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8"/>
  </p:notesMasterIdLst>
  <p:handoutMasterIdLst>
    <p:handoutMasterId r:id="rId39"/>
  </p:handoutMasterIdLst>
  <p:sldIdLst>
    <p:sldId id="256" r:id="rId2"/>
    <p:sldId id="331" r:id="rId3"/>
    <p:sldId id="322" r:id="rId4"/>
    <p:sldId id="288" r:id="rId5"/>
    <p:sldId id="289" r:id="rId6"/>
    <p:sldId id="333" r:id="rId7"/>
    <p:sldId id="334" r:id="rId8"/>
    <p:sldId id="335" r:id="rId9"/>
    <p:sldId id="338" r:id="rId10"/>
    <p:sldId id="336" r:id="rId11"/>
    <p:sldId id="337" r:id="rId12"/>
    <p:sldId id="339" r:id="rId13"/>
    <p:sldId id="340" r:id="rId14"/>
    <p:sldId id="341" r:id="rId15"/>
    <p:sldId id="342" r:id="rId16"/>
    <p:sldId id="343" r:id="rId17"/>
    <p:sldId id="344" r:id="rId18"/>
    <p:sldId id="345" r:id="rId19"/>
    <p:sldId id="346" r:id="rId20"/>
    <p:sldId id="347" r:id="rId21"/>
    <p:sldId id="348" r:id="rId22"/>
    <p:sldId id="349" r:id="rId23"/>
    <p:sldId id="350" r:id="rId24"/>
    <p:sldId id="351" r:id="rId25"/>
    <p:sldId id="352" r:id="rId26"/>
    <p:sldId id="354" r:id="rId27"/>
    <p:sldId id="353" r:id="rId28"/>
    <p:sldId id="355" r:id="rId29"/>
    <p:sldId id="356" r:id="rId30"/>
    <p:sldId id="357" r:id="rId31"/>
    <p:sldId id="358" r:id="rId32"/>
    <p:sldId id="359" r:id="rId33"/>
    <p:sldId id="360" r:id="rId34"/>
    <p:sldId id="361" r:id="rId35"/>
    <p:sldId id="362" r:id="rId36"/>
    <p:sldId id="332" r:id="rId37"/>
  </p:sldIdLst>
  <p:sldSz cx="9144000" cy="5143500" type="screen16x9"/>
  <p:notesSz cx="6858000" cy="9144000"/>
  <p:embeddedFontLst>
    <p:embeddedFont>
      <p:font typeface="Maven Pro" panose="020B0604020202020204" charset="0"/>
      <p:regular r:id="rId40"/>
      <p:bold r:id="rId41"/>
    </p:embeddedFont>
    <p:embeddedFont>
      <p:font typeface="Signika" panose="020B0604020202020204" charset="0"/>
      <p:regular r:id="rId42"/>
      <p:bold r:id="rId4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90" autoAdjust="0"/>
    <p:restoredTop sz="94061" autoAdjust="0"/>
  </p:normalViewPr>
  <p:slideViewPr>
    <p:cSldViewPr snapToGrid="0">
      <p:cViewPr varScale="1">
        <p:scale>
          <a:sx n="87" d="100"/>
          <a:sy n="87" d="100"/>
        </p:scale>
        <p:origin x="930"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2.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F0E3C3-C16D-470C-A652-52D0F786EC2E}"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DDA0EF0B-3681-4440-B113-CFCE3C95D7EA}">
      <dgm:prSet phldrT="[Text]" custT="1"/>
      <dgm:spPr/>
      <dgm:t>
        <a:bodyPr/>
        <a:lstStyle/>
        <a:p>
          <a:r>
            <a:rPr lang="en-US" sz="1800" dirty="0">
              <a:latin typeface="Signika" panose="020B0604020202020204" charset="0"/>
            </a:rPr>
            <a:t>Legally Binding Communication</a:t>
          </a:r>
          <a:endParaRPr lang="en-IN" sz="1800" dirty="0">
            <a:latin typeface="Signika" panose="020B0604020202020204" charset="0"/>
          </a:endParaRPr>
        </a:p>
      </dgm:t>
    </dgm:pt>
    <dgm:pt modelId="{5D544C88-31B8-40D1-A7AF-76731B15A058}" type="parTrans" cxnId="{5443C261-51DB-47AB-97C4-6D594B993B5C}">
      <dgm:prSet/>
      <dgm:spPr/>
      <dgm:t>
        <a:bodyPr/>
        <a:lstStyle/>
        <a:p>
          <a:endParaRPr lang="en-IN" sz="1800">
            <a:latin typeface="Signika" panose="020B0604020202020204" charset="0"/>
          </a:endParaRPr>
        </a:p>
      </dgm:t>
    </dgm:pt>
    <dgm:pt modelId="{85AE8062-9DF7-430E-B88F-F17FBFCC8E27}" type="sibTrans" cxnId="{5443C261-51DB-47AB-97C4-6D594B993B5C}">
      <dgm:prSet/>
      <dgm:spPr/>
      <dgm:t>
        <a:bodyPr/>
        <a:lstStyle/>
        <a:p>
          <a:endParaRPr lang="en-IN" sz="1800">
            <a:latin typeface="Signika" panose="020B0604020202020204" charset="0"/>
          </a:endParaRPr>
        </a:p>
      </dgm:t>
    </dgm:pt>
    <dgm:pt modelId="{537085C4-0368-4149-AC8C-745CA89A8D9F}">
      <dgm:prSet phldrT="[Text]" custT="1"/>
      <dgm:spPr/>
      <dgm:t>
        <a:bodyPr/>
        <a:lstStyle/>
        <a:p>
          <a:r>
            <a:rPr lang="en-IN" sz="1800" dirty="0">
              <a:latin typeface="Signika" panose="020B0604020202020204" charset="0"/>
            </a:rPr>
            <a:t>Professionalism and Formality</a:t>
          </a:r>
        </a:p>
      </dgm:t>
    </dgm:pt>
    <dgm:pt modelId="{CC538B05-01FD-4A10-B4C7-39234E2D5C82}" type="parTrans" cxnId="{68621DC5-38C0-4B15-A771-476146EF3E29}">
      <dgm:prSet/>
      <dgm:spPr/>
      <dgm:t>
        <a:bodyPr/>
        <a:lstStyle/>
        <a:p>
          <a:endParaRPr lang="en-IN" sz="1800">
            <a:latin typeface="Signika" panose="020B0604020202020204" charset="0"/>
          </a:endParaRPr>
        </a:p>
      </dgm:t>
    </dgm:pt>
    <dgm:pt modelId="{3D3CDFE0-90F1-4AAA-9AF2-5AB43264AC6E}" type="sibTrans" cxnId="{68621DC5-38C0-4B15-A771-476146EF3E29}">
      <dgm:prSet/>
      <dgm:spPr/>
      <dgm:t>
        <a:bodyPr/>
        <a:lstStyle/>
        <a:p>
          <a:endParaRPr lang="en-IN" sz="1800">
            <a:latin typeface="Signika" panose="020B0604020202020204" charset="0"/>
          </a:endParaRPr>
        </a:p>
      </dgm:t>
    </dgm:pt>
    <dgm:pt modelId="{E74BAF33-0449-475C-9B36-53F0879E08F2}">
      <dgm:prSet phldrT="[Text]" custT="1"/>
      <dgm:spPr/>
      <dgm:t>
        <a:bodyPr/>
        <a:lstStyle/>
        <a:p>
          <a:r>
            <a:rPr lang="en-IN" sz="1800" dirty="0">
              <a:latin typeface="Signika" panose="020B0604020202020204" charset="0"/>
            </a:rPr>
            <a:t>Clarity and Precision</a:t>
          </a:r>
        </a:p>
      </dgm:t>
    </dgm:pt>
    <dgm:pt modelId="{0C6D55F1-2BB2-4866-9EA1-86886DC6172A}" type="parTrans" cxnId="{0892BCD7-34E1-404B-9F47-153ABF1E6C44}">
      <dgm:prSet/>
      <dgm:spPr/>
      <dgm:t>
        <a:bodyPr/>
        <a:lstStyle/>
        <a:p>
          <a:endParaRPr lang="en-IN" sz="1800">
            <a:latin typeface="Signika" panose="020B0604020202020204" charset="0"/>
          </a:endParaRPr>
        </a:p>
      </dgm:t>
    </dgm:pt>
    <dgm:pt modelId="{F6650B4B-4961-45DA-9047-21CFBBED3E4D}" type="sibTrans" cxnId="{0892BCD7-34E1-404B-9F47-153ABF1E6C44}">
      <dgm:prSet/>
      <dgm:spPr/>
      <dgm:t>
        <a:bodyPr/>
        <a:lstStyle/>
        <a:p>
          <a:endParaRPr lang="en-IN" sz="1800">
            <a:latin typeface="Signika" panose="020B0604020202020204" charset="0"/>
          </a:endParaRPr>
        </a:p>
      </dgm:t>
    </dgm:pt>
    <dgm:pt modelId="{7199EA25-D13E-478E-9744-A72EB09A120B}">
      <dgm:prSet phldrT="[Text]" custT="1"/>
      <dgm:spPr/>
      <dgm:t>
        <a:bodyPr/>
        <a:lstStyle/>
        <a:p>
          <a:r>
            <a:rPr lang="en-IN" sz="1800" dirty="0">
              <a:latin typeface="Signika" panose="020B0604020202020204" charset="0"/>
            </a:rPr>
            <a:t>Regulatory Compliance</a:t>
          </a:r>
        </a:p>
      </dgm:t>
    </dgm:pt>
    <dgm:pt modelId="{3E8F269D-244A-4D2D-8412-184F37FA2A72}" type="parTrans" cxnId="{C306B6E7-EFBD-4CB7-90E4-A5D86681A39C}">
      <dgm:prSet/>
      <dgm:spPr/>
      <dgm:t>
        <a:bodyPr/>
        <a:lstStyle/>
        <a:p>
          <a:endParaRPr lang="en-IN" sz="1800">
            <a:latin typeface="Signika" panose="020B0604020202020204" charset="0"/>
          </a:endParaRPr>
        </a:p>
      </dgm:t>
    </dgm:pt>
    <dgm:pt modelId="{2025FCDF-EF6D-4007-B2AF-7DF8EF532E41}" type="sibTrans" cxnId="{C306B6E7-EFBD-4CB7-90E4-A5D86681A39C}">
      <dgm:prSet/>
      <dgm:spPr/>
      <dgm:t>
        <a:bodyPr/>
        <a:lstStyle/>
        <a:p>
          <a:endParaRPr lang="en-IN" sz="1800">
            <a:latin typeface="Signika" panose="020B0604020202020204" charset="0"/>
          </a:endParaRPr>
        </a:p>
      </dgm:t>
    </dgm:pt>
    <dgm:pt modelId="{4CF3635A-2BB4-4CD7-BA23-EB78CFBBB666}">
      <dgm:prSet phldrT="[Text]" custT="1"/>
      <dgm:spPr/>
      <dgm:t>
        <a:bodyPr/>
        <a:lstStyle/>
        <a:p>
          <a:r>
            <a:rPr lang="en-IN" sz="1800" dirty="0">
              <a:latin typeface="Signika" panose="020B0604020202020204" charset="0"/>
            </a:rPr>
            <a:t>Documentation and Accountability</a:t>
          </a:r>
        </a:p>
      </dgm:t>
    </dgm:pt>
    <dgm:pt modelId="{64DEBF0D-9D04-4C1E-BB58-584120ED5FCF}" type="parTrans" cxnId="{A338FF8A-B226-4219-8BEF-BC6E4291B1AC}">
      <dgm:prSet/>
      <dgm:spPr/>
      <dgm:t>
        <a:bodyPr/>
        <a:lstStyle/>
        <a:p>
          <a:endParaRPr lang="en-IN" sz="1800">
            <a:latin typeface="Signika" panose="020B0604020202020204" charset="0"/>
          </a:endParaRPr>
        </a:p>
      </dgm:t>
    </dgm:pt>
    <dgm:pt modelId="{C038F21D-7269-42FB-B994-0A99D1450534}" type="sibTrans" cxnId="{A338FF8A-B226-4219-8BEF-BC6E4291B1AC}">
      <dgm:prSet/>
      <dgm:spPr/>
      <dgm:t>
        <a:bodyPr/>
        <a:lstStyle/>
        <a:p>
          <a:endParaRPr lang="en-IN" sz="1800">
            <a:latin typeface="Signika" panose="020B0604020202020204" charset="0"/>
          </a:endParaRPr>
        </a:p>
      </dgm:t>
    </dgm:pt>
    <dgm:pt modelId="{B89EA1E3-FF3F-4AFB-8944-661CB8BE5F86}">
      <dgm:prSet phldrT="[Text]" custT="1"/>
      <dgm:spPr/>
      <dgm:t>
        <a:bodyPr/>
        <a:lstStyle/>
        <a:p>
          <a:r>
            <a:rPr lang="en-IN" sz="1800">
              <a:latin typeface="Signika" panose="020B0604020202020204" charset="0"/>
            </a:rPr>
            <a:t>Effective Stakeholder Communication</a:t>
          </a:r>
          <a:endParaRPr lang="en-IN" sz="1800" dirty="0">
            <a:latin typeface="Signika" panose="020B0604020202020204" charset="0"/>
          </a:endParaRPr>
        </a:p>
      </dgm:t>
    </dgm:pt>
    <dgm:pt modelId="{D24E0D9D-BF71-4894-AFA9-EEDA8287AFA1}" type="parTrans" cxnId="{772AF7D7-F806-40C2-947C-B26ED9139194}">
      <dgm:prSet/>
      <dgm:spPr/>
      <dgm:t>
        <a:bodyPr/>
        <a:lstStyle/>
        <a:p>
          <a:endParaRPr lang="en-IN" sz="1800">
            <a:latin typeface="Signika" panose="020B0604020202020204" charset="0"/>
          </a:endParaRPr>
        </a:p>
      </dgm:t>
    </dgm:pt>
    <dgm:pt modelId="{F65959AD-216D-4682-9316-79815899D82C}" type="sibTrans" cxnId="{772AF7D7-F806-40C2-947C-B26ED9139194}">
      <dgm:prSet/>
      <dgm:spPr/>
      <dgm:t>
        <a:bodyPr/>
        <a:lstStyle/>
        <a:p>
          <a:endParaRPr lang="en-IN" sz="1800">
            <a:latin typeface="Signika" panose="020B0604020202020204" charset="0"/>
          </a:endParaRPr>
        </a:p>
      </dgm:t>
    </dgm:pt>
    <dgm:pt modelId="{7C55CF6B-BE3C-4D9A-9D5A-2D5A2841747A}">
      <dgm:prSet phldrT="[Text]" custT="1"/>
      <dgm:spPr/>
      <dgm:t>
        <a:bodyPr/>
        <a:lstStyle/>
        <a:p>
          <a:r>
            <a:rPr lang="en-IN" sz="1800">
              <a:latin typeface="Signika" panose="020B0604020202020204" charset="0"/>
            </a:rPr>
            <a:t>Credibility and Trust</a:t>
          </a:r>
          <a:endParaRPr lang="en-IN" sz="1800" dirty="0">
            <a:latin typeface="Signika" panose="020B0604020202020204" charset="0"/>
          </a:endParaRPr>
        </a:p>
      </dgm:t>
    </dgm:pt>
    <dgm:pt modelId="{4492781B-C231-48DD-A9EF-1154DAA4D58E}" type="parTrans" cxnId="{8999F5A5-FC85-4A85-9624-853D14C40B6B}">
      <dgm:prSet/>
      <dgm:spPr/>
      <dgm:t>
        <a:bodyPr/>
        <a:lstStyle/>
        <a:p>
          <a:endParaRPr lang="en-IN" sz="1800">
            <a:latin typeface="Signika" panose="020B0604020202020204" charset="0"/>
          </a:endParaRPr>
        </a:p>
      </dgm:t>
    </dgm:pt>
    <dgm:pt modelId="{FD739F9D-14CD-4F46-9976-E060C79A7809}" type="sibTrans" cxnId="{8999F5A5-FC85-4A85-9624-853D14C40B6B}">
      <dgm:prSet/>
      <dgm:spPr/>
      <dgm:t>
        <a:bodyPr/>
        <a:lstStyle/>
        <a:p>
          <a:endParaRPr lang="en-IN" sz="1800">
            <a:latin typeface="Signika" panose="020B0604020202020204" charset="0"/>
          </a:endParaRPr>
        </a:p>
      </dgm:t>
    </dgm:pt>
    <dgm:pt modelId="{4A4798C9-BB52-42E0-8B10-46869F4B6EB1}">
      <dgm:prSet phldrT="[Text]" custT="1"/>
      <dgm:spPr/>
      <dgm:t>
        <a:bodyPr/>
        <a:lstStyle/>
        <a:p>
          <a:r>
            <a:rPr lang="en-IN" sz="1800">
              <a:latin typeface="Signika" panose="020B0604020202020204" charset="0"/>
            </a:rPr>
            <a:t>Dispute Resolution</a:t>
          </a:r>
          <a:endParaRPr lang="en-IN" sz="1800" dirty="0">
            <a:latin typeface="Signika" panose="020B0604020202020204" charset="0"/>
          </a:endParaRPr>
        </a:p>
      </dgm:t>
    </dgm:pt>
    <dgm:pt modelId="{F97E3DAF-D6BE-478D-A958-603E5DDF18BE}" type="parTrans" cxnId="{8BBE3E15-144E-41A0-A83C-A2E40416F16B}">
      <dgm:prSet/>
      <dgm:spPr/>
      <dgm:t>
        <a:bodyPr/>
        <a:lstStyle/>
        <a:p>
          <a:endParaRPr lang="en-IN" sz="1800">
            <a:latin typeface="Signika" panose="020B0604020202020204" charset="0"/>
          </a:endParaRPr>
        </a:p>
      </dgm:t>
    </dgm:pt>
    <dgm:pt modelId="{E1EBAB6F-8522-4F9B-9E44-8BD9AC9A6E07}" type="sibTrans" cxnId="{8BBE3E15-144E-41A0-A83C-A2E40416F16B}">
      <dgm:prSet/>
      <dgm:spPr/>
      <dgm:t>
        <a:bodyPr/>
        <a:lstStyle/>
        <a:p>
          <a:endParaRPr lang="en-IN" sz="1800">
            <a:latin typeface="Signika" panose="020B0604020202020204" charset="0"/>
          </a:endParaRPr>
        </a:p>
      </dgm:t>
    </dgm:pt>
    <dgm:pt modelId="{BA28BF92-67AC-4CC2-B965-525C41133837}">
      <dgm:prSet phldrT="[Text]" custT="1"/>
      <dgm:spPr/>
      <dgm:t>
        <a:bodyPr/>
        <a:lstStyle/>
        <a:p>
          <a:r>
            <a:rPr lang="en-IN" sz="1800">
              <a:latin typeface="Signika" panose="020B0604020202020204" charset="0"/>
            </a:rPr>
            <a:t>Demonstration of Due Diligence</a:t>
          </a:r>
          <a:endParaRPr lang="en-IN" sz="1800" dirty="0">
            <a:latin typeface="Signika" panose="020B0604020202020204" charset="0"/>
          </a:endParaRPr>
        </a:p>
      </dgm:t>
    </dgm:pt>
    <dgm:pt modelId="{7C7EFF17-08DA-4777-A298-741A56BD3826}" type="parTrans" cxnId="{B624D63D-7144-45B7-BE68-887BB94B9D24}">
      <dgm:prSet/>
      <dgm:spPr/>
      <dgm:t>
        <a:bodyPr/>
        <a:lstStyle/>
        <a:p>
          <a:endParaRPr lang="en-IN" sz="1800">
            <a:latin typeface="Signika" panose="020B0604020202020204" charset="0"/>
          </a:endParaRPr>
        </a:p>
      </dgm:t>
    </dgm:pt>
    <dgm:pt modelId="{C52D565F-51F2-4796-9BA4-C26069CD972D}" type="sibTrans" cxnId="{B624D63D-7144-45B7-BE68-887BB94B9D24}">
      <dgm:prSet/>
      <dgm:spPr/>
      <dgm:t>
        <a:bodyPr/>
        <a:lstStyle/>
        <a:p>
          <a:endParaRPr lang="en-IN" sz="1800">
            <a:latin typeface="Signika" panose="020B0604020202020204" charset="0"/>
          </a:endParaRPr>
        </a:p>
      </dgm:t>
    </dgm:pt>
    <dgm:pt modelId="{5D381B39-6869-460A-9C15-61F0ED0CDA4F}" type="pres">
      <dgm:prSet presAssocID="{8FF0E3C3-C16D-470C-A652-52D0F786EC2E}" presName="diagram" presStyleCnt="0">
        <dgm:presLayoutVars>
          <dgm:dir/>
          <dgm:resizeHandles val="exact"/>
        </dgm:presLayoutVars>
      </dgm:prSet>
      <dgm:spPr/>
    </dgm:pt>
    <dgm:pt modelId="{F9BA15CF-478D-4C1B-831A-DF847E8BA151}" type="pres">
      <dgm:prSet presAssocID="{DDA0EF0B-3681-4440-B113-CFCE3C95D7EA}" presName="node" presStyleLbl="node1" presStyleIdx="0" presStyleCnt="9">
        <dgm:presLayoutVars>
          <dgm:bulletEnabled val="1"/>
        </dgm:presLayoutVars>
      </dgm:prSet>
      <dgm:spPr/>
    </dgm:pt>
    <dgm:pt modelId="{51516F8E-321A-418E-8604-CF793A0D49AC}" type="pres">
      <dgm:prSet presAssocID="{85AE8062-9DF7-430E-B88F-F17FBFCC8E27}" presName="sibTrans" presStyleCnt="0"/>
      <dgm:spPr/>
    </dgm:pt>
    <dgm:pt modelId="{6CAEA5B8-15E1-4A53-A081-461768D6DFF5}" type="pres">
      <dgm:prSet presAssocID="{537085C4-0368-4149-AC8C-745CA89A8D9F}" presName="node" presStyleLbl="node1" presStyleIdx="1" presStyleCnt="9">
        <dgm:presLayoutVars>
          <dgm:bulletEnabled val="1"/>
        </dgm:presLayoutVars>
      </dgm:prSet>
      <dgm:spPr/>
    </dgm:pt>
    <dgm:pt modelId="{29E38DC0-D337-48CC-B9A9-65FA67B8971D}" type="pres">
      <dgm:prSet presAssocID="{3D3CDFE0-90F1-4AAA-9AF2-5AB43264AC6E}" presName="sibTrans" presStyleCnt="0"/>
      <dgm:spPr/>
    </dgm:pt>
    <dgm:pt modelId="{CB771119-0F6A-4A2F-A9C7-3EDFC02C6EC3}" type="pres">
      <dgm:prSet presAssocID="{E74BAF33-0449-475C-9B36-53F0879E08F2}" presName="node" presStyleLbl="node1" presStyleIdx="2" presStyleCnt="9">
        <dgm:presLayoutVars>
          <dgm:bulletEnabled val="1"/>
        </dgm:presLayoutVars>
      </dgm:prSet>
      <dgm:spPr/>
    </dgm:pt>
    <dgm:pt modelId="{21A44C46-9152-4A77-A3F0-EA41A2F3641B}" type="pres">
      <dgm:prSet presAssocID="{F6650B4B-4961-45DA-9047-21CFBBED3E4D}" presName="sibTrans" presStyleCnt="0"/>
      <dgm:spPr/>
    </dgm:pt>
    <dgm:pt modelId="{ABBF757C-A0AA-4E60-BD99-436A29C489F6}" type="pres">
      <dgm:prSet presAssocID="{7199EA25-D13E-478E-9744-A72EB09A120B}" presName="node" presStyleLbl="node1" presStyleIdx="3" presStyleCnt="9">
        <dgm:presLayoutVars>
          <dgm:bulletEnabled val="1"/>
        </dgm:presLayoutVars>
      </dgm:prSet>
      <dgm:spPr/>
    </dgm:pt>
    <dgm:pt modelId="{C588A2BC-6DA7-4B3F-83DD-75F30C1C204A}" type="pres">
      <dgm:prSet presAssocID="{2025FCDF-EF6D-4007-B2AF-7DF8EF532E41}" presName="sibTrans" presStyleCnt="0"/>
      <dgm:spPr/>
    </dgm:pt>
    <dgm:pt modelId="{BA703C8C-2EA5-4AB9-B1F9-70AF207E0C07}" type="pres">
      <dgm:prSet presAssocID="{4CF3635A-2BB4-4CD7-BA23-EB78CFBBB666}" presName="node" presStyleLbl="node1" presStyleIdx="4" presStyleCnt="9">
        <dgm:presLayoutVars>
          <dgm:bulletEnabled val="1"/>
        </dgm:presLayoutVars>
      </dgm:prSet>
      <dgm:spPr/>
    </dgm:pt>
    <dgm:pt modelId="{9EFB1FCC-E860-45A3-9473-46DD65AFF3D5}" type="pres">
      <dgm:prSet presAssocID="{C038F21D-7269-42FB-B994-0A99D1450534}" presName="sibTrans" presStyleCnt="0"/>
      <dgm:spPr/>
    </dgm:pt>
    <dgm:pt modelId="{50A84747-BB4F-4604-B948-60CFE5C5C978}" type="pres">
      <dgm:prSet presAssocID="{B89EA1E3-FF3F-4AFB-8944-661CB8BE5F86}" presName="node" presStyleLbl="node1" presStyleIdx="5" presStyleCnt="9">
        <dgm:presLayoutVars>
          <dgm:bulletEnabled val="1"/>
        </dgm:presLayoutVars>
      </dgm:prSet>
      <dgm:spPr/>
    </dgm:pt>
    <dgm:pt modelId="{44956959-1DF8-4B9A-A282-F4A20B55ED5C}" type="pres">
      <dgm:prSet presAssocID="{F65959AD-216D-4682-9316-79815899D82C}" presName="sibTrans" presStyleCnt="0"/>
      <dgm:spPr/>
    </dgm:pt>
    <dgm:pt modelId="{C4D9AD22-C8A4-42B2-ACB9-15DCE37D8E21}" type="pres">
      <dgm:prSet presAssocID="{7C55CF6B-BE3C-4D9A-9D5A-2D5A2841747A}" presName="node" presStyleLbl="node1" presStyleIdx="6" presStyleCnt="9">
        <dgm:presLayoutVars>
          <dgm:bulletEnabled val="1"/>
        </dgm:presLayoutVars>
      </dgm:prSet>
      <dgm:spPr/>
    </dgm:pt>
    <dgm:pt modelId="{CB2E4B0D-8682-421F-BD63-8D1BB98049D4}" type="pres">
      <dgm:prSet presAssocID="{FD739F9D-14CD-4F46-9976-E060C79A7809}" presName="sibTrans" presStyleCnt="0"/>
      <dgm:spPr/>
    </dgm:pt>
    <dgm:pt modelId="{188EFB53-2580-427D-AE44-E8F05E1325CC}" type="pres">
      <dgm:prSet presAssocID="{4A4798C9-BB52-42E0-8B10-46869F4B6EB1}" presName="node" presStyleLbl="node1" presStyleIdx="7" presStyleCnt="9">
        <dgm:presLayoutVars>
          <dgm:bulletEnabled val="1"/>
        </dgm:presLayoutVars>
      </dgm:prSet>
      <dgm:spPr/>
    </dgm:pt>
    <dgm:pt modelId="{3643BFED-7118-4F24-A220-E1716ED4E910}" type="pres">
      <dgm:prSet presAssocID="{E1EBAB6F-8522-4F9B-9E44-8BD9AC9A6E07}" presName="sibTrans" presStyleCnt="0"/>
      <dgm:spPr/>
    </dgm:pt>
    <dgm:pt modelId="{846FF1C2-0008-4780-B6D9-A39C6325AA28}" type="pres">
      <dgm:prSet presAssocID="{BA28BF92-67AC-4CC2-B965-525C41133837}" presName="node" presStyleLbl="node1" presStyleIdx="8" presStyleCnt="9">
        <dgm:presLayoutVars>
          <dgm:bulletEnabled val="1"/>
        </dgm:presLayoutVars>
      </dgm:prSet>
      <dgm:spPr/>
    </dgm:pt>
  </dgm:ptLst>
  <dgm:cxnLst>
    <dgm:cxn modelId="{12B9730B-2409-4BBB-8FF2-73FF20918725}" type="presOf" srcId="{537085C4-0368-4149-AC8C-745CA89A8D9F}" destId="{6CAEA5B8-15E1-4A53-A081-461768D6DFF5}" srcOrd="0" destOrd="0" presId="urn:microsoft.com/office/officeart/2005/8/layout/default"/>
    <dgm:cxn modelId="{8BBE3E15-144E-41A0-A83C-A2E40416F16B}" srcId="{8FF0E3C3-C16D-470C-A652-52D0F786EC2E}" destId="{4A4798C9-BB52-42E0-8B10-46869F4B6EB1}" srcOrd="7" destOrd="0" parTransId="{F97E3DAF-D6BE-478D-A958-603E5DDF18BE}" sibTransId="{E1EBAB6F-8522-4F9B-9E44-8BD9AC9A6E07}"/>
    <dgm:cxn modelId="{B624D63D-7144-45B7-BE68-887BB94B9D24}" srcId="{8FF0E3C3-C16D-470C-A652-52D0F786EC2E}" destId="{BA28BF92-67AC-4CC2-B965-525C41133837}" srcOrd="8" destOrd="0" parTransId="{7C7EFF17-08DA-4777-A298-741A56BD3826}" sibTransId="{C52D565F-51F2-4796-9BA4-C26069CD972D}"/>
    <dgm:cxn modelId="{5443C261-51DB-47AB-97C4-6D594B993B5C}" srcId="{8FF0E3C3-C16D-470C-A652-52D0F786EC2E}" destId="{DDA0EF0B-3681-4440-B113-CFCE3C95D7EA}" srcOrd="0" destOrd="0" parTransId="{5D544C88-31B8-40D1-A7AF-76731B15A058}" sibTransId="{85AE8062-9DF7-430E-B88F-F17FBFCC8E27}"/>
    <dgm:cxn modelId="{17D7B143-4D84-486F-83B7-5A0818223D0D}" type="presOf" srcId="{7199EA25-D13E-478E-9744-A72EB09A120B}" destId="{ABBF757C-A0AA-4E60-BD99-436A29C489F6}" srcOrd="0" destOrd="0" presId="urn:microsoft.com/office/officeart/2005/8/layout/default"/>
    <dgm:cxn modelId="{0FC66447-4A9C-4204-9FFC-3931407CA28F}" type="presOf" srcId="{4CF3635A-2BB4-4CD7-BA23-EB78CFBBB666}" destId="{BA703C8C-2EA5-4AB9-B1F9-70AF207E0C07}" srcOrd="0" destOrd="0" presId="urn:microsoft.com/office/officeart/2005/8/layout/default"/>
    <dgm:cxn modelId="{3C54DC47-7F19-414D-993B-31DE44D4414B}" type="presOf" srcId="{BA28BF92-67AC-4CC2-B965-525C41133837}" destId="{846FF1C2-0008-4780-B6D9-A39C6325AA28}" srcOrd="0" destOrd="0" presId="urn:microsoft.com/office/officeart/2005/8/layout/default"/>
    <dgm:cxn modelId="{92295A4E-5441-49A2-B95F-19A059EF1A75}" type="presOf" srcId="{4A4798C9-BB52-42E0-8B10-46869F4B6EB1}" destId="{188EFB53-2580-427D-AE44-E8F05E1325CC}" srcOrd="0" destOrd="0" presId="urn:microsoft.com/office/officeart/2005/8/layout/default"/>
    <dgm:cxn modelId="{A338FF8A-B226-4219-8BEF-BC6E4291B1AC}" srcId="{8FF0E3C3-C16D-470C-A652-52D0F786EC2E}" destId="{4CF3635A-2BB4-4CD7-BA23-EB78CFBBB666}" srcOrd="4" destOrd="0" parTransId="{64DEBF0D-9D04-4C1E-BB58-584120ED5FCF}" sibTransId="{C038F21D-7269-42FB-B994-0A99D1450534}"/>
    <dgm:cxn modelId="{3158CE8D-B195-49C3-9486-6D6F7C120351}" type="presOf" srcId="{B89EA1E3-FF3F-4AFB-8944-661CB8BE5F86}" destId="{50A84747-BB4F-4604-B948-60CFE5C5C978}" srcOrd="0" destOrd="0" presId="urn:microsoft.com/office/officeart/2005/8/layout/default"/>
    <dgm:cxn modelId="{8999F5A5-FC85-4A85-9624-853D14C40B6B}" srcId="{8FF0E3C3-C16D-470C-A652-52D0F786EC2E}" destId="{7C55CF6B-BE3C-4D9A-9D5A-2D5A2841747A}" srcOrd="6" destOrd="0" parTransId="{4492781B-C231-48DD-A9EF-1154DAA4D58E}" sibTransId="{FD739F9D-14CD-4F46-9976-E060C79A7809}"/>
    <dgm:cxn modelId="{68621DC5-38C0-4B15-A771-476146EF3E29}" srcId="{8FF0E3C3-C16D-470C-A652-52D0F786EC2E}" destId="{537085C4-0368-4149-AC8C-745CA89A8D9F}" srcOrd="1" destOrd="0" parTransId="{CC538B05-01FD-4A10-B4C7-39234E2D5C82}" sibTransId="{3D3CDFE0-90F1-4AAA-9AF2-5AB43264AC6E}"/>
    <dgm:cxn modelId="{860245D4-B698-4CE2-83AC-BB503941CC47}" type="presOf" srcId="{8FF0E3C3-C16D-470C-A652-52D0F786EC2E}" destId="{5D381B39-6869-460A-9C15-61F0ED0CDA4F}" srcOrd="0" destOrd="0" presId="urn:microsoft.com/office/officeart/2005/8/layout/default"/>
    <dgm:cxn modelId="{0892BCD7-34E1-404B-9F47-153ABF1E6C44}" srcId="{8FF0E3C3-C16D-470C-A652-52D0F786EC2E}" destId="{E74BAF33-0449-475C-9B36-53F0879E08F2}" srcOrd="2" destOrd="0" parTransId="{0C6D55F1-2BB2-4866-9EA1-86886DC6172A}" sibTransId="{F6650B4B-4961-45DA-9047-21CFBBED3E4D}"/>
    <dgm:cxn modelId="{772AF7D7-F806-40C2-947C-B26ED9139194}" srcId="{8FF0E3C3-C16D-470C-A652-52D0F786EC2E}" destId="{B89EA1E3-FF3F-4AFB-8944-661CB8BE5F86}" srcOrd="5" destOrd="0" parTransId="{D24E0D9D-BF71-4894-AFA9-EEDA8287AFA1}" sibTransId="{F65959AD-216D-4682-9316-79815899D82C}"/>
    <dgm:cxn modelId="{D315BCE2-7740-49D7-8589-5FD811D6DD1B}" type="presOf" srcId="{E74BAF33-0449-475C-9B36-53F0879E08F2}" destId="{CB771119-0F6A-4A2F-A9C7-3EDFC02C6EC3}" srcOrd="0" destOrd="0" presId="urn:microsoft.com/office/officeart/2005/8/layout/default"/>
    <dgm:cxn modelId="{C306B6E7-EFBD-4CB7-90E4-A5D86681A39C}" srcId="{8FF0E3C3-C16D-470C-A652-52D0F786EC2E}" destId="{7199EA25-D13E-478E-9744-A72EB09A120B}" srcOrd="3" destOrd="0" parTransId="{3E8F269D-244A-4D2D-8412-184F37FA2A72}" sibTransId="{2025FCDF-EF6D-4007-B2AF-7DF8EF532E41}"/>
    <dgm:cxn modelId="{DE8108F6-2256-4B32-8E2C-D2BF2C45F1EE}" type="presOf" srcId="{7C55CF6B-BE3C-4D9A-9D5A-2D5A2841747A}" destId="{C4D9AD22-C8A4-42B2-ACB9-15DCE37D8E21}" srcOrd="0" destOrd="0" presId="urn:microsoft.com/office/officeart/2005/8/layout/default"/>
    <dgm:cxn modelId="{4E8B81F8-09CA-4F11-A6DA-0471787D2D4D}" type="presOf" srcId="{DDA0EF0B-3681-4440-B113-CFCE3C95D7EA}" destId="{F9BA15CF-478D-4C1B-831A-DF847E8BA151}" srcOrd="0" destOrd="0" presId="urn:microsoft.com/office/officeart/2005/8/layout/default"/>
    <dgm:cxn modelId="{3D25A652-7A93-45A2-A36E-B281CED40954}" type="presParOf" srcId="{5D381B39-6869-460A-9C15-61F0ED0CDA4F}" destId="{F9BA15CF-478D-4C1B-831A-DF847E8BA151}" srcOrd="0" destOrd="0" presId="urn:microsoft.com/office/officeart/2005/8/layout/default"/>
    <dgm:cxn modelId="{52A25D2A-2EE7-4B82-8FF6-C8DCDAD77AE4}" type="presParOf" srcId="{5D381B39-6869-460A-9C15-61F0ED0CDA4F}" destId="{51516F8E-321A-418E-8604-CF793A0D49AC}" srcOrd="1" destOrd="0" presId="urn:microsoft.com/office/officeart/2005/8/layout/default"/>
    <dgm:cxn modelId="{0C693DBD-BC84-4663-97A6-B68CE57623C7}" type="presParOf" srcId="{5D381B39-6869-460A-9C15-61F0ED0CDA4F}" destId="{6CAEA5B8-15E1-4A53-A081-461768D6DFF5}" srcOrd="2" destOrd="0" presId="urn:microsoft.com/office/officeart/2005/8/layout/default"/>
    <dgm:cxn modelId="{E710E7A1-C043-49F2-A3E1-2222A83A6CDD}" type="presParOf" srcId="{5D381B39-6869-460A-9C15-61F0ED0CDA4F}" destId="{29E38DC0-D337-48CC-B9A9-65FA67B8971D}" srcOrd="3" destOrd="0" presId="urn:microsoft.com/office/officeart/2005/8/layout/default"/>
    <dgm:cxn modelId="{ABA1D3AF-ADF6-4ADC-AA26-AE515835B7ED}" type="presParOf" srcId="{5D381B39-6869-460A-9C15-61F0ED0CDA4F}" destId="{CB771119-0F6A-4A2F-A9C7-3EDFC02C6EC3}" srcOrd="4" destOrd="0" presId="urn:microsoft.com/office/officeart/2005/8/layout/default"/>
    <dgm:cxn modelId="{9BCBE76E-9526-4020-AFA9-08FB0578C5E4}" type="presParOf" srcId="{5D381B39-6869-460A-9C15-61F0ED0CDA4F}" destId="{21A44C46-9152-4A77-A3F0-EA41A2F3641B}" srcOrd="5" destOrd="0" presId="urn:microsoft.com/office/officeart/2005/8/layout/default"/>
    <dgm:cxn modelId="{60E8D213-7112-408F-A138-A4F36BA4AE25}" type="presParOf" srcId="{5D381B39-6869-460A-9C15-61F0ED0CDA4F}" destId="{ABBF757C-A0AA-4E60-BD99-436A29C489F6}" srcOrd="6" destOrd="0" presId="urn:microsoft.com/office/officeart/2005/8/layout/default"/>
    <dgm:cxn modelId="{271DB3CC-C3B1-41EB-B3BD-D5FF5A2BCF3A}" type="presParOf" srcId="{5D381B39-6869-460A-9C15-61F0ED0CDA4F}" destId="{C588A2BC-6DA7-4B3F-83DD-75F30C1C204A}" srcOrd="7" destOrd="0" presId="urn:microsoft.com/office/officeart/2005/8/layout/default"/>
    <dgm:cxn modelId="{09C241E3-DFFA-4A9E-BCD3-831AF45F4184}" type="presParOf" srcId="{5D381B39-6869-460A-9C15-61F0ED0CDA4F}" destId="{BA703C8C-2EA5-4AB9-B1F9-70AF207E0C07}" srcOrd="8" destOrd="0" presId="urn:microsoft.com/office/officeart/2005/8/layout/default"/>
    <dgm:cxn modelId="{59BAF8EA-A5BB-49D2-BB87-2FBD2D53AEEC}" type="presParOf" srcId="{5D381B39-6869-460A-9C15-61F0ED0CDA4F}" destId="{9EFB1FCC-E860-45A3-9473-46DD65AFF3D5}" srcOrd="9" destOrd="0" presId="urn:microsoft.com/office/officeart/2005/8/layout/default"/>
    <dgm:cxn modelId="{927A25C5-8361-41CC-B2DC-6EBFD4B5C605}" type="presParOf" srcId="{5D381B39-6869-460A-9C15-61F0ED0CDA4F}" destId="{50A84747-BB4F-4604-B948-60CFE5C5C978}" srcOrd="10" destOrd="0" presId="urn:microsoft.com/office/officeart/2005/8/layout/default"/>
    <dgm:cxn modelId="{8D2D1A17-E01F-4744-A8B3-18DBE04EFC58}" type="presParOf" srcId="{5D381B39-6869-460A-9C15-61F0ED0CDA4F}" destId="{44956959-1DF8-4B9A-A282-F4A20B55ED5C}" srcOrd="11" destOrd="0" presId="urn:microsoft.com/office/officeart/2005/8/layout/default"/>
    <dgm:cxn modelId="{23206F17-7CD5-402B-9DC0-0070ADB23457}" type="presParOf" srcId="{5D381B39-6869-460A-9C15-61F0ED0CDA4F}" destId="{C4D9AD22-C8A4-42B2-ACB9-15DCE37D8E21}" srcOrd="12" destOrd="0" presId="urn:microsoft.com/office/officeart/2005/8/layout/default"/>
    <dgm:cxn modelId="{04E40F01-BBF5-42CF-8996-79B9CACE59C1}" type="presParOf" srcId="{5D381B39-6869-460A-9C15-61F0ED0CDA4F}" destId="{CB2E4B0D-8682-421F-BD63-8D1BB98049D4}" srcOrd="13" destOrd="0" presId="urn:microsoft.com/office/officeart/2005/8/layout/default"/>
    <dgm:cxn modelId="{29CEC960-ECB4-46AF-AAC1-085D07810236}" type="presParOf" srcId="{5D381B39-6869-460A-9C15-61F0ED0CDA4F}" destId="{188EFB53-2580-427D-AE44-E8F05E1325CC}" srcOrd="14" destOrd="0" presId="urn:microsoft.com/office/officeart/2005/8/layout/default"/>
    <dgm:cxn modelId="{E1B87DDC-18A7-4188-89A4-7DEBA8460A5B}" type="presParOf" srcId="{5D381B39-6869-460A-9C15-61F0ED0CDA4F}" destId="{3643BFED-7118-4F24-A220-E1716ED4E910}" srcOrd="15" destOrd="0" presId="urn:microsoft.com/office/officeart/2005/8/layout/default"/>
    <dgm:cxn modelId="{E6282F01-FED5-4065-B04F-637901993354}" type="presParOf" srcId="{5D381B39-6869-460A-9C15-61F0ED0CDA4F}" destId="{846FF1C2-0008-4780-B6D9-A39C6325AA28}" srcOrd="1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40475A0-01A8-45D5-B5B8-9AEC87041907}"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8C1E0E5D-0C53-4AC9-9C32-0D11226BC1C8}">
      <dgm:prSet phldrT="[Text]" custT="1"/>
      <dgm:spPr/>
      <dgm:t>
        <a:bodyPr/>
        <a:lstStyle/>
        <a:p>
          <a:r>
            <a:rPr lang="en-US" sz="1600" b="1" dirty="0">
              <a:latin typeface="Signika" panose="020B0604020202020204" charset="0"/>
            </a:rPr>
            <a:t>Informing Decision Makers</a:t>
          </a:r>
          <a:endParaRPr lang="en-IN" sz="1600" b="1" dirty="0">
            <a:latin typeface="Signika" panose="020B0604020202020204" charset="0"/>
          </a:endParaRPr>
        </a:p>
      </dgm:t>
    </dgm:pt>
    <dgm:pt modelId="{12CC860D-0BCD-4B5A-80D7-E5A8442CA1D9}" type="parTrans" cxnId="{7EAB4A5F-B252-4268-A025-F60E295A2F6F}">
      <dgm:prSet/>
      <dgm:spPr/>
      <dgm:t>
        <a:bodyPr/>
        <a:lstStyle/>
        <a:p>
          <a:endParaRPr lang="en-IN" sz="1600" b="1">
            <a:latin typeface="Signika" panose="020B0604020202020204" charset="0"/>
          </a:endParaRPr>
        </a:p>
      </dgm:t>
    </dgm:pt>
    <dgm:pt modelId="{D1CA8773-F7E6-412E-9A4F-E9030F87171E}" type="sibTrans" cxnId="{7EAB4A5F-B252-4268-A025-F60E295A2F6F}">
      <dgm:prSet/>
      <dgm:spPr/>
      <dgm:t>
        <a:bodyPr/>
        <a:lstStyle/>
        <a:p>
          <a:endParaRPr lang="en-IN" sz="1600" b="1">
            <a:latin typeface="Signika" panose="020B0604020202020204" charset="0"/>
          </a:endParaRPr>
        </a:p>
      </dgm:t>
    </dgm:pt>
    <dgm:pt modelId="{9DB9501C-2D11-4D60-9689-0B8F9A129A8D}">
      <dgm:prSet phldrT="[Text]" custT="1"/>
      <dgm:spPr/>
      <dgm:t>
        <a:bodyPr/>
        <a:lstStyle/>
        <a:p>
          <a:r>
            <a:rPr lang="en-US" sz="1600" b="1" dirty="0">
              <a:latin typeface="Signika" panose="020B0604020202020204" charset="0"/>
            </a:rPr>
            <a:t>Documenting Analyses</a:t>
          </a:r>
          <a:endParaRPr lang="en-IN" sz="1600" b="1" dirty="0">
            <a:latin typeface="Signika" panose="020B0604020202020204" charset="0"/>
          </a:endParaRPr>
        </a:p>
      </dgm:t>
    </dgm:pt>
    <dgm:pt modelId="{5B705A45-45F6-4616-ACBE-7D5A7110F93C}" type="parTrans" cxnId="{5AA103EE-6218-4B45-BA93-F03D1D36627D}">
      <dgm:prSet/>
      <dgm:spPr/>
      <dgm:t>
        <a:bodyPr/>
        <a:lstStyle/>
        <a:p>
          <a:endParaRPr lang="en-IN" sz="1600" b="1">
            <a:latin typeface="Signika" panose="020B0604020202020204" charset="0"/>
          </a:endParaRPr>
        </a:p>
      </dgm:t>
    </dgm:pt>
    <dgm:pt modelId="{D6102111-4CBC-4C4C-802F-14E9A8A90B27}" type="sibTrans" cxnId="{5AA103EE-6218-4B45-BA93-F03D1D36627D}">
      <dgm:prSet/>
      <dgm:spPr/>
      <dgm:t>
        <a:bodyPr/>
        <a:lstStyle/>
        <a:p>
          <a:endParaRPr lang="en-IN" sz="1600" b="1">
            <a:latin typeface="Signika" panose="020B0604020202020204" charset="0"/>
          </a:endParaRPr>
        </a:p>
      </dgm:t>
    </dgm:pt>
    <dgm:pt modelId="{3AF071D7-1A52-422B-9663-46F5DAC7EF88}">
      <dgm:prSet phldrT="[Text]" custT="1"/>
      <dgm:spPr/>
      <dgm:t>
        <a:bodyPr/>
        <a:lstStyle/>
        <a:p>
          <a:r>
            <a:rPr lang="en-US" sz="1600" b="1" dirty="0">
              <a:latin typeface="Signika" panose="020B0604020202020204" charset="0"/>
            </a:rPr>
            <a:t>Compliance and Accountability</a:t>
          </a:r>
        </a:p>
      </dgm:t>
    </dgm:pt>
    <dgm:pt modelId="{033A9385-DEA0-4320-AB46-91849345CDBB}" type="parTrans" cxnId="{FFDEF205-BDA7-4458-A10B-87423231A32D}">
      <dgm:prSet/>
      <dgm:spPr/>
      <dgm:t>
        <a:bodyPr/>
        <a:lstStyle/>
        <a:p>
          <a:endParaRPr lang="en-IN" sz="1600" b="1">
            <a:latin typeface="Signika" panose="020B0604020202020204" charset="0"/>
          </a:endParaRPr>
        </a:p>
      </dgm:t>
    </dgm:pt>
    <dgm:pt modelId="{1B4C1607-4059-4E33-BBC4-61CC612AF144}" type="sibTrans" cxnId="{FFDEF205-BDA7-4458-A10B-87423231A32D}">
      <dgm:prSet/>
      <dgm:spPr/>
      <dgm:t>
        <a:bodyPr/>
        <a:lstStyle/>
        <a:p>
          <a:endParaRPr lang="en-IN" sz="1600" b="1">
            <a:latin typeface="Signika" panose="020B0604020202020204" charset="0"/>
          </a:endParaRPr>
        </a:p>
      </dgm:t>
    </dgm:pt>
    <dgm:pt modelId="{BF17C596-3222-497F-95E9-1EE310B96C6B}">
      <dgm:prSet phldrT="[Text]" custT="1"/>
      <dgm:spPr/>
      <dgm:t>
        <a:bodyPr/>
        <a:lstStyle/>
        <a:p>
          <a:r>
            <a:rPr lang="en-US" sz="1600" b="1" dirty="0">
              <a:latin typeface="Signika" panose="020B0604020202020204" charset="0"/>
            </a:rPr>
            <a:t>Recommendations and Action Plan</a:t>
          </a:r>
        </a:p>
      </dgm:t>
    </dgm:pt>
    <dgm:pt modelId="{903AAEC5-BC0D-4B3D-A6C9-B5EC8066F334}" type="parTrans" cxnId="{038B754D-725E-427F-840D-A6D57971CFE8}">
      <dgm:prSet/>
      <dgm:spPr/>
      <dgm:t>
        <a:bodyPr/>
        <a:lstStyle/>
        <a:p>
          <a:endParaRPr lang="en-IN" sz="1600" b="1">
            <a:latin typeface="Signika" panose="020B0604020202020204" charset="0"/>
          </a:endParaRPr>
        </a:p>
      </dgm:t>
    </dgm:pt>
    <dgm:pt modelId="{9ABB99A5-538B-417D-A31D-F301FDFCB0FD}" type="sibTrans" cxnId="{038B754D-725E-427F-840D-A6D57971CFE8}">
      <dgm:prSet/>
      <dgm:spPr/>
      <dgm:t>
        <a:bodyPr/>
        <a:lstStyle/>
        <a:p>
          <a:endParaRPr lang="en-IN" sz="1600" b="1">
            <a:latin typeface="Signika" panose="020B0604020202020204" charset="0"/>
          </a:endParaRPr>
        </a:p>
      </dgm:t>
    </dgm:pt>
    <dgm:pt modelId="{FFD66967-7DFA-4518-8FB7-2F46BE64FA6F}" type="pres">
      <dgm:prSet presAssocID="{040475A0-01A8-45D5-B5B8-9AEC87041907}" presName="Name0" presStyleCnt="0">
        <dgm:presLayoutVars>
          <dgm:chMax val="7"/>
          <dgm:chPref val="7"/>
          <dgm:dir/>
        </dgm:presLayoutVars>
      </dgm:prSet>
      <dgm:spPr/>
    </dgm:pt>
    <dgm:pt modelId="{8C1D8D92-67A0-4D35-BAC8-060909A2CC98}" type="pres">
      <dgm:prSet presAssocID="{040475A0-01A8-45D5-B5B8-9AEC87041907}" presName="Name1" presStyleCnt="0"/>
      <dgm:spPr/>
    </dgm:pt>
    <dgm:pt modelId="{5FAC5870-206D-4482-94DE-19ED607B8D5B}" type="pres">
      <dgm:prSet presAssocID="{040475A0-01A8-45D5-B5B8-9AEC87041907}" presName="cycle" presStyleCnt="0"/>
      <dgm:spPr/>
    </dgm:pt>
    <dgm:pt modelId="{9F25283D-F4BE-4687-8E89-0FC512EF88A6}" type="pres">
      <dgm:prSet presAssocID="{040475A0-01A8-45D5-B5B8-9AEC87041907}" presName="srcNode" presStyleLbl="node1" presStyleIdx="0" presStyleCnt="4"/>
      <dgm:spPr/>
    </dgm:pt>
    <dgm:pt modelId="{0BA33EB9-0430-4438-A04C-65CA95C92E4C}" type="pres">
      <dgm:prSet presAssocID="{040475A0-01A8-45D5-B5B8-9AEC87041907}" presName="conn" presStyleLbl="parChTrans1D2" presStyleIdx="0" presStyleCnt="1"/>
      <dgm:spPr/>
    </dgm:pt>
    <dgm:pt modelId="{0EC9820E-EFEC-4277-8912-039AE6077D0B}" type="pres">
      <dgm:prSet presAssocID="{040475A0-01A8-45D5-B5B8-9AEC87041907}" presName="extraNode" presStyleLbl="node1" presStyleIdx="0" presStyleCnt="4"/>
      <dgm:spPr/>
    </dgm:pt>
    <dgm:pt modelId="{4CF9926A-F479-480D-9E13-C242C628D122}" type="pres">
      <dgm:prSet presAssocID="{040475A0-01A8-45D5-B5B8-9AEC87041907}" presName="dstNode" presStyleLbl="node1" presStyleIdx="0" presStyleCnt="4"/>
      <dgm:spPr/>
    </dgm:pt>
    <dgm:pt modelId="{E6E75C39-1C68-4D38-800E-49FC61D3365F}" type="pres">
      <dgm:prSet presAssocID="{8C1E0E5D-0C53-4AC9-9C32-0D11226BC1C8}" presName="text_1" presStyleLbl="node1" presStyleIdx="0" presStyleCnt="4">
        <dgm:presLayoutVars>
          <dgm:bulletEnabled val="1"/>
        </dgm:presLayoutVars>
      </dgm:prSet>
      <dgm:spPr/>
    </dgm:pt>
    <dgm:pt modelId="{882C4081-FFDC-4105-9C5F-1FC50F59567D}" type="pres">
      <dgm:prSet presAssocID="{8C1E0E5D-0C53-4AC9-9C32-0D11226BC1C8}" presName="accent_1" presStyleCnt="0"/>
      <dgm:spPr/>
    </dgm:pt>
    <dgm:pt modelId="{2839AFC7-7E9C-4944-9D2F-CD4C39F779B1}" type="pres">
      <dgm:prSet presAssocID="{8C1E0E5D-0C53-4AC9-9C32-0D11226BC1C8}" presName="accentRepeatNode" presStyleLbl="solidFgAcc1" presStyleIdx="0" presStyleCnt="4"/>
      <dgm:spPr/>
    </dgm:pt>
    <dgm:pt modelId="{BE705FB5-C35C-49D9-8C57-73AE14B8756B}" type="pres">
      <dgm:prSet presAssocID="{9DB9501C-2D11-4D60-9689-0B8F9A129A8D}" presName="text_2" presStyleLbl="node1" presStyleIdx="1" presStyleCnt="4">
        <dgm:presLayoutVars>
          <dgm:bulletEnabled val="1"/>
        </dgm:presLayoutVars>
      </dgm:prSet>
      <dgm:spPr/>
    </dgm:pt>
    <dgm:pt modelId="{924F2131-168F-4AFA-BD24-4B9D80ED2525}" type="pres">
      <dgm:prSet presAssocID="{9DB9501C-2D11-4D60-9689-0B8F9A129A8D}" presName="accent_2" presStyleCnt="0"/>
      <dgm:spPr/>
    </dgm:pt>
    <dgm:pt modelId="{BA373B6C-50A4-467A-93D2-C655129ABCA2}" type="pres">
      <dgm:prSet presAssocID="{9DB9501C-2D11-4D60-9689-0B8F9A129A8D}" presName="accentRepeatNode" presStyleLbl="solidFgAcc1" presStyleIdx="1" presStyleCnt="4"/>
      <dgm:spPr/>
    </dgm:pt>
    <dgm:pt modelId="{2B1EE802-2AC2-4C04-9F4A-5D839530A9EE}" type="pres">
      <dgm:prSet presAssocID="{3AF071D7-1A52-422B-9663-46F5DAC7EF88}" presName="text_3" presStyleLbl="node1" presStyleIdx="2" presStyleCnt="4">
        <dgm:presLayoutVars>
          <dgm:bulletEnabled val="1"/>
        </dgm:presLayoutVars>
      </dgm:prSet>
      <dgm:spPr/>
    </dgm:pt>
    <dgm:pt modelId="{D7F72A18-B876-4D2A-BB22-0F9FA49922A4}" type="pres">
      <dgm:prSet presAssocID="{3AF071D7-1A52-422B-9663-46F5DAC7EF88}" presName="accent_3" presStyleCnt="0"/>
      <dgm:spPr/>
    </dgm:pt>
    <dgm:pt modelId="{355C663A-A098-4A0B-9D04-818EEF09A661}" type="pres">
      <dgm:prSet presAssocID="{3AF071D7-1A52-422B-9663-46F5DAC7EF88}" presName="accentRepeatNode" presStyleLbl="solidFgAcc1" presStyleIdx="2" presStyleCnt="4"/>
      <dgm:spPr/>
    </dgm:pt>
    <dgm:pt modelId="{A0F30BA6-5BA5-4E21-BC20-E7C075AB8E10}" type="pres">
      <dgm:prSet presAssocID="{BF17C596-3222-497F-95E9-1EE310B96C6B}" presName="text_4" presStyleLbl="node1" presStyleIdx="3" presStyleCnt="4">
        <dgm:presLayoutVars>
          <dgm:bulletEnabled val="1"/>
        </dgm:presLayoutVars>
      </dgm:prSet>
      <dgm:spPr/>
    </dgm:pt>
    <dgm:pt modelId="{97BC969C-5A8E-4864-97CC-395D91E96B40}" type="pres">
      <dgm:prSet presAssocID="{BF17C596-3222-497F-95E9-1EE310B96C6B}" presName="accent_4" presStyleCnt="0"/>
      <dgm:spPr/>
    </dgm:pt>
    <dgm:pt modelId="{C828009E-D6A3-427A-B97B-B67BA1E99BCB}" type="pres">
      <dgm:prSet presAssocID="{BF17C596-3222-497F-95E9-1EE310B96C6B}" presName="accentRepeatNode" presStyleLbl="solidFgAcc1" presStyleIdx="3" presStyleCnt="4"/>
      <dgm:spPr/>
    </dgm:pt>
  </dgm:ptLst>
  <dgm:cxnLst>
    <dgm:cxn modelId="{FFDEF205-BDA7-4458-A10B-87423231A32D}" srcId="{040475A0-01A8-45D5-B5B8-9AEC87041907}" destId="{3AF071D7-1A52-422B-9663-46F5DAC7EF88}" srcOrd="2" destOrd="0" parTransId="{033A9385-DEA0-4320-AB46-91849345CDBB}" sibTransId="{1B4C1607-4059-4E33-BBC4-61CC612AF144}"/>
    <dgm:cxn modelId="{DF30360E-ECB8-494C-AD27-1EB136F15A8D}" type="presOf" srcId="{BF17C596-3222-497F-95E9-1EE310B96C6B}" destId="{A0F30BA6-5BA5-4E21-BC20-E7C075AB8E10}" srcOrd="0" destOrd="0" presId="urn:microsoft.com/office/officeart/2008/layout/VerticalCurvedList"/>
    <dgm:cxn modelId="{7EAB4A5F-B252-4268-A025-F60E295A2F6F}" srcId="{040475A0-01A8-45D5-B5B8-9AEC87041907}" destId="{8C1E0E5D-0C53-4AC9-9C32-0D11226BC1C8}" srcOrd="0" destOrd="0" parTransId="{12CC860D-0BCD-4B5A-80D7-E5A8442CA1D9}" sibTransId="{D1CA8773-F7E6-412E-9A4F-E9030F87171E}"/>
    <dgm:cxn modelId="{87406A6D-118E-48CE-ABC5-95D299A5EAC3}" type="presOf" srcId="{9DB9501C-2D11-4D60-9689-0B8F9A129A8D}" destId="{BE705FB5-C35C-49D9-8C57-73AE14B8756B}" srcOrd="0" destOrd="0" presId="urn:microsoft.com/office/officeart/2008/layout/VerticalCurvedList"/>
    <dgm:cxn modelId="{038B754D-725E-427F-840D-A6D57971CFE8}" srcId="{040475A0-01A8-45D5-B5B8-9AEC87041907}" destId="{BF17C596-3222-497F-95E9-1EE310B96C6B}" srcOrd="3" destOrd="0" parTransId="{903AAEC5-BC0D-4B3D-A6C9-B5EC8066F334}" sibTransId="{9ABB99A5-538B-417D-A31D-F301FDFCB0FD}"/>
    <dgm:cxn modelId="{CA2B4975-CB76-4C26-A547-90A6912FF7F2}" type="presOf" srcId="{3AF071D7-1A52-422B-9663-46F5DAC7EF88}" destId="{2B1EE802-2AC2-4C04-9F4A-5D839530A9EE}" srcOrd="0" destOrd="0" presId="urn:microsoft.com/office/officeart/2008/layout/VerticalCurvedList"/>
    <dgm:cxn modelId="{ABF15C86-424B-4AD6-992F-57552F330667}" type="presOf" srcId="{040475A0-01A8-45D5-B5B8-9AEC87041907}" destId="{FFD66967-7DFA-4518-8FB7-2F46BE64FA6F}" srcOrd="0" destOrd="0" presId="urn:microsoft.com/office/officeart/2008/layout/VerticalCurvedList"/>
    <dgm:cxn modelId="{4133A792-FAF4-4344-875D-392098B6C2D0}" type="presOf" srcId="{8C1E0E5D-0C53-4AC9-9C32-0D11226BC1C8}" destId="{E6E75C39-1C68-4D38-800E-49FC61D3365F}" srcOrd="0" destOrd="0" presId="urn:microsoft.com/office/officeart/2008/layout/VerticalCurvedList"/>
    <dgm:cxn modelId="{4CCBB9CE-B31E-47FA-A128-88BBBBCDDBD7}" type="presOf" srcId="{D1CA8773-F7E6-412E-9A4F-E9030F87171E}" destId="{0BA33EB9-0430-4438-A04C-65CA95C92E4C}" srcOrd="0" destOrd="0" presId="urn:microsoft.com/office/officeart/2008/layout/VerticalCurvedList"/>
    <dgm:cxn modelId="{5AA103EE-6218-4B45-BA93-F03D1D36627D}" srcId="{040475A0-01A8-45D5-B5B8-9AEC87041907}" destId="{9DB9501C-2D11-4D60-9689-0B8F9A129A8D}" srcOrd="1" destOrd="0" parTransId="{5B705A45-45F6-4616-ACBE-7D5A7110F93C}" sibTransId="{D6102111-4CBC-4C4C-802F-14E9A8A90B27}"/>
    <dgm:cxn modelId="{AAE2C310-2C24-4D5F-B32F-B336CC2D58A6}" type="presParOf" srcId="{FFD66967-7DFA-4518-8FB7-2F46BE64FA6F}" destId="{8C1D8D92-67A0-4D35-BAC8-060909A2CC98}" srcOrd="0" destOrd="0" presId="urn:microsoft.com/office/officeart/2008/layout/VerticalCurvedList"/>
    <dgm:cxn modelId="{EF26D786-F4D2-41E5-BE60-BC189D428DD6}" type="presParOf" srcId="{8C1D8D92-67A0-4D35-BAC8-060909A2CC98}" destId="{5FAC5870-206D-4482-94DE-19ED607B8D5B}" srcOrd="0" destOrd="0" presId="urn:microsoft.com/office/officeart/2008/layout/VerticalCurvedList"/>
    <dgm:cxn modelId="{36DCE84E-6CCA-431F-AF65-82FB3BC9625E}" type="presParOf" srcId="{5FAC5870-206D-4482-94DE-19ED607B8D5B}" destId="{9F25283D-F4BE-4687-8E89-0FC512EF88A6}" srcOrd="0" destOrd="0" presId="urn:microsoft.com/office/officeart/2008/layout/VerticalCurvedList"/>
    <dgm:cxn modelId="{E476FD58-6891-4E8C-B738-614F152C832D}" type="presParOf" srcId="{5FAC5870-206D-4482-94DE-19ED607B8D5B}" destId="{0BA33EB9-0430-4438-A04C-65CA95C92E4C}" srcOrd="1" destOrd="0" presId="urn:microsoft.com/office/officeart/2008/layout/VerticalCurvedList"/>
    <dgm:cxn modelId="{E016D7DE-C4AA-4801-943A-4BD07E00042A}" type="presParOf" srcId="{5FAC5870-206D-4482-94DE-19ED607B8D5B}" destId="{0EC9820E-EFEC-4277-8912-039AE6077D0B}" srcOrd="2" destOrd="0" presId="urn:microsoft.com/office/officeart/2008/layout/VerticalCurvedList"/>
    <dgm:cxn modelId="{46A473E0-0C24-4378-9DA3-7E6B690EC330}" type="presParOf" srcId="{5FAC5870-206D-4482-94DE-19ED607B8D5B}" destId="{4CF9926A-F479-480D-9E13-C242C628D122}" srcOrd="3" destOrd="0" presId="urn:microsoft.com/office/officeart/2008/layout/VerticalCurvedList"/>
    <dgm:cxn modelId="{18777C0A-C437-4B12-9615-C715591017D3}" type="presParOf" srcId="{8C1D8D92-67A0-4D35-BAC8-060909A2CC98}" destId="{E6E75C39-1C68-4D38-800E-49FC61D3365F}" srcOrd="1" destOrd="0" presId="urn:microsoft.com/office/officeart/2008/layout/VerticalCurvedList"/>
    <dgm:cxn modelId="{C0DFE580-CF52-4BD9-9F40-C1542EB7DFB6}" type="presParOf" srcId="{8C1D8D92-67A0-4D35-BAC8-060909A2CC98}" destId="{882C4081-FFDC-4105-9C5F-1FC50F59567D}" srcOrd="2" destOrd="0" presId="urn:microsoft.com/office/officeart/2008/layout/VerticalCurvedList"/>
    <dgm:cxn modelId="{08E6A5A1-41EE-4093-8F04-A34BB5C1CD72}" type="presParOf" srcId="{882C4081-FFDC-4105-9C5F-1FC50F59567D}" destId="{2839AFC7-7E9C-4944-9D2F-CD4C39F779B1}" srcOrd="0" destOrd="0" presId="urn:microsoft.com/office/officeart/2008/layout/VerticalCurvedList"/>
    <dgm:cxn modelId="{46026E23-5C35-4850-BF38-9F6F6F225F72}" type="presParOf" srcId="{8C1D8D92-67A0-4D35-BAC8-060909A2CC98}" destId="{BE705FB5-C35C-49D9-8C57-73AE14B8756B}" srcOrd="3" destOrd="0" presId="urn:microsoft.com/office/officeart/2008/layout/VerticalCurvedList"/>
    <dgm:cxn modelId="{233C9DDA-6DAC-44C9-BD70-9B61FB2E44C5}" type="presParOf" srcId="{8C1D8D92-67A0-4D35-BAC8-060909A2CC98}" destId="{924F2131-168F-4AFA-BD24-4B9D80ED2525}" srcOrd="4" destOrd="0" presId="urn:microsoft.com/office/officeart/2008/layout/VerticalCurvedList"/>
    <dgm:cxn modelId="{CE22766D-3D6E-4A19-A940-94DFA6A90A5E}" type="presParOf" srcId="{924F2131-168F-4AFA-BD24-4B9D80ED2525}" destId="{BA373B6C-50A4-467A-93D2-C655129ABCA2}" srcOrd="0" destOrd="0" presId="urn:microsoft.com/office/officeart/2008/layout/VerticalCurvedList"/>
    <dgm:cxn modelId="{F4326CA1-751C-4CB0-9DDC-43360608040C}" type="presParOf" srcId="{8C1D8D92-67A0-4D35-BAC8-060909A2CC98}" destId="{2B1EE802-2AC2-4C04-9F4A-5D839530A9EE}" srcOrd="5" destOrd="0" presId="urn:microsoft.com/office/officeart/2008/layout/VerticalCurvedList"/>
    <dgm:cxn modelId="{1437563C-2553-4228-963A-E8DD14A0E69B}" type="presParOf" srcId="{8C1D8D92-67A0-4D35-BAC8-060909A2CC98}" destId="{D7F72A18-B876-4D2A-BB22-0F9FA49922A4}" srcOrd="6" destOrd="0" presId="urn:microsoft.com/office/officeart/2008/layout/VerticalCurvedList"/>
    <dgm:cxn modelId="{0C9DF1A4-5826-42FD-98B4-592C27836081}" type="presParOf" srcId="{D7F72A18-B876-4D2A-BB22-0F9FA49922A4}" destId="{355C663A-A098-4A0B-9D04-818EEF09A661}" srcOrd="0" destOrd="0" presId="urn:microsoft.com/office/officeart/2008/layout/VerticalCurvedList"/>
    <dgm:cxn modelId="{18BCA86B-A7B0-4311-ACF4-7B99F65CEA4E}" type="presParOf" srcId="{8C1D8D92-67A0-4D35-BAC8-060909A2CC98}" destId="{A0F30BA6-5BA5-4E21-BC20-E7C075AB8E10}" srcOrd="7" destOrd="0" presId="urn:microsoft.com/office/officeart/2008/layout/VerticalCurvedList"/>
    <dgm:cxn modelId="{E44B9B1B-889D-425F-A2F4-A9F35C6367B6}" type="presParOf" srcId="{8C1D8D92-67A0-4D35-BAC8-060909A2CC98}" destId="{97BC969C-5A8E-4864-97CC-395D91E96B40}" srcOrd="8" destOrd="0" presId="urn:microsoft.com/office/officeart/2008/layout/VerticalCurvedList"/>
    <dgm:cxn modelId="{A30A407F-180C-4A53-B035-8C9581E0A50D}" type="presParOf" srcId="{97BC969C-5A8E-4864-97CC-395D91E96B40}" destId="{C828009E-D6A3-427A-B97B-B67BA1E99BCB}"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D2DE8E1-AE96-4C4C-9E36-1F316785606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73113AF6-A104-474C-B2BF-36872246EBE0}">
      <dgm:prSet phldrT="[Text]" custT="1"/>
      <dgm:spPr/>
      <dgm:t>
        <a:bodyPr/>
        <a:lstStyle/>
        <a:p>
          <a:r>
            <a:rPr lang="en-US" sz="1400" b="1" dirty="0">
              <a:latin typeface="Signika" panose="020B0604020202020204" charset="0"/>
            </a:rPr>
            <a:t>Introduction</a:t>
          </a:r>
        </a:p>
        <a:p>
          <a:r>
            <a:rPr lang="en-US" sz="1200" b="0" dirty="0">
              <a:latin typeface="Signika" panose="020B0604020202020204" charset="0"/>
            </a:rPr>
            <a:t>(Initial engaging point)</a:t>
          </a:r>
          <a:endParaRPr lang="en-IN" sz="1400" b="0" dirty="0">
            <a:latin typeface="Signika" panose="020B0604020202020204" charset="0"/>
          </a:endParaRPr>
        </a:p>
      </dgm:t>
    </dgm:pt>
    <dgm:pt modelId="{D829ECBF-2B12-4783-BF8D-E39D00538D49}" type="parTrans" cxnId="{790E33B8-D890-43D8-9C04-B7C2EBF3168E}">
      <dgm:prSet/>
      <dgm:spPr/>
      <dgm:t>
        <a:bodyPr/>
        <a:lstStyle/>
        <a:p>
          <a:endParaRPr lang="en-IN" sz="1100">
            <a:latin typeface="Signika" panose="020B0604020202020204" charset="0"/>
          </a:endParaRPr>
        </a:p>
      </dgm:t>
    </dgm:pt>
    <dgm:pt modelId="{31B6F024-5BCF-43EC-9066-C32C42FC61D8}" type="sibTrans" cxnId="{790E33B8-D890-43D8-9C04-B7C2EBF3168E}">
      <dgm:prSet/>
      <dgm:spPr/>
      <dgm:t>
        <a:bodyPr/>
        <a:lstStyle/>
        <a:p>
          <a:endParaRPr lang="en-IN" sz="1100">
            <a:latin typeface="Signika" panose="020B0604020202020204" charset="0"/>
          </a:endParaRPr>
        </a:p>
      </dgm:t>
    </dgm:pt>
    <dgm:pt modelId="{67BA9C86-AF6E-4533-AEEC-B3426D5BC495}">
      <dgm:prSet phldrT="[Text]" custT="1"/>
      <dgm:spPr/>
      <dgm:t>
        <a:bodyPr/>
        <a:lstStyle/>
        <a:p>
          <a:r>
            <a:rPr lang="en-US" sz="1400" b="1" dirty="0">
              <a:latin typeface="Signika" panose="020B0604020202020204" charset="0"/>
            </a:rPr>
            <a:t>Main Content</a:t>
          </a:r>
        </a:p>
        <a:p>
          <a:r>
            <a:rPr lang="en-US" sz="1200" b="0" dirty="0">
              <a:latin typeface="Signika" panose="020B0604020202020204" charset="0"/>
            </a:rPr>
            <a:t>(Heart of the report)</a:t>
          </a:r>
          <a:endParaRPr lang="en-IN" sz="1200" b="0" dirty="0">
            <a:latin typeface="Signika" panose="020B0604020202020204" charset="0"/>
          </a:endParaRPr>
        </a:p>
      </dgm:t>
    </dgm:pt>
    <dgm:pt modelId="{289F2E3C-EC09-4F50-9D54-36CFEAD8DBB7}" type="parTrans" cxnId="{43557AEE-7E66-4FC0-9D8A-653AA1E597B7}">
      <dgm:prSet/>
      <dgm:spPr/>
      <dgm:t>
        <a:bodyPr/>
        <a:lstStyle/>
        <a:p>
          <a:endParaRPr lang="en-IN" sz="1100">
            <a:latin typeface="Signika" panose="020B0604020202020204" charset="0"/>
          </a:endParaRPr>
        </a:p>
      </dgm:t>
    </dgm:pt>
    <dgm:pt modelId="{316A1CFD-5414-4F38-8C15-6FB7C0D71DF6}" type="sibTrans" cxnId="{43557AEE-7E66-4FC0-9D8A-653AA1E597B7}">
      <dgm:prSet/>
      <dgm:spPr/>
      <dgm:t>
        <a:bodyPr/>
        <a:lstStyle/>
        <a:p>
          <a:endParaRPr lang="en-IN" sz="1100">
            <a:latin typeface="Signika" panose="020B0604020202020204" charset="0"/>
          </a:endParaRPr>
        </a:p>
      </dgm:t>
    </dgm:pt>
    <dgm:pt modelId="{60CA1D85-FED3-460E-A2E7-2CA1BC12B473}">
      <dgm:prSet phldrT="[Text]" custT="1"/>
      <dgm:spPr/>
      <dgm:t>
        <a:bodyPr/>
        <a:lstStyle/>
        <a:p>
          <a:r>
            <a:rPr lang="en-US" sz="1400" b="1" dirty="0">
              <a:latin typeface="Signika" panose="020B0604020202020204" charset="0"/>
            </a:rPr>
            <a:t>Conclusion</a:t>
          </a:r>
        </a:p>
        <a:p>
          <a:r>
            <a:rPr lang="en-US" sz="1200" b="0" dirty="0">
              <a:latin typeface="Signika" panose="020B0604020202020204" charset="0"/>
            </a:rPr>
            <a:t>(Synthesizes key insights &amp; outcomes)</a:t>
          </a:r>
          <a:endParaRPr lang="en-IN" sz="1200" b="0" dirty="0">
            <a:latin typeface="Signika" panose="020B0604020202020204" charset="0"/>
          </a:endParaRPr>
        </a:p>
      </dgm:t>
    </dgm:pt>
    <dgm:pt modelId="{16ABA256-3F25-4B41-9FA8-7476B553ACEE}" type="parTrans" cxnId="{764B2CAB-997E-4FC2-A563-71F3D5FA411F}">
      <dgm:prSet/>
      <dgm:spPr/>
      <dgm:t>
        <a:bodyPr/>
        <a:lstStyle/>
        <a:p>
          <a:endParaRPr lang="en-IN" sz="1100">
            <a:latin typeface="Signika" panose="020B0604020202020204" charset="0"/>
          </a:endParaRPr>
        </a:p>
      </dgm:t>
    </dgm:pt>
    <dgm:pt modelId="{8A13321A-84EF-40DA-A6D7-CF7CC20CBC9A}" type="sibTrans" cxnId="{764B2CAB-997E-4FC2-A563-71F3D5FA411F}">
      <dgm:prSet/>
      <dgm:spPr/>
      <dgm:t>
        <a:bodyPr/>
        <a:lstStyle/>
        <a:p>
          <a:endParaRPr lang="en-IN" sz="1100">
            <a:latin typeface="Signika" panose="020B0604020202020204" charset="0"/>
          </a:endParaRPr>
        </a:p>
      </dgm:t>
    </dgm:pt>
    <dgm:pt modelId="{C5A26EA3-6BFF-4FD2-84F7-78DFB1A64202}">
      <dgm:prSet phldrT="[Text]" custT="1"/>
      <dgm:spPr/>
      <dgm:t>
        <a:bodyPr/>
        <a:lstStyle/>
        <a:p>
          <a:r>
            <a:rPr lang="en-US" sz="1400" b="1" dirty="0">
              <a:latin typeface="Signika" panose="020B0604020202020204" charset="0"/>
            </a:rPr>
            <a:t>Recommendations</a:t>
          </a:r>
        </a:p>
        <a:p>
          <a:r>
            <a:rPr lang="en-US" sz="1200" b="0" dirty="0">
              <a:latin typeface="Signika" panose="020B0604020202020204" charset="0"/>
            </a:rPr>
            <a:t>(Actionable steps or decisions made)</a:t>
          </a:r>
          <a:endParaRPr lang="en-IN" sz="1200" b="0" dirty="0">
            <a:latin typeface="Signika" panose="020B0604020202020204" charset="0"/>
          </a:endParaRPr>
        </a:p>
      </dgm:t>
    </dgm:pt>
    <dgm:pt modelId="{956CA9F6-40D7-469F-B099-0A7540BDC28D}" type="parTrans" cxnId="{921E5CF5-0F6D-49CF-BCC2-BB33EFA5A306}">
      <dgm:prSet/>
      <dgm:spPr/>
      <dgm:t>
        <a:bodyPr/>
        <a:lstStyle/>
        <a:p>
          <a:endParaRPr lang="en-IN" sz="1100">
            <a:latin typeface="Signika" panose="020B0604020202020204" charset="0"/>
          </a:endParaRPr>
        </a:p>
      </dgm:t>
    </dgm:pt>
    <dgm:pt modelId="{183E1AA3-E6E2-4AEB-BE57-0B3093E445EB}" type="sibTrans" cxnId="{921E5CF5-0F6D-49CF-BCC2-BB33EFA5A306}">
      <dgm:prSet/>
      <dgm:spPr/>
      <dgm:t>
        <a:bodyPr/>
        <a:lstStyle/>
        <a:p>
          <a:endParaRPr lang="en-IN" sz="1100">
            <a:latin typeface="Signika" panose="020B0604020202020204" charset="0"/>
          </a:endParaRPr>
        </a:p>
      </dgm:t>
    </dgm:pt>
    <dgm:pt modelId="{60CC66B2-7CD6-45B9-B1C8-D79502912E34}">
      <dgm:prSet phldrT="[Text]" custT="1"/>
      <dgm:spPr/>
      <dgm:t>
        <a:bodyPr/>
        <a:lstStyle/>
        <a:p>
          <a:pPr>
            <a:buFont typeface="Arial" panose="020B0604020202020204" pitchFamily="34" charset="0"/>
            <a:buChar char="•"/>
          </a:pPr>
          <a:r>
            <a:rPr lang="en-US" sz="1200" b="0" i="0" dirty="0">
              <a:latin typeface="Signika" panose="020B0604020202020204" charset="0"/>
            </a:rPr>
            <a:t>Establishes context, purpose, objectives, scope, and significance of the report.</a:t>
          </a:r>
          <a:endParaRPr lang="en-IN" sz="1200" dirty="0">
            <a:latin typeface="Signika" panose="020B0604020202020204" charset="0"/>
          </a:endParaRPr>
        </a:p>
      </dgm:t>
    </dgm:pt>
    <dgm:pt modelId="{F83ABBC8-6FAB-4132-89A4-116FB5D3A183}" type="parTrans" cxnId="{78799995-093A-4D79-A393-DE7273AFAD64}">
      <dgm:prSet/>
      <dgm:spPr/>
      <dgm:t>
        <a:bodyPr/>
        <a:lstStyle/>
        <a:p>
          <a:endParaRPr lang="en-IN" sz="1100">
            <a:latin typeface="Signika" panose="020B0604020202020204" charset="0"/>
          </a:endParaRPr>
        </a:p>
      </dgm:t>
    </dgm:pt>
    <dgm:pt modelId="{6CF67CF9-07FF-418E-B92C-7263A2CDA394}" type="sibTrans" cxnId="{78799995-093A-4D79-A393-DE7273AFAD64}">
      <dgm:prSet/>
      <dgm:spPr/>
      <dgm:t>
        <a:bodyPr/>
        <a:lstStyle/>
        <a:p>
          <a:endParaRPr lang="en-IN" sz="1100">
            <a:latin typeface="Signika" panose="020B0604020202020204" charset="0"/>
          </a:endParaRPr>
        </a:p>
      </dgm:t>
    </dgm:pt>
    <dgm:pt modelId="{4403CE45-EC0C-49B9-99AF-52951F46BA0A}">
      <dgm:prSet custT="1"/>
      <dgm:spPr/>
      <dgm:t>
        <a:bodyPr/>
        <a:lstStyle/>
        <a:p>
          <a:pPr>
            <a:buFont typeface="Arial" panose="020B0604020202020204" pitchFamily="34" charset="0"/>
            <a:buChar char="•"/>
          </a:pPr>
          <a:r>
            <a:rPr lang="en-US" sz="1200" b="0" i="0" dirty="0">
              <a:latin typeface="Signika" panose="020B0604020202020204" charset="0"/>
            </a:rPr>
            <a:t>Provides a roadmap for navigating through the content.</a:t>
          </a:r>
        </a:p>
      </dgm:t>
    </dgm:pt>
    <dgm:pt modelId="{A62B1986-7F7F-4F44-AD99-C0D21B9A482F}" type="parTrans" cxnId="{790E3542-2681-4E34-83CC-D1F0DB4BF4F4}">
      <dgm:prSet/>
      <dgm:spPr/>
      <dgm:t>
        <a:bodyPr/>
        <a:lstStyle/>
        <a:p>
          <a:endParaRPr lang="en-IN" sz="1100">
            <a:latin typeface="Signika" panose="020B0604020202020204" charset="0"/>
          </a:endParaRPr>
        </a:p>
      </dgm:t>
    </dgm:pt>
    <dgm:pt modelId="{96C2C46E-2555-4C97-A36B-55C58E3F06FD}" type="sibTrans" cxnId="{790E3542-2681-4E34-83CC-D1F0DB4BF4F4}">
      <dgm:prSet/>
      <dgm:spPr/>
      <dgm:t>
        <a:bodyPr/>
        <a:lstStyle/>
        <a:p>
          <a:endParaRPr lang="en-IN" sz="1100">
            <a:latin typeface="Signika" panose="020B0604020202020204" charset="0"/>
          </a:endParaRPr>
        </a:p>
      </dgm:t>
    </dgm:pt>
    <dgm:pt modelId="{EC14435F-B66C-457F-AC2B-78E32E9F3CF0}">
      <dgm:prSet custT="1"/>
      <dgm:spPr/>
      <dgm:t>
        <a:bodyPr/>
        <a:lstStyle/>
        <a:p>
          <a:pPr>
            <a:buFont typeface="Arial" panose="020B0604020202020204" pitchFamily="34" charset="0"/>
            <a:buChar char="•"/>
          </a:pPr>
          <a:r>
            <a:rPr lang="en-US" sz="1200" b="0" i="0">
              <a:latin typeface="Signika" panose="020B0604020202020204" charset="0"/>
            </a:rPr>
            <a:t>A well-structured introduction sets the tone and expectations.</a:t>
          </a:r>
        </a:p>
      </dgm:t>
    </dgm:pt>
    <dgm:pt modelId="{1F20EBB2-6D39-483F-9900-588B7DD1AC86}" type="parTrans" cxnId="{38BA42F3-D4EF-478C-ADB0-19599E9E71A9}">
      <dgm:prSet/>
      <dgm:spPr/>
      <dgm:t>
        <a:bodyPr/>
        <a:lstStyle/>
        <a:p>
          <a:endParaRPr lang="en-IN" sz="1100">
            <a:latin typeface="Signika" panose="020B0604020202020204" charset="0"/>
          </a:endParaRPr>
        </a:p>
      </dgm:t>
    </dgm:pt>
    <dgm:pt modelId="{038BEAF7-FCFF-49E0-A4C4-DF5F4FC78958}" type="sibTrans" cxnId="{38BA42F3-D4EF-478C-ADB0-19599E9E71A9}">
      <dgm:prSet/>
      <dgm:spPr/>
      <dgm:t>
        <a:bodyPr/>
        <a:lstStyle/>
        <a:p>
          <a:endParaRPr lang="en-IN" sz="1100">
            <a:latin typeface="Signika" panose="020B0604020202020204" charset="0"/>
          </a:endParaRPr>
        </a:p>
      </dgm:t>
    </dgm:pt>
    <dgm:pt modelId="{41F96B14-CCDF-40A8-A744-D44D37F15C42}">
      <dgm:prSet phldrT="[Text]" custT="1"/>
      <dgm:spPr/>
      <dgm:t>
        <a:bodyPr/>
        <a:lstStyle/>
        <a:p>
          <a:pPr>
            <a:buFont typeface="Arial" panose="020B0604020202020204" pitchFamily="34" charset="0"/>
            <a:buChar char="•"/>
          </a:pPr>
          <a:r>
            <a:rPr lang="en-US" sz="1200" b="0" i="0" dirty="0">
              <a:latin typeface="Signika" panose="020B0604020202020204" charset="0"/>
            </a:rPr>
            <a:t>Presents in-depth financial information, analyses, findings, and discussions.</a:t>
          </a:r>
          <a:endParaRPr lang="en-IN" sz="1200" dirty="0">
            <a:latin typeface="Signika" panose="020B0604020202020204" charset="0"/>
          </a:endParaRPr>
        </a:p>
      </dgm:t>
    </dgm:pt>
    <dgm:pt modelId="{90C30A1A-F781-4203-BFFF-D28555813C8E}" type="parTrans" cxnId="{BE5633DC-EF72-498E-B7F7-0EE9EF7CFBFF}">
      <dgm:prSet/>
      <dgm:spPr/>
      <dgm:t>
        <a:bodyPr/>
        <a:lstStyle/>
        <a:p>
          <a:endParaRPr lang="en-IN" sz="1100">
            <a:latin typeface="Signika" panose="020B0604020202020204" charset="0"/>
          </a:endParaRPr>
        </a:p>
      </dgm:t>
    </dgm:pt>
    <dgm:pt modelId="{A5250BF3-6D41-4C68-9440-43338C606D42}" type="sibTrans" cxnId="{BE5633DC-EF72-498E-B7F7-0EE9EF7CFBFF}">
      <dgm:prSet/>
      <dgm:spPr/>
      <dgm:t>
        <a:bodyPr/>
        <a:lstStyle/>
        <a:p>
          <a:endParaRPr lang="en-IN" sz="1100">
            <a:latin typeface="Signika" panose="020B0604020202020204" charset="0"/>
          </a:endParaRPr>
        </a:p>
      </dgm:t>
    </dgm:pt>
    <dgm:pt modelId="{03DAA292-5203-45F8-82C9-9E23E06E8A46}">
      <dgm:prSet custT="1"/>
      <dgm:spPr/>
      <dgm:t>
        <a:bodyPr/>
        <a:lstStyle/>
        <a:p>
          <a:pPr>
            <a:buFont typeface="Arial" panose="020B0604020202020204" pitchFamily="34" charset="0"/>
            <a:buChar char="•"/>
          </a:pPr>
          <a:r>
            <a:rPr lang="en-US" sz="1200" b="0" i="0" dirty="0">
              <a:latin typeface="Signika" panose="020B0604020202020204" charset="0"/>
            </a:rPr>
            <a:t>Organized logically with clear headings and subheadings.</a:t>
          </a:r>
        </a:p>
      </dgm:t>
    </dgm:pt>
    <dgm:pt modelId="{9A29C143-DA5A-4D3C-8E35-3BB326353BE7}" type="parTrans" cxnId="{59CC16B2-5E5B-4A58-80AB-A7CB0F51D64E}">
      <dgm:prSet/>
      <dgm:spPr/>
      <dgm:t>
        <a:bodyPr/>
        <a:lstStyle/>
        <a:p>
          <a:endParaRPr lang="en-IN" sz="1100">
            <a:latin typeface="Signika" panose="020B0604020202020204" charset="0"/>
          </a:endParaRPr>
        </a:p>
      </dgm:t>
    </dgm:pt>
    <dgm:pt modelId="{F4E9F821-7239-43CD-BDBD-D2580719CDD7}" type="sibTrans" cxnId="{59CC16B2-5E5B-4A58-80AB-A7CB0F51D64E}">
      <dgm:prSet/>
      <dgm:spPr/>
      <dgm:t>
        <a:bodyPr/>
        <a:lstStyle/>
        <a:p>
          <a:endParaRPr lang="en-IN" sz="1100">
            <a:latin typeface="Signika" panose="020B0604020202020204" charset="0"/>
          </a:endParaRPr>
        </a:p>
      </dgm:t>
    </dgm:pt>
    <dgm:pt modelId="{E6DDA7B3-CA2F-4941-A215-411DAD9D15AE}">
      <dgm:prSet custT="1"/>
      <dgm:spPr/>
      <dgm:t>
        <a:bodyPr/>
        <a:lstStyle/>
        <a:p>
          <a:pPr>
            <a:buFont typeface="Arial" panose="020B0604020202020204" pitchFamily="34" charset="0"/>
            <a:buChar char="•"/>
          </a:pPr>
          <a:r>
            <a:rPr lang="en-US" sz="1200" b="0" i="0" dirty="0">
              <a:latin typeface="Signika" panose="020B0604020202020204" charset="0"/>
            </a:rPr>
            <a:t>Should be comprehensive, precise, and aligned with the report’s purpose and audience.</a:t>
          </a:r>
        </a:p>
      </dgm:t>
    </dgm:pt>
    <dgm:pt modelId="{A39058A3-F2DD-478B-A2B2-04F386701990}" type="parTrans" cxnId="{80C38AB8-43D6-49F8-AFE9-DC904A56FE9C}">
      <dgm:prSet/>
      <dgm:spPr/>
      <dgm:t>
        <a:bodyPr/>
        <a:lstStyle/>
        <a:p>
          <a:endParaRPr lang="en-IN" sz="1100">
            <a:latin typeface="Signika" panose="020B0604020202020204" charset="0"/>
          </a:endParaRPr>
        </a:p>
      </dgm:t>
    </dgm:pt>
    <dgm:pt modelId="{2008C2C0-29C2-41CE-AD35-AFF80819399C}" type="sibTrans" cxnId="{80C38AB8-43D6-49F8-AFE9-DC904A56FE9C}">
      <dgm:prSet/>
      <dgm:spPr/>
      <dgm:t>
        <a:bodyPr/>
        <a:lstStyle/>
        <a:p>
          <a:endParaRPr lang="en-IN" sz="1100">
            <a:latin typeface="Signika" panose="020B0604020202020204" charset="0"/>
          </a:endParaRPr>
        </a:p>
      </dgm:t>
    </dgm:pt>
    <dgm:pt modelId="{B1822628-A0A7-4746-80F0-9242441287B2}">
      <dgm:prSet phldrT="[Text]" custT="1"/>
      <dgm:spPr/>
      <dgm:t>
        <a:bodyPr/>
        <a:lstStyle/>
        <a:p>
          <a:pPr>
            <a:buFont typeface="Arial" panose="020B0604020202020204" pitchFamily="34" charset="0"/>
            <a:buChar char="•"/>
          </a:pPr>
          <a:r>
            <a:rPr lang="en-US" sz="1200" b="0" i="0" dirty="0">
              <a:latin typeface="Signika" panose="020B0604020202020204" charset="0"/>
            </a:rPr>
            <a:t>Offers a concise summary of the report’s findings.</a:t>
          </a:r>
          <a:endParaRPr lang="en-IN" sz="1200" dirty="0">
            <a:latin typeface="Signika" panose="020B0604020202020204" charset="0"/>
          </a:endParaRPr>
        </a:p>
      </dgm:t>
    </dgm:pt>
    <dgm:pt modelId="{92DF1FD2-1454-4223-804B-D3A1E644E5E7}" type="parTrans" cxnId="{D4B672A6-BCFC-4AFA-B048-6500E85C39C1}">
      <dgm:prSet/>
      <dgm:spPr/>
      <dgm:t>
        <a:bodyPr/>
        <a:lstStyle/>
        <a:p>
          <a:endParaRPr lang="en-IN" sz="1100">
            <a:latin typeface="Signika" panose="020B0604020202020204" charset="0"/>
          </a:endParaRPr>
        </a:p>
      </dgm:t>
    </dgm:pt>
    <dgm:pt modelId="{447D724F-7A8C-4822-8998-4785CDF1447F}" type="sibTrans" cxnId="{D4B672A6-BCFC-4AFA-B048-6500E85C39C1}">
      <dgm:prSet/>
      <dgm:spPr/>
      <dgm:t>
        <a:bodyPr/>
        <a:lstStyle/>
        <a:p>
          <a:endParaRPr lang="en-IN" sz="1100">
            <a:latin typeface="Signika" panose="020B0604020202020204" charset="0"/>
          </a:endParaRPr>
        </a:p>
      </dgm:t>
    </dgm:pt>
    <dgm:pt modelId="{50A67E3E-8E8E-4444-9C62-BDFDD1A9D063}">
      <dgm:prSet custT="1"/>
      <dgm:spPr/>
      <dgm:t>
        <a:bodyPr/>
        <a:lstStyle/>
        <a:p>
          <a:pPr>
            <a:buFont typeface="Arial" panose="020B0604020202020204" pitchFamily="34" charset="0"/>
            <a:buChar char="•"/>
          </a:pPr>
          <a:r>
            <a:rPr lang="en-IN" sz="1200" b="0" i="0">
              <a:latin typeface="Signika" panose="020B0604020202020204" charset="0"/>
            </a:rPr>
            <a:t>Reinforces the report’s objectives.</a:t>
          </a:r>
        </a:p>
      </dgm:t>
    </dgm:pt>
    <dgm:pt modelId="{B8B55BC1-999D-48CD-8E6A-929B85F8C9EA}" type="parTrans" cxnId="{8304A58A-EACB-4503-9B59-13CFE8DF5A2C}">
      <dgm:prSet/>
      <dgm:spPr/>
      <dgm:t>
        <a:bodyPr/>
        <a:lstStyle/>
        <a:p>
          <a:endParaRPr lang="en-IN" sz="1100">
            <a:latin typeface="Signika" panose="020B0604020202020204" charset="0"/>
          </a:endParaRPr>
        </a:p>
      </dgm:t>
    </dgm:pt>
    <dgm:pt modelId="{20C05CDC-914E-49E5-99AE-954116E733E0}" type="sibTrans" cxnId="{8304A58A-EACB-4503-9B59-13CFE8DF5A2C}">
      <dgm:prSet/>
      <dgm:spPr/>
      <dgm:t>
        <a:bodyPr/>
        <a:lstStyle/>
        <a:p>
          <a:endParaRPr lang="en-IN" sz="1100">
            <a:latin typeface="Signika" panose="020B0604020202020204" charset="0"/>
          </a:endParaRPr>
        </a:p>
      </dgm:t>
    </dgm:pt>
    <dgm:pt modelId="{103214A9-F445-42EA-B646-E4FB07FAC78C}">
      <dgm:prSet custT="1"/>
      <dgm:spPr/>
      <dgm:t>
        <a:bodyPr/>
        <a:lstStyle/>
        <a:p>
          <a:pPr>
            <a:buFont typeface="Arial" panose="020B0604020202020204" pitchFamily="34" charset="0"/>
            <a:buChar char="•"/>
          </a:pPr>
          <a:r>
            <a:rPr lang="en-US" sz="1200" b="0" i="0">
              <a:latin typeface="Signika" panose="020B0604020202020204" charset="0"/>
            </a:rPr>
            <a:t>Ensures the reader departs with a clear understanding of the central message and implications.</a:t>
          </a:r>
        </a:p>
      </dgm:t>
    </dgm:pt>
    <dgm:pt modelId="{D4BC4204-8CB6-4A18-BF86-490148F0FA70}" type="parTrans" cxnId="{732F94DB-493D-41C3-A56E-2D8DF7929727}">
      <dgm:prSet/>
      <dgm:spPr/>
      <dgm:t>
        <a:bodyPr/>
        <a:lstStyle/>
        <a:p>
          <a:endParaRPr lang="en-IN" sz="1100">
            <a:latin typeface="Signika" panose="020B0604020202020204" charset="0"/>
          </a:endParaRPr>
        </a:p>
      </dgm:t>
    </dgm:pt>
    <dgm:pt modelId="{E3B194D1-E6EB-417F-BCBA-49FC810972AA}" type="sibTrans" cxnId="{732F94DB-493D-41C3-A56E-2D8DF7929727}">
      <dgm:prSet/>
      <dgm:spPr/>
      <dgm:t>
        <a:bodyPr/>
        <a:lstStyle/>
        <a:p>
          <a:endParaRPr lang="en-IN" sz="1100">
            <a:latin typeface="Signika" panose="020B0604020202020204" charset="0"/>
          </a:endParaRPr>
        </a:p>
      </dgm:t>
    </dgm:pt>
    <dgm:pt modelId="{09A92C5F-2E43-4241-A40D-A5666F628D62}">
      <dgm:prSet phldrT="[Text]" custT="1"/>
      <dgm:spPr/>
      <dgm:t>
        <a:bodyPr/>
        <a:lstStyle/>
        <a:p>
          <a:pPr>
            <a:buFont typeface="Arial" panose="020B0604020202020204" pitchFamily="34" charset="0"/>
            <a:buChar char="•"/>
          </a:pPr>
          <a:r>
            <a:rPr lang="en-US" sz="1200" b="0" i="0" dirty="0">
              <a:latin typeface="Signika" panose="020B0604020202020204" charset="0"/>
            </a:rPr>
            <a:t>Represent actionable steps or decisions based on analysis and findings.</a:t>
          </a:r>
          <a:endParaRPr lang="en-IN" sz="1200" dirty="0">
            <a:latin typeface="Signika" panose="020B0604020202020204" charset="0"/>
          </a:endParaRPr>
        </a:p>
      </dgm:t>
    </dgm:pt>
    <dgm:pt modelId="{258D9FB4-11E6-428D-91A6-7991D570E0F4}" type="parTrans" cxnId="{0E1EAFC5-AACD-4243-AFE1-F1151746531C}">
      <dgm:prSet/>
      <dgm:spPr/>
      <dgm:t>
        <a:bodyPr/>
        <a:lstStyle/>
        <a:p>
          <a:endParaRPr lang="en-IN" sz="1100">
            <a:latin typeface="Signika" panose="020B0604020202020204" charset="0"/>
          </a:endParaRPr>
        </a:p>
      </dgm:t>
    </dgm:pt>
    <dgm:pt modelId="{3DAE6ED7-C06F-4D35-987F-EDF5FFC93982}" type="sibTrans" cxnId="{0E1EAFC5-AACD-4243-AFE1-F1151746531C}">
      <dgm:prSet/>
      <dgm:spPr/>
      <dgm:t>
        <a:bodyPr/>
        <a:lstStyle/>
        <a:p>
          <a:endParaRPr lang="en-IN" sz="1100">
            <a:latin typeface="Signika" panose="020B0604020202020204" charset="0"/>
          </a:endParaRPr>
        </a:p>
      </dgm:t>
    </dgm:pt>
    <dgm:pt modelId="{3D94CD17-0317-443C-B4E9-76B557FA72DC}">
      <dgm:prSet custT="1"/>
      <dgm:spPr/>
      <dgm:t>
        <a:bodyPr/>
        <a:lstStyle/>
        <a:p>
          <a:pPr>
            <a:buFont typeface="Arial" panose="020B0604020202020204" pitchFamily="34" charset="0"/>
            <a:buChar char="•"/>
          </a:pPr>
          <a:r>
            <a:rPr lang="en-US" sz="1200" b="0" i="0" dirty="0">
              <a:latin typeface="Signika" panose="020B0604020202020204" charset="0"/>
            </a:rPr>
            <a:t>Should be specific, evidence-based, and directly linked to the report’s objectives.</a:t>
          </a:r>
        </a:p>
      </dgm:t>
    </dgm:pt>
    <dgm:pt modelId="{7B10ED9C-2DEA-4C86-98A8-CB1A325F7AFB}" type="parTrans" cxnId="{AFD9A130-A8F9-45DA-9013-B2780C19E825}">
      <dgm:prSet/>
      <dgm:spPr/>
      <dgm:t>
        <a:bodyPr/>
        <a:lstStyle/>
        <a:p>
          <a:endParaRPr lang="en-IN" sz="1100">
            <a:latin typeface="Signika" panose="020B0604020202020204" charset="0"/>
          </a:endParaRPr>
        </a:p>
      </dgm:t>
    </dgm:pt>
    <dgm:pt modelId="{4C4FE22F-C57C-47C7-9CAF-E9B21952816D}" type="sibTrans" cxnId="{AFD9A130-A8F9-45DA-9013-B2780C19E825}">
      <dgm:prSet/>
      <dgm:spPr/>
      <dgm:t>
        <a:bodyPr/>
        <a:lstStyle/>
        <a:p>
          <a:endParaRPr lang="en-IN" sz="1100">
            <a:latin typeface="Signika" panose="020B0604020202020204" charset="0"/>
          </a:endParaRPr>
        </a:p>
      </dgm:t>
    </dgm:pt>
    <dgm:pt modelId="{AE6C8B3E-7E64-4B92-B1A3-4E2520930AE1}">
      <dgm:prSet custT="1"/>
      <dgm:spPr/>
      <dgm:t>
        <a:bodyPr/>
        <a:lstStyle/>
        <a:p>
          <a:pPr>
            <a:buFont typeface="Arial" panose="020B0604020202020204" pitchFamily="34" charset="0"/>
            <a:buChar char="•"/>
          </a:pPr>
          <a:r>
            <a:rPr lang="en-US" sz="1200" b="0" i="0" dirty="0">
              <a:latin typeface="Signika" panose="020B0604020202020204" charset="0"/>
            </a:rPr>
            <a:t>Serve as a guide for stakeholders to make informed decisions or take appropriate actions.</a:t>
          </a:r>
        </a:p>
      </dgm:t>
    </dgm:pt>
    <dgm:pt modelId="{CEFA6459-85E7-44DB-8A53-4607C0F1AA9B}" type="parTrans" cxnId="{4BC8B684-3B07-476E-8212-4166E28C5B79}">
      <dgm:prSet/>
      <dgm:spPr/>
      <dgm:t>
        <a:bodyPr/>
        <a:lstStyle/>
        <a:p>
          <a:endParaRPr lang="en-IN" sz="1100">
            <a:latin typeface="Signika" panose="020B0604020202020204" charset="0"/>
          </a:endParaRPr>
        </a:p>
      </dgm:t>
    </dgm:pt>
    <dgm:pt modelId="{818DA7C8-5534-4C95-8708-6050E066B692}" type="sibTrans" cxnId="{4BC8B684-3B07-476E-8212-4166E28C5B79}">
      <dgm:prSet/>
      <dgm:spPr/>
      <dgm:t>
        <a:bodyPr/>
        <a:lstStyle/>
        <a:p>
          <a:endParaRPr lang="en-IN" sz="1100">
            <a:latin typeface="Signika" panose="020B0604020202020204" charset="0"/>
          </a:endParaRPr>
        </a:p>
      </dgm:t>
    </dgm:pt>
    <dgm:pt modelId="{AFC16A0B-38E9-49B0-B557-5F3CEA9AEA74}" type="pres">
      <dgm:prSet presAssocID="{1D2DE8E1-AE96-4C4C-9E36-1F316785606D}" presName="Name0" presStyleCnt="0">
        <dgm:presLayoutVars>
          <dgm:dir/>
          <dgm:animLvl val="lvl"/>
          <dgm:resizeHandles val="exact"/>
        </dgm:presLayoutVars>
      </dgm:prSet>
      <dgm:spPr/>
    </dgm:pt>
    <dgm:pt modelId="{964FC5B9-3F83-46ED-B6F6-F53A5ACB9B39}" type="pres">
      <dgm:prSet presAssocID="{73113AF6-A104-474C-B2BF-36872246EBE0}" presName="linNode" presStyleCnt="0"/>
      <dgm:spPr/>
    </dgm:pt>
    <dgm:pt modelId="{9091281A-ED8D-4A81-8A40-691551B8F3EE}" type="pres">
      <dgm:prSet presAssocID="{73113AF6-A104-474C-B2BF-36872246EBE0}" presName="parentText" presStyleLbl="node1" presStyleIdx="0" presStyleCnt="4" custScaleX="114808">
        <dgm:presLayoutVars>
          <dgm:chMax val="1"/>
          <dgm:bulletEnabled val="1"/>
        </dgm:presLayoutVars>
      </dgm:prSet>
      <dgm:spPr/>
    </dgm:pt>
    <dgm:pt modelId="{34792263-D6E0-474B-84C5-C595B15CDDBB}" type="pres">
      <dgm:prSet presAssocID="{73113AF6-A104-474C-B2BF-36872246EBE0}" presName="descendantText" presStyleLbl="alignAccFollowNode1" presStyleIdx="0" presStyleCnt="4" custScaleX="201918">
        <dgm:presLayoutVars>
          <dgm:bulletEnabled val="1"/>
        </dgm:presLayoutVars>
      </dgm:prSet>
      <dgm:spPr/>
    </dgm:pt>
    <dgm:pt modelId="{44F2B685-9308-4508-B547-A66E03F92E46}" type="pres">
      <dgm:prSet presAssocID="{31B6F024-5BCF-43EC-9066-C32C42FC61D8}" presName="sp" presStyleCnt="0"/>
      <dgm:spPr/>
    </dgm:pt>
    <dgm:pt modelId="{74CA65CB-29EC-4933-B358-079A288F15A2}" type="pres">
      <dgm:prSet presAssocID="{67BA9C86-AF6E-4533-AEEC-B3426D5BC495}" presName="linNode" presStyleCnt="0"/>
      <dgm:spPr/>
    </dgm:pt>
    <dgm:pt modelId="{394BF31D-43C0-40E1-8A17-97754A8EA875}" type="pres">
      <dgm:prSet presAssocID="{67BA9C86-AF6E-4533-AEEC-B3426D5BC495}" presName="parentText" presStyleLbl="node1" presStyleIdx="1" presStyleCnt="4" custScaleX="114808">
        <dgm:presLayoutVars>
          <dgm:chMax val="1"/>
          <dgm:bulletEnabled val="1"/>
        </dgm:presLayoutVars>
      </dgm:prSet>
      <dgm:spPr/>
    </dgm:pt>
    <dgm:pt modelId="{14270C2C-09A8-4D42-99FE-8490FF028608}" type="pres">
      <dgm:prSet presAssocID="{67BA9C86-AF6E-4533-AEEC-B3426D5BC495}" presName="descendantText" presStyleLbl="alignAccFollowNode1" presStyleIdx="1" presStyleCnt="4" custScaleX="201918">
        <dgm:presLayoutVars>
          <dgm:bulletEnabled val="1"/>
        </dgm:presLayoutVars>
      </dgm:prSet>
      <dgm:spPr/>
    </dgm:pt>
    <dgm:pt modelId="{B9616A9D-E5A5-46D7-AE82-DE8F5B110910}" type="pres">
      <dgm:prSet presAssocID="{316A1CFD-5414-4F38-8C15-6FB7C0D71DF6}" presName="sp" presStyleCnt="0"/>
      <dgm:spPr/>
    </dgm:pt>
    <dgm:pt modelId="{629831CA-D14A-4E7E-8B71-B739F22828DB}" type="pres">
      <dgm:prSet presAssocID="{60CA1D85-FED3-460E-A2E7-2CA1BC12B473}" presName="linNode" presStyleCnt="0"/>
      <dgm:spPr/>
    </dgm:pt>
    <dgm:pt modelId="{7872D787-1E3C-472A-BBAF-CAC8FBCCF52A}" type="pres">
      <dgm:prSet presAssocID="{60CA1D85-FED3-460E-A2E7-2CA1BC12B473}" presName="parentText" presStyleLbl="node1" presStyleIdx="2" presStyleCnt="4" custScaleX="114808">
        <dgm:presLayoutVars>
          <dgm:chMax val="1"/>
          <dgm:bulletEnabled val="1"/>
        </dgm:presLayoutVars>
      </dgm:prSet>
      <dgm:spPr/>
    </dgm:pt>
    <dgm:pt modelId="{CE5D89BF-290F-45C5-8EAD-599C45A76D2A}" type="pres">
      <dgm:prSet presAssocID="{60CA1D85-FED3-460E-A2E7-2CA1BC12B473}" presName="descendantText" presStyleLbl="alignAccFollowNode1" presStyleIdx="2" presStyleCnt="4" custScaleX="201918">
        <dgm:presLayoutVars>
          <dgm:bulletEnabled val="1"/>
        </dgm:presLayoutVars>
      </dgm:prSet>
      <dgm:spPr/>
    </dgm:pt>
    <dgm:pt modelId="{33A6DC38-54B4-4E1C-AD9C-A720FD6D3BBA}" type="pres">
      <dgm:prSet presAssocID="{8A13321A-84EF-40DA-A6D7-CF7CC20CBC9A}" presName="sp" presStyleCnt="0"/>
      <dgm:spPr/>
    </dgm:pt>
    <dgm:pt modelId="{01C2AFFB-82C9-4DFD-90E7-2BE570E8F23B}" type="pres">
      <dgm:prSet presAssocID="{C5A26EA3-6BFF-4FD2-84F7-78DFB1A64202}" presName="linNode" presStyleCnt="0"/>
      <dgm:spPr/>
    </dgm:pt>
    <dgm:pt modelId="{C079E6C5-EA88-4497-B04B-3049CAE69790}" type="pres">
      <dgm:prSet presAssocID="{C5A26EA3-6BFF-4FD2-84F7-78DFB1A64202}" presName="parentText" presStyleLbl="node1" presStyleIdx="3" presStyleCnt="4" custScaleX="114808">
        <dgm:presLayoutVars>
          <dgm:chMax val="1"/>
          <dgm:bulletEnabled val="1"/>
        </dgm:presLayoutVars>
      </dgm:prSet>
      <dgm:spPr/>
    </dgm:pt>
    <dgm:pt modelId="{EECEB3A0-CFB1-4313-9079-10D51AE186C2}" type="pres">
      <dgm:prSet presAssocID="{C5A26EA3-6BFF-4FD2-84F7-78DFB1A64202}" presName="descendantText" presStyleLbl="alignAccFollowNode1" presStyleIdx="3" presStyleCnt="4" custScaleX="201918">
        <dgm:presLayoutVars>
          <dgm:bulletEnabled val="1"/>
        </dgm:presLayoutVars>
      </dgm:prSet>
      <dgm:spPr/>
    </dgm:pt>
  </dgm:ptLst>
  <dgm:cxnLst>
    <dgm:cxn modelId="{E0863A24-6902-49E3-B0FE-B175A351B58F}" type="presOf" srcId="{09A92C5F-2E43-4241-A40D-A5666F628D62}" destId="{EECEB3A0-CFB1-4313-9079-10D51AE186C2}" srcOrd="0" destOrd="0" presId="urn:microsoft.com/office/officeart/2005/8/layout/vList5"/>
    <dgm:cxn modelId="{2BB0CB25-B5ED-4A49-8F2E-6CAEC569D02D}" type="presOf" srcId="{4403CE45-EC0C-49B9-99AF-52951F46BA0A}" destId="{34792263-D6E0-474B-84C5-C595B15CDDBB}" srcOrd="0" destOrd="1" presId="urn:microsoft.com/office/officeart/2005/8/layout/vList5"/>
    <dgm:cxn modelId="{3AA1B227-02EC-483F-8FBE-19A60A331AFE}" type="presOf" srcId="{C5A26EA3-6BFF-4FD2-84F7-78DFB1A64202}" destId="{C079E6C5-EA88-4497-B04B-3049CAE69790}" srcOrd="0" destOrd="0" presId="urn:microsoft.com/office/officeart/2005/8/layout/vList5"/>
    <dgm:cxn modelId="{AFD9A130-A8F9-45DA-9013-B2780C19E825}" srcId="{C5A26EA3-6BFF-4FD2-84F7-78DFB1A64202}" destId="{3D94CD17-0317-443C-B4E9-76B557FA72DC}" srcOrd="1" destOrd="0" parTransId="{7B10ED9C-2DEA-4C86-98A8-CB1A325F7AFB}" sibTransId="{4C4FE22F-C57C-47C7-9CAF-E9B21952816D}"/>
    <dgm:cxn modelId="{A0F35537-F23B-4A2C-9CB7-893739968AE7}" type="presOf" srcId="{50A67E3E-8E8E-4444-9C62-BDFDD1A9D063}" destId="{CE5D89BF-290F-45C5-8EAD-599C45A76D2A}" srcOrd="0" destOrd="1" presId="urn:microsoft.com/office/officeart/2005/8/layout/vList5"/>
    <dgm:cxn modelId="{790E3542-2681-4E34-83CC-D1F0DB4BF4F4}" srcId="{73113AF6-A104-474C-B2BF-36872246EBE0}" destId="{4403CE45-EC0C-49B9-99AF-52951F46BA0A}" srcOrd="1" destOrd="0" parTransId="{A62B1986-7F7F-4F44-AD99-C0D21B9A482F}" sibTransId="{96C2C46E-2555-4C97-A36B-55C58E3F06FD}"/>
    <dgm:cxn modelId="{9352F146-17DE-4C4F-AADD-088B44E956FB}" type="presOf" srcId="{67BA9C86-AF6E-4533-AEEC-B3426D5BC495}" destId="{394BF31D-43C0-40E1-8A17-97754A8EA875}" srcOrd="0" destOrd="0" presId="urn:microsoft.com/office/officeart/2005/8/layout/vList5"/>
    <dgm:cxn modelId="{CF7E1D6A-E39F-489A-97B1-06D3E706548E}" type="presOf" srcId="{EC14435F-B66C-457F-AC2B-78E32E9F3CF0}" destId="{34792263-D6E0-474B-84C5-C595B15CDDBB}" srcOrd="0" destOrd="2" presId="urn:microsoft.com/office/officeart/2005/8/layout/vList5"/>
    <dgm:cxn modelId="{456CC86F-F381-4007-B7B4-D4BB7B4353BF}" type="presOf" srcId="{73113AF6-A104-474C-B2BF-36872246EBE0}" destId="{9091281A-ED8D-4A81-8A40-691551B8F3EE}" srcOrd="0" destOrd="0" presId="urn:microsoft.com/office/officeart/2005/8/layout/vList5"/>
    <dgm:cxn modelId="{4BC8B684-3B07-476E-8212-4166E28C5B79}" srcId="{C5A26EA3-6BFF-4FD2-84F7-78DFB1A64202}" destId="{AE6C8B3E-7E64-4B92-B1A3-4E2520930AE1}" srcOrd="2" destOrd="0" parTransId="{CEFA6459-85E7-44DB-8A53-4607C0F1AA9B}" sibTransId="{818DA7C8-5534-4C95-8708-6050E066B692}"/>
    <dgm:cxn modelId="{8304A58A-EACB-4503-9B59-13CFE8DF5A2C}" srcId="{60CA1D85-FED3-460E-A2E7-2CA1BC12B473}" destId="{50A67E3E-8E8E-4444-9C62-BDFDD1A9D063}" srcOrd="1" destOrd="0" parTransId="{B8B55BC1-999D-48CD-8E6A-929B85F8C9EA}" sibTransId="{20C05CDC-914E-49E5-99AE-954116E733E0}"/>
    <dgm:cxn modelId="{78799995-093A-4D79-A393-DE7273AFAD64}" srcId="{73113AF6-A104-474C-B2BF-36872246EBE0}" destId="{60CC66B2-7CD6-45B9-B1C8-D79502912E34}" srcOrd="0" destOrd="0" parTransId="{F83ABBC8-6FAB-4132-89A4-116FB5D3A183}" sibTransId="{6CF67CF9-07FF-418E-B92C-7263A2CDA394}"/>
    <dgm:cxn modelId="{8DC54896-2C8B-4F1A-849C-E64DE5748062}" type="presOf" srcId="{60CC66B2-7CD6-45B9-B1C8-D79502912E34}" destId="{34792263-D6E0-474B-84C5-C595B15CDDBB}" srcOrd="0" destOrd="0" presId="urn:microsoft.com/office/officeart/2005/8/layout/vList5"/>
    <dgm:cxn modelId="{07A9F2A1-BB25-4E79-B034-E863CCCE8397}" type="presOf" srcId="{60CA1D85-FED3-460E-A2E7-2CA1BC12B473}" destId="{7872D787-1E3C-472A-BBAF-CAC8FBCCF52A}" srcOrd="0" destOrd="0" presId="urn:microsoft.com/office/officeart/2005/8/layout/vList5"/>
    <dgm:cxn modelId="{4C2849A6-A561-411F-931C-45CD09F2FEF6}" type="presOf" srcId="{B1822628-A0A7-4746-80F0-9242441287B2}" destId="{CE5D89BF-290F-45C5-8EAD-599C45A76D2A}" srcOrd="0" destOrd="0" presId="urn:microsoft.com/office/officeart/2005/8/layout/vList5"/>
    <dgm:cxn modelId="{D4B672A6-BCFC-4AFA-B048-6500E85C39C1}" srcId="{60CA1D85-FED3-460E-A2E7-2CA1BC12B473}" destId="{B1822628-A0A7-4746-80F0-9242441287B2}" srcOrd="0" destOrd="0" parTransId="{92DF1FD2-1454-4223-804B-D3A1E644E5E7}" sibTransId="{447D724F-7A8C-4822-8998-4785CDF1447F}"/>
    <dgm:cxn modelId="{764B2CAB-997E-4FC2-A563-71F3D5FA411F}" srcId="{1D2DE8E1-AE96-4C4C-9E36-1F316785606D}" destId="{60CA1D85-FED3-460E-A2E7-2CA1BC12B473}" srcOrd="2" destOrd="0" parTransId="{16ABA256-3F25-4B41-9FA8-7476B553ACEE}" sibTransId="{8A13321A-84EF-40DA-A6D7-CF7CC20CBC9A}"/>
    <dgm:cxn modelId="{59CC16B2-5E5B-4A58-80AB-A7CB0F51D64E}" srcId="{67BA9C86-AF6E-4533-AEEC-B3426D5BC495}" destId="{03DAA292-5203-45F8-82C9-9E23E06E8A46}" srcOrd="1" destOrd="0" parTransId="{9A29C143-DA5A-4D3C-8E35-3BB326353BE7}" sibTransId="{F4E9F821-7239-43CD-BDBD-D2580719CDD7}"/>
    <dgm:cxn modelId="{B31856B5-C222-4359-9321-E86C5E56BDF8}" type="presOf" srcId="{03DAA292-5203-45F8-82C9-9E23E06E8A46}" destId="{14270C2C-09A8-4D42-99FE-8490FF028608}" srcOrd="0" destOrd="1" presId="urn:microsoft.com/office/officeart/2005/8/layout/vList5"/>
    <dgm:cxn modelId="{790E33B8-D890-43D8-9C04-B7C2EBF3168E}" srcId="{1D2DE8E1-AE96-4C4C-9E36-1F316785606D}" destId="{73113AF6-A104-474C-B2BF-36872246EBE0}" srcOrd="0" destOrd="0" parTransId="{D829ECBF-2B12-4783-BF8D-E39D00538D49}" sibTransId="{31B6F024-5BCF-43EC-9066-C32C42FC61D8}"/>
    <dgm:cxn modelId="{80C38AB8-43D6-49F8-AFE9-DC904A56FE9C}" srcId="{67BA9C86-AF6E-4533-AEEC-B3426D5BC495}" destId="{E6DDA7B3-CA2F-4941-A215-411DAD9D15AE}" srcOrd="2" destOrd="0" parTransId="{A39058A3-F2DD-478B-A2B2-04F386701990}" sibTransId="{2008C2C0-29C2-41CE-AD35-AFF80819399C}"/>
    <dgm:cxn modelId="{18D232B9-4513-4874-964F-86FE1E20ADC8}" type="presOf" srcId="{E6DDA7B3-CA2F-4941-A215-411DAD9D15AE}" destId="{14270C2C-09A8-4D42-99FE-8490FF028608}" srcOrd="0" destOrd="2" presId="urn:microsoft.com/office/officeart/2005/8/layout/vList5"/>
    <dgm:cxn modelId="{91D83FBD-61BA-4074-AB87-52B293C67E07}" type="presOf" srcId="{1D2DE8E1-AE96-4C4C-9E36-1F316785606D}" destId="{AFC16A0B-38E9-49B0-B557-5F3CEA9AEA74}" srcOrd="0" destOrd="0" presId="urn:microsoft.com/office/officeart/2005/8/layout/vList5"/>
    <dgm:cxn modelId="{0E1EAFC5-AACD-4243-AFE1-F1151746531C}" srcId="{C5A26EA3-6BFF-4FD2-84F7-78DFB1A64202}" destId="{09A92C5F-2E43-4241-A40D-A5666F628D62}" srcOrd="0" destOrd="0" parTransId="{258D9FB4-11E6-428D-91A6-7991D570E0F4}" sibTransId="{3DAE6ED7-C06F-4D35-987F-EDF5FFC93982}"/>
    <dgm:cxn modelId="{582CB7D2-FB5B-4705-AF95-41216EA132DC}" type="presOf" srcId="{41F96B14-CCDF-40A8-A744-D44D37F15C42}" destId="{14270C2C-09A8-4D42-99FE-8490FF028608}" srcOrd="0" destOrd="0" presId="urn:microsoft.com/office/officeart/2005/8/layout/vList5"/>
    <dgm:cxn modelId="{4E471CDB-323A-4EB9-BC95-CD29632CF3BE}" type="presOf" srcId="{AE6C8B3E-7E64-4B92-B1A3-4E2520930AE1}" destId="{EECEB3A0-CFB1-4313-9079-10D51AE186C2}" srcOrd="0" destOrd="2" presId="urn:microsoft.com/office/officeart/2005/8/layout/vList5"/>
    <dgm:cxn modelId="{732F94DB-493D-41C3-A56E-2D8DF7929727}" srcId="{60CA1D85-FED3-460E-A2E7-2CA1BC12B473}" destId="{103214A9-F445-42EA-B646-E4FB07FAC78C}" srcOrd="2" destOrd="0" parTransId="{D4BC4204-8CB6-4A18-BF86-490148F0FA70}" sibTransId="{E3B194D1-E6EB-417F-BCBA-49FC810972AA}"/>
    <dgm:cxn modelId="{BE5633DC-EF72-498E-B7F7-0EE9EF7CFBFF}" srcId="{67BA9C86-AF6E-4533-AEEC-B3426D5BC495}" destId="{41F96B14-CCDF-40A8-A744-D44D37F15C42}" srcOrd="0" destOrd="0" parTransId="{90C30A1A-F781-4203-BFFF-D28555813C8E}" sibTransId="{A5250BF3-6D41-4C68-9440-43338C606D42}"/>
    <dgm:cxn modelId="{EA3268E4-3B9C-49EA-A06F-0CF1978484F8}" type="presOf" srcId="{3D94CD17-0317-443C-B4E9-76B557FA72DC}" destId="{EECEB3A0-CFB1-4313-9079-10D51AE186C2}" srcOrd="0" destOrd="1" presId="urn:microsoft.com/office/officeart/2005/8/layout/vList5"/>
    <dgm:cxn modelId="{D44585E5-760E-4416-BE53-62A62F5C88CE}" type="presOf" srcId="{103214A9-F445-42EA-B646-E4FB07FAC78C}" destId="{CE5D89BF-290F-45C5-8EAD-599C45A76D2A}" srcOrd="0" destOrd="2" presId="urn:microsoft.com/office/officeart/2005/8/layout/vList5"/>
    <dgm:cxn modelId="{43557AEE-7E66-4FC0-9D8A-653AA1E597B7}" srcId="{1D2DE8E1-AE96-4C4C-9E36-1F316785606D}" destId="{67BA9C86-AF6E-4533-AEEC-B3426D5BC495}" srcOrd="1" destOrd="0" parTransId="{289F2E3C-EC09-4F50-9D54-36CFEAD8DBB7}" sibTransId="{316A1CFD-5414-4F38-8C15-6FB7C0D71DF6}"/>
    <dgm:cxn modelId="{38BA42F3-D4EF-478C-ADB0-19599E9E71A9}" srcId="{73113AF6-A104-474C-B2BF-36872246EBE0}" destId="{EC14435F-B66C-457F-AC2B-78E32E9F3CF0}" srcOrd="2" destOrd="0" parTransId="{1F20EBB2-6D39-483F-9900-588B7DD1AC86}" sibTransId="{038BEAF7-FCFF-49E0-A4C4-DF5F4FC78958}"/>
    <dgm:cxn modelId="{921E5CF5-0F6D-49CF-BCC2-BB33EFA5A306}" srcId="{1D2DE8E1-AE96-4C4C-9E36-1F316785606D}" destId="{C5A26EA3-6BFF-4FD2-84F7-78DFB1A64202}" srcOrd="3" destOrd="0" parTransId="{956CA9F6-40D7-469F-B099-0A7540BDC28D}" sibTransId="{183E1AA3-E6E2-4AEB-BE57-0B3093E445EB}"/>
    <dgm:cxn modelId="{0307AAA1-23CD-4B23-9976-661440AA2327}" type="presParOf" srcId="{AFC16A0B-38E9-49B0-B557-5F3CEA9AEA74}" destId="{964FC5B9-3F83-46ED-B6F6-F53A5ACB9B39}" srcOrd="0" destOrd="0" presId="urn:microsoft.com/office/officeart/2005/8/layout/vList5"/>
    <dgm:cxn modelId="{92C1D213-88C7-4A3D-8786-9D34F244EC7D}" type="presParOf" srcId="{964FC5B9-3F83-46ED-B6F6-F53A5ACB9B39}" destId="{9091281A-ED8D-4A81-8A40-691551B8F3EE}" srcOrd="0" destOrd="0" presId="urn:microsoft.com/office/officeart/2005/8/layout/vList5"/>
    <dgm:cxn modelId="{7A042122-7BD5-4F70-BB80-58C520EFAB06}" type="presParOf" srcId="{964FC5B9-3F83-46ED-B6F6-F53A5ACB9B39}" destId="{34792263-D6E0-474B-84C5-C595B15CDDBB}" srcOrd="1" destOrd="0" presId="urn:microsoft.com/office/officeart/2005/8/layout/vList5"/>
    <dgm:cxn modelId="{28E02308-8685-4090-BD10-9FD00136CA00}" type="presParOf" srcId="{AFC16A0B-38E9-49B0-B557-5F3CEA9AEA74}" destId="{44F2B685-9308-4508-B547-A66E03F92E46}" srcOrd="1" destOrd="0" presId="urn:microsoft.com/office/officeart/2005/8/layout/vList5"/>
    <dgm:cxn modelId="{AD57666A-C6B5-4E08-ACE8-572688D9BFD5}" type="presParOf" srcId="{AFC16A0B-38E9-49B0-B557-5F3CEA9AEA74}" destId="{74CA65CB-29EC-4933-B358-079A288F15A2}" srcOrd="2" destOrd="0" presId="urn:microsoft.com/office/officeart/2005/8/layout/vList5"/>
    <dgm:cxn modelId="{8BEF6D00-32A1-4FF9-B4CE-1B6F07CECF04}" type="presParOf" srcId="{74CA65CB-29EC-4933-B358-079A288F15A2}" destId="{394BF31D-43C0-40E1-8A17-97754A8EA875}" srcOrd="0" destOrd="0" presId="urn:microsoft.com/office/officeart/2005/8/layout/vList5"/>
    <dgm:cxn modelId="{A444AB2F-914D-41FD-BE80-6AF90FA7A49E}" type="presParOf" srcId="{74CA65CB-29EC-4933-B358-079A288F15A2}" destId="{14270C2C-09A8-4D42-99FE-8490FF028608}" srcOrd="1" destOrd="0" presId="urn:microsoft.com/office/officeart/2005/8/layout/vList5"/>
    <dgm:cxn modelId="{1C586466-2686-4F63-BF48-731C605AA79C}" type="presParOf" srcId="{AFC16A0B-38E9-49B0-B557-5F3CEA9AEA74}" destId="{B9616A9D-E5A5-46D7-AE82-DE8F5B110910}" srcOrd="3" destOrd="0" presId="urn:microsoft.com/office/officeart/2005/8/layout/vList5"/>
    <dgm:cxn modelId="{0F552938-ADDD-49E7-B6BA-02C85C91295E}" type="presParOf" srcId="{AFC16A0B-38E9-49B0-B557-5F3CEA9AEA74}" destId="{629831CA-D14A-4E7E-8B71-B739F22828DB}" srcOrd="4" destOrd="0" presId="urn:microsoft.com/office/officeart/2005/8/layout/vList5"/>
    <dgm:cxn modelId="{0BE8E5D5-7FE4-4D65-8AE0-D332A5271F2A}" type="presParOf" srcId="{629831CA-D14A-4E7E-8B71-B739F22828DB}" destId="{7872D787-1E3C-472A-BBAF-CAC8FBCCF52A}" srcOrd="0" destOrd="0" presId="urn:microsoft.com/office/officeart/2005/8/layout/vList5"/>
    <dgm:cxn modelId="{70E5B5F5-7EDA-4392-AC20-13A578EE9572}" type="presParOf" srcId="{629831CA-D14A-4E7E-8B71-B739F22828DB}" destId="{CE5D89BF-290F-45C5-8EAD-599C45A76D2A}" srcOrd="1" destOrd="0" presId="urn:microsoft.com/office/officeart/2005/8/layout/vList5"/>
    <dgm:cxn modelId="{C40E1289-4990-4F4E-873D-2D82BBEDFD0B}" type="presParOf" srcId="{AFC16A0B-38E9-49B0-B557-5F3CEA9AEA74}" destId="{33A6DC38-54B4-4E1C-AD9C-A720FD6D3BBA}" srcOrd="5" destOrd="0" presId="urn:microsoft.com/office/officeart/2005/8/layout/vList5"/>
    <dgm:cxn modelId="{0CB99F76-DB74-472C-B779-F7A6E37D68DB}" type="presParOf" srcId="{AFC16A0B-38E9-49B0-B557-5F3CEA9AEA74}" destId="{01C2AFFB-82C9-4DFD-90E7-2BE570E8F23B}" srcOrd="6" destOrd="0" presId="urn:microsoft.com/office/officeart/2005/8/layout/vList5"/>
    <dgm:cxn modelId="{359F2F25-42FE-44D5-B7DF-847FE0FCAA69}" type="presParOf" srcId="{01C2AFFB-82C9-4DFD-90E7-2BE570E8F23B}" destId="{C079E6C5-EA88-4497-B04B-3049CAE69790}" srcOrd="0" destOrd="0" presId="urn:microsoft.com/office/officeart/2005/8/layout/vList5"/>
    <dgm:cxn modelId="{FF04854D-C370-4AEE-B15B-774B3EBB546B}" type="presParOf" srcId="{01C2AFFB-82C9-4DFD-90E7-2BE570E8F23B}" destId="{EECEB3A0-CFB1-4313-9079-10D51AE186C2}"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690FD53-BA97-4AC8-9171-8F49B3A7E1B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E90EFD32-0926-447A-B2FB-B58ED3633E10}">
      <dgm:prSet phldrT="[Text]" custT="1"/>
      <dgm:spPr/>
      <dgm:t>
        <a:bodyPr/>
        <a:lstStyle/>
        <a:p>
          <a:r>
            <a:rPr lang="en-US" sz="1600" dirty="0">
              <a:latin typeface="Signika" panose="020B0604020202020204" charset="0"/>
            </a:rPr>
            <a:t>Documenting Discussions</a:t>
          </a:r>
          <a:endParaRPr lang="en-IN" sz="1600" dirty="0">
            <a:latin typeface="Signika" panose="020B0604020202020204" charset="0"/>
          </a:endParaRPr>
        </a:p>
      </dgm:t>
    </dgm:pt>
    <dgm:pt modelId="{245D3CB1-3A21-4708-BE70-08196D8EDD1A}" type="parTrans" cxnId="{ABD8EAE7-5438-4B5C-AF61-E81188455CAD}">
      <dgm:prSet/>
      <dgm:spPr/>
      <dgm:t>
        <a:bodyPr/>
        <a:lstStyle/>
        <a:p>
          <a:endParaRPr lang="en-IN" sz="1600">
            <a:latin typeface="Signika" panose="020B0604020202020204" charset="0"/>
          </a:endParaRPr>
        </a:p>
      </dgm:t>
    </dgm:pt>
    <dgm:pt modelId="{0CCDDE65-E69B-45C7-A198-8E17AC3DB9C4}" type="sibTrans" cxnId="{ABD8EAE7-5438-4B5C-AF61-E81188455CAD}">
      <dgm:prSet/>
      <dgm:spPr/>
      <dgm:t>
        <a:bodyPr/>
        <a:lstStyle/>
        <a:p>
          <a:endParaRPr lang="en-IN" sz="1600">
            <a:latin typeface="Signika" panose="020B0604020202020204" charset="0"/>
          </a:endParaRPr>
        </a:p>
      </dgm:t>
    </dgm:pt>
    <dgm:pt modelId="{58150501-8A47-49C6-BD89-CD5374B4F36C}">
      <dgm:prSet phldrT="[Text]" custT="1"/>
      <dgm:spPr/>
      <dgm:t>
        <a:bodyPr/>
        <a:lstStyle/>
        <a:p>
          <a:r>
            <a:rPr lang="en-US" sz="1600" dirty="0">
              <a:latin typeface="Signika" panose="020B0604020202020204" charset="0"/>
            </a:rPr>
            <a:t>Recording Decisions</a:t>
          </a:r>
          <a:endParaRPr lang="en-IN" sz="1600" dirty="0">
            <a:latin typeface="Signika" panose="020B0604020202020204" charset="0"/>
          </a:endParaRPr>
        </a:p>
      </dgm:t>
    </dgm:pt>
    <dgm:pt modelId="{73457CAB-CDEB-410F-B74D-9D5115E332FB}" type="parTrans" cxnId="{3A8B26F0-7EFD-45C1-8B06-117F5A14AE59}">
      <dgm:prSet/>
      <dgm:spPr/>
      <dgm:t>
        <a:bodyPr/>
        <a:lstStyle/>
        <a:p>
          <a:endParaRPr lang="en-IN" sz="1600">
            <a:latin typeface="Signika" panose="020B0604020202020204" charset="0"/>
          </a:endParaRPr>
        </a:p>
      </dgm:t>
    </dgm:pt>
    <dgm:pt modelId="{32127A61-B2FE-43ED-976D-9126E250F270}" type="sibTrans" cxnId="{3A8B26F0-7EFD-45C1-8B06-117F5A14AE59}">
      <dgm:prSet/>
      <dgm:spPr/>
      <dgm:t>
        <a:bodyPr/>
        <a:lstStyle/>
        <a:p>
          <a:endParaRPr lang="en-IN" sz="1600">
            <a:latin typeface="Signika" panose="020B0604020202020204" charset="0"/>
          </a:endParaRPr>
        </a:p>
      </dgm:t>
    </dgm:pt>
    <dgm:pt modelId="{2033345D-DE1A-4455-A01B-9C26074BDB9F}">
      <dgm:prSet phldrT="[Text]" custT="1"/>
      <dgm:spPr/>
      <dgm:t>
        <a:bodyPr/>
        <a:lstStyle/>
        <a:p>
          <a:r>
            <a:rPr lang="en-US" sz="1600" dirty="0">
              <a:latin typeface="Signika" panose="020B0604020202020204" charset="0"/>
            </a:rPr>
            <a:t>Accountability &amp; Transparency</a:t>
          </a:r>
          <a:endParaRPr lang="en-IN" sz="1600" dirty="0">
            <a:latin typeface="Signika" panose="020B0604020202020204" charset="0"/>
          </a:endParaRPr>
        </a:p>
      </dgm:t>
    </dgm:pt>
    <dgm:pt modelId="{C7AA8E5A-8E8C-4DA8-8E92-7DEE43DEC7CE}" type="parTrans" cxnId="{873A6399-F837-4409-845A-FB9F1BA0181A}">
      <dgm:prSet/>
      <dgm:spPr/>
      <dgm:t>
        <a:bodyPr/>
        <a:lstStyle/>
        <a:p>
          <a:endParaRPr lang="en-IN" sz="1600">
            <a:latin typeface="Signika" panose="020B0604020202020204" charset="0"/>
          </a:endParaRPr>
        </a:p>
      </dgm:t>
    </dgm:pt>
    <dgm:pt modelId="{B6ECC722-98AA-4548-B711-DC2D8A4186F4}" type="sibTrans" cxnId="{873A6399-F837-4409-845A-FB9F1BA0181A}">
      <dgm:prSet/>
      <dgm:spPr/>
      <dgm:t>
        <a:bodyPr/>
        <a:lstStyle/>
        <a:p>
          <a:endParaRPr lang="en-IN" sz="1600">
            <a:latin typeface="Signika" panose="020B0604020202020204" charset="0"/>
          </a:endParaRPr>
        </a:p>
      </dgm:t>
    </dgm:pt>
    <dgm:pt modelId="{796FE743-09A6-4CF3-B6CD-1ED176FD7BF9}">
      <dgm:prSet phldrT="[Text]" custT="1"/>
      <dgm:spPr/>
      <dgm:t>
        <a:bodyPr/>
        <a:lstStyle/>
        <a:p>
          <a:r>
            <a:rPr lang="en-US" sz="1600" dirty="0">
              <a:latin typeface="Signika" panose="020B0604020202020204" charset="0"/>
            </a:rPr>
            <a:t>Legal &amp; Regulatory Compliance</a:t>
          </a:r>
          <a:endParaRPr lang="en-IN" sz="1600" dirty="0">
            <a:latin typeface="Signika" panose="020B0604020202020204" charset="0"/>
          </a:endParaRPr>
        </a:p>
      </dgm:t>
    </dgm:pt>
    <dgm:pt modelId="{35686C6B-972D-4328-9E39-6D8624AB95C9}" type="parTrans" cxnId="{50054B88-0167-41A5-A4B1-8EC661E03889}">
      <dgm:prSet/>
      <dgm:spPr/>
      <dgm:t>
        <a:bodyPr/>
        <a:lstStyle/>
        <a:p>
          <a:endParaRPr lang="en-IN" sz="1600">
            <a:latin typeface="Signika" panose="020B0604020202020204" charset="0"/>
          </a:endParaRPr>
        </a:p>
      </dgm:t>
    </dgm:pt>
    <dgm:pt modelId="{7C5D83FB-8AE2-47B0-A261-4E78E7F821B6}" type="sibTrans" cxnId="{50054B88-0167-41A5-A4B1-8EC661E03889}">
      <dgm:prSet/>
      <dgm:spPr/>
      <dgm:t>
        <a:bodyPr/>
        <a:lstStyle/>
        <a:p>
          <a:endParaRPr lang="en-IN" sz="1600">
            <a:latin typeface="Signika" panose="020B0604020202020204" charset="0"/>
          </a:endParaRPr>
        </a:p>
      </dgm:t>
    </dgm:pt>
    <dgm:pt modelId="{5F9DC94C-BC10-40FB-AD89-C7E4CBFF6C9D}">
      <dgm:prSet phldrT="[Text]" custT="1"/>
      <dgm:spPr/>
      <dgm:t>
        <a:bodyPr/>
        <a:lstStyle/>
        <a:p>
          <a:r>
            <a:rPr lang="en-US" sz="1600" dirty="0">
              <a:latin typeface="Signika" panose="020B0604020202020204" charset="0"/>
            </a:rPr>
            <a:t>Communication Tool</a:t>
          </a:r>
          <a:endParaRPr lang="en-IN" sz="1600" dirty="0">
            <a:latin typeface="Signika" panose="020B0604020202020204" charset="0"/>
          </a:endParaRPr>
        </a:p>
      </dgm:t>
    </dgm:pt>
    <dgm:pt modelId="{8D705D80-5177-40C8-9652-25789FB3BCF6}" type="parTrans" cxnId="{3B39B7A7-22BA-4D3A-91A4-741ADE01D3C6}">
      <dgm:prSet/>
      <dgm:spPr/>
      <dgm:t>
        <a:bodyPr/>
        <a:lstStyle/>
        <a:p>
          <a:endParaRPr lang="en-IN" sz="1600">
            <a:latin typeface="Signika" panose="020B0604020202020204" charset="0"/>
          </a:endParaRPr>
        </a:p>
      </dgm:t>
    </dgm:pt>
    <dgm:pt modelId="{5D621CD2-2F6F-428A-B76C-4F4A62B4B4F9}" type="sibTrans" cxnId="{3B39B7A7-22BA-4D3A-91A4-741ADE01D3C6}">
      <dgm:prSet/>
      <dgm:spPr/>
      <dgm:t>
        <a:bodyPr/>
        <a:lstStyle/>
        <a:p>
          <a:endParaRPr lang="en-IN" sz="1600">
            <a:latin typeface="Signika" panose="020B0604020202020204" charset="0"/>
          </a:endParaRPr>
        </a:p>
      </dgm:t>
    </dgm:pt>
    <dgm:pt modelId="{6E49A865-1559-4ABC-B6B5-13C3680630AE}">
      <dgm:prSet phldrT="[Text]" custT="1"/>
      <dgm:spPr/>
      <dgm:t>
        <a:bodyPr/>
        <a:lstStyle/>
        <a:p>
          <a:r>
            <a:rPr lang="en-US" sz="1600" dirty="0">
              <a:latin typeface="Signika" panose="020B0604020202020204" charset="0"/>
            </a:rPr>
            <a:t>Decision Making Reference</a:t>
          </a:r>
          <a:endParaRPr lang="en-IN" sz="1600" dirty="0">
            <a:latin typeface="Signika" panose="020B0604020202020204" charset="0"/>
          </a:endParaRPr>
        </a:p>
      </dgm:t>
    </dgm:pt>
    <dgm:pt modelId="{41ACE181-442B-4AD1-BDBF-1A5C691E6274}" type="parTrans" cxnId="{D967C22B-6EA8-4740-A2FE-AC82E324730E}">
      <dgm:prSet/>
      <dgm:spPr/>
      <dgm:t>
        <a:bodyPr/>
        <a:lstStyle/>
        <a:p>
          <a:endParaRPr lang="en-IN" sz="1600">
            <a:latin typeface="Signika" panose="020B0604020202020204" charset="0"/>
          </a:endParaRPr>
        </a:p>
      </dgm:t>
    </dgm:pt>
    <dgm:pt modelId="{2C3E72BA-89E5-4036-A876-12761E5F3D93}" type="sibTrans" cxnId="{D967C22B-6EA8-4740-A2FE-AC82E324730E}">
      <dgm:prSet/>
      <dgm:spPr/>
      <dgm:t>
        <a:bodyPr/>
        <a:lstStyle/>
        <a:p>
          <a:endParaRPr lang="en-IN" sz="1600">
            <a:latin typeface="Signika" panose="020B0604020202020204" charset="0"/>
          </a:endParaRPr>
        </a:p>
      </dgm:t>
    </dgm:pt>
    <dgm:pt modelId="{0DFDE9AA-02F9-4950-BE0B-1BB6AA7ED02F}">
      <dgm:prSet phldrT="[Text]" custT="1"/>
      <dgm:spPr/>
      <dgm:t>
        <a:bodyPr/>
        <a:lstStyle/>
        <a:p>
          <a:r>
            <a:rPr lang="en-US" sz="1600" dirty="0">
              <a:latin typeface="Signika" panose="020B0604020202020204" charset="0"/>
            </a:rPr>
            <a:t>Project Management</a:t>
          </a:r>
          <a:endParaRPr lang="en-IN" sz="1600" dirty="0">
            <a:latin typeface="Signika" panose="020B0604020202020204" charset="0"/>
          </a:endParaRPr>
        </a:p>
      </dgm:t>
    </dgm:pt>
    <dgm:pt modelId="{38F733BC-A785-4674-AE35-7A9392E308E8}" type="parTrans" cxnId="{A3BDA1E5-3FF2-46D4-AD8C-969AA5D019D6}">
      <dgm:prSet/>
      <dgm:spPr/>
      <dgm:t>
        <a:bodyPr/>
        <a:lstStyle/>
        <a:p>
          <a:endParaRPr lang="en-IN" sz="1600">
            <a:latin typeface="Signika" panose="020B0604020202020204" charset="0"/>
          </a:endParaRPr>
        </a:p>
      </dgm:t>
    </dgm:pt>
    <dgm:pt modelId="{6CC991B4-5623-40FC-9ABB-29498A8F8E67}" type="sibTrans" cxnId="{A3BDA1E5-3FF2-46D4-AD8C-969AA5D019D6}">
      <dgm:prSet/>
      <dgm:spPr/>
      <dgm:t>
        <a:bodyPr/>
        <a:lstStyle/>
        <a:p>
          <a:endParaRPr lang="en-IN" sz="1600">
            <a:latin typeface="Signika" panose="020B0604020202020204" charset="0"/>
          </a:endParaRPr>
        </a:p>
      </dgm:t>
    </dgm:pt>
    <dgm:pt modelId="{BF90396D-D6CB-4E50-898B-9E3C92FB3531}">
      <dgm:prSet phldrT="[Text]" custT="1"/>
      <dgm:spPr/>
      <dgm:t>
        <a:bodyPr/>
        <a:lstStyle/>
        <a:p>
          <a:r>
            <a:rPr lang="en-US" sz="1600" dirty="0">
              <a:latin typeface="Signika" panose="020B0604020202020204" charset="0"/>
            </a:rPr>
            <a:t>Institutional Memory</a:t>
          </a:r>
          <a:endParaRPr lang="en-IN" sz="1600" dirty="0">
            <a:latin typeface="Signika" panose="020B0604020202020204" charset="0"/>
          </a:endParaRPr>
        </a:p>
      </dgm:t>
    </dgm:pt>
    <dgm:pt modelId="{7940E575-8D88-45AF-955B-631F7BE946C6}" type="parTrans" cxnId="{A88B9899-FBFE-42F5-A40B-E94B31072BA2}">
      <dgm:prSet/>
      <dgm:spPr/>
      <dgm:t>
        <a:bodyPr/>
        <a:lstStyle/>
        <a:p>
          <a:endParaRPr lang="en-IN" sz="1600">
            <a:latin typeface="Signika" panose="020B0604020202020204" charset="0"/>
          </a:endParaRPr>
        </a:p>
      </dgm:t>
    </dgm:pt>
    <dgm:pt modelId="{A07A4F9D-D0BF-4A76-BF61-C77BD2D897EE}" type="sibTrans" cxnId="{A88B9899-FBFE-42F5-A40B-E94B31072BA2}">
      <dgm:prSet/>
      <dgm:spPr/>
      <dgm:t>
        <a:bodyPr/>
        <a:lstStyle/>
        <a:p>
          <a:endParaRPr lang="en-IN" sz="1600">
            <a:latin typeface="Signika" panose="020B0604020202020204" charset="0"/>
          </a:endParaRPr>
        </a:p>
      </dgm:t>
    </dgm:pt>
    <dgm:pt modelId="{7B8728ED-B7C4-4621-9BA4-D18BAC212FB8}" type="pres">
      <dgm:prSet presAssocID="{5690FD53-BA97-4AC8-9171-8F49B3A7E1B5}" presName="diagram" presStyleCnt="0">
        <dgm:presLayoutVars>
          <dgm:dir/>
          <dgm:resizeHandles val="exact"/>
        </dgm:presLayoutVars>
      </dgm:prSet>
      <dgm:spPr/>
    </dgm:pt>
    <dgm:pt modelId="{5B031854-F4E4-4F22-8E6D-0A8ACCF660D9}" type="pres">
      <dgm:prSet presAssocID="{E90EFD32-0926-447A-B2FB-B58ED3633E10}" presName="node" presStyleLbl="node1" presStyleIdx="0" presStyleCnt="8">
        <dgm:presLayoutVars>
          <dgm:bulletEnabled val="1"/>
        </dgm:presLayoutVars>
      </dgm:prSet>
      <dgm:spPr/>
    </dgm:pt>
    <dgm:pt modelId="{1D0BA34E-DFC2-4E9C-B867-5FC8AE6D794B}" type="pres">
      <dgm:prSet presAssocID="{0CCDDE65-E69B-45C7-A198-8E17AC3DB9C4}" presName="sibTrans" presStyleCnt="0"/>
      <dgm:spPr/>
    </dgm:pt>
    <dgm:pt modelId="{CFEC93E8-767D-4A32-8C3B-E8E57C073F67}" type="pres">
      <dgm:prSet presAssocID="{58150501-8A47-49C6-BD89-CD5374B4F36C}" presName="node" presStyleLbl="node1" presStyleIdx="1" presStyleCnt="8">
        <dgm:presLayoutVars>
          <dgm:bulletEnabled val="1"/>
        </dgm:presLayoutVars>
      </dgm:prSet>
      <dgm:spPr/>
    </dgm:pt>
    <dgm:pt modelId="{97BC1976-C7CD-4E7B-AB5F-7431767C3D07}" type="pres">
      <dgm:prSet presAssocID="{32127A61-B2FE-43ED-976D-9126E250F270}" presName="sibTrans" presStyleCnt="0"/>
      <dgm:spPr/>
    </dgm:pt>
    <dgm:pt modelId="{42349C2B-25E9-496A-9FF6-CF5A5AFF73D6}" type="pres">
      <dgm:prSet presAssocID="{2033345D-DE1A-4455-A01B-9C26074BDB9F}" presName="node" presStyleLbl="node1" presStyleIdx="2" presStyleCnt="8">
        <dgm:presLayoutVars>
          <dgm:bulletEnabled val="1"/>
        </dgm:presLayoutVars>
      </dgm:prSet>
      <dgm:spPr/>
    </dgm:pt>
    <dgm:pt modelId="{B4514E05-0545-4D0E-9F91-29369073500D}" type="pres">
      <dgm:prSet presAssocID="{B6ECC722-98AA-4548-B711-DC2D8A4186F4}" presName="sibTrans" presStyleCnt="0"/>
      <dgm:spPr/>
    </dgm:pt>
    <dgm:pt modelId="{25EE4670-1460-444B-82E8-9F5FD05D0F45}" type="pres">
      <dgm:prSet presAssocID="{796FE743-09A6-4CF3-B6CD-1ED176FD7BF9}" presName="node" presStyleLbl="node1" presStyleIdx="3" presStyleCnt="8">
        <dgm:presLayoutVars>
          <dgm:bulletEnabled val="1"/>
        </dgm:presLayoutVars>
      </dgm:prSet>
      <dgm:spPr/>
    </dgm:pt>
    <dgm:pt modelId="{41ED19D3-20C1-4C48-91EA-A64F2591AE2B}" type="pres">
      <dgm:prSet presAssocID="{7C5D83FB-8AE2-47B0-A261-4E78E7F821B6}" presName="sibTrans" presStyleCnt="0"/>
      <dgm:spPr/>
    </dgm:pt>
    <dgm:pt modelId="{ED3919CC-C602-42B1-A65B-956CB603B3A7}" type="pres">
      <dgm:prSet presAssocID="{5F9DC94C-BC10-40FB-AD89-C7E4CBFF6C9D}" presName="node" presStyleLbl="node1" presStyleIdx="4" presStyleCnt="8">
        <dgm:presLayoutVars>
          <dgm:bulletEnabled val="1"/>
        </dgm:presLayoutVars>
      </dgm:prSet>
      <dgm:spPr/>
    </dgm:pt>
    <dgm:pt modelId="{5031C4E4-216A-492B-8FE5-077BB8FACBB2}" type="pres">
      <dgm:prSet presAssocID="{5D621CD2-2F6F-428A-B76C-4F4A62B4B4F9}" presName="sibTrans" presStyleCnt="0"/>
      <dgm:spPr/>
    </dgm:pt>
    <dgm:pt modelId="{A16AAAB9-EC00-492E-BE35-ED32F286A90A}" type="pres">
      <dgm:prSet presAssocID="{6E49A865-1559-4ABC-B6B5-13C3680630AE}" presName="node" presStyleLbl="node1" presStyleIdx="5" presStyleCnt="8">
        <dgm:presLayoutVars>
          <dgm:bulletEnabled val="1"/>
        </dgm:presLayoutVars>
      </dgm:prSet>
      <dgm:spPr/>
    </dgm:pt>
    <dgm:pt modelId="{FB9261F7-C5A0-49AF-9E01-802AB5C29845}" type="pres">
      <dgm:prSet presAssocID="{2C3E72BA-89E5-4036-A876-12761E5F3D93}" presName="sibTrans" presStyleCnt="0"/>
      <dgm:spPr/>
    </dgm:pt>
    <dgm:pt modelId="{37F9C970-7F3A-452C-A853-E0CFD1AECDA9}" type="pres">
      <dgm:prSet presAssocID="{0DFDE9AA-02F9-4950-BE0B-1BB6AA7ED02F}" presName="node" presStyleLbl="node1" presStyleIdx="6" presStyleCnt="8">
        <dgm:presLayoutVars>
          <dgm:bulletEnabled val="1"/>
        </dgm:presLayoutVars>
      </dgm:prSet>
      <dgm:spPr/>
    </dgm:pt>
    <dgm:pt modelId="{E6BD4E5A-8F8E-4ED9-82DA-52A98C376A3E}" type="pres">
      <dgm:prSet presAssocID="{6CC991B4-5623-40FC-9ABB-29498A8F8E67}" presName="sibTrans" presStyleCnt="0"/>
      <dgm:spPr/>
    </dgm:pt>
    <dgm:pt modelId="{63F51834-BDEB-4CE8-AC44-F312F8B467B6}" type="pres">
      <dgm:prSet presAssocID="{BF90396D-D6CB-4E50-898B-9E3C92FB3531}" presName="node" presStyleLbl="node1" presStyleIdx="7" presStyleCnt="8">
        <dgm:presLayoutVars>
          <dgm:bulletEnabled val="1"/>
        </dgm:presLayoutVars>
      </dgm:prSet>
      <dgm:spPr/>
    </dgm:pt>
  </dgm:ptLst>
  <dgm:cxnLst>
    <dgm:cxn modelId="{AEBB3518-87AC-4BA7-B652-F22658BF957A}" type="presOf" srcId="{2033345D-DE1A-4455-A01B-9C26074BDB9F}" destId="{42349C2B-25E9-496A-9FF6-CF5A5AFF73D6}" srcOrd="0" destOrd="0" presId="urn:microsoft.com/office/officeart/2005/8/layout/default"/>
    <dgm:cxn modelId="{D967C22B-6EA8-4740-A2FE-AC82E324730E}" srcId="{5690FD53-BA97-4AC8-9171-8F49B3A7E1B5}" destId="{6E49A865-1559-4ABC-B6B5-13C3680630AE}" srcOrd="5" destOrd="0" parTransId="{41ACE181-442B-4AD1-BDBF-1A5C691E6274}" sibTransId="{2C3E72BA-89E5-4036-A876-12761E5F3D93}"/>
    <dgm:cxn modelId="{4F285835-248C-4B0A-967E-CE6869C10A8D}" type="presOf" srcId="{796FE743-09A6-4CF3-B6CD-1ED176FD7BF9}" destId="{25EE4670-1460-444B-82E8-9F5FD05D0F45}" srcOrd="0" destOrd="0" presId="urn:microsoft.com/office/officeart/2005/8/layout/default"/>
    <dgm:cxn modelId="{95D0063D-F4E0-4EE8-BB56-16666ED75955}" type="presOf" srcId="{58150501-8A47-49C6-BD89-CD5374B4F36C}" destId="{CFEC93E8-767D-4A32-8C3B-E8E57C073F67}" srcOrd="0" destOrd="0" presId="urn:microsoft.com/office/officeart/2005/8/layout/default"/>
    <dgm:cxn modelId="{C50B7742-CF91-4846-A79A-52CE452489BB}" type="presOf" srcId="{0DFDE9AA-02F9-4950-BE0B-1BB6AA7ED02F}" destId="{37F9C970-7F3A-452C-A853-E0CFD1AECDA9}" srcOrd="0" destOrd="0" presId="urn:microsoft.com/office/officeart/2005/8/layout/default"/>
    <dgm:cxn modelId="{72460184-94A9-4BC0-8C02-EF37CDCD0269}" type="presOf" srcId="{6E49A865-1559-4ABC-B6B5-13C3680630AE}" destId="{A16AAAB9-EC00-492E-BE35-ED32F286A90A}" srcOrd="0" destOrd="0" presId="urn:microsoft.com/office/officeart/2005/8/layout/default"/>
    <dgm:cxn modelId="{50054B88-0167-41A5-A4B1-8EC661E03889}" srcId="{5690FD53-BA97-4AC8-9171-8F49B3A7E1B5}" destId="{796FE743-09A6-4CF3-B6CD-1ED176FD7BF9}" srcOrd="3" destOrd="0" parTransId="{35686C6B-972D-4328-9E39-6D8624AB95C9}" sibTransId="{7C5D83FB-8AE2-47B0-A261-4E78E7F821B6}"/>
    <dgm:cxn modelId="{873A6399-F837-4409-845A-FB9F1BA0181A}" srcId="{5690FD53-BA97-4AC8-9171-8F49B3A7E1B5}" destId="{2033345D-DE1A-4455-A01B-9C26074BDB9F}" srcOrd="2" destOrd="0" parTransId="{C7AA8E5A-8E8C-4DA8-8E92-7DEE43DEC7CE}" sibTransId="{B6ECC722-98AA-4548-B711-DC2D8A4186F4}"/>
    <dgm:cxn modelId="{A88B9899-FBFE-42F5-A40B-E94B31072BA2}" srcId="{5690FD53-BA97-4AC8-9171-8F49B3A7E1B5}" destId="{BF90396D-D6CB-4E50-898B-9E3C92FB3531}" srcOrd="7" destOrd="0" parTransId="{7940E575-8D88-45AF-955B-631F7BE946C6}" sibTransId="{A07A4F9D-D0BF-4A76-BF61-C77BD2D897EE}"/>
    <dgm:cxn modelId="{3B39B7A7-22BA-4D3A-91A4-741ADE01D3C6}" srcId="{5690FD53-BA97-4AC8-9171-8F49B3A7E1B5}" destId="{5F9DC94C-BC10-40FB-AD89-C7E4CBFF6C9D}" srcOrd="4" destOrd="0" parTransId="{8D705D80-5177-40C8-9652-25789FB3BCF6}" sibTransId="{5D621CD2-2F6F-428A-B76C-4F4A62B4B4F9}"/>
    <dgm:cxn modelId="{5C9EA2AC-3753-47E9-82BD-F1783C7C59BA}" type="presOf" srcId="{5690FD53-BA97-4AC8-9171-8F49B3A7E1B5}" destId="{7B8728ED-B7C4-4621-9BA4-D18BAC212FB8}" srcOrd="0" destOrd="0" presId="urn:microsoft.com/office/officeart/2005/8/layout/default"/>
    <dgm:cxn modelId="{BD48F3B8-3336-4402-9798-A4A35E110F0D}" type="presOf" srcId="{E90EFD32-0926-447A-B2FB-B58ED3633E10}" destId="{5B031854-F4E4-4F22-8E6D-0A8ACCF660D9}" srcOrd="0" destOrd="0" presId="urn:microsoft.com/office/officeart/2005/8/layout/default"/>
    <dgm:cxn modelId="{C17106CB-413C-43D0-B926-E6359196DC48}" type="presOf" srcId="{5F9DC94C-BC10-40FB-AD89-C7E4CBFF6C9D}" destId="{ED3919CC-C602-42B1-A65B-956CB603B3A7}" srcOrd="0" destOrd="0" presId="urn:microsoft.com/office/officeart/2005/8/layout/default"/>
    <dgm:cxn modelId="{A3BDA1E5-3FF2-46D4-AD8C-969AA5D019D6}" srcId="{5690FD53-BA97-4AC8-9171-8F49B3A7E1B5}" destId="{0DFDE9AA-02F9-4950-BE0B-1BB6AA7ED02F}" srcOrd="6" destOrd="0" parTransId="{38F733BC-A785-4674-AE35-7A9392E308E8}" sibTransId="{6CC991B4-5623-40FC-9ABB-29498A8F8E67}"/>
    <dgm:cxn modelId="{ABD8EAE7-5438-4B5C-AF61-E81188455CAD}" srcId="{5690FD53-BA97-4AC8-9171-8F49B3A7E1B5}" destId="{E90EFD32-0926-447A-B2FB-B58ED3633E10}" srcOrd="0" destOrd="0" parTransId="{245D3CB1-3A21-4708-BE70-08196D8EDD1A}" sibTransId="{0CCDDE65-E69B-45C7-A198-8E17AC3DB9C4}"/>
    <dgm:cxn modelId="{015253ED-B1C3-4D15-87B8-BB458AE8DC62}" type="presOf" srcId="{BF90396D-D6CB-4E50-898B-9E3C92FB3531}" destId="{63F51834-BDEB-4CE8-AC44-F312F8B467B6}" srcOrd="0" destOrd="0" presId="urn:microsoft.com/office/officeart/2005/8/layout/default"/>
    <dgm:cxn modelId="{3A8B26F0-7EFD-45C1-8B06-117F5A14AE59}" srcId="{5690FD53-BA97-4AC8-9171-8F49B3A7E1B5}" destId="{58150501-8A47-49C6-BD89-CD5374B4F36C}" srcOrd="1" destOrd="0" parTransId="{73457CAB-CDEB-410F-B74D-9D5115E332FB}" sibTransId="{32127A61-B2FE-43ED-976D-9126E250F270}"/>
    <dgm:cxn modelId="{ED7EAE90-C9CF-436E-A49A-8A6994F4C0C3}" type="presParOf" srcId="{7B8728ED-B7C4-4621-9BA4-D18BAC212FB8}" destId="{5B031854-F4E4-4F22-8E6D-0A8ACCF660D9}" srcOrd="0" destOrd="0" presId="urn:microsoft.com/office/officeart/2005/8/layout/default"/>
    <dgm:cxn modelId="{1808C69F-101F-462B-9B29-0A12C39F98B5}" type="presParOf" srcId="{7B8728ED-B7C4-4621-9BA4-D18BAC212FB8}" destId="{1D0BA34E-DFC2-4E9C-B867-5FC8AE6D794B}" srcOrd="1" destOrd="0" presId="urn:microsoft.com/office/officeart/2005/8/layout/default"/>
    <dgm:cxn modelId="{3A7E8C06-B568-4E9D-827A-632FC221CDE0}" type="presParOf" srcId="{7B8728ED-B7C4-4621-9BA4-D18BAC212FB8}" destId="{CFEC93E8-767D-4A32-8C3B-E8E57C073F67}" srcOrd="2" destOrd="0" presId="urn:microsoft.com/office/officeart/2005/8/layout/default"/>
    <dgm:cxn modelId="{201D154D-784B-40D0-BBC6-A65F84BF2CA0}" type="presParOf" srcId="{7B8728ED-B7C4-4621-9BA4-D18BAC212FB8}" destId="{97BC1976-C7CD-4E7B-AB5F-7431767C3D07}" srcOrd="3" destOrd="0" presId="urn:microsoft.com/office/officeart/2005/8/layout/default"/>
    <dgm:cxn modelId="{B0EE9BC7-30C6-491A-A3E7-71E06F204021}" type="presParOf" srcId="{7B8728ED-B7C4-4621-9BA4-D18BAC212FB8}" destId="{42349C2B-25E9-496A-9FF6-CF5A5AFF73D6}" srcOrd="4" destOrd="0" presId="urn:microsoft.com/office/officeart/2005/8/layout/default"/>
    <dgm:cxn modelId="{F3111AA0-8B94-45AB-8EE0-E3C13E637E2C}" type="presParOf" srcId="{7B8728ED-B7C4-4621-9BA4-D18BAC212FB8}" destId="{B4514E05-0545-4D0E-9F91-29369073500D}" srcOrd="5" destOrd="0" presId="urn:microsoft.com/office/officeart/2005/8/layout/default"/>
    <dgm:cxn modelId="{8A09DB18-150C-4D85-8043-1F8491405ED2}" type="presParOf" srcId="{7B8728ED-B7C4-4621-9BA4-D18BAC212FB8}" destId="{25EE4670-1460-444B-82E8-9F5FD05D0F45}" srcOrd="6" destOrd="0" presId="urn:microsoft.com/office/officeart/2005/8/layout/default"/>
    <dgm:cxn modelId="{84A40A76-9297-4871-867A-D63EC837D616}" type="presParOf" srcId="{7B8728ED-B7C4-4621-9BA4-D18BAC212FB8}" destId="{41ED19D3-20C1-4C48-91EA-A64F2591AE2B}" srcOrd="7" destOrd="0" presId="urn:microsoft.com/office/officeart/2005/8/layout/default"/>
    <dgm:cxn modelId="{FD640F6F-782A-4BAF-9CB8-90600EAFD188}" type="presParOf" srcId="{7B8728ED-B7C4-4621-9BA4-D18BAC212FB8}" destId="{ED3919CC-C602-42B1-A65B-956CB603B3A7}" srcOrd="8" destOrd="0" presId="urn:microsoft.com/office/officeart/2005/8/layout/default"/>
    <dgm:cxn modelId="{6389D338-7636-41A5-AA1C-5B966BDCA832}" type="presParOf" srcId="{7B8728ED-B7C4-4621-9BA4-D18BAC212FB8}" destId="{5031C4E4-216A-492B-8FE5-077BB8FACBB2}" srcOrd="9" destOrd="0" presId="urn:microsoft.com/office/officeart/2005/8/layout/default"/>
    <dgm:cxn modelId="{5608558A-6E22-4B6A-80E4-37AAD6CCD004}" type="presParOf" srcId="{7B8728ED-B7C4-4621-9BA4-D18BAC212FB8}" destId="{A16AAAB9-EC00-492E-BE35-ED32F286A90A}" srcOrd="10" destOrd="0" presId="urn:microsoft.com/office/officeart/2005/8/layout/default"/>
    <dgm:cxn modelId="{4D9CC959-0E2D-4DA7-8035-A41194E70433}" type="presParOf" srcId="{7B8728ED-B7C4-4621-9BA4-D18BAC212FB8}" destId="{FB9261F7-C5A0-49AF-9E01-802AB5C29845}" srcOrd="11" destOrd="0" presId="urn:microsoft.com/office/officeart/2005/8/layout/default"/>
    <dgm:cxn modelId="{225B07A1-FE1A-49CB-9B74-34531EAE0C25}" type="presParOf" srcId="{7B8728ED-B7C4-4621-9BA4-D18BAC212FB8}" destId="{37F9C970-7F3A-452C-A853-E0CFD1AECDA9}" srcOrd="12" destOrd="0" presId="urn:microsoft.com/office/officeart/2005/8/layout/default"/>
    <dgm:cxn modelId="{B2E1AAE3-32BC-4C91-A722-B9812DE6DC7D}" type="presParOf" srcId="{7B8728ED-B7C4-4621-9BA4-D18BAC212FB8}" destId="{E6BD4E5A-8F8E-4ED9-82DA-52A98C376A3E}" srcOrd="13" destOrd="0" presId="urn:microsoft.com/office/officeart/2005/8/layout/default"/>
    <dgm:cxn modelId="{D269F2A7-0CA9-42DE-A979-24C8C0A01E4D}" type="presParOf" srcId="{7B8728ED-B7C4-4621-9BA4-D18BAC212FB8}" destId="{63F51834-BDEB-4CE8-AC44-F312F8B467B6}" srcOrd="1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3185049-1029-4C47-840B-34EA2F4AA255}"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IN"/>
        </a:p>
      </dgm:t>
    </dgm:pt>
    <dgm:pt modelId="{C0EF78F9-D3E8-496E-BEE8-87D2DFB9634B}">
      <dgm:prSet phldrT="[Text]" custT="1"/>
      <dgm:spPr/>
      <dgm:t>
        <a:bodyPr/>
        <a:lstStyle/>
        <a:p>
          <a:r>
            <a:rPr lang="en-US" sz="1400" b="1" dirty="0">
              <a:latin typeface="Signika" panose="020B0604020202020204" charset="0"/>
            </a:rPr>
            <a:t>Header</a:t>
          </a:r>
          <a:endParaRPr lang="en-IN" sz="1400" b="1" dirty="0">
            <a:latin typeface="Signika" panose="020B0604020202020204" charset="0"/>
          </a:endParaRPr>
        </a:p>
      </dgm:t>
    </dgm:pt>
    <dgm:pt modelId="{FF7CB304-7547-42B1-A4C4-76BE85731EDE}" type="parTrans" cxnId="{252EB087-792A-428D-853E-700731FAA9B6}">
      <dgm:prSet/>
      <dgm:spPr/>
      <dgm:t>
        <a:bodyPr/>
        <a:lstStyle/>
        <a:p>
          <a:endParaRPr lang="en-IN" sz="1400" b="1">
            <a:latin typeface="Signika" panose="020B0604020202020204" charset="0"/>
          </a:endParaRPr>
        </a:p>
      </dgm:t>
    </dgm:pt>
    <dgm:pt modelId="{B1CD4923-900B-404C-AF21-BFFD52F935AE}" type="sibTrans" cxnId="{252EB087-792A-428D-853E-700731FAA9B6}">
      <dgm:prSet custT="1"/>
      <dgm:spPr/>
      <dgm:t>
        <a:bodyPr/>
        <a:lstStyle/>
        <a:p>
          <a:endParaRPr lang="en-IN" sz="1400" b="1">
            <a:latin typeface="Signika" panose="020B0604020202020204" charset="0"/>
          </a:endParaRPr>
        </a:p>
      </dgm:t>
    </dgm:pt>
    <dgm:pt modelId="{6CA73CD9-17F3-44AA-A981-09B2540B081C}">
      <dgm:prSet phldrT="[Text]" custT="1"/>
      <dgm:spPr/>
      <dgm:t>
        <a:bodyPr/>
        <a:lstStyle/>
        <a:p>
          <a:r>
            <a:rPr lang="en-US" sz="1400" b="1" dirty="0">
              <a:latin typeface="Signika" panose="020B0604020202020204" charset="0"/>
            </a:rPr>
            <a:t>Headline</a:t>
          </a:r>
          <a:endParaRPr lang="en-IN" sz="1400" b="1" dirty="0">
            <a:latin typeface="Signika" panose="020B0604020202020204" charset="0"/>
          </a:endParaRPr>
        </a:p>
      </dgm:t>
    </dgm:pt>
    <dgm:pt modelId="{FE3174F5-8219-4AF1-9369-743255F7DC4C}" type="parTrans" cxnId="{2DD78336-FE98-4DB3-8BF4-EDADE3CFCEF5}">
      <dgm:prSet/>
      <dgm:spPr/>
      <dgm:t>
        <a:bodyPr/>
        <a:lstStyle/>
        <a:p>
          <a:endParaRPr lang="en-IN" sz="1400" b="1">
            <a:latin typeface="Signika" panose="020B0604020202020204" charset="0"/>
          </a:endParaRPr>
        </a:p>
      </dgm:t>
    </dgm:pt>
    <dgm:pt modelId="{BC1A2CFF-9938-49F1-9B05-E0A668E53650}" type="sibTrans" cxnId="{2DD78336-FE98-4DB3-8BF4-EDADE3CFCEF5}">
      <dgm:prSet custT="1"/>
      <dgm:spPr/>
      <dgm:t>
        <a:bodyPr/>
        <a:lstStyle/>
        <a:p>
          <a:endParaRPr lang="en-IN" sz="1400" b="1">
            <a:latin typeface="Signika" panose="020B0604020202020204" charset="0"/>
          </a:endParaRPr>
        </a:p>
      </dgm:t>
    </dgm:pt>
    <dgm:pt modelId="{C9EBA95A-F144-4D3C-B6BF-36BF04950E68}">
      <dgm:prSet phldrT="[Text]" custT="1"/>
      <dgm:spPr/>
      <dgm:t>
        <a:bodyPr/>
        <a:lstStyle/>
        <a:p>
          <a:r>
            <a:rPr lang="en-US" sz="1400" b="1" dirty="0">
              <a:latin typeface="Signika" panose="020B0604020202020204" charset="0"/>
            </a:rPr>
            <a:t>Sub-Headline (Optional)</a:t>
          </a:r>
          <a:endParaRPr lang="en-IN" sz="1400" b="1" dirty="0">
            <a:latin typeface="Signika" panose="020B0604020202020204" charset="0"/>
          </a:endParaRPr>
        </a:p>
      </dgm:t>
    </dgm:pt>
    <dgm:pt modelId="{2225F860-6A21-4A6B-BF7B-AC9EA4970605}" type="parTrans" cxnId="{FD8A1F52-40F7-4840-87E5-398236259F9B}">
      <dgm:prSet/>
      <dgm:spPr/>
      <dgm:t>
        <a:bodyPr/>
        <a:lstStyle/>
        <a:p>
          <a:endParaRPr lang="en-IN" sz="1400" b="1">
            <a:latin typeface="Signika" panose="020B0604020202020204" charset="0"/>
          </a:endParaRPr>
        </a:p>
      </dgm:t>
    </dgm:pt>
    <dgm:pt modelId="{756B00EF-9339-4758-96A2-4CFB541DBB43}" type="sibTrans" cxnId="{FD8A1F52-40F7-4840-87E5-398236259F9B}">
      <dgm:prSet custT="1"/>
      <dgm:spPr/>
      <dgm:t>
        <a:bodyPr/>
        <a:lstStyle/>
        <a:p>
          <a:endParaRPr lang="en-IN" sz="1400" b="1">
            <a:latin typeface="Signika" panose="020B0604020202020204" charset="0"/>
          </a:endParaRPr>
        </a:p>
      </dgm:t>
    </dgm:pt>
    <dgm:pt modelId="{EF41CF8C-9186-4A3E-AAAE-857A91656408}">
      <dgm:prSet phldrT="[Text]" custT="1"/>
      <dgm:spPr/>
      <dgm:t>
        <a:bodyPr/>
        <a:lstStyle/>
        <a:p>
          <a:r>
            <a:rPr lang="en-US" sz="1400" b="1" dirty="0">
              <a:latin typeface="Signika" panose="020B0604020202020204" charset="0"/>
            </a:rPr>
            <a:t>Dateline</a:t>
          </a:r>
          <a:endParaRPr lang="en-IN" sz="1400" b="1" dirty="0">
            <a:latin typeface="Signika" panose="020B0604020202020204" charset="0"/>
          </a:endParaRPr>
        </a:p>
      </dgm:t>
    </dgm:pt>
    <dgm:pt modelId="{DC117F46-2EBF-4998-A613-8B3D4B3A39FF}" type="parTrans" cxnId="{C014BABD-3BC0-447C-B0C1-37299190601B}">
      <dgm:prSet/>
      <dgm:spPr/>
      <dgm:t>
        <a:bodyPr/>
        <a:lstStyle/>
        <a:p>
          <a:endParaRPr lang="en-IN" sz="1400" b="1">
            <a:latin typeface="Signika" panose="020B0604020202020204" charset="0"/>
          </a:endParaRPr>
        </a:p>
      </dgm:t>
    </dgm:pt>
    <dgm:pt modelId="{EEFAB3FB-267D-4F29-ACE8-283F60BED302}" type="sibTrans" cxnId="{C014BABD-3BC0-447C-B0C1-37299190601B}">
      <dgm:prSet custT="1"/>
      <dgm:spPr/>
      <dgm:t>
        <a:bodyPr/>
        <a:lstStyle/>
        <a:p>
          <a:endParaRPr lang="en-IN" sz="1400" b="1">
            <a:latin typeface="Signika" panose="020B0604020202020204" charset="0"/>
          </a:endParaRPr>
        </a:p>
      </dgm:t>
    </dgm:pt>
    <dgm:pt modelId="{7F08F326-8D9A-4DB4-A857-71154983AE97}">
      <dgm:prSet phldrT="[Text]" custT="1"/>
      <dgm:spPr/>
      <dgm:t>
        <a:bodyPr/>
        <a:lstStyle/>
        <a:p>
          <a:r>
            <a:rPr lang="en-US" sz="1400" b="1" dirty="0">
              <a:latin typeface="Signika" panose="020B0604020202020204" charset="0"/>
            </a:rPr>
            <a:t>Lead Paragraph</a:t>
          </a:r>
          <a:endParaRPr lang="en-IN" sz="1400" b="1" dirty="0">
            <a:latin typeface="Signika" panose="020B0604020202020204" charset="0"/>
          </a:endParaRPr>
        </a:p>
      </dgm:t>
    </dgm:pt>
    <dgm:pt modelId="{B1A3635F-E6DF-4968-9D62-4308AFABB7E7}" type="parTrans" cxnId="{B1F9991D-8EFD-45D5-9E1A-2D5795E65078}">
      <dgm:prSet/>
      <dgm:spPr/>
      <dgm:t>
        <a:bodyPr/>
        <a:lstStyle/>
        <a:p>
          <a:endParaRPr lang="en-IN" sz="1400" b="1">
            <a:latin typeface="Signika" panose="020B0604020202020204" charset="0"/>
          </a:endParaRPr>
        </a:p>
      </dgm:t>
    </dgm:pt>
    <dgm:pt modelId="{03BAF535-67F1-4D48-B35A-2085A1ACF97D}" type="sibTrans" cxnId="{B1F9991D-8EFD-45D5-9E1A-2D5795E65078}">
      <dgm:prSet custT="1"/>
      <dgm:spPr/>
      <dgm:t>
        <a:bodyPr/>
        <a:lstStyle/>
        <a:p>
          <a:endParaRPr lang="en-IN" sz="1400" b="1">
            <a:latin typeface="Signika" panose="020B0604020202020204" charset="0"/>
          </a:endParaRPr>
        </a:p>
      </dgm:t>
    </dgm:pt>
    <dgm:pt modelId="{2C33C6C9-ACBF-4B21-BBCB-1011AF7B9861}">
      <dgm:prSet phldrT="[Text]" custT="1"/>
      <dgm:spPr/>
      <dgm:t>
        <a:bodyPr/>
        <a:lstStyle/>
        <a:p>
          <a:r>
            <a:rPr lang="en-US" sz="1400" b="1" dirty="0">
              <a:latin typeface="Signika" panose="020B0604020202020204" charset="0"/>
            </a:rPr>
            <a:t>Release Date</a:t>
          </a:r>
          <a:endParaRPr lang="en-IN" sz="1400" b="1" dirty="0">
            <a:latin typeface="Signika" panose="020B0604020202020204" charset="0"/>
          </a:endParaRPr>
        </a:p>
      </dgm:t>
    </dgm:pt>
    <dgm:pt modelId="{BE11184E-CECE-4000-BB77-C6FBEDAB2A68}" type="parTrans" cxnId="{4510EAB7-0F84-40D3-8881-1FD0F41A35C7}">
      <dgm:prSet/>
      <dgm:spPr/>
      <dgm:t>
        <a:bodyPr/>
        <a:lstStyle/>
        <a:p>
          <a:endParaRPr lang="en-IN" sz="1400" b="1">
            <a:latin typeface="Signika" panose="020B0604020202020204" charset="0"/>
          </a:endParaRPr>
        </a:p>
      </dgm:t>
    </dgm:pt>
    <dgm:pt modelId="{C6B9F1AE-6B1B-4256-9741-1BC9E3242BB7}" type="sibTrans" cxnId="{4510EAB7-0F84-40D3-8881-1FD0F41A35C7}">
      <dgm:prSet custT="1"/>
      <dgm:spPr/>
      <dgm:t>
        <a:bodyPr/>
        <a:lstStyle/>
        <a:p>
          <a:endParaRPr lang="en-IN" sz="1400" b="1">
            <a:latin typeface="Signika" panose="020B0604020202020204" charset="0"/>
          </a:endParaRPr>
        </a:p>
      </dgm:t>
    </dgm:pt>
    <dgm:pt modelId="{01FAA8FF-7219-462D-92C8-4E8E10C1C243}">
      <dgm:prSet phldrT="[Text]" custT="1"/>
      <dgm:spPr/>
      <dgm:t>
        <a:bodyPr/>
        <a:lstStyle/>
        <a:p>
          <a:r>
            <a:rPr lang="en-US" sz="1400" b="1" dirty="0">
              <a:latin typeface="Signika" panose="020B0604020202020204" charset="0"/>
            </a:rPr>
            <a:t>Body</a:t>
          </a:r>
          <a:endParaRPr lang="en-IN" sz="1400" b="1" dirty="0">
            <a:latin typeface="Signika" panose="020B0604020202020204" charset="0"/>
          </a:endParaRPr>
        </a:p>
      </dgm:t>
    </dgm:pt>
    <dgm:pt modelId="{27615A54-464A-4C2C-B0E8-8C34ADCA8903}" type="parTrans" cxnId="{9D05B4A2-5024-46C8-ABAD-80BC224F1561}">
      <dgm:prSet/>
      <dgm:spPr/>
      <dgm:t>
        <a:bodyPr/>
        <a:lstStyle/>
        <a:p>
          <a:endParaRPr lang="en-IN" sz="1400" b="1">
            <a:latin typeface="Signika" panose="020B0604020202020204" charset="0"/>
          </a:endParaRPr>
        </a:p>
      </dgm:t>
    </dgm:pt>
    <dgm:pt modelId="{4F630FD6-12AF-4018-9912-FF502F99903A}" type="sibTrans" cxnId="{9D05B4A2-5024-46C8-ABAD-80BC224F1561}">
      <dgm:prSet custT="1"/>
      <dgm:spPr/>
      <dgm:t>
        <a:bodyPr/>
        <a:lstStyle/>
        <a:p>
          <a:endParaRPr lang="en-IN" sz="1400" b="1">
            <a:latin typeface="Signika" panose="020B0604020202020204" charset="0"/>
          </a:endParaRPr>
        </a:p>
      </dgm:t>
    </dgm:pt>
    <dgm:pt modelId="{4658CF46-776D-4AAA-9987-D2D93F1458D7}">
      <dgm:prSet phldrT="[Text]" custT="1"/>
      <dgm:spPr/>
      <dgm:t>
        <a:bodyPr/>
        <a:lstStyle/>
        <a:p>
          <a:r>
            <a:rPr lang="en-US" sz="1400" b="1" dirty="0">
              <a:latin typeface="Signika" panose="020B0604020202020204" charset="0"/>
            </a:rPr>
            <a:t>Quotes</a:t>
          </a:r>
          <a:endParaRPr lang="en-IN" sz="1400" b="1" dirty="0">
            <a:latin typeface="Signika" panose="020B0604020202020204" charset="0"/>
          </a:endParaRPr>
        </a:p>
      </dgm:t>
    </dgm:pt>
    <dgm:pt modelId="{C118A8B5-3AEA-4146-BA2F-D9D054565DE3}" type="parTrans" cxnId="{B8733721-F5D7-4414-9A27-01720D64423F}">
      <dgm:prSet/>
      <dgm:spPr/>
      <dgm:t>
        <a:bodyPr/>
        <a:lstStyle/>
        <a:p>
          <a:endParaRPr lang="en-IN" sz="1400" b="1">
            <a:latin typeface="Signika" panose="020B0604020202020204" charset="0"/>
          </a:endParaRPr>
        </a:p>
      </dgm:t>
    </dgm:pt>
    <dgm:pt modelId="{19DBF020-9EF9-40DE-9F81-444B1589E09D}" type="sibTrans" cxnId="{B8733721-F5D7-4414-9A27-01720D64423F}">
      <dgm:prSet custT="1"/>
      <dgm:spPr/>
      <dgm:t>
        <a:bodyPr/>
        <a:lstStyle/>
        <a:p>
          <a:endParaRPr lang="en-IN" sz="1400" b="1">
            <a:latin typeface="Signika" panose="020B0604020202020204" charset="0"/>
          </a:endParaRPr>
        </a:p>
      </dgm:t>
    </dgm:pt>
    <dgm:pt modelId="{BBF9AA3B-A1B7-4D06-B257-9A5704182CF5}">
      <dgm:prSet phldrT="[Text]" custT="1"/>
      <dgm:spPr/>
      <dgm:t>
        <a:bodyPr/>
        <a:lstStyle/>
        <a:p>
          <a:r>
            <a:rPr lang="en-US" sz="1400" b="1" dirty="0">
              <a:latin typeface="Signika" panose="020B0604020202020204" charset="0"/>
            </a:rPr>
            <a:t>Boilerplate</a:t>
          </a:r>
          <a:endParaRPr lang="en-IN" sz="1400" b="1" dirty="0">
            <a:latin typeface="Signika" panose="020B0604020202020204" charset="0"/>
          </a:endParaRPr>
        </a:p>
      </dgm:t>
    </dgm:pt>
    <dgm:pt modelId="{BBAEBE4C-54B7-41C6-9B2F-74F6AF872F78}" type="parTrans" cxnId="{9B4B6DFF-BDB7-4032-9110-773C06B7FD0E}">
      <dgm:prSet/>
      <dgm:spPr/>
      <dgm:t>
        <a:bodyPr/>
        <a:lstStyle/>
        <a:p>
          <a:endParaRPr lang="en-IN" sz="1400" b="1">
            <a:latin typeface="Signika" panose="020B0604020202020204" charset="0"/>
          </a:endParaRPr>
        </a:p>
      </dgm:t>
    </dgm:pt>
    <dgm:pt modelId="{11240469-1048-458E-94BC-858C7F3EC903}" type="sibTrans" cxnId="{9B4B6DFF-BDB7-4032-9110-773C06B7FD0E}">
      <dgm:prSet custT="1"/>
      <dgm:spPr/>
      <dgm:t>
        <a:bodyPr/>
        <a:lstStyle/>
        <a:p>
          <a:endParaRPr lang="en-IN" sz="1400" b="1">
            <a:latin typeface="Signika" panose="020B0604020202020204" charset="0"/>
          </a:endParaRPr>
        </a:p>
      </dgm:t>
    </dgm:pt>
    <dgm:pt modelId="{96E17E94-F492-494F-943F-92EBF1191FE5}">
      <dgm:prSet phldrT="[Text]" custT="1"/>
      <dgm:spPr/>
      <dgm:t>
        <a:bodyPr/>
        <a:lstStyle/>
        <a:p>
          <a:r>
            <a:rPr lang="en-US" sz="1400" b="1" dirty="0">
              <a:latin typeface="Signika" panose="020B0604020202020204" charset="0"/>
            </a:rPr>
            <a:t>End Notation</a:t>
          </a:r>
          <a:endParaRPr lang="en-IN" sz="1400" b="1" dirty="0">
            <a:latin typeface="Signika" panose="020B0604020202020204" charset="0"/>
          </a:endParaRPr>
        </a:p>
      </dgm:t>
    </dgm:pt>
    <dgm:pt modelId="{2EBDF52F-70DB-4BFD-8887-A0D5B03E6A3A}" type="parTrans" cxnId="{7F857843-8817-4564-B2E1-9EDF5C17A9AF}">
      <dgm:prSet/>
      <dgm:spPr/>
      <dgm:t>
        <a:bodyPr/>
        <a:lstStyle/>
        <a:p>
          <a:endParaRPr lang="en-IN" sz="1400" b="1">
            <a:latin typeface="Signika" panose="020B0604020202020204" charset="0"/>
          </a:endParaRPr>
        </a:p>
      </dgm:t>
    </dgm:pt>
    <dgm:pt modelId="{15433891-46CC-4B90-B722-D0D0417CD554}" type="sibTrans" cxnId="{7F857843-8817-4564-B2E1-9EDF5C17A9AF}">
      <dgm:prSet/>
      <dgm:spPr/>
      <dgm:t>
        <a:bodyPr/>
        <a:lstStyle/>
        <a:p>
          <a:endParaRPr lang="en-IN" sz="1400" b="1">
            <a:latin typeface="Signika" panose="020B0604020202020204" charset="0"/>
          </a:endParaRPr>
        </a:p>
      </dgm:t>
    </dgm:pt>
    <dgm:pt modelId="{49B9A21B-62BC-4260-9223-703C6C67F470}" type="pres">
      <dgm:prSet presAssocID="{A3185049-1029-4C47-840B-34EA2F4AA255}" presName="diagram" presStyleCnt="0">
        <dgm:presLayoutVars>
          <dgm:dir/>
          <dgm:resizeHandles val="exact"/>
        </dgm:presLayoutVars>
      </dgm:prSet>
      <dgm:spPr/>
    </dgm:pt>
    <dgm:pt modelId="{1DD6556E-22EC-4C8E-9CD3-2736517C0766}" type="pres">
      <dgm:prSet presAssocID="{C0EF78F9-D3E8-496E-BEE8-87D2DFB9634B}" presName="node" presStyleLbl="node1" presStyleIdx="0" presStyleCnt="10">
        <dgm:presLayoutVars>
          <dgm:bulletEnabled val="1"/>
        </dgm:presLayoutVars>
      </dgm:prSet>
      <dgm:spPr/>
    </dgm:pt>
    <dgm:pt modelId="{54CB86AA-80F1-4790-B928-0989C991C796}" type="pres">
      <dgm:prSet presAssocID="{B1CD4923-900B-404C-AF21-BFFD52F935AE}" presName="sibTrans" presStyleLbl="sibTrans2D1" presStyleIdx="0" presStyleCnt="9"/>
      <dgm:spPr/>
    </dgm:pt>
    <dgm:pt modelId="{BCE2841F-B4B9-4A96-BFFE-856C4C561827}" type="pres">
      <dgm:prSet presAssocID="{B1CD4923-900B-404C-AF21-BFFD52F935AE}" presName="connectorText" presStyleLbl="sibTrans2D1" presStyleIdx="0" presStyleCnt="9"/>
      <dgm:spPr/>
    </dgm:pt>
    <dgm:pt modelId="{BD480B65-B001-4A5B-83C9-94969F990190}" type="pres">
      <dgm:prSet presAssocID="{2C33C6C9-ACBF-4B21-BBCB-1011AF7B9861}" presName="node" presStyleLbl="node1" presStyleIdx="1" presStyleCnt="10">
        <dgm:presLayoutVars>
          <dgm:bulletEnabled val="1"/>
        </dgm:presLayoutVars>
      </dgm:prSet>
      <dgm:spPr/>
    </dgm:pt>
    <dgm:pt modelId="{A06CADD4-1323-47FB-92C7-D9BE3D16C05D}" type="pres">
      <dgm:prSet presAssocID="{C6B9F1AE-6B1B-4256-9741-1BC9E3242BB7}" presName="sibTrans" presStyleLbl="sibTrans2D1" presStyleIdx="1" presStyleCnt="9"/>
      <dgm:spPr/>
    </dgm:pt>
    <dgm:pt modelId="{4E44045C-5774-4956-ADDF-8357CB1609E7}" type="pres">
      <dgm:prSet presAssocID="{C6B9F1AE-6B1B-4256-9741-1BC9E3242BB7}" presName="connectorText" presStyleLbl="sibTrans2D1" presStyleIdx="1" presStyleCnt="9"/>
      <dgm:spPr/>
    </dgm:pt>
    <dgm:pt modelId="{34FEEFC2-6C92-42D3-9F0F-B099C3CCCF86}" type="pres">
      <dgm:prSet presAssocID="{6CA73CD9-17F3-44AA-A981-09B2540B081C}" presName="node" presStyleLbl="node1" presStyleIdx="2" presStyleCnt="10">
        <dgm:presLayoutVars>
          <dgm:bulletEnabled val="1"/>
        </dgm:presLayoutVars>
      </dgm:prSet>
      <dgm:spPr/>
    </dgm:pt>
    <dgm:pt modelId="{8490C3C5-8BE5-49C6-B388-EEC5D4565DB5}" type="pres">
      <dgm:prSet presAssocID="{BC1A2CFF-9938-49F1-9B05-E0A668E53650}" presName="sibTrans" presStyleLbl="sibTrans2D1" presStyleIdx="2" presStyleCnt="9"/>
      <dgm:spPr/>
    </dgm:pt>
    <dgm:pt modelId="{8DA52ADC-2336-438D-B151-9F430086CD1C}" type="pres">
      <dgm:prSet presAssocID="{BC1A2CFF-9938-49F1-9B05-E0A668E53650}" presName="connectorText" presStyleLbl="sibTrans2D1" presStyleIdx="2" presStyleCnt="9"/>
      <dgm:spPr/>
    </dgm:pt>
    <dgm:pt modelId="{AF5FD178-7108-4EB3-8E17-D8CB77427DA0}" type="pres">
      <dgm:prSet presAssocID="{C9EBA95A-F144-4D3C-B6BF-36BF04950E68}" presName="node" presStyleLbl="node1" presStyleIdx="3" presStyleCnt="10">
        <dgm:presLayoutVars>
          <dgm:bulletEnabled val="1"/>
        </dgm:presLayoutVars>
      </dgm:prSet>
      <dgm:spPr/>
    </dgm:pt>
    <dgm:pt modelId="{7DD059CE-F97E-49E8-B626-4B01B6196190}" type="pres">
      <dgm:prSet presAssocID="{756B00EF-9339-4758-96A2-4CFB541DBB43}" presName="sibTrans" presStyleLbl="sibTrans2D1" presStyleIdx="3" presStyleCnt="9"/>
      <dgm:spPr/>
    </dgm:pt>
    <dgm:pt modelId="{184DED3B-E80A-43BC-A54A-4471445DD386}" type="pres">
      <dgm:prSet presAssocID="{756B00EF-9339-4758-96A2-4CFB541DBB43}" presName="connectorText" presStyleLbl="sibTrans2D1" presStyleIdx="3" presStyleCnt="9"/>
      <dgm:spPr/>
    </dgm:pt>
    <dgm:pt modelId="{D2F1758D-4786-45A9-9F29-483AD68793EC}" type="pres">
      <dgm:prSet presAssocID="{EF41CF8C-9186-4A3E-AAAE-857A91656408}" presName="node" presStyleLbl="node1" presStyleIdx="4" presStyleCnt="10">
        <dgm:presLayoutVars>
          <dgm:bulletEnabled val="1"/>
        </dgm:presLayoutVars>
      </dgm:prSet>
      <dgm:spPr/>
    </dgm:pt>
    <dgm:pt modelId="{35852549-1ABB-4DD1-B3C7-ED5FB82F463D}" type="pres">
      <dgm:prSet presAssocID="{EEFAB3FB-267D-4F29-ACE8-283F60BED302}" presName="sibTrans" presStyleLbl="sibTrans2D1" presStyleIdx="4" presStyleCnt="9"/>
      <dgm:spPr/>
    </dgm:pt>
    <dgm:pt modelId="{943984D2-04EC-4CF4-9893-025D02A64845}" type="pres">
      <dgm:prSet presAssocID="{EEFAB3FB-267D-4F29-ACE8-283F60BED302}" presName="connectorText" presStyleLbl="sibTrans2D1" presStyleIdx="4" presStyleCnt="9"/>
      <dgm:spPr/>
    </dgm:pt>
    <dgm:pt modelId="{3212E1E7-DBB6-489B-8B55-2FE133BECDCB}" type="pres">
      <dgm:prSet presAssocID="{7F08F326-8D9A-4DB4-A857-71154983AE97}" presName="node" presStyleLbl="node1" presStyleIdx="5" presStyleCnt="10">
        <dgm:presLayoutVars>
          <dgm:bulletEnabled val="1"/>
        </dgm:presLayoutVars>
      </dgm:prSet>
      <dgm:spPr/>
    </dgm:pt>
    <dgm:pt modelId="{D907C2A0-0EB5-4E4C-BFF1-6B49A0BE28BA}" type="pres">
      <dgm:prSet presAssocID="{03BAF535-67F1-4D48-B35A-2085A1ACF97D}" presName="sibTrans" presStyleLbl="sibTrans2D1" presStyleIdx="5" presStyleCnt="9"/>
      <dgm:spPr/>
    </dgm:pt>
    <dgm:pt modelId="{04BBCB47-3395-4A93-B187-4967A2D6D140}" type="pres">
      <dgm:prSet presAssocID="{03BAF535-67F1-4D48-B35A-2085A1ACF97D}" presName="connectorText" presStyleLbl="sibTrans2D1" presStyleIdx="5" presStyleCnt="9"/>
      <dgm:spPr/>
    </dgm:pt>
    <dgm:pt modelId="{240CF611-BE29-40EE-A5D1-10A9AC39D31C}" type="pres">
      <dgm:prSet presAssocID="{01FAA8FF-7219-462D-92C8-4E8E10C1C243}" presName="node" presStyleLbl="node1" presStyleIdx="6" presStyleCnt="10">
        <dgm:presLayoutVars>
          <dgm:bulletEnabled val="1"/>
        </dgm:presLayoutVars>
      </dgm:prSet>
      <dgm:spPr/>
    </dgm:pt>
    <dgm:pt modelId="{F723BFEB-43DA-47B4-B707-6AB3642F90AA}" type="pres">
      <dgm:prSet presAssocID="{4F630FD6-12AF-4018-9912-FF502F99903A}" presName="sibTrans" presStyleLbl="sibTrans2D1" presStyleIdx="6" presStyleCnt="9"/>
      <dgm:spPr/>
    </dgm:pt>
    <dgm:pt modelId="{2F333CC7-5F31-45E0-B9E8-3B07CA810B5A}" type="pres">
      <dgm:prSet presAssocID="{4F630FD6-12AF-4018-9912-FF502F99903A}" presName="connectorText" presStyleLbl="sibTrans2D1" presStyleIdx="6" presStyleCnt="9"/>
      <dgm:spPr/>
    </dgm:pt>
    <dgm:pt modelId="{03BE7C20-C6DD-4686-9B0B-E383BB190C67}" type="pres">
      <dgm:prSet presAssocID="{4658CF46-776D-4AAA-9987-D2D93F1458D7}" presName="node" presStyleLbl="node1" presStyleIdx="7" presStyleCnt="10">
        <dgm:presLayoutVars>
          <dgm:bulletEnabled val="1"/>
        </dgm:presLayoutVars>
      </dgm:prSet>
      <dgm:spPr/>
    </dgm:pt>
    <dgm:pt modelId="{9F9CE159-D0CE-4BCD-B824-0AA7E92860ED}" type="pres">
      <dgm:prSet presAssocID="{19DBF020-9EF9-40DE-9F81-444B1589E09D}" presName="sibTrans" presStyleLbl="sibTrans2D1" presStyleIdx="7" presStyleCnt="9"/>
      <dgm:spPr/>
    </dgm:pt>
    <dgm:pt modelId="{D9691899-5FBB-4F7A-9C9F-5E899E8CF069}" type="pres">
      <dgm:prSet presAssocID="{19DBF020-9EF9-40DE-9F81-444B1589E09D}" presName="connectorText" presStyleLbl="sibTrans2D1" presStyleIdx="7" presStyleCnt="9"/>
      <dgm:spPr/>
    </dgm:pt>
    <dgm:pt modelId="{F8A61643-0B69-4546-8525-4AC359759FB8}" type="pres">
      <dgm:prSet presAssocID="{BBF9AA3B-A1B7-4D06-B257-9A5704182CF5}" presName="node" presStyleLbl="node1" presStyleIdx="8" presStyleCnt="10">
        <dgm:presLayoutVars>
          <dgm:bulletEnabled val="1"/>
        </dgm:presLayoutVars>
      </dgm:prSet>
      <dgm:spPr/>
    </dgm:pt>
    <dgm:pt modelId="{4EEE8F6B-6FAF-479C-AD76-9EE6F323EF3C}" type="pres">
      <dgm:prSet presAssocID="{11240469-1048-458E-94BC-858C7F3EC903}" presName="sibTrans" presStyleLbl="sibTrans2D1" presStyleIdx="8" presStyleCnt="9"/>
      <dgm:spPr/>
    </dgm:pt>
    <dgm:pt modelId="{703B1C72-B551-4E00-9802-AAF435582622}" type="pres">
      <dgm:prSet presAssocID="{11240469-1048-458E-94BC-858C7F3EC903}" presName="connectorText" presStyleLbl="sibTrans2D1" presStyleIdx="8" presStyleCnt="9"/>
      <dgm:spPr/>
    </dgm:pt>
    <dgm:pt modelId="{A0875377-6AF2-421F-8AAC-326651730A63}" type="pres">
      <dgm:prSet presAssocID="{96E17E94-F492-494F-943F-92EBF1191FE5}" presName="node" presStyleLbl="node1" presStyleIdx="9" presStyleCnt="10">
        <dgm:presLayoutVars>
          <dgm:bulletEnabled val="1"/>
        </dgm:presLayoutVars>
      </dgm:prSet>
      <dgm:spPr/>
    </dgm:pt>
  </dgm:ptLst>
  <dgm:cxnLst>
    <dgm:cxn modelId="{5A6FAA01-A1D3-4FBF-8E55-B9B86377AEA1}" type="presOf" srcId="{01FAA8FF-7219-462D-92C8-4E8E10C1C243}" destId="{240CF611-BE29-40EE-A5D1-10A9AC39D31C}" srcOrd="0" destOrd="0" presId="urn:microsoft.com/office/officeart/2005/8/layout/process5"/>
    <dgm:cxn modelId="{ADF7A302-823F-49BD-856F-F76E2B615030}" type="presOf" srcId="{C9EBA95A-F144-4D3C-B6BF-36BF04950E68}" destId="{AF5FD178-7108-4EB3-8E17-D8CB77427DA0}" srcOrd="0" destOrd="0" presId="urn:microsoft.com/office/officeart/2005/8/layout/process5"/>
    <dgm:cxn modelId="{A37BFD04-C15F-4FDF-B8C3-10AFEBCCC7BE}" type="presOf" srcId="{C0EF78F9-D3E8-496E-BEE8-87D2DFB9634B}" destId="{1DD6556E-22EC-4C8E-9CD3-2736517C0766}" srcOrd="0" destOrd="0" presId="urn:microsoft.com/office/officeart/2005/8/layout/process5"/>
    <dgm:cxn modelId="{F60D5F13-3AF0-4679-BC4A-BD55A9546DB0}" type="presOf" srcId="{4F630FD6-12AF-4018-9912-FF502F99903A}" destId="{2F333CC7-5F31-45E0-B9E8-3B07CA810B5A}" srcOrd="1" destOrd="0" presId="urn:microsoft.com/office/officeart/2005/8/layout/process5"/>
    <dgm:cxn modelId="{F6262B1A-C496-4C8D-AB5F-8CFE6466F1F9}" type="presOf" srcId="{4658CF46-776D-4AAA-9987-D2D93F1458D7}" destId="{03BE7C20-C6DD-4686-9B0B-E383BB190C67}" srcOrd="0" destOrd="0" presId="urn:microsoft.com/office/officeart/2005/8/layout/process5"/>
    <dgm:cxn modelId="{B1F9991D-8EFD-45D5-9E1A-2D5795E65078}" srcId="{A3185049-1029-4C47-840B-34EA2F4AA255}" destId="{7F08F326-8D9A-4DB4-A857-71154983AE97}" srcOrd="5" destOrd="0" parTransId="{B1A3635F-E6DF-4968-9D62-4308AFABB7E7}" sibTransId="{03BAF535-67F1-4D48-B35A-2085A1ACF97D}"/>
    <dgm:cxn modelId="{9B914C20-80E1-4B5F-B152-52D968BCBE09}" type="presOf" srcId="{EEFAB3FB-267D-4F29-ACE8-283F60BED302}" destId="{35852549-1ABB-4DD1-B3C7-ED5FB82F463D}" srcOrd="0" destOrd="0" presId="urn:microsoft.com/office/officeart/2005/8/layout/process5"/>
    <dgm:cxn modelId="{B8733721-F5D7-4414-9A27-01720D64423F}" srcId="{A3185049-1029-4C47-840B-34EA2F4AA255}" destId="{4658CF46-776D-4AAA-9987-D2D93F1458D7}" srcOrd="7" destOrd="0" parTransId="{C118A8B5-3AEA-4146-BA2F-D9D054565DE3}" sibTransId="{19DBF020-9EF9-40DE-9F81-444B1589E09D}"/>
    <dgm:cxn modelId="{6D58EC25-C52D-4F5D-9CDB-A484C5029FA3}" type="presOf" srcId="{6CA73CD9-17F3-44AA-A981-09B2540B081C}" destId="{34FEEFC2-6C92-42D3-9F0F-B099C3CCCF86}" srcOrd="0" destOrd="0" presId="urn:microsoft.com/office/officeart/2005/8/layout/process5"/>
    <dgm:cxn modelId="{328C0B2E-2E30-41FB-A44A-11ACD978C747}" type="presOf" srcId="{4F630FD6-12AF-4018-9912-FF502F99903A}" destId="{F723BFEB-43DA-47B4-B707-6AB3642F90AA}" srcOrd="0" destOrd="0" presId="urn:microsoft.com/office/officeart/2005/8/layout/process5"/>
    <dgm:cxn modelId="{2DD78336-FE98-4DB3-8BF4-EDADE3CFCEF5}" srcId="{A3185049-1029-4C47-840B-34EA2F4AA255}" destId="{6CA73CD9-17F3-44AA-A981-09B2540B081C}" srcOrd="2" destOrd="0" parTransId="{FE3174F5-8219-4AF1-9369-743255F7DC4C}" sibTransId="{BC1A2CFF-9938-49F1-9B05-E0A668E53650}"/>
    <dgm:cxn modelId="{C05EAA39-A3C6-4942-A4CA-A10FE28EE0DA}" type="presOf" srcId="{756B00EF-9339-4758-96A2-4CFB541DBB43}" destId="{7DD059CE-F97E-49E8-B626-4B01B6196190}" srcOrd="0" destOrd="0" presId="urn:microsoft.com/office/officeart/2005/8/layout/process5"/>
    <dgm:cxn modelId="{9FBFBE3D-A1DD-43EB-B2F9-7828E53C4291}" type="presOf" srcId="{EEFAB3FB-267D-4F29-ACE8-283F60BED302}" destId="{943984D2-04EC-4CF4-9893-025D02A64845}" srcOrd="1" destOrd="0" presId="urn:microsoft.com/office/officeart/2005/8/layout/process5"/>
    <dgm:cxn modelId="{EB74035B-6E13-4707-8D4B-23DBB2D37F19}" type="presOf" srcId="{C6B9F1AE-6B1B-4256-9741-1BC9E3242BB7}" destId="{A06CADD4-1323-47FB-92C7-D9BE3D16C05D}" srcOrd="0" destOrd="0" presId="urn:microsoft.com/office/officeart/2005/8/layout/process5"/>
    <dgm:cxn modelId="{7F857843-8817-4564-B2E1-9EDF5C17A9AF}" srcId="{A3185049-1029-4C47-840B-34EA2F4AA255}" destId="{96E17E94-F492-494F-943F-92EBF1191FE5}" srcOrd="9" destOrd="0" parTransId="{2EBDF52F-70DB-4BFD-8887-A0D5B03E6A3A}" sibTransId="{15433891-46CC-4B90-B722-D0D0417CD554}"/>
    <dgm:cxn modelId="{9D931246-9A89-49DC-84AC-D4B4C35E8DC7}" type="presOf" srcId="{11240469-1048-458E-94BC-858C7F3EC903}" destId="{703B1C72-B551-4E00-9802-AAF435582622}" srcOrd="1" destOrd="0" presId="urn:microsoft.com/office/officeart/2005/8/layout/process5"/>
    <dgm:cxn modelId="{9909B74A-AE08-4461-B29A-9639C627494F}" type="presOf" srcId="{19DBF020-9EF9-40DE-9F81-444B1589E09D}" destId="{D9691899-5FBB-4F7A-9C9F-5E899E8CF069}" srcOrd="1" destOrd="0" presId="urn:microsoft.com/office/officeart/2005/8/layout/process5"/>
    <dgm:cxn modelId="{05781D4E-B581-4442-8C08-85366B9F9821}" type="presOf" srcId="{19DBF020-9EF9-40DE-9F81-444B1589E09D}" destId="{9F9CE159-D0CE-4BCD-B824-0AA7E92860ED}" srcOrd="0" destOrd="0" presId="urn:microsoft.com/office/officeart/2005/8/layout/process5"/>
    <dgm:cxn modelId="{7D85514E-411A-41DB-85C1-FE04A659949C}" type="presOf" srcId="{96E17E94-F492-494F-943F-92EBF1191FE5}" destId="{A0875377-6AF2-421F-8AAC-326651730A63}" srcOrd="0" destOrd="0" presId="urn:microsoft.com/office/officeart/2005/8/layout/process5"/>
    <dgm:cxn modelId="{FD8A1F52-40F7-4840-87E5-398236259F9B}" srcId="{A3185049-1029-4C47-840B-34EA2F4AA255}" destId="{C9EBA95A-F144-4D3C-B6BF-36BF04950E68}" srcOrd="3" destOrd="0" parTransId="{2225F860-6A21-4A6B-BF7B-AC9EA4970605}" sibTransId="{756B00EF-9339-4758-96A2-4CFB541DBB43}"/>
    <dgm:cxn modelId="{2E306A53-785F-4E6E-868F-1A23B1966E07}" type="presOf" srcId="{756B00EF-9339-4758-96A2-4CFB541DBB43}" destId="{184DED3B-E80A-43BC-A54A-4471445DD386}" srcOrd="1" destOrd="0" presId="urn:microsoft.com/office/officeart/2005/8/layout/process5"/>
    <dgm:cxn modelId="{53FB3058-238D-415A-B671-8263450BE37E}" type="presOf" srcId="{EF41CF8C-9186-4A3E-AAAE-857A91656408}" destId="{D2F1758D-4786-45A9-9F29-483AD68793EC}" srcOrd="0" destOrd="0" presId="urn:microsoft.com/office/officeart/2005/8/layout/process5"/>
    <dgm:cxn modelId="{249DC780-21A3-4D0B-951A-8510E63E90AC}" type="presOf" srcId="{11240469-1048-458E-94BC-858C7F3EC903}" destId="{4EEE8F6B-6FAF-479C-AD76-9EE6F323EF3C}" srcOrd="0" destOrd="0" presId="urn:microsoft.com/office/officeart/2005/8/layout/process5"/>
    <dgm:cxn modelId="{FB0D4B87-FBEA-4070-A78B-2C62A4B0E6A8}" type="presOf" srcId="{03BAF535-67F1-4D48-B35A-2085A1ACF97D}" destId="{D907C2A0-0EB5-4E4C-BFF1-6B49A0BE28BA}" srcOrd="0" destOrd="0" presId="urn:microsoft.com/office/officeart/2005/8/layout/process5"/>
    <dgm:cxn modelId="{252EB087-792A-428D-853E-700731FAA9B6}" srcId="{A3185049-1029-4C47-840B-34EA2F4AA255}" destId="{C0EF78F9-D3E8-496E-BEE8-87D2DFB9634B}" srcOrd="0" destOrd="0" parTransId="{FF7CB304-7547-42B1-A4C4-76BE85731EDE}" sibTransId="{B1CD4923-900B-404C-AF21-BFFD52F935AE}"/>
    <dgm:cxn modelId="{63023289-F52B-4172-B461-388F90AE4495}" type="presOf" srcId="{BC1A2CFF-9938-49F1-9B05-E0A668E53650}" destId="{8DA52ADC-2336-438D-B151-9F430086CD1C}" srcOrd="1" destOrd="0" presId="urn:microsoft.com/office/officeart/2005/8/layout/process5"/>
    <dgm:cxn modelId="{BF5C339B-0AAD-4BF8-A8B0-F36CAD47D7AA}" type="presOf" srcId="{BBF9AA3B-A1B7-4D06-B257-9A5704182CF5}" destId="{F8A61643-0B69-4546-8525-4AC359759FB8}" srcOrd="0" destOrd="0" presId="urn:microsoft.com/office/officeart/2005/8/layout/process5"/>
    <dgm:cxn modelId="{9D05B4A2-5024-46C8-ABAD-80BC224F1561}" srcId="{A3185049-1029-4C47-840B-34EA2F4AA255}" destId="{01FAA8FF-7219-462D-92C8-4E8E10C1C243}" srcOrd="6" destOrd="0" parTransId="{27615A54-464A-4C2C-B0E8-8C34ADCA8903}" sibTransId="{4F630FD6-12AF-4018-9912-FF502F99903A}"/>
    <dgm:cxn modelId="{221C68B0-DE80-40CD-83A6-37D83CA78532}" type="presOf" srcId="{7F08F326-8D9A-4DB4-A857-71154983AE97}" destId="{3212E1E7-DBB6-489B-8B55-2FE133BECDCB}" srcOrd="0" destOrd="0" presId="urn:microsoft.com/office/officeart/2005/8/layout/process5"/>
    <dgm:cxn modelId="{96AE10B1-743D-45A0-8C0B-9D7034968AE3}" type="presOf" srcId="{C6B9F1AE-6B1B-4256-9741-1BC9E3242BB7}" destId="{4E44045C-5774-4956-ADDF-8357CB1609E7}" srcOrd="1" destOrd="0" presId="urn:microsoft.com/office/officeart/2005/8/layout/process5"/>
    <dgm:cxn modelId="{4510EAB7-0F84-40D3-8881-1FD0F41A35C7}" srcId="{A3185049-1029-4C47-840B-34EA2F4AA255}" destId="{2C33C6C9-ACBF-4B21-BBCB-1011AF7B9861}" srcOrd="1" destOrd="0" parTransId="{BE11184E-CECE-4000-BB77-C6FBEDAB2A68}" sibTransId="{C6B9F1AE-6B1B-4256-9741-1BC9E3242BB7}"/>
    <dgm:cxn modelId="{C014BABD-3BC0-447C-B0C1-37299190601B}" srcId="{A3185049-1029-4C47-840B-34EA2F4AA255}" destId="{EF41CF8C-9186-4A3E-AAAE-857A91656408}" srcOrd="4" destOrd="0" parTransId="{DC117F46-2EBF-4998-A613-8B3D4B3A39FF}" sibTransId="{EEFAB3FB-267D-4F29-ACE8-283F60BED302}"/>
    <dgm:cxn modelId="{CAC099BE-24B9-4652-884D-C10014706D82}" type="presOf" srcId="{B1CD4923-900B-404C-AF21-BFFD52F935AE}" destId="{54CB86AA-80F1-4790-B928-0989C991C796}" srcOrd="0" destOrd="0" presId="urn:microsoft.com/office/officeart/2005/8/layout/process5"/>
    <dgm:cxn modelId="{290115C2-C9BB-4EF0-B265-CE95A4F9DC24}" type="presOf" srcId="{03BAF535-67F1-4D48-B35A-2085A1ACF97D}" destId="{04BBCB47-3395-4A93-B187-4967A2D6D140}" srcOrd="1" destOrd="0" presId="urn:microsoft.com/office/officeart/2005/8/layout/process5"/>
    <dgm:cxn modelId="{04F0B9DB-941B-4882-8FFE-70D624B38355}" type="presOf" srcId="{B1CD4923-900B-404C-AF21-BFFD52F935AE}" destId="{BCE2841F-B4B9-4A96-BFFE-856C4C561827}" srcOrd="1" destOrd="0" presId="urn:microsoft.com/office/officeart/2005/8/layout/process5"/>
    <dgm:cxn modelId="{F55FD1E7-E913-4585-A781-FB589F2BC3BB}" type="presOf" srcId="{A3185049-1029-4C47-840B-34EA2F4AA255}" destId="{49B9A21B-62BC-4260-9223-703C6C67F470}" srcOrd="0" destOrd="0" presId="urn:microsoft.com/office/officeart/2005/8/layout/process5"/>
    <dgm:cxn modelId="{21813CE8-C305-4242-A282-DDE56E5E9D3C}" type="presOf" srcId="{2C33C6C9-ACBF-4B21-BBCB-1011AF7B9861}" destId="{BD480B65-B001-4A5B-83C9-94969F990190}" srcOrd="0" destOrd="0" presId="urn:microsoft.com/office/officeart/2005/8/layout/process5"/>
    <dgm:cxn modelId="{21EDCFF4-719A-4449-8CEB-783FD837605C}" type="presOf" srcId="{BC1A2CFF-9938-49F1-9B05-E0A668E53650}" destId="{8490C3C5-8BE5-49C6-B388-EEC5D4565DB5}" srcOrd="0" destOrd="0" presId="urn:microsoft.com/office/officeart/2005/8/layout/process5"/>
    <dgm:cxn modelId="{9B4B6DFF-BDB7-4032-9110-773C06B7FD0E}" srcId="{A3185049-1029-4C47-840B-34EA2F4AA255}" destId="{BBF9AA3B-A1B7-4D06-B257-9A5704182CF5}" srcOrd="8" destOrd="0" parTransId="{BBAEBE4C-54B7-41C6-9B2F-74F6AF872F78}" sibTransId="{11240469-1048-458E-94BC-858C7F3EC903}"/>
    <dgm:cxn modelId="{8C11EB8A-A61F-431E-9E7A-F558DDDF4EC2}" type="presParOf" srcId="{49B9A21B-62BC-4260-9223-703C6C67F470}" destId="{1DD6556E-22EC-4C8E-9CD3-2736517C0766}" srcOrd="0" destOrd="0" presId="urn:microsoft.com/office/officeart/2005/8/layout/process5"/>
    <dgm:cxn modelId="{BC348EDE-22FE-4772-A630-842F390DE5BE}" type="presParOf" srcId="{49B9A21B-62BC-4260-9223-703C6C67F470}" destId="{54CB86AA-80F1-4790-B928-0989C991C796}" srcOrd="1" destOrd="0" presId="urn:microsoft.com/office/officeart/2005/8/layout/process5"/>
    <dgm:cxn modelId="{D88BF2BB-B425-439F-91FE-0C8736BB875A}" type="presParOf" srcId="{54CB86AA-80F1-4790-B928-0989C991C796}" destId="{BCE2841F-B4B9-4A96-BFFE-856C4C561827}" srcOrd="0" destOrd="0" presId="urn:microsoft.com/office/officeart/2005/8/layout/process5"/>
    <dgm:cxn modelId="{3D76D9D5-CBB3-489A-9DC0-0D815D9710EF}" type="presParOf" srcId="{49B9A21B-62BC-4260-9223-703C6C67F470}" destId="{BD480B65-B001-4A5B-83C9-94969F990190}" srcOrd="2" destOrd="0" presId="urn:microsoft.com/office/officeart/2005/8/layout/process5"/>
    <dgm:cxn modelId="{FA25F35D-E4D9-4E40-8184-7A6ABEAFA51C}" type="presParOf" srcId="{49B9A21B-62BC-4260-9223-703C6C67F470}" destId="{A06CADD4-1323-47FB-92C7-D9BE3D16C05D}" srcOrd="3" destOrd="0" presId="urn:microsoft.com/office/officeart/2005/8/layout/process5"/>
    <dgm:cxn modelId="{88901A65-888E-40A4-91CD-13544C81A12E}" type="presParOf" srcId="{A06CADD4-1323-47FB-92C7-D9BE3D16C05D}" destId="{4E44045C-5774-4956-ADDF-8357CB1609E7}" srcOrd="0" destOrd="0" presId="urn:microsoft.com/office/officeart/2005/8/layout/process5"/>
    <dgm:cxn modelId="{DB0DF0D1-8F4C-4A71-8E4B-1F573A4AA650}" type="presParOf" srcId="{49B9A21B-62BC-4260-9223-703C6C67F470}" destId="{34FEEFC2-6C92-42D3-9F0F-B099C3CCCF86}" srcOrd="4" destOrd="0" presId="urn:microsoft.com/office/officeart/2005/8/layout/process5"/>
    <dgm:cxn modelId="{66B8F11D-3131-495D-A94E-7CE1F98189FE}" type="presParOf" srcId="{49B9A21B-62BC-4260-9223-703C6C67F470}" destId="{8490C3C5-8BE5-49C6-B388-EEC5D4565DB5}" srcOrd="5" destOrd="0" presId="urn:microsoft.com/office/officeart/2005/8/layout/process5"/>
    <dgm:cxn modelId="{E3BAF4CD-1648-48C3-951F-EFB8DFD072C4}" type="presParOf" srcId="{8490C3C5-8BE5-49C6-B388-EEC5D4565DB5}" destId="{8DA52ADC-2336-438D-B151-9F430086CD1C}" srcOrd="0" destOrd="0" presId="urn:microsoft.com/office/officeart/2005/8/layout/process5"/>
    <dgm:cxn modelId="{0FEEDC23-660E-473B-B45B-7E900561D817}" type="presParOf" srcId="{49B9A21B-62BC-4260-9223-703C6C67F470}" destId="{AF5FD178-7108-4EB3-8E17-D8CB77427DA0}" srcOrd="6" destOrd="0" presId="urn:microsoft.com/office/officeart/2005/8/layout/process5"/>
    <dgm:cxn modelId="{8C1D2EE4-A3FD-4CBC-9E5D-E6734F433B3C}" type="presParOf" srcId="{49B9A21B-62BC-4260-9223-703C6C67F470}" destId="{7DD059CE-F97E-49E8-B626-4B01B6196190}" srcOrd="7" destOrd="0" presId="urn:microsoft.com/office/officeart/2005/8/layout/process5"/>
    <dgm:cxn modelId="{AB4E45D7-BD79-4CAD-9A86-3CD2CB879293}" type="presParOf" srcId="{7DD059CE-F97E-49E8-B626-4B01B6196190}" destId="{184DED3B-E80A-43BC-A54A-4471445DD386}" srcOrd="0" destOrd="0" presId="urn:microsoft.com/office/officeart/2005/8/layout/process5"/>
    <dgm:cxn modelId="{DC0BB481-4787-4FA6-8705-33500DC27FF0}" type="presParOf" srcId="{49B9A21B-62BC-4260-9223-703C6C67F470}" destId="{D2F1758D-4786-45A9-9F29-483AD68793EC}" srcOrd="8" destOrd="0" presId="urn:microsoft.com/office/officeart/2005/8/layout/process5"/>
    <dgm:cxn modelId="{0FFD5390-2FEB-4C7C-A1B6-C0B9D1B8786E}" type="presParOf" srcId="{49B9A21B-62BC-4260-9223-703C6C67F470}" destId="{35852549-1ABB-4DD1-B3C7-ED5FB82F463D}" srcOrd="9" destOrd="0" presId="urn:microsoft.com/office/officeart/2005/8/layout/process5"/>
    <dgm:cxn modelId="{FA1749AF-C797-41EA-BB9C-44591C6B7B23}" type="presParOf" srcId="{35852549-1ABB-4DD1-B3C7-ED5FB82F463D}" destId="{943984D2-04EC-4CF4-9893-025D02A64845}" srcOrd="0" destOrd="0" presId="urn:microsoft.com/office/officeart/2005/8/layout/process5"/>
    <dgm:cxn modelId="{B8673DB2-CF73-4789-A31C-2CE32CB47D77}" type="presParOf" srcId="{49B9A21B-62BC-4260-9223-703C6C67F470}" destId="{3212E1E7-DBB6-489B-8B55-2FE133BECDCB}" srcOrd="10" destOrd="0" presId="urn:microsoft.com/office/officeart/2005/8/layout/process5"/>
    <dgm:cxn modelId="{FF30422A-4615-4D3D-81F5-BEA17A4BF5C0}" type="presParOf" srcId="{49B9A21B-62BC-4260-9223-703C6C67F470}" destId="{D907C2A0-0EB5-4E4C-BFF1-6B49A0BE28BA}" srcOrd="11" destOrd="0" presId="urn:microsoft.com/office/officeart/2005/8/layout/process5"/>
    <dgm:cxn modelId="{414519A3-136B-4BB3-9653-810898725BB7}" type="presParOf" srcId="{D907C2A0-0EB5-4E4C-BFF1-6B49A0BE28BA}" destId="{04BBCB47-3395-4A93-B187-4967A2D6D140}" srcOrd="0" destOrd="0" presId="urn:microsoft.com/office/officeart/2005/8/layout/process5"/>
    <dgm:cxn modelId="{D86AD6EC-D55B-42A3-ABBC-EE462FC35B33}" type="presParOf" srcId="{49B9A21B-62BC-4260-9223-703C6C67F470}" destId="{240CF611-BE29-40EE-A5D1-10A9AC39D31C}" srcOrd="12" destOrd="0" presId="urn:microsoft.com/office/officeart/2005/8/layout/process5"/>
    <dgm:cxn modelId="{D7D3A90C-4CF2-4B69-B137-F683C2C7E15C}" type="presParOf" srcId="{49B9A21B-62BC-4260-9223-703C6C67F470}" destId="{F723BFEB-43DA-47B4-B707-6AB3642F90AA}" srcOrd="13" destOrd="0" presId="urn:microsoft.com/office/officeart/2005/8/layout/process5"/>
    <dgm:cxn modelId="{C0B51CE1-E826-4F90-9F2C-6C3B6535FD08}" type="presParOf" srcId="{F723BFEB-43DA-47B4-B707-6AB3642F90AA}" destId="{2F333CC7-5F31-45E0-B9E8-3B07CA810B5A}" srcOrd="0" destOrd="0" presId="urn:microsoft.com/office/officeart/2005/8/layout/process5"/>
    <dgm:cxn modelId="{A3502877-17B3-4731-85B5-627E448469EB}" type="presParOf" srcId="{49B9A21B-62BC-4260-9223-703C6C67F470}" destId="{03BE7C20-C6DD-4686-9B0B-E383BB190C67}" srcOrd="14" destOrd="0" presId="urn:microsoft.com/office/officeart/2005/8/layout/process5"/>
    <dgm:cxn modelId="{9E0D287A-F669-4A5D-AEE4-C920E6BA8B62}" type="presParOf" srcId="{49B9A21B-62BC-4260-9223-703C6C67F470}" destId="{9F9CE159-D0CE-4BCD-B824-0AA7E92860ED}" srcOrd="15" destOrd="0" presId="urn:microsoft.com/office/officeart/2005/8/layout/process5"/>
    <dgm:cxn modelId="{1049AB88-09E1-4BC4-A614-1332C13860D9}" type="presParOf" srcId="{9F9CE159-D0CE-4BCD-B824-0AA7E92860ED}" destId="{D9691899-5FBB-4F7A-9C9F-5E899E8CF069}" srcOrd="0" destOrd="0" presId="urn:microsoft.com/office/officeart/2005/8/layout/process5"/>
    <dgm:cxn modelId="{557C20F1-834E-457C-B745-FBC680746871}" type="presParOf" srcId="{49B9A21B-62BC-4260-9223-703C6C67F470}" destId="{F8A61643-0B69-4546-8525-4AC359759FB8}" srcOrd="16" destOrd="0" presId="urn:microsoft.com/office/officeart/2005/8/layout/process5"/>
    <dgm:cxn modelId="{F2925809-9DB5-4321-A171-1F78EA636FAB}" type="presParOf" srcId="{49B9A21B-62BC-4260-9223-703C6C67F470}" destId="{4EEE8F6B-6FAF-479C-AD76-9EE6F323EF3C}" srcOrd="17" destOrd="0" presId="urn:microsoft.com/office/officeart/2005/8/layout/process5"/>
    <dgm:cxn modelId="{33E93EAB-A314-452F-8D4B-DD3032E0399B}" type="presParOf" srcId="{4EEE8F6B-6FAF-479C-AD76-9EE6F323EF3C}" destId="{703B1C72-B551-4E00-9802-AAF435582622}" srcOrd="0" destOrd="0" presId="urn:microsoft.com/office/officeart/2005/8/layout/process5"/>
    <dgm:cxn modelId="{FEAAC1C2-FBFE-475D-9580-89E2A7E2F998}" type="presParOf" srcId="{49B9A21B-62BC-4260-9223-703C6C67F470}" destId="{A0875377-6AF2-421F-8AAC-326651730A63}" srcOrd="18"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DF91957-E5A8-4356-B796-B654A0E9659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0DB3A034-9E8B-45E7-9EDF-25A6573E3803}">
      <dgm:prSet phldrT="[Text]" custT="1"/>
      <dgm:spPr/>
      <dgm:t>
        <a:bodyPr/>
        <a:lstStyle/>
        <a:p>
          <a:r>
            <a:rPr lang="en-US" sz="1400" dirty="0">
              <a:latin typeface="Signika" panose="020B0604020202020204" charset="0"/>
            </a:rPr>
            <a:t>Legal Compliance</a:t>
          </a:r>
          <a:endParaRPr lang="en-IN" sz="1400" dirty="0">
            <a:latin typeface="Signika" panose="020B0604020202020204" charset="0"/>
          </a:endParaRPr>
        </a:p>
      </dgm:t>
    </dgm:pt>
    <dgm:pt modelId="{949656A9-5D1F-44F7-B3B6-F872822BEE80}" type="parTrans" cxnId="{A633994B-58CF-4DDD-8D89-C7D3F64BEC91}">
      <dgm:prSet/>
      <dgm:spPr/>
      <dgm:t>
        <a:bodyPr/>
        <a:lstStyle/>
        <a:p>
          <a:endParaRPr lang="en-IN" sz="1600">
            <a:latin typeface="Signika" panose="020B0604020202020204" charset="0"/>
          </a:endParaRPr>
        </a:p>
      </dgm:t>
    </dgm:pt>
    <dgm:pt modelId="{AC01BECA-BAB3-40C7-9EE8-563A156142A8}" type="sibTrans" cxnId="{A633994B-58CF-4DDD-8D89-C7D3F64BEC91}">
      <dgm:prSet/>
      <dgm:spPr/>
      <dgm:t>
        <a:bodyPr/>
        <a:lstStyle/>
        <a:p>
          <a:endParaRPr lang="en-IN" sz="1600">
            <a:latin typeface="Signika" panose="020B0604020202020204" charset="0"/>
          </a:endParaRPr>
        </a:p>
      </dgm:t>
    </dgm:pt>
    <dgm:pt modelId="{6A269C54-8C82-4264-AA86-97F88A78C129}">
      <dgm:prSet phldrT="[Text]" custT="1"/>
      <dgm:spPr/>
      <dgm:t>
        <a:bodyPr/>
        <a:lstStyle/>
        <a:p>
          <a:r>
            <a:rPr lang="en-US" sz="1400" dirty="0">
              <a:latin typeface="Signika" panose="020B0604020202020204" charset="0"/>
            </a:rPr>
            <a:t>Financial Reporting Compliance</a:t>
          </a:r>
          <a:endParaRPr lang="en-IN" sz="1400" dirty="0">
            <a:latin typeface="Signika" panose="020B0604020202020204" charset="0"/>
          </a:endParaRPr>
        </a:p>
      </dgm:t>
    </dgm:pt>
    <dgm:pt modelId="{6CDB0C2A-CAD1-4E08-A240-C595D6C994F0}" type="parTrans" cxnId="{6A85EFBC-C19B-4605-9625-51A1587960C4}">
      <dgm:prSet/>
      <dgm:spPr/>
      <dgm:t>
        <a:bodyPr/>
        <a:lstStyle/>
        <a:p>
          <a:endParaRPr lang="en-IN" sz="1600">
            <a:latin typeface="Signika" panose="020B0604020202020204" charset="0"/>
          </a:endParaRPr>
        </a:p>
      </dgm:t>
    </dgm:pt>
    <dgm:pt modelId="{9D04F615-15A8-4EFA-B713-7BA653E7AED2}" type="sibTrans" cxnId="{6A85EFBC-C19B-4605-9625-51A1587960C4}">
      <dgm:prSet/>
      <dgm:spPr/>
      <dgm:t>
        <a:bodyPr/>
        <a:lstStyle/>
        <a:p>
          <a:endParaRPr lang="en-IN" sz="1600">
            <a:latin typeface="Signika" panose="020B0604020202020204" charset="0"/>
          </a:endParaRPr>
        </a:p>
      </dgm:t>
    </dgm:pt>
    <dgm:pt modelId="{603F1379-4362-4EE8-8C7E-80C50E51083C}">
      <dgm:prSet phldrT="[Text]" custT="1"/>
      <dgm:spPr/>
      <dgm:t>
        <a:bodyPr/>
        <a:lstStyle/>
        <a:p>
          <a:r>
            <a:rPr lang="en-US" sz="1400" dirty="0">
              <a:latin typeface="Signika" panose="020B0604020202020204" charset="0"/>
            </a:rPr>
            <a:t>Tax Compliance</a:t>
          </a:r>
          <a:endParaRPr lang="en-IN" sz="1400" dirty="0">
            <a:latin typeface="Signika" panose="020B0604020202020204" charset="0"/>
          </a:endParaRPr>
        </a:p>
      </dgm:t>
    </dgm:pt>
    <dgm:pt modelId="{4FE36014-2BEB-4F51-AE97-1ACC697A0B92}" type="parTrans" cxnId="{DAC76080-F48C-4DBD-92E3-B032401BE199}">
      <dgm:prSet/>
      <dgm:spPr/>
      <dgm:t>
        <a:bodyPr/>
        <a:lstStyle/>
        <a:p>
          <a:endParaRPr lang="en-IN" sz="1600">
            <a:latin typeface="Signika" panose="020B0604020202020204" charset="0"/>
          </a:endParaRPr>
        </a:p>
      </dgm:t>
    </dgm:pt>
    <dgm:pt modelId="{17062FC8-BDA8-4CDD-AC1C-3B7109199A08}" type="sibTrans" cxnId="{DAC76080-F48C-4DBD-92E3-B032401BE199}">
      <dgm:prSet/>
      <dgm:spPr/>
      <dgm:t>
        <a:bodyPr/>
        <a:lstStyle/>
        <a:p>
          <a:endParaRPr lang="en-IN" sz="1600">
            <a:latin typeface="Signika" panose="020B0604020202020204" charset="0"/>
          </a:endParaRPr>
        </a:p>
      </dgm:t>
    </dgm:pt>
    <dgm:pt modelId="{A5FCC168-9FDB-464D-8FBD-8D8A2D404353}">
      <dgm:prSet phldrT="[Text]" custT="1"/>
      <dgm:spPr/>
      <dgm:t>
        <a:bodyPr/>
        <a:lstStyle/>
        <a:p>
          <a:r>
            <a:rPr lang="en-US" sz="1400" dirty="0">
              <a:latin typeface="Signika" panose="020B0604020202020204" charset="0"/>
            </a:rPr>
            <a:t>Ethical Compliance</a:t>
          </a:r>
          <a:endParaRPr lang="en-IN" sz="1400" dirty="0">
            <a:latin typeface="Signika" panose="020B0604020202020204" charset="0"/>
          </a:endParaRPr>
        </a:p>
      </dgm:t>
    </dgm:pt>
    <dgm:pt modelId="{219F4F2E-5D08-42A4-9F18-F7141306ED31}" type="parTrans" cxnId="{5066E158-3D71-4AE8-8086-C0ACABB506DE}">
      <dgm:prSet/>
      <dgm:spPr/>
      <dgm:t>
        <a:bodyPr/>
        <a:lstStyle/>
        <a:p>
          <a:endParaRPr lang="en-IN" sz="1600">
            <a:latin typeface="Signika" panose="020B0604020202020204" charset="0"/>
          </a:endParaRPr>
        </a:p>
      </dgm:t>
    </dgm:pt>
    <dgm:pt modelId="{9F73C5E5-B18D-465D-82A0-921A7D5DC2FB}" type="sibTrans" cxnId="{5066E158-3D71-4AE8-8086-C0ACABB506DE}">
      <dgm:prSet/>
      <dgm:spPr/>
      <dgm:t>
        <a:bodyPr/>
        <a:lstStyle/>
        <a:p>
          <a:endParaRPr lang="en-IN" sz="1600">
            <a:latin typeface="Signika" panose="020B0604020202020204" charset="0"/>
          </a:endParaRPr>
        </a:p>
      </dgm:t>
    </dgm:pt>
    <dgm:pt modelId="{5C521549-6E79-4464-9679-F42CC1F7FA92}">
      <dgm:prSet phldrT="[Text]" custT="1"/>
      <dgm:spPr/>
      <dgm:t>
        <a:bodyPr/>
        <a:lstStyle/>
        <a:p>
          <a:r>
            <a:rPr lang="en-US" sz="1400" dirty="0">
              <a:latin typeface="Signika" panose="020B0604020202020204" charset="0"/>
            </a:rPr>
            <a:t>Audit &amp; Assurance</a:t>
          </a:r>
          <a:endParaRPr lang="en-IN" sz="1400" dirty="0">
            <a:latin typeface="Signika" panose="020B0604020202020204" charset="0"/>
          </a:endParaRPr>
        </a:p>
      </dgm:t>
    </dgm:pt>
    <dgm:pt modelId="{F398FB26-8123-4909-BD78-B6953059A20D}" type="parTrans" cxnId="{0ED47BE8-77E3-43BE-AC5B-D86FFF1FCD60}">
      <dgm:prSet/>
      <dgm:spPr/>
      <dgm:t>
        <a:bodyPr/>
        <a:lstStyle/>
        <a:p>
          <a:endParaRPr lang="en-IN" sz="1600">
            <a:latin typeface="Signika" panose="020B0604020202020204" charset="0"/>
          </a:endParaRPr>
        </a:p>
      </dgm:t>
    </dgm:pt>
    <dgm:pt modelId="{4ECEA05A-744A-47CC-9557-67E1024F6C12}" type="sibTrans" cxnId="{0ED47BE8-77E3-43BE-AC5B-D86FFF1FCD60}">
      <dgm:prSet/>
      <dgm:spPr/>
      <dgm:t>
        <a:bodyPr/>
        <a:lstStyle/>
        <a:p>
          <a:endParaRPr lang="en-IN" sz="1600">
            <a:latin typeface="Signika" panose="020B0604020202020204" charset="0"/>
          </a:endParaRPr>
        </a:p>
      </dgm:t>
    </dgm:pt>
    <dgm:pt modelId="{6C427921-FA60-44E5-A6D0-13CF52F3C1D5}">
      <dgm:prSet phldrT="[Text]" custT="1"/>
      <dgm:spPr/>
      <dgm:t>
        <a:bodyPr/>
        <a:lstStyle/>
        <a:p>
          <a:r>
            <a:rPr lang="en-US" sz="1400" dirty="0">
              <a:latin typeface="Signika" panose="020B0604020202020204" charset="0"/>
            </a:rPr>
            <a:t>Risk Management</a:t>
          </a:r>
          <a:endParaRPr lang="en-IN" sz="1400" dirty="0">
            <a:latin typeface="Signika" panose="020B0604020202020204" charset="0"/>
          </a:endParaRPr>
        </a:p>
      </dgm:t>
    </dgm:pt>
    <dgm:pt modelId="{2EB638CE-4751-4538-9947-3CB885D1ED89}" type="parTrans" cxnId="{434FDCED-16A3-473D-8730-DEE649277491}">
      <dgm:prSet/>
      <dgm:spPr/>
      <dgm:t>
        <a:bodyPr/>
        <a:lstStyle/>
        <a:p>
          <a:endParaRPr lang="en-IN" sz="1600">
            <a:latin typeface="Signika" panose="020B0604020202020204" charset="0"/>
          </a:endParaRPr>
        </a:p>
      </dgm:t>
    </dgm:pt>
    <dgm:pt modelId="{BBB226A1-8218-4F84-B78B-FB3B752E0064}" type="sibTrans" cxnId="{434FDCED-16A3-473D-8730-DEE649277491}">
      <dgm:prSet/>
      <dgm:spPr/>
      <dgm:t>
        <a:bodyPr/>
        <a:lstStyle/>
        <a:p>
          <a:endParaRPr lang="en-IN" sz="1600">
            <a:latin typeface="Signika" panose="020B0604020202020204" charset="0"/>
          </a:endParaRPr>
        </a:p>
      </dgm:t>
    </dgm:pt>
    <dgm:pt modelId="{006F3C77-2485-4DAF-A52F-6238440BC220}">
      <dgm:prSet phldrT="[Text]" custT="1"/>
      <dgm:spPr/>
      <dgm:t>
        <a:bodyPr/>
        <a:lstStyle/>
        <a:p>
          <a:r>
            <a:rPr lang="en-US" sz="1400" dirty="0">
              <a:latin typeface="Signika" panose="020B0604020202020204" charset="0"/>
            </a:rPr>
            <a:t>Continuous Monitoring &amp; Improvement</a:t>
          </a:r>
          <a:endParaRPr lang="en-IN" sz="1400" dirty="0">
            <a:latin typeface="Signika" panose="020B0604020202020204" charset="0"/>
          </a:endParaRPr>
        </a:p>
      </dgm:t>
    </dgm:pt>
    <dgm:pt modelId="{5628004D-618C-4116-96A8-230BFFF6072F}" type="parTrans" cxnId="{00D3324A-B730-4C7B-A11D-8817B26B3F5C}">
      <dgm:prSet/>
      <dgm:spPr/>
      <dgm:t>
        <a:bodyPr/>
        <a:lstStyle/>
        <a:p>
          <a:endParaRPr lang="en-IN" sz="1600">
            <a:latin typeface="Signika" panose="020B0604020202020204" charset="0"/>
          </a:endParaRPr>
        </a:p>
      </dgm:t>
    </dgm:pt>
    <dgm:pt modelId="{57BBB6CE-8440-4028-9DC2-E3FADD1D642F}" type="sibTrans" cxnId="{00D3324A-B730-4C7B-A11D-8817B26B3F5C}">
      <dgm:prSet/>
      <dgm:spPr/>
      <dgm:t>
        <a:bodyPr/>
        <a:lstStyle/>
        <a:p>
          <a:endParaRPr lang="en-IN" sz="1600">
            <a:latin typeface="Signika" panose="020B0604020202020204" charset="0"/>
          </a:endParaRPr>
        </a:p>
      </dgm:t>
    </dgm:pt>
    <dgm:pt modelId="{F47E2401-2494-481A-802F-2C997E11C169}">
      <dgm:prSet phldrT="[Text]" custT="1"/>
      <dgm:spPr/>
      <dgm:t>
        <a:bodyPr/>
        <a:lstStyle/>
        <a:p>
          <a:r>
            <a:rPr lang="en-US" sz="1400" dirty="0">
              <a:latin typeface="Signika" panose="020B0604020202020204" charset="0"/>
            </a:rPr>
            <a:t>Transparent Reporting</a:t>
          </a:r>
          <a:endParaRPr lang="en-IN" sz="1400" dirty="0">
            <a:latin typeface="Signika" panose="020B0604020202020204" charset="0"/>
          </a:endParaRPr>
        </a:p>
      </dgm:t>
    </dgm:pt>
    <dgm:pt modelId="{4F53AD75-B2E0-45F0-901B-28E9D246A7AD}" type="parTrans" cxnId="{B0FECC4F-FE5B-41D1-B258-34DFD517AD89}">
      <dgm:prSet/>
      <dgm:spPr/>
      <dgm:t>
        <a:bodyPr/>
        <a:lstStyle/>
        <a:p>
          <a:endParaRPr lang="en-IN" sz="1600">
            <a:latin typeface="Signika" panose="020B0604020202020204" charset="0"/>
          </a:endParaRPr>
        </a:p>
      </dgm:t>
    </dgm:pt>
    <dgm:pt modelId="{346DDDCA-7E52-4370-B923-D519EE9D12EB}" type="sibTrans" cxnId="{B0FECC4F-FE5B-41D1-B258-34DFD517AD89}">
      <dgm:prSet/>
      <dgm:spPr/>
      <dgm:t>
        <a:bodyPr/>
        <a:lstStyle/>
        <a:p>
          <a:endParaRPr lang="en-IN" sz="1600">
            <a:latin typeface="Signika" panose="020B0604020202020204" charset="0"/>
          </a:endParaRPr>
        </a:p>
      </dgm:t>
    </dgm:pt>
    <dgm:pt modelId="{AAF0C0ED-660B-4AEE-AF2D-0B3F3B59AE63}" type="pres">
      <dgm:prSet presAssocID="{5DF91957-E5A8-4356-B796-B654A0E9659A}" presName="diagram" presStyleCnt="0">
        <dgm:presLayoutVars>
          <dgm:dir/>
          <dgm:resizeHandles val="exact"/>
        </dgm:presLayoutVars>
      </dgm:prSet>
      <dgm:spPr/>
    </dgm:pt>
    <dgm:pt modelId="{C13F005E-E9EC-4EDC-B241-D320B7B680B5}" type="pres">
      <dgm:prSet presAssocID="{0DB3A034-9E8B-45E7-9EDF-25A6573E3803}" presName="node" presStyleLbl="node1" presStyleIdx="0" presStyleCnt="8">
        <dgm:presLayoutVars>
          <dgm:bulletEnabled val="1"/>
        </dgm:presLayoutVars>
      </dgm:prSet>
      <dgm:spPr/>
    </dgm:pt>
    <dgm:pt modelId="{5174DF77-DBF2-42C1-B2BB-602AA05C1F65}" type="pres">
      <dgm:prSet presAssocID="{AC01BECA-BAB3-40C7-9EE8-563A156142A8}" presName="sibTrans" presStyleCnt="0"/>
      <dgm:spPr/>
    </dgm:pt>
    <dgm:pt modelId="{D37F44EF-D226-4D10-8AC4-A30A5059C229}" type="pres">
      <dgm:prSet presAssocID="{6A269C54-8C82-4264-AA86-97F88A78C129}" presName="node" presStyleLbl="node1" presStyleIdx="1" presStyleCnt="8">
        <dgm:presLayoutVars>
          <dgm:bulletEnabled val="1"/>
        </dgm:presLayoutVars>
      </dgm:prSet>
      <dgm:spPr/>
    </dgm:pt>
    <dgm:pt modelId="{3EDC8272-6F02-40DE-A376-3270F7E991E2}" type="pres">
      <dgm:prSet presAssocID="{9D04F615-15A8-4EFA-B713-7BA653E7AED2}" presName="sibTrans" presStyleCnt="0"/>
      <dgm:spPr/>
    </dgm:pt>
    <dgm:pt modelId="{DE8230B9-E0EA-4B4C-9933-6A7B27E06CDB}" type="pres">
      <dgm:prSet presAssocID="{603F1379-4362-4EE8-8C7E-80C50E51083C}" presName="node" presStyleLbl="node1" presStyleIdx="2" presStyleCnt="8">
        <dgm:presLayoutVars>
          <dgm:bulletEnabled val="1"/>
        </dgm:presLayoutVars>
      </dgm:prSet>
      <dgm:spPr/>
    </dgm:pt>
    <dgm:pt modelId="{57840A02-B9CE-4806-BC3E-573DA69F8267}" type="pres">
      <dgm:prSet presAssocID="{17062FC8-BDA8-4CDD-AC1C-3B7109199A08}" presName="sibTrans" presStyleCnt="0"/>
      <dgm:spPr/>
    </dgm:pt>
    <dgm:pt modelId="{A4FBB71D-BE72-4CD7-94BB-75F1FA914774}" type="pres">
      <dgm:prSet presAssocID="{A5FCC168-9FDB-464D-8FBD-8D8A2D404353}" presName="node" presStyleLbl="node1" presStyleIdx="3" presStyleCnt="8">
        <dgm:presLayoutVars>
          <dgm:bulletEnabled val="1"/>
        </dgm:presLayoutVars>
      </dgm:prSet>
      <dgm:spPr/>
    </dgm:pt>
    <dgm:pt modelId="{F7838599-B602-4851-908B-EABE4770F0F0}" type="pres">
      <dgm:prSet presAssocID="{9F73C5E5-B18D-465D-82A0-921A7D5DC2FB}" presName="sibTrans" presStyleCnt="0"/>
      <dgm:spPr/>
    </dgm:pt>
    <dgm:pt modelId="{D0F8DF4D-4FBD-4603-AFEF-5CFAFF92E516}" type="pres">
      <dgm:prSet presAssocID="{5C521549-6E79-4464-9679-F42CC1F7FA92}" presName="node" presStyleLbl="node1" presStyleIdx="4" presStyleCnt="8">
        <dgm:presLayoutVars>
          <dgm:bulletEnabled val="1"/>
        </dgm:presLayoutVars>
      </dgm:prSet>
      <dgm:spPr/>
    </dgm:pt>
    <dgm:pt modelId="{3E0D756D-03C2-414E-8892-C8B097849931}" type="pres">
      <dgm:prSet presAssocID="{4ECEA05A-744A-47CC-9557-67E1024F6C12}" presName="sibTrans" presStyleCnt="0"/>
      <dgm:spPr/>
    </dgm:pt>
    <dgm:pt modelId="{D9D04B26-72F4-4323-A4F6-674C338E2162}" type="pres">
      <dgm:prSet presAssocID="{6C427921-FA60-44E5-A6D0-13CF52F3C1D5}" presName="node" presStyleLbl="node1" presStyleIdx="5" presStyleCnt="8">
        <dgm:presLayoutVars>
          <dgm:bulletEnabled val="1"/>
        </dgm:presLayoutVars>
      </dgm:prSet>
      <dgm:spPr/>
    </dgm:pt>
    <dgm:pt modelId="{1D2CB4E2-5523-4658-9136-CA3032F47B5F}" type="pres">
      <dgm:prSet presAssocID="{BBB226A1-8218-4F84-B78B-FB3B752E0064}" presName="sibTrans" presStyleCnt="0"/>
      <dgm:spPr/>
    </dgm:pt>
    <dgm:pt modelId="{3345073A-5FD3-466B-8BA9-D1915E19077C}" type="pres">
      <dgm:prSet presAssocID="{006F3C77-2485-4DAF-A52F-6238440BC220}" presName="node" presStyleLbl="node1" presStyleIdx="6" presStyleCnt="8">
        <dgm:presLayoutVars>
          <dgm:bulletEnabled val="1"/>
        </dgm:presLayoutVars>
      </dgm:prSet>
      <dgm:spPr/>
    </dgm:pt>
    <dgm:pt modelId="{D4DB7CE9-54BD-4230-BABE-840084E7522C}" type="pres">
      <dgm:prSet presAssocID="{57BBB6CE-8440-4028-9DC2-E3FADD1D642F}" presName="sibTrans" presStyleCnt="0"/>
      <dgm:spPr/>
    </dgm:pt>
    <dgm:pt modelId="{03C5675F-B7E3-44A1-84A2-D1D13A596BB2}" type="pres">
      <dgm:prSet presAssocID="{F47E2401-2494-481A-802F-2C997E11C169}" presName="node" presStyleLbl="node1" presStyleIdx="7" presStyleCnt="8">
        <dgm:presLayoutVars>
          <dgm:bulletEnabled val="1"/>
        </dgm:presLayoutVars>
      </dgm:prSet>
      <dgm:spPr/>
    </dgm:pt>
  </dgm:ptLst>
  <dgm:cxnLst>
    <dgm:cxn modelId="{38306100-563B-4DF4-882C-209899105CD9}" type="presOf" srcId="{6A269C54-8C82-4264-AA86-97F88A78C129}" destId="{D37F44EF-D226-4D10-8AC4-A30A5059C229}" srcOrd="0" destOrd="0" presId="urn:microsoft.com/office/officeart/2005/8/layout/default"/>
    <dgm:cxn modelId="{8800330A-46DE-4D76-9C7D-1ACB789B6C11}" type="presOf" srcId="{603F1379-4362-4EE8-8C7E-80C50E51083C}" destId="{DE8230B9-E0EA-4B4C-9933-6A7B27E06CDB}" srcOrd="0" destOrd="0" presId="urn:microsoft.com/office/officeart/2005/8/layout/default"/>
    <dgm:cxn modelId="{5E62D70C-3835-4666-AFFE-E3334B25F75C}" type="presOf" srcId="{6C427921-FA60-44E5-A6D0-13CF52F3C1D5}" destId="{D9D04B26-72F4-4323-A4F6-674C338E2162}" srcOrd="0" destOrd="0" presId="urn:microsoft.com/office/officeart/2005/8/layout/default"/>
    <dgm:cxn modelId="{00D3324A-B730-4C7B-A11D-8817B26B3F5C}" srcId="{5DF91957-E5A8-4356-B796-B654A0E9659A}" destId="{006F3C77-2485-4DAF-A52F-6238440BC220}" srcOrd="6" destOrd="0" parTransId="{5628004D-618C-4116-96A8-230BFFF6072F}" sibTransId="{57BBB6CE-8440-4028-9DC2-E3FADD1D642F}"/>
    <dgm:cxn modelId="{A633994B-58CF-4DDD-8D89-C7D3F64BEC91}" srcId="{5DF91957-E5A8-4356-B796-B654A0E9659A}" destId="{0DB3A034-9E8B-45E7-9EDF-25A6573E3803}" srcOrd="0" destOrd="0" parTransId="{949656A9-5D1F-44F7-B3B6-F872822BEE80}" sibTransId="{AC01BECA-BAB3-40C7-9EE8-563A156142A8}"/>
    <dgm:cxn modelId="{EB7C256F-F002-44BE-A9A1-AEC20085AF37}" type="presOf" srcId="{006F3C77-2485-4DAF-A52F-6238440BC220}" destId="{3345073A-5FD3-466B-8BA9-D1915E19077C}" srcOrd="0" destOrd="0" presId="urn:microsoft.com/office/officeart/2005/8/layout/default"/>
    <dgm:cxn modelId="{B0FECC4F-FE5B-41D1-B258-34DFD517AD89}" srcId="{5DF91957-E5A8-4356-B796-B654A0E9659A}" destId="{F47E2401-2494-481A-802F-2C997E11C169}" srcOrd="7" destOrd="0" parTransId="{4F53AD75-B2E0-45F0-901B-28E9D246A7AD}" sibTransId="{346DDDCA-7E52-4370-B923-D519EE9D12EB}"/>
    <dgm:cxn modelId="{1302D650-8A27-4152-A576-49A3979F1B4A}" type="presOf" srcId="{A5FCC168-9FDB-464D-8FBD-8D8A2D404353}" destId="{A4FBB71D-BE72-4CD7-94BB-75F1FA914774}" srcOrd="0" destOrd="0" presId="urn:microsoft.com/office/officeart/2005/8/layout/default"/>
    <dgm:cxn modelId="{89CFC175-2176-428D-934B-D515F40F158B}" type="presOf" srcId="{5DF91957-E5A8-4356-B796-B654A0E9659A}" destId="{AAF0C0ED-660B-4AEE-AF2D-0B3F3B59AE63}" srcOrd="0" destOrd="0" presId="urn:microsoft.com/office/officeart/2005/8/layout/default"/>
    <dgm:cxn modelId="{5066E158-3D71-4AE8-8086-C0ACABB506DE}" srcId="{5DF91957-E5A8-4356-B796-B654A0E9659A}" destId="{A5FCC168-9FDB-464D-8FBD-8D8A2D404353}" srcOrd="3" destOrd="0" parTransId="{219F4F2E-5D08-42A4-9F18-F7141306ED31}" sibTransId="{9F73C5E5-B18D-465D-82A0-921A7D5DC2FB}"/>
    <dgm:cxn modelId="{2EE4907F-2132-4645-98ED-DB2A8A0A2C40}" type="presOf" srcId="{0DB3A034-9E8B-45E7-9EDF-25A6573E3803}" destId="{C13F005E-E9EC-4EDC-B241-D320B7B680B5}" srcOrd="0" destOrd="0" presId="urn:microsoft.com/office/officeart/2005/8/layout/default"/>
    <dgm:cxn modelId="{DAC76080-F48C-4DBD-92E3-B032401BE199}" srcId="{5DF91957-E5A8-4356-B796-B654A0E9659A}" destId="{603F1379-4362-4EE8-8C7E-80C50E51083C}" srcOrd="2" destOrd="0" parTransId="{4FE36014-2BEB-4F51-AE97-1ACC697A0B92}" sibTransId="{17062FC8-BDA8-4CDD-AC1C-3B7109199A08}"/>
    <dgm:cxn modelId="{6A9E9B88-58D5-45D5-879E-AFB054340564}" type="presOf" srcId="{5C521549-6E79-4464-9679-F42CC1F7FA92}" destId="{D0F8DF4D-4FBD-4603-AFEF-5CFAFF92E516}" srcOrd="0" destOrd="0" presId="urn:microsoft.com/office/officeart/2005/8/layout/default"/>
    <dgm:cxn modelId="{6A85EFBC-C19B-4605-9625-51A1587960C4}" srcId="{5DF91957-E5A8-4356-B796-B654A0E9659A}" destId="{6A269C54-8C82-4264-AA86-97F88A78C129}" srcOrd="1" destOrd="0" parTransId="{6CDB0C2A-CAD1-4E08-A240-C595D6C994F0}" sibTransId="{9D04F615-15A8-4EFA-B713-7BA653E7AED2}"/>
    <dgm:cxn modelId="{0ED47BE8-77E3-43BE-AC5B-D86FFF1FCD60}" srcId="{5DF91957-E5A8-4356-B796-B654A0E9659A}" destId="{5C521549-6E79-4464-9679-F42CC1F7FA92}" srcOrd="4" destOrd="0" parTransId="{F398FB26-8123-4909-BD78-B6953059A20D}" sibTransId="{4ECEA05A-744A-47CC-9557-67E1024F6C12}"/>
    <dgm:cxn modelId="{434FDCED-16A3-473D-8730-DEE649277491}" srcId="{5DF91957-E5A8-4356-B796-B654A0E9659A}" destId="{6C427921-FA60-44E5-A6D0-13CF52F3C1D5}" srcOrd="5" destOrd="0" parTransId="{2EB638CE-4751-4538-9947-3CB885D1ED89}" sibTransId="{BBB226A1-8218-4F84-B78B-FB3B752E0064}"/>
    <dgm:cxn modelId="{890BD7EE-B893-4692-B0C6-2DEE4BBC50DE}" type="presOf" srcId="{F47E2401-2494-481A-802F-2C997E11C169}" destId="{03C5675F-B7E3-44A1-84A2-D1D13A596BB2}" srcOrd="0" destOrd="0" presId="urn:microsoft.com/office/officeart/2005/8/layout/default"/>
    <dgm:cxn modelId="{001F46DC-379D-4D48-94E7-D9AB13F4A4F2}" type="presParOf" srcId="{AAF0C0ED-660B-4AEE-AF2D-0B3F3B59AE63}" destId="{C13F005E-E9EC-4EDC-B241-D320B7B680B5}" srcOrd="0" destOrd="0" presId="urn:microsoft.com/office/officeart/2005/8/layout/default"/>
    <dgm:cxn modelId="{5F7EEA73-7F6C-465D-8B44-C4103B4A8A0D}" type="presParOf" srcId="{AAF0C0ED-660B-4AEE-AF2D-0B3F3B59AE63}" destId="{5174DF77-DBF2-42C1-B2BB-602AA05C1F65}" srcOrd="1" destOrd="0" presId="urn:microsoft.com/office/officeart/2005/8/layout/default"/>
    <dgm:cxn modelId="{38632BBE-5493-49DB-B88E-CA2FB19FF310}" type="presParOf" srcId="{AAF0C0ED-660B-4AEE-AF2D-0B3F3B59AE63}" destId="{D37F44EF-D226-4D10-8AC4-A30A5059C229}" srcOrd="2" destOrd="0" presId="urn:microsoft.com/office/officeart/2005/8/layout/default"/>
    <dgm:cxn modelId="{BF9DBA33-CD76-48D2-8953-6AD5E331DB48}" type="presParOf" srcId="{AAF0C0ED-660B-4AEE-AF2D-0B3F3B59AE63}" destId="{3EDC8272-6F02-40DE-A376-3270F7E991E2}" srcOrd="3" destOrd="0" presId="urn:microsoft.com/office/officeart/2005/8/layout/default"/>
    <dgm:cxn modelId="{FE119E42-7ED9-44D5-B68B-4349CF44ED34}" type="presParOf" srcId="{AAF0C0ED-660B-4AEE-AF2D-0B3F3B59AE63}" destId="{DE8230B9-E0EA-4B4C-9933-6A7B27E06CDB}" srcOrd="4" destOrd="0" presId="urn:microsoft.com/office/officeart/2005/8/layout/default"/>
    <dgm:cxn modelId="{290284E8-4E5E-494E-A79C-5C7906F30AB1}" type="presParOf" srcId="{AAF0C0ED-660B-4AEE-AF2D-0B3F3B59AE63}" destId="{57840A02-B9CE-4806-BC3E-573DA69F8267}" srcOrd="5" destOrd="0" presId="urn:microsoft.com/office/officeart/2005/8/layout/default"/>
    <dgm:cxn modelId="{9028D3C2-95EC-499A-B4A8-6F79773A7197}" type="presParOf" srcId="{AAF0C0ED-660B-4AEE-AF2D-0B3F3B59AE63}" destId="{A4FBB71D-BE72-4CD7-94BB-75F1FA914774}" srcOrd="6" destOrd="0" presId="urn:microsoft.com/office/officeart/2005/8/layout/default"/>
    <dgm:cxn modelId="{549F8C0D-B00B-4968-BFC6-564530FFAFB4}" type="presParOf" srcId="{AAF0C0ED-660B-4AEE-AF2D-0B3F3B59AE63}" destId="{F7838599-B602-4851-908B-EABE4770F0F0}" srcOrd="7" destOrd="0" presId="urn:microsoft.com/office/officeart/2005/8/layout/default"/>
    <dgm:cxn modelId="{B00C0332-2EE3-4CDC-8F16-DF8A68E373CC}" type="presParOf" srcId="{AAF0C0ED-660B-4AEE-AF2D-0B3F3B59AE63}" destId="{D0F8DF4D-4FBD-4603-AFEF-5CFAFF92E516}" srcOrd="8" destOrd="0" presId="urn:microsoft.com/office/officeart/2005/8/layout/default"/>
    <dgm:cxn modelId="{471DD97A-6467-4DF9-B52C-8B09F0831068}" type="presParOf" srcId="{AAF0C0ED-660B-4AEE-AF2D-0B3F3B59AE63}" destId="{3E0D756D-03C2-414E-8892-C8B097849931}" srcOrd="9" destOrd="0" presId="urn:microsoft.com/office/officeart/2005/8/layout/default"/>
    <dgm:cxn modelId="{63B4CE7F-01B0-4572-9AB5-96E69D60E378}" type="presParOf" srcId="{AAF0C0ED-660B-4AEE-AF2D-0B3F3B59AE63}" destId="{D9D04B26-72F4-4323-A4F6-674C338E2162}" srcOrd="10" destOrd="0" presId="urn:microsoft.com/office/officeart/2005/8/layout/default"/>
    <dgm:cxn modelId="{E140A7BC-D845-494C-957F-1C42DCD53A9F}" type="presParOf" srcId="{AAF0C0ED-660B-4AEE-AF2D-0B3F3B59AE63}" destId="{1D2CB4E2-5523-4658-9136-CA3032F47B5F}" srcOrd="11" destOrd="0" presId="urn:microsoft.com/office/officeart/2005/8/layout/default"/>
    <dgm:cxn modelId="{6BADDD4C-2F9C-41BD-A0DE-CB80A59C3604}" type="presParOf" srcId="{AAF0C0ED-660B-4AEE-AF2D-0B3F3B59AE63}" destId="{3345073A-5FD3-466B-8BA9-D1915E19077C}" srcOrd="12" destOrd="0" presId="urn:microsoft.com/office/officeart/2005/8/layout/default"/>
    <dgm:cxn modelId="{B4D12012-110A-4B49-AAA6-701F425077CC}" type="presParOf" srcId="{AAF0C0ED-660B-4AEE-AF2D-0B3F3B59AE63}" destId="{D4DB7CE9-54BD-4230-BABE-840084E7522C}" srcOrd="13" destOrd="0" presId="urn:microsoft.com/office/officeart/2005/8/layout/default"/>
    <dgm:cxn modelId="{6535096F-3550-42A2-8803-2869A7AA94B3}" type="presParOf" srcId="{AAF0C0ED-660B-4AEE-AF2D-0B3F3B59AE63}" destId="{03C5675F-B7E3-44A1-84A2-D1D13A596BB2}" srcOrd="1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BA15CF-478D-4C1B-831A-DF847E8BA151}">
      <dsp:nvSpPr>
        <dsp:cNvPr id="0" name=""/>
        <dsp:cNvSpPr/>
      </dsp:nvSpPr>
      <dsp:spPr>
        <a:xfrm>
          <a:off x="127928" y="1918"/>
          <a:ext cx="1815276" cy="108916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Legally Binding Communication</a:t>
          </a:r>
          <a:endParaRPr lang="en-IN" sz="1800" kern="1200" dirty="0">
            <a:latin typeface="Signika" panose="020B0604020202020204" charset="0"/>
          </a:endParaRPr>
        </a:p>
      </dsp:txBody>
      <dsp:txXfrm>
        <a:off x="127928" y="1918"/>
        <a:ext cx="1815276" cy="1089165"/>
      </dsp:txXfrm>
    </dsp:sp>
    <dsp:sp modelId="{6CAEA5B8-15E1-4A53-A081-461768D6DFF5}">
      <dsp:nvSpPr>
        <dsp:cNvPr id="0" name=""/>
        <dsp:cNvSpPr/>
      </dsp:nvSpPr>
      <dsp:spPr>
        <a:xfrm>
          <a:off x="2124732" y="1918"/>
          <a:ext cx="1815276" cy="108916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N" sz="1800" kern="1200" dirty="0">
              <a:latin typeface="Signika" panose="020B0604020202020204" charset="0"/>
            </a:rPr>
            <a:t>Professionalism and Formality</a:t>
          </a:r>
        </a:p>
      </dsp:txBody>
      <dsp:txXfrm>
        <a:off x="2124732" y="1918"/>
        <a:ext cx="1815276" cy="1089165"/>
      </dsp:txXfrm>
    </dsp:sp>
    <dsp:sp modelId="{CB771119-0F6A-4A2F-A9C7-3EDFC02C6EC3}">
      <dsp:nvSpPr>
        <dsp:cNvPr id="0" name=""/>
        <dsp:cNvSpPr/>
      </dsp:nvSpPr>
      <dsp:spPr>
        <a:xfrm>
          <a:off x="4121536" y="1918"/>
          <a:ext cx="1815276" cy="108916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N" sz="1800" kern="1200" dirty="0">
              <a:latin typeface="Signika" panose="020B0604020202020204" charset="0"/>
            </a:rPr>
            <a:t>Clarity and Precision</a:t>
          </a:r>
        </a:p>
      </dsp:txBody>
      <dsp:txXfrm>
        <a:off x="4121536" y="1918"/>
        <a:ext cx="1815276" cy="1089165"/>
      </dsp:txXfrm>
    </dsp:sp>
    <dsp:sp modelId="{ABBF757C-A0AA-4E60-BD99-436A29C489F6}">
      <dsp:nvSpPr>
        <dsp:cNvPr id="0" name=""/>
        <dsp:cNvSpPr/>
      </dsp:nvSpPr>
      <dsp:spPr>
        <a:xfrm>
          <a:off x="127928" y="1272611"/>
          <a:ext cx="1815276" cy="108916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N" sz="1800" kern="1200" dirty="0">
              <a:latin typeface="Signika" panose="020B0604020202020204" charset="0"/>
            </a:rPr>
            <a:t>Regulatory Compliance</a:t>
          </a:r>
        </a:p>
      </dsp:txBody>
      <dsp:txXfrm>
        <a:off x="127928" y="1272611"/>
        <a:ext cx="1815276" cy="1089165"/>
      </dsp:txXfrm>
    </dsp:sp>
    <dsp:sp modelId="{BA703C8C-2EA5-4AB9-B1F9-70AF207E0C07}">
      <dsp:nvSpPr>
        <dsp:cNvPr id="0" name=""/>
        <dsp:cNvSpPr/>
      </dsp:nvSpPr>
      <dsp:spPr>
        <a:xfrm>
          <a:off x="2124732" y="1272611"/>
          <a:ext cx="1815276" cy="108916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N" sz="1800" kern="1200" dirty="0">
              <a:latin typeface="Signika" panose="020B0604020202020204" charset="0"/>
            </a:rPr>
            <a:t>Documentation and Accountability</a:t>
          </a:r>
        </a:p>
      </dsp:txBody>
      <dsp:txXfrm>
        <a:off x="2124732" y="1272611"/>
        <a:ext cx="1815276" cy="1089165"/>
      </dsp:txXfrm>
    </dsp:sp>
    <dsp:sp modelId="{50A84747-BB4F-4604-B948-60CFE5C5C978}">
      <dsp:nvSpPr>
        <dsp:cNvPr id="0" name=""/>
        <dsp:cNvSpPr/>
      </dsp:nvSpPr>
      <dsp:spPr>
        <a:xfrm>
          <a:off x="4121536" y="1272611"/>
          <a:ext cx="1815276" cy="108916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N" sz="1800" kern="1200">
              <a:latin typeface="Signika" panose="020B0604020202020204" charset="0"/>
            </a:rPr>
            <a:t>Effective Stakeholder Communication</a:t>
          </a:r>
          <a:endParaRPr lang="en-IN" sz="1800" kern="1200" dirty="0">
            <a:latin typeface="Signika" panose="020B0604020202020204" charset="0"/>
          </a:endParaRPr>
        </a:p>
      </dsp:txBody>
      <dsp:txXfrm>
        <a:off x="4121536" y="1272611"/>
        <a:ext cx="1815276" cy="1089165"/>
      </dsp:txXfrm>
    </dsp:sp>
    <dsp:sp modelId="{C4D9AD22-C8A4-42B2-ACB9-15DCE37D8E21}">
      <dsp:nvSpPr>
        <dsp:cNvPr id="0" name=""/>
        <dsp:cNvSpPr/>
      </dsp:nvSpPr>
      <dsp:spPr>
        <a:xfrm>
          <a:off x="127928" y="2543305"/>
          <a:ext cx="1815276" cy="108916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N" sz="1800" kern="1200">
              <a:latin typeface="Signika" panose="020B0604020202020204" charset="0"/>
            </a:rPr>
            <a:t>Credibility and Trust</a:t>
          </a:r>
          <a:endParaRPr lang="en-IN" sz="1800" kern="1200" dirty="0">
            <a:latin typeface="Signika" panose="020B0604020202020204" charset="0"/>
          </a:endParaRPr>
        </a:p>
      </dsp:txBody>
      <dsp:txXfrm>
        <a:off x="127928" y="2543305"/>
        <a:ext cx="1815276" cy="1089165"/>
      </dsp:txXfrm>
    </dsp:sp>
    <dsp:sp modelId="{188EFB53-2580-427D-AE44-E8F05E1325CC}">
      <dsp:nvSpPr>
        <dsp:cNvPr id="0" name=""/>
        <dsp:cNvSpPr/>
      </dsp:nvSpPr>
      <dsp:spPr>
        <a:xfrm>
          <a:off x="2124732" y="2543305"/>
          <a:ext cx="1815276" cy="108916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N" sz="1800" kern="1200">
              <a:latin typeface="Signika" panose="020B0604020202020204" charset="0"/>
            </a:rPr>
            <a:t>Dispute Resolution</a:t>
          </a:r>
          <a:endParaRPr lang="en-IN" sz="1800" kern="1200" dirty="0">
            <a:latin typeface="Signika" panose="020B0604020202020204" charset="0"/>
          </a:endParaRPr>
        </a:p>
      </dsp:txBody>
      <dsp:txXfrm>
        <a:off x="2124732" y="2543305"/>
        <a:ext cx="1815276" cy="1089165"/>
      </dsp:txXfrm>
    </dsp:sp>
    <dsp:sp modelId="{846FF1C2-0008-4780-B6D9-A39C6325AA28}">
      <dsp:nvSpPr>
        <dsp:cNvPr id="0" name=""/>
        <dsp:cNvSpPr/>
      </dsp:nvSpPr>
      <dsp:spPr>
        <a:xfrm>
          <a:off x="4121536" y="2543305"/>
          <a:ext cx="1815276" cy="108916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N" sz="1800" kern="1200">
              <a:latin typeface="Signika" panose="020B0604020202020204" charset="0"/>
            </a:rPr>
            <a:t>Demonstration of Due Diligence</a:t>
          </a:r>
          <a:endParaRPr lang="en-IN" sz="1800" kern="1200" dirty="0">
            <a:latin typeface="Signika" panose="020B0604020202020204" charset="0"/>
          </a:endParaRPr>
        </a:p>
      </dsp:txBody>
      <dsp:txXfrm>
        <a:off x="4121536" y="2543305"/>
        <a:ext cx="1815276" cy="10891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A33EB9-0430-4438-A04C-65CA95C92E4C}">
      <dsp:nvSpPr>
        <dsp:cNvPr id="0" name=""/>
        <dsp:cNvSpPr/>
      </dsp:nvSpPr>
      <dsp:spPr>
        <a:xfrm>
          <a:off x="-4053563" y="-622196"/>
          <a:ext cx="4830417" cy="4830417"/>
        </a:xfrm>
        <a:prstGeom prst="blockArc">
          <a:avLst>
            <a:gd name="adj1" fmla="val 18900000"/>
            <a:gd name="adj2" fmla="val 2700000"/>
            <a:gd name="adj3" fmla="val 447"/>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6E75C39-1C68-4D38-800E-49FC61D3365F}">
      <dsp:nvSpPr>
        <dsp:cNvPr id="0" name=""/>
        <dsp:cNvSpPr/>
      </dsp:nvSpPr>
      <dsp:spPr>
        <a:xfrm>
          <a:off x="407070" y="275693"/>
          <a:ext cx="5076433" cy="55167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7891" tIns="40640" rIns="40640" bIns="4064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Signika" panose="020B0604020202020204" charset="0"/>
            </a:rPr>
            <a:t>Informing Decision Makers</a:t>
          </a:r>
          <a:endParaRPr lang="en-IN" sz="1600" b="1" kern="1200" dirty="0">
            <a:latin typeface="Signika" panose="020B0604020202020204" charset="0"/>
          </a:endParaRPr>
        </a:p>
      </dsp:txBody>
      <dsp:txXfrm>
        <a:off x="407070" y="275693"/>
        <a:ext cx="5076433" cy="551674"/>
      </dsp:txXfrm>
    </dsp:sp>
    <dsp:sp modelId="{2839AFC7-7E9C-4944-9D2F-CD4C39F779B1}">
      <dsp:nvSpPr>
        <dsp:cNvPr id="0" name=""/>
        <dsp:cNvSpPr/>
      </dsp:nvSpPr>
      <dsp:spPr>
        <a:xfrm>
          <a:off x="62274" y="206734"/>
          <a:ext cx="689592" cy="68959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705FB5-C35C-49D9-8C57-73AE14B8756B}">
      <dsp:nvSpPr>
        <dsp:cNvPr id="0" name=""/>
        <dsp:cNvSpPr/>
      </dsp:nvSpPr>
      <dsp:spPr>
        <a:xfrm>
          <a:off x="723357" y="1103348"/>
          <a:ext cx="4760145" cy="55167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7891" tIns="40640" rIns="40640" bIns="4064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Signika" panose="020B0604020202020204" charset="0"/>
            </a:rPr>
            <a:t>Documenting Analyses</a:t>
          </a:r>
          <a:endParaRPr lang="en-IN" sz="1600" b="1" kern="1200" dirty="0">
            <a:latin typeface="Signika" panose="020B0604020202020204" charset="0"/>
          </a:endParaRPr>
        </a:p>
      </dsp:txBody>
      <dsp:txXfrm>
        <a:off x="723357" y="1103348"/>
        <a:ext cx="4760145" cy="551674"/>
      </dsp:txXfrm>
    </dsp:sp>
    <dsp:sp modelId="{BA373B6C-50A4-467A-93D2-C655129ABCA2}">
      <dsp:nvSpPr>
        <dsp:cNvPr id="0" name=""/>
        <dsp:cNvSpPr/>
      </dsp:nvSpPr>
      <dsp:spPr>
        <a:xfrm>
          <a:off x="378561" y="1034388"/>
          <a:ext cx="689592" cy="68959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B1EE802-2AC2-4C04-9F4A-5D839530A9EE}">
      <dsp:nvSpPr>
        <dsp:cNvPr id="0" name=""/>
        <dsp:cNvSpPr/>
      </dsp:nvSpPr>
      <dsp:spPr>
        <a:xfrm>
          <a:off x="723357" y="1931002"/>
          <a:ext cx="4760145" cy="55167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7891" tIns="40640" rIns="40640" bIns="4064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Signika" panose="020B0604020202020204" charset="0"/>
            </a:rPr>
            <a:t>Compliance and Accountability</a:t>
          </a:r>
        </a:p>
      </dsp:txBody>
      <dsp:txXfrm>
        <a:off x="723357" y="1931002"/>
        <a:ext cx="4760145" cy="551674"/>
      </dsp:txXfrm>
    </dsp:sp>
    <dsp:sp modelId="{355C663A-A098-4A0B-9D04-818EEF09A661}">
      <dsp:nvSpPr>
        <dsp:cNvPr id="0" name=""/>
        <dsp:cNvSpPr/>
      </dsp:nvSpPr>
      <dsp:spPr>
        <a:xfrm>
          <a:off x="378561" y="1862043"/>
          <a:ext cx="689592" cy="68959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0F30BA6-5BA5-4E21-BC20-E7C075AB8E10}">
      <dsp:nvSpPr>
        <dsp:cNvPr id="0" name=""/>
        <dsp:cNvSpPr/>
      </dsp:nvSpPr>
      <dsp:spPr>
        <a:xfrm>
          <a:off x="407070" y="2758657"/>
          <a:ext cx="5076433" cy="55167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7891" tIns="40640" rIns="40640" bIns="4064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Signika" panose="020B0604020202020204" charset="0"/>
            </a:rPr>
            <a:t>Recommendations and Action Plan</a:t>
          </a:r>
        </a:p>
      </dsp:txBody>
      <dsp:txXfrm>
        <a:off x="407070" y="2758657"/>
        <a:ext cx="5076433" cy="551674"/>
      </dsp:txXfrm>
    </dsp:sp>
    <dsp:sp modelId="{C828009E-D6A3-427A-B97B-B67BA1E99BCB}">
      <dsp:nvSpPr>
        <dsp:cNvPr id="0" name=""/>
        <dsp:cNvSpPr/>
      </dsp:nvSpPr>
      <dsp:spPr>
        <a:xfrm>
          <a:off x="62274" y="2689698"/>
          <a:ext cx="689592" cy="68959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792263-D6E0-474B-84C5-C595B15CDDBB}">
      <dsp:nvSpPr>
        <dsp:cNvPr id="0" name=""/>
        <dsp:cNvSpPr/>
      </dsp:nvSpPr>
      <dsp:spPr>
        <a:xfrm rot="5400000">
          <a:off x="4529548" y="-2535689"/>
          <a:ext cx="698206" cy="594776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Font typeface="Arial" panose="020B0604020202020204" pitchFamily="34" charset="0"/>
            <a:buChar char="•"/>
          </a:pPr>
          <a:r>
            <a:rPr lang="en-US" sz="1200" b="0" i="0" kern="1200" dirty="0">
              <a:latin typeface="Signika" panose="020B0604020202020204" charset="0"/>
            </a:rPr>
            <a:t>Establishes context, purpose, objectives, scope, and significance of the report.</a:t>
          </a:r>
          <a:endParaRPr lang="en-IN" sz="1200" kern="1200" dirty="0">
            <a:latin typeface="Signika" panose="020B0604020202020204" charset="0"/>
          </a:endParaRPr>
        </a:p>
        <a:p>
          <a:pPr marL="114300" lvl="1" indent="-114300" algn="l" defTabSz="533400">
            <a:lnSpc>
              <a:spcPct val="90000"/>
            </a:lnSpc>
            <a:spcBef>
              <a:spcPct val="0"/>
            </a:spcBef>
            <a:spcAft>
              <a:spcPct val="15000"/>
            </a:spcAft>
            <a:buFont typeface="Arial" panose="020B0604020202020204" pitchFamily="34" charset="0"/>
            <a:buChar char="•"/>
          </a:pPr>
          <a:r>
            <a:rPr lang="en-US" sz="1200" b="0" i="0" kern="1200" dirty="0">
              <a:latin typeface="Signika" panose="020B0604020202020204" charset="0"/>
            </a:rPr>
            <a:t>Provides a roadmap for navigating through the content.</a:t>
          </a:r>
        </a:p>
        <a:p>
          <a:pPr marL="114300" lvl="1" indent="-114300" algn="l" defTabSz="533400">
            <a:lnSpc>
              <a:spcPct val="90000"/>
            </a:lnSpc>
            <a:spcBef>
              <a:spcPct val="0"/>
            </a:spcBef>
            <a:spcAft>
              <a:spcPct val="15000"/>
            </a:spcAft>
            <a:buFont typeface="Arial" panose="020B0604020202020204" pitchFamily="34" charset="0"/>
            <a:buChar char="•"/>
          </a:pPr>
          <a:r>
            <a:rPr lang="en-US" sz="1200" b="0" i="0" kern="1200">
              <a:latin typeface="Signika" panose="020B0604020202020204" charset="0"/>
            </a:rPr>
            <a:t>A well-structured introduction sets the tone and expectations.</a:t>
          </a:r>
        </a:p>
      </dsp:txBody>
      <dsp:txXfrm rot="-5400000">
        <a:off x="1904768" y="123175"/>
        <a:ext cx="5913683" cy="630038"/>
      </dsp:txXfrm>
    </dsp:sp>
    <dsp:sp modelId="{9091281A-ED8D-4A81-8A40-691551B8F3EE}">
      <dsp:nvSpPr>
        <dsp:cNvPr id="0" name=""/>
        <dsp:cNvSpPr/>
      </dsp:nvSpPr>
      <dsp:spPr>
        <a:xfrm>
          <a:off x="2491" y="1814"/>
          <a:ext cx="1902276" cy="8727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Introduction</a:t>
          </a:r>
        </a:p>
        <a:p>
          <a:pPr marL="0" lvl="0" indent="0" algn="ctr" defTabSz="622300">
            <a:lnSpc>
              <a:spcPct val="90000"/>
            </a:lnSpc>
            <a:spcBef>
              <a:spcPct val="0"/>
            </a:spcBef>
            <a:spcAft>
              <a:spcPct val="35000"/>
            </a:spcAft>
            <a:buNone/>
          </a:pPr>
          <a:r>
            <a:rPr lang="en-US" sz="1200" b="0" kern="1200" dirty="0">
              <a:latin typeface="Signika" panose="020B0604020202020204" charset="0"/>
            </a:rPr>
            <a:t>(Initial engaging point)</a:t>
          </a:r>
          <a:endParaRPr lang="en-IN" sz="1400" b="0" kern="1200" dirty="0">
            <a:latin typeface="Signika" panose="020B0604020202020204" charset="0"/>
          </a:endParaRPr>
        </a:p>
      </dsp:txBody>
      <dsp:txXfrm>
        <a:off x="45096" y="44419"/>
        <a:ext cx="1817066" cy="787548"/>
      </dsp:txXfrm>
    </dsp:sp>
    <dsp:sp modelId="{14270C2C-09A8-4D42-99FE-8490FF028608}">
      <dsp:nvSpPr>
        <dsp:cNvPr id="0" name=""/>
        <dsp:cNvSpPr/>
      </dsp:nvSpPr>
      <dsp:spPr>
        <a:xfrm rot="5400000">
          <a:off x="4529548" y="-1619293"/>
          <a:ext cx="698206" cy="594776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Font typeface="Arial" panose="020B0604020202020204" pitchFamily="34" charset="0"/>
            <a:buChar char="•"/>
          </a:pPr>
          <a:r>
            <a:rPr lang="en-US" sz="1200" b="0" i="0" kern="1200" dirty="0">
              <a:latin typeface="Signika" panose="020B0604020202020204" charset="0"/>
            </a:rPr>
            <a:t>Presents in-depth financial information, analyses, findings, and discussions.</a:t>
          </a:r>
          <a:endParaRPr lang="en-IN" sz="1200" kern="1200" dirty="0">
            <a:latin typeface="Signika" panose="020B0604020202020204" charset="0"/>
          </a:endParaRPr>
        </a:p>
        <a:p>
          <a:pPr marL="114300" lvl="1" indent="-114300" algn="l" defTabSz="533400">
            <a:lnSpc>
              <a:spcPct val="90000"/>
            </a:lnSpc>
            <a:spcBef>
              <a:spcPct val="0"/>
            </a:spcBef>
            <a:spcAft>
              <a:spcPct val="15000"/>
            </a:spcAft>
            <a:buFont typeface="Arial" panose="020B0604020202020204" pitchFamily="34" charset="0"/>
            <a:buChar char="•"/>
          </a:pPr>
          <a:r>
            <a:rPr lang="en-US" sz="1200" b="0" i="0" kern="1200" dirty="0">
              <a:latin typeface="Signika" panose="020B0604020202020204" charset="0"/>
            </a:rPr>
            <a:t>Organized logically with clear headings and subheadings.</a:t>
          </a:r>
        </a:p>
        <a:p>
          <a:pPr marL="114300" lvl="1" indent="-114300" algn="l" defTabSz="533400">
            <a:lnSpc>
              <a:spcPct val="90000"/>
            </a:lnSpc>
            <a:spcBef>
              <a:spcPct val="0"/>
            </a:spcBef>
            <a:spcAft>
              <a:spcPct val="15000"/>
            </a:spcAft>
            <a:buFont typeface="Arial" panose="020B0604020202020204" pitchFamily="34" charset="0"/>
            <a:buChar char="•"/>
          </a:pPr>
          <a:r>
            <a:rPr lang="en-US" sz="1200" b="0" i="0" kern="1200" dirty="0">
              <a:latin typeface="Signika" panose="020B0604020202020204" charset="0"/>
            </a:rPr>
            <a:t>Should be comprehensive, precise, and aligned with the report’s purpose and audience.</a:t>
          </a:r>
        </a:p>
      </dsp:txBody>
      <dsp:txXfrm rot="-5400000">
        <a:off x="1904768" y="1039571"/>
        <a:ext cx="5913683" cy="630038"/>
      </dsp:txXfrm>
    </dsp:sp>
    <dsp:sp modelId="{394BF31D-43C0-40E1-8A17-97754A8EA875}">
      <dsp:nvSpPr>
        <dsp:cNvPr id="0" name=""/>
        <dsp:cNvSpPr/>
      </dsp:nvSpPr>
      <dsp:spPr>
        <a:xfrm>
          <a:off x="2491" y="918211"/>
          <a:ext cx="1902276" cy="8727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Main Content</a:t>
          </a:r>
        </a:p>
        <a:p>
          <a:pPr marL="0" lvl="0" indent="0" algn="ctr" defTabSz="622300">
            <a:lnSpc>
              <a:spcPct val="90000"/>
            </a:lnSpc>
            <a:spcBef>
              <a:spcPct val="0"/>
            </a:spcBef>
            <a:spcAft>
              <a:spcPct val="35000"/>
            </a:spcAft>
            <a:buNone/>
          </a:pPr>
          <a:r>
            <a:rPr lang="en-US" sz="1200" b="0" kern="1200" dirty="0">
              <a:latin typeface="Signika" panose="020B0604020202020204" charset="0"/>
            </a:rPr>
            <a:t>(Heart of the report)</a:t>
          </a:r>
          <a:endParaRPr lang="en-IN" sz="1200" b="0" kern="1200" dirty="0">
            <a:latin typeface="Signika" panose="020B0604020202020204" charset="0"/>
          </a:endParaRPr>
        </a:p>
      </dsp:txBody>
      <dsp:txXfrm>
        <a:off x="45096" y="960816"/>
        <a:ext cx="1817066" cy="787548"/>
      </dsp:txXfrm>
    </dsp:sp>
    <dsp:sp modelId="{CE5D89BF-290F-45C5-8EAD-599C45A76D2A}">
      <dsp:nvSpPr>
        <dsp:cNvPr id="0" name=""/>
        <dsp:cNvSpPr/>
      </dsp:nvSpPr>
      <dsp:spPr>
        <a:xfrm rot="5400000">
          <a:off x="4529548" y="-702897"/>
          <a:ext cx="698206" cy="594776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Font typeface="Arial" panose="020B0604020202020204" pitchFamily="34" charset="0"/>
            <a:buChar char="•"/>
          </a:pPr>
          <a:r>
            <a:rPr lang="en-US" sz="1200" b="0" i="0" kern="1200" dirty="0">
              <a:latin typeface="Signika" panose="020B0604020202020204" charset="0"/>
            </a:rPr>
            <a:t>Offers a concise summary of the report’s findings.</a:t>
          </a:r>
          <a:endParaRPr lang="en-IN" sz="1200" kern="1200" dirty="0">
            <a:latin typeface="Signika" panose="020B0604020202020204" charset="0"/>
          </a:endParaRPr>
        </a:p>
        <a:p>
          <a:pPr marL="114300" lvl="1" indent="-114300" algn="l" defTabSz="533400">
            <a:lnSpc>
              <a:spcPct val="90000"/>
            </a:lnSpc>
            <a:spcBef>
              <a:spcPct val="0"/>
            </a:spcBef>
            <a:spcAft>
              <a:spcPct val="15000"/>
            </a:spcAft>
            <a:buFont typeface="Arial" panose="020B0604020202020204" pitchFamily="34" charset="0"/>
            <a:buChar char="•"/>
          </a:pPr>
          <a:r>
            <a:rPr lang="en-IN" sz="1200" b="0" i="0" kern="1200">
              <a:latin typeface="Signika" panose="020B0604020202020204" charset="0"/>
            </a:rPr>
            <a:t>Reinforces the report’s objectives.</a:t>
          </a:r>
        </a:p>
        <a:p>
          <a:pPr marL="114300" lvl="1" indent="-114300" algn="l" defTabSz="533400">
            <a:lnSpc>
              <a:spcPct val="90000"/>
            </a:lnSpc>
            <a:spcBef>
              <a:spcPct val="0"/>
            </a:spcBef>
            <a:spcAft>
              <a:spcPct val="15000"/>
            </a:spcAft>
            <a:buFont typeface="Arial" panose="020B0604020202020204" pitchFamily="34" charset="0"/>
            <a:buChar char="•"/>
          </a:pPr>
          <a:r>
            <a:rPr lang="en-US" sz="1200" b="0" i="0" kern="1200">
              <a:latin typeface="Signika" panose="020B0604020202020204" charset="0"/>
            </a:rPr>
            <a:t>Ensures the reader departs with a clear understanding of the central message and implications.</a:t>
          </a:r>
        </a:p>
      </dsp:txBody>
      <dsp:txXfrm rot="-5400000">
        <a:off x="1904768" y="1955967"/>
        <a:ext cx="5913683" cy="630038"/>
      </dsp:txXfrm>
    </dsp:sp>
    <dsp:sp modelId="{7872D787-1E3C-472A-BBAF-CAC8FBCCF52A}">
      <dsp:nvSpPr>
        <dsp:cNvPr id="0" name=""/>
        <dsp:cNvSpPr/>
      </dsp:nvSpPr>
      <dsp:spPr>
        <a:xfrm>
          <a:off x="2491" y="1834607"/>
          <a:ext cx="1902276" cy="8727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Conclusion</a:t>
          </a:r>
        </a:p>
        <a:p>
          <a:pPr marL="0" lvl="0" indent="0" algn="ctr" defTabSz="622300">
            <a:lnSpc>
              <a:spcPct val="90000"/>
            </a:lnSpc>
            <a:spcBef>
              <a:spcPct val="0"/>
            </a:spcBef>
            <a:spcAft>
              <a:spcPct val="35000"/>
            </a:spcAft>
            <a:buNone/>
          </a:pPr>
          <a:r>
            <a:rPr lang="en-US" sz="1200" b="0" kern="1200" dirty="0">
              <a:latin typeface="Signika" panose="020B0604020202020204" charset="0"/>
            </a:rPr>
            <a:t>(Synthesizes key insights &amp; outcomes)</a:t>
          </a:r>
          <a:endParaRPr lang="en-IN" sz="1200" b="0" kern="1200" dirty="0">
            <a:latin typeface="Signika" panose="020B0604020202020204" charset="0"/>
          </a:endParaRPr>
        </a:p>
      </dsp:txBody>
      <dsp:txXfrm>
        <a:off x="45096" y="1877212"/>
        <a:ext cx="1817066" cy="787548"/>
      </dsp:txXfrm>
    </dsp:sp>
    <dsp:sp modelId="{EECEB3A0-CFB1-4313-9079-10D51AE186C2}">
      <dsp:nvSpPr>
        <dsp:cNvPr id="0" name=""/>
        <dsp:cNvSpPr/>
      </dsp:nvSpPr>
      <dsp:spPr>
        <a:xfrm rot="5400000">
          <a:off x="4529548" y="213499"/>
          <a:ext cx="698206" cy="594776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Font typeface="Arial" panose="020B0604020202020204" pitchFamily="34" charset="0"/>
            <a:buChar char="•"/>
          </a:pPr>
          <a:r>
            <a:rPr lang="en-US" sz="1200" b="0" i="0" kern="1200" dirty="0">
              <a:latin typeface="Signika" panose="020B0604020202020204" charset="0"/>
            </a:rPr>
            <a:t>Represent actionable steps or decisions based on analysis and findings.</a:t>
          </a:r>
          <a:endParaRPr lang="en-IN" sz="1200" kern="1200" dirty="0">
            <a:latin typeface="Signika" panose="020B0604020202020204" charset="0"/>
          </a:endParaRPr>
        </a:p>
        <a:p>
          <a:pPr marL="114300" lvl="1" indent="-114300" algn="l" defTabSz="533400">
            <a:lnSpc>
              <a:spcPct val="90000"/>
            </a:lnSpc>
            <a:spcBef>
              <a:spcPct val="0"/>
            </a:spcBef>
            <a:spcAft>
              <a:spcPct val="15000"/>
            </a:spcAft>
            <a:buFont typeface="Arial" panose="020B0604020202020204" pitchFamily="34" charset="0"/>
            <a:buChar char="•"/>
          </a:pPr>
          <a:r>
            <a:rPr lang="en-US" sz="1200" b="0" i="0" kern="1200" dirty="0">
              <a:latin typeface="Signika" panose="020B0604020202020204" charset="0"/>
            </a:rPr>
            <a:t>Should be specific, evidence-based, and directly linked to the report’s objectives.</a:t>
          </a:r>
        </a:p>
        <a:p>
          <a:pPr marL="114300" lvl="1" indent="-114300" algn="l" defTabSz="533400">
            <a:lnSpc>
              <a:spcPct val="90000"/>
            </a:lnSpc>
            <a:spcBef>
              <a:spcPct val="0"/>
            </a:spcBef>
            <a:spcAft>
              <a:spcPct val="15000"/>
            </a:spcAft>
            <a:buFont typeface="Arial" panose="020B0604020202020204" pitchFamily="34" charset="0"/>
            <a:buChar char="•"/>
          </a:pPr>
          <a:r>
            <a:rPr lang="en-US" sz="1200" b="0" i="0" kern="1200" dirty="0">
              <a:latin typeface="Signika" panose="020B0604020202020204" charset="0"/>
            </a:rPr>
            <a:t>Serve as a guide for stakeholders to make informed decisions or take appropriate actions.</a:t>
          </a:r>
        </a:p>
      </dsp:txBody>
      <dsp:txXfrm rot="-5400000">
        <a:off x="1904768" y="2872363"/>
        <a:ext cx="5913683" cy="630038"/>
      </dsp:txXfrm>
    </dsp:sp>
    <dsp:sp modelId="{C079E6C5-EA88-4497-B04B-3049CAE69790}">
      <dsp:nvSpPr>
        <dsp:cNvPr id="0" name=""/>
        <dsp:cNvSpPr/>
      </dsp:nvSpPr>
      <dsp:spPr>
        <a:xfrm>
          <a:off x="2491" y="2751003"/>
          <a:ext cx="1902276" cy="8727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Recommendations</a:t>
          </a:r>
        </a:p>
        <a:p>
          <a:pPr marL="0" lvl="0" indent="0" algn="ctr" defTabSz="622300">
            <a:lnSpc>
              <a:spcPct val="90000"/>
            </a:lnSpc>
            <a:spcBef>
              <a:spcPct val="0"/>
            </a:spcBef>
            <a:spcAft>
              <a:spcPct val="35000"/>
            </a:spcAft>
            <a:buNone/>
          </a:pPr>
          <a:r>
            <a:rPr lang="en-US" sz="1200" b="0" kern="1200" dirty="0">
              <a:latin typeface="Signika" panose="020B0604020202020204" charset="0"/>
            </a:rPr>
            <a:t>(Actionable steps or decisions made)</a:t>
          </a:r>
          <a:endParaRPr lang="en-IN" sz="1200" b="0" kern="1200" dirty="0">
            <a:latin typeface="Signika" panose="020B0604020202020204" charset="0"/>
          </a:endParaRPr>
        </a:p>
      </dsp:txBody>
      <dsp:txXfrm>
        <a:off x="45096" y="2793608"/>
        <a:ext cx="1817066" cy="78754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031854-F4E4-4F22-8E6D-0A8ACCF660D9}">
      <dsp:nvSpPr>
        <dsp:cNvPr id="0" name=""/>
        <dsp:cNvSpPr/>
      </dsp:nvSpPr>
      <dsp:spPr>
        <a:xfrm>
          <a:off x="1936" y="418156"/>
          <a:ext cx="1536430" cy="92185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Documenting Discussions</a:t>
          </a:r>
          <a:endParaRPr lang="en-IN" sz="1600" kern="1200" dirty="0">
            <a:latin typeface="Signika" panose="020B0604020202020204" charset="0"/>
          </a:endParaRPr>
        </a:p>
      </dsp:txBody>
      <dsp:txXfrm>
        <a:off x="1936" y="418156"/>
        <a:ext cx="1536430" cy="921858"/>
      </dsp:txXfrm>
    </dsp:sp>
    <dsp:sp modelId="{CFEC93E8-767D-4A32-8C3B-E8E57C073F67}">
      <dsp:nvSpPr>
        <dsp:cNvPr id="0" name=""/>
        <dsp:cNvSpPr/>
      </dsp:nvSpPr>
      <dsp:spPr>
        <a:xfrm>
          <a:off x="1692010" y="418156"/>
          <a:ext cx="1536430" cy="92185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Recording Decisions</a:t>
          </a:r>
          <a:endParaRPr lang="en-IN" sz="1600" kern="1200" dirty="0">
            <a:latin typeface="Signika" panose="020B0604020202020204" charset="0"/>
          </a:endParaRPr>
        </a:p>
      </dsp:txBody>
      <dsp:txXfrm>
        <a:off x="1692010" y="418156"/>
        <a:ext cx="1536430" cy="921858"/>
      </dsp:txXfrm>
    </dsp:sp>
    <dsp:sp modelId="{42349C2B-25E9-496A-9FF6-CF5A5AFF73D6}">
      <dsp:nvSpPr>
        <dsp:cNvPr id="0" name=""/>
        <dsp:cNvSpPr/>
      </dsp:nvSpPr>
      <dsp:spPr>
        <a:xfrm>
          <a:off x="3382084" y="418156"/>
          <a:ext cx="1536430" cy="92185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Accountability &amp; Transparency</a:t>
          </a:r>
          <a:endParaRPr lang="en-IN" sz="1600" kern="1200" dirty="0">
            <a:latin typeface="Signika" panose="020B0604020202020204" charset="0"/>
          </a:endParaRPr>
        </a:p>
      </dsp:txBody>
      <dsp:txXfrm>
        <a:off x="3382084" y="418156"/>
        <a:ext cx="1536430" cy="921858"/>
      </dsp:txXfrm>
    </dsp:sp>
    <dsp:sp modelId="{25EE4670-1460-444B-82E8-9F5FD05D0F45}">
      <dsp:nvSpPr>
        <dsp:cNvPr id="0" name=""/>
        <dsp:cNvSpPr/>
      </dsp:nvSpPr>
      <dsp:spPr>
        <a:xfrm>
          <a:off x="5072157" y="418156"/>
          <a:ext cx="1536430" cy="92185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Legal &amp; Regulatory Compliance</a:t>
          </a:r>
          <a:endParaRPr lang="en-IN" sz="1600" kern="1200" dirty="0">
            <a:latin typeface="Signika" panose="020B0604020202020204" charset="0"/>
          </a:endParaRPr>
        </a:p>
      </dsp:txBody>
      <dsp:txXfrm>
        <a:off x="5072157" y="418156"/>
        <a:ext cx="1536430" cy="921858"/>
      </dsp:txXfrm>
    </dsp:sp>
    <dsp:sp modelId="{ED3919CC-C602-42B1-A65B-956CB603B3A7}">
      <dsp:nvSpPr>
        <dsp:cNvPr id="0" name=""/>
        <dsp:cNvSpPr/>
      </dsp:nvSpPr>
      <dsp:spPr>
        <a:xfrm>
          <a:off x="1936" y="1493658"/>
          <a:ext cx="1536430" cy="92185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Communication Tool</a:t>
          </a:r>
          <a:endParaRPr lang="en-IN" sz="1600" kern="1200" dirty="0">
            <a:latin typeface="Signika" panose="020B0604020202020204" charset="0"/>
          </a:endParaRPr>
        </a:p>
      </dsp:txBody>
      <dsp:txXfrm>
        <a:off x="1936" y="1493658"/>
        <a:ext cx="1536430" cy="921858"/>
      </dsp:txXfrm>
    </dsp:sp>
    <dsp:sp modelId="{A16AAAB9-EC00-492E-BE35-ED32F286A90A}">
      <dsp:nvSpPr>
        <dsp:cNvPr id="0" name=""/>
        <dsp:cNvSpPr/>
      </dsp:nvSpPr>
      <dsp:spPr>
        <a:xfrm>
          <a:off x="1692010" y="1493658"/>
          <a:ext cx="1536430" cy="92185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Decision Making Reference</a:t>
          </a:r>
          <a:endParaRPr lang="en-IN" sz="1600" kern="1200" dirty="0">
            <a:latin typeface="Signika" panose="020B0604020202020204" charset="0"/>
          </a:endParaRPr>
        </a:p>
      </dsp:txBody>
      <dsp:txXfrm>
        <a:off x="1692010" y="1493658"/>
        <a:ext cx="1536430" cy="921858"/>
      </dsp:txXfrm>
    </dsp:sp>
    <dsp:sp modelId="{37F9C970-7F3A-452C-A853-E0CFD1AECDA9}">
      <dsp:nvSpPr>
        <dsp:cNvPr id="0" name=""/>
        <dsp:cNvSpPr/>
      </dsp:nvSpPr>
      <dsp:spPr>
        <a:xfrm>
          <a:off x="3382084" y="1493658"/>
          <a:ext cx="1536430" cy="92185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Project Management</a:t>
          </a:r>
          <a:endParaRPr lang="en-IN" sz="1600" kern="1200" dirty="0">
            <a:latin typeface="Signika" panose="020B0604020202020204" charset="0"/>
          </a:endParaRPr>
        </a:p>
      </dsp:txBody>
      <dsp:txXfrm>
        <a:off x="3382084" y="1493658"/>
        <a:ext cx="1536430" cy="921858"/>
      </dsp:txXfrm>
    </dsp:sp>
    <dsp:sp modelId="{63F51834-BDEB-4CE8-AC44-F312F8B467B6}">
      <dsp:nvSpPr>
        <dsp:cNvPr id="0" name=""/>
        <dsp:cNvSpPr/>
      </dsp:nvSpPr>
      <dsp:spPr>
        <a:xfrm>
          <a:off x="5072157" y="1493658"/>
          <a:ext cx="1536430" cy="92185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Institutional Memory</a:t>
          </a:r>
          <a:endParaRPr lang="en-IN" sz="1600" kern="1200" dirty="0">
            <a:latin typeface="Signika" panose="020B0604020202020204" charset="0"/>
          </a:endParaRPr>
        </a:p>
      </dsp:txBody>
      <dsp:txXfrm>
        <a:off x="5072157" y="1493658"/>
        <a:ext cx="1536430" cy="92185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D6556E-22EC-4C8E-9CD3-2736517C0766}">
      <dsp:nvSpPr>
        <dsp:cNvPr id="0" name=""/>
        <dsp:cNvSpPr/>
      </dsp:nvSpPr>
      <dsp:spPr>
        <a:xfrm>
          <a:off x="3150" y="305440"/>
          <a:ext cx="1377487" cy="8264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Header</a:t>
          </a:r>
          <a:endParaRPr lang="en-IN" sz="1400" b="1" kern="1200" dirty="0">
            <a:latin typeface="Signika" panose="020B0604020202020204" charset="0"/>
          </a:endParaRPr>
        </a:p>
      </dsp:txBody>
      <dsp:txXfrm>
        <a:off x="27357" y="329647"/>
        <a:ext cx="1329073" cy="778078"/>
      </dsp:txXfrm>
    </dsp:sp>
    <dsp:sp modelId="{54CB86AA-80F1-4790-B928-0989C991C796}">
      <dsp:nvSpPr>
        <dsp:cNvPr id="0" name=""/>
        <dsp:cNvSpPr/>
      </dsp:nvSpPr>
      <dsp:spPr>
        <a:xfrm>
          <a:off x="1501856" y="547878"/>
          <a:ext cx="292027" cy="3416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b="1" kern="1200">
            <a:latin typeface="Signika" panose="020B0604020202020204" charset="0"/>
          </a:endParaRPr>
        </a:p>
      </dsp:txBody>
      <dsp:txXfrm>
        <a:off x="1501856" y="616201"/>
        <a:ext cx="204419" cy="204970"/>
      </dsp:txXfrm>
    </dsp:sp>
    <dsp:sp modelId="{BD480B65-B001-4A5B-83C9-94969F990190}">
      <dsp:nvSpPr>
        <dsp:cNvPr id="0" name=""/>
        <dsp:cNvSpPr/>
      </dsp:nvSpPr>
      <dsp:spPr>
        <a:xfrm>
          <a:off x="1931633" y="305440"/>
          <a:ext cx="1377487" cy="8264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Release Date</a:t>
          </a:r>
          <a:endParaRPr lang="en-IN" sz="1400" b="1" kern="1200" dirty="0">
            <a:latin typeface="Signika" panose="020B0604020202020204" charset="0"/>
          </a:endParaRPr>
        </a:p>
      </dsp:txBody>
      <dsp:txXfrm>
        <a:off x="1955840" y="329647"/>
        <a:ext cx="1329073" cy="778078"/>
      </dsp:txXfrm>
    </dsp:sp>
    <dsp:sp modelId="{A06CADD4-1323-47FB-92C7-D9BE3D16C05D}">
      <dsp:nvSpPr>
        <dsp:cNvPr id="0" name=""/>
        <dsp:cNvSpPr/>
      </dsp:nvSpPr>
      <dsp:spPr>
        <a:xfrm>
          <a:off x="3430339" y="547878"/>
          <a:ext cx="292027" cy="3416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b="1" kern="1200">
            <a:latin typeface="Signika" panose="020B0604020202020204" charset="0"/>
          </a:endParaRPr>
        </a:p>
      </dsp:txBody>
      <dsp:txXfrm>
        <a:off x="3430339" y="616201"/>
        <a:ext cx="204419" cy="204970"/>
      </dsp:txXfrm>
    </dsp:sp>
    <dsp:sp modelId="{34FEEFC2-6C92-42D3-9F0F-B099C3CCCF86}">
      <dsp:nvSpPr>
        <dsp:cNvPr id="0" name=""/>
        <dsp:cNvSpPr/>
      </dsp:nvSpPr>
      <dsp:spPr>
        <a:xfrm>
          <a:off x="3860115" y="305440"/>
          <a:ext cx="1377487" cy="8264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Headline</a:t>
          </a:r>
          <a:endParaRPr lang="en-IN" sz="1400" b="1" kern="1200" dirty="0">
            <a:latin typeface="Signika" panose="020B0604020202020204" charset="0"/>
          </a:endParaRPr>
        </a:p>
      </dsp:txBody>
      <dsp:txXfrm>
        <a:off x="3884322" y="329647"/>
        <a:ext cx="1329073" cy="778078"/>
      </dsp:txXfrm>
    </dsp:sp>
    <dsp:sp modelId="{8490C3C5-8BE5-49C6-B388-EEC5D4565DB5}">
      <dsp:nvSpPr>
        <dsp:cNvPr id="0" name=""/>
        <dsp:cNvSpPr/>
      </dsp:nvSpPr>
      <dsp:spPr>
        <a:xfrm>
          <a:off x="5358821" y="547878"/>
          <a:ext cx="292027" cy="3416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b="1" kern="1200">
            <a:latin typeface="Signika" panose="020B0604020202020204" charset="0"/>
          </a:endParaRPr>
        </a:p>
      </dsp:txBody>
      <dsp:txXfrm>
        <a:off x="5358821" y="616201"/>
        <a:ext cx="204419" cy="204970"/>
      </dsp:txXfrm>
    </dsp:sp>
    <dsp:sp modelId="{AF5FD178-7108-4EB3-8E17-D8CB77427DA0}">
      <dsp:nvSpPr>
        <dsp:cNvPr id="0" name=""/>
        <dsp:cNvSpPr/>
      </dsp:nvSpPr>
      <dsp:spPr>
        <a:xfrm>
          <a:off x="5788597" y="305440"/>
          <a:ext cx="1377487" cy="8264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Sub-Headline (Optional)</a:t>
          </a:r>
          <a:endParaRPr lang="en-IN" sz="1400" b="1" kern="1200" dirty="0">
            <a:latin typeface="Signika" panose="020B0604020202020204" charset="0"/>
          </a:endParaRPr>
        </a:p>
      </dsp:txBody>
      <dsp:txXfrm>
        <a:off x="5812804" y="329647"/>
        <a:ext cx="1329073" cy="778078"/>
      </dsp:txXfrm>
    </dsp:sp>
    <dsp:sp modelId="{7DD059CE-F97E-49E8-B626-4B01B6196190}">
      <dsp:nvSpPr>
        <dsp:cNvPr id="0" name=""/>
        <dsp:cNvSpPr/>
      </dsp:nvSpPr>
      <dsp:spPr>
        <a:xfrm rot="5400000">
          <a:off x="6331328" y="1228356"/>
          <a:ext cx="292027" cy="3416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b="1" kern="1200">
            <a:latin typeface="Signika" panose="020B0604020202020204" charset="0"/>
          </a:endParaRPr>
        </a:p>
      </dsp:txBody>
      <dsp:txXfrm rot="-5400000">
        <a:off x="6374857" y="1253150"/>
        <a:ext cx="204970" cy="204419"/>
      </dsp:txXfrm>
    </dsp:sp>
    <dsp:sp modelId="{D2F1758D-4786-45A9-9F29-483AD68793EC}">
      <dsp:nvSpPr>
        <dsp:cNvPr id="0" name=""/>
        <dsp:cNvSpPr/>
      </dsp:nvSpPr>
      <dsp:spPr>
        <a:xfrm>
          <a:off x="5788597" y="1682927"/>
          <a:ext cx="1377487" cy="8264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Dateline</a:t>
          </a:r>
          <a:endParaRPr lang="en-IN" sz="1400" b="1" kern="1200" dirty="0">
            <a:latin typeface="Signika" panose="020B0604020202020204" charset="0"/>
          </a:endParaRPr>
        </a:p>
      </dsp:txBody>
      <dsp:txXfrm>
        <a:off x="5812804" y="1707134"/>
        <a:ext cx="1329073" cy="778078"/>
      </dsp:txXfrm>
    </dsp:sp>
    <dsp:sp modelId="{35852549-1ABB-4DD1-B3C7-ED5FB82F463D}">
      <dsp:nvSpPr>
        <dsp:cNvPr id="0" name=""/>
        <dsp:cNvSpPr/>
      </dsp:nvSpPr>
      <dsp:spPr>
        <a:xfrm rot="10800000">
          <a:off x="5375351" y="1925365"/>
          <a:ext cx="292027" cy="3416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b="1" kern="1200">
            <a:latin typeface="Signika" panose="020B0604020202020204" charset="0"/>
          </a:endParaRPr>
        </a:p>
      </dsp:txBody>
      <dsp:txXfrm rot="10800000">
        <a:off x="5462959" y="1993688"/>
        <a:ext cx="204419" cy="204970"/>
      </dsp:txXfrm>
    </dsp:sp>
    <dsp:sp modelId="{3212E1E7-DBB6-489B-8B55-2FE133BECDCB}">
      <dsp:nvSpPr>
        <dsp:cNvPr id="0" name=""/>
        <dsp:cNvSpPr/>
      </dsp:nvSpPr>
      <dsp:spPr>
        <a:xfrm>
          <a:off x="3860115" y="1682927"/>
          <a:ext cx="1377487" cy="8264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Lead Paragraph</a:t>
          </a:r>
          <a:endParaRPr lang="en-IN" sz="1400" b="1" kern="1200" dirty="0">
            <a:latin typeface="Signika" panose="020B0604020202020204" charset="0"/>
          </a:endParaRPr>
        </a:p>
      </dsp:txBody>
      <dsp:txXfrm>
        <a:off x="3884322" y="1707134"/>
        <a:ext cx="1329073" cy="778078"/>
      </dsp:txXfrm>
    </dsp:sp>
    <dsp:sp modelId="{D907C2A0-0EB5-4E4C-BFF1-6B49A0BE28BA}">
      <dsp:nvSpPr>
        <dsp:cNvPr id="0" name=""/>
        <dsp:cNvSpPr/>
      </dsp:nvSpPr>
      <dsp:spPr>
        <a:xfrm rot="10800000">
          <a:off x="3446869" y="1925365"/>
          <a:ext cx="292027" cy="3416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b="1" kern="1200">
            <a:latin typeface="Signika" panose="020B0604020202020204" charset="0"/>
          </a:endParaRPr>
        </a:p>
      </dsp:txBody>
      <dsp:txXfrm rot="10800000">
        <a:off x="3534477" y="1993688"/>
        <a:ext cx="204419" cy="204970"/>
      </dsp:txXfrm>
    </dsp:sp>
    <dsp:sp modelId="{240CF611-BE29-40EE-A5D1-10A9AC39D31C}">
      <dsp:nvSpPr>
        <dsp:cNvPr id="0" name=""/>
        <dsp:cNvSpPr/>
      </dsp:nvSpPr>
      <dsp:spPr>
        <a:xfrm>
          <a:off x="1931633" y="1682927"/>
          <a:ext cx="1377487" cy="8264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Body</a:t>
          </a:r>
          <a:endParaRPr lang="en-IN" sz="1400" b="1" kern="1200" dirty="0">
            <a:latin typeface="Signika" panose="020B0604020202020204" charset="0"/>
          </a:endParaRPr>
        </a:p>
      </dsp:txBody>
      <dsp:txXfrm>
        <a:off x="1955840" y="1707134"/>
        <a:ext cx="1329073" cy="778078"/>
      </dsp:txXfrm>
    </dsp:sp>
    <dsp:sp modelId="{F723BFEB-43DA-47B4-B707-6AB3642F90AA}">
      <dsp:nvSpPr>
        <dsp:cNvPr id="0" name=""/>
        <dsp:cNvSpPr/>
      </dsp:nvSpPr>
      <dsp:spPr>
        <a:xfrm rot="10800000">
          <a:off x="1518386" y="1925365"/>
          <a:ext cx="292027" cy="3416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b="1" kern="1200">
            <a:latin typeface="Signika" panose="020B0604020202020204" charset="0"/>
          </a:endParaRPr>
        </a:p>
      </dsp:txBody>
      <dsp:txXfrm rot="10800000">
        <a:off x="1605994" y="1993688"/>
        <a:ext cx="204419" cy="204970"/>
      </dsp:txXfrm>
    </dsp:sp>
    <dsp:sp modelId="{03BE7C20-C6DD-4686-9B0B-E383BB190C67}">
      <dsp:nvSpPr>
        <dsp:cNvPr id="0" name=""/>
        <dsp:cNvSpPr/>
      </dsp:nvSpPr>
      <dsp:spPr>
        <a:xfrm>
          <a:off x="3150" y="1682927"/>
          <a:ext cx="1377487" cy="8264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Quotes</a:t>
          </a:r>
          <a:endParaRPr lang="en-IN" sz="1400" b="1" kern="1200" dirty="0">
            <a:latin typeface="Signika" panose="020B0604020202020204" charset="0"/>
          </a:endParaRPr>
        </a:p>
      </dsp:txBody>
      <dsp:txXfrm>
        <a:off x="27357" y="1707134"/>
        <a:ext cx="1329073" cy="778078"/>
      </dsp:txXfrm>
    </dsp:sp>
    <dsp:sp modelId="{9F9CE159-D0CE-4BCD-B824-0AA7E92860ED}">
      <dsp:nvSpPr>
        <dsp:cNvPr id="0" name=""/>
        <dsp:cNvSpPr/>
      </dsp:nvSpPr>
      <dsp:spPr>
        <a:xfrm rot="5400000">
          <a:off x="545880" y="2605844"/>
          <a:ext cx="292027" cy="3416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b="1" kern="1200">
            <a:latin typeface="Signika" panose="020B0604020202020204" charset="0"/>
          </a:endParaRPr>
        </a:p>
      </dsp:txBody>
      <dsp:txXfrm rot="-5400000">
        <a:off x="589409" y="2630638"/>
        <a:ext cx="204970" cy="204419"/>
      </dsp:txXfrm>
    </dsp:sp>
    <dsp:sp modelId="{F8A61643-0B69-4546-8525-4AC359759FB8}">
      <dsp:nvSpPr>
        <dsp:cNvPr id="0" name=""/>
        <dsp:cNvSpPr/>
      </dsp:nvSpPr>
      <dsp:spPr>
        <a:xfrm>
          <a:off x="3150" y="3060415"/>
          <a:ext cx="1377487" cy="8264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Boilerplate</a:t>
          </a:r>
          <a:endParaRPr lang="en-IN" sz="1400" b="1" kern="1200" dirty="0">
            <a:latin typeface="Signika" panose="020B0604020202020204" charset="0"/>
          </a:endParaRPr>
        </a:p>
      </dsp:txBody>
      <dsp:txXfrm>
        <a:off x="27357" y="3084622"/>
        <a:ext cx="1329073" cy="778078"/>
      </dsp:txXfrm>
    </dsp:sp>
    <dsp:sp modelId="{4EEE8F6B-6FAF-479C-AD76-9EE6F323EF3C}">
      <dsp:nvSpPr>
        <dsp:cNvPr id="0" name=""/>
        <dsp:cNvSpPr/>
      </dsp:nvSpPr>
      <dsp:spPr>
        <a:xfrm>
          <a:off x="1501856" y="3302853"/>
          <a:ext cx="292027" cy="3416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b="1" kern="1200">
            <a:latin typeface="Signika" panose="020B0604020202020204" charset="0"/>
          </a:endParaRPr>
        </a:p>
      </dsp:txBody>
      <dsp:txXfrm>
        <a:off x="1501856" y="3371176"/>
        <a:ext cx="204419" cy="204970"/>
      </dsp:txXfrm>
    </dsp:sp>
    <dsp:sp modelId="{A0875377-6AF2-421F-8AAC-326651730A63}">
      <dsp:nvSpPr>
        <dsp:cNvPr id="0" name=""/>
        <dsp:cNvSpPr/>
      </dsp:nvSpPr>
      <dsp:spPr>
        <a:xfrm>
          <a:off x="1931633" y="3060415"/>
          <a:ext cx="1377487" cy="8264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End Notation</a:t>
          </a:r>
          <a:endParaRPr lang="en-IN" sz="1400" b="1" kern="1200" dirty="0">
            <a:latin typeface="Signika" panose="020B0604020202020204" charset="0"/>
          </a:endParaRPr>
        </a:p>
      </dsp:txBody>
      <dsp:txXfrm>
        <a:off x="1955840" y="3084622"/>
        <a:ext cx="1329073" cy="77807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3F005E-E9EC-4EDC-B241-D320B7B680B5}">
      <dsp:nvSpPr>
        <dsp:cNvPr id="0" name=""/>
        <dsp:cNvSpPr/>
      </dsp:nvSpPr>
      <dsp:spPr>
        <a:xfrm>
          <a:off x="2282" y="495470"/>
          <a:ext cx="1810643" cy="108638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Legal Compliance</a:t>
          </a:r>
          <a:endParaRPr lang="en-IN" sz="1400" kern="1200" dirty="0">
            <a:latin typeface="Signika" panose="020B0604020202020204" charset="0"/>
          </a:endParaRPr>
        </a:p>
      </dsp:txBody>
      <dsp:txXfrm>
        <a:off x="2282" y="495470"/>
        <a:ext cx="1810643" cy="1086385"/>
      </dsp:txXfrm>
    </dsp:sp>
    <dsp:sp modelId="{D37F44EF-D226-4D10-8AC4-A30A5059C229}">
      <dsp:nvSpPr>
        <dsp:cNvPr id="0" name=""/>
        <dsp:cNvSpPr/>
      </dsp:nvSpPr>
      <dsp:spPr>
        <a:xfrm>
          <a:off x="1993989" y="495470"/>
          <a:ext cx="1810643" cy="108638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Financial Reporting Compliance</a:t>
          </a:r>
          <a:endParaRPr lang="en-IN" sz="1400" kern="1200" dirty="0">
            <a:latin typeface="Signika" panose="020B0604020202020204" charset="0"/>
          </a:endParaRPr>
        </a:p>
      </dsp:txBody>
      <dsp:txXfrm>
        <a:off x="1993989" y="495470"/>
        <a:ext cx="1810643" cy="1086385"/>
      </dsp:txXfrm>
    </dsp:sp>
    <dsp:sp modelId="{DE8230B9-E0EA-4B4C-9933-6A7B27E06CDB}">
      <dsp:nvSpPr>
        <dsp:cNvPr id="0" name=""/>
        <dsp:cNvSpPr/>
      </dsp:nvSpPr>
      <dsp:spPr>
        <a:xfrm>
          <a:off x="3985697" y="495470"/>
          <a:ext cx="1810643" cy="108638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Tax Compliance</a:t>
          </a:r>
          <a:endParaRPr lang="en-IN" sz="1400" kern="1200" dirty="0">
            <a:latin typeface="Signika" panose="020B0604020202020204" charset="0"/>
          </a:endParaRPr>
        </a:p>
      </dsp:txBody>
      <dsp:txXfrm>
        <a:off x="3985697" y="495470"/>
        <a:ext cx="1810643" cy="1086385"/>
      </dsp:txXfrm>
    </dsp:sp>
    <dsp:sp modelId="{A4FBB71D-BE72-4CD7-94BB-75F1FA914774}">
      <dsp:nvSpPr>
        <dsp:cNvPr id="0" name=""/>
        <dsp:cNvSpPr/>
      </dsp:nvSpPr>
      <dsp:spPr>
        <a:xfrm>
          <a:off x="5977404" y="495470"/>
          <a:ext cx="1810643" cy="108638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Ethical Compliance</a:t>
          </a:r>
          <a:endParaRPr lang="en-IN" sz="1400" kern="1200" dirty="0">
            <a:latin typeface="Signika" panose="020B0604020202020204" charset="0"/>
          </a:endParaRPr>
        </a:p>
      </dsp:txBody>
      <dsp:txXfrm>
        <a:off x="5977404" y="495470"/>
        <a:ext cx="1810643" cy="1086385"/>
      </dsp:txXfrm>
    </dsp:sp>
    <dsp:sp modelId="{D0F8DF4D-4FBD-4603-AFEF-5CFAFF92E516}">
      <dsp:nvSpPr>
        <dsp:cNvPr id="0" name=""/>
        <dsp:cNvSpPr/>
      </dsp:nvSpPr>
      <dsp:spPr>
        <a:xfrm>
          <a:off x="2282" y="1762920"/>
          <a:ext cx="1810643" cy="108638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Audit &amp; Assurance</a:t>
          </a:r>
          <a:endParaRPr lang="en-IN" sz="1400" kern="1200" dirty="0">
            <a:latin typeface="Signika" panose="020B0604020202020204" charset="0"/>
          </a:endParaRPr>
        </a:p>
      </dsp:txBody>
      <dsp:txXfrm>
        <a:off x="2282" y="1762920"/>
        <a:ext cx="1810643" cy="1086385"/>
      </dsp:txXfrm>
    </dsp:sp>
    <dsp:sp modelId="{D9D04B26-72F4-4323-A4F6-674C338E2162}">
      <dsp:nvSpPr>
        <dsp:cNvPr id="0" name=""/>
        <dsp:cNvSpPr/>
      </dsp:nvSpPr>
      <dsp:spPr>
        <a:xfrm>
          <a:off x="1993989" y="1762920"/>
          <a:ext cx="1810643" cy="108638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Risk Management</a:t>
          </a:r>
          <a:endParaRPr lang="en-IN" sz="1400" kern="1200" dirty="0">
            <a:latin typeface="Signika" panose="020B0604020202020204" charset="0"/>
          </a:endParaRPr>
        </a:p>
      </dsp:txBody>
      <dsp:txXfrm>
        <a:off x="1993989" y="1762920"/>
        <a:ext cx="1810643" cy="1086385"/>
      </dsp:txXfrm>
    </dsp:sp>
    <dsp:sp modelId="{3345073A-5FD3-466B-8BA9-D1915E19077C}">
      <dsp:nvSpPr>
        <dsp:cNvPr id="0" name=""/>
        <dsp:cNvSpPr/>
      </dsp:nvSpPr>
      <dsp:spPr>
        <a:xfrm>
          <a:off x="3985697" y="1762920"/>
          <a:ext cx="1810643" cy="108638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Continuous Monitoring &amp; Improvement</a:t>
          </a:r>
          <a:endParaRPr lang="en-IN" sz="1400" kern="1200" dirty="0">
            <a:latin typeface="Signika" panose="020B0604020202020204" charset="0"/>
          </a:endParaRPr>
        </a:p>
      </dsp:txBody>
      <dsp:txXfrm>
        <a:off x="3985697" y="1762920"/>
        <a:ext cx="1810643" cy="1086385"/>
      </dsp:txXfrm>
    </dsp:sp>
    <dsp:sp modelId="{03C5675F-B7E3-44A1-84A2-D1D13A596BB2}">
      <dsp:nvSpPr>
        <dsp:cNvPr id="0" name=""/>
        <dsp:cNvSpPr/>
      </dsp:nvSpPr>
      <dsp:spPr>
        <a:xfrm>
          <a:off x="5977404" y="1762920"/>
          <a:ext cx="1810643" cy="108638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Transparent Reporting</a:t>
          </a:r>
          <a:endParaRPr lang="en-IN" sz="1400" kern="1200" dirty="0">
            <a:latin typeface="Signika" panose="020B0604020202020204" charset="0"/>
          </a:endParaRPr>
        </a:p>
      </dsp:txBody>
      <dsp:txXfrm>
        <a:off x="5977404" y="1762920"/>
        <a:ext cx="1810643" cy="1086385"/>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207D56A-A872-08B5-BDA3-24F08ED4FC8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E5B714A-403D-536B-EE80-4810228277C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C2EF4A6-6291-4036-B0EB-86128367F0AA}" type="datetimeFigureOut">
              <a:rPr lang="en-US" smtClean="0"/>
              <a:t>5/19/2025</a:t>
            </a:fld>
            <a:endParaRPr lang="en-US"/>
          </a:p>
        </p:txBody>
      </p:sp>
      <p:sp>
        <p:nvSpPr>
          <p:cNvPr id="4" name="Footer Placeholder 3">
            <a:extLst>
              <a:ext uri="{FF2B5EF4-FFF2-40B4-BE49-F238E27FC236}">
                <a16:creationId xmlns:a16="http://schemas.microsoft.com/office/drawing/2014/main" id="{63828655-43D8-0F29-28E1-1AEEECF246D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BOARD OF STUDIES OPERATIONS</a:t>
            </a:r>
          </a:p>
        </p:txBody>
      </p:sp>
      <p:sp>
        <p:nvSpPr>
          <p:cNvPr id="5" name="Slide Number Placeholder 4">
            <a:extLst>
              <a:ext uri="{FF2B5EF4-FFF2-40B4-BE49-F238E27FC236}">
                <a16:creationId xmlns:a16="http://schemas.microsoft.com/office/drawing/2014/main" id="{1D3E3A1D-0C7F-8142-8E61-C3D57658D83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E30510A-50E5-4A52-B8A5-26012A3F46BF}" type="slidenum">
              <a:rPr lang="en-US" smtClean="0"/>
              <a:t>‹#›</a:t>
            </a:fld>
            <a:endParaRPr lang="en-US"/>
          </a:p>
        </p:txBody>
      </p:sp>
    </p:spTree>
    <p:extLst>
      <p:ext uri="{BB962C8B-B14F-4D97-AF65-F5344CB8AC3E}">
        <p14:creationId xmlns:p14="http://schemas.microsoft.com/office/powerpoint/2010/main" val="360789357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39600593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10366910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3564939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31667855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618695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22054820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15399861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29862967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3140856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14122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29558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3702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IN" sz="1100" b="1" i="0" u="none" strike="noStrike" cap="none" baseline="0" dirty="0">
                <a:solidFill>
                  <a:srgbClr val="000000"/>
                </a:solidFill>
                <a:latin typeface="Arial"/>
                <a:ea typeface="Arial"/>
                <a:cs typeface="Arial"/>
                <a:sym typeface="Arial"/>
              </a:rPr>
              <a:t>1. Documentation of Discussions:</a:t>
            </a:r>
          </a:p>
          <a:p>
            <a:pPr marL="158750" indent="0">
              <a:buNone/>
            </a:pPr>
            <a:r>
              <a:rPr lang="en-US" sz="1100" b="0" i="0" u="none" strike="noStrike" cap="none" baseline="0" dirty="0">
                <a:solidFill>
                  <a:srgbClr val="000000"/>
                </a:solidFill>
                <a:latin typeface="Arial"/>
                <a:ea typeface="Arial"/>
                <a:cs typeface="Arial"/>
                <a:sym typeface="Arial"/>
              </a:rPr>
              <a:t>• Minutes are a verbatim or summarized record of what was discussed during a meeting. They provide a comprehensive account of the topics, issues, and concerns that were</a:t>
            </a:r>
          </a:p>
          <a:p>
            <a:pPr marL="158750" indent="0">
              <a:buNone/>
            </a:pPr>
            <a:r>
              <a:rPr lang="en-US" sz="1100" b="0" i="0" u="none" strike="noStrike" cap="none" baseline="0" dirty="0">
                <a:solidFill>
                  <a:srgbClr val="000000"/>
                </a:solidFill>
                <a:latin typeface="Arial"/>
                <a:ea typeface="Arial"/>
                <a:cs typeface="Arial"/>
                <a:sym typeface="Arial"/>
              </a:rPr>
              <a:t>raised. This documentation serves as a historical record, allowing individuals to revisit the details of past discussions.</a:t>
            </a:r>
          </a:p>
          <a:p>
            <a:pPr marL="158750" indent="0">
              <a:buNone/>
            </a:pPr>
            <a:r>
              <a:rPr lang="en-IN" sz="1100" b="1" i="0" u="none" strike="noStrike" cap="none" baseline="0" dirty="0">
                <a:solidFill>
                  <a:srgbClr val="000000"/>
                </a:solidFill>
                <a:latin typeface="Arial"/>
                <a:ea typeface="Arial"/>
                <a:cs typeface="Arial"/>
                <a:sym typeface="Arial"/>
              </a:rPr>
              <a:t>2. Recording Decisions:</a:t>
            </a:r>
          </a:p>
          <a:p>
            <a:pPr marL="158750" indent="0">
              <a:buNone/>
            </a:pPr>
            <a:r>
              <a:rPr lang="en-US" sz="1100" b="0" i="0" u="none" strike="noStrike" cap="none" baseline="0" dirty="0">
                <a:solidFill>
                  <a:srgbClr val="000000"/>
                </a:solidFill>
                <a:latin typeface="Arial"/>
                <a:ea typeface="Arial"/>
                <a:cs typeface="Arial"/>
                <a:sym typeface="Arial"/>
              </a:rPr>
              <a:t>• One of the primary functions of minutes is to record decisions made during a meeting. This includes formal resolutions, approvals, and any outcomes of votes or consensus</a:t>
            </a:r>
          </a:p>
          <a:p>
            <a:pPr marL="158750" indent="0">
              <a:buNone/>
            </a:pPr>
            <a:r>
              <a:rPr lang="en-US" sz="1100" b="0" i="0" u="none" strike="noStrike" cap="none" baseline="0" dirty="0">
                <a:solidFill>
                  <a:srgbClr val="000000"/>
                </a:solidFill>
                <a:latin typeface="Arial"/>
                <a:ea typeface="Arial"/>
                <a:cs typeface="Arial"/>
                <a:sym typeface="Arial"/>
              </a:rPr>
              <a:t>reached. Clear documentation of decisions is essential for accountability and for tracking progress on actions that result from those decisions.</a:t>
            </a:r>
          </a:p>
          <a:p>
            <a:pPr marL="158750" indent="0">
              <a:buNone/>
            </a:pPr>
            <a:r>
              <a:rPr lang="en-IN" sz="1100" b="1" i="0" u="none" strike="noStrike" cap="none" baseline="0" dirty="0">
                <a:solidFill>
                  <a:srgbClr val="000000"/>
                </a:solidFill>
                <a:latin typeface="Arial"/>
                <a:ea typeface="Arial"/>
                <a:cs typeface="Arial"/>
                <a:sym typeface="Arial"/>
              </a:rPr>
              <a:t>3. Accountability and Transparency:</a:t>
            </a:r>
          </a:p>
          <a:p>
            <a:pPr marL="158750" indent="0">
              <a:buNone/>
            </a:pPr>
            <a:r>
              <a:rPr lang="en-US" sz="1100" b="0" i="0" u="none" strike="noStrike" cap="none" baseline="0" dirty="0">
                <a:solidFill>
                  <a:srgbClr val="000000"/>
                </a:solidFill>
                <a:latin typeface="Arial"/>
                <a:ea typeface="Arial"/>
                <a:cs typeface="Arial"/>
                <a:sym typeface="Arial"/>
              </a:rPr>
              <a:t>• Minutes enhance accountability by attributing statements and actions to specific individuals or positions. When individuals are aware that their contributions</a:t>
            </a:r>
          </a:p>
          <a:p>
            <a:pPr marL="158750" indent="0">
              <a:buNone/>
            </a:pPr>
            <a:r>
              <a:rPr lang="en-US" sz="1100" b="0" i="0" u="none" strike="noStrike" cap="none" baseline="0" dirty="0">
                <a:solidFill>
                  <a:srgbClr val="000000"/>
                </a:solidFill>
                <a:latin typeface="Arial"/>
                <a:ea typeface="Arial"/>
                <a:cs typeface="Arial"/>
                <a:sym typeface="Arial"/>
              </a:rPr>
              <a:t>and commitments are being recorded, it encourages responsible behavior and </a:t>
            </a:r>
            <a:r>
              <a:rPr lang="en-IN" sz="1100" b="0" i="0" u="none" strike="noStrike" cap="none" baseline="0" dirty="0">
                <a:solidFill>
                  <a:srgbClr val="000000"/>
                </a:solidFill>
                <a:latin typeface="Arial"/>
                <a:ea typeface="Arial"/>
                <a:cs typeface="Arial"/>
                <a:sym typeface="Arial"/>
              </a:rPr>
              <a:t>accountability for follow-through.</a:t>
            </a:r>
          </a:p>
          <a:p>
            <a:pPr marL="158750" indent="0">
              <a:buNone/>
            </a:pPr>
            <a:r>
              <a:rPr lang="en-US" sz="1100" b="1" i="0" u="none" strike="noStrike" cap="none" baseline="0" dirty="0">
                <a:solidFill>
                  <a:srgbClr val="000000"/>
                </a:solidFill>
                <a:latin typeface="Arial"/>
                <a:ea typeface="Arial"/>
                <a:cs typeface="Arial"/>
                <a:sym typeface="Arial"/>
              </a:rPr>
              <a:t>4. Legal and Regulatory Compliance:</a:t>
            </a:r>
          </a:p>
          <a:p>
            <a:pPr marL="158750" indent="0">
              <a:buNone/>
            </a:pPr>
            <a:r>
              <a:rPr lang="en-US" sz="1100" b="0" i="0" u="none" strike="noStrike" cap="none" baseline="0" dirty="0">
                <a:solidFill>
                  <a:srgbClr val="000000"/>
                </a:solidFill>
                <a:latin typeface="Arial"/>
                <a:ea typeface="Arial"/>
                <a:cs typeface="Arial"/>
                <a:sym typeface="Arial"/>
              </a:rPr>
              <a:t>• In many contexts, organizations are legally required to maintain records of their meetings. Minutes serve as an important source of evidence in legal and regulatory</a:t>
            </a:r>
          </a:p>
          <a:p>
            <a:pPr marL="158750" indent="0">
              <a:buNone/>
            </a:pPr>
            <a:r>
              <a:rPr lang="en-US" sz="1100" b="0" i="0" u="none" strike="noStrike" cap="none" baseline="0" dirty="0">
                <a:solidFill>
                  <a:srgbClr val="000000"/>
                </a:solidFill>
                <a:latin typeface="Arial"/>
                <a:ea typeface="Arial"/>
                <a:cs typeface="Arial"/>
                <a:sym typeface="Arial"/>
              </a:rPr>
              <a:t>matters. They can help demonstrate compliance with laws and regulations and provide an official record in the event of disputes.</a:t>
            </a:r>
          </a:p>
          <a:p>
            <a:pPr marL="158750" indent="0">
              <a:buNone/>
            </a:pPr>
            <a:r>
              <a:rPr lang="en-IN" sz="1100" b="1" i="0" u="none" strike="noStrike" cap="none" baseline="0" dirty="0">
                <a:solidFill>
                  <a:srgbClr val="000000"/>
                </a:solidFill>
                <a:latin typeface="Arial"/>
                <a:ea typeface="Arial"/>
                <a:cs typeface="Arial"/>
                <a:sym typeface="Arial"/>
              </a:rPr>
              <a:t>5. Communication Tool:</a:t>
            </a:r>
          </a:p>
          <a:p>
            <a:pPr marL="158750" indent="0">
              <a:buNone/>
            </a:pPr>
            <a:r>
              <a:rPr lang="en-US" sz="1100" b="0" i="0" u="none" strike="noStrike" cap="none" baseline="0" dirty="0">
                <a:solidFill>
                  <a:srgbClr val="000000"/>
                </a:solidFill>
                <a:latin typeface="Arial"/>
                <a:ea typeface="Arial"/>
                <a:cs typeface="Arial"/>
                <a:sym typeface="Arial"/>
              </a:rPr>
              <a:t>• Minutes serve as a means of communication both within and outside the organization.</a:t>
            </a:r>
          </a:p>
          <a:p>
            <a:pPr marL="158750" indent="0">
              <a:buNone/>
            </a:pPr>
            <a:r>
              <a:rPr lang="en-US" sz="1100" b="0" i="0" u="none" strike="noStrike" cap="none" baseline="0" dirty="0">
                <a:solidFill>
                  <a:srgbClr val="000000"/>
                </a:solidFill>
                <a:latin typeface="Arial"/>
                <a:ea typeface="Arial"/>
                <a:cs typeface="Arial"/>
                <a:sym typeface="Arial"/>
              </a:rPr>
              <a:t>They inform absent or future attendees of what occurred during a meeting, ensuring that everyone is on the same page. They can also be shared with stakeholders,</a:t>
            </a:r>
          </a:p>
          <a:p>
            <a:pPr marL="158750" indent="0">
              <a:buNone/>
            </a:pPr>
            <a:r>
              <a:rPr lang="en-US" sz="1100" b="0" i="0" u="none" strike="noStrike" cap="none" baseline="0" dirty="0">
                <a:solidFill>
                  <a:srgbClr val="000000"/>
                </a:solidFill>
                <a:latin typeface="Arial"/>
                <a:ea typeface="Arial"/>
                <a:cs typeface="Arial"/>
                <a:sym typeface="Arial"/>
              </a:rPr>
              <a:t>shareholders, or the public to convey decisions and actions taken by an organization.</a:t>
            </a:r>
          </a:p>
          <a:p>
            <a:pPr marL="158750" indent="0">
              <a:buNone/>
            </a:pPr>
            <a:r>
              <a:rPr lang="en-IN" sz="1100" b="1" i="0" u="none" strike="noStrike" cap="none" baseline="0" dirty="0">
                <a:solidFill>
                  <a:srgbClr val="000000"/>
                </a:solidFill>
                <a:latin typeface="Arial"/>
                <a:ea typeface="Arial"/>
                <a:cs typeface="Arial"/>
                <a:sym typeface="Arial"/>
              </a:rPr>
              <a:t>6. Decision-Making Reference:</a:t>
            </a:r>
          </a:p>
          <a:p>
            <a:pPr marL="158750" indent="0">
              <a:buNone/>
            </a:pPr>
            <a:r>
              <a:rPr lang="en-US" sz="1100" b="0" i="0" u="none" strike="noStrike" cap="none" baseline="0" dirty="0">
                <a:solidFill>
                  <a:srgbClr val="000000"/>
                </a:solidFill>
                <a:latin typeface="Arial"/>
                <a:ea typeface="Arial"/>
                <a:cs typeface="Arial"/>
                <a:sym typeface="Arial"/>
              </a:rPr>
              <a:t>• For organizations, minutes act as a reference point for future decision-making.</a:t>
            </a:r>
          </a:p>
          <a:p>
            <a:pPr marL="158750" indent="0">
              <a:buNone/>
            </a:pPr>
            <a:r>
              <a:rPr lang="en-US" sz="1100" b="0" i="0" u="none" strike="noStrike" cap="none" baseline="0" dirty="0">
                <a:solidFill>
                  <a:srgbClr val="000000"/>
                </a:solidFill>
                <a:latin typeface="Arial"/>
                <a:ea typeface="Arial"/>
                <a:cs typeface="Arial"/>
                <a:sym typeface="Arial"/>
              </a:rPr>
              <a:t>When faced with similar issues or decisions, individuals can refer to past minutes to understand how similar matters were handled and what decisions were made.</a:t>
            </a:r>
          </a:p>
          <a:p>
            <a:pPr marL="158750" indent="0">
              <a:buNone/>
            </a:pPr>
            <a:r>
              <a:rPr lang="en-IN" sz="1100" b="1" i="0" u="none" strike="noStrike" cap="none" baseline="0" dirty="0">
                <a:solidFill>
                  <a:srgbClr val="000000"/>
                </a:solidFill>
                <a:latin typeface="Arial"/>
                <a:ea typeface="Arial"/>
                <a:cs typeface="Arial"/>
                <a:sym typeface="Arial"/>
              </a:rPr>
              <a:t>7. Project Management:</a:t>
            </a:r>
          </a:p>
          <a:p>
            <a:pPr marL="158750" indent="0">
              <a:buNone/>
            </a:pPr>
            <a:r>
              <a:rPr lang="en-US" sz="1100" b="0" i="0" u="none" strike="noStrike" cap="none" baseline="0" dirty="0">
                <a:solidFill>
                  <a:srgbClr val="000000"/>
                </a:solidFill>
                <a:latin typeface="Arial"/>
                <a:ea typeface="Arial"/>
                <a:cs typeface="Arial"/>
                <a:sym typeface="Arial"/>
              </a:rPr>
              <a:t>• Minutes often include action items or tasks assigned to specific individuals. This serves as a project management tool, helping teams track progress on tasks and</a:t>
            </a:r>
          </a:p>
          <a:p>
            <a:pPr marL="158750" indent="0">
              <a:buNone/>
            </a:pPr>
            <a:r>
              <a:rPr lang="en-US" sz="1100" b="0" i="0" u="none" strike="noStrike" cap="none" baseline="0" dirty="0">
                <a:solidFill>
                  <a:srgbClr val="000000"/>
                </a:solidFill>
                <a:latin typeface="Arial"/>
                <a:ea typeface="Arial"/>
                <a:cs typeface="Arial"/>
                <a:sym typeface="Arial"/>
              </a:rPr>
              <a:t>deadlines. It ensures that follow-up actions are not forgotten. </a:t>
            </a:r>
          </a:p>
          <a:p>
            <a:pPr marL="158750" indent="0">
              <a:buNone/>
            </a:pPr>
            <a:r>
              <a:rPr lang="en-IN" sz="1100" b="1" i="0" u="none" strike="noStrike" cap="none" baseline="0" dirty="0">
                <a:solidFill>
                  <a:srgbClr val="000000"/>
                </a:solidFill>
                <a:latin typeface="Arial"/>
                <a:ea typeface="Arial"/>
                <a:cs typeface="Arial"/>
                <a:sym typeface="Arial"/>
              </a:rPr>
              <a:t>8. Institutional Memory:</a:t>
            </a:r>
          </a:p>
          <a:p>
            <a:pPr marL="158750" indent="0">
              <a:buNone/>
            </a:pPr>
            <a:r>
              <a:rPr lang="en-US" sz="1100" b="0" i="0" u="none" strike="noStrike" cap="none" baseline="0" dirty="0">
                <a:solidFill>
                  <a:srgbClr val="000000"/>
                </a:solidFill>
                <a:latin typeface="Arial"/>
                <a:ea typeface="Arial"/>
                <a:cs typeface="Arial"/>
                <a:sym typeface="Arial"/>
              </a:rPr>
              <a:t>• Minutes contribute to an organization’s institutional memory. They provide a historical record of an organization’s activities, decisions, and priorities over time. This is invaluable for continuity and learning from past experiences.</a:t>
            </a:r>
            <a:endParaRPr lang="en-IN" dirty="0"/>
          </a:p>
        </p:txBody>
      </p:sp>
    </p:spTree>
    <p:extLst>
      <p:ext uri="{BB962C8B-B14F-4D97-AF65-F5344CB8AC3E}">
        <p14:creationId xmlns:p14="http://schemas.microsoft.com/office/powerpoint/2010/main" val="1837214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14748082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2172173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1672402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872014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a:t>BOARD OF STUDIES OPERATIONS</a:t>
            </a:r>
            <a:endParaRPr lang="en-US" dirty="0"/>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417066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 name="Footer Placeholder 2">
            <a:extLst>
              <a:ext uri="{FF2B5EF4-FFF2-40B4-BE49-F238E27FC236}">
                <a16:creationId xmlns:a16="http://schemas.microsoft.com/office/drawing/2014/main" id="{BBE4329A-369C-DB00-78E3-B6A0BBA758F7}"/>
              </a:ext>
            </a:extLst>
          </p:cNvPr>
          <p:cNvSpPr>
            <a:spLocks noGrp="1"/>
          </p:cNvSpPr>
          <p:nvPr>
            <p:ph type="ftr" sz="quarter" idx="11"/>
          </p:nvPr>
        </p:nvSpPr>
        <p:spPr>
          <a:xfrm>
            <a:off x="3028950" y="4767263"/>
            <a:ext cx="3086100" cy="273844"/>
          </a:xfrm>
        </p:spPr>
        <p:txBody>
          <a:bodyPr/>
          <a:lstStyle/>
          <a:p>
            <a:r>
              <a:rPr lang="en-US"/>
              <a:t>BOARD OF STUDIES OPERATIONS</a:t>
            </a:r>
            <a:endParaRPr lang="en-US" dirty="0"/>
          </a:p>
        </p:txBody>
      </p:sp>
    </p:spTree>
    <p:extLst>
      <p:ext uri="{BB962C8B-B14F-4D97-AF65-F5344CB8AC3E}">
        <p14:creationId xmlns:p14="http://schemas.microsoft.com/office/powerpoint/2010/main" val="8294335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BOARD OF STUDIES OPERATIONS</a:t>
            </a:r>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7" name="TextBox 6">
            <a:extLst>
              <a:ext uri="{FF2B5EF4-FFF2-40B4-BE49-F238E27FC236}">
                <a16:creationId xmlns:a16="http://schemas.microsoft.com/office/drawing/2014/main" id="{E67B8BF3-223F-726A-36AA-7F68AF00F662}"/>
              </a:ext>
            </a:extLst>
          </p:cNvPr>
          <p:cNvSpPr txBox="1"/>
          <p:nvPr userDrawn="1"/>
        </p:nvSpPr>
        <p:spPr>
          <a:xfrm>
            <a:off x="-19050" y="0"/>
            <a:ext cx="6096000"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8" name="Picture 7">
            <a:extLst>
              <a:ext uri="{FF2B5EF4-FFF2-40B4-BE49-F238E27FC236}">
                <a16:creationId xmlns:a16="http://schemas.microsoft.com/office/drawing/2014/main" id="{32FECD7A-6CB9-2F29-DB19-85071674B1A9}"/>
              </a:ext>
            </a:extLst>
          </p:cNvPr>
          <p:cNvPicPr>
            <a:picLocks noChangeAspect="1"/>
          </p:cNvPicPr>
          <p:nvPr userDrawn="1"/>
        </p:nvPicPr>
        <p:blipFill>
          <a:blip r:embed="rId4"/>
          <a:stretch>
            <a:fillRect/>
          </a:stretch>
        </p:blipFill>
        <p:spPr>
          <a:xfrm>
            <a:off x="8132700" y="0"/>
            <a:ext cx="1011300" cy="821933"/>
          </a:xfrm>
          <a:prstGeom prst="rect">
            <a:avLst/>
          </a:prstGeom>
        </p:spPr>
      </p:pic>
      <p:sp>
        <p:nvSpPr>
          <p:cNvPr id="9" name="TextBox 8">
            <a:extLst>
              <a:ext uri="{FF2B5EF4-FFF2-40B4-BE49-F238E27FC236}">
                <a16:creationId xmlns:a16="http://schemas.microsoft.com/office/drawing/2014/main" id="{8B2F02B0-8FBA-BCB8-34F1-DB0B38DA18A4}"/>
              </a:ext>
            </a:extLst>
          </p:cNvPr>
          <p:cNvSpPr txBox="1"/>
          <p:nvPr userDrawn="1"/>
        </p:nvSpPr>
        <p:spPr>
          <a:xfrm>
            <a:off x="7777500" y="4381423"/>
            <a:ext cx="2333718" cy="307777"/>
          </a:xfrm>
          <a:prstGeom prst="rect">
            <a:avLst/>
          </a:prstGeom>
          <a:noFill/>
        </p:spPr>
        <p:txBody>
          <a:bodyPr wrap="square" rtlCol="0">
            <a:spAutoFit/>
          </a:bodyPr>
          <a:lstStyle/>
          <a:p>
            <a:r>
              <a:rPr lang="en-US" sz="1400" dirty="0"/>
              <a:t>Chapter 5, Day 3</a:t>
            </a:r>
          </a:p>
        </p:txBody>
      </p:sp>
    </p:spTree>
    <p:extLst>
      <p:ext uri="{BB962C8B-B14F-4D97-AF65-F5344CB8AC3E}">
        <p14:creationId xmlns:p14="http://schemas.microsoft.com/office/powerpoint/2010/main" val="3373247504"/>
      </p:ext>
    </p:extLst>
  </p:cSld>
  <p:clrMap bg1="lt1" tx1="dk1" bg2="lt2" tx2="dk2" accent1="accent1" accent2="accent2" accent3="accent3" accent4="accent4" accent5="accent5" accent6="accent6" hlink="hlink" folHlink="folHlink"/>
  <p:sldLayoutIdLst>
    <p:sldLayoutId id="2147483669" r:id="rId1"/>
    <p:sldLayoutId id="2147483674" r:id="rId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asietskillkendra.live/minutes"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2077200" y="661950"/>
            <a:ext cx="4989600"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BUSINESS COMMUNICATION</a:t>
            </a:r>
          </a:p>
        </p:txBody>
      </p:sp>
      <p:sp>
        <p:nvSpPr>
          <p:cNvPr id="68" name="Google Shape;68;p15"/>
          <p:cNvSpPr txBox="1"/>
          <p:nvPr/>
        </p:nvSpPr>
        <p:spPr>
          <a:xfrm>
            <a:off x="2077200" y="3444750"/>
            <a:ext cx="4989600" cy="1036800"/>
          </a:xfrm>
          <a:prstGeom prst="rect">
            <a:avLst/>
          </a:prstGeom>
          <a:noFill/>
          <a:ln>
            <a:noFill/>
          </a:ln>
        </p:spPr>
        <p:txBody>
          <a:bodyPr spcFirstLastPara="1" wrap="square" lIns="91425" tIns="91425" rIns="91425" bIns="91425" anchor="ctr" anchorCtr="0">
            <a:noAutofit/>
          </a:bodyPr>
          <a:lstStyle/>
          <a:p>
            <a:pPr lvl="0" algn="ctr">
              <a:buClr>
                <a:schemeClr val="dk1"/>
              </a:buClr>
              <a:buSzPts val="1100"/>
            </a:pPr>
            <a:r>
              <a:rPr lang="en-US" dirty="0">
                <a:latin typeface="Maven Pro"/>
                <a:ea typeface="Maven Pro"/>
                <a:cs typeface="Maven Pro"/>
                <a:sym typeface="Maven Pro"/>
              </a:rPr>
              <a:t>WRITTEN COMMUNICATIONS</a:t>
            </a:r>
          </a:p>
        </p:txBody>
      </p:sp>
      <p:sp>
        <p:nvSpPr>
          <p:cNvPr id="2" name="Footer Placeholder 1">
            <a:extLst>
              <a:ext uri="{FF2B5EF4-FFF2-40B4-BE49-F238E27FC236}">
                <a16:creationId xmlns:a16="http://schemas.microsoft.com/office/drawing/2014/main" id="{41B70D5A-44C9-68E6-FE17-9DA9F9B2B9EE}"/>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01988" y="529646"/>
            <a:ext cx="7940023" cy="572700"/>
          </a:xfrm>
          <a:prstGeom prst="rect">
            <a:avLst/>
          </a:prstGeom>
        </p:spPr>
        <p:txBody>
          <a:bodyPr>
            <a:normAutofit/>
          </a:bodyPr>
          <a:lstStyle/>
          <a:p>
            <a:r>
              <a:rPr lang="en-US" sz="2800" dirty="0">
                <a:latin typeface="Signika" panose="020B0604020202020204" charset="0"/>
              </a:rPr>
              <a:t>Activity Letter Writing. </a:t>
            </a:r>
            <a:r>
              <a:rPr lang="en-US" sz="2800" dirty="0" err="1">
                <a:latin typeface="Signika" panose="020B0604020202020204" charset="0"/>
              </a:rPr>
              <a:t>Contd</a:t>
            </a:r>
            <a:r>
              <a:rPr lang="en-US" sz="2800" dirty="0">
                <a:latin typeface="Signika" panose="020B0604020202020204" charset="0"/>
              </a:rPr>
              <a:t>…</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601988" y="1036244"/>
            <a:ext cx="7940023" cy="3676777"/>
          </a:xfrm>
          <a:prstGeom prst="rect">
            <a:avLst/>
          </a:prstGeom>
        </p:spPr>
        <p:txBody>
          <a:bodyPr>
            <a:normAutofit/>
          </a:bodyPr>
          <a:lstStyle/>
          <a:p>
            <a:pPr marL="0" indent="0">
              <a:buNone/>
            </a:pPr>
            <a:r>
              <a:rPr lang="en-US" sz="1400" b="1" u="sng" dirty="0">
                <a:latin typeface="Signika" panose="020B0604020202020204" charset="0"/>
              </a:rPr>
              <a:t>Task 3: Audit Findings Report</a:t>
            </a:r>
          </a:p>
          <a:p>
            <a:pPr marL="0" indent="0">
              <a:buNone/>
            </a:pPr>
            <a:r>
              <a:rPr lang="en-US" sz="1400" dirty="0">
                <a:latin typeface="Signika" panose="020B0604020202020204" charset="0"/>
              </a:rPr>
              <a:t>Prepare an official letter to a client summarizing the findings of a recent audit. Present the results, any identified issues, and recommendations for improvement. Maintain a professional and objective tone throughout.</a:t>
            </a:r>
          </a:p>
          <a:p>
            <a:pPr marL="0" indent="0">
              <a:buNone/>
            </a:pPr>
            <a:endParaRPr lang="en-US" sz="1400" dirty="0">
              <a:latin typeface="Signika" panose="020B0604020202020204" charset="0"/>
            </a:endParaRPr>
          </a:p>
          <a:p>
            <a:pPr marL="0" indent="0">
              <a:buNone/>
            </a:pPr>
            <a:r>
              <a:rPr lang="en-US" sz="1400" b="1" u="sng" dirty="0">
                <a:latin typeface="Signika" panose="020B0604020202020204" charset="0"/>
              </a:rPr>
              <a:t>Task 4: Client Engagement Letter</a:t>
            </a:r>
          </a:p>
          <a:p>
            <a:pPr marL="0" indent="0">
              <a:buNone/>
            </a:pPr>
            <a:r>
              <a:rPr lang="en-US" sz="1400" dirty="0">
                <a:latin typeface="Signika" panose="020B0604020202020204" charset="0"/>
              </a:rPr>
              <a:t>Compose an official engagement letter to a new client outlining the scope of services, terms of the engagement, fees, and responsibilities of both parties. Clarify the client’s expectations and establish a professional working relationship.</a:t>
            </a:r>
          </a:p>
          <a:p>
            <a:pPr marL="0" indent="0">
              <a:buNone/>
            </a:pPr>
            <a:endParaRPr lang="en-US" sz="1400" dirty="0">
              <a:latin typeface="Signika" panose="020B0604020202020204" charset="0"/>
            </a:endParaRPr>
          </a:p>
          <a:p>
            <a:pPr marL="0" indent="0">
              <a:buNone/>
            </a:pPr>
            <a:r>
              <a:rPr lang="en-US" sz="1400" b="1" u="sng" dirty="0">
                <a:latin typeface="Signika" panose="020B0604020202020204" charset="0"/>
              </a:rPr>
              <a:t>Task 5: Letter of Resignation</a:t>
            </a:r>
          </a:p>
          <a:p>
            <a:pPr marL="0" indent="0">
              <a:buNone/>
            </a:pPr>
            <a:r>
              <a:rPr lang="en-US" sz="1400" dirty="0">
                <a:latin typeface="Signika" panose="020B0604020202020204" charset="0"/>
              </a:rPr>
              <a:t>Write an official letter of resignation if you are leaving your position as a Chartered Accountant in a firm. Express gratitude for the experience, provide the effective date of resignation, and offer assistance with the transition process.</a:t>
            </a:r>
          </a:p>
          <a:p>
            <a:pPr marL="0" indent="0">
              <a:buNone/>
            </a:pPr>
            <a:endParaRPr lang="en-US" sz="1400" dirty="0">
              <a:latin typeface="Signika" panose="020B0604020202020204" charset="0"/>
            </a:endParaRPr>
          </a:p>
        </p:txBody>
      </p:sp>
      <p:sp>
        <p:nvSpPr>
          <p:cNvPr id="4" name="Footer Placeholder 3">
            <a:extLst>
              <a:ext uri="{FF2B5EF4-FFF2-40B4-BE49-F238E27FC236}">
                <a16:creationId xmlns:a16="http://schemas.microsoft.com/office/drawing/2014/main" id="{9AE47D63-1495-7B2D-D53D-34FD5FBD840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0819394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01987" y="550837"/>
            <a:ext cx="7940023" cy="572700"/>
          </a:xfrm>
          <a:prstGeom prst="rect">
            <a:avLst/>
          </a:prstGeom>
        </p:spPr>
        <p:txBody>
          <a:bodyPr>
            <a:normAutofit/>
          </a:bodyPr>
          <a:lstStyle/>
          <a:p>
            <a:r>
              <a:rPr lang="en-US" sz="3200" dirty="0">
                <a:latin typeface="Signika" panose="020B0604020202020204" charset="0"/>
              </a:rPr>
              <a:t>Activity Letter Writing. </a:t>
            </a:r>
            <a:r>
              <a:rPr lang="en-US" sz="3200" dirty="0" err="1">
                <a:latin typeface="Signika" panose="020B0604020202020204" charset="0"/>
              </a:rPr>
              <a:t>Contd</a:t>
            </a:r>
            <a:r>
              <a:rPr lang="en-US" sz="3200" dirty="0">
                <a:latin typeface="Signika" panose="020B0604020202020204" charset="0"/>
              </a:rPr>
              <a:t>…</a:t>
            </a:r>
            <a:endParaRPr lang="en-IN" sz="32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601988" y="1090486"/>
            <a:ext cx="7940023" cy="3676777"/>
          </a:xfrm>
          <a:prstGeom prst="rect">
            <a:avLst/>
          </a:prstGeom>
        </p:spPr>
        <p:txBody>
          <a:bodyPr>
            <a:normAutofit/>
          </a:bodyPr>
          <a:lstStyle/>
          <a:p>
            <a:pPr marL="0" indent="0">
              <a:buNone/>
            </a:pPr>
            <a:r>
              <a:rPr lang="en-US" sz="1400" b="1" u="sng" dirty="0">
                <a:latin typeface="Signika" panose="020B0604020202020204" charset="0"/>
              </a:rPr>
              <a:t>Task 6: Response to a Regulatory Inquiry</a:t>
            </a:r>
          </a:p>
          <a:p>
            <a:pPr marL="0" indent="0">
              <a:buNone/>
            </a:pPr>
            <a:r>
              <a:rPr lang="en-US" sz="1400" dirty="0">
                <a:latin typeface="Signika" panose="020B0604020202020204" charset="0"/>
              </a:rPr>
              <a:t>Prepare an official response letter to a regulatory authority in response to an inquiry or request for information. Address the queries with clarity, provide requested documentation, and ensure compliance with relevant regulations.</a:t>
            </a:r>
          </a:p>
          <a:p>
            <a:pPr marL="0" indent="0">
              <a:buNone/>
            </a:pPr>
            <a:endParaRPr lang="en-US" sz="1400" dirty="0">
              <a:latin typeface="Signika" panose="020B0604020202020204" charset="0"/>
            </a:endParaRPr>
          </a:p>
          <a:p>
            <a:pPr marL="0" indent="0">
              <a:buNone/>
            </a:pPr>
            <a:r>
              <a:rPr lang="en-US" sz="1400" b="1" u="sng" dirty="0">
                <a:latin typeface="Signika" panose="020B0604020202020204" charset="0"/>
              </a:rPr>
              <a:t>Task 7: Recommendation for Tax Planning</a:t>
            </a:r>
          </a:p>
          <a:p>
            <a:pPr marL="0" indent="0">
              <a:buNone/>
            </a:pPr>
            <a:r>
              <a:rPr lang="en-US" sz="1400" dirty="0">
                <a:latin typeface="Signika" panose="020B0604020202020204" charset="0"/>
              </a:rPr>
              <a:t>Compose an official letter to a client offering recommendations for tax planning and optimization. Explain strategies, benefits, and potential tax savings. Encourage the client to schedule a consultation for further discussion.</a:t>
            </a:r>
          </a:p>
          <a:p>
            <a:pPr marL="0" indent="0">
              <a:buNone/>
            </a:pPr>
            <a:endParaRPr lang="en-US" sz="1400" dirty="0">
              <a:latin typeface="Signika" panose="020B0604020202020204" charset="0"/>
            </a:endParaRPr>
          </a:p>
          <a:p>
            <a:pPr marL="0" indent="0">
              <a:buNone/>
            </a:pPr>
            <a:r>
              <a:rPr lang="en-US" sz="1400" b="1" u="sng" dirty="0">
                <a:latin typeface="Signika" panose="020B0604020202020204" charset="0"/>
              </a:rPr>
              <a:t>Task 8: Letter of Appreciation</a:t>
            </a:r>
          </a:p>
          <a:p>
            <a:pPr marL="0" indent="0">
              <a:buNone/>
            </a:pPr>
            <a:r>
              <a:rPr lang="en-US" sz="1400" dirty="0">
                <a:latin typeface="Signika" panose="020B0604020202020204" charset="0"/>
              </a:rPr>
              <a:t>Write an official letter of appreciation to a colleague, team member, or client for their contributions or cooperation on a specific project or engagement. Express gratitude and highlight the value they brought to the work.</a:t>
            </a:r>
            <a:endParaRPr lang="en-IN" sz="1400" dirty="0">
              <a:latin typeface="Signika" panose="020B0604020202020204" charset="0"/>
            </a:endParaRPr>
          </a:p>
        </p:txBody>
      </p:sp>
      <p:sp>
        <p:nvSpPr>
          <p:cNvPr id="4" name="Footer Placeholder 3">
            <a:extLst>
              <a:ext uri="{FF2B5EF4-FFF2-40B4-BE49-F238E27FC236}">
                <a16:creationId xmlns:a16="http://schemas.microsoft.com/office/drawing/2014/main" id="{CD835481-BEF0-F737-BA7F-7B7914CCE016}"/>
              </a:ext>
            </a:extLst>
          </p:cNvPr>
          <p:cNvSpPr>
            <a:spLocks noGrp="1"/>
          </p:cNvSpPr>
          <p:nvPr>
            <p:ph type="ftr" sz="quarter" idx="11"/>
          </p:nvPr>
        </p:nvSpPr>
        <p:spPr/>
        <p:txBody>
          <a:bodyPr/>
          <a:lstStyle/>
          <a:p>
            <a:r>
              <a:rPr lang="en-US" dirty="0"/>
              <a:t>BOARD OF STUDIES OPERATIONS</a:t>
            </a:r>
          </a:p>
        </p:txBody>
      </p:sp>
    </p:spTree>
    <p:extLst>
      <p:ext uri="{BB962C8B-B14F-4D97-AF65-F5344CB8AC3E}">
        <p14:creationId xmlns:p14="http://schemas.microsoft.com/office/powerpoint/2010/main" val="1476685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2077200" y="1180350"/>
            <a:ext cx="4989600"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REPORT WRITING</a:t>
            </a:r>
          </a:p>
        </p:txBody>
      </p:sp>
      <p:sp>
        <p:nvSpPr>
          <p:cNvPr id="2" name="Footer Placeholder 1">
            <a:extLst>
              <a:ext uri="{FF2B5EF4-FFF2-40B4-BE49-F238E27FC236}">
                <a16:creationId xmlns:a16="http://schemas.microsoft.com/office/drawing/2014/main" id="{EB296807-AD67-BCAC-6DBA-9886179A65F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0553588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01988" y="647864"/>
            <a:ext cx="7940023" cy="572700"/>
          </a:xfrm>
          <a:prstGeom prst="rect">
            <a:avLst/>
          </a:prstGeom>
        </p:spPr>
        <p:txBody>
          <a:bodyPr>
            <a:normAutofit/>
          </a:bodyPr>
          <a:lstStyle/>
          <a:p>
            <a:r>
              <a:rPr lang="en-US" dirty="0">
                <a:latin typeface="Signika" panose="020B0604020202020204" charset="0"/>
              </a:rPr>
              <a:t>Objective</a:t>
            </a:r>
            <a:endParaRPr lang="en-IN"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601988" y="1220564"/>
            <a:ext cx="7940023" cy="3676777"/>
          </a:xfrm>
          <a:prstGeom prst="rect">
            <a:avLst/>
          </a:prstGeom>
        </p:spPr>
        <p:txBody>
          <a:bodyPr>
            <a:normAutofit/>
          </a:bodyPr>
          <a:lstStyle/>
          <a:p>
            <a:pPr marL="285750" indent="-285750">
              <a:buSzPct val="100000"/>
            </a:pPr>
            <a:r>
              <a:rPr lang="en-US" sz="1400" dirty="0">
                <a:latin typeface="Signika" panose="020B0604020202020204" charset="0"/>
              </a:rPr>
              <a:t>Crafting compelling and accurate reports is crucial for a successful career as a CA</a:t>
            </a:r>
          </a:p>
          <a:p>
            <a:pPr marL="285750" indent="-285750">
              <a:buSzPct val="100000"/>
            </a:pPr>
            <a:endParaRPr lang="en-US" sz="1400" dirty="0">
              <a:latin typeface="Signika" panose="020B0604020202020204" charset="0"/>
            </a:endParaRPr>
          </a:p>
          <a:p>
            <a:pPr marL="285750" indent="-285750">
              <a:buSzPct val="100000"/>
            </a:pPr>
            <a:r>
              <a:rPr lang="en-US" sz="1400" dirty="0">
                <a:latin typeface="Signika" panose="020B0604020202020204" charset="0"/>
              </a:rPr>
              <a:t>Understand the fundamentals of report writing, including best practices for structuring and presenting information.</a:t>
            </a:r>
          </a:p>
          <a:p>
            <a:pPr marL="285750" indent="-285750">
              <a:buSzPct val="100000"/>
            </a:pPr>
            <a:endParaRPr lang="en-US" sz="1400" dirty="0">
              <a:latin typeface="Signika" panose="020B0604020202020204" charset="0"/>
            </a:endParaRPr>
          </a:p>
          <a:p>
            <a:pPr marL="285750" indent="-285750">
              <a:buSzPct val="100000"/>
            </a:pPr>
            <a:r>
              <a:rPr lang="en-US" sz="1400" dirty="0">
                <a:latin typeface="Signika" panose="020B0604020202020204" charset="0"/>
              </a:rPr>
              <a:t>Get practical insights into maintaining professionalism and objectivity in report writing.</a:t>
            </a:r>
          </a:p>
          <a:p>
            <a:pPr marL="285750" indent="-285750">
              <a:buSzPct val="100000"/>
            </a:pPr>
            <a:endParaRPr lang="en-US" sz="1400" dirty="0">
              <a:latin typeface="Signika" panose="020B0604020202020204" charset="0"/>
            </a:endParaRPr>
          </a:p>
          <a:p>
            <a:pPr marL="285750" indent="-285750">
              <a:buSzPct val="100000"/>
            </a:pPr>
            <a:r>
              <a:rPr lang="en-US" sz="1400" dirty="0">
                <a:latin typeface="Signika" panose="020B0604020202020204" charset="0"/>
              </a:rPr>
              <a:t>Through examples, exercises, and real-world scenarios, the goal is to build confidence and competence.</a:t>
            </a:r>
          </a:p>
          <a:p>
            <a:pPr marL="285750" indent="-285750">
              <a:buSzPct val="100000"/>
            </a:pPr>
            <a:endParaRPr lang="en-US" sz="1400" dirty="0">
              <a:latin typeface="Signika" panose="020B0604020202020204" charset="0"/>
            </a:endParaRPr>
          </a:p>
          <a:p>
            <a:pPr marL="285750" indent="-285750">
              <a:buSzPct val="100000"/>
            </a:pPr>
            <a:r>
              <a:rPr lang="en-US" sz="1400" dirty="0">
                <a:latin typeface="Signika" panose="020B0604020202020204" charset="0"/>
              </a:rPr>
              <a:t> The objective is to produce reports that meet high professional standards and contribute to informed decision-making and positive outcomes.</a:t>
            </a:r>
            <a:endParaRPr lang="en-IN" sz="1400" dirty="0">
              <a:latin typeface="Signika" panose="020B0604020202020204" charset="0"/>
            </a:endParaRPr>
          </a:p>
        </p:txBody>
      </p:sp>
      <p:sp>
        <p:nvSpPr>
          <p:cNvPr id="4" name="Footer Placeholder 3">
            <a:extLst>
              <a:ext uri="{FF2B5EF4-FFF2-40B4-BE49-F238E27FC236}">
                <a16:creationId xmlns:a16="http://schemas.microsoft.com/office/drawing/2014/main" id="{19910B68-3808-3E12-AA25-DAD9BE696A0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0745329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384789" y="760650"/>
            <a:ext cx="7940023" cy="572700"/>
          </a:xfrm>
          <a:prstGeom prst="rect">
            <a:avLst/>
          </a:prstGeom>
        </p:spPr>
        <p:txBody>
          <a:bodyPr>
            <a:normAutofit/>
          </a:bodyPr>
          <a:lstStyle/>
          <a:p>
            <a:r>
              <a:rPr lang="en-US" dirty="0">
                <a:latin typeface="Signika" panose="020B0604020202020204" charset="0"/>
              </a:rPr>
              <a:t>Purpose of Formal Reports</a:t>
            </a:r>
            <a:endParaRPr lang="en-IN" dirty="0">
              <a:latin typeface="Signika" panose="020B0604020202020204" charset="0"/>
            </a:endParaRPr>
          </a:p>
        </p:txBody>
      </p:sp>
      <p:graphicFrame>
        <p:nvGraphicFramePr>
          <p:cNvPr id="6" name="Diagram 5">
            <a:extLst>
              <a:ext uri="{FF2B5EF4-FFF2-40B4-BE49-F238E27FC236}">
                <a16:creationId xmlns:a16="http://schemas.microsoft.com/office/drawing/2014/main" id="{15A2C95A-0ECE-4311-AE24-6BE329955F1C}"/>
              </a:ext>
            </a:extLst>
          </p:cNvPr>
          <p:cNvGraphicFramePr/>
          <p:nvPr>
            <p:extLst>
              <p:ext uri="{D42A27DB-BD31-4B8C-83A1-F6EECF244321}">
                <p14:modId xmlns:p14="http://schemas.microsoft.com/office/powerpoint/2010/main" val="170863758"/>
              </p:ext>
            </p:extLst>
          </p:nvPr>
        </p:nvGraphicFramePr>
        <p:xfrm>
          <a:off x="1384789" y="1333350"/>
          <a:ext cx="5531141" cy="35860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81361040-5DFF-3DBE-A661-011F0266668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318731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01988" y="665362"/>
            <a:ext cx="7940023" cy="572700"/>
          </a:xfrm>
          <a:prstGeom prst="rect">
            <a:avLst/>
          </a:prstGeom>
        </p:spPr>
        <p:txBody>
          <a:bodyPr>
            <a:normAutofit/>
          </a:bodyPr>
          <a:lstStyle/>
          <a:p>
            <a:r>
              <a:rPr lang="en-US" dirty="0">
                <a:latin typeface="Signika" panose="020B0604020202020204" charset="0"/>
              </a:rPr>
              <a:t>Audience of Formal Reports</a:t>
            </a:r>
            <a:endParaRPr lang="en-IN"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601988" y="1364330"/>
            <a:ext cx="7940023" cy="3676777"/>
          </a:xfrm>
          <a:prstGeom prst="rect">
            <a:avLst/>
          </a:prstGeom>
        </p:spPr>
        <p:txBody>
          <a:bodyPr>
            <a:normAutofit/>
          </a:bodyPr>
          <a:lstStyle/>
          <a:p>
            <a:pPr marL="285750" indent="-285750">
              <a:buSzPct val="100000"/>
            </a:pPr>
            <a:r>
              <a:rPr lang="en-US" sz="1400" dirty="0">
                <a:latin typeface="Signika" panose="020B0604020202020204" charset="0"/>
              </a:rPr>
              <a:t>Understanding your audience is crucial when creating formal reports. </a:t>
            </a:r>
          </a:p>
          <a:p>
            <a:pPr marL="285750" indent="-285750">
              <a:buSzPct val="100000"/>
            </a:pPr>
            <a:r>
              <a:rPr lang="en-US" sz="1400" dirty="0">
                <a:latin typeface="Signika" panose="020B0604020202020204" charset="0"/>
              </a:rPr>
              <a:t>Your audience comprises the individuals or groups who will read, assess, and act upon the information presented in the report. </a:t>
            </a:r>
          </a:p>
          <a:p>
            <a:pPr marL="285750" indent="-285750">
              <a:buSzPct val="100000"/>
            </a:pPr>
            <a:r>
              <a:rPr lang="en-US" sz="1400" dirty="0">
                <a:latin typeface="Signika" panose="020B0604020202020204" charset="0"/>
              </a:rPr>
              <a:t>Different audiences may have varying levels of expertise, interests, and information needs. </a:t>
            </a:r>
          </a:p>
          <a:p>
            <a:pPr marL="285750" indent="-285750">
              <a:buSzPct val="100000"/>
            </a:pPr>
            <a:endParaRPr lang="en-US" sz="1400" dirty="0">
              <a:latin typeface="Signika" panose="020B0604020202020204" charset="0"/>
            </a:endParaRPr>
          </a:p>
          <a:p>
            <a:pPr marL="285750" indent="-285750">
              <a:buSzPct val="100000"/>
            </a:pPr>
            <a:r>
              <a:rPr lang="en-US" sz="1400" dirty="0">
                <a:latin typeface="Signika" panose="020B0604020202020204" charset="0"/>
              </a:rPr>
              <a:t>Common audiences for formal reports in Chartered Accountancy</a:t>
            </a:r>
          </a:p>
          <a:p>
            <a:pPr marL="742950" lvl="1" indent="-285750">
              <a:buSzPct val="100000"/>
            </a:pPr>
            <a:r>
              <a:rPr lang="en-US" dirty="0">
                <a:latin typeface="Signika" panose="020B0604020202020204" charset="0"/>
              </a:rPr>
              <a:t>Clients</a:t>
            </a:r>
          </a:p>
          <a:p>
            <a:pPr marL="742950" lvl="1" indent="-285750">
              <a:buSzPct val="100000"/>
            </a:pPr>
            <a:r>
              <a:rPr lang="en-US" dirty="0">
                <a:latin typeface="Signika" panose="020B0604020202020204" charset="0"/>
              </a:rPr>
              <a:t>Internal Stake holders</a:t>
            </a:r>
          </a:p>
          <a:p>
            <a:pPr marL="742950" lvl="1" indent="-285750">
              <a:buSzPct val="100000"/>
            </a:pPr>
            <a:r>
              <a:rPr lang="en-US" dirty="0">
                <a:latin typeface="Signika" panose="020B0604020202020204" charset="0"/>
              </a:rPr>
              <a:t>Regulatory Authorities</a:t>
            </a:r>
          </a:p>
          <a:p>
            <a:pPr marL="742950" lvl="1" indent="-285750">
              <a:buSzPct val="100000"/>
            </a:pPr>
            <a:r>
              <a:rPr lang="en-US" dirty="0">
                <a:latin typeface="Signika" panose="020B0604020202020204" charset="0"/>
              </a:rPr>
              <a:t>Peers and Colleagues</a:t>
            </a:r>
          </a:p>
          <a:p>
            <a:pPr marL="742950" lvl="1" indent="-285750">
              <a:buSzPct val="100000"/>
            </a:pPr>
            <a:r>
              <a:rPr lang="en-US" dirty="0">
                <a:latin typeface="Signika" panose="020B0604020202020204" charset="0"/>
              </a:rPr>
              <a:t>General Public</a:t>
            </a:r>
            <a:endParaRPr lang="en-IN" dirty="0">
              <a:latin typeface="Signika" panose="020B0604020202020204" charset="0"/>
            </a:endParaRPr>
          </a:p>
        </p:txBody>
      </p:sp>
      <p:sp>
        <p:nvSpPr>
          <p:cNvPr id="4" name="Footer Placeholder 3">
            <a:extLst>
              <a:ext uri="{FF2B5EF4-FFF2-40B4-BE49-F238E27FC236}">
                <a16:creationId xmlns:a16="http://schemas.microsoft.com/office/drawing/2014/main" id="{07FA33B2-B8E5-6D24-57B6-FD229A3CCD4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8460678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0" y="555194"/>
            <a:ext cx="7940023" cy="572700"/>
          </a:xfrm>
          <a:prstGeom prst="rect">
            <a:avLst/>
          </a:prstGeom>
        </p:spPr>
        <p:txBody>
          <a:bodyPr>
            <a:normAutofit/>
          </a:bodyPr>
          <a:lstStyle/>
          <a:p>
            <a:r>
              <a:rPr lang="en-US" sz="2400" dirty="0">
                <a:latin typeface="Signika" panose="020B0604020202020204" charset="0"/>
              </a:rPr>
              <a:t>Structuring a Report</a:t>
            </a:r>
            <a:endParaRPr lang="en-IN" sz="2400" dirty="0">
              <a:latin typeface="Signika" panose="020B0604020202020204" charset="0"/>
            </a:endParaRPr>
          </a:p>
        </p:txBody>
      </p:sp>
      <p:graphicFrame>
        <p:nvGraphicFramePr>
          <p:cNvPr id="6" name="Diagram 5">
            <a:extLst>
              <a:ext uri="{FF2B5EF4-FFF2-40B4-BE49-F238E27FC236}">
                <a16:creationId xmlns:a16="http://schemas.microsoft.com/office/drawing/2014/main" id="{48E86D84-2F29-4620-9644-C4D1BC94320F}"/>
              </a:ext>
            </a:extLst>
          </p:cNvPr>
          <p:cNvGraphicFramePr/>
          <p:nvPr>
            <p:extLst>
              <p:ext uri="{D42A27DB-BD31-4B8C-83A1-F6EECF244321}">
                <p14:modId xmlns:p14="http://schemas.microsoft.com/office/powerpoint/2010/main" val="490564235"/>
              </p:ext>
            </p:extLst>
          </p:nvPr>
        </p:nvGraphicFramePr>
        <p:xfrm>
          <a:off x="0" y="984762"/>
          <a:ext cx="7855027" cy="36255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CE90F60F-42CF-BBF7-CBD7-F5E594CA1D5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0191104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95669" y="583888"/>
            <a:ext cx="7940023" cy="572700"/>
          </a:xfrm>
          <a:prstGeom prst="rect">
            <a:avLst/>
          </a:prstGeom>
        </p:spPr>
        <p:txBody>
          <a:bodyPr>
            <a:normAutofit/>
          </a:bodyPr>
          <a:lstStyle/>
          <a:p>
            <a:r>
              <a:rPr lang="en-US" sz="2800" dirty="0">
                <a:latin typeface="Signika" panose="020B0604020202020204" charset="0"/>
              </a:rPr>
              <a:t>Activity – Report Writing</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495669" y="1090486"/>
            <a:ext cx="7940023" cy="3676777"/>
          </a:xfrm>
          <a:prstGeom prst="rect">
            <a:avLst/>
          </a:prstGeom>
        </p:spPr>
        <p:txBody>
          <a:bodyPr>
            <a:normAutofit/>
          </a:bodyPr>
          <a:lstStyle/>
          <a:p>
            <a:pPr marL="0" indent="0">
              <a:buSzPct val="100000"/>
              <a:buNone/>
            </a:pPr>
            <a:r>
              <a:rPr lang="en-US" sz="1400" dirty="0">
                <a:latin typeface="Signika" panose="020B0604020202020204" charset="0"/>
              </a:rPr>
              <a:t>Class to be divided in 6 groups. Each group to write a report on the following topic.</a:t>
            </a:r>
          </a:p>
          <a:p>
            <a:pPr marL="0" indent="0">
              <a:buSzPct val="100000"/>
              <a:buNone/>
            </a:pPr>
            <a:r>
              <a:rPr lang="en-US" sz="1400" b="1" dirty="0">
                <a:latin typeface="Signika" panose="020B0604020202020204" charset="0"/>
              </a:rPr>
              <a:t>Topic:</a:t>
            </a:r>
            <a:r>
              <a:rPr lang="en-US" sz="1400" dirty="0">
                <a:latin typeface="Signika" panose="020B0604020202020204" charset="0"/>
              </a:rPr>
              <a:t> Financial Statement Analysis - Company (different sectors to each of the groups)</a:t>
            </a:r>
          </a:p>
          <a:p>
            <a:pPr marL="0" indent="0">
              <a:buSzPct val="100000"/>
              <a:buNone/>
            </a:pPr>
            <a:r>
              <a:rPr lang="en-US" sz="1400" b="1" dirty="0">
                <a:latin typeface="Signika" panose="020B0604020202020204" charset="0"/>
              </a:rPr>
              <a:t>Duration: </a:t>
            </a:r>
            <a:r>
              <a:rPr lang="en-US" sz="1400" dirty="0">
                <a:latin typeface="Signika" panose="020B0604020202020204" charset="0"/>
              </a:rPr>
              <a:t>45-60 mins</a:t>
            </a:r>
          </a:p>
          <a:p>
            <a:pPr marL="0" indent="0">
              <a:buSzPct val="100000"/>
              <a:buNone/>
            </a:pPr>
            <a:r>
              <a:rPr lang="en-US" sz="1400" dirty="0">
                <a:latin typeface="Signika" panose="020B0604020202020204" charset="0"/>
              </a:rPr>
              <a:t>Facilitator to guide participants on how to write the report on the following parameters</a:t>
            </a:r>
          </a:p>
          <a:p>
            <a:pPr marL="0" indent="0">
              <a:buSzPct val="100000"/>
              <a:buNone/>
            </a:pPr>
            <a:endParaRPr lang="en-US" sz="1400" dirty="0">
              <a:latin typeface="Signika" panose="020B0604020202020204" charset="0"/>
            </a:endParaRPr>
          </a:p>
          <a:p>
            <a:pPr marL="0" indent="0">
              <a:buSzPct val="100000"/>
              <a:buNone/>
            </a:pPr>
            <a:r>
              <a:rPr lang="en-US" sz="1400" b="1" dirty="0">
                <a:latin typeface="Signika" panose="020B0604020202020204" charset="0"/>
              </a:rPr>
              <a:t>Introduction:</a:t>
            </a:r>
            <a:r>
              <a:rPr lang="en-US" sz="1400" dirty="0">
                <a:latin typeface="Signika" panose="020B0604020202020204" charset="0"/>
              </a:rPr>
              <a:t> The introduction serves as the starting point of our analysis. In this section, we provide an overview of the purpose of this report, which is to conduct a comprehensive financial statement analysis of Company X. We outline the objectives of the analysis, the time frame covered, and the significance of the findings for stakeholders.</a:t>
            </a:r>
          </a:p>
          <a:p>
            <a:pPr marL="0" indent="0">
              <a:buSzPct val="100000"/>
              <a:buNone/>
            </a:pPr>
            <a:endParaRPr lang="en-US" sz="1400" dirty="0">
              <a:latin typeface="Signika" panose="020B0604020202020204" charset="0"/>
            </a:endParaRPr>
          </a:p>
          <a:p>
            <a:pPr marL="0" indent="0">
              <a:buSzPct val="100000"/>
              <a:buNone/>
            </a:pPr>
            <a:r>
              <a:rPr lang="en-US" sz="1400" b="1" dirty="0">
                <a:latin typeface="Signika" panose="020B0604020202020204" charset="0"/>
              </a:rPr>
              <a:t>Main Content: (refer next slide)</a:t>
            </a:r>
            <a:endParaRPr lang="en-IN" sz="1400" b="1" dirty="0">
              <a:latin typeface="Signika" panose="020B0604020202020204" charset="0"/>
            </a:endParaRPr>
          </a:p>
        </p:txBody>
      </p:sp>
      <p:sp>
        <p:nvSpPr>
          <p:cNvPr id="4" name="Footer Placeholder 3">
            <a:extLst>
              <a:ext uri="{FF2B5EF4-FFF2-40B4-BE49-F238E27FC236}">
                <a16:creationId xmlns:a16="http://schemas.microsoft.com/office/drawing/2014/main" id="{59358B4F-9951-D08D-82AA-D885D232A38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6548965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3052" y="520816"/>
            <a:ext cx="7940023" cy="572700"/>
          </a:xfrm>
          <a:prstGeom prst="rect">
            <a:avLst/>
          </a:prstGeom>
        </p:spPr>
        <p:txBody>
          <a:bodyPr>
            <a:normAutofit/>
          </a:bodyPr>
          <a:lstStyle/>
          <a:p>
            <a:r>
              <a:rPr lang="en-US" sz="2400" dirty="0">
                <a:latin typeface="Signika" panose="020B0604020202020204" charset="0"/>
              </a:rPr>
              <a:t>Activity – Report Writing </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0" y="1049448"/>
            <a:ext cx="7940023" cy="3864365"/>
          </a:xfrm>
          <a:prstGeom prst="rect">
            <a:avLst/>
          </a:prstGeom>
        </p:spPr>
        <p:txBody>
          <a:bodyPr>
            <a:noAutofit/>
          </a:bodyPr>
          <a:lstStyle/>
          <a:p>
            <a:pPr marL="0" indent="0">
              <a:buSzPct val="100000"/>
              <a:buNone/>
            </a:pPr>
            <a:r>
              <a:rPr lang="en-US" sz="1400" b="1" dirty="0">
                <a:latin typeface="Signika" panose="020B0604020202020204" charset="0"/>
              </a:rPr>
              <a:t>Main Content:</a:t>
            </a:r>
          </a:p>
          <a:p>
            <a:pPr marL="285750" indent="-285750">
              <a:buSzPct val="100000"/>
            </a:pPr>
            <a:r>
              <a:rPr lang="en-IN" sz="1400" u="sng" dirty="0">
                <a:latin typeface="Signika" panose="020B0604020202020204" charset="0"/>
              </a:rPr>
              <a:t>Financial Ratios Analysis: </a:t>
            </a:r>
            <a:r>
              <a:rPr lang="en-IN" sz="1400" dirty="0">
                <a:latin typeface="Signika" panose="020B0604020202020204" charset="0"/>
              </a:rPr>
              <a:t>Liquidity Ratios, Profitability Ratios, Efficiency Ratios, Solvency Ratios.</a:t>
            </a:r>
          </a:p>
          <a:p>
            <a:pPr marL="285750" indent="-285750">
              <a:buSzPct val="100000"/>
            </a:pPr>
            <a:r>
              <a:rPr lang="en-IN" sz="1400" u="sng" dirty="0">
                <a:latin typeface="Signika" panose="020B0604020202020204" charset="0"/>
              </a:rPr>
              <a:t>Trend Analysis: </a:t>
            </a:r>
            <a:r>
              <a:rPr lang="en-IN" sz="1400" dirty="0">
                <a:latin typeface="Signika" panose="020B0604020202020204" charset="0"/>
              </a:rPr>
              <a:t>Revenue Trends, Expenses Trends, Profit Trends, Asset and Liability Trends</a:t>
            </a:r>
            <a:endParaRPr lang="en-IN" sz="1400" u="sng" dirty="0">
              <a:latin typeface="Signika" panose="020B0604020202020204" charset="0"/>
            </a:endParaRPr>
          </a:p>
          <a:p>
            <a:pPr marL="285750" indent="-285750">
              <a:buSzPct val="100000"/>
            </a:pPr>
            <a:r>
              <a:rPr lang="en-IN" sz="1400" u="sng" dirty="0">
                <a:latin typeface="Signika" panose="020B0604020202020204" charset="0"/>
              </a:rPr>
              <a:t>Comparative Analysis: </a:t>
            </a:r>
            <a:r>
              <a:rPr lang="en-IN" sz="1400" dirty="0">
                <a:latin typeface="Signika" panose="020B0604020202020204" charset="0"/>
              </a:rPr>
              <a:t>Peer Comparison, Industry Comparison</a:t>
            </a:r>
            <a:endParaRPr lang="en-IN" sz="1400" u="sng" dirty="0">
              <a:latin typeface="Signika" panose="020B0604020202020204" charset="0"/>
            </a:endParaRPr>
          </a:p>
          <a:p>
            <a:pPr marL="285750" indent="-285750">
              <a:buSzPct val="100000"/>
            </a:pPr>
            <a:r>
              <a:rPr lang="en-IN" sz="1400" u="sng" dirty="0">
                <a:latin typeface="Signika" panose="020B0604020202020204" charset="0"/>
              </a:rPr>
              <a:t>SWOT Analysis: </a:t>
            </a:r>
            <a:r>
              <a:rPr lang="en-IN" sz="1400" dirty="0">
                <a:latin typeface="Signika" panose="020B0604020202020204" charset="0"/>
              </a:rPr>
              <a:t>Strengths, Weaknesses, Opportunities and Threats.</a:t>
            </a:r>
          </a:p>
          <a:p>
            <a:pPr marL="0" indent="0">
              <a:buSzPct val="100000"/>
              <a:buNone/>
            </a:pPr>
            <a:r>
              <a:rPr lang="en-US" sz="1400" b="1" dirty="0">
                <a:latin typeface="Signika" panose="020B0604020202020204" charset="0"/>
              </a:rPr>
              <a:t>Conclusion:</a:t>
            </a:r>
          </a:p>
          <a:p>
            <a:pPr marL="0" indent="0">
              <a:buSzPct val="100000"/>
              <a:buNone/>
            </a:pPr>
            <a:r>
              <a:rPr lang="en-US" sz="1400" dirty="0">
                <a:latin typeface="Signika" panose="020B0604020202020204" charset="0"/>
              </a:rPr>
              <a:t>In the conclusion section, we summarize the key findings and insights obtained from the financial statement analysis of Company X. We highlight any noteworthy trends, strengths, weaknesses, and opportunities identified during the analysis. The conclusion sets the stage for the recommendations that follow.</a:t>
            </a:r>
          </a:p>
          <a:p>
            <a:pPr marL="0" indent="0">
              <a:buSzPct val="100000"/>
              <a:buNone/>
            </a:pPr>
            <a:r>
              <a:rPr lang="en-US" sz="1400" b="1" dirty="0">
                <a:latin typeface="Signika" panose="020B0604020202020204" charset="0"/>
              </a:rPr>
              <a:t>Recommendations:</a:t>
            </a:r>
          </a:p>
          <a:p>
            <a:pPr marL="0" indent="0">
              <a:buSzPct val="100000"/>
              <a:buNone/>
            </a:pPr>
            <a:r>
              <a:rPr lang="en-US" sz="1400" dirty="0">
                <a:latin typeface="Signika" panose="020B0604020202020204" charset="0"/>
              </a:rPr>
              <a:t>Based on the analysis conducted, we provide recommendations for Company X’s financial strategy and future actions. These recommendations aim to leverage the company’s strengths, address weaknesses, and capitalize on opportunities to enhance its financial performance and overall competitiveness.</a:t>
            </a:r>
            <a:endParaRPr lang="en-IN" sz="1400" dirty="0">
              <a:latin typeface="Signika" panose="020B0604020202020204" charset="0"/>
            </a:endParaRPr>
          </a:p>
        </p:txBody>
      </p:sp>
      <p:sp>
        <p:nvSpPr>
          <p:cNvPr id="4" name="Footer Placeholder 3">
            <a:extLst>
              <a:ext uri="{FF2B5EF4-FFF2-40B4-BE49-F238E27FC236}">
                <a16:creationId xmlns:a16="http://schemas.microsoft.com/office/drawing/2014/main" id="{ECA8EF13-6592-E34B-2EB4-A73EDB19E05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4613908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0" y="535290"/>
            <a:ext cx="7940023" cy="572700"/>
          </a:xfrm>
          <a:prstGeom prst="rect">
            <a:avLst/>
          </a:prstGeom>
        </p:spPr>
        <p:txBody>
          <a:bodyPr>
            <a:noAutofit/>
          </a:bodyPr>
          <a:lstStyle/>
          <a:p>
            <a:r>
              <a:rPr lang="en-US" sz="2000" dirty="0">
                <a:latin typeface="Signika" panose="020B0604020202020204" charset="0"/>
              </a:rPr>
              <a:t>Common Challenges and Solutions in Report Writing</a:t>
            </a:r>
            <a:endParaRPr lang="en-IN" sz="2000" dirty="0">
              <a:latin typeface="Signika" panose="020B0604020202020204" charset="0"/>
            </a:endParaRPr>
          </a:p>
        </p:txBody>
      </p:sp>
      <p:sp>
        <p:nvSpPr>
          <p:cNvPr id="6" name="Rectangle 5">
            <a:extLst>
              <a:ext uri="{FF2B5EF4-FFF2-40B4-BE49-F238E27FC236}">
                <a16:creationId xmlns:a16="http://schemas.microsoft.com/office/drawing/2014/main" id="{DACE144B-FF7F-4036-BFE7-82980C889CEC}"/>
              </a:ext>
            </a:extLst>
          </p:cNvPr>
          <p:cNvSpPr/>
          <p:nvPr/>
        </p:nvSpPr>
        <p:spPr>
          <a:xfrm>
            <a:off x="121186" y="1147226"/>
            <a:ext cx="1901013" cy="1091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Signika" panose="020B0604020202020204" charset="0"/>
              </a:rPr>
              <a:t>Lack of Clarity of Objectives</a:t>
            </a:r>
            <a:endParaRPr lang="en-IN" sz="1400" dirty="0">
              <a:latin typeface="Signika" panose="020B0604020202020204" charset="0"/>
            </a:endParaRPr>
          </a:p>
        </p:txBody>
      </p:sp>
      <p:sp>
        <p:nvSpPr>
          <p:cNvPr id="7" name="Rectangle 6">
            <a:extLst>
              <a:ext uri="{FF2B5EF4-FFF2-40B4-BE49-F238E27FC236}">
                <a16:creationId xmlns:a16="http://schemas.microsoft.com/office/drawing/2014/main" id="{FF395CDD-C80E-41F5-8201-19D5D91CCDD2}"/>
              </a:ext>
            </a:extLst>
          </p:cNvPr>
          <p:cNvSpPr/>
          <p:nvPr/>
        </p:nvSpPr>
        <p:spPr>
          <a:xfrm>
            <a:off x="2115763" y="1322259"/>
            <a:ext cx="5045202" cy="916602"/>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200" dirty="0">
                <a:solidFill>
                  <a:schemeClr val="bg1"/>
                </a:solidFill>
                <a:latin typeface="Signika" panose="020B0604020202020204" charset="0"/>
              </a:rPr>
              <a:t>Clearly articulate the purpose and scope of the report in the introduction. </a:t>
            </a:r>
          </a:p>
          <a:p>
            <a:pPr marL="171450" indent="-171450">
              <a:buFont typeface="Arial" panose="020B0604020202020204" pitchFamily="34" charset="0"/>
              <a:buChar char="•"/>
            </a:pPr>
            <a:r>
              <a:rPr lang="en-US" sz="1200" dirty="0">
                <a:solidFill>
                  <a:schemeClr val="bg1"/>
                </a:solidFill>
                <a:latin typeface="Signika" panose="020B0604020202020204" charset="0"/>
              </a:rPr>
              <a:t>Ensure that everyone involved understands the report’s objectives and target audience.</a:t>
            </a:r>
          </a:p>
        </p:txBody>
      </p:sp>
      <p:sp>
        <p:nvSpPr>
          <p:cNvPr id="12" name="Rectangle 11">
            <a:extLst>
              <a:ext uri="{FF2B5EF4-FFF2-40B4-BE49-F238E27FC236}">
                <a16:creationId xmlns:a16="http://schemas.microsoft.com/office/drawing/2014/main" id="{7CD1AFF4-D176-4F2C-A85C-3267D7EE2E53}"/>
              </a:ext>
            </a:extLst>
          </p:cNvPr>
          <p:cNvSpPr/>
          <p:nvPr/>
        </p:nvSpPr>
        <p:spPr>
          <a:xfrm>
            <a:off x="2115763" y="865697"/>
            <a:ext cx="5045202" cy="491128"/>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bg1"/>
                </a:solidFill>
                <a:latin typeface="Signika" panose="020B0604020202020204" charset="0"/>
              </a:rPr>
              <a:t>SOLUTION</a:t>
            </a:r>
          </a:p>
        </p:txBody>
      </p:sp>
      <p:sp>
        <p:nvSpPr>
          <p:cNvPr id="13" name="Rectangle 12">
            <a:extLst>
              <a:ext uri="{FF2B5EF4-FFF2-40B4-BE49-F238E27FC236}">
                <a16:creationId xmlns:a16="http://schemas.microsoft.com/office/drawing/2014/main" id="{134D3E1B-5CC0-48DB-8E4B-611BDDDD5501}"/>
              </a:ext>
            </a:extLst>
          </p:cNvPr>
          <p:cNvSpPr/>
          <p:nvPr/>
        </p:nvSpPr>
        <p:spPr>
          <a:xfrm>
            <a:off x="121186" y="865697"/>
            <a:ext cx="1901013" cy="5849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Signika" panose="020B0604020202020204" charset="0"/>
              </a:rPr>
              <a:t>CHALLENGE</a:t>
            </a:r>
            <a:endParaRPr lang="en-IN" sz="1400" dirty="0">
              <a:latin typeface="Signika" panose="020B0604020202020204" charset="0"/>
            </a:endParaRPr>
          </a:p>
        </p:txBody>
      </p:sp>
      <p:sp>
        <p:nvSpPr>
          <p:cNvPr id="14" name="Rectangle 13">
            <a:extLst>
              <a:ext uri="{FF2B5EF4-FFF2-40B4-BE49-F238E27FC236}">
                <a16:creationId xmlns:a16="http://schemas.microsoft.com/office/drawing/2014/main" id="{9A1A600C-86BE-4C62-8409-7646EBC41728}"/>
              </a:ext>
            </a:extLst>
          </p:cNvPr>
          <p:cNvSpPr/>
          <p:nvPr/>
        </p:nvSpPr>
        <p:spPr>
          <a:xfrm>
            <a:off x="121186" y="1988043"/>
            <a:ext cx="1901013" cy="1091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Signika" panose="020B0604020202020204" charset="0"/>
              </a:rPr>
              <a:t>Data Overload</a:t>
            </a:r>
            <a:endParaRPr lang="en-IN" sz="1400" dirty="0">
              <a:latin typeface="Signika" panose="020B0604020202020204" charset="0"/>
            </a:endParaRPr>
          </a:p>
        </p:txBody>
      </p:sp>
      <p:sp>
        <p:nvSpPr>
          <p:cNvPr id="15" name="Rectangle 14">
            <a:extLst>
              <a:ext uri="{FF2B5EF4-FFF2-40B4-BE49-F238E27FC236}">
                <a16:creationId xmlns:a16="http://schemas.microsoft.com/office/drawing/2014/main" id="{7DF4EEE8-612A-4B3A-9E6B-2FFE5EF4D472}"/>
              </a:ext>
            </a:extLst>
          </p:cNvPr>
          <p:cNvSpPr/>
          <p:nvPr/>
        </p:nvSpPr>
        <p:spPr>
          <a:xfrm>
            <a:off x="2115763" y="2163076"/>
            <a:ext cx="5045202" cy="916602"/>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200" dirty="0">
                <a:solidFill>
                  <a:schemeClr val="bg1"/>
                </a:solidFill>
                <a:latin typeface="Signika" panose="020B0604020202020204" charset="0"/>
              </a:rPr>
              <a:t>Prioritize data that directly supports the report’s objectives. </a:t>
            </a:r>
          </a:p>
          <a:p>
            <a:pPr marL="171450" indent="-171450">
              <a:buFont typeface="Arial" panose="020B0604020202020204" pitchFamily="34" charset="0"/>
              <a:buChar char="•"/>
            </a:pPr>
            <a:r>
              <a:rPr lang="en-US" sz="1200" dirty="0">
                <a:solidFill>
                  <a:schemeClr val="bg1"/>
                </a:solidFill>
                <a:latin typeface="Signika" panose="020B0604020202020204" charset="0"/>
              </a:rPr>
              <a:t>Use tables, charts, and graphs to present data succinctly, and provide detailed information in appendices if necessary.</a:t>
            </a:r>
          </a:p>
        </p:txBody>
      </p:sp>
      <p:sp>
        <p:nvSpPr>
          <p:cNvPr id="16" name="Rectangle 15">
            <a:extLst>
              <a:ext uri="{FF2B5EF4-FFF2-40B4-BE49-F238E27FC236}">
                <a16:creationId xmlns:a16="http://schemas.microsoft.com/office/drawing/2014/main" id="{B4ACA7BB-6F59-4890-B233-EBF7C3BAAFD3}"/>
              </a:ext>
            </a:extLst>
          </p:cNvPr>
          <p:cNvSpPr/>
          <p:nvPr/>
        </p:nvSpPr>
        <p:spPr>
          <a:xfrm>
            <a:off x="121186" y="2814044"/>
            <a:ext cx="1901013" cy="11517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Signika" panose="020B0604020202020204" charset="0"/>
              </a:rPr>
              <a:t>Poor Structure &amp; Organization</a:t>
            </a:r>
            <a:endParaRPr lang="en-IN" sz="1400" dirty="0">
              <a:latin typeface="Signika" panose="020B0604020202020204" charset="0"/>
            </a:endParaRPr>
          </a:p>
        </p:txBody>
      </p:sp>
      <p:sp>
        <p:nvSpPr>
          <p:cNvPr id="17" name="Rectangle 16">
            <a:extLst>
              <a:ext uri="{FF2B5EF4-FFF2-40B4-BE49-F238E27FC236}">
                <a16:creationId xmlns:a16="http://schemas.microsoft.com/office/drawing/2014/main" id="{05D8CBB1-67B0-412F-B5D2-21F3B6067351}"/>
              </a:ext>
            </a:extLst>
          </p:cNvPr>
          <p:cNvSpPr/>
          <p:nvPr/>
        </p:nvSpPr>
        <p:spPr>
          <a:xfrm>
            <a:off x="2115763" y="3009844"/>
            <a:ext cx="5045202" cy="916602"/>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200" dirty="0">
                <a:solidFill>
                  <a:schemeClr val="bg1"/>
                </a:solidFill>
                <a:latin typeface="Signika" panose="020B0604020202020204" charset="0"/>
              </a:rPr>
              <a:t>Plan the report’s structure beforehand. Use clear headings and subheadings to segment the content, providing a roadmap for readers. </a:t>
            </a:r>
          </a:p>
          <a:p>
            <a:pPr marL="171450" indent="-171450">
              <a:buFont typeface="Arial" panose="020B0604020202020204" pitchFamily="34" charset="0"/>
              <a:buChar char="•"/>
            </a:pPr>
            <a:r>
              <a:rPr lang="en-US" sz="1200" dirty="0">
                <a:solidFill>
                  <a:schemeClr val="bg1"/>
                </a:solidFill>
                <a:latin typeface="Signika" panose="020B0604020202020204" charset="0"/>
              </a:rPr>
              <a:t>Follow a logical flow from introduction to conclusion.</a:t>
            </a:r>
          </a:p>
        </p:txBody>
      </p:sp>
      <p:sp>
        <p:nvSpPr>
          <p:cNvPr id="18" name="Rectangle 17">
            <a:extLst>
              <a:ext uri="{FF2B5EF4-FFF2-40B4-BE49-F238E27FC236}">
                <a16:creationId xmlns:a16="http://schemas.microsoft.com/office/drawing/2014/main" id="{DE5BE661-5CC2-41BB-BE73-A87AFA4BF468}"/>
              </a:ext>
            </a:extLst>
          </p:cNvPr>
          <p:cNvSpPr/>
          <p:nvPr/>
        </p:nvSpPr>
        <p:spPr>
          <a:xfrm>
            <a:off x="121186" y="3675628"/>
            <a:ext cx="1901013" cy="1091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Signika" panose="020B0604020202020204" charset="0"/>
              </a:rPr>
              <a:t>Ineffective Communication</a:t>
            </a:r>
            <a:endParaRPr lang="en-IN" sz="1400" dirty="0">
              <a:latin typeface="Signika" panose="020B0604020202020204" charset="0"/>
            </a:endParaRPr>
          </a:p>
        </p:txBody>
      </p:sp>
      <p:sp>
        <p:nvSpPr>
          <p:cNvPr id="19" name="Rectangle 18">
            <a:extLst>
              <a:ext uri="{FF2B5EF4-FFF2-40B4-BE49-F238E27FC236}">
                <a16:creationId xmlns:a16="http://schemas.microsoft.com/office/drawing/2014/main" id="{324B9BC6-D2A4-41E3-AC7B-FC4E3020AC1E}"/>
              </a:ext>
            </a:extLst>
          </p:cNvPr>
          <p:cNvSpPr/>
          <p:nvPr/>
        </p:nvSpPr>
        <p:spPr>
          <a:xfrm>
            <a:off x="2115763" y="3850661"/>
            <a:ext cx="5045202" cy="916602"/>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200" dirty="0">
                <a:solidFill>
                  <a:schemeClr val="bg1"/>
                </a:solidFill>
                <a:latin typeface="Signika" panose="020B0604020202020204" charset="0"/>
              </a:rPr>
              <a:t>Use plain language and avoid jargon. </a:t>
            </a:r>
          </a:p>
          <a:p>
            <a:pPr marL="171450" indent="-171450">
              <a:buFont typeface="Arial" panose="020B0604020202020204" pitchFamily="34" charset="0"/>
              <a:buChar char="•"/>
            </a:pPr>
            <a:r>
              <a:rPr lang="en-US" sz="1200" dirty="0">
                <a:solidFill>
                  <a:schemeClr val="bg1"/>
                </a:solidFill>
                <a:latin typeface="Signika" panose="020B0604020202020204" charset="0"/>
              </a:rPr>
              <a:t>Provide explanations for technical terms and concepts when necessary.</a:t>
            </a:r>
          </a:p>
          <a:p>
            <a:pPr marL="171450" indent="-171450">
              <a:buFont typeface="Arial" panose="020B0604020202020204" pitchFamily="34" charset="0"/>
              <a:buChar char="•"/>
            </a:pPr>
            <a:r>
              <a:rPr lang="en-US" sz="1200" dirty="0">
                <a:solidFill>
                  <a:schemeClr val="bg1"/>
                </a:solidFill>
                <a:latin typeface="Signika" panose="020B0604020202020204" charset="0"/>
              </a:rPr>
              <a:t>Incorporate real-world examples or analogies to enhance clarity.</a:t>
            </a:r>
          </a:p>
        </p:txBody>
      </p:sp>
      <p:sp>
        <p:nvSpPr>
          <p:cNvPr id="3" name="Footer Placeholder 2">
            <a:extLst>
              <a:ext uri="{FF2B5EF4-FFF2-40B4-BE49-F238E27FC236}">
                <a16:creationId xmlns:a16="http://schemas.microsoft.com/office/drawing/2014/main" id="{A3B592B3-0AB0-BEE3-47CA-E977DB197F7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623754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randombar(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randombar(horizont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randombar(horizontal)">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randombar(horizontal)">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randombar(horizontal)">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2077200" y="1180350"/>
            <a:ext cx="4989600"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OFFICIAL LETTERS</a:t>
            </a:r>
          </a:p>
        </p:txBody>
      </p:sp>
      <p:sp>
        <p:nvSpPr>
          <p:cNvPr id="2" name="Footer Placeholder 1">
            <a:extLst>
              <a:ext uri="{FF2B5EF4-FFF2-40B4-BE49-F238E27FC236}">
                <a16:creationId xmlns:a16="http://schemas.microsoft.com/office/drawing/2014/main" id="{5DC2A7A6-8FAD-3499-7E34-508C6477480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8300970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ACE144B-FF7F-4036-BFE7-82980C889CEC}"/>
              </a:ext>
            </a:extLst>
          </p:cNvPr>
          <p:cNvSpPr/>
          <p:nvPr/>
        </p:nvSpPr>
        <p:spPr>
          <a:xfrm>
            <a:off x="209320" y="2087130"/>
            <a:ext cx="1663547" cy="5555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Signika" panose="020B0604020202020204" charset="0"/>
              </a:rPr>
              <a:t>Maintaining Objectivity</a:t>
            </a:r>
            <a:endParaRPr lang="en-IN" sz="1400" dirty="0">
              <a:latin typeface="Signika" panose="020B0604020202020204" charset="0"/>
            </a:endParaRPr>
          </a:p>
        </p:txBody>
      </p:sp>
      <p:sp>
        <p:nvSpPr>
          <p:cNvPr id="7" name="Rectangle 6">
            <a:extLst>
              <a:ext uri="{FF2B5EF4-FFF2-40B4-BE49-F238E27FC236}">
                <a16:creationId xmlns:a16="http://schemas.microsoft.com/office/drawing/2014/main" id="{FF395CDD-C80E-41F5-8201-19D5D91CCDD2}"/>
              </a:ext>
            </a:extLst>
          </p:cNvPr>
          <p:cNvSpPr/>
          <p:nvPr/>
        </p:nvSpPr>
        <p:spPr>
          <a:xfrm>
            <a:off x="2088573" y="825679"/>
            <a:ext cx="5546115" cy="758776"/>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400" dirty="0">
                <a:solidFill>
                  <a:schemeClr val="bg1"/>
                </a:solidFill>
                <a:latin typeface="Signika" panose="020B0604020202020204" charset="0"/>
              </a:rPr>
              <a:t>Clearly separate factual data from interpretations or opinions. </a:t>
            </a:r>
          </a:p>
          <a:p>
            <a:pPr marL="171450" indent="-171450">
              <a:buFont typeface="Arial" panose="020B0604020202020204" pitchFamily="34" charset="0"/>
              <a:buChar char="•"/>
            </a:pPr>
            <a:r>
              <a:rPr lang="en-US" sz="1400" dirty="0">
                <a:solidFill>
                  <a:schemeClr val="bg1"/>
                </a:solidFill>
                <a:latin typeface="Signika" panose="020B0604020202020204" charset="0"/>
              </a:rPr>
              <a:t>Use neutral language and support statements with evidence. </a:t>
            </a:r>
          </a:p>
          <a:p>
            <a:pPr marL="171450" indent="-171450">
              <a:buFont typeface="Arial" panose="020B0604020202020204" pitchFamily="34" charset="0"/>
              <a:buChar char="•"/>
            </a:pPr>
            <a:r>
              <a:rPr lang="en-US" sz="1400" dirty="0">
                <a:solidFill>
                  <a:schemeClr val="bg1"/>
                </a:solidFill>
                <a:latin typeface="Signika" panose="020B0604020202020204" charset="0"/>
              </a:rPr>
              <a:t>Encourage peer review to identify and mitigate bias.</a:t>
            </a:r>
          </a:p>
        </p:txBody>
      </p:sp>
      <p:sp>
        <p:nvSpPr>
          <p:cNvPr id="12" name="Rectangle 11">
            <a:extLst>
              <a:ext uri="{FF2B5EF4-FFF2-40B4-BE49-F238E27FC236}">
                <a16:creationId xmlns:a16="http://schemas.microsoft.com/office/drawing/2014/main" id="{7CD1AFF4-D176-4F2C-A85C-3267D7EE2E53}"/>
              </a:ext>
            </a:extLst>
          </p:cNvPr>
          <p:cNvSpPr/>
          <p:nvPr/>
        </p:nvSpPr>
        <p:spPr>
          <a:xfrm>
            <a:off x="2088573" y="597149"/>
            <a:ext cx="5546115" cy="217147"/>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Signika" panose="020B0604020202020204" charset="0"/>
              </a:rPr>
              <a:t>SOLUTION</a:t>
            </a:r>
          </a:p>
        </p:txBody>
      </p:sp>
      <p:sp>
        <p:nvSpPr>
          <p:cNvPr id="13" name="Rectangle 12">
            <a:extLst>
              <a:ext uri="{FF2B5EF4-FFF2-40B4-BE49-F238E27FC236}">
                <a16:creationId xmlns:a16="http://schemas.microsoft.com/office/drawing/2014/main" id="{134D3E1B-5CC0-48DB-8E4B-611BDDDD5501}"/>
              </a:ext>
            </a:extLst>
          </p:cNvPr>
          <p:cNvSpPr/>
          <p:nvPr/>
        </p:nvSpPr>
        <p:spPr>
          <a:xfrm>
            <a:off x="209321" y="1776015"/>
            <a:ext cx="1663547" cy="2976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Signika" panose="020B0604020202020204" charset="0"/>
              </a:rPr>
              <a:t>CHALLENGE</a:t>
            </a:r>
            <a:endParaRPr lang="en-IN" sz="1400" dirty="0">
              <a:latin typeface="Signika" panose="020B0604020202020204" charset="0"/>
            </a:endParaRPr>
          </a:p>
        </p:txBody>
      </p:sp>
      <p:sp>
        <p:nvSpPr>
          <p:cNvPr id="14" name="Rectangle 13">
            <a:extLst>
              <a:ext uri="{FF2B5EF4-FFF2-40B4-BE49-F238E27FC236}">
                <a16:creationId xmlns:a16="http://schemas.microsoft.com/office/drawing/2014/main" id="{9A1A600C-86BE-4C62-8409-7646EBC41728}"/>
              </a:ext>
            </a:extLst>
          </p:cNvPr>
          <p:cNvSpPr/>
          <p:nvPr/>
        </p:nvSpPr>
        <p:spPr>
          <a:xfrm>
            <a:off x="209319" y="2640005"/>
            <a:ext cx="1663547" cy="5555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Signika" panose="020B0604020202020204" charset="0"/>
              </a:rPr>
              <a:t>Time Management</a:t>
            </a:r>
            <a:endParaRPr lang="en-IN" sz="1400" dirty="0">
              <a:latin typeface="Signika" panose="020B0604020202020204" charset="0"/>
            </a:endParaRPr>
          </a:p>
        </p:txBody>
      </p:sp>
      <p:sp>
        <p:nvSpPr>
          <p:cNvPr id="15" name="Rectangle 14">
            <a:extLst>
              <a:ext uri="{FF2B5EF4-FFF2-40B4-BE49-F238E27FC236}">
                <a16:creationId xmlns:a16="http://schemas.microsoft.com/office/drawing/2014/main" id="{7DF4EEE8-612A-4B3A-9E6B-2FFE5EF4D472}"/>
              </a:ext>
            </a:extLst>
          </p:cNvPr>
          <p:cNvSpPr/>
          <p:nvPr/>
        </p:nvSpPr>
        <p:spPr>
          <a:xfrm>
            <a:off x="2088573" y="1607220"/>
            <a:ext cx="5546115" cy="758776"/>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400" dirty="0">
                <a:solidFill>
                  <a:schemeClr val="bg1"/>
                </a:solidFill>
                <a:latin typeface="Signika" panose="020B0604020202020204" charset="0"/>
              </a:rPr>
              <a:t>Create a timeline for report preparation with specific milestones. </a:t>
            </a:r>
          </a:p>
          <a:p>
            <a:pPr marL="171450" indent="-171450">
              <a:buFont typeface="Arial" panose="020B0604020202020204" pitchFamily="34" charset="0"/>
              <a:buChar char="•"/>
            </a:pPr>
            <a:r>
              <a:rPr lang="en-US" sz="1400" dirty="0">
                <a:solidFill>
                  <a:schemeClr val="bg1"/>
                </a:solidFill>
                <a:latin typeface="Signika" panose="020B0604020202020204" charset="0"/>
              </a:rPr>
              <a:t>Allocate sufficient time for research, drafting, and editing. </a:t>
            </a:r>
          </a:p>
          <a:p>
            <a:pPr marL="171450" indent="-171450">
              <a:buFont typeface="Arial" panose="020B0604020202020204" pitchFamily="34" charset="0"/>
              <a:buChar char="•"/>
            </a:pPr>
            <a:r>
              <a:rPr lang="en-US" sz="1400" dirty="0">
                <a:solidFill>
                  <a:schemeClr val="bg1"/>
                </a:solidFill>
                <a:latin typeface="Signika" panose="020B0604020202020204" charset="0"/>
              </a:rPr>
              <a:t>Avoid procrastination</a:t>
            </a:r>
          </a:p>
        </p:txBody>
      </p:sp>
      <p:sp>
        <p:nvSpPr>
          <p:cNvPr id="16" name="Rectangle 15">
            <a:extLst>
              <a:ext uri="{FF2B5EF4-FFF2-40B4-BE49-F238E27FC236}">
                <a16:creationId xmlns:a16="http://schemas.microsoft.com/office/drawing/2014/main" id="{B4ACA7BB-6F59-4890-B233-EBF7C3BAAFD3}"/>
              </a:ext>
            </a:extLst>
          </p:cNvPr>
          <p:cNvSpPr/>
          <p:nvPr/>
        </p:nvSpPr>
        <p:spPr>
          <a:xfrm>
            <a:off x="209319" y="3167294"/>
            <a:ext cx="1663547" cy="5555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Signika" panose="020B0604020202020204" charset="0"/>
              </a:rPr>
              <a:t>Proofreading and Editing</a:t>
            </a:r>
            <a:endParaRPr lang="en-IN" sz="1400" dirty="0">
              <a:latin typeface="Signika" panose="020B0604020202020204" charset="0"/>
            </a:endParaRPr>
          </a:p>
        </p:txBody>
      </p:sp>
      <p:sp>
        <p:nvSpPr>
          <p:cNvPr id="17" name="Rectangle 16">
            <a:extLst>
              <a:ext uri="{FF2B5EF4-FFF2-40B4-BE49-F238E27FC236}">
                <a16:creationId xmlns:a16="http://schemas.microsoft.com/office/drawing/2014/main" id="{05D8CBB1-67B0-412F-B5D2-21F3B6067351}"/>
              </a:ext>
            </a:extLst>
          </p:cNvPr>
          <p:cNvSpPr/>
          <p:nvPr/>
        </p:nvSpPr>
        <p:spPr>
          <a:xfrm>
            <a:off x="2088573" y="2403037"/>
            <a:ext cx="5546115" cy="758776"/>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400" dirty="0">
                <a:solidFill>
                  <a:schemeClr val="bg1"/>
                </a:solidFill>
                <a:latin typeface="Signika" panose="020B0604020202020204" charset="0"/>
              </a:rPr>
              <a:t>Allocate time for thorough proofreading and editing. </a:t>
            </a:r>
          </a:p>
          <a:p>
            <a:pPr marL="171450" indent="-171450">
              <a:buFont typeface="Arial" panose="020B0604020202020204" pitchFamily="34" charset="0"/>
              <a:buChar char="•"/>
            </a:pPr>
            <a:r>
              <a:rPr lang="en-US" sz="1400" dirty="0">
                <a:solidFill>
                  <a:schemeClr val="bg1"/>
                </a:solidFill>
                <a:latin typeface="Signika" panose="020B0604020202020204" charset="0"/>
              </a:rPr>
              <a:t>Consider seeking input from colleagues or mentors to catch overlooked mistakes.</a:t>
            </a:r>
          </a:p>
        </p:txBody>
      </p:sp>
      <p:sp>
        <p:nvSpPr>
          <p:cNvPr id="18" name="Rectangle 17">
            <a:extLst>
              <a:ext uri="{FF2B5EF4-FFF2-40B4-BE49-F238E27FC236}">
                <a16:creationId xmlns:a16="http://schemas.microsoft.com/office/drawing/2014/main" id="{DE5BE661-5CC2-41BB-BE73-A87AFA4BF468}"/>
              </a:ext>
            </a:extLst>
          </p:cNvPr>
          <p:cNvSpPr/>
          <p:nvPr/>
        </p:nvSpPr>
        <p:spPr>
          <a:xfrm>
            <a:off x="209319" y="3720169"/>
            <a:ext cx="1663547" cy="5555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Signika" panose="020B0604020202020204" charset="0"/>
              </a:rPr>
              <a:t>Engaging the Reader</a:t>
            </a:r>
            <a:endParaRPr lang="en-IN" sz="1400" dirty="0">
              <a:latin typeface="Signika" panose="020B0604020202020204" charset="0"/>
            </a:endParaRPr>
          </a:p>
        </p:txBody>
      </p:sp>
      <p:sp>
        <p:nvSpPr>
          <p:cNvPr id="19" name="Rectangle 18">
            <a:extLst>
              <a:ext uri="{FF2B5EF4-FFF2-40B4-BE49-F238E27FC236}">
                <a16:creationId xmlns:a16="http://schemas.microsoft.com/office/drawing/2014/main" id="{324B9BC6-D2A4-41E3-AC7B-FC4E3020AC1E}"/>
              </a:ext>
            </a:extLst>
          </p:cNvPr>
          <p:cNvSpPr/>
          <p:nvPr/>
        </p:nvSpPr>
        <p:spPr>
          <a:xfrm>
            <a:off x="2088573" y="3183875"/>
            <a:ext cx="5546115" cy="847269"/>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400" dirty="0">
                <a:solidFill>
                  <a:schemeClr val="bg1"/>
                </a:solidFill>
                <a:latin typeface="Signika" panose="020B0604020202020204" charset="0"/>
              </a:rPr>
              <a:t>Use visuals, such as charts or diagrams, to break up text. </a:t>
            </a:r>
          </a:p>
          <a:p>
            <a:pPr marL="171450" indent="-171450">
              <a:buFont typeface="Arial" panose="020B0604020202020204" pitchFamily="34" charset="0"/>
              <a:buChar char="•"/>
            </a:pPr>
            <a:r>
              <a:rPr lang="en-US" sz="1400" dirty="0">
                <a:solidFill>
                  <a:schemeClr val="bg1"/>
                </a:solidFill>
                <a:latin typeface="Signika" panose="020B0604020202020204" charset="0"/>
              </a:rPr>
              <a:t>Incorporate real-world examples or case studies to illustrate key points. </a:t>
            </a:r>
          </a:p>
          <a:p>
            <a:pPr marL="171450" indent="-171450">
              <a:buFont typeface="Arial" panose="020B0604020202020204" pitchFamily="34" charset="0"/>
              <a:buChar char="•"/>
            </a:pPr>
            <a:r>
              <a:rPr lang="en-US" sz="1400" dirty="0">
                <a:solidFill>
                  <a:schemeClr val="bg1"/>
                </a:solidFill>
                <a:latin typeface="Signika" panose="020B0604020202020204" charset="0"/>
              </a:rPr>
              <a:t>Use a clear and engaging writing style.</a:t>
            </a:r>
          </a:p>
        </p:txBody>
      </p:sp>
      <p:sp>
        <p:nvSpPr>
          <p:cNvPr id="20" name="Rectangle 19">
            <a:extLst>
              <a:ext uri="{FF2B5EF4-FFF2-40B4-BE49-F238E27FC236}">
                <a16:creationId xmlns:a16="http://schemas.microsoft.com/office/drawing/2014/main" id="{696B0D26-8098-4B0A-A82F-5F087670E260}"/>
              </a:ext>
            </a:extLst>
          </p:cNvPr>
          <p:cNvSpPr/>
          <p:nvPr/>
        </p:nvSpPr>
        <p:spPr>
          <a:xfrm>
            <a:off x="209319" y="4275718"/>
            <a:ext cx="1663547" cy="5555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Signika" panose="020B0604020202020204" charset="0"/>
              </a:rPr>
              <a:t>Addressing Stakeholders Needs</a:t>
            </a:r>
            <a:endParaRPr lang="en-IN" sz="1400" dirty="0">
              <a:latin typeface="Signika" panose="020B0604020202020204" charset="0"/>
            </a:endParaRPr>
          </a:p>
        </p:txBody>
      </p:sp>
      <p:sp>
        <p:nvSpPr>
          <p:cNvPr id="21" name="Rectangle 20">
            <a:extLst>
              <a:ext uri="{FF2B5EF4-FFF2-40B4-BE49-F238E27FC236}">
                <a16:creationId xmlns:a16="http://schemas.microsoft.com/office/drawing/2014/main" id="{A1C25D5A-4DCE-4FED-91CD-C4615804DE6E}"/>
              </a:ext>
            </a:extLst>
          </p:cNvPr>
          <p:cNvSpPr/>
          <p:nvPr/>
        </p:nvSpPr>
        <p:spPr>
          <a:xfrm>
            <a:off x="2088573" y="4053801"/>
            <a:ext cx="5546115" cy="758776"/>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400" dirty="0">
                <a:solidFill>
                  <a:schemeClr val="bg1"/>
                </a:solidFill>
                <a:latin typeface="Signika" panose="020B0604020202020204" charset="0"/>
              </a:rPr>
              <a:t>Customize reports based on the audience. </a:t>
            </a:r>
          </a:p>
          <a:p>
            <a:pPr marL="171450" indent="-171450">
              <a:buFont typeface="Arial" panose="020B0604020202020204" pitchFamily="34" charset="0"/>
              <a:buChar char="•"/>
            </a:pPr>
            <a:r>
              <a:rPr lang="en-US" sz="1400" dirty="0">
                <a:solidFill>
                  <a:schemeClr val="bg1"/>
                </a:solidFill>
                <a:latin typeface="Signika" panose="020B0604020202020204" charset="0"/>
              </a:rPr>
              <a:t>Provide an executive summary for busy stakeholders and more detailed sections for those who require in-depth information.</a:t>
            </a:r>
          </a:p>
        </p:txBody>
      </p:sp>
      <p:sp>
        <p:nvSpPr>
          <p:cNvPr id="2" name="Footer Placeholder 1">
            <a:extLst>
              <a:ext uri="{FF2B5EF4-FFF2-40B4-BE49-F238E27FC236}">
                <a16:creationId xmlns:a16="http://schemas.microsoft.com/office/drawing/2014/main" id="{61A82EFD-ACDD-1E29-8627-0CDA5B1313A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810242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randombar(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randombar(horizont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randombar(horizontal)">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randombar(horizontal)">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randombar(horizontal)">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randombar(horizontal)">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randombar(horizontal)">
                                      <p:cBhvr>
                                        <p:cTn id="6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2077200" y="1180350"/>
            <a:ext cx="4989600"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MINUTES OF THE MEETING</a:t>
            </a:r>
          </a:p>
        </p:txBody>
      </p:sp>
      <p:sp>
        <p:nvSpPr>
          <p:cNvPr id="2" name="Footer Placeholder 1">
            <a:extLst>
              <a:ext uri="{FF2B5EF4-FFF2-40B4-BE49-F238E27FC236}">
                <a16:creationId xmlns:a16="http://schemas.microsoft.com/office/drawing/2014/main" id="{D78984D0-22A8-0129-0D19-A7CDCA89918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5614925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0" y="564148"/>
            <a:ext cx="7940023" cy="572700"/>
          </a:xfrm>
          <a:prstGeom prst="rect">
            <a:avLst/>
          </a:prstGeom>
        </p:spPr>
        <p:txBody>
          <a:bodyPr>
            <a:normAutofit fontScale="90000"/>
          </a:bodyPr>
          <a:lstStyle/>
          <a:p>
            <a:r>
              <a:rPr lang="en-US" dirty="0">
                <a:latin typeface="Signika" panose="020B0604020202020204" charset="0"/>
              </a:rPr>
              <a:t>Minutes - Recording Discussions and Decisions</a:t>
            </a:r>
            <a:endParaRPr lang="en-IN"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374483" y="1136848"/>
            <a:ext cx="7940023" cy="3864365"/>
          </a:xfrm>
          <a:prstGeom prst="rect">
            <a:avLst/>
          </a:prstGeom>
        </p:spPr>
        <p:txBody>
          <a:bodyPr>
            <a:noAutofit/>
          </a:bodyPr>
          <a:lstStyle/>
          <a:p>
            <a:pPr marL="0" indent="0">
              <a:buSzPct val="100000"/>
              <a:buNone/>
            </a:pPr>
            <a:r>
              <a:rPr lang="en-US" sz="1400" dirty="0">
                <a:latin typeface="Signika" panose="020B0604020202020204" charset="0"/>
              </a:rPr>
              <a:t>Minutes serve as a critical documentation tool, capturing the essence of discussions, decisions,</a:t>
            </a:r>
          </a:p>
          <a:p>
            <a:pPr marL="0" indent="0">
              <a:buSzPct val="100000"/>
              <a:buNone/>
            </a:pPr>
            <a:r>
              <a:rPr lang="en-US" sz="1400" dirty="0">
                <a:latin typeface="Signika" panose="020B0604020202020204" charset="0"/>
              </a:rPr>
              <a:t>and actions taken during meetings. </a:t>
            </a:r>
          </a:p>
          <a:p>
            <a:pPr marL="0" indent="0">
              <a:buSzPct val="100000"/>
              <a:buNone/>
            </a:pPr>
            <a:r>
              <a:rPr lang="en-US" sz="1400" dirty="0">
                <a:latin typeface="Signika" panose="020B0604020202020204" charset="0"/>
              </a:rPr>
              <a:t>Whether it’s in the context of corporate board meetings, non-profit organizations, government agencies, or academic institutions, minutes play a pivotal role in several key areas</a:t>
            </a:r>
            <a:endParaRPr lang="en-IN" sz="1400" dirty="0">
              <a:latin typeface="Signika" panose="020B0604020202020204" charset="0"/>
            </a:endParaRPr>
          </a:p>
        </p:txBody>
      </p:sp>
      <p:graphicFrame>
        <p:nvGraphicFramePr>
          <p:cNvPr id="4" name="Diagram 3">
            <a:extLst>
              <a:ext uri="{FF2B5EF4-FFF2-40B4-BE49-F238E27FC236}">
                <a16:creationId xmlns:a16="http://schemas.microsoft.com/office/drawing/2014/main" id="{293C435C-B1ED-456C-B012-E50EA53E2638}"/>
              </a:ext>
            </a:extLst>
          </p:cNvPr>
          <p:cNvGraphicFramePr/>
          <p:nvPr>
            <p:extLst>
              <p:ext uri="{D42A27DB-BD31-4B8C-83A1-F6EECF244321}">
                <p14:modId xmlns:p14="http://schemas.microsoft.com/office/powerpoint/2010/main" val="2236535686"/>
              </p:ext>
            </p:extLst>
          </p:nvPr>
        </p:nvGraphicFramePr>
        <p:xfrm>
          <a:off x="741566" y="2070512"/>
          <a:ext cx="6610525" cy="28336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a:extLst>
              <a:ext uri="{FF2B5EF4-FFF2-40B4-BE49-F238E27FC236}">
                <a16:creationId xmlns:a16="http://schemas.microsoft.com/office/drawing/2014/main" id="{60729D14-3183-7389-1A1F-5E7691D1F96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514712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21097" y="531617"/>
            <a:ext cx="4792428" cy="359206"/>
          </a:xfrm>
          <a:prstGeom prst="rect">
            <a:avLst/>
          </a:prstGeom>
        </p:spPr>
        <p:txBody>
          <a:bodyPr>
            <a:normAutofit fontScale="90000"/>
          </a:bodyPr>
          <a:lstStyle/>
          <a:p>
            <a:r>
              <a:rPr lang="en-US" sz="2400" dirty="0">
                <a:latin typeface="Signika" panose="020B0604020202020204" charset="0"/>
              </a:rPr>
              <a:t>Structuring Meeting Minutes</a:t>
            </a:r>
            <a:endParaRPr lang="en-IN" sz="2400" dirty="0">
              <a:latin typeface="Signika" panose="020B0604020202020204" charset="0"/>
            </a:endParaRPr>
          </a:p>
        </p:txBody>
      </p:sp>
      <p:sp>
        <p:nvSpPr>
          <p:cNvPr id="7" name="Rectangle 6">
            <a:extLst>
              <a:ext uri="{FF2B5EF4-FFF2-40B4-BE49-F238E27FC236}">
                <a16:creationId xmlns:a16="http://schemas.microsoft.com/office/drawing/2014/main" id="{034BB785-784C-4E80-BE0A-7DDFED4B7E41}"/>
              </a:ext>
            </a:extLst>
          </p:cNvPr>
          <p:cNvSpPr/>
          <p:nvPr/>
        </p:nvSpPr>
        <p:spPr>
          <a:xfrm>
            <a:off x="502512" y="890823"/>
            <a:ext cx="2581712" cy="49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solidFill>
                  <a:schemeClr val="bg1"/>
                </a:solidFill>
                <a:latin typeface="Signika" panose="020B0604020202020204" charset="0"/>
              </a:rPr>
              <a:t>Agenda</a:t>
            </a:r>
            <a:endParaRPr lang="en-IN" sz="1800" b="1" dirty="0">
              <a:solidFill>
                <a:schemeClr val="bg1"/>
              </a:solidFill>
              <a:latin typeface="Signika" panose="020B0604020202020204" charset="0"/>
            </a:endParaRPr>
          </a:p>
        </p:txBody>
      </p:sp>
      <p:sp>
        <p:nvSpPr>
          <p:cNvPr id="8" name="Rectangle 7">
            <a:extLst>
              <a:ext uri="{FF2B5EF4-FFF2-40B4-BE49-F238E27FC236}">
                <a16:creationId xmlns:a16="http://schemas.microsoft.com/office/drawing/2014/main" id="{AD3369FC-42E2-4B3C-A639-5569497B47ED}"/>
              </a:ext>
            </a:extLst>
          </p:cNvPr>
          <p:cNvSpPr/>
          <p:nvPr/>
        </p:nvSpPr>
        <p:spPr>
          <a:xfrm>
            <a:off x="502512" y="1441263"/>
            <a:ext cx="2581712" cy="1387417"/>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0000" indent="-90000">
              <a:buFont typeface="Arial" panose="020B0604020202020204" pitchFamily="34" charset="0"/>
              <a:buChar char="•"/>
            </a:pPr>
            <a:r>
              <a:rPr lang="en-US" sz="1200" dirty="0">
                <a:solidFill>
                  <a:schemeClr val="bg1"/>
                </a:solidFill>
                <a:latin typeface="Signika" panose="020B0604020202020204" charset="0"/>
              </a:rPr>
              <a:t>Serves as the entry point to the minutes.</a:t>
            </a:r>
          </a:p>
          <a:p>
            <a:pPr marL="90000" indent="-90000">
              <a:buFont typeface="Arial" panose="020B0604020202020204" pitchFamily="34" charset="0"/>
              <a:buChar char="•"/>
            </a:pPr>
            <a:r>
              <a:rPr lang="en-US" sz="1200" dirty="0">
                <a:solidFill>
                  <a:schemeClr val="bg1"/>
                </a:solidFill>
                <a:latin typeface="Signika" panose="020B0604020202020204" charset="0"/>
              </a:rPr>
              <a:t>Outlines topics or items to be discussed.</a:t>
            </a:r>
          </a:p>
          <a:p>
            <a:pPr marL="90000" indent="-90000">
              <a:buFont typeface="Arial" panose="020B0604020202020204" pitchFamily="34" charset="0"/>
              <a:buChar char="•"/>
            </a:pPr>
            <a:r>
              <a:rPr lang="en-US" sz="1200" dirty="0">
                <a:solidFill>
                  <a:schemeClr val="bg1"/>
                </a:solidFill>
                <a:latin typeface="Signika" panose="020B0604020202020204" charset="0"/>
              </a:rPr>
              <a:t>Sets the tone for discussions.</a:t>
            </a:r>
            <a:endParaRPr lang="en-IN" sz="1200" dirty="0">
              <a:solidFill>
                <a:schemeClr val="bg1"/>
              </a:solidFill>
              <a:latin typeface="Signika" panose="020B0604020202020204" charset="0"/>
            </a:endParaRPr>
          </a:p>
        </p:txBody>
      </p:sp>
      <p:sp>
        <p:nvSpPr>
          <p:cNvPr id="9" name="Rectangle 8">
            <a:extLst>
              <a:ext uri="{FF2B5EF4-FFF2-40B4-BE49-F238E27FC236}">
                <a16:creationId xmlns:a16="http://schemas.microsoft.com/office/drawing/2014/main" id="{D2C9DB6F-76DF-44FB-9429-5C3138EC5942}"/>
              </a:ext>
            </a:extLst>
          </p:cNvPr>
          <p:cNvSpPr/>
          <p:nvPr/>
        </p:nvSpPr>
        <p:spPr>
          <a:xfrm>
            <a:off x="3162523" y="890823"/>
            <a:ext cx="2581712" cy="49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bg1"/>
                </a:solidFill>
                <a:latin typeface="Signika" panose="020B0604020202020204" charset="0"/>
              </a:rPr>
              <a:t>Attendees</a:t>
            </a:r>
            <a:endParaRPr lang="en-IN" sz="1800" b="1" dirty="0">
              <a:solidFill>
                <a:schemeClr val="bg1"/>
              </a:solidFill>
              <a:latin typeface="Signika" panose="020B0604020202020204" charset="0"/>
            </a:endParaRPr>
          </a:p>
        </p:txBody>
      </p:sp>
      <p:sp>
        <p:nvSpPr>
          <p:cNvPr id="10" name="Rectangle 9">
            <a:extLst>
              <a:ext uri="{FF2B5EF4-FFF2-40B4-BE49-F238E27FC236}">
                <a16:creationId xmlns:a16="http://schemas.microsoft.com/office/drawing/2014/main" id="{8E3694E4-C52A-4AB3-BC9C-6C1090FA71C0}"/>
              </a:ext>
            </a:extLst>
          </p:cNvPr>
          <p:cNvSpPr/>
          <p:nvPr/>
        </p:nvSpPr>
        <p:spPr>
          <a:xfrm>
            <a:off x="3162523" y="1441263"/>
            <a:ext cx="2581712" cy="1387417"/>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0000" indent="-90000">
              <a:buFont typeface="Arial" panose="020B0604020202020204" pitchFamily="34" charset="0"/>
              <a:buChar char="•"/>
            </a:pPr>
            <a:r>
              <a:rPr lang="en-US" sz="1200" dirty="0">
                <a:solidFill>
                  <a:schemeClr val="bg1"/>
                </a:solidFill>
                <a:latin typeface="Signika" panose="020B0604020202020204" charset="0"/>
              </a:rPr>
              <a:t>Establishes accountability and transparency.</a:t>
            </a:r>
          </a:p>
          <a:p>
            <a:pPr marL="90000" indent="-90000">
              <a:buFont typeface="Arial" panose="020B0604020202020204" pitchFamily="34" charset="0"/>
              <a:buChar char="•"/>
            </a:pPr>
            <a:r>
              <a:rPr lang="en-US" sz="1200" dirty="0">
                <a:solidFill>
                  <a:schemeClr val="bg1"/>
                </a:solidFill>
                <a:latin typeface="Signika" panose="020B0604020202020204" charset="0"/>
              </a:rPr>
              <a:t>Distinguishes between participants and non-participants.</a:t>
            </a:r>
          </a:p>
          <a:p>
            <a:pPr marL="90000" indent="-90000">
              <a:buFont typeface="Arial" panose="020B0604020202020204" pitchFamily="34" charset="0"/>
              <a:buChar char="•"/>
            </a:pPr>
            <a:r>
              <a:rPr lang="en-US" sz="1200" dirty="0">
                <a:solidFill>
                  <a:schemeClr val="bg1"/>
                </a:solidFill>
                <a:latin typeface="Signika" panose="020B0604020202020204" charset="0"/>
              </a:rPr>
              <a:t>Aids in assigning responsibility and tracking attendance.</a:t>
            </a:r>
            <a:endParaRPr lang="en-IN" sz="1200" dirty="0">
              <a:solidFill>
                <a:schemeClr val="bg1"/>
              </a:solidFill>
              <a:latin typeface="Signika" panose="020B0604020202020204" charset="0"/>
            </a:endParaRPr>
          </a:p>
        </p:txBody>
      </p:sp>
      <p:sp>
        <p:nvSpPr>
          <p:cNvPr id="11" name="Rectangle 10">
            <a:extLst>
              <a:ext uri="{FF2B5EF4-FFF2-40B4-BE49-F238E27FC236}">
                <a16:creationId xmlns:a16="http://schemas.microsoft.com/office/drawing/2014/main" id="{F45C4615-AC76-4716-B94C-56FCB4F90A42}"/>
              </a:ext>
            </a:extLst>
          </p:cNvPr>
          <p:cNvSpPr/>
          <p:nvPr/>
        </p:nvSpPr>
        <p:spPr>
          <a:xfrm>
            <a:off x="5822535" y="890823"/>
            <a:ext cx="2581712" cy="49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bg1"/>
                </a:solidFill>
                <a:latin typeface="Signika" panose="020B0604020202020204" charset="0"/>
              </a:rPr>
              <a:t>Discussions</a:t>
            </a:r>
            <a:endParaRPr lang="en-IN" sz="1800" b="1" dirty="0">
              <a:solidFill>
                <a:schemeClr val="bg1"/>
              </a:solidFill>
              <a:latin typeface="Signika" panose="020B0604020202020204" charset="0"/>
            </a:endParaRPr>
          </a:p>
        </p:txBody>
      </p:sp>
      <p:sp>
        <p:nvSpPr>
          <p:cNvPr id="12" name="Rectangle 11">
            <a:extLst>
              <a:ext uri="{FF2B5EF4-FFF2-40B4-BE49-F238E27FC236}">
                <a16:creationId xmlns:a16="http://schemas.microsoft.com/office/drawing/2014/main" id="{11221348-6606-40F4-BFF0-30DAF8292E55}"/>
              </a:ext>
            </a:extLst>
          </p:cNvPr>
          <p:cNvSpPr/>
          <p:nvPr/>
        </p:nvSpPr>
        <p:spPr>
          <a:xfrm>
            <a:off x="5822535" y="1441262"/>
            <a:ext cx="2581712" cy="1387417"/>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0000" indent="-90000">
              <a:buFont typeface="Arial" panose="020B0604020202020204" pitchFamily="34" charset="0"/>
              <a:buChar char="•"/>
            </a:pPr>
            <a:r>
              <a:rPr lang="en-US" sz="1200" dirty="0">
                <a:solidFill>
                  <a:schemeClr val="bg1"/>
                </a:solidFill>
                <a:latin typeface="Signika" panose="020B0604020202020204" charset="0"/>
              </a:rPr>
              <a:t>Core of meeting minutes.</a:t>
            </a:r>
          </a:p>
          <a:p>
            <a:pPr marL="90000" indent="-90000">
              <a:buFont typeface="Arial" panose="020B0604020202020204" pitchFamily="34" charset="0"/>
              <a:buChar char="•"/>
            </a:pPr>
            <a:r>
              <a:rPr lang="en-US" sz="1200" dirty="0">
                <a:solidFill>
                  <a:schemeClr val="bg1"/>
                </a:solidFill>
                <a:latin typeface="Signika" panose="020B0604020202020204" charset="0"/>
              </a:rPr>
              <a:t>Includes a coherent narrative of topics discussed.</a:t>
            </a:r>
          </a:p>
          <a:p>
            <a:pPr marL="90000" indent="-90000">
              <a:buFont typeface="Arial" panose="020B0604020202020204" pitchFamily="34" charset="0"/>
              <a:buChar char="•"/>
            </a:pPr>
            <a:r>
              <a:rPr lang="en-US" sz="1200" dirty="0">
                <a:solidFill>
                  <a:schemeClr val="bg1"/>
                </a:solidFill>
                <a:latin typeface="Signika" panose="020B0604020202020204" charset="0"/>
              </a:rPr>
              <a:t>Emphasizes clarity, accuracy, and impartiality.</a:t>
            </a:r>
            <a:endParaRPr lang="en-IN" sz="1200" dirty="0">
              <a:solidFill>
                <a:schemeClr val="bg1"/>
              </a:solidFill>
              <a:latin typeface="Signika" panose="020B0604020202020204" charset="0"/>
            </a:endParaRPr>
          </a:p>
        </p:txBody>
      </p:sp>
      <p:sp>
        <p:nvSpPr>
          <p:cNvPr id="13" name="Rectangle 12">
            <a:extLst>
              <a:ext uri="{FF2B5EF4-FFF2-40B4-BE49-F238E27FC236}">
                <a16:creationId xmlns:a16="http://schemas.microsoft.com/office/drawing/2014/main" id="{9D7F6990-C544-4546-9322-48BD8C914D30}"/>
              </a:ext>
            </a:extLst>
          </p:cNvPr>
          <p:cNvSpPr/>
          <p:nvPr/>
        </p:nvSpPr>
        <p:spPr>
          <a:xfrm>
            <a:off x="1316943" y="2915634"/>
            <a:ext cx="2869038" cy="49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bg1"/>
                </a:solidFill>
                <a:latin typeface="Signika" panose="020B0604020202020204" charset="0"/>
              </a:rPr>
              <a:t>Decisions</a:t>
            </a:r>
            <a:endParaRPr lang="en-IN" sz="1800" b="1" dirty="0">
              <a:solidFill>
                <a:schemeClr val="bg1"/>
              </a:solidFill>
              <a:latin typeface="Signika" panose="020B0604020202020204" charset="0"/>
            </a:endParaRPr>
          </a:p>
        </p:txBody>
      </p:sp>
      <p:sp>
        <p:nvSpPr>
          <p:cNvPr id="14" name="Rectangle 13">
            <a:extLst>
              <a:ext uri="{FF2B5EF4-FFF2-40B4-BE49-F238E27FC236}">
                <a16:creationId xmlns:a16="http://schemas.microsoft.com/office/drawing/2014/main" id="{1A367DA4-88C9-40D3-A2B4-748993B7239F}"/>
              </a:ext>
            </a:extLst>
          </p:cNvPr>
          <p:cNvSpPr/>
          <p:nvPr/>
        </p:nvSpPr>
        <p:spPr>
          <a:xfrm>
            <a:off x="1316943" y="3466072"/>
            <a:ext cx="2869038" cy="1387417"/>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0000" indent="-90000">
              <a:buFont typeface="Arial" panose="020B0604020202020204" pitchFamily="34" charset="0"/>
              <a:buChar char="•"/>
            </a:pPr>
            <a:r>
              <a:rPr lang="en-US" sz="1200" dirty="0">
                <a:solidFill>
                  <a:schemeClr val="bg1"/>
                </a:solidFill>
                <a:latin typeface="Signika" panose="020B0604020202020204" charset="0"/>
              </a:rPr>
              <a:t>Highlights key determinations, resolutions, or outcomes.</a:t>
            </a:r>
          </a:p>
          <a:p>
            <a:pPr marL="90000" indent="-90000">
              <a:buFont typeface="Arial" panose="020B0604020202020204" pitchFamily="34" charset="0"/>
              <a:buChar char="•"/>
            </a:pPr>
            <a:r>
              <a:rPr lang="en-US" sz="1200" dirty="0">
                <a:solidFill>
                  <a:schemeClr val="bg1"/>
                </a:solidFill>
                <a:latin typeface="Signika" panose="020B0604020202020204" charset="0"/>
              </a:rPr>
              <a:t>Clearly articulates agreements or decisions.</a:t>
            </a:r>
          </a:p>
          <a:p>
            <a:pPr marL="90000" indent="-90000">
              <a:buFont typeface="Arial" panose="020B0604020202020204" pitchFamily="34" charset="0"/>
              <a:buChar char="•"/>
            </a:pPr>
            <a:r>
              <a:rPr lang="en-US" sz="1200" dirty="0">
                <a:solidFill>
                  <a:schemeClr val="bg1"/>
                </a:solidFill>
                <a:latin typeface="Signika" panose="020B0604020202020204" charset="0"/>
              </a:rPr>
              <a:t>Forms the basis for accountability and action implementation.</a:t>
            </a:r>
            <a:endParaRPr lang="en-IN" sz="1200" dirty="0">
              <a:solidFill>
                <a:schemeClr val="bg1"/>
              </a:solidFill>
              <a:latin typeface="Signika" panose="020B0604020202020204" charset="0"/>
            </a:endParaRPr>
          </a:p>
        </p:txBody>
      </p:sp>
      <p:sp>
        <p:nvSpPr>
          <p:cNvPr id="15" name="Rectangle 14">
            <a:extLst>
              <a:ext uri="{FF2B5EF4-FFF2-40B4-BE49-F238E27FC236}">
                <a16:creationId xmlns:a16="http://schemas.microsoft.com/office/drawing/2014/main" id="{C1638733-BB16-4852-9F82-AFFA91093E02}"/>
              </a:ext>
            </a:extLst>
          </p:cNvPr>
          <p:cNvSpPr/>
          <p:nvPr/>
        </p:nvSpPr>
        <p:spPr>
          <a:xfrm>
            <a:off x="4964057" y="2911961"/>
            <a:ext cx="2869038" cy="491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bg1"/>
                </a:solidFill>
                <a:latin typeface="Signika" panose="020B0604020202020204" charset="0"/>
              </a:rPr>
              <a:t>Action Items</a:t>
            </a:r>
            <a:endParaRPr lang="en-IN" sz="1800" b="1" dirty="0">
              <a:solidFill>
                <a:schemeClr val="bg1"/>
              </a:solidFill>
              <a:latin typeface="Signika" panose="020B0604020202020204" charset="0"/>
            </a:endParaRPr>
          </a:p>
        </p:txBody>
      </p:sp>
      <p:sp>
        <p:nvSpPr>
          <p:cNvPr id="16" name="Rectangle 15">
            <a:extLst>
              <a:ext uri="{FF2B5EF4-FFF2-40B4-BE49-F238E27FC236}">
                <a16:creationId xmlns:a16="http://schemas.microsoft.com/office/drawing/2014/main" id="{5D3D350A-6428-4DF7-98E1-B611571B2C16}"/>
              </a:ext>
            </a:extLst>
          </p:cNvPr>
          <p:cNvSpPr/>
          <p:nvPr/>
        </p:nvSpPr>
        <p:spPr>
          <a:xfrm>
            <a:off x="4964057" y="3462400"/>
            <a:ext cx="2869038" cy="1387417"/>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0000" indent="-90000">
              <a:buFont typeface="Arial" panose="020B0604020202020204" pitchFamily="34" charset="0"/>
              <a:buChar char="•"/>
            </a:pPr>
            <a:r>
              <a:rPr lang="en-US" sz="1200" dirty="0">
                <a:solidFill>
                  <a:schemeClr val="bg1"/>
                </a:solidFill>
                <a:latin typeface="Signika" panose="020B0604020202020204" charset="0"/>
              </a:rPr>
              <a:t>Ensures execution of tasks and commitments.</a:t>
            </a:r>
          </a:p>
          <a:p>
            <a:pPr marL="90000" indent="-90000">
              <a:buFont typeface="Arial" panose="020B0604020202020204" pitchFamily="34" charset="0"/>
              <a:buChar char="•"/>
            </a:pPr>
            <a:r>
              <a:rPr lang="en-US" sz="1200" dirty="0">
                <a:solidFill>
                  <a:schemeClr val="bg1"/>
                </a:solidFill>
                <a:latin typeface="Signika" panose="020B0604020202020204" charset="0"/>
              </a:rPr>
              <a:t>Includes tasks assigned, deadlines, and responsibilities.</a:t>
            </a:r>
          </a:p>
          <a:p>
            <a:pPr marL="90000" indent="-90000">
              <a:buFont typeface="Arial" panose="020B0604020202020204" pitchFamily="34" charset="0"/>
              <a:buChar char="•"/>
            </a:pPr>
            <a:r>
              <a:rPr lang="en-US" sz="1200" dirty="0">
                <a:solidFill>
                  <a:schemeClr val="bg1"/>
                </a:solidFill>
                <a:latin typeface="Signika" panose="020B0604020202020204" charset="0"/>
              </a:rPr>
              <a:t>Chartered Accountants monitor and report on action items for progress and accountability.</a:t>
            </a:r>
          </a:p>
        </p:txBody>
      </p:sp>
      <p:sp>
        <p:nvSpPr>
          <p:cNvPr id="3" name="Footer Placeholder 2">
            <a:extLst>
              <a:ext uri="{FF2B5EF4-FFF2-40B4-BE49-F238E27FC236}">
                <a16:creationId xmlns:a16="http://schemas.microsoft.com/office/drawing/2014/main" id="{7A371BF9-6FDF-C976-822F-8EB410A9B97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243142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500"/>
                                        <p:tgtEl>
                                          <p:spTgt spid="13"/>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randombar(horizontal)">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randombar(horizontal)">
                                      <p:cBhvr>
                                        <p:cTn id="39" dur="500"/>
                                        <p:tgtEl>
                                          <p:spTgt spid="15"/>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randombar(horizontal)">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110079" y="631998"/>
            <a:ext cx="7940023" cy="572700"/>
          </a:xfrm>
          <a:prstGeom prst="rect">
            <a:avLst/>
          </a:prstGeom>
        </p:spPr>
        <p:txBody>
          <a:bodyPr>
            <a:normAutofit/>
          </a:bodyPr>
          <a:lstStyle/>
          <a:p>
            <a:r>
              <a:rPr lang="en-US" sz="2400" dirty="0">
                <a:latin typeface="Signika" panose="020B0604020202020204" charset="0"/>
              </a:rPr>
              <a:t>Format of Meeting Minutes</a:t>
            </a:r>
            <a:endParaRPr lang="en-IN" sz="2400" dirty="0">
              <a:latin typeface="Signika" panose="020B0604020202020204" charset="0"/>
            </a:endParaRPr>
          </a:p>
        </p:txBody>
      </p:sp>
      <p:pic>
        <p:nvPicPr>
          <p:cNvPr id="3" name="Picture 2">
            <a:extLst>
              <a:ext uri="{FF2B5EF4-FFF2-40B4-BE49-F238E27FC236}">
                <a16:creationId xmlns:a16="http://schemas.microsoft.com/office/drawing/2014/main" id="{B708B58D-F4EE-499F-9174-68056D9D145D}"/>
              </a:ext>
            </a:extLst>
          </p:cNvPr>
          <p:cNvPicPr>
            <a:picLocks noChangeAspect="1"/>
          </p:cNvPicPr>
          <p:nvPr/>
        </p:nvPicPr>
        <p:blipFill>
          <a:blip r:embed="rId3"/>
          <a:stretch>
            <a:fillRect/>
          </a:stretch>
        </p:blipFill>
        <p:spPr>
          <a:xfrm>
            <a:off x="4572000" y="575215"/>
            <a:ext cx="2871554" cy="3936287"/>
          </a:xfrm>
          <a:prstGeom prst="rect">
            <a:avLst/>
          </a:prstGeom>
        </p:spPr>
      </p:pic>
      <p:sp>
        <p:nvSpPr>
          <p:cNvPr id="4" name="Rectangle 3">
            <a:extLst>
              <a:ext uri="{FF2B5EF4-FFF2-40B4-BE49-F238E27FC236}">
                <a16:creationId xmlns:a16="http://schemas.microsoft.com/office/drawing/2014/main" id="{D65E0EDF-65FD-4F60-9B54-F7C567EE58B8}"/>
              </a:ext>
            </a:extLst>
          </p:cNvPr>
          <p:cNvSpPr/>
          <p:nvPr/>
        </p:nvSpPr>
        <p:spPr>
          <a:xfrm>
            <a:off x="110079" y="1170098"/>
            <a:ext cx="3970011" cy="1815882"/>
          </a:xfrm>
          <a:prstGeom prst="rect">
            <a:avLst/>
          </a:prstGeom>
        </p:spPr>
        <p:txBody>
          <a:bodyPr wrap="square">
            <a:spAutoFit/>
          </a:bodyPr>
          <a:lstStyle/>
          <a:p>
            <a:r>
              <a:rPr lang="en-IN" dirty="0">
                <a:latin typeface="Signika" panose="020B0604020202020204" charset="0"/>
              </a:rPr>
              <a:t>Meetings are crucial for decision-making and exchanging financial information.</a:t>
            </a:r>
          </a:p>
          <a:p>
            <a:endParaRPr lang="en-IN" dirty="0">
              <a:latin typeface="Signika" panose="020B0604020202020204" charset="0"/>
            </a:endParaRPr>
          </a:p>
          <a:p>
            <a:r>
              <a:rPr lang="en-IN" dirty="0">
                <a:latin typeface="Signika" panose="020B0604020202020204" charset="0"/>
              </a:rPr>
              <a:t>Meticulous structuring of meeting minutes is foundational for documenting proceedings.</a:t>
            </a:r>
          </a:p>
          <a:p>
            <a:endParaRPr lang="en-IN" dirty="0">
              <a:latin typeface="Signika" panose="020B0604020202020204" charset="0"/>
            </a:endParaRPr>
          </a:p>
          <a:p>
            <a:r>
              <a:rPr lang="en-IN" dirty="0">
                <a:latin typeface="Signika" panose="020B0604020202020204" charset="0"/>
              </a:rPr>
              <a:t>Essential for maintaining effective records, ensuring transparency, and accountability.</a:t>
            </a:r>
          </a:p>
        </p:txBody>
      </p:sp>
      <p:sp>
        <p:nvSpPr>
          <p:cNvPr id="5" name="Footer Placeholder 4">
            <a:extLst>
              <a:ext uri="{FF2B5EF4-FFF2-40B4-BE49-F238E27FC236}">
                <a16:creationId xmlns:a16="http://schemas.microsoft.com/office/drawing/2014/main" id="{53E46BCC-4584-6B65-B003-68559C844BA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9035402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288765" y="668978"/>
            <a:ext cx="7940023" cy="572700"/>
          </a:xfrm>
          <a:prstGeom prst="rect">
            <a:avLst/>
          </a:prstGeom>
        </p:spPr>
        <p:txBody>
          <a:bodyPr>
            <a:normAutofit/>
          </a:bodyPr>
          <a:lstStyle/>
          <a:p>
            <a:r>
              <a:rPr lang="en-US" sz="2400" dirty="0">
                <a:latin typeface="Signika" panose="020B0604020202020204" charset="0"/>
              </a:rPr>
              <a:t>Activity – Minutes of the Meeting</a:t>
            </a:r>
            <a:endParaRPr lang="en-IN" sz="2400" dirty="0">
              <a:latin typeface="Signika" panose="020B0604020202020204" charset="0"/>
            </a:endParaRPr>
          </a:p>
        </p:txBody>
      </p:sp>
      <p:sp>
        <p:nvSpPr>
          <p:cNvPr id="4" name="Rectangle 3">
            <a:extLst>
              <a:ext uri="{FF2B5EF4-FFF2-40B4-BE49-F238E27FC236}">
                <a16:creationId xmlns:a16="http://schemas.microsoft.com/office/drawing/2014/main" id="{D65E0EDF-65FD-4F60-9B54-F7C567EE58B8}"/>
              </a:ext>
            </a:extLst>
          </p:cNvPr>
          <p:cNvSpPr/>
          <p:nvPr/>
        </p:nvSpPr>
        <p:spPr>
          <a:xfrm>
            <a:off x="288765" y="1295072"/>
            <a:ext cx="7362491" cy="2893100"/>
          </a:xfrm>
          <a:prstGeom prst="rect">
            <a:avLst/>
          </a:prstGeom>
        </p:spPr>
        <p:txBody>
          <a:bodyPr wrap="square">
            <a:spAutoFit/>
          </a:bodyPr>
          <a:lstStyle/>
          <a:p>
            <a:r>
              <a:rPr lang="en-US" sz="1400" b="1" dirty="0">
                <a:latin typeface="Signika" panose="020B0604020202020204" charset="0"/>
              </a:rPr>
              <a:t>Instructions</a:t>
            </a:r>
          </a:p>
          <a:p>
            <a:r>
              <a:rPr lang="en-US" sz="1400" b="1" dirty="0">
                <a:latin typeface="Signika" panose="020B0604020202020204" charset="0"/>
              </a:rPr>
              <a:t>Meeting Scenario:</a:t>
            </a:r>
          </a:p>
          <a:p>
            <a:r>
              <a:rPr lang="en-US" sz="1400" dirty="0">
                <a:latin typeface="Signika" panose="020B0604020202020204" charset="0"/>
              </a:rPr>
              <a:t>Listen to the following meeting: </a:t>
            </a:r>
            <a:r>
              <a:rPr lang="en-US" sz="1400" dirty="0">
                <a:latin typeface="Signika" panose="020B0604020202020204" charset="0"/>
                <a:hlinkClick r:id="rId3"/>
              </a:rPr>
              <a:t>https://asietskillkendra.live/minutes</a:t>
            </a:r>
            <a:endParaRPr lang="en-US" sz="1400" dirty="0">
              <a:latin typeface="Signika" panose="020B0604020202020204" charset="0"/>
            </a:endParaRPr>
          </a:p>
          <a:p>
            <a:endParaRPr lang="en-US" sz="1400" dirty="0">
              <a:latin typeface="Signika" panose="020B0604020202020204" charset="0"/>
            </a:endParaRPr>
          </a:p>
          <a:p>
            <a:r>
              <a:rPr lang="en-US" sz="1400" dirty="0">
                <a:latin typeface="Signika" panose="020B0604020202020204" charset="0"/>
              </a:rPr>
              <a:t>Identify Key Meeting Components: Highlight the key components of minute-taking: Agenda,</a:t>
            </a:r>
          </a:p>
          <a:p>
            <a:r>
              <a:rPr lang="en-US" sz="1400" dirty="0">
                <a:latin typeface="Signika" panose="020B0604020202020204" charset="0"/>
              </a:rPr>
              <a:t>Attendees, Discussions, Decisions, and Action Items.</a:t>
            </a:r>
          </a:p>
          <a:p>
            <a:endParaRPr lang="en-US" sz="1400" dirty="0">
              <a:latin typeface="Signika" panose="020B0604020202020204" charset="0"/>
            </a:endParaRPr>
          </a:p>
          <a:p>
            <a:r>
              <a:rPr lang="en-US" sz="1400" dirty="0">
                <a:latin typeface="Signika" panose="020B0604020202020204" charset="0"/>
              </a:rPr>
              <a:t>Record Accurate Minutes: Imagine that all the participants are designated minute-takers</a:t>
            </a:r>
          </a:p>
          <a:p>
            <a:r>
              <a:rPr lang="en-US" sz="1400" dirty="0">
                <a:latin typeface="Signika" panose="020B0604020202020204" charset="0"/>
              </a:rPr>
              <a:t>who should record concise, accurate, and impartial minutes, adhering to the predetermined</a:t>
            </a:r>
          </a:p>
          <a:p>
            <a:r>
              <a:rPr lang="en-US" sz="1400" dirty="0">
                <a:latin typeface="Signika" panose="020B0604020202020204" charset="0"/>
              </a:rPr>
              <a:t>structure.</a:t>
            </a:r>
          </a:p>
          <a:p>
            <a:endParaRPr lang="en-US" sz="1400" dirty="0">
              <a:latin typeface="Signika" panose="020B0604020202020204" charset="0"/>
            </a:endParaRPr>
          </a:p>
          <a:p>
            <a:r>
              <a:rPr lang="en-US" sz="1400" dirty="0">
                <a:latin typeface="Signika" panose="020B0604020202020204" charset="0"/>
              </a:rPr>
              <a:t>Review and Discuss: After the practice session, review the minutes as a group. Identify areas of</a:t>
            </a:r>
          </a:p>
          <a:p>
            <a:r>
              <a:rPr lang="en-US" sz="1400" dirty="0">
                <a:latin typeface="Signika" panose="020B0604020202020204" charset="0"/>
              </a:rPr>
              <a:t>improvement and discuss the importance of clarity, completeness, and objectivity.</a:t>
            </a:r>
            <a:endParaRPr lang="en-IN" sz="1400" dirty="0">
              <a:latin typeface="Signika" panose="020B0604020202020204" charset="0"/>
            </a:endParaRPr>
          </a:p>
        </p:txBody>
      </p:sp>
      <p:sp>
        <p:nvSpPr>
          <p:cNvPr id="3" name="Footer Placeholder 2">
            <a:extLst>
              <a:ext uri="{FF2B5EF4-FFF2-40B4-BE49-F238E27FC236}">
                <a16:creationId xmlns:a16="http://schemas.microsoft.com/office/drawing/2014/main" id="{66FE3EF9-8AA6-8B66-9446-BB430CD991D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9963636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2077200" y="1180350"/>
            <a:ext cx="4989600"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PRESS RELEASE</a:t>
            </a:r>
          </a:p>
        </p:txBody>
      </p:sp>
      <p:sp>
        <p:nvSpPr>
          <p:cNvPr id="2" name="Footer Placeholder 1">
            <a:extLst>
              <a:ext uri="{FF2B5EF4-FFF2-40B4-BE49-F238E27FC236}">
                <a16:creationId xmlns:a16="http://schemas.microsoft.com/office/drawing/2014/main" id="{7588BAA9-2ACB-AB0E-48AB-3BA6BBC7E08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225498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89233" y="555200"/>
            <a:ext cx="7940023" cy="572700"/>
          </a:xfrm>
          <a:prstGeom prst="rect">
            <a:avLst/>
          </a:prstGeom>
        </p:spPr>
        <p:txBody>
          <a:bodyPr>
            <a:normAutofit/>
          </a:bodyPr>
          <a:lstStyle/>
          <a:p>
            <a:r>
              <a:rPr lang="en-US" sz="2800" dirty="0">
                <a:latin typeface="Signika" panose="020B0604020202020204" charset="0"/>
              </a:rPr>
              <a:t>Press Release</a:t>
            </a:r>
            <a:endParaRPr lang="en-IN" sz="2800" dirty="0">
              <a:latin typeface="Signika" panose="020B0604020202020204" charset="0"/>
            </a:endParaRPr>
          </a:p>
        </p:txBody>
      </p:sp>
      <p:sp>
        <p:nvSpPr>
          <p:cNvPr id="4" name="Rectangle 3">
            <a:extLst>
              <a:ext uri="{FF2B5EF4-FFF2-40B4-BE49-F238E27FC236}">
                <a16:creationId xmlns:a16="http://schemas.microsoft.com/office/drawing/2014/main" id="{D65E0EDF-65FD-4F60-9B54-F7C567EE58B8}"/>
              </a:ext>
            </a:extLst>
          </p:cNvPr>
          <p:cNvSpPr/>
          <p:nvPr/>
        </p:nvSpPr>
        <p:spPr>
          <a:xfrm>
            <a:off x="889233" y="1017725"/>
            <a:ext cx="7362491" cy="3847207"/>
          </a:xfrm>
          <a:prstGeom prst="rect">
            <a:avLst/>
          </a:prstGeom>
        </p:spPr>
        <p:txBody>
          <a:bodyPr wrap="square">
            <a:spAutoFit/>
          </a:bodyPr>
          <a:lstStyle/>
          <a:p>
            <a:r>
              <a:rPr lang="en-US" sz="1200" b="1" dirty="0">
                <a:latin typeface="Signika" panose="020B0604020202020204" charset="0"/>
              </a:rPr>
              <a:t>Purpose:</a:t>
            </a:r>
          </a:p>
          <a:p>
            <a:r>
              <a:rPr lang="en-US" sz="1200" dirty="0">
                <a:latin typeface="Signika" panose="020B0604020202020204" charset="0"/>
              </a:rPr>
              <a:t>  - Stalwart instrument for disseminating vital information.</a:t>
            </a:r>
          </a:p>
          <a:p>
            <a:r>
              <a:rPr lang="en-US" sz="1200" dirty="0">
                <a:latin typeface="Signika" panose="020B0604020202020204" charset="0"/>
              </a:rPr>
              <a:t>  - Targets media, stakeholders, and the public.</a:t>
            </a:r>
          </a:p>
          <a:p>
            <a:r>
              <a:rPr lang="en-US" sz="1200" dirty="0">
                <a:latin typeface="Signika" panose="020B0604020202020204" charset="0"/>
              </a:rPr>
              <a:t>  - Concise written communication announcing, informing, or reporting on specific news, events, developments, or achievements within an organization.</a:t>
            </a:r>
          </a:p>
          <a:p>
            <a:endParaRPr lang="en-US" sz="1200" dirty="0">
              <a:latin typeface="Signika" panose="020B0604020202020204" charset="0"/>
            </a:endParaRPr>
          </a:p>
          <a:p>
            <a:r>
              <a:rPr lang="en-US" sz="1200" b="1" dirty="0">
                <a:latin typeface="Signika" panose="020B0604020202020204" charset="0"/>
              </a:rPr>
              <a:t>Essence:</a:t>
            </a:r>
          </a:p>
          <a:p>
            <a:r>
              <a:rPr lang="en-US" sz="1200" dirty="0">
                <a:latin typeface="Signika" panose="020B0604020202020204" charset="0"/>
              </a:rPr>
              <a:t>  - Aims to be concise and to the point.</a:t>
            </a:r>
          </a:p>
          <a:p>
            <a:r>
              <a:rPr lang="en-US" sz="1200" dirty="0">
                <a:latin typeface="Signika" panose="020B0604020202020204" charset="0"/>
              </a:rPr>
              <a:t>  - Strategic practice requiring careful consideration of structure and tone.</a:t>
            </a:r>
          </a:p>
          <a:p>
            <a:r>
              <a:rPr lang="en-US" sz="1200" dirty="0">
                <a:latin typeface="Signika" panose="020B0604020202020204" charset="0"/>
              </a:rPr>
              <a:t>  - Focuses on delivering important messages effectively.</a:t>
            </a:r>
          </a:p>
          <a:p>
            <a:endParaRPr lang="en-US" sz="1200" dirty="0">
              <a:latin typeface="Signika" panose="020B0604020202020204" charset="0"/>
            </a:endParaRPr>
          </a:p>
          <a:p>
            <a:r>
              <a:rPr lang="en-US" sz="1200" b="1" dirty="0">
                <a:latin typeface="Signika" panose="020B0604020202020204" charset="0"/>
              </a:rPr>
              <a:t>Writing and Preparation:</a:t>
            </a:r>
          </a:p>
          <a:p>
            <a:r>
              <a:rPr lang="en-US" sz="1200" dirty="0">
                <a:latin typeface="Signika" panose="020B0604020202020204" charset="0"/>
              </a:rPr>
              <a:t>  - Involves strategic planning.</a:t>
            </a:r>
          </a:p>
          <a:p>
            <a:r>
              <a:rPr lang="en-US" sz="1200" dirty="0">
                <a:latin typeface="Signika" panose="020B0604020202020204" charset="0"/>
              </a:rPr>
              <a:t>  - Requires careful consideration of structure and tone.</a:t>
            </a:r>
          </a:p>
          <a:p>
            <a:r>
              <a:rPr lang="en-US" sz="1200" dirty="0">
                <a:latin typeface="Signika" panose="020B0604020202020204" charset="0"/>
              </a:rPr>
              <a:t>  - Demands precision and clarity in conveying information.</a:t>
            </a:r>
          </a:p>
          <a:p>
            <a:endParaRPr lang="en-US" sz="1200" dirty="0">
              <a:latin typeface="Signika" panose="020B0604020202020204" charset="0"/>
            </a:endParaRPr>
          </a:p>
          <a:p>
            <a:r>
              <a:rPr lang="en-US" sz="1200" b="1" dirty="0">
                <a:latin typeface="Signika" panose="020B0604020202020204" charset="0"/>
              </a:rPr>
              <a:t>Strategic Practice:</a:t>
            </a:r>
          </a:p>
          <a:p>
            <a:r>
              <a:rPr lang="en-US" sz="1200" dirty="0">
                <a:latin typeface="Signika" panose="020B0604020202020204" charset="0"/>
              </a:rPr>
              <a:t>  - A crucial aspect of organizational communication.</a:t>
            </a:r>
          </a:p>
          <a:p>
            <a:r>
              <a:rPr lang="en-US" sz="1200" dirty="0">
                <a:latin typeface="Signika" panose="020B0604020202020204" charset="0"/>
              </a:rPr>
              <a:t>  - Ensures effective communication with various audiences.</a:t>
            </a:r>
          </a:p>
          <a:p>
            <a:r>
              <a:rPr lang="en-US" sz="1200" dirty="0">
                <a:latin typeface="Signika" panose="020B0604020202020204" charset="0"/>
              </a:rPr>
              <a:t>  - Reflects the organization's image and messaging strategy.</a:t>
            </a:r>
            <a:endParaRPr lang="en-IN" sz="1200" dirty="0">
              <a:latin typeface="Signika" panose="020B0604020202020204" charset="0"/>
            </a:endParaRPr>
          </a:p>
        </p:txBody>
      </p:sp>
      <p:sp>
        <p:nvSpPr>
          <p:cNvPr id="3" name="Footer Placeholder 2">
            <a:extLst>
              <a:ext uri="{FF2B5EF4-FFF2-40B4-BE49-F238E27FC236}">
                <a16:creationId xmlns:a16="http://schemas.microsoft.com/office/drawing/2014/main" id="{F95B0871-FE7B-4115-1904-164E3FCF957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2541182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6" y="562409"/>
            <a:ext cx="7940023" cy="572700"/>
          </a:xfrm>
          <a:prstGeom prst="rect">
            <a:avLst/>
          </a:prstGeom>
        </p:spPr>
        <p:txBody>
          <a:bodyPr>
            <a:normAutofit/>
          </a:bodyPr>
          <a:lstStyle/>
          <a:p>
            <a:pPr algn="just"/>
            <a:r>
              <a:rPr lang="en-US" sz="2400" dirty="0">
                <a:latin typeface="Signika" panose="020B0604020202020204" charset="0"/>
              </a:rPr>
              <a:t>Structure of Press Releases</a:t>
            </a:r>
            <a:endParaRPr lang="en-IN" sz="2400" dirty="0">
              <a:latin typeface="Signika" panose="020B0604020202020204" charset="0"/>
            </a:endParaRPr>
          </a:p>
        </p:txBody>
      </p:sp>
      <p:graphicFrame>
        <p:nvGraphicFramePr>
          <p:cNvPr id="3" name="Diagram 2">
            <a:extLst>
              <a:ext uri="{FF2B5EF4-FFF2-40B4-BE49-F238E27FC236}">
                <a16:creationId xmlns:a16="http://schemas.microsoft.com/office/drawing/2014/main" id="{6C177F76-CB14-48F6-BF25-12DC8F37275D}"/>
              </a:ext>
            </a:extLst>
          </p:cNvPr>
          <p:cNvGraphicFramePr/>
          <p:nvPr>
            <p:extLst>
              <p:ext uri="{D42A27DB-BD31-4B8C-83A1-F6EECF244321}">
                <p14:modId xmlns:p14="http://schemas.microsoft.com/office/powerpoint/2010/main" val="4156389783"/>
              </p:ext>
            </p:extLst>
          </p:nvPr>
        </p:nvGraphicFramePr>
        <p:xfrm>
          <a:off x="987382" y="848759"/>
          <a:ext cx="7169236" cy="41923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a:extLst>
              <a:ext uri="{FF2B5EF4-FFF2-40B4-BE49-F238E27FC236}">
                <a16:creationId xmlns:a16="http://schemas.microsoft.com/office/drawing/2014/main" id="{B9DB2CFF-EBFE-A440-DC03-121A25598C8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492856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553292" y="641857"/>
            <a:ext cx="7940023" cy="572700"/>
          </a:xfrm>
          <a:prstGeom prst="rect">
            <a:avLst/>
          </a:prstGeom>
        </p:spPr>
        <p:txBody>
          <a:bodyPr>
            <a:normAutofit/>
          </a:bodyPr>
          <a:lstStyle/>
          <a:p>
            <a:r>
              <a:rPr lang="en-US" sz="2400" dirty="0">
                <a:latin typeface="Signika" panose="020B0604020202020204" charset="0"/>
              </a:rPr>
              <a:t>Tone of Press Releases</a:t>
            </a:r>
            <a:endParaRPr lang="en-IN" sz="2400" dirty="0">
              <a:latin typeface="Signika" panose="020B0604020202020204" charset="0"/>
            </a:endParaRPr>
          </a:p>
        </p:txBody>
      </p:sp>
      <p:sp>
        <p:nvSpPr>
          <p:cNvPr id="4" name="Rectangle 3">
            <a:extLst>
              <a:ext uri="{FF2B5EF4-FFF2-40B4-BE49-F238E27FC236}">
                <a16:creationId xmlns:a16="http://schemas.microsoft.com/office/drawing/2014/main" id="{80CC099C-D859-4A32-BFDD-5FCEFA95160D}"/>
              </a:ext>
            </a:extLst>
          </p:cNvPr>
          <p:cNvSpPr/>
          <p:nvPr/>
        </p:nvSpPr>
        <p:spPr>
          <a:xfrm>
            <a:off x="553292" y="1126423"/>
            <a:ext cx="7797495" cy="3600986"/>
          </a:xfrm>
          <a:prstGeom prst="rect">
            <a:avLst/>
          </a:prstGeom>
        </p:spPr>
        <p:txBody>
          <a:bodyPr wrap="square">
            <a:spAutoFit/>
          </a:bodyPr>
          <a:lstStyle/>
          <a:p>
            <a:r>
              <a:rPr lang="en-IN" sz="1200" b="1" dirty="0">
                <a:latin typeface="Signika" panose="020B0604020202020204" charset="0"/>
              </a:rPr>
              <a:t>Characteristics:</a:t>
            </a:r>
          </a:p>
          <a:p>
            <a:r>
              <a:rPr lang="en-IN" sz="1200" dirty="0">
                <a:latin typeface="Signika" panose="020B0604020202020204" charset="0"/>
              </a:rPr>
              <a:t>  - Objectivity, professionalism, and informativeness.</a:t>
            </a:r>
          </a:p>
          <a:p>
            <a:r>
              <a:rPr lang="en-IN" sz="1200" dirty="0">
                <a:latin typeface="Signika" panose="020B0604020202020204" charset="0"/>
              </a:rPr>
              <a:t>  - Maintains a neutral stance, avoiding overt promotion or bias.</a:t>
            </a:r>
          </a:p>
          <a:p>
            <a:r>
              <a:rPr lang="en-IN" sz="1200" dirty="0">
                <a:latin typeface="Signika" panose="020B0604020202020204" charset="0"/>
              </a:rPr>
              <a:t>  - Clarity, conciseness, and adherence to facts are paramount.</a:t>
            </a:r>
          </a:p>
          <a:p>
            <a:endParaRPr lang="en-IN" sz="1200" dirty="0">
              <a:latin typeface="Signika" panose="020B0604020202020204" charset="0"/>
            </a:endParaRPr>
          </a:p>
          <a:p>
            <a:r>
              <a:rPr lang="en-IN" sz="1200" b="1" dirty="0">
                <a:latin typeface="Signika" panose="020B0604020202020204" charset="0"/>
              </a:rPr>
              <a:t>Language Style:</a:t>
            </a:r>
          </a:p>
          <a:p>
            <a:r>
              <a:rPr lang="en-IN" sz="1200" dirty="0">
                <a:latin typeface="Signika" panose="020B0604020202020204" charset="0"/>
              </a:rPr>
              <a:t>  - Language should be straightforward.</a:t>
            </a:r>
          </a:p>
          <a:p>
            <a:r>
              <a:rPr lang="en-IN" sz="1200" dirty="0">
                <a:latin typeface="Signika" panose="020B0604020202020204" charset="0"/>
              </a:rPr>
              <a:t>  - Avoids jargon or technical terms unclear to the broader audience.</a:t>
            </a:r>
          </a:p>
          <a:p>
            <a:r>
              <a:rPr lang="en-IN" sz="1200" dirty="0">
                <a:latin typeface="Signika" panose="020B0604020202020204" charset="0"/>
              </a:rPr>
              <a:t>  - Emphasizes clear and understandable communication.</a:t>
            </a:r>
          </a:p>
          <a:p>
            <a:endParaRPr lang="en-IN" sz="1200" dirty="0">
              <a:latin typeface="Signika" panose="020B0604020202020204" charset="0"/>
            </a:endParaRPr>
          </a:p>
          <a:p>
            <a:r>
              <a:rPr lang="en-IN" sz="1200" b="1" dirty="0">
                <a:latin typeface="Signika" panose="020B0604020202020204" charset="0"/>
              </a:rPr>
              <a:t>Ethical Guidelines:</a:t>
            </a:r>
          </a:p>
          <a:p>
            <a:r>
              <a:rPr lang="en-IN" sz="1200" dirty="0">
                <a:latin typeface="Signika" panose="020B0604020202020204" charset="0"/>
              </a:rPr>
              <a:t>  - Must provide truthful and accurate information.</a:t>
            </a:r>
          </a:p>
          <a:p>
            <a:r>
              <a:rPr lang="en-IN" sz="1200" dirty="0">
                <a:latin typeface="Signika" panose="020B0604020202020204" charset="0"/>
              </a:rPr>
              <a:t>  - Adherence to ethical standards is crucial.</a:t>
            </a:r>
          </a:p>
          <a:p>
            <a:endParaRPr lang="en-IN" sz="1200" dirty="0">
              <a:latin typeface="Signika" panose="020B0604020202020204" charset="0"/>
            </a:endParaRPr>
          </a:p>
          <a:p>
            <a:r>
              <a:rPr lang="en-IN" sz="1200" b="1" dirty="0">
                <a:latin typeface="Signika" panose="020B0604020202020204" charset="0"/>
              </a:rPr>
              <a:t>Conclusion - Strategic Endeavor:</a:t>
            </a:r>
          </a:p>
          <a:p>
            <a:r>
              <a:rPr lang="en-IN" sz="1200" dirty="0">
                <a:latin typeface="Signika" panose="020B0604020202020204" charset="0"/>
              </a:rPr>
              <a:t>  - Writing and preparing press releases is a strategic endeavour.</a:t>
            </a:r>
          </a:p>
          <a:p>
            <a:r>
              <a:rPr lang="en-IN" sz="1200" dirty="0">
                <a:latin typeface="Signika" panose="020B0604020202020204" charset="0"/>
              </a:rPr>
              <a:t>  - Understanding structured format and adopting appropriate tone are key.</a:t>
            </a:r>
          </a:p>
          <a:p>
            <a:r>
              <a:rPr lang="en-IN" sz="1200" dirty="0">
                <a:latin typeface="Signika" panose="020B0604020202020204" charset="0"/>
              </a:rPr>
              <a:t>  - Empowers organizations to convey news, developments, and achievements, fostering transparency and engagement with stakeholders and the media.</a:t>
            </a:r>
          </a:p>
        </p:txBody>
      </p:sp>
      <p:sp>
        <p:nvSpPr>
          <p:cNvPr id="3" name="Footer Placeholder 2">
            <a:extLst>
              <a:ext uri="{FF2B5EF4-FFF2-40B4-BE49-F238E27FC236}">
                <a16:creationId xmlns:a16="http://schemas.microsoft.com/office/drawing/2014/main" id="{FCDEDA2F-43DA-D9BF-7D9B-1331A8E3A39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94187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418549" y="640821"/>
            <a:ext cx="7940023" cy="572700"/>
          </a:xfrm>
          <a:prstGeom prst="rect">
            <a:avLst/>
          </a:prstGeom>
        </p:spPr>
        <p:txBody>
          <a:bodyPr>
            <a:normAutofit/>
          </a:bodyPr>
          <a:lstStyle/>
          <a:p>
            <a:r>
              <a:rPr lang="en-US" sz="2400" dirty="0">
                <a:latin typeface="Signika" panose="020B0604020202020204" charset="0"/>
              </a:rPr>
              <a:t>Official Letters</a:t>
            </a:r>
            <a:endParaRPr lang="en-IN" sz="24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418549" y="1213521"/>
            <a:ext cx="7940023" cy="3676777"/>
          </a:xfrm>
          <a:prstGeom prst="rect">
            <a:avLst/>
          </a:prstGeom>
        </p:spPr>
        <p:txBody>
          <a:bodyPr>
            <a:normAutofit fontScale="92500" lnSpcReduction="20000"/>
          </a:bodyPr>
          <a:lstStyle/>
          <a:p>
            <a:pPr marL="285750" indent="-285750"/>
            <a:r>
              <a:rPr lang="en-US" sz="1400" dirty="0">
                <a:latin typeface="Signika" panose="020B0604020202020204" charset="0"/>
              </a:rPr>
              <a:t>Effective written communication is crucial in professional practice, especially in Chartered Accountancy.</a:t>
            </a:r>
          </a:p>
          <a:p>
            <a:pPr marL="0" indent="0">
              <a:buNone/>
            </a:pPr>
            <a:endParaRPr lang="en-US" sz="1400" dirty="0">
              <a:latin typeface="Signika" panose="020B0604020202020204" charset="0"/>
            </a:endParaRPr>
          </a:p>
          <a:p>
            <a:pPr marL="285750" indent="-285750"/>
            <a:r>
              <a:rPr lang="en-US" sz="1400" dirty="0">
                <a:latin typeface="Signika" panose="020B0604020202020204" charset="0"/>
              </a:rPr>
              <a:t>Official letters are a key medium for precise, clear, and authoritative correspondence in this field.</a:t>
            </a:r>
          </a:p>
          <a:p>
            <a:pPr marL="0" indent="0">
              <a:buNone/>
            </a:pPr>
            <a:endParaRPr lang="en-US" sz="1400" dirty="0">
              <a:latin typeface="Signika" panose="020B0604020202020204" charset="0"/>
            </a:endParaRPr>
          </a:p>
          <a:p>
            <a:pPr marL="285750" indent="-285750"/>
            <a:r>
              <a:rPr lang="en-US" sz="1400" dirty="0">
                <a:latin typeface="Signika" panose="020B0604020202020204" charset="0"/>
              </a:rPr>
              <a:t>Mastery of official letters is essential for Chartered Accountant aspirants and trainees.</a:t>
            </a:r>
          </a:p>
          <a:p>
            <a:pPr marL="0" indent="0">
              <a:buNone/>
            </a:pPr>
            <a:endParaRPr lang="en-US" sz="1400" dirty="0">
              <a:latin typeface="Signika" panose="020B0604020202020204" charset="0"/>
            </a:endParaRPr>
          </a:p>
          <a:p>
            <a:pPr marL="285750" indent="-285750"/>
            <a:r>
              <a:rPr lang="en-US" sz="1400" dirty="0">
                <a:latin typeface="Signika" panose="020B0604020202020204" charset="0"/>
              </a:rPr>
              <a:t>Official letters enable coherent communication with clients, colleagues, regulatory authorities, and stakeholders.</a:t>
            </a:r>
          </a:p>
          <a:p>
            <a:pPr marL="0" indent="0">
              <a:buNone/>
            </a:pPr>
            <a:endParaRPr lang="en-US" sz="1400" dirty="0">
              <a:latin typeface="Signika" panose="020B0604020202020204" charset="0"/>
            </a:endParaRPr>
          </a:p>
          <a:p>
            <a:pPr marL="285750" indent="-285750"/>
            <a:r>
              <a:rPr lang="en-US" sz="1400" dirty="0">
                <a:latin typeface="Signika" panose="020B0604020202020204" charset="0"/>
              </a:rPr>
              <a:t>These letters go beyond documentation and serve as instruments of formal discourse.</a:t>
            </a:r>
          </a:p>
          <a:p>
            <a:pPr marL="285750" indent="-285750"/>
            <a:endParaRPr lang="en-US" sz="1400" dirty="0">
              <a:latin typeface="Signika" panose="020B0604020202020204" charset="0"/>
            </a:endParaRPr>
          </a:p>
          <a:p>
            <a:pPr marL="285750" indent="-285750"/>
            <a:r>
              <a:rPr lang="en-US" sz="1400" dirty="0">
                <a:latin typeface="Signika" panose="020B0604020202020204" charset="0"/>
              </a:rPr>
              <a:t>They embody the values of clarity, formality, and precision.</a:t>
            </a:r>
          </a:p>
          <a:p>
            <a:pPr marL="285750" indent="-285750"/>
            <a:endParaRPr lang="en-US" sz="1400" dirty="0">
              <a:latin typeface="Signika" panose="020B0604020202020204" charset="0"/>
            </a:endParaRPr>
          </a:p>
          <a:p>
            <a:pPr marL="285750" indent="-285750"/>
            <a:r>
              <a:rPr lang="en-US" sz="1400" dirty="0">
                <a:latin typeface="Signika" panose="020B0604020202020204" charset="0"/>
              </a:rPr>
              <a:t>Official letters play a pivotal role in facilitating communication within the stringent protocols, standards, and regulatory requirements of Chartered Accountants.</a:t>
            </a:r>
            <a:endParaRPr lang="en-IN" sz="1400" dirty="0">
              <a:latin typeface="Signika" panose="020B0604020202020204" charset="0"/>
            </a:endParaRPr>
          </a:p>
        </p:txBody>
      </p:sp>
      <p:sp>
        <p:nvSpPr>
          <p:cNvPr id="4" name="Footer Placeholder 3">
            <a:extLst>
              <a:ext uri="{FF2B5EF4-FFF2-40B4-BE49-F238E27FC236}">
                <a16:creationId xmlns:a16="http://schemas.microsoft.com/office/drawing/2014/main" id="{01EF0E52-C390-5E13-BDF1-FBAA61153BD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2894231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6" y="687396"/>
            <a:ext cx="7940023" cy="572700"/>
          </a:xfrm>
          <a:prstGeom prst="rect">
            <a:avLst/>
          </a:prstGeom>
        </p:spPr>
        <p:txBody>
          <a:bodyPr>
            <a:normAutofit/>
          </a:bodyPr>
          <a:lstStyle/>
          <a:p>
            <a:r>
              <a:rPr lang="en-US" dirty="0">
                <a:latin typeface="Signika" panose="020B0604020202020204" charset="0"/>
              </a:rPr>
              <a:t>Activity - Press Release</a:t>
            </a:r>
            <a:endParaRPr lang="en-IN" dirty="0">
              <a:latin typeface="Signika" panose="020B0604020202020204" charset="0"/>
            </a:endParaRPr>
          </a:p>
        </p:txBody>
      </p:sp>
      <p:sp>
        <p:nvSpPr>
          <p:cNvPr id="4" name="Rectangle 3">
            <a:extLst>
              <a:ext uri="{FF2B5EF4-FFF2-40B4-BE49-F238E27FC236}">
                <a16:creationId xmlns:a16="http://schemas.microsoft.com/office/drawing/2014/main" id="{80CC099C-D859-4A32-BFDD-5FCEFA95160D}"/>
              </a:ext>
            </a:extLst>
          </p:cNvPr>
          <p:cNvSpPr/>
          <p:nvPr/>
        </p:nvSpPr>
        <p:spPr>
          <a:xfrm>
            <a:off x="892276" y="1462177"/>
            <a:ext cx="8030567" cy="2031325"/>
          </a:xfrm>
          <a:prstGeom prst="rect">
            <a:avLst/>
          </a:prstGeom>
        </p:spPr>
        <p:txBody>
          <a:bodyPr wrap="square">
            <a:spAutoFit/>
          </a:bodyPr>
          <a:lstStyle/>
          <a:p>
            <a:r>
              <a:rPr lang="en-US" b="1" dirty="0">
                <a:latin typeface="Signika" panose="020B0604020202020204" charset="0"/>
              </a:rPr>
              <a:t>Instructions</a:t>
            </a:r>
          </a:p>
          <a:p>
            <a:r>
              <a:rPr lang="en-US" dirty="0">
                <a:latin typeface="Signika" panose="020B0604020202020204" charset="0"/>
              </a:rPr>
              <a:t>Write a Press Release: For the Indo-US Chamber of Commerce, Kochi Chapter</a:t>
            </a:r>
          </a:p>
          <a:p>
            <a:endParaRPr lang="en-US" dirty="0">
              <a:latin typeface="Signika" panose="020B0604020202020204" charset="0"/>
            </a:endParaRPr>
          </a:p>
          <a:p>
            <a:r>
              <a:rPr lang="en-US" b="1" dirty="0">
                <a:latin typeface="Signika" panose="020B0604020202020204" charset="0"/>
              </a:rPr>
              <a:t>Event: </a:t>
            </a:r>
            <a:r>
              <a:rPr lang="en-US" dirty="0">
                <a:latin typeface="Signika" panose="020B0604020202020204" charset="0"/>
              </a:rPr>
              <a:t>Indo-US Chamber of Commerce Kochi Chapter’s Invitation to Major Industrialists and</a:t>
            </a:r>
          </a:p>
          <a:p>
            <a:r>
              <a:rPr lang="en-US" dirty="0">
                <a:latin typeface="Signika" panose="020B0604020202020204" charset="0"/>
              </a:rPr>
              <a:t>Members of the Press</a:t>
            </a:r>
          </a:p>
          <a:p>
            <a:endParaRPr lang="en-US" dirty="0">
              <a:latin typeface="Signika" panose="020B0604020202020204" charset="0"/>
            </a:endParaRPr>
          </a:p>
          <a:p>
            <a:r>
              <a:rPr lang="en-US" dirty="0">
                <a:latin typeface="Signika" panose="020B0604020202020204" charset="0"/>
              </a:rPr>
              <a:t>Date: 30 December 2023/ Time: 6:00 PM/ Venue: Crown Plaza, Kochi</a:t>
            </a:r>
          </a:p>
          <a:p>
            <a:endParaRPr lang="en-US" dirty="0">
              <a:latin typeface="Signika" panose="020B0604020202020204" charset="0"/>
            </a:endParaRPr>
          </a:p>
          <a:p>
            <a:r>
              <a:rPr lang="en-US" dirty="0">
                <a:latin typeface="Signika" panose="020B0604020202020204" charset="0"/>
              </a:rPr>
              <a:t>Prepared by: [Your Name] Contact Information: [Email Address] / [Your Phone Number]</a:t>
            </a:r>
            <a:endParaRPr lang="en-IN" dirty="0">
              <a:latin typeface="Signika" panose="020B0604020202020204" charset="0"/>
            </a:endParaRPr>
          </a:p>
        </p:txBody>
      </p:sp>
      <p:sp>
        <p:nvSpPr>
          <p:cNvPr id="3" name="Footer Placeholder 2">
            <a:extLst>
              <a:ext uri="{FF2B5EF4-FFF2-40B4-BE49-F238E27FC236}">
                <a16:creationId xmlns:a16="http://schemas.microsoft.com/office/drawing/2014/main" id="{493889B0-F4AA-5345-5FC6-1F8AEA46869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4163058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2077200" y="1180350"/>
            <a:ext cx="4989600"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COMPLIANCE</a:t>
            </a:r>
          </a:p>
        </p:txBody>
      </p:sp>
      <p:sp>
        <p:nvSpPr>
          <p:cNvPr id="2" name="Footer Placeholder 1">
            <a:extLst>
              <a:ext uri="{FF2B5EF4-FFF2-40B4-BE49-F238E27FC236}">
                <a16:creationId xmlns:a16="http://schemas.microsoft.com/office/drawing/2014/main" id="{0511AA6B-9DC1-9D70-7000-6DAD87A205A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2080633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15158" y="576611"/>
            <a:ext cx="7940023" cy="572700"/>
          </a:xfrm>
          <a:prstGeom prst="rect">
            <a:avLst/>
          </a:prstGeom>
        </p:spPr>
        <p:txBody>
          <a:bodyPr>
            <a:normAutofit/>
          </a:bodyPr>
          <a:lstStyle/>
          <a:p>
            <a:r>
              <a:rPr lang="en-US" sz="2800" dirty="0">
                <a:latin typeface="Signika" panose="020B0604020202020204" charset="0"/>
              </a:rPr>
              <a:t>Compliance from a CA’s Perspective</a:t>
            </a:r>
            <a:endParaRPr lang="en-IN" sz="2800" dirty="0">
              <a:latin typeface="Signika" panose="020B0604020202020204" charset="0"/>
            </a:endParaRPr>
          </a:p>
        </p:txBody>
      </p:sp>
      <p:sp>
        <p:nvSpPr>
          <p:cNvPr id="4" name="Rectangle 3">
            <a:extLst>
              <a:ext uri="{FF2B5EF4-FFF2-40B4-BE49-F238E27FC236}">
                <a16:creationId xmlns:a16="http://schemas.microsoft.com/office/drawing/2014/main" id="{80CC099C-D859-4A32-BFDD-5FCEFA95160D}"/>
              </a:ext>
            </a:extLst>
          </p:cNvPr>
          <p:cNvSpPr/>
          <p:nvPr/>
        </p:nvSpPr>
        <p:spPr>
          <a:xfrm>
            <a:off x="903293" y="1149311"/>
            <a:ext cx="8030567" cy="3754874"/>
          </a:xfrm>
          <a:prstGeom prst="rect">
            <a:avLst/>
          </a:prstGeom>
        </p:spPr>
        <p:txBody>
          <a:bodyPr wrap="square">
            <a:spAutoFit/>
          </a:bodyPr>
          <a:lstStyle/>
          <a:p>
            <a:r>
              <a:rPr lang="en-US" sz="1400" dirty="0">
                <a:latin typeface="Signika" panose="020B0604020202020204" charset="0"/>
              </a:rPr>
              <a:t>1. Definition:</a:t>
            </a:r>
          </a:p>
          <a:p>
            <a:r>
              <a:rPr lang="en-US" sz="1400" dirty="0">
                <a:latin typeface="Signika" panose="020B0604020202020204" charset="0"/>
              </a:rPr>
              <a:t>   - Rigorous adherence to legal, regulatory, and ethical requirements.</a:t>
            </a:r>
          </a:p>
          <a:p>
            <a:r>
              <a:rPr lang="en-US" sz="1400" dirty="0">
                <a:latin typeface="Signika" panose="020B0604020202020204" charset="0"/>
              </a:rPr>
              <a:t>   - Governs financial and business operations.</a:t>
            </a:r>
          </a:p>
          <a:p>
            <a:endParaRPr lang="en-US" sz="1400" dirty="0">
              <a:latin typeface="Signika" panose="020B0604020202020204" charset="0"/>
            </a:endParaRPr>
          </a:p>
          <a:p>
            <a:r>
              <a:rPr lang="en-US" sz="1400" dirty="0">
                <a:latin typeface="Signika" panose="020B0604020202020204" charset="0"/>
              </a:rPr>
              <a:t>2. Scope:</a:t>
            </a:r>
          </a:p>
          <a:p>
            <a:r>
              <a:rPr lang="en-US" sz="1400" dirty="0">
                <a:latin typeface="Signika" panose="020B0604020202020204" charset="0"/>
              </a:rPr>
              <a:t>   - Encompasses a wide range of legal and regulatory aspects.</a:t>
            </a:r>
          </a:p>
          <a:p>
            <a:r>
              <a:rPr lang="en-US" sz="1400" dirty="0">
                <a:latin typeface="Signika" panose="020B0604020202020204" charset="0"/>
              </a:rPr>
              <a:t>   - Extends to ethical standards governing operations.</a:t>
            </a:r>
          </a:p>
          <a:p>
            <a:endParaRPr lang="en-US" sz="1400" dirty="0">
              <a:latin typeface="Signika" panose="020B0604020202020204" charset="0"/>
            </a:endParaRPr>
          </a:p>
          <a:p>
            <a:r>
              <a:rPr lang="en-US" sz="1400" dirty="0">
                <a:latin typeface="Signika" panose="020B0604020202020204" charset="0"/>
              </a:rPr>
              <a:t>3. Role of Chartered Accountants:</a:t>
            </a:r>
          </a:p>
          <a:p>
            <a:r>
              <a:rPr lang="en-US" sz="1400" dirty="0">
                <a:latin typeface="Signika" panose="020B0604020202020204" charset="0"/>
              </a:rPr>
              <a:t>   - Pivotal role in ensuring compliance for organizations.</a:t>
            </a:r>
          </a:p>
          <a:p>
            <a:r>
              <a:rPr lang="en-US" sz="1400" dirty="0">
                <a:latin typeface="Signika" panose="020B0604020202020204" charset="0"/>
              </a:rPr>
              <a:t>   - Applies to corporations, non-profits, and government entities.</a:t>
            </a:r>
          </a:p>
          <a:p>
            <a:endParaRPr lang="en-US" sz="1400" dirty="0">
              <a:latin typeface="Signika" panose="020B0604020202020204" charset="0"/>
            </a:endParaRPr>
          </a:p>
          <a:p>
            <a:r>
              <a:rPr lang="en-US" sz="1400" dirty="0">
                <a:latin typeface="Signika" panose="020B0604020202020204" charset="0"/>
              </a:rPr>
              <a:t>4. Responsibilities:</a:t>
            </a:r>
          </a:p>
          <a:p>
            <a:r>
              <a:rPr lang="en-US" sz="1400" dirty="0">
                <a:latin typeface="Signika" panose="020B0604020202020204" charset="0"/>
              </a:rPr>
              <a:t>   - Verify and ensure adherence to legal boundaries.</a:t>
            </a:r>
          </a:p>
          <a:p>
            <a:r>
              <a:rPr lang="en-US" sz="1400" dirty="0">
                <a:latin typeface="Signika" panose="020B0604020202020204" charset="0"/>
              </a:rPr>
              <a:t>   - Uphold established ethical standards in financial and business practices.</a:t>
            </a:r>
          </a:p>
          <a:p>
            <a:endParaRPr lang="en-US" sz="1400" dirty="0">
              <a:latin typeface="Signika" panose="020B0604020202020204" charset="0"/>
            </a:endParaRPr>
          </a:p>
          <a:p>
            <a:endParaRPr lang="en-IN" sz="1400" dirty="0">
              <a:latin typeface="Signika" panose="020B0604020202020204" charset="0"/>
            </a:endParaRPr>
          </a:p>
        </p:txBody>
      </p:sp>
      <p:sp>
        <p:nvSpPr>
          <p:cNvPr id="3" name="Footer Placeholder 2">
            <a:extLst>
              <a:ext uri="{FF2B5EF4-FFF2-40B4-BE49-F238E27FC236}">
                <a16:creationId xmlns:a16="http://schemas.microsoft.com/office/drawing/2014/main" id="{91ED45DA-A671-F0EA-D9C9-F9A88E7E2C0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1525059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92276" y="511127"/>
            <a:ext cx="7940023" cy="572700"/>
          </a:xfrm>
          <a:prstGeom prst="rect">
            <a:avLst/>
          </a:prstGeom>
        </p:spPr>
        <p:txBody>
          <a:bodyPr>
            <a:normAutofit/>
          </a:bodyPr>
          <a:lstStyle/>
          <a:p>
            <a:r>
              <a:rPr lang="en-US" sz="3200" dirty="0">
                <a:latin typeface="Signika" panose="020B0604020202020204" charset="0"/>
              </a:rPr>
              <a:t>Compliance from a CA’s Perspective</a:t>
            </a:r>
            <a:endParaRPr lang="en-IN" sz="3200" dirty="0">
              <a:latin typeface="Signika" panose="020B0604020202020204" charset="0"/>
            </a:endParaRPr>
          </a:p>
        </p:txBody>
      </p:sp>
      <p:sp>
        <p:nvSpPr>
          <p:cNvPr id="4" name="Rectangle 3">
            <a:extLst>
              <a:ext uri="{FF2B5EF4-FFF2-40B4-BE49-F238E27FC236}">
                <a16:creationId xmlns:a16="http://schemas.microsoft.com/office/drawing/2014/main" id="{80CC099C-D859-4A32-BFDD-5FCEFA95160D}"/>
              </a:ext>
            </a:extLst>
          </p:cNvPr>
          <p:cNvSpPr/>
          <p:nvPr/>
        </p:nvSpPr>
        <p:spPr>
          <a:xfrm>
            <a:off x="892276" y="1048108"/>
            <a:ext cx="8030567" cy="3754874"/>
          </a:xfrm>
          <a:prstGeom prst="rect">
            <a:avLst/>
          </a:prstGeom>
        </p:spPr>
        <p:txBody>
          <a:bodyPr wrap="square">
            <a:spAutoFit/>
          </a:bodyPr>
          <a:lstStyle/>
          <a:p>
            <a:r>
              <a:rPr lang="en-US" sz="1400" dirty="0">
                <a:latin typeface="Signika" panose="020B0604020202020204" charset="0"/>
              </a:rPr>
              <a:t>5. Importance:</a:t>
            </a:r>
          </a:p>
          <a:p>
            <a:r>
              <a:rPr lang="en-US" sz="1400" dirty="0">
                <a:latin typeface="Signika" panose="020B0604020202020204" charset="0"/>
              </a:rPr>
              <a:t>   - Vital for organizational integrity and reputation.</a:t>
            </a:r>
          </a:p>
          <a:p>
            <a:r>
              <a:rPr lang="en-US" sz="1400" dirty="0">
                <a:latin typeface="Signika" panose="020B0604020202020204" charset="0"/>
              </a:rPr>
              <a:t>   - Mitigates legal risks and ensures ethical business conduct.</a:t>
            </a:r>
          </a:p>
          <a:p>
            <a:endParaRPr lang="en-US" sz="1400" dirty="0">
              <a:latin typeface="Signika" panose="020B0604020202020204" charset="0"/>
            </a:endParaRPr>
          </a:p>
          <a:p>
            <a:r>
              <a:rPr lang="en-US" sz="1400" dirty="0">
                <a:latin typeface="Signika" panose="020B0604020202020204" charset="0"/>
              </a:rPr>
              <a:t>6. Areas of Compliance:</a:t>
            </a:r>
          </a:p>
          <a:p>
            <a:r>
              <a:rPr lang="en-US" sz="1400" dirty="0">
                <a:latin typeface="Signika" panose="020B0604020202020204" charset="0"/>
              </a:rPr>
              <a:t>   - Legal frameworks specific to the industry.</a:t>
            </a:r>
          </a:p>
          <a:p>
            <a:r>
              <a:rPr lang="en-US" sz="1400" dirty="0">
                <a:latin typeface="Signika" panose="020B0604020202020204" charset="0"/>
              </a:rPr>
              <a:t>   - Financial reporting standards.</a:t>
            </a:r>
          </a:p>
          <a:p>
            <a:r>
              <a:rPr lang="en-US" sz="1400" dirty="0">
                <a:latin typeface="Signika" panose="020B0604020202020204" charset="0"/>
              </a:rPr>
              <a:t>   - Tax regulations.</a:t>
            </a:r>
          </a:p>
          <a:p>
            <a:r>
              <a:rPr lang="en-US" sz="1400" dirty="0">
                <a:latin typeface="Signika" panose="020B0604020202020204" charset="0"/>
              </a:rPr>
              <a:t>   - Ethical codes of conduct.</a:t>
            </a:r>
          </a:p>
          <a:p>
            <a:endParaRPr lang="en-US" sz="1400" dirty="0">
              <a:latin typeface="Signika" panose="020B0604020202020204" charset="0"/>
            </a:endParaRPr>
          </a:p>
          <a:p>
            <a:r>
              <a:rPr lang="en-US" sz="1400" dirty="0">
                <a:latin typeface="Signika" panose="020B0604020202020204" charset="0"/>
              </a:rPr>
              <a:t>7. Monitoring and Reporting:</a:t>
            </a:r>
          </a:p>
          <a:p>
            <a:r>
              <a:rPr lang="en-US" sz="1400" dirty="0">
                <a:latin typeface="Signika" panose="020B0604020202020204" charset="0"/>
              </a:rPr>
              <a:t>   - Continuous monitoring of compliance status.</a:t>
            </a:r>
          </a:p>
          <a:p>
            <a:r>
              <a:rPr lang="en-US" sz="1400" dirty="0">
                <a:latin typeface="Signika" panose="020B0604020202020204" charset="0"/>
              </a:rPr>
              <a:t>   - Reporting on adherence to legal, regulatory, and ethical requirements.</a:t>
            </a:r>
          </a:p>
          <a:p>
            <a:endParaRPr lang="en-US" sz="1400" dirty="0">
              <a:latin typeface="Signika" panose="020B0604020202020204" charset="0"/>
            </a:endParaRPr>
          </a:p>
          <a:p>
            <a:r>
              <a:rPr lang="en-US" sz="1400" dirty="0">
                <a:latin typeface="Signika" panose="020B0604020202020204" charset="0"/>
              </a:rPr>
              <a:t>8. Contribution to Governance:</a:t>
            </a:r>
          </a:p>
          <a:p>
            <a:r>
              <a:rPr lang="en-US" sz="1400" dirty="0">
                <a:latin typeface="Signika" panose="020B0604020202020204" charset="0"/>
              </a:rPr>
              <a:t>   - Strengthens governance structures within organizations.</a:t>
            </a:r>
          </a:p>
          <a:p>
            <a:r>
              <a:rPr lang="en-US" sz="1400" dirty="0">
                <a:latin typeface="Signika" panose="020B0604020202020204" charset="0"/>
              </a:rPr>
              <a:t>   - Enhances trust and confidence among stakeholders.</a:t>
            </a:r>
          </a:p>
        </p:txBody>
      </p:sp>
      <p:sp>
        <p:nvSpPr>
          <p:cNvPr id="3" name="Footer Placeholder 2">
            <a:extLst>
              <a:ext uri="{FF2B5EF4-FFF2-40B4-BE49-F238E27FC236}">
                <a16:creationId xmlns:a16="http://schemas.microsoft.com/office/drawing/2014/main" id="{C432E626-630A-0409-9649-7903BC42E4D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1138991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731363" y="632311"/>
            <a:ext cx="7940023" cy="572700"/>
          </a:xfrm>
          <a:prstGeom prst="rect">
            <a:avLst/>
          </a:prstGeom>
        </p:spPr>
        <p:txBody>
          <a:bodyPr>
            <a:normAutofit/>
          </a:bodyPr>
          <a:lstStyle/>
          <a:p>
            <a:r>
              <a:rPr lang="en-US" sz="2800" dirty="0">
                <a:latin typeface="Signika" panose="020B0604020202020204" charset="0"/>
              </a:rPr>
              <a:t>Compliance from a CA’s Perspective</a:t>
            </a:r>
            <a:endParaRPr lang="en-IN" sz="2800" dirty="0">
              <a:latin typeface="Signika" panose="020B0604020202020204" charset="0"/>
            </a:endParaRPr>
          </a:p>
        </p:txBody>
      </p:sp>
      <p:graphicFrame>
        <p:nvGraphicFramePr>
          <p:cNvPr id="3" name="Diagram 2">
            <a:extLst>
              <a:ext uri="{FF2B5EF4-FFF2-40B4-BE49-F238E27FC236}">
                <a16:creationId xmlns:a16="http://schemas.microsoft.com/office/drawing/2014/main" id="{A80AD7FE-F378-47C3-9CD4-B2AC9F5A50B4}"/>
              </a:ext>
            </a:extLst>
          </p:cNvPr>
          <p:cNvGraphicFramePr/>
          <p:nvPr>
            <p:extLst>
              <p:ext uri="{D42A27DB-BD31-4B8C-83A1-F6EECF244321}">
                <p14:modId xmlns:p14="http://schemas.microsoft.com/office/powerpoint/2010/main" val="3179539082"/>
              </p:ext>
            </p:extLst>
          </p:nvPr>
        </p:nvGraphicFramePr>
        <p:xfrm>
          <a:off x="731363" y="713692"/>
          <a:ext cx="7790330" cy="33447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17EEFFEB-C127-4E35-BFCB-A5037CD08247}"/>
              </a:ext>
            </a:extLst>
          </p:cNvPr>
          <p:cNvSpPr/>
          <p:nvPr/>
        </p:nvSpPr>
        <p:spPr>
          <a:xfrm>
            <a:off x="731363" y="3585884"/>
            <a:ext cx="7681273" cy="1015663"/>
          </a:xfrm>
          <a:prstGeom prst="rect">
            <a:avLst/>
          </a:prstGeom>
        </p:spPr>
        <p:txBody>
          <a:bodyPr wrap="square">
            <a:spAutoFit/>
          </a:bodyPr>
          <a:lstStyle/>
          <a:p>
            <a:pPr algn="just"/>
            <a:r>
              <a:rPr lang="en-IN" sz="1200" dirty="0">
                <a:latin typeface="Signika" panose="020B0604020202020204" charset="0"/>
              </a:rPr>
              <a:t>Chartered Accountant, is a multifaceted commitment to uphold legal and ethical standards, manage financial and operational risks, and ensure the financial integrity and transparency of organizations. </a:t>
            </a:r>
          </a:p>
          <a:p>
            <a:pPr algn="just"/>
            <a:endParaRPr lang="en-IN" sz="1200" dirty="0">
              <a:latin typeface="Signika" panose="020B0604020202020204" charset="0"/>
            </a:endParaRPr>
          </a:p>
          <a:p>
            <a:pPr algn="just"/>
            <a:r>
              <a:rPr lang="en-IN" sz="1200" dirty="0">
                <a:latin typeface="Signika" panose="020B0604020202020204" charset="0"/>
              </a:rPr>
              <a:t>Chartered Accountants are trusted professionals who play a pivotal role in guiding organizations through the complex landscape of compliance to achieve sustainable and responsible business practices</a:t>
            </a:r>
          </a:p>
        </p:txBody>
      </p:sp>
      <p:sp>
        <p:nvSpPr>
          <p:cNvPr id="4" name="Footer Placeholder 3">
            <a:extLst>
              <a:ext uri="{FF2B5EF4-FFF2-40B4-BE49-F238E27FC236}">
                <a16:creationId xmlns:a16="http://schemas.microsoft.com/office/drawing/2014/main" id="{5356538E-E75E-5937-F681-3442BA38FD5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2896732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847003" y="983387"/>
            <a:ext cx="7940023" cy="572700"/>
          </a:xfrm>
          <a:prstGeom prst="rect">
            <a:avLst/>
          </a:prstGeom>
        </p:spPr>
        <p:txBody>
          <a:bodyPr>
            <a:normAutofit/>
          </a:bodyPr>
          <a:lstStyle/>
          <a:p>
            <a:r>
              <a:rPr lang="en-US" sz="2800" dirty="0">
                <a:latin typeface="Signika" panose="020B0604020202020204" charset="0"/>
              </a:rPr>
              <a:t>Activity - Compliance Documentation </a:t>
            </a:r>
            <a:endParaRPr lang="en-IN" sz="2800" dirty="0">
              <a:latin typeface="Signika" panose="020B0604020202020204" charset="0"/>
            </a:endParaRPr>
          </a:p>
        </p:txBody>
      </p:sp>
      <p:sp>
        <p:nvSpPr>
          <p:cNvPr id="4" name="Rectangle 3">
            <a:extLst>
              <a:ext uri="{FF2B5EF4-FFF2-40B4-BE49-F238E27FC236}">
                <a16:creationId xmlns:a16="http://schemas.microsoft.com/office/drawing/2014/main" id="{80CC099C-D859-4A32-BFDD-5FCEFA95160D}"/>
              </a:ext>
            </a:extLst>
          </p:cNvPr>
          <p:cNvSpPr/>
          <p:nvPr/>
        </p:nvSpPr>
        <p:spPr>
          <a:xfrm>
            <a:off x="847003" y="1556087"/>
            <a:ext cx="8030567" cy="2031325"/>
          </a:xfrm>
          <a:prstGeom prst="rect">
            <a:avLst/>
          </a:prstGeom>
        </p:spPr>
        <p:txBody>
          <a:bodyPr wrap="square">
            <a:spAutoFit/>
          </a:bodyPr>
          <a:lstStyle/>
          <a:p>
            <a:r>
              <a:rPr lang="en-US" dirty="0">
                <a:latin typeface="Signika" panose="020B0604020202020204" charset="0"/>
              </a:rPr>
              <a:t>Draw up a specific Compliance Documentation</a:t>
            </a:r>
          </a:p>
          <a:p>
            <a:endParaRPr lang="en-US" dirty="0">
              <a:latin typeface="Signika" panose="020B0604020202020204" charset="0"/>
            </a:endParaRPr>
          </a:p>
          <a:p>
            <a:r>
              <a:rPr lang="en-US" dirty="0">
                <a:latin typeface="Signika" panose="020B0604020202020204" charset="0"/>
              </a:rPr>
              <a:t>Duration : 45 mins</a:t>
            </a:r>
          </a:p>
          <a:p>
            <a:endParaRPr lang="en-US" dirty="0">
              <a:latin typeface="Signika" panose="020B0604020202020204" charset="0"/>
            </a:endParaRPr>
          </a:p>
          <a:p>
            <a:r>
              <a:rPr lang="en-US" dirty="0">
                <a:latin typeface="Signika" panose="020B0604020202020204" charset="0"/>
              </a:rPr>
              <a:t>Divide the class into 5-6 groups and request them to draw a specific compliance document (each group can be given a different sector/industry)</a:t>
            </a:r>
          </a:p>
          <a:p>
            <a:endParaRPr lang="en-US" dirty="0">
              <a:latin typeface="Signika" panose="020B0604020202020204" charset="0"/>
            </a:endParaRPr>
          </a:p>
          <a:p>
            <a:r>
              <a:rPr lang="en-US" dirty="0">
                <a:latin typeface="Signika" panose="020B0604020202020204" charset="0"/>
              </a:rPr>
              <a:t>Debrief – Facilitator to ensure all compliance perspectives are included and correctly identified and documented. Focus on encouraging participants to draw up a well structured and detailed document.</a:t>
            </a:r>
          </a:p>
        </p:txBody>
      </p:sp>
      <p:sp>
        <p:nvSpPr>
          <p:cNvPr id="3" name="Footer Placeholder 2">
            <a:extLst>
              <a:ext uri="{FF2B5EF4-FFF2-40B4-BE49-F238E27FC236}">
                <a16:creationId xmlns:a16="http://schemas.microsoft.com/office/drawing/2014/main" id="{89A63326-7DA2-8882-1D30-920283D0775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903626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3B706F-09AC-49AA-850C-657AA4B9B561}"/>
              </a:ext>
            </a:extLst>
          </p:cNvPr>
          <p:cNvSpPr txBox="1"/>
          <p:nvPr/>
        </p:nvSpPr>
        <p:spPr>
          <a:xfrm>
            <a:off x="3266995" y="1997592"/>
            <a:ext cx="2610010" cy="646331"/>
          </a:xfrm>
          <a:prstGeom prst="rect">
            <a:avLst/>
          </a:prstGeom>
          <a:noFill/>
        </p:spPr>
        <p:txBody>
          <a:bodyPr wrap="none" rtlCol="0">
            <a:spAutoFit/>
          </a:bodyPr>
          <a:lstStyle/>
          <a:p>
            <a:r>
              <a:rPr lang="en-US" sz="3600" b="1" dirty="0">
                <a:latin typeface="Signika" panose="020B0604020202020204" charset="0"/>
              </a:rPr>
              <a:t>THANK YOU</a:t>
            </a:r>
            <a:endParaRPr lang="en-IN" sz="3600" b="1" dirty="0">
              <a:latin typeface="Signika" panose="020B0604020202020204" charset="0"/>
            </a:endParaRPr>
          </a:p>
        </p:txBody>
      </p:sp>
      <p:sp>
        <p:nvSpPr>
          <p:cNvPr id="3" name="Footer Placeholder 2">
            <a:extLst>
              <a:ext uri="{FF2B5EF4-FFF2-40B4-BE49-F238E27FC236}">
                <a16:creationId xmlns:a16="http://schemas.microsoft.com/office/drawing/2014/main" id="{AD12BFB3-4A65-EBCA-C7B5-F720FE22640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238313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0" y="553330"/>
            <a:ext cx="9144000" cy="579544"/>
          </a:xfrm>
          <a:prstGeom prst="rect">
            <a:avLst/>
          </a:prstGeom>
        </p:spPr>
        <p:txBody>
          <a:bodyPr>
            <a:normAutofit/>
          </a:bodyPr>
          <a:lstStyle/>
          <a:p>
            <a:pPr algn="ctr"/>
            <a:r>
              <a:rPr lang="en-US" sz="2400" dirty="0">
                <a:latin typeface="Signika" panose="020B0604020202020204" charset="0"/>
              </a:rPr>
              <a:t>Features of Official Letters</a:t>
            </a:r>
            <a:endParaRPr lang="en-IN" sz="2400" dirty="0">
              <a:latin typeface="Signika" panose="020B0604020202020204" charset="0"/>
            </a:endParaRPr>
          </a:p>
        </p:txBody>
      </p:sp>
      <p:graphicFrame>
        <p:nvGraphicFramePr>
          <p:cNvPr id="6" name="Diagram 5">
            <a:extLst>
              <a:ext uri="{FF2B5EF4-FFF2-40B4-BE49-F238E27FC236}">
                <a16:creationId xmlns:a16="http://schemas.microsoft.com/office/drawing/2014/main" id="{D2D23AF1-B5EE-42BE-B984-97EF24A183B1}"/>
              </a:ext>
            </a:extLst>
          </p:cNvPr>
          <p:cNvGraphicFramePr/>
          <p:nvPr>
            <p:extLst>
              <p:ext uri="{D42A27DB-BD31-4B8C-83A1-F6EECF244321}">
                <p14:modId xmlns:p14="http://schemas.microsoft.com/office/powerpoint/2010/main" val="2030691551"/>
              </p:ext>
            </p:extLst>
          </p:nvPr>
        </p:nvGraphicFramePr>
        <p:xfrm>
          <a:off x="1272493" y="1132874"/>
          <a:ext cx="6064741" cy="36343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7744CD80-D06F-1F17-6AE3-2D7828244E7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60464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91226" y="535507"/>
            <a:ext cx="7940023" cy="572700"/>
          </a:xfrm>
          <a:prstGeom prst="rect">
            <a:avLst/>
          </a:prstGeom>
        </p:spPr>
        <p:txBody>
          <a:bodyPr>
            <a:normAutofit/>
          </a:bodyPr>
          <a:lstStyle/>
          <a:p>
            <a:r>
              <a:rPr lang="en-US" sz="2800" dirty="0">
                <a:latin typeface="Signika" panose="020B0604020202020204" charset="0"/>
              </a:rPr>
              <a:t>Purpose &amp; Audience of Official Letters</a:t>
            </a:r>
            <a:endParaRPr lang="en-IN" sz="2800" dirty="0">
              <a:latin typeface="Signika" panose="020B0604020202020204" charset="0"/>
            </a:endParaRPr>
          </a:p>
        </p:txBody>
      </p:sp>
      <p:sp>
        <p:nvSpPr>
          <p:cNvPr id="8" name="Rectangle 7">
            <a:extLst>
              <a:ext uri="{FF2B5EF4-FFF2-40B4-BE49-F238E27FC236}">
                <a16:creationId xmlns:a16="http://schemas.microsoft.com/office/drawing/2014/main" id="{24C59A6E-8B6C-412E-94CB-6591F58E5BF0}"/>
              </a:ext>
            </a:extLst>
          </p:cNvPr>
          <p:cNvSpPr/>
          <p:nvPr/>
        </p:nvSpPr>
        <p:spPr>
          <a:xfrm>
            <a:off x="789784" y="1108207"/>
            <a:ext cx="1181630" cy="10058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Signika" panose="020B0604020202020204" charset="0"/>
              </a:rPr>
              <a:t>Purpose</a:t>
            </a:r>
            <a:endParaRPr lang="en-IN" sz="1600" dirty="0">
              <a:latin typeface="Signika" panose="020B0604020202020204" charset="0"/>
            </a:endParaRPr>
          </a:p>
        </p:txBody>
      </p:sp>
      <p:sp>
        <p:nvSpPr>
          <p:cNvPr id="12" name="Rectangle 11">
            <a:extLst>
              <a:ext uri="{FF2B5EF4-FFF2-40B4-BE49-F238E27FC236}">
                <a16:creationId xmlns:a16="http://schemas.microsoft.com/office/drawing/2014/main" id="{66A8FACB-3C2B-42E5-816B-6669CD27ACAE}"/>
              </a:ext>
            </a:extLst>
          </p:cNvPr>
          <p:cNvSpPr/>
          <p:nvPr/>
        </p:nvSpPr>
        <p:spPr>
          <a:xfrm>
            <a:off x="2046915" y="1108207"/>
            <a:ext cx="6584334" cy="1005819"/>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200" dirty="0">
                <a:solidFill>
                  <a:schemeClr val="bg1"/>
                </a:solidFill>
                <a:latin typeface="Signika" panose="020B0604020202020204" charset="0"/>
              </a:rPr>
              <a:t>Official letters are purpose-driven documents.</a:t>
            </a:r>
          </a:p>
          <a:p>
            <a:pPr marL="171450" indent="-171450">
              <a:buFont typeface="Arial" panose="020B0604020202020204" pitchFamily="34" charset="0"/>
              <a:buChar char="•"/>
            </a:pPr>
            <a:r>
              <a:rPr lang="en-US" sz="1200" dirty="0">
                <a:solidFill>
                  <a:schemeClr val="bg1"/>
                </a:solidFill>
                <a:latin typeface="Signika" panose="020B0604020202020204" charset="0"/>
              </a:rPr>
              <a:t>Understanding the purpose is crucial as it guides the entire composition process.</a:t>
            </a:r>
          </a:p>
          <a:p>
            <a:pPr marL="171450" indent="-171450">
              <a:buFont typeface="Arial" panose="020B0604020202020204" pitchFamily="34" charset="0"/>
              <a:buChar char="•"/>
            </a:pPr>
            <a:r>
              <a:rPr lang="en-US" sz="1200" dirty="0">
                <a:solidFill>
                  <a:schemeClr val="bg1"/>
                </a:solidFill>
                <a:latin typeface="Signika" panose="020B0604020202020204" charset="0"/>
              </a:rPr>
              <a:t>The purpose could be to inform, request, approve, report, or respond.</a:t>
            </a:r>
          </a:p>
          <a:p>
            <a:pPr marL="171450" indent="-171450">
              <a:buFont typeface="Arial" panose="020B0604020202020204" pitchFamily="34" charset="0"/>
              <a:buChar char="•"/>
            </a:pPr>
            <a:r>
              <a:rPr lang="en-US" sz="1200" dirty="0">
                <a:solidFill>
                  <a:schemeClr val="bg1"/>
                </a:solidFill>
                <a:latin typeface="Signika" panose="020B0604020202020204" charset="0"/>
              </a:rPr>
              <a:t>Clarity about the intended goal ensures alignment of content, tone, and structure with the desired outcome.</a:t>
            </a:r>
          </a:p>
        </p:txBody>
      </p:sp>
      <p:sp>
        <p:nvSpPr>
          <p:cNvPr id="14" name="Rectangle 13">
            <a:extLst>
              <a:ext uri="{FF2B5EF4-FFF2-40B4-BE49-F238E27FC236}">
                <a16:creationId xmlns:a16="http://schemas.microsoft.com/office/drawing/2014/main" id="{BF452349-13BC-46D8-8F7C-AE98BA847A48}"/>
              </a:ext>
            </a:extLst>
          </p:cNvPr>
          <p:cNvSpPr/>
          <p:nvPr/>
        </p:nvSpPr>
        <p:spPr>
          <a:xfrm>
            <a:off x="789784" y="2166504"/>
            <a:ext cx="1181630" cy="11387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Signika" panose="020B0604020202020204" charset="0"/>
              </a:rPr>
              <a:t>Audience</a:t>
            </a:r>
            <a:endParaRPr lang="en-IN" sz="1600" dirty="0">
              <a:latin typeface="Signika" panose="020B0604020202020204" charset="0"/>
            </a:endParaRPr>
          </a:p>
        </p:txBody>
      </p:sp>
      <p:sp>
        <p:nvSpPr>
          <p:cNvPr id="15" name="Rectangle 14">
            <a:extLst>
              <a:ext uri="{FF2B5EF4-FFF2-40B4-BE49-F238E27FC236}">
                <a16:creationId xmlns:a16="http://schemas.microsoft.com/office/drawing/2014/main" id="{F7D7DE9C-7525-4AA4-85E4-AA4E29EA85B9}"/>
              </a:ext>
            </a:extLst>
          </p:cNvPr>
          <p:cNvSpPr/>
          <p:nvPr/>
        </p:nvSpPr>
        <p:spPr>
          <a:xfrm>
            <a:off x="2046915" y="2166504"/>
            <a:ext cx="6584334" cy="1138758"/>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200" dirty="0">
                <a:solidFill>
                  <a:schemeClr val="bg1"/>
                </a:solidFill>
                <a:latin typeface="Signika" panose="020B0604020202020204" charset="0"/>
              </a:rPr>
              <a:t>The audience of an official letter includes individuals or entities for whom the letter is intended.</a:t>
            </a:r>
          </a:p>
          <a:p>
            <a:pPr marL="171450" indent="-171450">
              <a:buFont typeface="Arial" panose="020B0604020202020204" pitchFamily="34" charset="0"/>
              <a:buChar char="•"/>
            </a:pPr>
            <a:r>
              <a:rPr lang="en-US" sz="1200" dirty="0">
                <a:solidFill>
                  <a:schemeClr val="bg1"/>
                </a:solidFill>
                <a:latin typeface="Signika" panose="020B0604020202020204" charset="0"/>
              </a:rPr>
              <a:t>This can be diverse, ranging from clients and colleagues to regulatory bodies and government agencies.</a:t>
            </a:r>
          </a:p>
          <a:p>
            <a:pPr marL="171450" indent="-171450">
              <a:buFont typeface="Arial" panose="020B0604020202020204" pitchFamily="34" charset="0"/>
              <a:buChar char="•"/>
            </a:pPr>
            <a:r>
              <a:rPr lang="en-US" sz="1200" dirty="0">
                <a:solidFill>
                  <a:schemeClr val="bg1"/>
                </a:solidFill>
                <a:latin typeface="Signika" panose="020B0604020202020204" charset="0"/>
              </a:rPr>
              <a:t>Recognizing the specific needs, expectations, and perspectives of the audience is crucial.</a:t>
            </a:r>
          </a:p>
          <a:p>
            <a:pPr marL="171450" indent="-171450">
              <a:buFont typeface="Arial" panose="020B0604020202020204" pitchFamily="34" charset="0"/>
              <a:buChar char="•"/>
            </a:pPr>
            <a:r>
              <a:rPr lang="en-US" sz="1200" dirty="0">
                <a:solidFill>
                  <a:schemeClr val="bg1"/>
                </a:solidFill>
                <a:latin typeface="Signika" panose="020B0604020202020204" charset="0"/>
              </a:rPr>
              <a:t>Tailoring the content and tone of the letter to resonate effectively relies on understanding the audience.</a:t>
            </a:r>
          </a:p>
        </p:txBody>
      </p:sp>
      <p:sp>
        <p:nvSpPr>
          <p:cNvPr id="17" name="Rectangle 16">
            <a:extLst>
              <a:ext uri="{FF2B5EF4-FFF2-40B4-BE49-F238E27FC236}">
                <a16:creationId xmlns:a16="http://schemas.microsoft.com/office/drawing/2014/main" id="{AD6F3009-8DF6-4701-8FDE-AD0EF0202AEC}"/>
              </a:ext>
            </a:extLst>
          </p:cNvPr>
          <p:cNvSpPr/>
          <p:nvPr/>
        </p:nvSpPr>
        <p:spPr>
          <a:xfrm>
            <a:off x="789784" y="3368401"/>
            <a:ext cx="1181630" cy="10190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Signika" panose="020B0604020202020204" charset="0"/>
              </a:rPr>
              <a:t>Alignment of Tone and Content</a:t>
            </a:r>
            <a:endParaRPr lang="en-IN" sz="1600" dirty="0">
              <a:latin typeface="Signika" panose="020B0604020202020204" charset="0"/>
            </a:endParaRPr>
          </a:p>
        </p:txBody>
      </p:sp>
      <p:sp>
        <p:nvSpPr>
          <p:cNvPr id="18" name="Rectangle 17">
            <a:extLst>
              <a:ext uri="{FF2B5EF4-FFF2-40B4-BE49-F238E27FC236}">
                <a16:creationId xmlns:a16="http://schemas.microsoft.com/office/drawing/2014/main" id="{0C4DD70E-2811-4EF9-A949-F67CF6F8EF79}"/>
              </a:ext>
            </a:extLst>
          </p:cNvPr>
          <p:cNvSpPr/>
          <p:nvPr/>
        </p:nvSpPr>
        <p:spPr>
          <a:xfrm>
            <a:off x="2046915" y="3368401"/>
            <a:ext cx="6584334" cy="1019042"/>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200" dirty="0">
                <a:solidFill>
                  <a:schemeClr val="bg1"/>
                </a:solidFill>
                <a:latin typeface="Signika" panose="020B0604020202020204" charset="0"/>
              </a:rPr>
              <a:t>The purpose and audience of official letters greatly shape the tone and content.</a:t>
            </a:r>
          </a:p>
          <a:p>
            <a:pPr marL="171450" indent="-171450">
              <a:buFont typeface="Arial" panose="020B0604020202020204" pitchFamily="34" charset="0"/>
              <a:buChar char="•"/>
            </a:pPr>
            <a:r>
              <a:rPr lang="en-US" sz="1200" dirty="0">
                <a:solidFill>
                  <a:schemeClr val="bg1"/>
                </a:solidFill>
                <a:latin typeface="Signika" panose="020B0604020202020204" charset="0"/>
              </a:rPr>
              <a:t>A letter to a client may use a more client-friendly, informative tone.</a:t>
            </a:r>
          </a:p>
          <a:p>
            <a:pPr marL="171450" indent="-171450">
              <a:buFont typeface="Arial" panose="020B0604020202020204" pitchFamily="34" charset="0"/>
              <a:buChar char="•"/>
            </a:pPr>
            <a:r>
              <a:rPr lang="en-US" sz="1200" dirty="0">
                <a:solidFill>
                  <a:schemeClr val="bg1"/>
                </a:solidFill>
                <a:latin typeface="Signika" panose="020B0604020202020204" charset="0"/>
              </a:rPr>
              <a:t>In contrast, a letter to a regulatory authority may require a formal, compliance-oriented tone.</a:t>
            </a:r>
          </a:p>
          <a:p>
            <a:pPr marL="171450" indent="-171450">
              <a:buFont typeface="Arial" panose="020B0604020202020204" pitchFamily="34" charset="0"/>
              <a:buChar char="•"/>
            </a:pPr>
            <a:r>
              <a:rPr lang="en-US" sz="1200" dirty="0">
                <a:solidFill>
                  <a:schemeClr val="bg1"/>
                </a:solidFill>
                <a:latin typeface="Signika" panose="020B0604020202020204" charset="0"/>
              </a:rPr>
              <a:t>Understanding this alignment ensures the letter resonates appropriately with its readers.</a:t>
            </a:r>
          </a:p>
          <a:p>
            <a:pPr marL="171450" indent="-171450">
              <a:buFont typeface="Arial" panose="020B0604020202020204" pitchFamily="34" charset="0"/>
              <a:buChar char="•"/>
            </a:pPr>
            <a:r>
              <a:rPr lang="en-US" sz="1200" dirty="0">
                <a:solidFill>
                  <a:schemeClr val="bg1"/>
                </a:solidFill>
                <a:latin typeface="Signika" panose="020B0604020202020204" charset="0"/>
              </a:rPr>
              <a:t>Tailoring the tone based on the purpose and audience helps the letter strike the right chord.</a:t>
            </a:r>
          </a:p>
        </p:txBody>
      </p:sp>
      <p:sp>
        <p:nvSpPr>
          <p:cNvPr id="3" name="Footer Placeholder 2">
            <a:extLst>
              <a:ext uri="{FF2B5EF4-FFF2-40B4-BE49-F238E27FC236}">
                <a16:creationId xmlns:a16="http://schemas.microsoft.com/office/drawing/2014/main" id="{A967DD63-1B5E-16CE-09D4-5E89256A056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9341601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C59A6E-8B6C-412E-94CB-6591F58E5BF0}"/>
              </a:ext>
            </a:extLst>
          </p:cNvPr>
          <p:cNvSpPr/>
          <p:nvPr/>
        </p:nvSpPr>
        <p:spPr>
          <a:xfrm>
            <a:off x="473725" y="1462197"/>
            <a:ext cx="1454215" cy="13917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Signika" panose="020B0604020202020204" charset="0"/>
              </a:rPr>
              <a:t>Achieving the Desired Outcome</a:t>
            </a:r>
            <a:endParaRPr lang="en-IN" sz="1400" dirty="0">
              <a:latin typeface="Signika" panose="020B0604020202020204" charset="0"/>
            </a:endParaRPr>
          </a:p>
        </p:txBody>
      </p:sp>
      <p:sp>
        <p:nvSpPr>
          <p:cNvPr id="12" name="Rectangle 11">
            <a:extLst>
              <a:ext uri="{FF2B5EF4-FFF2-40B4-BE49-F238E27FC236}">
                <a16:creationId xmlns:a16="http://schemas.microsoft.com/office/drawing/2014/main" id="{66A8FACB-3C2B-42E5-816B-6669CD27ACAE}"/>
              </a:ext>
            </a:extLst>
          </p:cNvPr>
          <p:cNvSpPr/>
          <p:nvPr/>
        </p:nvSpPr>
        <p:spPr>
          <a:xfrm>
            <a:off x="2003441" y="1462197"/>
            <a:ext cx="6584334" cy="1391713"/>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200" dirty="0">
                <a:solidFill>
                  <a:schemeClr val="bg1"/>
                </a:solidFill>
                <a:latin typeface="Signika" panose="020B0604020202020204" charset="0"/>
              </a:rPr>
              <a:t>Clarity about the purpose and audience improves the chances of achieving the desired outcome.</a:t>
            </a:r>
          </a:p>
          <a:p>
            <a:pPr marL="171450" indent="-171450">
              <a:buFont typeface="Arial" panose="020B0604020202020204" pitchFamily="34" charset="0"/>
              <a:buChar char="•"/>
            </a:pPr>
            <a:r>
              <a:rPr lang="en-US" sz="1200" dirty="0">
                <a:solidFill>
                  <a:schemeClr val="bg1"/>
                </a:solidFill>
                <a:latin typeface="Signika" panose="020B0604020202020204" charset="0"/>
              </a:rPr>
              <a:t>When the purpose is clear and content considers the audience's perspective, the letter becomes a persuasive tool.</a:t>
            </a:r>
          </a:p>
          <a:p>
            <a:pPr marL="171450" indent="-171450">
              <a:buFont typeface="Arial" panose="020B0604020202020204" pitchFamily="34" charset="0"/>
              <a:buChar char="•"/>
            </a:pPr>
            <a:r>
              <a:rPr lang="en-US" sz="1200" dirty="0">
                <a:solidFill>
                  <a:schemeClr val="bg1"/>
                </a:solidFill>
                <a:latin typeface="Signika" panose="020B0604020202020204" charset="0"/>
              </a:rPr>
              <a:t>It effectively conveys information, seeks approvals, addresses concerns, or makes requests.</a:t>
            </a:r>
          </a:p>
          <a:p>
            <a:pPr marL="171450" indent="-171450">
              <a:buFont typeface="Arial" panose="020B0604020202020204" pitchFamily="34" charset="0"/>
              <a:buChar char="•"/>
            </a:pPr>
            <a:r>
              <a:rPr lang="en-US" sz="1200" dirty="0">
                <a:solidFill>
                  <a:schemeClr val="bg1"/>
                </a:solidFill>
                <a:latin typeface="Signika" panose="020B0604020202020204" charset="0"/>
              </a:rPr>
              <a:t>The combination of a clear purpose and audience-focused content enhances the letter's impact and effectiveness.</a:t>
            </a:r>
          </a:p>
        </p:txBody>
      </p:sp>
      <p:sp>
        <p:nvSpPr>
          <p:cNvPr id="14" name="Rectangle 13">
            <a:extLst>
              <a:ext uri="{FF2B5EF4-FFF2-40B4-BE49-F238E27FC236}">
                <a16:creationId xmlns:a16="http://schemas.microsoft.com/office/drawing/2014/main" id="{BF452349-13BC-46D8-8F7C-AE98BA847A48}"/>
              </a:ext>
            </a:extLst>
          </p:cNvPr>
          <p:cNvSpPr/>
          <p:nvPr/>
        </p:nvSpPr>
        <p:spPr>
          <a:xfrm>
            <a:off x="473725" y="2939944"/>
            <a:ext cx="1454215" cy="13917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Signika" panose="020B0604020202020204" charset="0"/>
              </a:rPr>
              <a:t>Professionalism and Credibility</a:t>
            </a:r>
            <a:endParaRPr lang="en-IN" sz="1400" dirty="0">
              <a:latin typeface="Signika" panose="020B0604020202020204" charset="0"/>
            </a:endParaRPr>
          </a:p>
        </p:txBody>
      </p:sp>
      <p:sp>
        <p:nvSpPr>
          <p:cNvPr id="15" name="Rectangle 14">
            <a:extLst>
              <a:ext uri="{FF2B5EF4-FFF2-40B4-BE49-F238E27FC236}">
                <a16:creationId xmlns:a16="http://schemas.microsoft.com/office/drawing/2014/main" id="{F7D7DE9C-7525-4AA4-85E4-AA4E29EA85B9}"/>
              </a:ext>
            </a:extLst>
          </p:cNvPr>
          <p:cNvSpPr/>
          <p:nvPr/>
        </p:nvSpPr>
        <p:spPr>
          <a:xfrm>
            <a:off x="2003441" y="2939944"/>
            <a:ext cx="6584334" cy="1391712"/>
          </a:xfrm>
          <a:prstGeom prst="rect">
            <a:avLst/>
          </a:prstGeom>
          <a:solidFill>
            <a:schemeClr val="tx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200" dirty="0">
                <a:solidFill>
                  <a:schemeClr val="bg1"/>
                </a:solidFill>
                <a:latin typeface="Signika" panose="020B0604020202020204" charset="0"/>
              </a:rPr>
              <a:t>Addressing the purpose and audience professionally boosts the letter's credibility.</a:t>
            </a:r>
          </a:p>
          <a:p>
            <a:pPr marL="171450" indent="-171450">
              <a:buFont typeface="Arial" panose="020B0604020202020204" pitchFamily="34" charset="0"/>
              <a:buChar char="•"/>
            </a:pPr>
            <a:r>
              <a:rPr lang="en-US" sz="1200" dirty="0">
                <a:solidFill>
                  <a:schemeClr val="bg1"/>
                </a:solidFill>
                <a:latin typeface="Signika" panose="020B0604020202020204" charset="0"/>
              </a:rPr>
              <a:t>A well-tailored letter showcases competence, attention to detail, and respect for the recipient's expectations.</a:t>
            </a:r>
          </a:p>
          <a:p>
            <a:pPr marL="171450" indent="-171450">
              <a:buFont typeface="Arial" panose="020B0604020202020204" pitchFamily="34" charset="0"/>
              <a:buChar char="•"/>
            </a:pPr>
            <a:r>
              <a:rPr lang="en-US" sz="1200" dirty="0">
                <a:solidFill>
                  <a:schemeClr val="bg1"/>
                </a:solidFill>
                <a:latin typeface="Signika" panose="020B0604020202020204" charset="0"/>
              </a:rPr>
              <a:t>Professionalism in the letter contributes to the sender's credibility in the eyes of the reader.</a:t>
            </a:r>
          </a:p>
          <a:p>
            <a:pPr marL="171450" indent="-171450">
              <a:buFont typeface="Arial" panose="020B0604020202020204" pitchFamily="34" charset="0"/>
              <a:buChar char="•"/>
            </a:pPr>
            <a:r>
              <a:rPr lang="en-US" sz="1200" dirty="0">
                <a:solidFill>
                  <a:schemeClr val="bg1"/>
                </a:solidFill>
                <a:latin typeface="Signika" panose="020B0604020202020204" charset="0"/>
              </a:rPr>
              <a:t>By demonstrating professionalism, the sender establishes trust and enhances the overall impact of the communication.</a:t>
            </a:r>
          </a:p>
        </p:txBody>
      </p:sp>
      <p:sp>
        <p:nvSpPr>
          <p:cNvPr id="16" name="Title 1">
            <a:extLst>
              <a:ext uri="{FF2B5EF4-FFF2-40B4-BE49-F238E27FC236}">
                <a16:creationId xmlns:a16="http://schemas.microsoft.com/office/drawing/2014/main" id="{F1F1C227-9E29-453F-8088-B0FE44EE3BD7}"/>
              </a:ext>
            </a:extLst>
          </p:cNvPr>
          <p:cNvSpPr>
            <a:spLocks noGrp="1"/>
          </p:cNvSpPr>
          <p:nvPr>
            <p:ph type="title" idx="4294967295"/>
          </p:nvPr>
        </p:nvSpPr>
        <p:spPr>
          <a:xfrm>
            <a:off x="473725" y="811844"/>
            <a:ext cx="7940023" cy="572700"/>
          </a:xfrm>
          <a:prstGeom prst="rect">
            <a:avLst/>
          </a:prstGeom>
        </p:spPr>
        <p:txBody>
          <a:bodyPr>
            <a:normAutofit/>
          </a:bodyPr>
          <a:lstStyle/>
          <a:p>
            <a:r>
              <a:rPr lang="en-US" sz="2400" dirty="0">
                <a:latin typeface="Signika" panose="020B0604020202020204" charset="0"/>
              </a:rPr>
              <a:t>Purpose &amp; Audience of Official Letters. </a:t>
            </a:r>
            <a:r>
              <a:rPr lang="en-US" sz="2400" dirty="0" err="1">
                <a:latin typeface="Signika" panose="020B0604020202020204" charset="0"/>
              </a:rPr>
              <a:t>Contd</a:t>
            </a:r>
            <a:r>
              <a:rPr lang="en-US" sz="2400" dirty="0">
                <a:latin typeface="Signika" panose="020B0604020202020204" charset="0"/>
              </a:rPr>
              <a:t>….</a:t>
            </a:r>
            <a:endParaRPr lang="en-IN" sz="2400" dirty="0">
              <a:latin typeface="Signika" panose="020B0604020202020204" charset="0"/>
            </a:endParaRPr>
          </a:p>
        </p:txBody>
      </p:sp>
      <p:sp>
        <p:nvSpPr>
          <p:cNvPr id="2" name="Footer Placeholder 1">
            <a:extLst>
              <a:ext uri="{FF2B5EF4-FFF2-40B4-BE49-F238E27FC236}">
                <a16:creationId xmlns:a16="http://schemas.microsoft.com/office/drawing/2014/main" id="{94A6668C-4310-6CBD-AA37-EC22DB98065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473126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0" y="545801"/>
            <a:ext cx="7940023" cy="572700"/>
          </a:xfrm>
          <a:prstGeom prst="rect">
            <a:avLst/>
          </a:prstGeom>
        </p:spPr>
        <p:txBody>
          <a:bodyPr>
            <a:normAutofit/>
          </a:bodyPr>
          <a:lstStyle/>
          <a:p>
            <a:r>
              <a:rPr lang="en-US" sz="2400" dirty="0">
                <a:latin typeface="Signika" panose="020B0604020202020204" charset="0"/>
              </a:rPr>
              <a:t>Components of an Official Letters</a:t>
            </a:r>
            <a:endParaRPr lang="en-IN" sz="24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33556" y="956347"/>
            <a:ext cx="8306642" cy="3641352"/>
          </a:xfrm>
          <a:prstGeom prst="rect">
            <a:avLst/>
          </a:prstGeom>
        </p:spPr>
        <p:txBody>
          <a:bodyPr>
            <a:normAutofit/>
          </a:bodyPr>
          <a:lstStyle/>
          <a:p>
            <a:pPr marL="285750" indent="-285750"/>
            <a:r>
              <a:rPr lang="en-US" sz="1400" dirty="0">
                <a:latin typeface="Signika" panose="020B0604020202020204" charset="0"/>
              </a:rPr>
              <a:t>Letter Head</a:t>
            </a:r>
          </a:p>
          <a:p>
            <a:pPr marL="285750" indent="-285750"/>
            <a:r>
              <a:rPr lang="en-US" sz="1400" dirty="0">
                <a:latin typeface="Signika" panose="020B0604020202020204" charset="0"/>
              </a:rPr>
              <a:t>Formatting</a:t>
            </a:r>
          </a:p>
          <a:p>
            <a:pPr marL="285750" indent="-285750"/>
            <a:r>
              <a:rPr lang="en-US" sz="1400" dirty="0">
                <a:latin typeface="Signika" panose="020B0604020202020204" charset="0"/>
              </a:rPr>
              <a:t>Date</a:t>
            </a:r>
          </a:p>
          <a:p>
            <a:pPr marL="285750" indent="-285750"/>
            <a:r>
              <a:rPr lang="en-US" sz="1400" dirty="0">
                <a:latin typeface="Signika" panose="020B0604020202020204" charset="0"/>
              </a:rPr>
              <a:t>Salutation</a:t>
            </a:r>
          </a:p>
          <a:p>
            <a:pPr marL="285750" indent="-285750"/>
            <a:r>
              <a:rPr lang="en-US" sz="1400" dirty="0">
                <a:latin typeface="Signika" panose="020B0604020202020204" charset="0"/>
              </a:rPr>
              <a:t>Subject line</a:t>
            </a:r>
          </a:p>
          <a:p>
            <a:pPr marL="285750" indent="-285750"/>
            <a:r>
              <a:rPr lang="en-US" sz="1400" dirty="0">
                <a:latin typeface="Signika" panose="020B0604020202020204" charset="0"/>
              </a:rPr>
              <a:t>Body of the Letter</a:t>
            </a:r>
          </a:p>
          <a:p>
            <a:pPr marL="285750" indent="-285750"/>
            <a:r>
              <a:rPr lang="en-US" sz="1400" dirty="0">
                <a:latin typeface="Signika" panose="020B0604020202020204" charset="0"/>
              </a:rPr>
              <a:t>Clarity, Conciseness, and Tone</a:t>
            </a:r>
          </a:p>
          <a:p>
            <a:pPr marL="285750" indent="-285750"/>
            <a:r>
              <a:rPr lang="en-US" sz="1400" dirty="0">
                <a:latin typeface="Signika" panose="020B0604020202020204" charset="0"/>
              </a:rPr>
              <a:t>Closing Remarks </a:t>
            </a:r>
          </a:p>
          <a:p>
            <a:pPr marL="285750" indent="-285750"/>
            <a:r>
              <a:rPr lang="en-US" sz="1400" dirty="0">
                <a:latin typeface="Signika" panose="020B0604020202020204" charset="0"/>
              </a:rPr>
              <a:t>Signature</a:t>
            </a:r>
          </a:p>
          <a:p>
            <a:pPr marL="285750" indent="-285750"/>
            <a:endParaRPr lang="en-IN" sz="1400" dirty="0">
              <a:latin typeface="Signika" panose="020B0604020202020204" charset="0"/>
            </a:endParaRPr>
          </a:p>
        </p:txBody>
      </p:sp>
      <p:pic>
        <p:nvPicPr>
          <p:cNvPr id="4" name="Picture 3">
            <a:extLst>
              <a:ext uri="{FF2B5EF4-FFF2-40B4-BE49-F238E27FC236}">
                <a16:creationId xmlns:a16="http://schemas.microsoft.com/office/drawing/2014/main" id="{C666984B-E555-48D0-9DDC-54CA13A1DCE3}"/>
              </a:ext>
            </a:extLst>
          </p:cNvPr>
          <p:cNvPicPr>
            <a:picLocks noChangeAspect="1"/>
          </p:cNvPicPr>
          <p:nvPr/>
        </p:nvPicPr>
        <p:blipFill>
          <a:blip r:embed="rId2"/>
          <a:stretch>
            <a:fillRect/>
          </a:stretch>
        </p:blipFill>
        <p:spPr>
          <a:xfrm>
            <a:off x="4718787" y="786783"/>
            <a:ext cx="3664430" cy="3650443"/>
          </a:xfrm>
          <a:prstGeom prst="rect">
            <a:avLst/>
          </a:prstGeom>
        </p:spPr>
      </p:pic>
      <p:sp>
        <p:nvSpPr>
          <p:cNvPr id="5" name="Rectangle 4">
            <a:extLst>
              <a:ext uri="{FF2B5EF4-FFF2-40B4-BE49-F238E27FC236}">
                <a16:creationId xmlns:a16="http://schemas.microsoft.com/office/drawing/2014/main" id="{4BE55F10-312E-47BF-A783-C6A11E91A8D5}"/>
              </a:ext>
            </a:extLst>
          </p:cNvPr>
          <p:cNvSpPr/>
          <p:nvPr/>
        </p:nvSpPr>
        <p:spPr>
          <a:xfrm>
            <a:off x="33555" y="3699891"/>
            <a:ext cx="4285057" cy="1015663"/>
          </a:xfrm>
          <a:prstGeom prst="rect">
            <a:avLst/>
          </a:prstGeom>
          <a:solidFill>
            <a:schemeClr val="accent1">
              <a:lumMod val="50000"/>
            </a:schemeClr>
          </a:solidFill>
        </p:spPr>
        <p:txBody>
          <a:bodyPr wrap="square">
            <a:spAutoFit/>
          </a:bodyPr>
          <a:lstStyle/>
          <a:p>
            <a:r>
              <a:rPr lang="en-IN" sz="1200" dirty="0">
                <a:solidFill>
                  <a:schemeClr val="bg1"/>
                </a:solidFill>
                <a:latin typeface="Signika" panose="020B0604020202020204" charset="0"/>
              </a:rPr>
              <a:t>These key components collectively contribute to the structure and effectiveness of an official letter. When employed with attention to detail and professionalism, they ensure that the letter serves its intended purpose, communicates the message clearly, and leaves a positive impression on the recipient.</a:t>
            </a:r>
          </a:p>
        </p:txBody>
      </p:sp>
      <p:sp>
        <p:nvSpPr>
          <p:cNvPr id="6" name="Footer Placeholder 5">
            <a:extLst>
              <a:ext uri="{FF2B5EF4-FFF2-40B4-BE49-F238E27FC236}">
                <a16:creationId xmlns:a16="http://schemas.microsoft.com/office/drawing/2014/main" id="{B1CF63BF-365E-9EFD-1644-867461B0676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9492259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374483" y="647680"/>
            <a:ext cx="7940023" cy="572700"/>
          </a:xfrm>
          <a:prstGeom prst="rect">
            <a:avLst/>
          </a:prstGeom>
        </p:spPr>
        <p:txBody>
          <a:bodyPr>
            <a:normAutofit/>
          </a:bodyPr>
          <a:lstStyle/>
          <a:p>
            <a:r>
              <a:rPr lang="en-US" sz="2800" dirty="0">
                <a:latin typeface="Signika" panose="020B0604020202020204" charset="0"/>
              </a:rPr>
              <a:t>Activity Letter Writing</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374483" y="1220380"/>
            <a:ext cx="7940023" cy="3676777"/>
          </a:xfrm>
          <a:prstGeom prst="rect">
            <a:avLst/>
          </a:prstGeom>
        </p:spPr>
        <p:txBody>
          <a:bodyPr>
            <a:normAutofit fontScale="92500"/>
          </a:bodyPr>
          <a:lstStyle/>
          <a:p>
            <a:pPr marL="0" indent="0">
              <a:buNone/>
            </a:pPr>
            <a:r>
              <a:rPr lang="en-US" sz="1400" dirty="0">
                <a:latin typeface="Signika" panose="020B0604020202020204" charset="0"/>
              </a:rPr>
              <a:t>Divide the class into different groups. Each group can be assigned one task and submit the official letter. </a:t>
            </a:r>
          </a:p>
          <a:p>
            <a:pPr marL="0" indent="0">
              <a:buNone/>
            </a:pPr>
            <a:r>
              <a:rPr lang="en-US" sz="1400" dirty="0">
                <a:latin typeface="Signika" panose="020B0604020202020204" charset="0"/>
              </a:rPr>
              <a:t>Duration 45-60 mins</a:t>
            </a:r>
          </a:p>
          <a:p>
            <a:pPr marL="0" indent="0">
              <a:buNone/>
            </a:pPr>
            <a:r>
              <a:rPr lang="en-US" sz="1400" dirty="0">
                <a:latin typeface="Signika" panose="020B0604020202020204" charset="0"/>
              </a:rPr>
              <a:t>Compose an official letter according to the narrative of the task given</a:t>
            </a:r>
          </a:p>
          <a:p>
            <a:pPr marL="0" indent="0">
              <a:buNone/>
            </a:pPr>
            <a:r>
              <a:rPr lang="en-US" sz="1400" dirty="0">
                <a:latin typeface="Signika" panose="020B0604020202020204" charset="0"/>
              </a:rPr>
              <a:t>Make sure you familiarize yourself with the required components given below:</a:t>
            </a:r>
          </a:p>
          <a:p>
            <a:pPr marL="285750" indent="-285750">
              <a:buSzPct val="100000"/>
            </a:pPr>
            <a:r>
              <a:rPr lang="en-US" sz="1400" dirty="0">
                <a:latin typeface="Signika" panose="020B0604020202020204" charset="0"/>
              </a:rPr>
              <a:t>Understand the Purpose and Audience</a:t>
            </a:r>
          </a:p>
          <a:p>
            <a:pPr marL="285750" indent="-285750">
              <a:buSzPct val="100000"/>
            </a:pPr>
            <a:r>
              <a:rPr lang="en-US" sz="1400" dirty="0">
                <a:latin typeface="Signika" panose="020B0604020202020204" charset="0"/>
              </a:rPr>
              <a:t>Use Proper Letterhead and Formatting</a:t>
            </a:r>
          </a:p>
          <a:p>
            <a:pPr marL="285750" indent="-285750">
              <a:buSzPct val="100000"/>
            </a:pPr>
            <a:r>
              <a:rPr lang="en-US" sz="1400" dirty="0">
                <a:latin typeface="Signika" panose="020B0604020202020204" charset="0"/>
              </a:rPr>
              <a:t>Include the Date, Salutation, and Subject Line</a:t>
            </a:r>
          </a:p>
          <a:p>
            <a:pPr marL="285750" indent="-285750">
              <a:buSzPct val="100000"/>
            </a:pPr>
            <a:r>
              <a:rPr lang="en-US" sz="1400" dirty="0">
                <a:latin typeface="Signika" panose="020B0604020202020204" charset="0"/>
              </a:rPr>
              <a:t>Body of the Letter: Clarity, Conciseness, and Tone</a:t>
            </a:r>
          </a:p>
          <a:p>
            <a:pPr marL="285750" indent="-285750">
              <a:buSzPct val="100000"/>
            </a:pPr>
            <a:r>
              <a:rPr lang="en-US" sz="1400" dirty="0">
                <a:latin typeface="Signika" panose="020B0604020202020204" charset="0"/>
              </a:rPr>
              <a:t>Closing Remarks and Signature</a:t>
            </a:r>
          </a:p>
          <a:p>
            <a:pPr marL="285750" indent="-285750">
              <a:buSzPct val="100000"/>
            </a:pPr>
            <a:r>
              <a:rPr lang="en-US" sz="1400" dirty="0">
                <a:latin typeface="Signika" panose="020B0604020202020204" charset="0"/>
              </a:rPr>
              <a:t>Proofread and Edit</a:t>
            </a:r>
          </a:p>
          <a:p>
            <a:pPr marL="285750" indent="-285750">
              <a:buSzPct val="100000"/>
            </a:pPr>
            <a:r>
              <a:rPr lang="en-US" sz="1400" dirty="0">
                <a:latin typeface="Signika" panose="020B0604020202020204" charset="0"/>
              </a:rPr>
              <a:t>Address Envelopes and Attachments (if applicable)</a:t>
            </a:r>
          </a:p>
          <a:p>
            <a:pPr marL="285750" indent="-285750">
              <a:buSzPct val="100000"/>
            </a:pPr>
            <a:r>
              <a:rPr lang="en-US" sz="1400" dirty="0">
                <a:latin typeface="Signika" panose="020B0604020202020204" charset="0"/>
              </a:rPr>
              <a:t>File a Copy</a:t>
            </a:r>
          </a:p>
          <a:p>
            <a:pPr marL="285750" indent="-285750">
              <a:buSzPct val="100000"/>
            </a:pPr>
            <a:r>
              <a:rPr lang="en-US" sz="1400" dirty="0">
                <a:latin typeface="Signika" panose="020B0604020202020204" charset="0"/>
              </a:rPr>
              <a:t>Seek Feedback</a:t>
            </a:r>
          </a:p>
          <a:p>
            <a:pPr marL="0" indent="0">
              <a:buNone/>
            </a:pPr>
            <a:endParaRPr lang="en-US" sz="1400" dirty="0">
              <a:latin typeface="Signika" panose="020B0604020202020204" charset="0"/>
            </a:endParaRPr>
          </a:p>
        </p:txBody>
      </p:sp>
      <p:sp>
        <p:nvSpPr>
          <p:cNvPr id="4" name="Footer Placeholder 3">
            <a:extLst>
              <a:ext uri="{FF2B5EF4-FFF2-40B4-BE49-F238E27FC236}">
                <a16:creationId xmlns:a16="http://schemas.microsoft.com/office/drawing/2014/main" id="{1D1E046E-76F8-B452-16DD-EA94E1B9169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3595905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5E-56DC-4D9F-A987-2DC3C7093388}"/>
              </a:ext>
            </a:extLst>
          </p:cNvPr>
          <p:cNvSpPr>
            <a:spLocks noGrp="1"/>
          </p:cNvSpPr>
          <p:nvPr>
            <p:ph type="title" idx="4294967295"/>
          </p:nvPr>
        </p:nvSpPr>
        <p:spPr>
          <a:xfrm>
            <a:off x="601988" y="543994"/>
            <a:ext cx="7940023" cy="572700"/>
          </a:xfrm>
          <a:prstGeom prst="rect">
            <a:avLst/>
          </a:prstGeom>
        </p:spPr>
        <p:txBody>
          <a:bodyPr>
            <a:normAutofit/>
          </a:bodyPr>
          <a:lstStyle/>
          <a:p>
            <a:r>
              <a:rPr lang="en-US" sz="2800" dirty="0">
                <a:latin typeface="Signika" panose="020B0604020202020204" charset="0"/>
              </a:rPr>
              <a:t>Activity Letter Writing. </a:t>
            </a:r>
            <a:r>
              <a:rPr lang="en-US" sz="2800" dirty="0" err="1">
                <a:latin typeface="Signika" panose="020B0604020202020204" charset="0"/>
              </a:rPr>
              <a:t>Contd</a:t>
            </a:r>
            <a:r>
              <a:rPr lang="en-US" sz="2800" dirty="0">
                <a:latin typeface="Signika" panose="020B0604020202020204" charset="0"/>
              </a:rPr>
              <a:t>…</a:t>
            </a:r>
            <a:endParaRPr lang="en-IN" sz="2800" dirty="0">
              <a:latin typeface="Signika" panose="020B0604020202020204" charset="0"/>
            </a:endParaRPr>
          </a:p>
        </p:txBody>
      </p:sp>
      <p:sp>
        <p:nvSpPr>
          <p:cNvPr id="3" name="Text Placeholder 2">
            <a:extLst>
              <a:ext uri="{FF2B5EF4-FFF2-40B4-BE49-F238E27FC236}">
                <a16:creationId xmlns:a16="http://schemas.microsoft.com/office/drawing/2014/main" id="{011EADB8-CADF-466B-A93E-44D724A067AF}"/>
              </a:ext>
            </a:extLst>
          </p:cNvPr>
          <p:cNvSpPr>
            <a:spLocks noGrp="1"/>
          </p:cNvSpPr>
          <p:nvPr>
            <p:ph type="body" idx="4294967295"/>
          </p:nvPr>
        </p:nvSpPr>
        <p:spPr>
          <a:xfrm>
            <a:off x="601988" y="1039575"/>
            <a:ext cx="7940023" cy="3676777"/>
          </a:xfrm>
          <a:prstGeom prst="rect">
            <a:avLst/>
          </a:prstGeom>
        </p:spPr>
        <p:txBody>
          <a:bodyPr>
            <a:normAutofit/>
          </a:bodyPr>
          <a:lstStyle/>
          <a:p>
            <a:pPr marL="0" indent="0">
              <a:buNone/>
            </a:pPr>
            <a:r>
              <a:rPr lang="en-US" sz="1400" dirty="0">
                <a:latin typeface="Signika" panose="020B0604020202020204" charset="0"/>
              </a:rPr>
              <a:t>Debrief: Facilitator to share the observations and feedback to facilitate better official letter writing. </a:t>
            </a:r>
          </a:p>
          <a:p>
            <a:pPr marL="0" indent="0">
              <a:buNone/>
            </a:pPr>
            <a:r>
              <a:rPr lang="en-US" sz="1400" dirty="0">
                <a:latin typeface="Signika" panose="020B0604020202020204" charset="0"/>
              </a:rPr>
              <a:t>Debriefing—to be based on:</a:t>
            </a:r>
          </a:p>
          <a:p>
            <a:pPr marL="0" indent="0">
              <a:buNone/>
            </a:pPr>
            <a:r>
              <a:rPr lang="en-US" sz="1400" dirty="0">
                <a:latin typeface="Signika" panose="020B0604020202020204" charset="0"/>
              </a:rPr>
              <a:t>(1) Understanding of Purpose. (2)Professionalism (3) Clarity and Conciseness. (4) Use of correct structure and (5) Accuracy.</a:t>
            </a:r>
          </a:p>
          <a:p>
            <a:pPr marL="0" indent="0">
              <a:buNone/>
            </a:pPr>
            <a:endParaRPr lang="en-US" sz="1400" dirty="0">
              <a:latin typeface="Signika" panose="020B0604020202020204" charset="0"/>
            </a:endParaRPr>
          </a:p>
          <a:p>
            <a:pPr marL="0" indent="0">
              <a:buNone/>
            </a:pPr>
            <a:r>
              <a:rPr lang="en-US" sz="1400" b="1" u="sng" dirty="0">
                <a:latin typeface="Signika" panose="020B0604020202020204" charset="0"/>
              </a:rPr>
              <a:t>Task 1: Invoice Payment Reminder</a:t>
            </a:r>
          </a:p>
          <a:p>
            <a:pPr marL="0" indent="0">
              <a:buNone/>
            </a:pPr>
            <a:r>
              <a:rPr lang="en-US" sz="1400" dirty="0">
                <a:latin typeface="Signika" panose="020B0604020202020204" charset="0"/>
              </a:rPr>
              <a:t>Write an official letter to a client who has an outstanding invoice. Request payment politely and provide details of the outstanding amount, invoice number, and due date. Express gratitude for their business and offer assistance for any queries.</a:t>
            </a:r>
          </a:p>
          <a:p>
            <a:pPr marL="0" indent="0">
              <a:buNone/>
            </a:pPr>
            <a:endParaRPr lang="en-US" sz="1400" dirty="0">
              <a:latin typeface="Signika" panose="020B0604020202020204" charset="0"/>
            </a:endParaRPr>
          </a:p>
          <a:p>
            <a:pPr marL="0" indent="0">
              <a:buNone/>
            </a:pPr>
            <a:r>
              <a:rPr lang="en-US" sz="1400" b="1" u="sng" dirty="0">
                <a:latin typeface="Signika" panose="020B0604020202020204" charset="0"/>
              </a:rPr>
              <a:t>Task 2: Appointment Confirmation</a:t>
            </a:r>
          </a:p>
          <a:p>
            <a:pPr marL="0" indent="0">
              <a:buNone/>
            </a:pPr>
            <a:r>
              <a:rPr lang="en-US" sz="1400" dirty="0">
                <a:latin typeface="Signika" panose="020B0604020202020204" charset="0"/>
              </a:rPr>
              <a:t>Draft an official letter to confirm an upcoming client meeting or audit appointment. Include the date, time, location, and purpose of the meeting. Request confirmation of attendance and offer contact information for any changes</a:t>
            </a:r>
            <a:endParaRPr lang="en-IN" sz="1400" dirty="0">
              <a:latin typeface="Signika" panose="020B0604020202020204" charset="0"/>
            </a:endParaRPr>
          </a:p>
        </p:txBody>
      </p:sp>
      <p:sp>
        <p:nvSpPr>
          <p:cNvPr id="4" name="Footer Placeholder 3">
            <a:extLst>
              <a:ext uri="{FF2B5EF4-FFF2-40B4-BE49-F238E27FC236}">
                <a16:creationId xmlns:a16="http://schemas.microsoft.com/office/drawing/2014/main" id="{0F4BD8A3-9376-1AB0-54DA-ADF8C9A322F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06050151"/>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945</TotalTime>
  <Words>3672</Words>
  <Application>Microsoft Office PowerPoint</Application>
  <PresentationFormat>On-screen Show (16:9)</PresentationFormat>
  <Paragraphs>442</Paragraphs>
  <Slides>36</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Signika</vt:lpstr>
      <vt:lpstr>Google Sans</vt:lpstr>
      <vt:lpstr>Arial</vt:lpstr>
      <vt:lpstr>Calibri</vt:lpstr>
      <vt:lpstr>Aptos</vt:lpstr>
      <vt:lpstr>Maven Pro</vt:lpstr>
      <vt:lpstr>Office 2013 - 2022 Theme</vt:lpstr>
      <vt:lpstr>PowerPoint Presentation</vt:lpstr>
      <vt:lpstr>PowerPoint Presentation</vt:lpstr>
      <vt:lpstr>Official Letters</vt:lpstr>
      <vt:lpstr>Features of Official Letters</vt:lpstr>
      <vt:lpstr>Purpose &amp; Audience of Official Letters</vt:lpstr>
      <vt:lpstr>Purpose &amp; Audience of Official Letters. Contd….</vt:lpstr>
      <vt:lpstr>Components of an Official Letters</vt:lpstr>
      <vt:lpstr>Activity Letter Writing</vt:lpstr>
      <vt:lpstr>Activity Letter Writing. Contd…</vt:lpstr>
      <vt:lpstr>Activity Letter Writing. Contd…</vt:lpstr>
      <vt:lpstr>Activity Letter Writing. Contd…</vt:lpstr>
      <vt:lpstr>PowerPoint Presentation</vt:lpstr>
      <vt:lpstr>Objective</vt:lpstr>
      <vt:lpstr>Purpose of Formal Reports</vt:lpstr>
      <vt:lpstr>Audience of Formal Reports</vt:lpstr>
      <vt:lpstr>Structuring a Report</vt:lpstr>
      <vt:lpstr>Activity – Report Writing</vt:lpstr>
      <vt:lpstr>Activity – Report Writing Contd…</vt:lpstr>
      <vt:lpstr>Common Challenges and Solutions in Report Writing</vt:lpstr>
      <vt:lpstr>PowerPoint Presentation</vt:lpstr>
      <vt:lpstr>PowerPoint Presentation</vt:lpstr>
      <vt:lpstr>Minutes - Recording Discussions and Decisions</vt:lpstr>
      <vt:lpstr>Structuring Meeting Minutes</vt:lpstr>
      <vt:lpstr>Format of Meeting Minutes</vt:lpstr>
      <vt:lpstr>Activity – Minutes of the Meeting</vt:lpstr>
      <vt:lpstr>PowerPoint Presentation</vt:lpstr>
      <vt:lpstr>Press Release</vt:lpstr>
      <vt:lpstr>Structure of Press Releases</vt:lpstr>
      <vt:lpstr>Tone of Press Releases</vt:lpstr>
      <vt:lpstr>Activity - Press Release</vt:lpstr>
      <vt:lpstr>PowerPoint Presentation</vt:lpstr>
      <vt:lpstr>Compliance from a CA’s Perspective</vt:lpstr>
      <vt:lpstr>Compliance from a CA’s Perspective</vt:lpstr>
      <vt:lpstr>Compliance from a CA’s Perspective</vt:lpstr>
      <vt:lpstr>Activity - Compliance Documentation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302</cp:revision>
  <dcterms:modified xsi:type="dcterms:W3CDTF">2025-05-19T09:29:48Z</dcterms:modified>
</cp:coreProperties>
</file>