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2.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3" r:id="rId1"/>
  </p:sldMasterIdLst>
  <p:notesMasterIdLst>
    <p:notesMasterId r:id="rId91"/>
  </p:notesMasterIdLst>
  <p:handoutMasterIdLst>
    <p:handoutMasterId r:id="rId92"/>
  </p:handoutMasterIdLst>
  <p:sldIdLst>
    <p:sldId id="256" r:id="rId2"/>
    <p:sldId id="288" r:id="rId3"/>
    <p:sldId id="297" r:id="rId4"/>
    <p:sldId id="289" r:id="rId5"/>
    <p:sldId id="290" r:id="rId6"/>
    <p:sldId id="292" r:id="rId7"/>
    <p:sldId id="291" r:id="rId8"/>
    <p:sldId id="293" r:id="rId9"/>
    <p:sldId id="294" r:id="rId10"/>
    <p:sldId id="295" r:id="rId11"/>
    <p:sldId id="298" r:id="rId12"/>
    <p:sldId id="296" r:id="rId13"/>
    <p:sldId id="299" r:id="rId14"/>
    <p:sldId id="300" r:id="rId15"/>
    <p:sldId id="301" r:id="rId16"/>
    <p:sldId id="302" r:id="rId17"/>
    <p:sldId id="303" r:id="rId18"/>
    <p:sldId id="304" r:id="rId19"/>
    <p:sldId id="305" r:id="rId20"/>
    <p:sldId id="306" r:id="rId21"/>
    <p:sldId id="307" r:id="rId22"/>
    <p:sldId id="308" r:id="rId23"/>
    <p:sldId id="309" r:id="rId24"/>
    <p:sldId id="310" r:id="rId25"/>
    <p:sldId id="311" r:id="rId26"/>
    <p:sldId id="313" r:id="rId27"/>
    <p:sldId id="312" r:id="rId28"/>
    <p:sldId id="314" r:id="rId29"/>
    <p:sldId id="315" r:id="rId30"/>
    <p:sldId id="317" r:id="rId31"/>
    <p:sldId id="316" r:id="rId32"/>
    <p:sldId id="318" r:id="rId33"/>
    <p:sldId id="319" r:id="rId34"/>
    <p:sldId id="320" r:id="rId35"/>
    <p:sldId id="321" r:id="rId36"/>
    <p:sldId id="322" r:id="rId37"/>
    <p:sldId id="323" r:id="rId38"/>
    <p:sldId id="324" r:id="rId39"/>
    <p:sldId id="325" r:id="rId40"/>
    <p:sldId id="326" r:id="rId41"/>
    <p:sldId id="327" r:id="rId42"/>
    <p:sldId id="328" r:id="rId43"/>
    <p:sldId id="329" r:id="rId44"/>
    <p:sldId id="330" r:id="rId45"/>
    <p:sldId id="331" r:id="rId46"/>
    <p:sldId id="332" r:id="rId47"/>
    <p:sldId id="333" r:id="rId48"/>
    <p:sldId id="334" r:id="rId49"/>
    <p:sldId id="335" r:id="rId50"/>
    <p:sldId id="336" r:id="rId51"/>
    <p:sldId id="337" r:id="rId52"/>
    <p:sldId id="340" r:id="rId53"/>
    <p:sldId id="338" r:id="rId54"/>
    <p:sldId id="339" r:id="rId55"/>
    <p:sldId id="342" r:id="rId56"/>
    <p:sldId id="341" r:id="rId57"/>
    <p:sldId id="343" r:id="rId58"/>
    <p:sldId id="344" r:id="rId59"/>
    <p:sldId id="345" r:id="rId60"/>
    <p:sldId id="346" r:id="rId61"/>
    <p:sldId id="347" r:id="rId62"/>
    <p:sldId id="348" r:id="rId63"/>
    <p:sldId id="349" r:id="rId64"/>
    <p:sldId id="350" r:id="rId65"/>
    <p:sldId id="351" r:id="rId66"/>
    <p:sldId id="352" r:id="rId67"/>
    <p:sldId id="354" r:id="rId68"/>
    <p:sldId id="353" r:id="rId69"/>
    <p:sldId id="355" r:id="rId70"/>
    <p:sldId id="356" r:id="rId71"/>
    <p:sldId id="357" r:id="rId72"/>
    <p:sldId id="359" r:id="rId73"/>
    <p:sldId id="358" r:id="rId74"/>
    <p:sldId id="360" r:id="rId75"/>
    <p:sldId id="361" r:id="rId76"/>
    <p:sldId id="362" r:id="rId77"/>
    <p:sldId id="363" r:id="rId78"/>
    <p:sldId id="364" r:id="rId79"/>
    <p:sldId id="365" r:id="rId80"/>
    <p:sldId id="366" r:id="rId81"/>
    <p:sldId id="367" r:id="rId82"/>
    <p:sldId id="368" r:id="rId83"/>
    <p:sldId id="369" r:id="rId84"/>
    <p:sldId id="370" r:id="rId85"/>
    <p:sldId id="371" r:id="rId86"/>
    <p:sldId id="372" r:id="rId87"/>
    <p:sldId id="373" r:id="rId88"/>
    <p:sldId id="374" r:id="rId89"/>
    <p:sldId id="283" r:id="rId90"/>
  </p:sldIdLst>
  <p:sldSz cx="9144000" cy="5143500" type="screen16x9"/>
  <p:notesSz cx="6858000" cy="9144000"/>
  <p:embeddedFontLst>
    <p:embeddedFont>
      <p:font typeface="Maven Pro" panose="020B0604020202020204" charset="0"/>
      <p:regular r:id="rId93"/>
      <p:bold r:id="rId94"/>
    </p:embeddedFont>
    <p:embeddedFont>
      <p:font typeface="Signika" panose="020B0604020202020204" charset="0"/>
      <p:regular r:id="rId95"/>
      <p:bold r:id="rId96"/>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EB606A5C-B917-4143-8B10-ECA987465875}">
          <p14:sldIdLst>
            <p14:sldId id="256"/>
            <p14:sldId id="288"/>
          </p14:sldIdLst>
        </p14:section>
        <p14:section name="LESSON 1" id="{1B370966-468B-4BC0-AB3A-AA65FFCA6BFC}">
          <p14:sldIdLst>
            <p14:sldId id="297"/>
            <p14:sldId id="289"/>
            <p14:sldId id="290"/>
            <p14:sldId id="292"/>
            <p14:sldId id="291"/>
            <p14:sldId id="293"/>
            <p14:sldId id="294"/>
            <p14:sldId id="295"/>
          </p14:sldIdLst>
        </p14:section>
        <p14:section name="LESSON 2" id="{606DE8C7-D79B-4761-951A-2880AE66F01D}">
          <p14:sldIdLst>
            <p14:sldId id="298"/>
            <p14:sldId id="296"/>
            <p14:sldId id="299"/>
            <p14:sldId id="300"/>
          </p14:sldIdLst>
        </p14:section>
        <p14:section name="LESSON 3" id="{97170EBD-FAA4-463D-ACBF-242E664E1C75}">
          <p14:sldIdLst>
            <p14:sldId id="301"/>
            <p14:sldId id="302"/>
            <p14:sldId id="303"/>
            <p14:sldId id="304"/>
            <p14:sldId id="305"/>
            <p14:sldId id="306"/>
            <p14:sldId id="307"/>
            <p14:sldId id="308"/>
            <p14:sldId id="309"/>
            <p14:sldId id="310"/>
            <p14:sldId id="311"/>
            <p14:sldId id="313"/>
            <p14:sldId id="312"/>
            <p14:sldId id="314"/>
            <p14:sldId id="315"/>
            <p14:sldId id="317"/>
            <p14:sldId id="316"/>
            <p14:sldId id="318"/>
            <p14:sldId id="319"/>
            <p14:sldId id="320"/>
            <p14:sldId id="321"/>
            <p14:sldId id="322"/>
            <p14:sldId id="323"/>
            <p14:sldId id="324"/>
            <p14:sldId id="325"/>
            <p14:sldId id="326"/>
            <p14:sldId id="327"/>
          </p14:sldIdLst>
        </p14:section>
        <p14:section name="LESSON 4" id="{ACA838CD-8275-406A-BA29-087FE1203BCF}">
          <p14:sldIdLst>
            <p14:sldId id="328"/>
            <p14:sldId id="329"/>
            <p14:sldId id="330"/>
            <p14:sldId id="331"/>
            <p14:sldId id="332"/>
          </p14:sldIdLst>
        </p14:section>
        <p14:section name="LESSON 5" id="{6E731859-79A2-4C1D-B9F8-138AC3E8B966}">
          <p14:sldIdLst>
            <p14:sldId id="333"/>
            <p14:sldId id="334"/>
            <p14:sldId id="335"/>
            <p14:sldId id="336"/>
            <p14:sldId id="337"/>
            <p14:sldId id="340"/>
            <p14:sldId id="338"/>
            <p14:sldId id="339"/>
          </p14:sldIdLst>
        </p14:section>
        <p14:section name="LESSON 6" id="{6547341D-1B91-4D31-933F-10FCB406E17C}">
          <p14:sldIdLst>
            <p14:sldId id="342"/>
            <p14:sldId id="341"/>
            <p14:sldId id="343"/>
            <p14:sldId id="344"/>
            <p14:sldId id="345"/>
            <p14:sldId id="346"/>
            <p14:sldId id="347"/>
            <p14:sldId id="348"/>
            <p14:sldId id="349"/>
            <p14:sldId id="350"/>
            <p14:sldId id="351"/>
            <p14:sldId id="352"/>
            <p14:sldId id="354"/>
            <p14:sldId id="353"/>
            <p14:sldId id="355"/>
            <p14:sldId id="356"/>
            <p14:sldId id="357"/>
          </p14:sldIdLst>
        </p14:section>
        <p14:section name="LESSON 7" id="{194C5DC4-1DAF-4848-918C-CBBBE7B711D6}">
          <p14:sldIdLst>
            <p14:sldId id="359"/>
            <p14:sldId id="358"/>
            <p14:sldId id="360"/>
            <p14:sldId id="361"/>
            <p14:sldId id="362"/>
            <p14:sldId id="363"/>
            <p14:sldId id="364"/>
            <p14:sldId id="365"/>
            <p14:sldId id="366"/>
            <p14:sldId id="367"/>
          </p14:sldIdLst>
        </p14:section>
        <p14:section name="LESSON 8" id="{05CCB38B-ECFC-4339-B304-F629B8B89E37}">
          <p14:sldIdLst>
            <p14:sldId id="368"/>
            <p14:sldId id="369"/>
            <p14:sldId id="370"/>
            <p14:sldId id="371"/>
            <p14:sldId id="372"/>
            <p14:sldId id="373"/>
            <p14:sldId id="374"/>
            <p14:sldId id="283"/>
          </p14:sldIdLst>
        </p14:section>
      </p14:sectionLst>
    </p:ext>
    <p:ext uri="{EFAFB233-063F-42B5-8137-9DF3F51BA10A}">
      <p15:sldGuideLst xmlns:p15="http://schemas.microsoft.com/office/powerpoint/2012/main">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890" autoAdjust="0"/>
    <p:restoredTop sz="90660" autoAdjust="0"/>
  </p:normalViewPr>
  <p:slideViewPr>
    <p:cSldViewPr snapToGrid="0">
      <p:cViewPr varScale="1">
        <p:scale>
          <a:sx n="83" d="100"/>
          <a:sy n="83" d="100"/>
        </p:scale>
        <p:origin x="1050" y="90"/>
      </p:cViewPr>
      <p:guideLst>
        <p:guide orient="horz" pos="1620"/>
        <p:guide pos="2880"/>
      </p:guideLst>
    </p:cSldViewPr>
  </p:slideViewPr>
  <p:notesTextViewPr>
    <p:cViewPr>
      <p:scale>
        <a:sx n="1" d="1"/>
        <a:sy n="1" d="1"/>
      </p:scale>
      <p:origin x="0" y="0"/>
    </p:cViewPr>
  </p:notesTextViewPr>
  <p:sorterViewPr>
    <p:cViewPr>
      <p:scale>
        <a:sx n="100" d="100"/>
        <a:sy n="100" d="100"/>
      </p:scale>
      <p:origin x="0" y="-125"/>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font" Target="fonts/font3.fntdata"/><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notesMaster" Target="notesMasters/notesMaster1.xml"/><Relationship Id="rId96"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font" Target="fonts/font2.fntdata"/><Relationship Id="rId9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handoutMaster" Target="handoutMasters/handoutMaster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font" Target="fonts/font1.fntdata"/><Relationship Id="rId98"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1FD4F0A-8A21-4700-8211-50FC9624BF7C}" type="doc">
      <dgm:prSet loTypeId="urn:microsoft.com/office/officeart/2005/8/layout/default" loCatId="list" qsTypeId="urn:microsoft.com/office/officeart/2005/8/quickstyle/simple2" qsCatId="simple" csTypeId="urn:microsoft.com/office/officeart/2005/8/colors/accent1_2" csCatId="accent1" phldr="1"/>
      <dgm:spPr/>
    </dgm:pt>
    <dgm:pt modelId="{B2CDC44C-EADC-401C-BF24-35F1A5745051}">
      <dgm:prSet phldrT="[Text]" custT="1"/>
      <dgm:spPr/>
      <dgm:t>
        <a:bodyPr/>
        <a:lstStyle/>
        <a:p>
          <a:r>
            <a:rPr lang="en-US" sz="1600" b="1" dirty="0">
              <a:latin typeface="Signika" panose="020B0604020202020204" charset="0"/>
            </a:rPr>
            <a:t>High Work Load</a:t>
          </a:r>
          <a:endParaRPr lang="en-IN" sz="1600" b="1" dirty="0">
            <a:latin typeface="Signika" panose="020B0604020202020204" charset="0"/>
          </a:endParaRPr>
        </a:p>
      </dgm:t>
    </dgm:pt>
    <dgm:pt modelId="{9F9A7678-B8AB-40A6-B105-177F45E8D86F}" type="parTrans" cxnId="{792E9380-3AD7-4324-BD09-471467A1179A}">
      <dgm:prSet/>
      <dgm:spPr/>
      <dgm:t>
        <a:bodyPr/>
        <a:lstStyle/>
        <a:p>
          <a:endParaRPr lang="en-IN" sz="1600" b="1">
            <a:latin typeface="Signika" panose="020B0604020202020204" charset="0"/>
          </a:endParaRPr>
        </a:p>
      </dgm:t>
    </dgm:pt>
    <dgm:pt modelId="{287DD67A-5958-4AF7-9D95-4269EA6EF686}" type="sibTrans" cxnId="{792E9380-3AD7-4324-BD09-471467A1179A}">
      <dgm:prSet/>
      <dgm:spPr/>
      <dgm:t>
        <a:bodyPr/>
        <a:lstStyle/>
        <a:p>
          <a:endParaRPr lang="en-IN" sz="1600" b="1">
            <a:latin typeface="Signika" panose="020B0604020202020204" charset="0"/>
          </a:endParaRPr>
        </a:p>
      </dgm:t>
    </dgm:pt>
    <dgm:pt modelId="{AC353075-46D6-471D-8A2C-185E0A3CBD6D}">
      <dgm:prSet phldrT="[Text]" custT="1"/>
      <dgm:spPr/>
      <dgm:t>
        <a:bodyPr/>
        <a:lstStyle/>
        <a:p>
          <a:r>
            <a:rPr lang="en-US" sz="1600" b="1" dirty="0">
              <a:latin typeface="Signika" panose="020B0604020202020204" charset="0"/>
            </a:rPr>
            <a:t>Lack of Control</a:t>
          </a:r>
          <a:endParaRPr lang="en-IN" sz="1600" b="1" dirty="0">
            <a:latin typeface="Signika" panose="020B0604020202020204" charset="0"/>
          </a:endParaRPr>
        </a:p>
      </dgm:t>
    </dgm:pt>
    <dgm:pt modelId="{897E1D8D-FAE5-4A3A-AABB-831B1E00CFC2}" type="parTrans" cxnId="{61BD7EA7-4DD4-4DB8-8D0C-3727B3C8BAD7}">
      <dgm:prSet/>
      <dgm:spPr/>
      <dgm:t>
        <a:bodyPr/>
        <a:lstStyle/>
        <a:p>
          <a:endParaRPr lang="en-IN" sz="1600" b="1">
            <a:latin typeface="Signika" panose="020B0604020202020204" charset="0"/>
          </a:endParaRPr>
        </a:p>
      </dgm:t>
    </dgm:pt>
    <dgm:pt modelId="{E8E313E7-BEB1-452A-9EA8-1A09E0CCE643}" type="sibTrans" cxnId="{61BD7EA7-4DD4-4DB8-8D0C-3727B3C8BAD7}">
      <dgm:prSet/>
      <dgm:spPr/>
      <dgm:t>
        <a:bodyPr/>
        <a:lstStyle/>
        <a:p>
          <a:endParaRPr lang="en-IN" sz="1600" b="1">
            <a:latin typeface="Signika" panose="020B0604020202020204" charset="0"/>
          </a:endParaRPr>
        </a:p>
      </dgm:t>
    </dgm:pt>
    <dgm:pt modelId="{4B2336AE-F894-40A2-A5C4-F10D3F98A0C8}">
      <dgm:prSet phldrT="[Text]" custT="1"/>
      <dgm:spPr/>
      <dgm:t>
        <a:bodyPr/>
        <a:lstStyle/>
        <a:p>
          <a:r>
            <a:rPr lang="en-US" sz="1600" b="1" dirty="0">
              <a:latin typeface="Signika" panose="020B0604020202020204" charset="0"/>
            </a:rPr>
            <a:t>Job Insecurity</a:t>
          </a:r>
          <a:endParaRPr lang="en-IN" sz="1600" b="1" dirty="0">
            <a:latin typeface="Signika" panose="020B0604020202020204" charset="0"/>
          </a:endParaRPr>
        </a:p>
      </dgm:t>
    </dgm:pt>
    <dgm:pt modelId="{62D1161E-53BF-48CA-82B1-09A8A58E4D51}" type="parTrans" cxnId="{3AAC3A42-DDAF-43C9-8A5D-FB397BFB3836}">
      <dgm:prSet/>
      <dgm:spPr/>
      <dgm:t>
        <a:bodyPr/>
        <a:lstStyle/>
        <a:p>
          <a:endParaRPr lang="en-IN" sz="1600" b="1">
            <a:latin typeface="Signika" panose="020B0604020202020204" charset="0"/>
          </a:endParaRPr>
        </a:p>
      </dgm:t>
    </dgm:pt>
    <dgm:pt modelId="{A842ED56-4B78-4790-BD8C-37DE46B448B5}" type="sibTrans" cxnId="{3AAC3A42-DDAF-43C9-8A5D-FB397BFB3836}">
      <dgm:prSet/>
      <dgm:spPr/>
      <dgm:t>
        <a:bodyPr/>
        <a:lstStyle/>
        <a:p>
          <a:endParaRPr lang="en-IN" sz="1600" b="1">
            <a:latin typeface="Signika" panose="020B0604020202020204" charset="0"/>
          </a:endParaRPr>
        </a:p>
      </dgm:t>
    </dgm:pt>
    <dgm:pt modelId="{80B8013D-FB11-481A-82E8-9022812AEB4F}">
      <dgm:prSet phldrT="[Text]" custT="1"/>
      <dgm:spPr/>
      <dgm:t>
        <a:bodyPr/>
        <a:lstStyle/>
        <a:p>
          <a:r>
            <a:rPr lang="en-US" sz="1600" b="1" dirty="0">
              <a:latin typeface="Signika" panose="020B0604020202020204" charset="0"/>
            </a:rPr>
            <a:t>Poor Work-Life balance</a:t>
          </a:r>
          <a:endParaRPr lang="en-IN" sz="1600" b="1" dirty="0">
            <a:latin typeface="Signika" panose="020B0604020202020204" charset="0"/>
          </a:endParaRPr>
        </a:p>
      </dgm:t>
    </dgm:pt>
    <dgm:pt modelId="{A755F0B9-D192-453A-B60F-DB8A3B8B8647}" type="parTrans" cxnId="{78EB2473-F452-4A68-B141-E56415C408D6}">
      <dgm:prSet/>
      <dgm:spPr/>
      <dgm:t>
        <a:bodyPr/>
        <a:lstStyle/>
        <a:p>
          <a:endParaRPr lang="en-IN" sz="1600" b="1">
            <a:latin typeface="Signika" panose="020B0604020202020204" charset="0"/>
          </a:endParaRPr>
        </a:p>
      </dgm:t>
    </dgm:pt>
    <dgm:pt modelId="{98BCFDEF-33FE-4DA4-BD98-3D4490736E0F}" type="sibTrans" cxnId="{78EB2473-F452-4A68-B141-E56415C408D6}">
      <dgm:prSet/>
      <dgm:spPr/>
      <dgm:t>
        <a:bodyPr/>
        <a:lstStyle/>
        <a:p>
          <a:endParaRPr lang="en-IN" sz="1600" b="1">
            <a:latin typeface="Signika" panose="020B0604020202020204" charset="0"/>
          </a:endParaRPr>
        </a:p>
      </dgm:t>
    </dgm:pt>
    <dgm:pt modelId="{119B4C26-6A91-4ADC-97A9-E4E9768828B6}">
      <dgm:prSet phldrT="[Text]" custT="1"/>
      <dgm:spPr/>
      <dgm:t>
        <a:bodyPr/>
        <a:lstStyle/>
        <a:p>
          <a:r>
            <a:rPr lang="en-US" sz="1600" b="1" dirty="0">
              <a:latin typeface="Signika" panose="020B0604020202020204" charset="0"/>
            </a:rPr>
            <a:t>Work Place Conflicts</a:t>
          </a:r>
          <a:endParaRPr lang="en-IN" sz="1600" b="1" dirty="0">
            <a:latin typeface="Signika" panose="020B0604020202020204" charset="0"/>
          </a:endParaRPr>
        </a:p>
      </dgm:t>
    </dgm:pt>
    <dgm:pt modelId="{02C5EEE0-01C6-4B3A-BA5E-88BE6926BC39}" type="parTrans" cxnId="{3053500E-0850-4451-AE5B-1FE543746110}">
      <dgm:prSet/>
      <dgm:spPr/>
      <dgm:t>
        <a:bodyPr/>
        <a:lstStyle/>
        <a:p>
          <a:endParaRPr lang="en-IN" sz="1600" b="1">
            <a:latin typeface="Signika" panose="020B0604020202020204" charset="0"/>
          </a:endParaRPr>
        </a:p>
      </dgm:t>
    </dgm:pt>
    <dgm:pt modelId="{40846814-24A7-47E4-A991-667D329FC44B}" type="sibTrans" cxnId="{3053500E-0850-4451-AE5B-1FE543746110}">
      <dgm:prSet/>
      <dgm:spPr/>
      <dgm:t>
        <a:bodyPr/>
        <a:lstStyle/>
        <a:p>
          <a:endParaRPr lang="en-IN" sz="1600" b="1">
            <a:latin typeface="Signika" panose="020B0604020202020204" charset="0"/>
          </a:endParaRPr>
        </a:p>
      </dgm:t>
    </dgm:pt>
    <dgm:pt modelId="{AD842F5F-1D45-4FF7-B0B6-737C49DDD28E}">
      <dgm:prSet phldrT="[Text]" custT="1"/>
      <dgm:spPr/>
      <dgm:t>
        <a:bodyPr/>
        <a:lstStyle/>
        <a:p>
          <a:r>
            <a:rPr lang="en-US" sz="1600" b="1" dirty="0">
              <a:latin typeface="Signika" panose="020B0604020202020204" charset="0"/>
            </a:rPr>
            <a:t>Job Dissatisfaction</a:t>
          </a:r>
          <a:endParaRPr lang="en-IN" sz="1600" b="1" dirty="0">
            <a:latin typeface="Signika" panose="020B0604020202020204" charset="0"/>
          </a:endParaRPr>
        </a:p>
      </dgm:t>
    </dgm:pt>
    <dgm:pt modelId="{FD7CC143-3E4F-475B-B36E-3F1678FED64D}" type="parTrans" cxnId="{EA83E9D9-0A5F-4589-962D-CA888B835ACE}">
      <dgm:prSet/>
      <dgm:spPr/>
      <dgm:t>
        <a:bodyPr/>
        <a:lstStyle/>
        <a:p>
          <a:endParaRPr lang="en-IN" sz="1600" b="1">
            <a:latin typeface="Signika" panose="020B0604020202020204" charset="0"/>
          </a:endParaRPr>
        </a:p>
      </dgm:t>
    </dgm:pt>
    <dgm:pt modelId="{C66801F5-5F23-43EE-BC42-C9A2C1775B1E}" type="sibTrans" cxnId="{EA83E9D9-0A5F-4589-962D-CA888B835ACE}">
      <dgm:prSet/>
      <dgm:spPr/>
      <dgm:t>
        <a:bodyPr/>
        <a:lstStyle/>
        <a:p>
          <a:endParaRPr lang="en-IN" sz="1600" b="1">
            <a:latin typeface="Signika" panose="020B0604020202020204" charset="0"/>
          </a:endParaRPr>
        </a:p>
      </dgm:t>
    </dgm:pt>
    <dgm:pt modelId="{26C42138-9911-4867-811A-D7D9C9BBA7EE}">
      <dgm:prSet phldrT="[Text]" custT="1"/>
      <dgm:spPr/>
      <dgm:t>
        <a:bodyPr/>
        <a:lstStyle/>
        <a:p>
          <a:r>
            <a:rPr lang="en-US" sz="1600" b="1" dirty="0">
              <a:latin typeface="Signika" panose="020B0604020202020204" charset="0"/>
            </a:rPr>
            <a:t>Lack of Support</a:t>
          </a:r>
          <a:endParaRPr lang="en-IN" sz="1600" b="1" dirty="0">
            <a:latin typeface="Signika" panose="020B0604020202020204" charset="0"/>
          </a:endParaRPr>
        </a:p>
      </dgm:t>
    </dgm:pt>
    <dgm:pt modelId="{674673B6-DC8A-4741-B44C-0738B0870354}" type="parTrans" cxnId="{609596AC-B99C-4F16-94D9-2DB2C337ADE1}">
      <dgm:prSet/>
      <dgm:spPr/>
      <dgm:t>
        <a:bodyPr/>
        <a:lstStyle/>
        <a:p>
          <a:endParaRPr lang="en-IN" sz="1600" b="1">
            <a:latin typeface="Signika" panose="020B0604020202020204" charset="0"/>
          </a:endParaRPr>
        </a:p>
      </dgm:t>
    </dgm:pt>
    <dgm:pt modelId="{D07CC2B7-C372-4AA1-B0E5-D11C8EA013AE}" type="sibTrans" cxnId="{609596AC-B99C-4F16-94D9-2DB2C337ADE1}">
      <dgm:prSet/>
      <dgm:spPr/>
      <dgm:t>
        <a:bodyPr/>
        <a:lstStyle/>
        <a:p>
          <a:endParaRPr lang="en-IN" sz="1600" b="1">
            <a:latin typeface="Signika" panose="020B0604020202020204" charset="0"/>
          </a:endParaRPr>
        </a:p>
      </dgm:t>
    </dgm:pt>
    <dgm:pt modelId="{D2DAA8A6-88F7-42A8-A68E-6C7F3A176EC3}">
      <dgm:prSet phldrT="[Text]" custT="1"/>
      <dgm:spPr/>
      <dgm:t>
        <a:bodyPr/>
        <a:lstStyle/>
        <a:p>
          <a:r>
            <a:rPr lang="en-US" sz="1600" b="1" dirty="0">
              <a:latin typeface="Signika" panose="020B0604020202020204" charset="0"/>
            </a:rPr>
            <a:t>Unsafe Physical Work Conditions</a:t>
          </a:r>
          <a:endParaRPr lang="en-IN" sz="1600" b="1" dirty="0">
            <a:latin typeface="Signika" panose="020B0604020202020204" charset="0"/>
          </a:endParaRPr>
        </a:p>
      </dgm:t>
    </dgm:pt>
    <dgm:pt modelId="{448DA149-DBA7-467F-81D3-A1779D6E5273}" type="parTrans" cxnId="{B3CEEB47-D7E8-4DC3-824C-4217F0AD93F4}">
      <dgm:prSet/>
      <dgm:spPr/>
      <dgm:t>
        <a:bodyPr/>
        <a:lstStyle/>
        <a:p>
          <a:endParaRPr lang="en-IN" sz="1600" b="1">
            <a:latin typeface="Signika" panose="020B0604020202020204" charset="0"/>
          </a:endParaRPr>
        </a:p>
      </dgm:t>
    </dgm:pt>
    <dgm:pt modelId="{6B11D3AB-A0B5-4874-BCEE-703EA1FEBBFA}" type="sibTrans" cxnId="{B3CEEB47-D7E8-4DC3-824C-4217F0AD93F4}">
      <dgm:prSet/>
      <dgm:spPr/>
      <dgm:t>
        <a:bodyPr/>
        <a:lstStyle/>
        <a:p>
          <a:endParaRPr lang="en-IN" sz="1600" b="1">
            <a:latin typeface="Signika" panose="020B0604020202020204" charset="0"/>
          </a:endParaRPr>
        </a:p>
      </dgm:t>
    </dgm:pt>
    <dgm:pt modelId="{F387F77D-B821-458B-AD75-B887ACF31E51}">
      <dgm:prSet phldrT="[Text]" custT="1"/>
      <dgm:spPr/>
      <dgm:t>
        <a:bodyPr/>
        <a:lstStyle/>
        <a:p>
          <a:r>
            <a:rPr lang="en-US" sz="1600" b="1" dirty="0">
              <a:latin typeface="Signika" panose="020B0604020202020204" charset="0"/>
            </a:rPr>
            <a:t>Career Advancement Pressure</a:t>
          </a:r>
          <a:endParaRPr lang="en-IN" sz="1600" b="1" dirty="0">
            <a:latin typeface="Signika" panose="020B0604020202020204" charset="0"/>
          </a:endParaRPr>
        </a:p>
      </dgm:t>
    </dgm:pt>
    <dgm:pt modelId="{DEAC5AA1-D80F-4E4B-826D-A17237F56E0F}" type="parTrans" cxnId="{2677ABEA-F8C3-4A93-B5FE-70FA33D73F9A}">
      <dgm:prSet/>
      <dgm:spPr/>
      <dgm:t>
        <a:bodyPr/>
        <a:lstStyle/>
        <a:p>
          <a:endParaRPr lang="en-IN" sz="1600" b="1">
            <a:latin typeface="Signika" panose="020B0604020202020204" charset="0"/>
          </a:endParaRPr>
        </a:p>
      </dgm:t>
    </dgm:pt>
    <dgm:pt modelId="{E158F034-E3B8-4165-8DF3-055FF9A812DE}" type="sibTrans" cxnId="{2677ABEA-F8C3-4A93-B5FE-70FA33D73F9A}">
      <dgm:prSet/>
      <dgm:spPr/>
      <dgm:t>
        <a:bodyPr/>
        <a:lstStyle/>
        <a:p>
          <a:endParaRPr lang="en-IN" sz="1600" b="1">
            <a:latin typeface="Signika" panose="020B0604020202020204" charset="0"/>
          </a:endParaRPr>
        </a:p>
      </dgm:t>
    </dgm:pt>
    <dgm:pt modelId="{095061A3-867D-4043-BFCF-47049F6CCAD3}">
      <dgm:prSet phldrT="[Text]" custT="1"/>
      <dgm:spPr/>
      <dgm:t>
        <a:bodyPr/>
        <a:lstStyle/>
        <a:p>
          <a:r>
            <a:rPr lang="en-US" sz="1600" b="1" dirty="0">
              <a:latin typeface="Signika" panose="020B0604020202020204" charset="0"/>
            </a:rPr>
            <a:t>Technological Overload</a:t>
          </a:r>
          <a:endParaRPr lang="en-IN" sz="1600" b="1" dirty="0">
            <a:latin typeface="Signika" panose="020B0604020202020204" charset="0"/>
          </a:endParaRPr>
        </a:p>
      </dgm:t>
    </dgm:pt>
    <dgm:pt modelId="{D3B18E9A-B74B-4475-AA41-A92F59D183BC}" type="parTrans" cxnId="{A74D4EC2-922D-479A-BA1A-7B379A1DC5AA}">
      <dgm:prSet/>
      <dgm:spPr/>
      <dgm:t>
        <a:bodyPr/>
        <a:lstStyle/>
        <a:p>
          <a:endParaRPr lang="en-IN" sz="1600" b="1">
            <a:latin typeface="Signika" panose="020B0604020202020204" charset="0"/>
          </a:endParaRPr>
        </a:p>
      </dgm:t>
    </dgm:pt>
    <dgm:pt modelId="{4BE0615D-52B2-4FE4-B692-4ED422373E2C}" type="sibTrans" cxnId="{A74D4EC2-922D-479A-BA1A-7B379A1DC5AA}">
      <dgm:prSet/>
      <dgm:spPr/>
      <dgm:t>
        <a:bodyPr/>
        <a:lstStyle/>
        <a:p>
          <a:endParaRPr lang="en-IN" sz="1600" b="1">
            <a:latin typeface="Signika" panose="020B0604020202020204" charset="0"/>
          </a:endParaRPr>
        </a:p>
      </dgm:t>
    </dgm:pt>
    <dgm:pt modelId="{43A0DAAB-098C-4428-BB7C-69F9A672F14A}" type="pres">
      <dgm:prSet presAssocID="{51FD4F0A-8A21-4700-8211-50FC9624BF7C}" presName="diagram" presStyleCnt="0">
        <dgm:presLayoutVars>
          <dgm:dir/>
          <dgm:resizeHandles val="exact"/>
        </dgm:presLayoutVars>
      </dgm:prSet>
      <dgm:spPr/>
    </dgm:pt>
    <dgm:pt modelId="{1778228E-295D-472E-9E1B-BA30A21EC5C0}" type="pres">
      <dgm:prSet presAssocID="{B2CDC44C-EADC-401C-BF24-35F1A5745051}" presName="node" presStyleLbl="node1" presStyleIdx="0" presStyleCnt="10">
        <dgm:presLayoutVars>
          <dgm:bulletEnabled val="1"/>
        </dgm:presLayoutVars>
      </dgm:prSet>
      <dgm:spPr/>
    </dgm:pt>
    <dgm:pt modelId="{E9EC7A38-F93B-4EE8-BCE6-F37E509D3CD9}" type="pres">
      <dgm:prSet presAssocID="{287DD67A-5958-4AF7-9D95-4269EA6EF686}" presName="sibTrans" presStyleCnt="0"/>
      <dgm:spPr/>
    </dgm:pt>
    <dgm:pt modelId="{E3F3C500-20CD-438C-B15A-9E6946A35A80}" type="pres">
      <dgm:prSet presAssocID="{AC353075-46D6-471D-8A2C-185E0A3CBD6D}" presName="node" presStyleLbl="node1" presStyleIdx="1" presStyleCnt="10">
        <dgm:presLayoutVars>
          <dgm:bulletEnabled val="1"/>
        </dgm:presLayoutVars>
      </dgm:prSet>
      <dgm:spPr/>
    </dgm:pt>
    <dgm:pt modelId="{FAE0F1AA-DBCB-4184-956A-C5117C484689}" type="pres">
      <dgm:prSet presAssocID="{E8E313E7-BEB1-452A-9EA8-1A09E0CCE643}" presName="sibTrans" presStyleCnt="0"/>
      <dgm:spPr/>
    </dgm:pt>
    <dgm:pt modelId="{E60E5B2E-3A13-4E3E-89BD-B8A07F07A424}" type="pres">
      <dgm:prSet presAssocID="{4B2336AE-F894-40A2-A5C4-F10D3F98A0C8}" presName="node" presStyleLbl="node1" presStyleIdx="2" presStyleCnt="10">
        <dgm:presLayoutVars>
          <dgm:bulletEnabled val="1"/>
        </dgm:presLayoutVars>
      </dgm:prSet>
      <dgm:spPr/>
    </dgm:pt>
    <dgm:pt modelId="{9D02FF05-7610-40E9-9CF2-BD3153C847D9}" type="pres">
      <dgm:prSet presAssocID="{A842ED56-4B78-4790-BD8C-37DE46B448B5}" presName="sibTrans" presStyleCnt="0"/>
      <dgm:spPr/>
    </dgm:pt>
    <dgm:pt modelId="{DC0B46E6-9CC3-4358-B819-9283543293EB}" type="pres">
      <dgm:prSet presAssocID="{80B8013D-FB11-481A-82E8-9022812AEB4F}" presName="node" presStyleLbl="node1" presStyleIdx="3" presStyleCnt="10">
        <dgm:presLayoutVars>
          <dgm:bulletEnabled val="1"/>
        </dgm:presLayoutVars>
      </dgm:prSet>
      <dgm:spPr/>
    </dgm:pt>
    <dgm:pt modelId="{79E599CF-4B41-4D51-8D33-5D74F0F55330}" type="pres">
      <dgm:prSet presAssocID="{98BCFDEF-33FE-4DA4-BD98-3D4490736E0F}" presName="sibTrans" presStyleCnt="0"/>
      <dgm:spPr/>
    </dgm:pt>
    <dgm:pt modelId="{948AB308-44E4-4A6A-826F-4574C64E8A69}" type="pres">
      <dgm:prSet presAssocID="{119B4C26-6A91-4ADC-97A9-E4E9768828B6}" presName="node" presStyleLbl="node1" presStyleIdx="4" presStyleCnt="10">
        <dgm:presLayoutVars>
          <dgm:bulletEnabled val="1"/>
        </dgm:presLayoutVars>
      </dgm:prSet>
      <dgm:spPr/>
    </dgm:pt>
    <dgm:pt modelId="{C4BD474E-3E11-42D4-8649-AB42884C7D2C}" type="pres">
      <dgm:prSet presAssocID="{40846814-24A7-47E4-A991-667D329FC44B}" presName="sibTrans" presStyleCnt="0"/>
      <dgm:spPr/>
    </dgm:pt>
    <dgm:pt modelId="{96AAFE18-8E77-4E28-9F1D-1155F5CFD713}" type="pres">
      <dgm:prSet presAssocID="{AD842F5F-1D45-4FF7-B0B6-737C49DDD28E}" presName="node" presStyleLbl="node1" presStyleIdx="5" presStyleCnt="10">
        <dgm:presLayoutVars>
          <dgm:bulletEnabled val="1"/>
        </dgm:presLayoutVars>
      </dgm:prSet>
      <dgm:spPr/>
    </dgm:pt>
    <dgm:pt modelId="{776A9DBF-4467-422D-95AD-611DA43DFDE1}" type="pres">
      <dgm:prSet presAssocID="{C66801F5-5F23-43EE-BC42-C9A2C1775B1E}" presName="sibTrans" presStyleCnt="0"/>
      <dgm:spPr/>
    </dgm:pt>
    <dgm:pt modelId="{91EE8D91-D742-49D9-963B-2C7EE85035D1}" type="pres">
      <dgm:prSet presAssocID="{26C42138-9911-4867-811A-D7D9C9BBA7EE}" presName="node" presStyleLbl="node1" presStyleIdx="6" presStyleCnt="10">
        <dgm:presLayoutVars>
          <dgm:bulletEnabled val="1"/>
        </dgm:presLayoutVars>
      </dgm:prSet>
      <dgm:spPr/>
    </dgm:pt>
    <dgm:pt modelId="{F273ACDD-BA9E-40FA-8F8E-3AEB25D613EB}" type="pres">
      <dgm:prSet presAssocID="{D07CC2B7-C372-4AA1-B0E5-D11C8EA013AE}" presName="sibTrans" presStyleCnt="0"/>
      <dgm:spPr/>
    </dgm:pt>
    <dgm:pt modelId="{DE7561AF-14B3-44AF-9370-7849F3BCEE09}" type="pres">
      <dgm:prSet presAssocID="{D2DAA8A6-88F7-42A8-A68E-6C7F3A176EC3}" presName="node" presStyleLbl="node1" presStyleIdx="7" presStyleCnt="10">
        <dgm:presLayoutVars>
          <dgm:bulletEnabled val="1"/>
        </dgm:presLayoutVars>
      </dgm:prSet>
      <dgm:spPr/>
    </dgm:pt>
    <dgm:pt modelId="{DA37DC87-6E00-4813-9C57-9580B86D06B6}" type="pres">
      <dgm:prSet presAssocID="{6B11D3AB-A0B5-4874-BCEE-703EA1FEBBFA}" presName="sibTrans" presStyleCnt="0"/>
      <dgm:spPr/>
    </dgm:pt>
    <dgm:pt modelId="{3A0D782E-A09F-4029-A3BA-86DA668653B9}" type="pres">
      <dgm:prSet presAssocID="{F387F77D-B821-458B-AD75-B887ACF31E51}" presName="node" presStyleLbl="node1" presStyleIdx="8" presStyleCnt="10">
        <dgm:presLayoutVars>
          <dgm:bulletEnabled val="1"/>
        </dgm:presLayoutVars>
      </dgm:prSet>
      <dgm:spPr/>
    </dgm:pt>
    <dgm:pt modelId="{E7654FB7-D852-4DCD-9538-B876A0D1E7E4}" type="pres">
      <dgm:prSet presAssocID="{E158F034-E3B8-4165-8DF3-055FF9A812DE}" presName="sibTrans" presStyleCnt="0"/>
      <dgm:spPr/>
    </dgm:pt>
    <dgm:pt modelId="{73DD8C32-3DCF-4E4C-ACF9-2CB9E6F18F32}" type="pres">
      <dgm:prSet presAssocID="{095061A3-867D-4043-BFCF-47049F6CCAD3}" presName="node" presStyleLbl="node1" presStyleIdx="9" presStyleCnt="10">
        <dgm:presLayoutVars>
          <dgm:bulletEnabled val="1"/>
        </dgm:presLayoutVars>
      </dgm:prSet>
      <dgm:spPr/>
    </dgm:pt>
  </dgm:ptLst>
  <dgm:cxnLst>
    <dgm:cxn modelId="{3053500E-0850-4451-AE5B-1FE543746110}" srcId="{51FD4F0A-8A21-4700-8211-50FC9624BF7C}" destId="{119B4C26-6A91-4ADC-97A9-E4E9768828B6}" srcOrd="4" destOrd="0" parTransId="{02C5EEE0-01C6-4B3A-BA5E-88BE6926BC39}" sibTransId="{40846814-24A7-47E4-A991-667D329FC44B}"/>
    <dgm:cxn modelId="{DEEF5D18-FA0D-48A2-ACD6-2373FF18923E}" type="presOf" srcId="{119B4C26-6A91-4ADC-97A9-E4E9768828B6}" destId="{948AB308-44E4-4A6A-826F-4574C64E8A69}" srcOrd="0" destOrd="0" presId="urn:microsoft.com/office/officeart/2005/8/layout/default"/>
    <dgm:cxn modelId="{9BBC6421-2809-403E-A5BD-D507037AF32A}" type="presOf" srcId="{F387F77D-B821-458B-AD75-B887ACF31E51}" destId="{3A0D782E-A09F-4029-A3BA-86DA668653B9}" srcOrd="0" destOrd="0" presId="urn:microsoft.com/office/officeart/2005/8/layout/default"/>
    <dgm:cxn modelId="{D37F2923-5E21-4723-AF43-2528E60C2CB0}" type="presOf" srcId="{80B8013D-FB11-481A-82E8-9022812AEB4F}" destId="{DC0B46E6-9CC3-4358-B819-9283543293EB}" srcOrd="0" destOrd="0" presId="urn:microsoft.com/office/officeart/2005/8/layout/default"/>
    <dgm:cxn modelId="{FA7A1F2D-C676-4735-8435-9BAA1BE40AA3}" type="presOf" srcId="{51FD4F0A-8A21-4700-8211-50FC9624BF7C}" destId="{43A0DAAB-098C-4428-BB7C-69F9A672F14A}" srcOrd="0" destOrd="0" presId="urn:microsoft.com/office/officeart/2005/8/layout/default"/>
    <dgm:cxn modelId="{3AAC3A42-DDAF-43C9-8A5D-FB397BFB3836}" srcId="{51FD4F0A-8A21-4700-8211-50FC9624BF7C}" destId="{4B2336AE-F894-40A2-A5C4-F10D3F98A0C8}" srcOrd="2" destOrd="0" parTransId="{62D1161E-53BF-48CA-82B1-09A8A58E4D51}" sibTransId="{A842ED56-4B78-4790-BD8C-37DE46B448B5}"/>
    <dgm:cxn modelId="{ED9A3265-05CD-4C05-BE03-EC8FFD0FFCC1}" type="presOf" srcId="{AC353075-46D6-471D-8A2C-185E0A3CBD6D}" destId="{E3F3C500-20CD-438C-B15A-9E6946A35A80}" srcOrd="0" destOrd="0" presId="urn:microsoft.com/office/officeart/2005/8/layout/default"/>
    <dgm:cxn modelId="{2F0BDC66-2F51-48E2-9600-640358B0E5A7}" type="presOf" srcId="{B2CDC44C-EADC-401C-BF24-35F1A5745051}" destId="{1778228E-295D-472E-9E1B-BA30A21EC5C0}" srcOrd="0" destOrd="0" presId="urn:microsoft.com/office/officeart/2005/8/layout/default"/>
    <dgm:cxn modelId="{B3CEEB47-D7E8-4DC3-824C-4217F0AD93F4}" srcId="{51FD4F0A-8A21-4700-8211-50FC9624BF7C}" destId="{D2DAA8A6-88F7-42A8-A68E-6C7F3A176EC3}" srcOrd="7" destOrd="0" parTransId="{448DA149-DBA7-467F-81D3-A1779D6E5273}" sibTransId="{6B11D3AB-A0B5-4874-BCEE-703EA1FEBBFA}"/>
    <dgm:cxn modelId="{78EB2473-F452-4A68-B141-E56415C408D6}" srcId="{51FD4F0A-8A21-4700-8211-50FC9624BF7C}" destId="{80B8013D-FB11-481A-82E8-9022812AEB4F}" srcOrd="3" destOrd="0" parTransId="{A755F0B9-D192-453A-B60F-DB8A3B8B8647}" sibTransId="{98BCFDEF-33FE-4DA4-BD98-3D4490736E0F}"/>
    <dgm:cxn modelId="{57B5E659-6792-4653-A1FB-D2DEB87447F4}" type="presOf" srcId="{D2DAA8A6-88F7-42A8-A68E-6C7F3A176EC3}" destId="{DE7561AF-14B3-44AF-9370-7849F3BCEE09}" srcOrd="0" destOrd="0" presId="urn:microsoft.com/office/officeart/2005/8/layout/default"/>
    <dgm:cxn modelId="{792E9380-3AD7-4324-BD09-471467A1179A}" srcId="{51FD4F0A-8A21-4700-8211-50FC9624BF7C}" destId="{B2CDC44C-EADC-401C-BF24-35F1A5745051}" srcOrd="0" destOrd="0" parTransId="{9F9A7678-B8AB-40A6-B105-177F45E8D86F}" sibTransId="{287DD67A-5958-4AF7-9D95-4269EA6EF686}"/>
    <dgm:cxn modelId="{28F9478B-B4E0-4F0E-A60E-EB848A6248ED}" type="presOf" srcId="{095061A3-867D-4043-BFCF-47049F6CCAD3}" destId="{73DD8C32-3DCF-4E4C-ACF9-2CB9E6F18F32}" srcOrd="0" destOrd="0" presId="urn:microsoft.com/office/officeart/2005/8/layout/default"/>
    <dgm:cxn modelId="{0FA8649D-38B9-4446-BDDC-8245F5B0F495}" type="presOf" srcId="{4B2336AE-F894-40A2-A5C4-F10D3F98A0C8}" destId="{E60E5B2E-3A13-4E3E-89BD-B8A07F07A424}" srcOrd="0" destOrd="0" presId="urn:microsoft.com/office/officeart/2005/8/layout/default"/>
    <dgm:cxn modelId="{61BD7EA7-4DD4-4DB8-8D0C-3727B3C8BAD7}" srcId="{51FD4F0A-8A21-4700-8211-50FC9624BF7C}" destId="{AC353075-46D6-471D-8A2C-185E0A3CBD6D}" srcOrd="1" destOrd="0" parTransId="{897E1D8D-FAE5-4A3A-AABB-831B1E00CFC2}" sibTransId="{E8E313E7-BEB1-452A-9EA8-1A09E0CCE643}"/>
    <dgm:cxn modelId="{609596AC-B99C-4F16-94D9-2DB2C337ADE1}" srcId="{51FD4F0A-8A21-4700-8211-50FC9624BF7C}" destId="{26C42138-9911-4867-811A-D7D9C9BBA7EE}" srcOrd="6" destOrd="0" parTransId="{674673B6-DC8A-4741-B44C-0738B0870354}" sibTransId="{D07CC2B7-C372-4AA1-B0E5-D11C8EA013AE}"/>
    <dgm:cxn modelId="{7B5748AF-EE19-4CB2-B089-C701486559F9}" type="presOf" srcId="{26C42138-9911-4867-811A-D7D9C9BBA7EE}" destId="{91EE8D91-D742-49D9-963B-2C7EE85035D1}" srcOrd="0" destOrd="0" presId="urn:microsoft.com/office/officeart/2005/8/layout/default"/>
    <dgm:cxn modelId="{A74D4EC2-922D-479A-BA1A-7B379A1DC5AA}" srcId="{51FD4F0A-8A21-4700-8211-50FC9624BF7C}" destId="{095061A3-867D-4043-BFCF-47049F6CCAD3}" srcOrd="9" destOrd="0" parTransId="{D3B18E9A-B74B-4475-AA41-A92F59D183BC}" sibTransId="{4BE0615D-52B2-4FE4-B692-4ED422373E2C}"/>
    <dgm:cxn modelId="{EA83E9D9-0A5F-4589-962D-CA888B835ACE}" srcId="{51FD4F0A-8A21-4700-8211-50FC9624BF7C}" destId="{AD842F5F-1D45-4FF7-B0B6-737C49DDD28E}" srcOrd="5" destOrd="0" parTransId="{FD7CC143-3E4F-475B-B36E-3F1678FED64D}" sibTransId="{C66801F5-5F23-43EE-BC42-C9A2C1775B1E}"/>
    <dgm:cxn modelId="{7AC39CE1-3966-492F-8F00-0CEA7BAE7FDA}" type="presOf" srcId="{AD842F5F-1D45-4FF7-B0B6-737C49DDD28E}" destId="{96AAFE18-8E77-4E28-9F1D-1155F5CFD713}" srcOrd="0" destOrd="0" presId="urn:microsoft.com/office/officeart/2005/8/layout/default"/>
    <dgm:cxn modelId="{2677ABEA-F8C3-4A93-B5FE-70FA33D73F9A}" srcId="{51FD4F0A-8A21-4700-8211-50FC9624BF7C}" destId="{F387F77D-B821-458B-AD75-B887ACF31E51}" srcOrd="8" destOrd="0" parTransId="{DEAC5AA1-D80F-4E4B-826D-A17237F56E0F}" sibTransId="{E158F034-E3B8-4165-8DF3-055FF9A812DE}"/>
    <dgm:cxn modelId="{425C40E8-7FFB-4253-862F-36F458F9D532}" type="presParOf" srcId="{43A0DAAB-098C-4428-BB7C-69F9A672F14A}" destId="{1778228E-295D-472E-9E1B-BA30A21EC5C0}" srcOrd="0" destOrd="0" presId="urn:microsoft.com/office/officeart/2005/8/layout/default"/>
    <dgm:cxn modelId="{54FEE53D-3793-433D-9724-234054DAFA14}" type="presParOf" srcId="{43A0DAAB-098C-4428-BB7C-69F9A672F14A}" destId="{E9EC7A38-F93B-4EE8-BCE6-F37E509D3CD9}" srcOrd="1" destOrd="0" presId="urn:microsoft.com/office/officeart/2005/8/layout/default"/>
    <dgm:cxn modelId="{3ECD9F75-7450-4383-B07C-1A4B9A8BB6E9}" type="presParOf" srcId="{43A0DAAB-098C-4428-BB7C-69F9A672F14A}" destId="{E3F3C500-20CD-438C-B15A-9E6946A35A80}" srcOrd="2" destOrd="0" presId="urn:microsoft.com/office/officeart/2005/8/layout/default"/>
    <dgm:cxn modelId="{FA57E2E9-5C92-4D5D-A260-E9288474B126}" type="presParOf" srcId="{43A0DAAB-098C-4428-BB7C-69F9A672F14A}" destId="{FAE0F1AA-DBCB-4184-956A-C5117C484689}" srcOrd="3" destOrd="0" presId="urn:microsoft.com/office/officeart/2005/8/layout/default"/>
    <dgm:cxn modelId="{7F2702A0-CC83-4897-A516-4AB4211633EC}" type="presParOf" srcId="{43A0DAAB-098C-4428-BB7C-69F9A672F14A}" destId="{E60E5B2E-3A13-4E3E-89BD-B8A07F07A424}" srcOrd="4" destOrd="0" presId="urn:microsoft.com/office/officeart/2005/8/layout/default"/>
    <dgm:cxn modelId="{45840F8B-544B-474B-92B6-55F84A1CCC3C}" type="presParOf" srcId="{43A0DAAB-098C-4428-BB7C-69F9A672F14A}" destId="{9D02FF05-7610-40E9-9CF2-BD3153C847D9}" srcOrd="5" destOrd="0" presId="urn:microsoft.com/office/officeart/2005/8/layout/default"/>
    <dgm:cxn modelId="{F31BD034-7B25-4EDE-9717-2D8BAABFD8DC}" type="presParOf" srcId="{43A0DAAB-098C-4428-BB7C-69F9A672F14A}" destId="{DC0B46E6-9CC3-4358-B819-9283543293EB}" srcOrd="6" destOrd="0" presId="urn:microsoft.com/office/officeart/2005/8/layout/default"/>
    <dgm:cxn modelId="{7D384B7C-2D7D-4DED-91E1-DDD7CDA8C313}" type="presParOf" srcId="{43A0DAAB-098C-4428-BB7C-69F9A672F14A}" destId="{79E599CF-4B41-4D51-8D33-5D74F0F55330}" srcOrd="7" destOrd="0" presId="urn:microsoft.com/office/officeart/2005/8/layout/default"/>
    <dgm:cxn modelId="{9C0C00C7-A25B-4AEE-A728-026432B03BB0}" type="presParOf" srcId="{43A0DAAB-098C-4428-BB7C-69F9A672F14A}" destId="{948AB308-44E4-4A6A-826F-4574C64E8A69}" srcOrd="8" destOrd="0" presId="urn:microsoft.com/office/officeart/2005/8/layout/default"/>
    <dgm:cxn modelId="{480A6523-D922-4BED-BA29-FADA8E236944}" type="presParOf" srcId="{43A0DAAB-098C-4428-BB7C-69F9A672F14A}" destId="{C4BD474E-3E11-42D4-8649-AB42884C7D2C}" srcOrd="9" destOrd="0" presId="urn:microsoft.com/office/officeart/2005/8/layout/default"/>
    <dgm:cxn modelId="{055BC0CA-6632-4131-AE47-03193B8F76FA}" type="presParOf" srcId="{43A0DAAB-098C-4428-BB7C-69F9A672F14A}" destId="{96AAFE18-8E77-4E28-9F1D-1155F5CFD713}" srcOrd="10" destOrd="0" presId="urn:microsoft.com/office/officeart/2005/8/layout/default"/>
    <dgm:cxn modelId="{282DBB7F-B6E0-472A-AB0D-A1E66376934B}" type="presParOf" srcId="{43A0DAAB-098C-4428-BB7C-69F9A672F14A}" destId="{776A9DBF-4467-422D-95AD-611DA43DFDE1}" srcOrd="11" destOrd="0" presId="urn:microsoft.com/office/officeart/2005/8/layout/default"/>
    <dgm:cxn modelId="{C47971FE-3393-4413-BBA3-66E06ECAA662}" type="presParOf" srcId="{43A0DAAB-098C-4428-BB7C-69F9A672F14A}" destId="{91EE8D91-D742-49D9-963B-2C7EE85035D1}" srcOrd="12" destOrd="0" presId="urn:microsoft.com/office/officeart/2005/8/layout/default"/>
    <dgm:cxn modelId="{5CBD385F-B31A-483B-9D51-C5364A388FB0}" type="presParOf" srcId="{43A0DAAB-098C-4428-BB7C-69F9A672F14A}" destId="{F273ACDD-BA9E-40FA-8F8E-3AEB25D613EB}" srcOrd="13" destOrd="0" presId="urn:microsoft.com/office/officeart/2005/8/layout/default"/>
    <dgm:cxn modelId="{AEB0DFCF-BCD7-44E4-8D8F-AFF0771B2165}" type="presParOf" srcId="{43A0DAAB-098C-4428-BB7C-69F9A672F14A}" destId="{DE7561AF-14B3-44AF-9370-7849F3BCEE09}" srcOrd="14" destOrd="0" presId="urn:microsoft.com/office/officeart/2005/8/layout/default"/>
    <dgm:cxn modelId="{289A7B26-08DF-40AA-8EF9-28F2BACE7021}" type="presParOf" srcId="{43A0DAAB-098C-4428-BB7C-69F9A672F14A}" destId="{DA37DC87-6E00-4813-9C57-9580B86D06B6}" srcOrd="15" destOrd="0" presId="urn:microsoft.com/office/officeart/2005/8/layout/default"/>
    <dgm:cxn modelId="{1FDABA24-32A7-403A-9858-D8C9F20C89E4}" type="presParOf" srcId="{43A0DAAB-098C-4428-BB7C-69F9A672F14A}" destId="{3A0D782E-A09F-4029-A3BA-86DA668653B9}" srcOrd="16" destOrd="0" presId="urn:microsoft.com/office/officeart/2005/8/layout/default"/>
    <dgm:cxn modelId="{8DF39DA9-CC49-4319-BE9A-D7F343A50A50}" type="presParOf" srcId="{43A0DAAB-098C-4428-BB7C-69F9A672F14A}" destId="{E7654FB7-D852-4DCD-9538-B876A0D1E7E4}" srcOrd="17" destOrd="0" presId="urn:microsoft.com/office/officeart/2005/8/layout/default"/>
    <dgm:cxn modelId="{A53C727B-349C-46D2-B56B-CC76FAE654AA}" type="presParOf" srcId="{43A0DAAB-098C-4428-BB7C-69F9A672F14A}" destId="{73DD8C32-3DCF-4E4C-ACF9-2CB9E6F18F32}" srcOrd="18"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49F47C84-05D1-493F-BA20-FED8928D8B95}" type="doc">
      <dgm:prSet loTypeId="urn:microsoft.com/office/officeart/2005/8/layout/hProcess3" loCatId="process" qsTypeId="urn:microsoft.com/office/officeart/2005/8/quickstyle/simple1" qsCatId="simple" csTypeId="urn:microsoft.com/office/officeart/2005/8/colors/accent1_2" csCatId="accent1" phldr="1"/>
      <dgm:spPr/>
    </dgm:pt>
    <dgm:pt modelId="{67CCBE08-B7A0-4566-B3B3-AA4C8799DBD6}">
      <dgm:prSet phldrT="[Text]" custT="1"/>
      <dgm:spPr>
        <a:ln w="19050">
          <a:solidFill>
            <a:schemeClr val="tx1"/>
          </a:solidFill>
        </a:ln>
      </dgm:spPr>
      <dgm:t>
        <a:bodyPr/>
        <a:lstStyle/>
        <a:p>
          <a:r>
            <a:rPr lang="en-US" sz="1200" dirty="0">
              <a:solidFill>
                <a:schemeClr val="bg1"/>
              </a:solidFill>
              <a:latin typeface="Signika" panose="020B0604020202020204" charset="0"/>
            </a:rPr>
            <a:t>Set a timer (say 25 mins)</a:t>
          </a:r>
          <a:endParaRPr lang="en-IN" sz="1200" dirty="0">
            <a:solidFill>
              <a:schemeClr val="bg1"/>
            </a:solidFill>
            <a:latin typeface="Signika" panose="020B0604020202020204" charset="0"/>
          </a:endParaRPr>
        </a:p>
      </dgm:t>
    </dgm:pt>
    <dgm:pt modelId="{CD6E9CDA-A2CA-47DD-A7AB-030F61F847BB}" type="parTrans" cxnId="{7ADF584D-2260-4851-B1DA-8757F3645BC1}">
      <dgm:prSet/>
      <dgm:spPr/>
      <dgm:t>
        <a:bodyPr/>
        <a:lstStyle/>
        <a:p>
          <a:endParaRPr lang="en-IN" sz="1200">
            <a:solidFill>
              <a:schemeClr val="bg1"/>
            </a:solidFill>
            <a:latin typeface="Signika" panose="020B0604020202020204" charset="0"/>
          </a:endParaRPr>
        </a:p>
      </dgm:t>
    </dgm:pt>
    <dgm:pt modelId="{E02B5F94-0FC6-4900-913A-469209EAAB69}" type="sibTrans" cxnId="{7ADF584D-2260-4851-B1DA-8757F3645BC1}">
      <dgm:prSet/>
      <dgm:spPr/>
      <dgm:t>
        <a:bodyPr/>
        <a:lstStyle/>
        <a:p>
          <a:endParaRPr lang="en-IN" sz="1200">
            <a:solidFill>
              <a:schemeClr val="bg1"/>
            </a:solidFill>
            <a:latin typeface="Signika" panose="020B0604020202020204" charset="0"/>
          </a:endParaRPr>
        </a:p>
      </dgm:t>
    </dgm:pt>
    <dgm:pt modelId="{5C6A5425-5C42-4DA9-9AF6-4ADBCC732765}">
      <dgm:prSet phldrT="[Text]" custT="1"/>
      <dgm:spPr>
        <a:ln w="19050">
          <a:solidFill>
            <a:schemeClr val="tx1"/>
          </a:solidFill>
        </a:ln>
      </dgm:spPr>
      <dgm:t>
        <a:bodyPr/>
        <a:lstStyle/>
        <a:p>
          <a:r>
            <a:rPr lang="en-US" sz="1200">
              <a:solidFill>
                <a:schemeClr val="bg1"/>
              </a:solidFill>
              <a:latin typeface="Signika" panose="020B0604020202020204" charset="0"/>
            </a:rPr>
            <a:t>Work actively</a:t>
          </a:r>
          <a:endParaRPr lang="en-IN" sz="1200" dirty="0">
            <a:solidFill>
              <a:schemeClr val="bg1"/>
            </a:solidFill>
            <a:latin typeface="Signika" panose="020B0604020202020204" charset="0"/>
          </a:endParaRPr>
        </a:p>
      </dgm:t>
    </dgm:pt>
    <dgm:pt modelId="{D378599A-A32E-47AD-9DDB-3DE9BB12C42A}" type="parTrans" cxnId="{6CD81951-F860-489F-9E35-EEBA563A4321}">
      <dgm:prSet/>
      <dgm:spPr/>
      <dgm:t>
        <a:bodyPr/>
        <a:lstStyle/>
        <a:p>
          <a:endParaRPr lang="en-IN" sz="1200">
            <a:solidFill>
              <a:schemeClr val="bg1"/>
            </a:solidFill>
            <a:latin typeface="Signika" panose="020B0604020202020204" charset="0"/>
          </a:endParaRPr>
        </a:p>
      </dgm:t>
    </dgm:pt>
    <dgm:pt modelId="{F36B6551-B1D4-420A-9E0B-DA66D5A6CF0C}" type="sibTrans" cxnId="{6CD81951-F860-489F-9E35-EEBA563A4321}">
      <dgm:prSet/>
      <dgm:spPr/>
      <dgm:t>
        <a:bodyPr/>
        <a:lstStyle/>
        <a:p>
          <a:endParaRPr lang="en-IN" sz="1200">
            <a:solidFill>
              <a:schemeClr val="bg1"/>
            </a:solidFill>
            <a:latin typeface="Signika" panose="020B0604020202020204" charset="0"/>
          </a:endParaRPr>
        </a:p>
      </dgm:t>
    </dgm:pt>
    <dgm:pt modelId="{CD1ABDDB-3AB2-47D5-9C6B-2CFA285A2E8C}">
      <dgm:prSet phldrT="[Text]" custT="1"/>
      <dgm:spPr>
        <a:ln w="19050">
          <a:solidFill>
            <a:schemeClr val="tx1"/>
          </a:solidFill>
        </a:ln>
      </dgm:spPr>
      <dgm:t>
        <a:bodyPr/>
        <a:lstStyle/>
        <a:p>
          <a:r>
            <a:rPr lang="en-US" sz="1200">
              <a:solidFill>
                <a:schemeClr val="bg1"/>
              </a:solidFill>
              <a:latin typeface="Signika" panose="020B0604020202020204" charset="0"/>
            </a:rPr>
            <a:t>Complete one Pomodoro</a:t>
          </a:r>
          <a:endParaRPr lang="en-IN" sz="1200" dirty="0">
            <a:solidFill>
              <a:schemeClr val="bg1"/>
            </a:solidFill>
            <a:latin typeface="Signika" panose="020B0604020202020204" charset="0"/>
          </a:endParaRPr>
        </a:p>
      </dgm:t>
    </dgm:pt>
    <dgm:pt modelId="{AECB100B-AC55-4A0D-BCEC-23409188769C}" type="parTrans" cxnId="{A4F448A4-93B7-48E7-B78C-606554C6E47D}">
      <dgm:prSet/>
      <dgm:spPr/>
      <dgm:t>
        <a:bodyPr/>
        <a:lstStyle/>
        <a:p>
          <a:endParaRPr lang="en-IN" sz="1200">
            <a:solidFill>
              <a:schemeClr val="bg1"/>
            </a:solidFill>
            <a:latin typeface="Signika" panose="020B0604020202020204" charset="0"/>
          </a:endParaRPr>
        </a:p>
      </dgm:t>
    </dgm:pt>
    <dgm:pt modelId="{62BC2320-C42B-43CC-803E-BD9F4D1D9EE0}" type="sibTrans" cxnId="{A4F448A4-93B7-48E7-B78C-606554C6E47D}">
      <dgm:prSet/>
      <dgm:spPr/>
      <dgm:t>
        <a:bodyPr/>
        <a:lstStyle/>
        <a:p>
          <a:endParaRPr lang="en-IN" sz="1200">
            <a:solidFill>
              <a:schemeClr val="bg1"/>
            </a:solidFill>
            <a:latin typeface="Signika" panose="020B0604020202020204" charset="0"/>
          </a:endParaRPr>
        </a:p>
      </dgm:t>
    </dgm:pt>
    <dgm:pt modelId="{F53ED51D-5710-4830-90F5-5E0D367D0CF2}">
      <dgm:prSet phldrT="[Text]" custT="1"/>
      <dgm:spPr>
        <a:ln w="19050">
          <a:solidFill>
            <a:schemeClr val="tx1"/>
          </a:solidFill>
        </a:ln>
      </dgm:spPr>
      <dgm:t>
        <a:bodyPr/>
        <a:lstStyle/>
        <a:p>
          <a:r>
            <a:rPr lang="en-US" sz="1200">
              <a:solidFill>
                <a:schemeClr val="bg1"/>
              </a:solidFill>
              <a:latin typeface="Signika" panose="020B0604020202020204" charset="0"/>
            </a:rPr>
            <a:t>Take a short break of 5 mins</a:t>
          </a:r>
          <a:endParaRPr lang="en-IN" sz="1200" dirty="0">
            <a:solidFill>
              <a:schemeClr val="bg1"/>
            </a:solidFill>
            <a:latin typeface="Signika" panose="020B0604020202020204" charset="0"/>
          </a:endParaRPr>
        </a:p>
      </dgm:t>
    </dgm:pt>
    <dgm:pt modelId="{2BCCE48E-25E9-434B-977F-D08BBD2AA92E}" type="parTrans" cxnId="{2322EA51-50E3-4AF0-A274-27171B578FF0}">
      <dgm:prSet/>
      <dgm:spPr/>
      <dgm:t>
        <a:bodyPr/>
        <a:lstStyle/>
        <a:p>
          <a:endParaRPr lang="en-IN" sz="1200">
            <a:solidFill>
              <a:schemeClr val="bg1"/>
            </a:solidFill>
            <a:latin typeface="Signika" panose="020B0604020202020204" charset="0"/>
          </a:endParaRPr>
        </a:p>
      </dgm:t>
    </dgm:pt>
    <dgm:pt modelId="{213273DB-3951-4EB3-8C04-DD4FF9CEC251}" type="sibTrans" cxnId="{2322EA51-50E3-4AF0-A274-27171B578FF0}">
      <dgm:prSet/>
      <dgm:spPr/>
      <dgm:t>
        <a:bodyPr/>
        <a:lstStyle/>
        <a:p>
          <a:endParaRPr lang="en-IN" sz="1200">
            <a:solidFill>
              <a:schemeClr val="bg1"/>
            </a:solidFill>
            <a:latin typeface="Signika" panose="020B0604020202020204" charset="0"/>
          </a:endParaRPr>
        </a:p>
      </dgm:t>
    </dgm:pt>
    <dgm:pt modelId="{21DB181B-2FD9-4619-ADE9-8B40183B759B}">
      <dgm:prSet phldrT="[Text]" custT="1"/>
      <dgm:spPr>
        <a:ln w="19050">
          <a:solidFill>
            <a:schemeClr val="tx1"/>
          </a:solidFill>
        </a:ln>
      </dgm:spPr>
      <dgm:t>
        <a:bodyPr/>
        <a:lstStyle/>
        <a:p>
          <a:r>
            <a:rPr lang="en-US" sz="1200" dirty="0">
              <a:solidFill>
                <a:schemeClr val="bg1"/>
              </a:solidFill>
              <a:latin typeface="Signika" panose="020B0604020202020204" charset="0"/>
            </a:rPr>
            <a:t>Repeat Pomodoro’s</a:t>
          </a:r>
          <a:endParaRPr lang="en-IN" sz="1200" dirty="0">
            <a:solidFill>
              <a:schemeClr val="bg1"/>
            </a:solidFill>
            <a:latin typeface="Signika" panose="020B0604020202020204" charset="0"/>
          </a:endParaRPr>
        </a:p>
      </dgm:t>
    </dgm:pt>
    <dgm:pt modelId="{15DBB284-3B29-4EA4-B3D0-C79E97D903F3}" type="parTrans" cxnId="{BAE2867D-48EF-479C-A61B-2D60248BE117}">
      <dgm:prSet/>
      <dgm:spPr/>
      <dgm:t>
        <a:bodyPr/>
        <a:lstStyle/>
        <a:p>
          <a:endParaRPr lang="en-IN" sz="1200">
            <a:solidFill>
              <a:schemeClr val="bg1"/>
            </a:solidFill>
            <a:latin typeface="Signika" panose="020B0604020202020204" charset="0"/>
          </a:endParaRPr>
        </a:p>
      </dgm:t>
    </dgm:pt>
    <dgm:pt modelId="{81F763C3-05A3-4AFD-B88B-9B0D94460FE8}" type="sibTrans" cxnId="{BAE2867D-48EF-479C-A61B-2D60248BE117}">
      <dgm:prSet/>
      <dgm:spPr/>
      <dgm:t>
        <a:bodyPr/>
        <a:lstStyle/>
        <a:p>
          <a:endParaRPr lang="en-IN" sz="1200">
            <a:solidFill>
              <a:schemeClr val="bg1"/>
            </a:solidFill>
            <a:latin typeface="Signika" panose="020B0604020202020204" charset="0"/>
          </a:endParaRPr>
        </a:p>
      </dgm:t>
    </dgm:pt>
    <dgm:pt modelId="{04A2B638-2E53-46DD-B98C-469EC50E8991}">
      <dgm:prSet phldrT="[Text]" custT="1"/>
      <dgm:spPr>
        <a:ln w="19050">
          <a:solidFill>
            <a:schemeClr val="tx1"/>
          </a:solidFill>
        </a:ln>
      </dgm:spPr>
      <dgm:t>
        <a:bodyPr/>
        <a:lstStyle/>
        <a:p>
          <a:r>
            <a:rPr lang="en-US" sz="1200" dirty="0">
              <a:solidFill>
                <a:schemeClr val="bg1"/>
              </a:solidFill>
              <a:latin typeface="Signika" panose="020B0604020202020204" charset="0"/>
            </a:rPr>
            <a:t>Long Break (after 4 of 25 mins each)</a:t>
          </a:r>
          <a:endParaRPr lang="en-IN" sz="1200" dirty="0">
            <a:solidFill>
              <a:schemeClr val="bg1"/>
            </a:solidFill>
            <a:latin typeface="Signika" panose="020B0604020202020204" charset="0"/>
          </a:endParaRPr>
        </a:p>
      </dgm:t>
    </dgm:pt>
    <dgm:pt modelId="{48B42D78-2079-47C3-9BF1-B4AC4BBA4FAD}" type="parTrans" cxnId="{889DCBEF-85CB-47DF-B4D8-C8FA3493725C}">
      <dgm:prSet/>
      <dgm:spPr/>
      <dgm:t>
        <a:bodyPr/>
        <a:lstStyle/>
        <a:p>
          <a:endParaRPr lang="en-IN" sz="1200">
            <a:solidFill>
              <a:schemeClr val="bg1"/>
            </a:solidFill>
            <a:latin typeface="Signika" panose="020B0604020202020204" charset="0"/>
          </a:endParaRPr>
        </a:p>
      </dgm:t>
    </dgm:pt>
    <dgm:pt modelId="{195160BC-EDC2-45BB-AECA-8DAA1D7C9866}" type="sibTrans" cxnId="{889DCBEF-85CB-47DF-B4D8-C8FA3493725C}">
      <dgm:prSet/>
      <dgm:spPr/>
      <dgm:t>
        <a:bodyPr/>
        <a:lstStyle/>
        <a:p>
          <a:endParaRPr lang="en-IN" sz="1200">
            <a:solidFill>
              <a:schemeClr val="bg1"/>
            </a:solidFill>
            <a:latin typeface="Signika" panose="020B0604020202020204" charset="0"/>
          </a:endParaRPr>
        </a:p>
      </dgm:t>
    </dgm:pt>
    <dgm:pt modelId="{294FE262-C5D3-461C-8319-E50505262E1F}">
      <dgm:prSet phldrT="[Text]" custT="1"/>
      <dgm:spPr>
        <a:ln w="19050">
          <a:solidFill>
            <a:schemeClr val="tx1"/>
          </a:solidFill>
        </a:ln>
      </dgm:spPr>
      <dgm:t>
        <a:bodyPr/>
        <a:lstStyle/>
        <a:p>
          <a:r>
            <a:rPr lang="en-US" sz="1200" dirty="0">
              <a:solidFill>
                <a:schemeClr val="bg1"/>
              </a:solidFill>
              <a:latin typeface="Signika" panose="020B0604020202020204" charset="0"/>
            </a:rPr>
            <a:t>Track progress</a:t>
          </a:r>
          <a:endParaRPr lang="en-IN" sz="1200" dirty="0">
            <a:solidFill>
              <a:schemeClr val="bg1"/>
            </a:solidFill>
            <a:latin typeface="Signika" panose="020B0604020202020204" charset="0"/>
          </a:endParaRPr>
        </a:p>
      </dgm:t>
    </dgm:pt>
    <dgm:pt modelId="{B75B7876-2C46-43B6-B053-C6AACF0B5706}" type="parTrans" cxnId="{921E33BA-9F0E-438B-B59D-51A81781B16E}">
      <dgm:prSet/>
      <dgm:spPr/>
      <dgm:t>
        <a:bodyPr/>
        <a:lstStyle/>
        <a:p>
          <a:endParaRPr lang="en-IN" sz="1200">
            <a:solidFill>
              <a:schemeClr val="bg1"/>
            </a:solidFill>
            <a:latin typeface="Signika" panose="020B0604020202020204" charset="0"/>
          </a:endParaRPr>
        </a:p>
      </dgm:t>
    </dgm:pt>
    <dgm:pt modelId="{03AFB411-B190-439F-A358-F0FDEC078733}" type="sibTrans" cxnId="{921E33BA-9F0E-438B-B59D-51A81781B16E}">
      <dgm:prSet/>
      <dgm:spPr/>
      <dgm:t>
        <a:bodyPr/>
        <a:lstStyle/>
        <a:p>
          <a:endParaRPr lang="en-IN" sz="1200">
            <a:solidFill>
              <a:schemeClr val="bg1"/>
            </a:solidFill>
            <a:latin typeface="Signika" panose="020B0604020202020204" charset="0"/>
          </a:endParaRPr>
        </a:p>
      </dgm:t>
    </dgm:pt>
    <dgm:pt modelId="{B8AA0E5D-F117-46C1-8068-7CB2504437A2}" type="pres">
      <dgm:prSet presAssocID="{49F47C84-05D1-493F-BA20-FED8928D8B95}" presName="Name0" presStyleCnt="0">
        <dgm:presLayoutVars>
          <dgm:dir/>
          <dgm:animLvl val="lvl"/>
          <dgm:resizeHandles val="exact"/>
        </dgm:presLayoutVars>
      </dgm:prSet>
      <dgm:spPr/>
    </dgm:pt>
    <dgm:pt modelId="{2C86DAF8-F5C4-42ED-971C-8410BBE574C9}" type="pres">
      <dgm:prSet presAssocID="{49F47C84-05D1-493F-BA20-FED8928D8B95}" presName="dummy" presStyleCnt="0"/>
      <dgm:spPr/>
    </dgm:pt>
    <dgm:pt modelId="{C0DD3D5A-C6F5-4F1D-9D2F-30EE95C5C564}" type="pres">
      <dgm:prSet presAssocID="{49F47C84-05D1-493F-BA20-FED8928D8B95}" presName="linH" presStyleCnt="0"/>
      <dgm:spPr/>
    </dgm:pt>
    <dgm:pt modelId="{CC615C05-D918-451B-811A-358853F10D3F}" type="pres">
      <dgm:prSet presAssocID="{49F47C84-05D1-493F-BA20-FED8928D8B95}" presName="padding1" presStyleCnt="0"/>
      <dgm:spPr/>
    </dgm:pt>
    <dgm:pt modelId="{A3EBCA3D-725E-4F4E-88B3-AF6A8F0F907E}" type="pres">
      <dgm:prSet presAssocID="{67CCBE08-B7A0-4566-B3B3-AA4C8799DBD6}" presName="linV" presStyleCnt="0"/>
      <dgm:spPr/>
    </dgm:pt>
    <dgm:pt modelId="{859D0E25-6859-4851-8EA1-B6A0ACEA53A4}" type="pres">
      <dgm:prSet presAssocID="{67CCBE08-B7A0-4566-B3B3-AA4C8799DBD6}" presName="spVertical1" presStyleCnt="0"/>
      <dgm:spPr/>
    </dgm:pt>
    <dgm:pt modelId="{AAB97149-5B56-416F-A4A1-75DB3B320018}" type="pres">
      <dgm:prSet presAssocID="{67CCBE08-B7A0-4566-B3B3-AA4C8799DBD6}" presName="parTx" presStyleLbl="revTx" presStyleIdx="0" presStyleCnt="7" custScaleY="77862" custLinFactNeighborX="-81179" custLinFactNeighborY="23408">
        <dgm:presLayoutVars>
          <dgm:chMax val="0"/>
          <dgm:chPref val="0"/>
          <dgm:bulletEnabled val="1"/>
        </dgm:presLayoutVars>
      </dgm:prSet>
      <dgm:spPr/>
    </dgm:pt>
    <dgm:pt modelId="{1FBD57C4-E743-4236-8B37-56FF71DB3C6B}" type="pres">
      <dgm:prSet presAssocID="{67CCBE08-B7A0-4566-B3B3-AA4C8799DBD6}" presName="spVertical2" presStyleCnt="0"/>
      <dgm:spPr/>
    </dgm:pt>
    <dgm:pt modelId="{03268A5D-1AFC-4CBE-B447-3FACECBDF2CB}" type="pres">
      <dgm:prSet presAssocID="{67CCBE08-B7A0-4566-B3B3-AA4C8799DBD6}" presName="spVertical3" presStyleCnt="0"/>
      <dgm:spPr/>
    </dgm:pt>
    <dgm:pt modelId="{93AC8EE4-BC58-439C-97E8-F879A35A9EE8}" type="pres">
      <dgm:prSet presAssocID="{E02B5F94-0FC6-4900-913A-469209EAAB69}" presName="space" presStyleCnt="0"/>
      <dgm:spPr/>
    </dgm:pt>
    <dgm:pt modelId="{CF491CA7-A6F9-4FCF-B30E-0E8E572B2B98}" type="pres">
      <dgm:prSet presAssocID="{5C6A5425-5C42-4DA9-9AF6-4ADBCC732765}" presName="linV" presStyleCnt="0"/>
      <dgm:spPr/>
    </dgm:pt>
    <dgm:pt modelId="{CEFE0393-3570-4F8B-93DC-35A485B75150}" type="pres">
      <dgm:prSet presAssocID="{5C6A5425-5C42-4DA9-9AF6-4ADBCC732765}" presName="spVertical1" presStyleCnt="0"/>
      <dgm:spPr/>
    </dgm:pt>
    <dgm:pt modelId="{5BF3CE28-DB4A-453D-B33E-AAB562FE16F0}" type="pres">
      <dgm:prSet presAssocID="{5C6A5425-5C42-4DA9-9AF6-4ADBCC732765}" presName="parTx" presStyleLbl="revTx" presStyleIdx="1" presStyleCnt="7" custScaleY="77862" custLinFactNeighborX="-84392" custLinFactNeighborY="23408">
        <dgm:presLayoutVars>
          <dgm:chMax val="0"/>
          <dgm:chPref val="0"/>
          <dgm:bulletEnabled val="1"/>
        </dgm:presLayoutVars>
      </dgm:prSet>
      <dgm:spPr/>
    </dgm:pt>
    <dgm:pt modelId="{8E77B85B-A904-4D76-86AF-C29551205B4D}" type="pres">
      <dgm:prSet presAssocID="{5C6A5425-5C42-4DA9-9AF6-4ADBCC732765}" presName="spVertical2" presStyleCnt="0"/>
      <dgm:spPr/>
    </dgm:pt>
    <dgm:pt modelId="{DD9068B0-1B45-468A-956A-EEEE6883911E}" type="pres">
      <dgm:prSet presAssocID="{5C6A5425-5C42-4DA9-9AF6-4ADBCC732765}" presName="spVertical3" presStyleCnt="0"/>
      <dgm:spPr/>
    </dgm:pt>
    <dgm:pt modelId="{26255080-6B0F-4CF3-A2E0-991365B80788}" type="pres">
      <dgm:prSet presAssocID="{F36B6551-B1D4-420A-9E0B-DA66D5A6CF0C}" presName="space" presStyleCnt="0"/>
      <dgm:spPr/>
    </dgm:pt>
    <dgm:pt modelId="{4058E69A-7A8E-4749-99E1-43017DC9CD3D}" type="pres">
      <dgm:prSet presAssocID="{CD1ABDDB-3AB2-47D5-9C6B-2CFA285A2E8C}" presName="linV" presStyleCnt="0"/>
      <dgm:spPr/>
    </dgm:pt>
    <dgm:pt modelId="{E49F592D-4743-4237-81EB-E58785959964}" type="pres">
      <dgm:prSet presAssocID="{CD1ABDDB-3AB2-47D5-9C6B-2CFA285A2E8C}" presName="spVertical1" presStyleCnt="0"/>
      <dgm:spPr/>
    </dgm:pt>
    <dgm:pt modelId="{CDA461AB-07BC-4CDC-A6E8-8CA7918AFFA6}" type="pres">
      <dgm:prSet presAssocID="{CD1ABDDB-3AB2-47D5-9C6B-2CFA285A2E8C}" presName="parTx" presStyleLbl="revTx" presStyleIdx="2" presStyleCnt="7" custScaleY="77862" custLinFactNeighborX="-84392" custLinFactNeighborY="23408">
        <dgm:presLayoutVars>
          <dgm:chMax val="0"/>
          <dgm:chPref val="0"/>
          <dgm:bulletEnabled val="1"/>
        </dgm:presLayoutVars>
      </dgm:prSet>
      <dgm:spPr/>
    </dgm:pt>
    <dgm:pt modelId="{95EE02B9-BF32-4925-876B-6E4CDCA74E0A}" type="pres">
      <dgm:prSet presAssocID="{CD1ABDDB-3AB2-47D5-9C6B-2CFA285A2E8C}" presName="spVertical2" presStyleCnt="0"/>
      <dgm:spPr/>
    </dgm:pt>
    <dgm:pt modelId="{7645AF01-8582-4BE4-985E-68986D6563B2}" type="pres">
      <dgm:prSet presAssocID="{CD1ABDDB-3AB2-47D5-9C6B-2CFA285A2E8C}" presName="spVertical3" presStyleCnt="0"/>
      <dgm:spPr/>
    </dgm:pt>
    <dgm:pt modelId="{D6AB9CD8-FE82-4ECE-B956-3F1D56C17A47}" type="pres">
      <dgm:prSet presAssocID="{62BC2320-C42B-43CC-803E-BD9F4D1D9EE0}" presName="space" presStyleCnt="0"/>
      <dgm:spPr/>
    </dgm:pt>
    <dgm:pt modelId="{0098C1B8-0CBA-40BD-A39B-5A4F8695DEAC}" type="pres">
      <dgm:prSet presAssocID="{F53ED51D-5710-4830-90F5-5E0D367D0CF2}" presName="linV" presStyleCnt="0"/>
      <dgm:spPr/>
    </dgm:pt>
    <dgm:pt modelId="{6A08FB4D-BBAF-4443-8300-DD79061CA27A}" type="pres">
      <dgm:prSet presAssocID="{F53ED51D-5710-4830-90F5-5E0D367D0CF2}" presName="spVertical1" presStyleCnt="0"/>
      <dgm:spPr/>
    </dgm:pt>
    <dgm:pt modelId="{F6E10147-DF1C-4328-8AA0-5BA51791D2C9}" type="pres">
      <dgm:prSet presAssocID="{F53ED51D-5710-4830-90F5-5E0D367D0CF2}" presName="parTx" presStyleLbl="revTx" presStyleIdx="3" presStyleCnt="7" custScaleY="77862" custLinFactNeighborX="-84392" custLinFactNeighborY="23408">
        <dgm:presLayoutVars>
          <dgm:chMax val="0"/>
          <dgm:chPref val="0"/>
          <dgm:bulletEnabled val="1"/>
        </dgm:presLayoutVars>
      </dgm:prSet>
      <dgm:spPr/>
    </dgm:pt>
    <dgm:pt modelId="{BA78DFBB-63E0-47B6-B8E6-F98CF6E4D77C}" type="pres">
      <dgm:prSet presAssocID="{F53ED51D-5710-4830-90F5-5E0D367D0CF2}" presName="spVertical2" presStyleCnt="0"/>
      <dgm:spPr/>
    </dgm:pt>
    <dgm:pt modelId="{440F0001-85B8-4D6F-BA42-EC92684E4A4E}" type="pres">
      <dgm:prSet presAssocID="{F53ED51D-5710-4830-90F5-5E0D367D0CF2}" presName="spVertical3" presStyleCnt="0"/>
      <dgm:spPr/>
    </dgm:pt>
    <dgm:pt modelId="{EFFB9684-B9CE-4012-BB8F-70A58BA547DE}" type="pres">
      <dgm:prSet presAssocID="{213273DB-3951-4EB3-8C04-DD4FF9CEC251}" presName="space" presStyleCnt="0"/>
      <dgm:spPr/>
    </dgm:pt>
    <dgm:pt modelId="{694B9788-2FC1-4E4D-A9F5-39391AABCBE3}" type="pres">
      <dgm:prSet presAssocID="{21DB181B-2FD9-4619-ADE9-8B40183B759B}" presName="linV" presStyleCnt="0"/>
      <dgm:spPr/>
    </dgm:pt>
    <dgm:pt modelId="{D1BB3348-FCF4-4F0D-B7EE-F41077D99439}" type="pres">
      <dgm:prSet presAssocID="{21DB181B-2FD9-4619-ADE9-8B40183B759B}" presName="spVertical1" presStyleCnt="0"/>
      <dgm:spPr/>
    </dgm:pt>
    <dgm:pt modelId="{BA458A97-D892-4717-ABF6-E6A9FAF9638F}" type="pres">
      <dgm:prSet presAssocID="{21DB181B-2FD9-4619-ADE9-8B40183B759B}" presName="parTx" presStyleLbl="revTx" presStyleIdx="4" presStyleCnt="7" custScaleX="132987" custScaleY="77862" custLinFactNeighborX="-84392" custLinFactNeighborY="23408">
        <dgm:presLayoutVars>
          <dgm:chMax val="0"/>
          <dgm:chPref val="0"/>
          <dgm:bulletEnabled val="1"/>
        </dgm:presLayoutVars>
      </dgm:prSet>
      <dgm:spPr/>
    </dgm:pt>
    <dgm:pt modelId="{171B97FA-7CB6-4C56-98DA-50CFEF1D869E}" type="pres">
      <dgm:prSet presAssocID="{21DB181B-2FD9-4619-ADE9-8B40183B759B}" presName="spVertical2" presStyleCnt="0"/>
      <dgm:spPr/>
    </dgm:pt>
    <dgm:pt modelId="{895F845B-D7EB-405E-8931-6E536804852F}" type="pres">
      <dgm:prSet presAssocID="{21DB181B-2FD9-4619-ADE9-8B40183B759B}" presName="spVertical3" presStyleCnt="0"/>
      <dgm:spPr/>
    </dgm:pt>
    <dgm:pt modelId="{8E31259E-FE39-41B4-B99C-1403E1322401}" type="pres">
      <dgm:prSet presAssocID="{81F763C3-05A3-4AFD-B88B-9B0D94460FE8}" presName="space" presStyleCnt="0"/>
      <dgm:spPr/>
    </dgm:pt>
    <dgm:pt modelId="{3872F802-5E5D-44D8-BE61-0B9E47DFB6F5}" type="pres">
      <dgm:prSet presAssocID="{04A2B638-2E53-46DD-B98C-469EC50E8991}" presName="linV" presStyleCnt="0"/>
      <dgm:spPr/>
    </dgm:pt>
    <dgm:pt modelId="{94A43239-03AA-46AA-B2E5-DA42AE32811F}" type="pres">
      <dgm:prSet presAssocID="{04A2B638-2E53-46DD-B98C-469EC50E8991}" presName="spVertical1" presStyleCnt="0"/>
      <dgm:spPr/>
    </dgm:pt>
    <dgm:pt modelId="{F64CC350-E365-42E2-B2DA-5CC7D5B8312D}" type="pres">
      <dgm:prSet presAssocID="{04A2B638-2E53-46DD-B98C-469EC50E8991}" presName="parTx" presStyleLbl="revTx" presStyleIdx="5" presStyleCnt="7" custScaleY="77862" custLinFactNeighborX="-84392" custLinFactNeighborY="23408">
        <dgm:presLayoutVars>
          <dgm:chMax val="0"/>
          <dgm:chPref val="0"/>
          <dgm:bulletEnabled val="1"/>
        </dgm:presLayoutVars>
      </dgm:prSet>
      <dgm:spPr/>
    </dgm:pt>
    <dgm:pt modelId="{6996C39E-301B-45B2-B673-2F92258C1693}" type="pres">
      <dgm:prSet presAssocID="{04A2B638-2E53-46DD-B98C-469EC50E8991}" presName="spVertical2" presStyleCnt="0"/>
      <dgm:spPr/>
    </dgm:pt>
    <dgm:pt modelId="{9D64144A-E530-4C1F-8CE9-60B61A42FEEA}" type="pres">
      <dgm:prSet presAssocID="{04A2B638-2E53-46DD-B98C-469EC50E8991}" presName="spVertical3" presStyleCnt="0"/>
      <dgm:spPr/>
    </dgm:pt>
    <dgm:pt modelId="{BF2970E4-EEBD-43A4-8D71-BAB1FCC0560B}" type="pres">
      <dgm:prSet presAssocID="{195160BC-EDC2-45BB-AECA-8DAA1D7C9866}" presName="space" presStyleCnt="0"/>
      <dgm:spPr/>
    </dgm:pt>
    <dgm:pt modelId="{99209B73-63FC-4869-932F-59512AEFB91A}" type="pres">
      <dgm:prSet presAssocID="{294FE262-C5D3-461C-8319-E50505262E1F}" presName="linV" presStyleCnt="0"/>
      <dgm:spPr/>
    </dgm:pt>
    <dgm:pt modelId="{A7CB0509-0561-4F3C-8750-31D0BD643715}" type="pres">
      <dgm:prSet presAssocID="{294FE262-C5D3-461C-8319-E50505262E1F}" presName="spVertical1" presStyleCnt="0"/>
      <dgm:spPr/>
    </dgm:pt>
    <dgm:pt modelId="{5E6DEE1C-E37A-4DEA-A9BC-1BC300B90DC7}" type="pres">
      <dgm:prSet presAssocID="{294FE262-C5D3-461C-8319-E50505262E1F}" presName="parTx" presStyleLbl="revTx" presStyleIdx="6" presStyleCnt="7" custScaleY="77862" custLinFactNeighborX="-84392" custLinFactNeighborY="23408">
        <dgm:presLayoutVars>
          <dgm:chMax val="0"/>
          <dgm:chPref val="0"/>
          <dgm:bulletEnabled val="1"/>
        </dgm:presLayoutVars>
      </dgm:prSet>
      <dgm:spPr/>
    </dgm:pt>
    <dgm:pt modelId="{4B2CECB1-97B2-4D12-953C-F3A1818FCA98}" type="pres">
      <dgm:prSet presAssocID="{294FE262-C5D3-461C-8319-E50505262E1F}" presName="spVertical2" presStyleCnt="0"/>
      <dgm:spPr/>
    </dgm:pt>
    <dgm:pt modelId="{62F525B5-5DE3-423B-B08D-4D3CE74FE52B}" type="pres">
      <dgm:prSet presAssocID="{294FE262-C5D3-461C-8319-E50505262E1F}" presName="spVertical3" presStyleCnt="0"/>
      <dgm:spPr/>
    </dgm:pt>
    <dgm:pt modelId="{921A4F0D-852F-4D00-B574-E7BEBA911C2B}" type="pres">
      <dgm:prSet presAssocID="{49F47C84-05D1-493F-BA20-FED8928D8B95}" presName="padding2" presStyleCnt="0"/>
      <dgm:spPr/>
    </dgm:pt>
    <dgm:pt modelId="{0F5E8612-2A85-4ADB-A81B-6A94D84824B5}" type="pres">
      <dgm:prSet presAssocID="{49F47C84-05D1-493F-BA20-FED8928D8B95}" presName="negArrow" presStyleCnt="0"/>
      <dgm:spPr/>
    </dgm:pt>
    <dgm:pt modelId="{38BF0481-6D78-40CB-88E8-1A7545220C48}" type="pres">
      <dgm:prSet presAssocID="{49F47C84-05D1-493F-BA20-FED8928D8B95}" presName="backgroundArrow" presStyleLbl="node1" presStyleIdx="0" presStyleCnt="1"/>
      <dgm:spPr>
        <a:ln w="19050">
          <a:solidFill>
            <a:schemeClr val="tx1"/>
          </a:solidFill>
        </a:ln>
      </dgm:spPr>
    </dgm:pt>
  </dgm:ptLst>
  <dgm:cxnLst>
    <dgm:cxn modelId="{80426B06-E342-4840-AB0C-8A140A098A6C}" type="presOf" srcId="{5C6A5425-5C42-4DA9-9AF6-4ADBCC732765}" destId="{5BF3CE28-DB4A-453D-B33E-AAB562FE16F0}" srcOrd="0" destOrd="0" presId="urn:microsoft.com/office/officeart/2005/8/layout/hProcess3"/>
    <dgm:cxn modelId="{0EB72519-FB94-416B-A01B-D55914304004}" type="presOf" srcId="{21DB181B-2FD9-4619-ADE9-8B40183B759B}" destId="{BA458A97-D892-4717-ABF6-E6A9FAF9638F}" srcOrd="0" destOrd="0" presId="urn:microsoft.com/office/officeart/2005/8/layout/hProcess3"/>
    <dgm:cxn modelId="{2257D43B-D5DD-4B83-BA7D-0620D6EFC666}" type="presOf" srcId="{67CCBE08-B7A0-4566-B3B3-AA4C8799DBD6}" destId="{AAB97149-5B56-416F-A4A1-75DB3B320018}" srcOrd="0" destOrd="0" presId="urn:microsoft.com/office/officeart/2005/8/layout/hProcess3"/>
    <dgm:cxn modelId="{7ADF584D-2260-4851-B1DA-8757F3645BC1}" srcId="{49F47C84-05D1-493F-BA20-FED8928D8B95}" destId="{67CCBE08-B7A0-4566-B3B3-AA4C8799DBD6}" srcOrd="0" destOrd="0" parTransId="{CD6E9CDA-A2CA-47DD-A7AB-030F61F847BB}" sibTransId="{E02B5F94-0FC6-4900-913A-469209EAAB69}"/>
    <dgm:cxn modelId="{6CD81951-F860-489F-9E35-EEBA563A4321}" srcId="{49F47C84-05D1-493F-BA20-FED8928D8B95}" destId="{5C6A5425-5C42-4DA9-9AF6-4ADBCC732765}" srcOrd="1" destOrd="0" parTransId="{D378599A-A32E-47AD-9DDB-3DE9BB12C42A}" sibTransId="{F36B6551-B1D4-420A-9E0B-DA66D5A6CF0C}"/>
    <dgm:cxn modelId="{2322EA51-50E3-4AF0-A274-27171B578FF0}" srcId="{49F47C84-05D1-493F-BA20-FED8928D8B95}" destId="{F53ED51D-5710-4830-90F5-5E0D367D0CF2}" srcOrd="3" destOrd="0" parTransId="{2BCCE48E-25E9-434B-977F-D08BBD2AA92E}" sibTransId="{213273DB-3951-4EB3-8C04-DD4FF9CEC251}"/>
    <dgm:cxn modelId="{8E15B976-9442-4053-BBE3-CE7C2EA9CA2E}" type="presOf" srcId="{04A2B638-2E53-46DD-B98C-469EC50E8991}" destId="{F64CC350-E365-42E2-B2DA-5CC7D5B8312D}" srcOrd="0" destOrd="0" presId="urn:microsoft.com/office/officeart/2005/8/layout/hProcess3"/>
    <dgm:cxn modelId="{BAE2867D-48EF-479C-A61B-2D60248BE117}" srcId="{49F47C84-05D1-493F-BA20-FED8928D8B95}" destId="{21DB181B-2FD9-4619-ADE9-8B40183B759B}" srcOrd="4" destOrd="0" parTransId="{15DBB284-3B29-4EA4-B3D0-C79E97D903F3}" sibTransId="{81F763C3-05A3-4AFD-B88B-9B0D94460FE8}"/>
    <dgm:cxn modelId="{24A2348F-12FE-44C5-90E9-44262F9B05DB}" type="presOf" srcId="{49F47C84-05D1-493F-BA20-FED8928D8B95}" destId="{B8AA0E5D-F117-46C1-8068-7CB2504437A2}" srcOrd="0" destOrd="0" presId="urn:microsoft.com/office/officeart/2005/8/layout/hProcess3"/>
    <dgm:cxn modelId="{A4F448A4-93B7-48E7-B78C-606554C6E47D}" srcId="{49F47C84-05D1-493F-BA20-FED8928D8B95}" destId="{CD1ABDDB-3AB2-47D5-9C6B-2CFA285A2E8C}" srcOrd="2" destOrd="0" parTransId="{AECB100B-AC55-4A0D-BCEC-23409188769C}" sibTransId="{62BC2320-C42B-43CC-803E-BD9F4D1D9EE0}"/>
    <dgm:cxn modelId="{921E33BA-9F0E-438B-B59D-51A81781B16E}" srcId="{49F47C84-05D1-493F-BA20-FED8928D8B95}" destId="{294FE262-C5D3-461C-8319-E50505262E1F}" srcOrd="6" destOrd="0" parTransId="{B75B7876-2C46-43B6-B053-C6AACF0B5706}" sibTransId="{03AFB411-B190-439F-A358-F0FDEC078733}"/>
    <dgm:cxn modelId="{ACE889C7-10FC-465B-93D1-FC4475D88952}" type="presOf" srcId="{294FE262-C5D3-461C-8319-E50505262E1F}" destId="{5E6DEE1C-E37A-4DEA-A9BC-1BC300B90DC7}" srcOrd="0" destOrd="0" presId="urn:microsoft.com/office/officeart/2005/8/layout/hProcess3"/>
    <dgm:cxn modelId="{162347CB-2946-4F19-8E0E-CF48B131C310}" type="presOf" srcId="{F53ED51D-5710-4830-90F5-5E0D367D0CF2}" destId="{F6E10147-DF1C-4328-8AA0-5BA51791D2C9}" srcOrd="0" destOrd="0" presId="urn:microsoft.com/office/officeart/2005/8/layout/hProcess3"/>
    <dgm:cxn modelId="{889DCBEF-85CB-47DF-B4D8-C8FA3493725C}" srcId="{49F47C84-05D1-493F-BA20-FED8928D8B95}" destId="{04A2B638-2E53-46DD-B98C-469EC50E8991}" srcOrd="5" destOrd="0" parTransId="{48B42D78-2079-47C3-9BF1-B4AC4BBA4FAD}" sibTransId="{195160BC-EDC2-45BB-AECA-8DAA1D7C9866}"/>
    <dgm:cxn modelId="{1F7B3FFC-9F57-4310-823E-5A3F0D8C5FC9}" type="presOf" srcId="{CD1ABDDB-3AB2-47D5-9C6B-2CFA285A2E8C}" destId="{CDA461AB-07BC-4CDC-A6E8-8CA7918AFFA6}" srcOrd="0" destOrd="0" presId="urn:microsoft.com/office/officeart/2005/8/layout/hProcess3"/>
    <dgm:cxn modelId="{0EBA430D-0A41-4DC6-A987-3DE95357A968}" type="presParOf" srcId="{B8AA0E5D-F117-46C1-8068-7CB2504437A2}" destId="{2C86DAF8-F5C4-42ED-971C-8410BBE574C9}" srcOrd="0" destOrd="0" presId="urn:microsoft.com/office/officeart/2005/8/layout/hProcess3"/>
    <dgm:cxn modelId="{0550329D-7B72-42EF-9BDE-50C0E4324E50}" type="presParOf" srcId="{B8AA0E5D-F117-46C1-8068-7CB2504437A2}" destId="{C0DD3D5A-C6F5-4F1D-9D2F-30EE95C5C564}" srcOrd="1" destOrd="0" presId="urn:microsoft.com/office/officeart/2005/8/layout/hProcess3"/>
    <dgm:cxn modelId="{459A6268-A6BA-4E34-A95D-C17AD5E8BB97}" type="presParOf" srcId="{C0DD3D5A-C6F5-4F1D-9D2F-30EE95C5C564}" destId="{CC615C05-D918-451B-811A-358853F10D3F}" srcOrd="0" destOrd="0" presId="urn:microsoft.com/office/officeart/2005/8/layout/hProcess3"/>
    <dgm:cxn modelId="{FAAC1851-E5C6-4E12-AC6F-5FD43D45F5E1}" type="presParOf" srcId="{C0DD3D5A-C6F5-4F1D-9D2F-30EE95C5C564}" destId="{A3EBCA3D-725E-4F4E-88B3-AF6A8F0F907E}" srcOrd="1" destOrd="0" presId="urn:microsoft.com/office/officeart/2005/8/layout/hProcess3"/>
    <dgm:cxn modelId="{1407A523-A5A7-49DD-B8A3-511C296AF575}" type="presParOf" srcId="{A3EBCA3D-725E-4F4E-88B3-AF6A8F0F907E}" destId="{859D0E25-6859-4851-8EA1-B6A0ACEA53A4}" srcOrd="0" destOrd="0" presId="urn:microsoft.com/office/officeart/2005/8/layout/hProcess3"/>
    <dgm:cxn modelId="{AE87EDA6-D49B-4B4E-8363-E545E5FE275E}" type="presParOf" srcId="{A3EBCA3D-725E-4F4E-88B3-AF6A8F0F907E}" destId="{AAB97149-5B56-416F-A4A1-75DB3B320018}" srcOrd="1" destOrd="0" presId="urn:microsoft.com/office/officeart/2005/8/layout/hProcess3"/>
    <dgm:cxn modelId="{99117F94-B83E-4991-A16B-AFA80684F4E8}" type="presParOf" srcId="{A3EBCA3D-725E-4F4E-88B3-AF6A8F0F907E}" destId="{1FBD57C4-E743-4236-8B37-56FF71DB3C6B}" srcOrd="2" destOrd="0" presId="urn:microsoft.com/office/officeart/2005/8/layout/hProcess3"/>
    <dgm:cxn modelId="{3F9CB0C2-F622-4676-ACDE-799140EC061C}" type="presParOf" srcId="{A3EBCA3D-725E-4F4E-88B3-AF6A8F0F907E}" destId="{03268A5D-1AFC-4CBE-B447-3FACECBDF2CB}" srcOrd="3" destOrd="0" presId="urn:microsoft.com/office/officeart/2005/8/layout/hProcess3"/>
    <dgm:cxn modelId="{AD8362A2-A33F-455D-9A18-F8245076DE0F}" type="presParOf" srcId="{C0DD3D5A-C6F5-4F1D-9D2F-30EE95C5C564}" destId="{93AC8EE4-BC58-439C-97E8-F879A35A9EE8}" srcOrd="2" destOrd="0" presId="urn:microsoft.com/office/officeart/2005/8/layout/hProcess3"/>
    <dgm:cxn modelId="{0D7DAED5-65ED-4894-A1E1-D1C945C31334}" type="presParOf" srcId="{C0DD3D5A-C6F5-4F1D-9D2F-30EE95C5C564}" destId="{CF491CA7-A6F9-4FCF-B30E-0E8E572B2B98}" srcOrd="3" destOrd="0" presId="urn:microsoft.com/office/officeart/2005/8/layout/hProcess3"/>
    <dgm:cxn modelId="{FA922508-2E5F-4B49-BBB0-CF46271E064C}" type="presParOf" srcId="{CF491CA7-A6F9-4FCF-B30E-0E8E572B2B98}" destId="{CEFE0393-3570-4F8B-93DC-35A485B75150}" srcOrd="0" destOrd="0" presId="urn:microsoft.com/office/officeart/2005/8/layout/hProcess3"/>
    <dgm:cxn modelId="{AF28A676-1838-49D4-8283-B87F2CF8B55C}" type="presParOf" srcId="{CF491CA7-A6F9-4FCF-B30E-0E8E572B2B98}" destId="{5BF3CE28-DB4A-453D-B33E-AAB562FE16F0}" srcOrd="1" destOrd="0" presId="urn:microsoft.com/office/officeart/2005/8/layout/hProcess3"/>
    <dgm:cxn modelId="{52999360-A19A-4CD6-8089-05EF3ABA0176}" type="presParOf" srcId="{CF491CA7-A6F9-4FCF-B30E-0E8E572B2B98}" destId="{8E77B85B-A904-4D76-86AF-C29551205B4D}" srcOrd="2" destOrd="0" presId="urn:microsoft.com/office/officeart/2005/8/layout/hProcess3"/>
    <dgm:cxn modelId="{7CCAE739-7AB1-440F-8C24-93D3BF713B13}" type="presParOf" srcId="{CF491CA7-A6F9-4FCF-B30E-0E8E572B2B98}" destId="{DD9068B0-1B45-468A-956A-EEEE6883911E}" srcOrd="3" destOrd="0" presId="urn:microsoft.com/office/officeart/2005/8/layout/hProcess3"/>
    <dgm:cxn modelId="{6125ECEA-7198-435F-A63D-4610350B3DC9}" type="presParOf" srcId="{C0DD3D5A-C6F5-4F1D-9D2F-30EE95C5C564}" destId="{26255080-6B0F-4CF3-A2E0-991365B80788}" srcOrd="4" destOrd="0" presId="urn:microsoft.com/office/officeart/2005/8/layout/hProcess3"/>
    <dgm:cxn modelId="{A0796EC4-3BDD-4543-A4BD-DC25A16F1CB9}" type="presParOf" srcId="{C0DD3D5A-C6F5-4F1D-9D2F-30EE95C5C564}" destId="{4058E69A-7A8E-4749-99E1-43017DC9CD3D}" srcOrd="5" destOrd="0" presId="urn:microsoft.com/office/officeart/2005/8/layout/hProcess3"/>
    <dgm:cxn modelId="{1718EE3E-C812-460E-B0DE-5D0E4B16E388}" type="presParOf" srcId="{4058E69A-7A8E-4749-99E1-43017DC9CD3D}" destId="{E49F592D-4743-4237-81EB-E58785959964}" srcOrd="0" destOrd="0" presId="urn:microsoft.com/office/officeart/2005/8/layout/hProcess3"/>
    <dgm:cxn modelId="{413FE4F9-4E93-4825-A205-CB97A50283E9}" type="presParOf" srcId="{4058E69A-7A8E-4749-99E1-43017DC9CD3D}" destId="{CDA461AB-07BC-4CDC-A6E8-8CA7918AFFA6}" srcOrd="1" destOrd="0" presId="urn:microsoft.com/office/officeart/2005/8/layout/hProcess3"/>
    <dgm:cxn modelId="{83FEAB06-30B5-47ED-8959-2F2765D05C1B}" type="presParOf" srcId="{4058E69A-7A8E-4749-99E1-43017DC9CD3D}" destId="{95EE02B9-BF32-4925-876B-6E4CDCA74E0A}" srcOrd="2" destOrd="0" presId="urn:microsoft.com/office/officeart/2005/8/layout/hProcess3"/>
    <dgm:cxn modelId="{ABD543D4-C550-4E6F-994A-262819788A52}" type="presParOf" srcId="{4058E69A-7A8E-4749-99E1-43017DC9CD3D}" destId="{7645AF01-8582-4BE4-985E-68986D6563B2}" srcOrd="3" destOrd="0" presId="urn:microsoft.com/office/officeart/2005/8/layout/hProcess3"/>
    <dgm:cxn modelId="{DC42371B-E5E4-484C-912E-41AB937FEA22}" type="presParOf" srcId="{C0DD3D5A-C6F5-4F1D-9D2F-30EE95C5C564}" destId="{D6AB9CD8-FE82-4ECE-B956-3F1D56C17A47}" srcOrd="6" destOrd="0" presId="urn:microsoft.com/office/officeart/2005/8/layout/hProcess3"/>
    <dgm:cxn modelId="{C4AB9A5F-3488-4DE7-B325-6925812DF0F0}" type="presParOf" srcId="{C0DD3D5A-C6F5-4F1D-9D2F-30EE95C5C564}" destId="{0098C1B8-0CBA-40BD-A39B-5A4F8695DEAC}" srcOrd="7" destOrd="0" presId="urn:microsoft.com/office/officeart/2005/8/layout/hProcess3"/>
    <dgm:cxn modelId="{CBEE3263-F526-4A54-AA46-2AEFD1DE969A}" type="presParOf" srcId="{0098C1B8-0CBA-40BD-A39B-5A4F8695DEAC}" destId="{6A08FB4D-BBAF-4443-8300-DD79061CA27A}" srcOrd="0" destOrd="0" presId="urn:microsoft.com/office/officeart/2005/8/layout/hProcess3"/>
    <dgm:cxn modelId="{0192B6E1-39EB-44C8-9207-ED9C13B564B0}" type="presParOf" srcId="{0098C1B8-0CBA-40BD-A39B-5A4F8695DEAC}" destId="{F6E10147-DF1C-4328-8AA0-5BA51791D2C9}" srcOrd="1" destOrd="0" presId="urn:microsoft.com/office/officeart/2005/8/layout/hProcess3"/>
    <dgm:cxn modelId="{EF49FF68-1D23-426E-9D7E-37FE604A2427}" type="presParOf" srcId="{0098C1B8-0CBA-40BD-A39B-5A4F8695DEAC}" destId="{BA78DFBB-63E0-47B6-B8E6-F98CF6E4D77C}" srcOrd="2" destOrd="0" presId="urn:microsoft.com/office/officeart/2005/8/layout/hProcess3"/>
    <dgm:cxn modelId="{86DAC98C-320F-45F6-AC8A-E0326D25D8B8}" type="presParOf" srcId="{0098C1B8-0CBA-40BD-A39B-5A4F8695DEAC}" destId="{440F0001-85B8-4D6F-BA42-EC92684E4A4E}" srcOrd="3" destOrd="0" presId="urn:microsoft.com/office/officeart/2005/8/layout/hProcess3"/>
    <dgm:cxn modelId="{C3FD7474-F309-444E-A07C-5B268170006F}" type="presParOf" srcId="{C0DD3D5A-C6F5-4F1D-9D2F-30EE95C5C564}" destId="{EFFB9684-B9CE-4012-BB8F-70A58BA547DE}" srcOrd="8" destOrd="0" presId="urn:microsoft.com/office/officeart/2005/8/layout/hProcess3"/>
    <dgm:cxn modelId="{34EFB8DA-EC88-43AE-BB95-CE596061A9ED}" type="presParOf" srcId="{C0DD3D5A-C6F5-4F1D-9D2F-30EE95C5C564}" destId="{694B9788-2FC1-4E4D-A9F5-39391AABCBE3}" srcOrd="9" destOrd="0" presId="urn:microsoft.com/office/officeart/2005/8/layout/hProcess3"/>
    <dgm:cxn modelId="{8577F286-3D10-405C-A26E-4D0BE59523EC}" type="presParOf" srcId="{694B9788-2FC1-4E4D-A9F5-39391AABCBE3}" destId="{D1BB3348-FCF4-4F0D-B7EE-F41077D99439}" srcOrd="0" destOrd="0" presId="urn:microsoft.com/office/officeart/2005/8/layout/hProcess3"/>
    <dgm:cxn modelId="{D8CBBD80-BE40-49FB-95B3-9DD220ED3BBD}" type="presParOf" srcId="{694B9788-2FC1-4E4D-A9F5-39391AABCBE3}" destId="{BA458A97-D892-4717-ABF6-E6A9FAF9638F}" srcOrd="1" destOrd="0" presId="urn:microsoft.com/office/officeart/2005/8/layout/hProcess3"/>
    <dgm:cxn modelId="{14D07FE9-DD8D-4E3B-803F-C8CFAB6037AF}" type="presParOf" srcId="{694B9788-2FC1-4E4D-A9F5-39391AABCBE3}" destId="{171B97FA-7CB6-4C56-98DA-50CFEF1D869E}" srcOrd="2" destOrd="0" presId="urn:microsoft.com/office/officeart/2005/8/layout/hProcess3"/>
    <dgm:cxn modelId="{6B1D5486-F435-411D-BF60-0DC235926CBD}" type="presParOf" srcId="{694B9788-2FC1-4E4D-A9F5-39391AABCBE3}" destId="{895F845B-D7EB-405E-8931-6E536804852F}" srcOrd="3" destOrd="0" presId="urn:microsoft.com/office/officeart/2005/8/layout/hProcess3"/>
    <dgm:cxn modelId="{E474FE29-37ED-4C12-AE7B-B241671B3817}" type="presParOf" srcId="{C0DD3D5A-C6F5-4F1D-9D2F-30EE95C5C564}" destId="{8E31259E-FE39-41B4-B99C-1403E1322401}" srcOrd="10" destOrd="0" presId="urn:microsoft.com/office/officeart/2005/8/layout/hProcess3"/>
    <dgm:cxn modelId="{B55C4C44-5FCC-4DF2-8443-6C79CF506375}" type="presParOf" srcId="{C0DD3D5A-C6F5-4F1D-9D2F-30EE95C5C564}" destId="{3872F802-5E5D-44D8-BE61-0B9E47DFB6F5}" srcOrd="11" destOrd="0" presId="urn:microsoft.com/office/officeart/2005/8/layout/hProcess3"/>
    <dgm:cxn modelId="{375EB959-8A15-48B6-93A4-B725FC93E846}" type="presParOf" srcId="{3872F802-5E5D-44D8-BE61-0B9E47DFB6F5}" destId="{94A43239-03AA-46AA-B2E5-DA42AE32811F}" srcOrd="0" destOrd="0" presId="urn:microsoft.com/office/officeart/2005/8/layout/hProcess3"/>
    <dgm:cxn modelId="{DF1A1640-D48A-4F7A-8633-BB1DCD1CE243}" type="presParOf" srcId="{3872F802-5E5D-44D8-BE61-0B9E47DFB6F5}" destId="{F64CC350-E365-42E2-B2DA-5CC7D5B8312D}" srcOrd="1" destOrd="0" presId="urn:microsoft.com/office/officeart/2005/8/layout/hProcess3"/>
    <dgm:cxn modelId="{E2A694A3-AF51-46E7-9ECB-23FCE85E9C5A}" type="presParOf" srcId="{3872F802-5E5D-44D8-BE61-0B9E47DFB6F5}" destId="{6996C39E-301B-45B2-B673-2F92258C1693}" srcOrd="2" destOrd="0" presId="urn:microsoft.com/office/officeart/2005/8/layout/hProcess3"/>
    <dgm:cxn modelId="{BF35E897-7C6C-4704-8FD5-7B0BF761E77E}" type="presParOf" srcId="{3872F802-5E5D-44D8-BE61-0B9E47DFB6F5}" destId="{9D64144A-E530-4C1F-8CE9-60B61A42FEEA}" srcOrd="3" destOrd="0" presId="urn:microsoft.com/office/officeart/2005/8/layout/hProcess3"/>
    <dgm:cxn modelId="{B28ED9E2-BFB0-43CF-B930-58766A46737B}" type="presParOf" srcId="{C0DD3D5A-C6F5-4F1D-9D2F-30EE95C5C564}" destId="{BF2970E4-EEBD-43A4-8D71-BAB1FCC0560B}" srcOrd="12" destOrd="0" presId="urn:microsoft.com/office/officeart/2005/8/layout/hProcess3"/>
    <dgm:cxn modelId="{C241349C-48BD-4EFA-9BDF-5708DFD2C5EA}" type="presParOf" srcId="{C0DD3D5A-C6F5-4F1D-9D2F-30EE95C5C564}" destId="{99209B73-63FC-4869-932F-59512AEFB91A}" srcOrd="13" destOrd="0" presId="urn:microsoft.com/office/officeart/2005/8/layout/hProcess3"/>
    <dgm:cxn modelId="{64F11F67-6985-4CF1-AB93-637C9902186A}" type="presParOf" srcId="{99209B73-63FC-4869-932F-59512AEFB91A}" destId="{A7CB0509-0561-4F3C-8750-31D0BD643715}" srcOrd="0" destOrd="0" presId="urn:microsoft.com/office/officeart/2005/8/layout/hProcess3"/>
    <dgm:cxn modelId="{2546DC28-8973-4A32-BC8F-3BF9939F91E7}" type="presParOf" srcId="{99209B73-63FC-4869-932F-59512AEFB91A}" destId="{5E6DEE1C-E37A-4DEA-A9BC-1BC300B90DC7}" srcOrd="1" destOrd="0" presId="urn:microsoft.com/office/officeart/2005/8/layout/hProcess3"/>
    <dgm:cxn modelId="{00114A0E-D810-4C09-83EE-613B56B04A95}" type="presParOf" srcId="{99209B73-63FC-4869-932F-59512AEFB91A}" destId="{4B2CECB1-97B2-4D12-953C-F3A1818FCA98}" srcOrd="2" destOrd="0" presId="urn:microsoft.com/office/officeart/2005/8/layout/hProcess3"/>
    <dgm:cxn modelId="{2F1824D5-050E-416F-83F9-F86C3CB112FD}" type="presParOf" srcId="{99209B73-63FC-4869-932F-59512AEFB91A}" destId="{62F525B5-5DE3-423B-B08D-4D3CE74FE52B}" srcOrd="3" destOrd="0" presId="urn:microsoft.com/office/officeart/2005/8/layout/hProcess3"/>
    <dgm:cxn modelId="{E03B83CA-F9A0-4242-B6AD-8280FB27247B}" type="presParOf" srcId="{C0DD3D5A-C6F5-4F1D-9D2F-30EE95C5C564}" destId="{921A4F0D-852F-4D00-B574-E7BEBA911C2B}" srcOrd="14" destOrd="0" presId="urn:microsoft.com/office/officeart/2005/8/layout/hProcess3"/>
    <dgm:cxn modelId="{5A6D31CC-E4F5-4889-A7DA-0CB367016D3F}" type="presParOf" srcId="{C0DD3D5A-C6F5-4F1D-9D2F-30EE95C5C564}" destId="{0F5E8612-2A85-4ADB-A81B-6A94D84824B5}" srcOrd="15" destOrd="0" presId="urn:microsoft.com/office/officeart/2005/8/layout/hProcess3"/>
    <dgm:cxn modelId="{75B7ABBD-2E47-4999-8209-267428C90094}" type="presParOf" srcId="{C0DD3D5A-C6F5-4F1D-9D2F-30EE95C5C564}" destId="{38BF0481-6D78-40CB-88E8-1A7545220C48}" srcOrd="16" destOrd="0" presId="urn:microsoft.com/office/officeart/2005/8/layout/hProcess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4FEBCDA8-D72B-46E8-8A4E-1FC70394A52A}"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IN"/>
        </a:p>
      </dgm:t>
    </dgm:pt>
    <dgm:pt modelId="{8D7F4A44-7192-441B-82E3-AFA19195F48D}">
      <dgm:prSet phldrT="[Text]" custT="1"/>
      <dgm:spPr/>
      <dgm:t>
        <a:bodyPr/>
        <a:lstStyle/>
        <a:p>
          <a:r>
            <a:rPr lang="en-US" sz="1200" dirty="0">
              <a:latin typeface="Signika" panose="020B0604020202020204" charset="0"/>
            </a:rPr>
            <a:t>Improved Focus</a:t>
          </a:r>
          <a:endParaRPr lang="en-IN" sz="1200" dirty="0">
            <a:latin typeface="Signika" panose="020B0604020202020204" charset="0"/>
          </a:endParaRPr>
        </a:p>
      </dgm:t>
    </dgm:pt>
    <dgm:pt modelId="{13CD3E02-16B6-4D41-A334-3154E71571C8}" type="parTrans" cxnId="{7D22947F-2E41-41BB-A0B5-5EE571499201}">
      <dgm:prSet/>
      <dgm:spPr/>
      <dgm:t>
        <a:bodyPr/>
        <a:lstStyle/>
        <a:p>
          <a:endParaRPr lang="en-IN" sz="1200">
            <a:latin typeface="Signika" panose="020B0604020202020204" charset="0"/>
          </a:endParaRPr>
        </a:p>
      </dgm:t>
    </dgm:pt>
    <dgm:pt modelId="{FE120475-337A-4F40-9FA0-7052B2CC8036}" type="sibTrans" cxnId="{7D22947F-2E41-41BB-A0B5-5EE571499201}">
      <dgm:prSet/>
      <dgm:spPr/>
      <dgm:t>
        <a:bodyPr/>
        <a:lstStyle/>
        <a:p>
          <a:endParaRPr lang="en-IN" sz="1200">
            <a:latin typeface="Signika" panose="020B0604020202020204" charset="0"/>
          </a:endParaRPr>
        </a:p>
      </dgm:t>
    </dgm:pt>
    <dgm:pt modelId="{67540AF5-24E6-40D9-B035-9819188DFA0D}">
      <dgm:prSet phldrT="[Text]" custT="1"/>
      <dgm:spPr/>
      <dgm:t>
        <a:bodyPr/>
        <a:lstStyle/>
        <a:p>
          <a:r>
            <a:rPr lang="en-IN" sz="1200" dirty="0">
              <a:latin typeface="Signika" panose="020B0604020202020204" charset="0"/>
            </a:rPr>
            <a:t>Easier to maintain concentration</a:t>
          </a:r>
        </a:p>
      </dgm:t>
    </dgm:pt>
    <dgm:pt modelId="{45F22336-A62E-458E-A548-D62AE0925C60}" type="parTrans" cxnId="{F5A7831F-81C8-4915-B258-FE7BD2AC2AD0}">
      <dgm:prSet/>
      <dgm:spPr/>
      <dgm:t>
        <a:bodyPr/>
        <a:lstStyle/>
        <a:p>
          <a:endParaRPr lang="en-IN" sz="1200">
            <a:latin typeface="Signika" panose="020B0604020202020204" charset="0"/>
          </a:endParaRPr>
        </a:p>
      </dgm:t>
    </dgm:pt>
    <dgm:pt modelId="{8E7EFA45-EDB5-4CD4-9A87-5D54DA246D4E}" type="sibTrans" cxnId="{F5A7831F-81C8-4915-B258-FE7BD2AC2AD0}">
      <dgm:prSet/>
      <dgm:spPr/>
      <dgm:t>
        <a:bodyPr/>
        <a:lstStyle/>
        <a:p>
          <a:endParaRPr lang="en-IN" sz="1200">
            <a:latin typeface="Signika" panose="020B0604020202020204" charset="0"/>
          </a:endParaRPr>
        </a:p>
      </dgm:t>
    </dgm:pt>
    <dgm:pt modelId="{13651EC7-A3DF-4020-BF3C-9A8208306325}">
      <dgm:prSet phldrT="[Text]" custT="1"/>
      <dgm:spPr/>
      <dgm:t>
        <a:bodyPr/>
        <a:lstStyle/>
        <a:p>
          <a:r>
            <a:rPr lang="en-US" sz="1200" dirty="0">
              <a:latin typeface="Signika" panose="020B0604020202020204" charset="0"/>
            </a:rPr>
            <a:t>Reduced Procrastination</a:t>
          </a:r>
          <a:endParaRPr lang="en-IN" sz="1200" dirty="0">
            <a:latin typeface="Signika" panose="020B0604020202020204" charset="0"/>
          </a:endParaRPr>
        </a:p>
      </dgm:t>
    </dgm:pt>
    <dgm:pt modelId="{AA595996-B340-46AA-A5AD-79C58EBE63C9}" type="parTrans" cxnId="{4128F2B2-BA03-4B54-A8BC-B19F44BACC68}">
      <dgm:prSet/>
      <dgm:spPr/>
      <dgm:t>
        <a:bodyPr/>
        <a:lstStyle/>
        <a:p>
          <a:endParaRPr lang="en-IN" sz="1200">
            <a:latin typeface="Signika" panose="020B0604020202020204" charset="0"/>
          </a:endParaRPr>
        </a:p>
      </dgm:t>
    </dgm:pt>
    <dgm:pt modelId="{84B6083F-2A02-43F9-87B6-DC89EF20CB85}" type="sibTrans" cxnId="{4128F2B2-BA03-4B54-A8BC-B19F44BACC68}">
      <dgm:prSet/>
      <dgm:spPr/>
      <dgm:t>
        <a:bodyPr/>
        <a:lstStyle/>
        <a:p>
          <a:endParaRPr lang="en-IN" sz="1200">
            <a:latin typeface="Signika" panose="020B0604020202020204" charset="0"/>
          </a:endParaRPr>
        </a:p>
      </dgm:t>
    </dgm:pt>
    <dgm:pt modelId="{980021ED-2118-4C1B-B00F-2F4BA9334A2F}">
      <dgm:prSet phldrT="[Text]" custT="1"/>
      <dgm:spPr/>
      <dgm:t>
        <a:bodyPr/>
        <a:lstStyle/>
        <a:p>
          <a:r>
            <a:rPr lang="en-US" sz="1200" dirty="0">
              <a:latin typeface="Signika" panose="020B0604020202020204" charset="0"/>
            </a:rPr>
            <a:t>Knowing you have a limited timeframe</a:t>
          </a:r>
          <a:endParaRPr lang="en-IN" sz="1200" dirty="0">
            <a:latin typeface="Signika" panose="020B0604020202020204" charset="0"/>
          </a:endParaRPr>
        </a:p>
      </dgm:t>
    </dgm:pt>
    <dgm:pt modelId="{BDB5B7A4-DF6C-496A-AC6B-4B630E65416A}" type="parTrans" cxnId="{0CD88329-8B38-4F65-AB62-D3CA1CB80454}">
      <dgm:prSet/>
      <dgm:spPr/>
      <dgm:t>
        <a:bodyPr/>
        <a:lstStyle/>
        <a:p>
          <a:endParaRPr lang="en-IN" sz="1200">
            <a:latin typeface="Signika" panose="020B0604020202020204" charset="0"/>
          </a:endParaRPr>
        </a:p>
      </dgm:t>
    </dgm:pt>
    <dgm:pt modelId="{27C55F1F-DC80-48BD-BE69-7476CD4E2F6B}" type="sibTrans" cxnId="{0CD88329-8B38-4F65-AB62-D3CA1CB80454}">
      <dgm:prSet/>
      <dgm:spPr/>
      <dgm:t>
        <a:bodyPr/>
        <a:lstStyle/>
        <a:p>
          <a:endParaRPr lang="en-IN" sz="1200">
            <a:latin typeface="Signika" panose="020B0604020202020204" charset="0"/>
          </a:endParaRPr>
        </a:p>
      </dgm:t>
    </dgm:pt>
    <dgm:pt modelId="{054B0976-B788-45BF-9531-7377A1BE3673}">
      <dgm:prSet phldrT="[Text]" custT="1"/>
      <dgm:spPr/>
      <dgm:t>
        <a:bodyPr/>
        <a:lstStyle/>
        <a:p>
          <a:r>
            <a:rPr lang="en-US" sz="1200" dirty="0">
              <a:latin typeface="Signika" panose="020B0604020202020204" charset="0"/>
            </a:rPr>
            <a:t>Start working promptly and avoid </a:t>
          </a:r>
          <a:r>
            <a:rPr lang="en-IN" sz="1200" dirty="0">
              <a:latin typeface="Signika" panose="020B0604020202020204" charset="0"/>
            </a:rPr>
            <a:t>procrastination</a:t>
          </a:r>
        </a:p>
      </dgm:t>
    </dgm:pt>
    <dgm:pt modelId="{C98609F8-034D-4C3B-813A-8745A9D8EB80}" type="parTrans" cxnId="{BEFEE5FE-CE66-48C0-90F7-DD656E9A7E6B}">
      <dgm:prSet/>
      <dgm:spPr/>
      <dgm:t>
        <a:bodyPr/>
        <a:lstStyle/>
        <a:p>
          <a:endParaRPr lang="en-IN" sz="1200">
            <a:latin typeface="Signika" panose="020B0604020202020204" charset="0"/>
          </a:endParaRPr>
        </a:p>
      </dgm:t>
    </dgm:pt>
    <dgm:pt modelId="{042B5DF5-4834-418B-A729-58C505B21BDD}" type="sibTrans" cxnId="{BEFEE5FE-CE66-48C0-90F7-DD656E9A7E6B}">
      <dgm:prSet/>
      <dgm:spPr/>
      <dgm:t>
        <a:bodyPr/>
        <a:lstStyle/>
        <a:p>
          <a:endParaRPr lang="en-IN" sz="1200">
            <a:latin typeface="Signika" panose="020B0604020202020204" charset="0"/>
          </a:endParaRPr>
        </a:p>
      </dgm:t>
    </dgm:pt>
    <dgm:pt modelId="{B894E51B-EDE9-42E4-AFDA-1B2113276B49}">
      <dgm:prSet phldrT="[Text]" custT="1"/>
      <dgm:spPr/>
      <dgm:t>
        <a:bodyPr/>
        <a:lstStyle/>
        <a:p>
          <a:r>
            <a:rPr lang="en-US" sz="1200" dirty="0">
              <a:latin typeface="Signika" panose="020B0604020202020204" charset="0"/>
            </a:rPr>
            <a:t>Increased Productivity</a:t>
          </a:r>
          <a:endParaRPr lang="en-IN" sz="1200" dirty="0">
            <a:latin typeface="Signika" panose="020B0604020202020204" charset="0"/>
          </a:endParaRPr>
        </a:p>
      </dgm:t>
    </dgm:pt>
    <dgm:pt modelId="{BEDADFE4-B814-46F6-948B-450A6E5EF03C}" type="parTrans" cxnId="{D3A68273-96D6-4D1C-B0CD-4D113F38EE5E}">
      <dgm:prSet/>
      <dgm:spPr/>
      <dgm:t>
        <a:bodyPr/>
        <a:lstStyle/>
        <a:p>
          <a:endParaRPr lang="en-IN" sz="1200">
            <a:latin typeface="Signika" panose="020B0604020202020204" charset="0"/>
          </a:endParaRPr>
        </a:p>
      </dgm:t>
    </dgm:pt>
    <dgm:pt modelId="{3ACBC264-EB30-4336-89D8-D11F10A853EA}" type="sibTrans" cxnId="{D3A68273-96D6-4D1C-B0CD-4D113F38EE5E}">
      <dgm:prSet/>
      <dgm:spPr/>
      <dgm:t>
        <a:bodyPr/>
        <a:lstStyle/>
        <a:p>
          <a:endParaRPr lang="en-IN" sz="1200">
            <a:latin typeface="Signika" panose="020B0604020202020204" charset="0"/>
          </a:endParaRPr>
        </a:p>
      </dgm:t>
    </dgm:pt>
    <dgm:pt modelId="{49A884C5-C8C6-4192-8E37-CDF709B26BFE}">
      <dgm:prSet phldrT="[Text]" custT="1"/>
      <dgm:spPr/>
      <dgm:t>
        <a:bodyPr/>
        <a:lstStyle/>
        <a:p>
          <a:r>
            <a:rPr lang="en-US" sz="1200" dirty="0">
              <a:latin typeface="Signika" panose="020B0604020202020204" charset="0"/>
            </a:rPr>
            <a:t>Regular breaks enhance overall Productivity</a:t>
          </a:r>
          <a:endParaRPr lang="en-IN" sz="1200" dirty="0">
            <a:latin typeface="Signika" panose="020B0604020202020204" charset="0"/>
          </a:endParaRPr>
        </a:p>
      </dgm:t>
    </dgm:pt>
    <dgm:pt modelId="{3A439B77-DF37-41CD-BB59-F183CD1EBAFB}" type="parTrans" cxnId="{739A8327-2F2D-4F1B-A8A1-2857DB65F972}">
      <dgm:prSet/>
      <dgm:spPr/>
      <dgm:t>
        <a:bodyPr/>
        <a:lstStyle/>
        <a:p>
          <a:endParaRPr lang="en-IN" sz="1200">
            <a:latin typeface="Signika" panose="020B0604020202020204" charset="0"/>
          </a:endParaRPr>
        </a:p>
      </dgm:t>
    </dgm:pt>
    <dgm:pt modelId="{8EDA02E1-9BFB-4435-89DF-B0685A53E2DB}" type="sibTrans" cxnId="{739A8327-2F2D-4F1B-A8A1-2857DB65F972}">
      <dgm:prSet/>
      <dgm:spPr/>
      <dgm:t>
        <a:bodyPr/>
        <a:lstStyle/>
        <a:p>
          <a:endParaRPr lang="en-IN" sz="1200">
            <a:latin typeface="Signika" panose="020B0604020202020204" charset="0"/>
          </a:endParaRPr>
        </a:p>
      </dgm:t>
    </dgm:pt>
    <dgm:pt modelId="{735D0708-5CAC-4A07-A4E4-2247F83CA4D2}">
      <dgm:prSet phldrT="[Text]" custT="1"/>
      <dgm:spPr/>
      <dgm:t>
        <a:bodyPr/>
        <a:lstStyle/>
        <a:p>
          <a:r>
            <a:rPr lang="en-US" sz="1200" dirty="0">
              <a:latin typeface="Signika" panose="020B0604020202020204" charset="0"/>
            </a:rPr>
            <a:t>Stay on track with tasks</a:t>
          </a:r>
          <a:endParaRPr lang="en-IN" sz="1200" dirty="0">
            <a:latin typeface="Signika" panose="020B0604020202020204" charset="0"/>
          </a:endParaRPr>
        </a:p>
      </dgm:t>
    </dgm:pt>
    <dgm:pt modelId="{9F776E26-025F-4FCD-AF5F-8EEAE7292FB9}" type="parTrans" cxnId="{7695C24F-1081-4A92-82BF-63129F7FE5DD}">
      <dgm:prSet/>
      <dgm:spPr/>
      <dgm:t>
        <a:bodyPr/>
        <a:lstStyle/>
        <a:p>
          <a:endParaRPr lang="en-IN" sz="1200">
            <a:latin typeface="Signika" panose="020B0604020202020204" charset="0"/>
          </a:endParaRPr>
        </a:p>
      </dgm:t>
    </dgm:pt>
    <dgm:pt modelId="{FA1332C0-AA9C-4C4B-888C-F8134C62FB70}" type="sibTrans" cxnId="{7695C24F-1081-4A92-82BF-63129F7FE5DD}">
      <dgm:prSet/>
      <dgm:spPr/>
      <dgm:t>
        <a:bodyPr/>
        <a:lstStyle/>
        <a:p>
          <a:endParaRPr lang="en-IN" sz="1200">
            <a:latin typeface="Signika" panose="020B0604020202020204" charset="0"/>
          </a:endParaRPr>
        </a:p>
      </dgm:t>
    </dgm:pt>
    <dgm:pt modelId="{A9AF3C5A-0E01-466D-ADA9-B3759A63DE6D}">
      <dgm:prSet custT="1"/>
      <dgm:spPr/>
      <dgm:t>
        <a:bodyPr/>
        <a:lstStyle/>
        <a:p>
          <a:r>
            <a:rPr lang="en-US" sz="1200" dirty="0">
              <a:latin typeface="Signika" panose="020B0604020202020204" charset="0"/>
            </a:rPr>
            <a:t>Helps to complete tasks </a:t>
          </a:r>
          <a:r>
            <a:rPr lang="en-IN" sz="1200" dirty="0">
              <a:latin typeface="Signika" panose="020B0604020202020204" charset="0"/>
            </a:rPr>
            <a:t>efficiently</a:t>
          </a:r>
        </a:p>
      </dgm:t>
    </dgm:pt>
    <dgm:pt modelId="{CB883B8E-1AD7-4F4A-94EE-B5AF54C791EC}" type="parTrans" cxnId="{57789C94-6003-4334-A4E7-F7EFBE632A1B}">
      <dgm:prSet/>
      <dgm:spPr/>
      <dgm:t>
        <a:bodyPr/>
        <a:lstStyle/>
        <a:p>
          <a:endParaRPr lang="en-IN" sz="1200">
            <a:latin typeface="Signika" panose="020B0604020202020204" charset="0"/>
          </a:endParaRPr>
        </a:p>
      </dgm:t>
    </dgm:pt>
    <dgm:pt modelId="{2C265C3D-A344-4DA1-84B4-8EFAFA233371}" type="sibTrans" cxnId="{57789C94-6003-4334-A4E7-F7EFBE632A1B}">
      <dgm:prSet/>
      <dgm:spPr/>
      <dgm:t>
        <a:bodyPr/>
        <a:lstStyle/>
        <a:p>
          <a:endParaRPr lang="en-IN" sz="1200">
            <a:latin typeface="Signika" panose="020B0604020202020204" charset="0"/>
          </a:endParaRPr>
        </a:p>
      </dgm:t>
    </dgm:pt>
    <dgm:pt modelId="{72F408E1-D1D3-4533-958C-9FDE0262D0B0}">
      <dgm:prSet custT="1"/>
      <dgm:spPr/>
      <dgm:t>
        <a:bodyPr/>
        <a:lstStyle/>
        <a:p>
          <a:r>
            <a:rPr lang="en-US" sz="1200" dirty="0">
              <a:latin typeface="Signika" panose="020B0604020202020204" charset="0"/>
            </a:rPr>
            <a:t>Monitor Progress</a:t>
          </a:r>
          <a:endParaRPr lang="en-IN" sz="1200" dirty="0">
            <a:latin typeface="Signika" panose="020B0604020202020204" charset="0"/>
          </a:endParaRPr>
        </a:p>
      </dgm:t>
    </dgm:pt>
    <dgm:pt modelId="{48C4E187-2E1D-48B2-BFC6-09E502F0007D}" type="parTrans" cxnId="{15A9E4A3-49DC-4BD9-815D-C92FE4D3FC68}">
      <dgm:prSet/>
      <dgm:spPr/>
      <dgm:t>
        <a:bodyPr/>
        <a:lstStyle/>
        <a:p>
          <a:endParaRPr lang="en-IN" sz="1200">
            <a:latin typeface="Signika" panose="020B0604020202020204" charset="0"/>
          </a:endParaRPr>
        </a:p>
      </dgm:t>
    </dgm:pt>
    <dgm:pt modelId="{A49950BD-6513-437C-BA7F-192A06FA8131}" type="sibTrans" cxnId="{15A9E4A3-49DC-4BD9-815D-C92FE4D3FC68}">
      <dgm:prSet/>
      <dgm:spPr/>
      <dgm:t>
        <a:bodyPr/>
        <a:lstStyle/>
        <a:p>
          <a:endParaRPr lang="en-IN" sz="1200">
            <a:latin typeface="Signika" panose="020B0604020202020204" charset="0"/>
          </a:endParaRPr>
        </a:p>
      </dgm:t>
    </dgm:pt>
    <dgm:pt modelId="{8565E0EB-8034-44FD-965F-03528ED783EB}">
      <dgm:prSet custT="1"/>
      <dgm:spPr/>
      <dgm:t>
        <a:bodyPr/>
        <a:lstStyle/>
        <a:p>
          <a:r>
            <a:rPr lang="en-US" sz="1200" dirty="0">
              <a:latin typeface="Signika" panose="020B0604020202020204" charset="0"/>
            </a:rPr>
            <a:t>Embrace Flexibility</a:t>
          </a:r>
          <a:endParaRPr lang="en-IN" sz="1200" dirty="0">
            <a:latin typeface="Signika" panose="020B0604020202020204" charset="0"/>
          </a:endParaRPr>
        </a:p>
      </dgm:t>
    </dgm:pt>
    <dgm:pt modelId="{B808A914-3850-4DDA-BE24-BFDE7D0F855A}" type="parTrans" cxnId="{1A3F2B3A-E96C-4B93-8572-6083C2809E65}">
      <dgm:prSet/>
      <dgm:spPr/>
      <dgm:t>
        <a:bodyPr/>
        <a:lstStyle/>
        <a:p>
          <a:endParaRPr lang="en-IN" sz="1200">
            <a:latin typeface="Signika" panose="020B0604020202020204" charset="0"/>
          </a:endParaRPr>
        </a:p>
      </dgm:t>
    </dgm:pt>
    <dgm:pt modelId="{CA1DA92D-0E83-486D-B0FF-384B16DEEE83}" type="sibTrans" cxnId="{1A3F2B3A-E96C-4B93-8572-6083C2809E65}">
      <dgm:prSet/>
      <dgm:spPr/>
      <dgm:t>
        <a:bodyPr/>
        <a:lstStyle/>
        <a:p>
          <a:endParaRPr lang="en-IN" sz="1200">
            <a:latin typeface="Signika" panose="020B0604020202020204" charset="0"/>
          </a:endParaRPr>
        </a:p>
      </dgm:t>
    </dgm:pt>
    <dgm:pt modelId="{8A1EAE62-8BEC-4D5D-84A2-E386E698E760}">
      <dgm:prSet custT="1"/>
      <dgm:spPr/>
      <dgm:t>
        <a:bodyPr/>
        <a:lstStyle/>
        <a:p>
          <a:r>
            <a:rPr lang="en-US" sz="1200" dirty="0">
              <a:latin typeface="Signika" panose="020B0604020202020204" charset="0"/>
            </a:rPr>
            <a:t>Regular assessment of how you use your time</a:t>
          </a:r>
          <a:endParaRPr lang="en-IN" sz="1200" dirty="0">
            <a:latin typeface="Signika" panose="020B0604020202020204" charset="0"/>
          </a:endParaRPr>
        </a:p>
      </dgm:t>
    </dgm:pt>
    <dgm:pt modelId="{22F4CEF1-B524-43CD-8696-AD94B0558683}" type="parTrans" cxnId="{BA576563-0B16-47A6-B537-6CC15652A822}">
      <dgm:prSet/>
      <dgm:spPr/>
      <dgm:t>
        <a:bodyPr/>
        <a:lstStyle/>
        <a:p>
          <a:endParaRPr lang="en-IN" sz="1200">
            <a:latin typeface="Signika" panose="020B0604020202020204" charset="0"/>
          </a:endParaRPr>
        </a:p>
      </dgm:t>
    </dgm:pt>
    <dgm:pt modelId="{A25B70DC-66AE-4DEB-8626-7501D316D7B7}" type="sibTrans" cxnId="{BA576563-0B16-47A6-B537-6CC15652A822}">
      <dgm:prSet/>
      <dgm:spPr/>
      <dgm:t>
        <a:bodyPr/>
        <a:lstStyle/>
        <a:p>
          <a:endParaRPr lang="en-IN" sz="1200">
            <a:latin typeface="Signika" panose="020B0604020202020204" charset="0"/>
          </a:endParaRPr>
        </a:p>
      </dgm:t>
    </dgm:pt>
    <dgm:pt modelId="{77166D3B-9108-4CFA-89AB-44067D33A11C}">
      <dgm:prSet custT="1"/>
      <dgm:spPr/>
      <dgm:t>
        <a:bodyPr/>
        <a:lstStyle/>
        <a:p>
          <a:r>
            <a:rPr lang="en-US" sz="1200" dirty="0">
              <a:latin typeface="Signika" panose="020B0604020202020204" charset="0"/>
            </a:rPr>
            <a:t>Track and use feedback to refine your approach</a:t>
          </a:r>
          <a:endParaRPr lang="en-IN" sz="1200" dirty="0">
            <a:latin typeface="Signika" panose="020B0604020202020204" charset="0"/>
          </a:endParaRPr>
        </a:p>
      </dgm:t>
    </dgm:pt>
    <dgm:pt modelId="{266F1462-B43E-4385-9EDF-3F5F21ED79DE}" type="parTrans" cxnId="{F7F13C6E-8D00-4630-BE85-F6299FD0896E}">
      <dgm:prSet/>
      <dgm:spPr/>
      <dgm:t>
        <a:bodyPr/>
        <a:lstStyle/>
        <a:p>
          <a:endParaRPr lang="en-IN" sz="1200">
            <a:latin typeface="Signika" panose="020B0604020202020204" charset="0"/>
          </a:endParaRPr>
        </a:p>
      </dgm:t>
    </dgm:pt>
    <dgm:pt modelId="{3FB71181-A6E9-42D3-A612-546E67CA351D}" type="sibTrans" cxnId="{F7F13C6E-8D00-4630-BE85-F6299FD0896E}">
      <dgm:prSet/>
      <dgm:spPr/>
      <dgm:t>
        <a:bodyPr/>
        <a:lstStyle/>
        <a:p>
          <a:endParaRPr lang="en-IN" sz="1200">
            <a:latin typeface="Signika" panose="020B0604020202020204" charset="0"/>
          </a:endParaRPr>
        </a:p>
      </dgm:t>
    </dgm:pt>
    <dgm:pt modelId="{BB6D251B-C398-40A9-9742-76E5CAA40DF0}">
      <dgm:prSet custT="1"/>
      <dgm:spPr/>
      <dgm:t>
        <a:bodyPr/>
        <a:lstStyle/>
        <a:p>
          <a:r>
            <a:rPr lang="en-IN" sz="1200" dirty="0">
              <a:latin typeface="Signika" panose="020B0604020202020204" charset="0"/>
            </a:rPr>
            <a:t>Embrace </a:t>
          </a:r>
          <a:r>
            <a:rPr lang="en-US" sz="1200" dirty="0">
              <a:latin typeface="Signika" panose="020B0604020202020204" charset="0"/>
            </a:rPr>
            <a:t>flexibility to adapt your plan when necessary. </a:t>
          </a:r>
          <a:endParaRPr lang="en-IN" sz="1200" dirty="0">
            <a:latin typeface="Signika" panose="020B0604020202020204" charset="0"/>
          </a:endParaRPr>
        </a:p>
      </dgm:t>
    </dgm:pt>
    <dgm:pt modelId="{89AF1D35-6381-4A65-973C-3B99E377A5A9}" type="parTrans" cxnId="{21523871-15B5-43EB-A24F-446682F1A715}">
      <dgm:prSet/>
      <dgm:spPr/>
      <dgm:t>
        <a:bodyPr/>
        <a:lstStyle/>
        <a:p>
          <a:endParaRPr lang="en-IN" sz="1200">
            <a:latin typeface="Signika" panose="020B0604020202020204" charset="0"/>
          </a:endParaRPr>
        </a:p>
      </dgm:t>
    </dgm:pt>
    <dgm:pt modelId="{3E9584CD-0396-4907-81B2-374B7A957A67}" type="sibTrans" cxnId="{21523871-15B5-43EB-A24F-446682F1A715}">
      <dgm:prSet/>
      <dgm:spPr/>
      <dgm:t>
        <a:bodyPr/>
        <a:lstStyle/>
        <a:p>
          <a:endParaRPr lang="en-IN" sz="1200">
            <a:latin typeface="Signika" panose="020B0604020202020204" charset="0"/>
          </a:endParaRPr>
        </a:p>
      </dgm:t>
    </dgm:pt>
    <dgm:pt modelId="{677A56CA-965B-4E4D-B4E9-95C344E0CA59}">
      <dgm:prSet custT="1"/>
      <dgm:spPr/>
      <dgm:t>
        <a:bodyPr/>
        <a:lstStyle/>
        <a:p>
          <a:r>
            <a:rPr lang="en-US" sz="1200" dirty="0">
              <a:latin typeface="Signika" panose="020B0604020202020204" charset="0"/>
            </a:rPr>
            <a:t>Being too rigid can lead to frustration and </a:t>
          </a:r>
          <a:r>
            <a:rPr lang="en-IN" sz="1200" dirty="0">
              <a:latin typeface="Signika" panose="020B0604020202020204" charset="0"/>
            </a:rPr>
            <a:t>stress.</a:t>
          </a:r>
        </a:p>
      </dgm:t>
    </dgm:pt>
    <dgm:pt modelId="{BF82184B-7F60-48A7-A6B5-0A24536A7379}" type="parTrans" cxnId="{69B682F5-5D32-4AC7-9A38-AD0AF7EBB9CC}">
      <dgm:prSet/>
      <dgm:spPr/>
      <dgm:t>
        <a:bodyPr/>
        <a:lstStyle/>
        <a:p>
          <a:endParaRPr lang="en-IN" sz="1200">
            <a:latin typeface="Signika" panose="020B0604020202020204" charset="0"/>
          </a:endParaRPr>
        </a:p>
      </dgm:t>
    </dgm:pt>
    <dgm:pt modelId="{AD28F0B8-91B4-4D27-8F85-DA0989FA053F}" type="sibTrans" cxnId="{69B682F5-5D32-4AC7-9A38-AD0AF7EBB9CC}">
      <dgm:prSet/>
      <dgm:spPr/>
      <dgm:t>
        <a:bodyPr/>
        <a:lstStyle/>
        <a:p>
          <a:endParaRPr lang="en-IN" sz="1200">
            <a:latin typeface="Signika" panose="020B0604020202020204" charset="0"/>
          </a:endParaRPr>
        </a:p>
      </dgm:t>
    </dgm:pt>
    <dgm:pt modelId="{4E266080-2B01-46DC-A559-E8A3148448B3}" type="pres">
      <dgm:prSet presAssocID="{4FEBCDA8-D72B-46E8-8A4E-1FC70394A52A}" presName="Name0" presStyleCnt="0">
        <dgm:presLayoutVars>
          <dgm:dir/>
          <dgm:animLvl val="lvl"/>
          <dgm:resizeHandles val="exact"/>
        </dgm:presLayoutVars>
      </dgm:prSet>
      <dgm:spPr/>
    </dgm:pt>
    <dgm:pt modelId="{8D2549F4-594B-4BD7-BB8D-185CA3704C84}" type="pres">
      <dgm:prSet presAssocID="{8D7F4A44-7192-441B-82E3-AFA19195F48D}" presName="linNode" presStyleCnt="0"/>
      <dgm:spPr/>
    </dgm:pt>
    <dgm:pt modelId="{B553F4BC-298D-444D-9A2D-70F9CEEF2308}" type="pres">
      <dgm:prSet presAssocID="{8D7F4A44-7192-441B-82E3-AFA19195F48D}" presName="parentText" presStyleLbl="node1" presStyleIdx="0" presStyleCnt="5" custScaleX="84058">
        <dgm:presLayoutVars>
          <dgm:chMax val="1"/>
          <dgm:bulletEnabled val="1"/>
        </dgm:presLayoutVars>
      </dgm:prSet>
      <dgm:spPr/>
    </dgm:pt>
    <dgm:pt modelId="{24D30ABB-3FD6-4E44-9E2B-376A3809AFFB}" type="pres">
      <dgm:prSet presAssocID="{8D7F4A44-7192-441B-82E3-AFA19195F48D}" presName="descendantText" presStyleLbl="alignAccFollowNode1" presStyleIdx="0" presStyleCnt="5">
        <dgm:presLayoutVars>
          <dgm:bulletEnabled val="1"/>
        </dgm:presLayoutVars>
      </dgm:prSet>
      <dgm:spPr/>
    </dgm:pt>
    <dgm:pt modelId="{C863E002-F531-43D8-8EEB-96DE3F0395B4}" type="pres">
      <dgm:prSet presAssocID="{FE120475-337A-4F40-9FA0-7052B2CC8036}" presName="sp" presStyleCnt="0"/>
      <dgm:spPr/>
    </dgm:pt>
    <dgm:pt modelId="{67AB77BB-1703-4D79-9CB5-D0E16740B4E4}" type="pres">
      <dgm:prSet presAssocID="{13651EC7-A3DF-4020-BF3C-9A8208306325}" presName="linNode" presStyleCnt="0"/>
      <dgm:spPr/>
    </dgm:pt>
    <dgm:pt modelId="{5CC35E7A-2F53-437E-AC6B-6CEFBFE6F156}" type="pres">
      <dgm:prSet presAssocID="{13651EC7-A3DF-4020-BF3C-9A8208306325}" presName="parentText" presStyleLbl="node1" presStyleIdx="1" presStyleCnt="5" custScaleX="84058">
        <dgm:presLayoutVars>
          <dgm:chMax val="1"/>
          <dgm:bulletEnabled val="1"/>
        </dgm:presLayoutVars>
      </dgm:prSet>
      <dgm:spPr/>
    </dgm:pt>
    <dgm:pt modelId="{9E05D6A8-D65C-411A-B638-7B98C6FBA19F}" type="pres">
      <dgm:prSet presAssocID="{13651EC7-A3DF-4020-BF3C-9A8208306325}" presName="descendantText" presStyleLbl="alignAccFollowNode1" presStyleIdx="1" presStyleCnt="5">
        <dgm:presLayoutVars>
          <dgm:bulletEnabled val="1"/>
        </dgm:presLayoutVars>
      </dgm:prSet>
      <dgm:spPr/>
    </dgm:pt>
    <dgm:pt modelId="{A0FA8A7A-9F70-4BDB-95B3-8FE827FD73FB}" type="pres">
      <dgm:prSet presAssocID="{84B6083F-2A02-43F9-87B6-DC89EF20CB85}" presName="sp" presStyleCnt="0"/>
      <dgm:spPr/>
    </dgm:pt>
    <dgm:pt modelId="{C1011449-B461-43AC-AFF8-60B50775626D}" type="pres">
      <dgm:prSet presAssocID="{B894E51B-EDE9-42E4-AFDA-1B2113276B49}" presName="linNode" presStyleCnt="0"/>
      <dgm:spPr/>
    </dgm:pt>
    <dgm:pt modelId="{0553F1C0-8D1F-4FEB-9C43-AE49EC7B1856}" type="pres">
      <dgm:prSet presAssocID="{B894E51B-EDE9-42E4-AFDA-1B2113276B49}" presName="parentText" presStyleLbl="node1" presStyleIdx="2" presStyleCnt="5" custScaleX="84058">
        <dgm:presLayoutVars>
          <dgm:chMax val="1"/>
          <dgm:bulletEnabled val="1"/>
        </dgm:presLayoutVars>
      </dgm:prSet>
      <dgm:spPr/>
    </dgm:pt>
    <dgm:pt modelId="{EC11C9D2-ACB1-415A-B090-33F5618229C8}" type="pres">
      <dgm:prSet presAssocID="{B894E51B-EDE9-42E4-AFDA-1B2113276B49}" presName="descendantText" presStyleLbl="alignAccFollowNode1" presStyleIdx="2" presStyleCnt="5">
        <dgm:presLayoutVars>
          <dgm:bulletEnabled val="1"/>
        </dgm:presLayoutVars>
      </dgm:prSet>
      <dgm:spPr/>
    </dgm:pt>
    <dgm:pt modelId="{50B5EF1B-4889-44C0-AD40-8BBBCAB8C15A}" type="pres">
      <dgm:prSet presAssocID="{3ACBC264-EB30-4336-89D8-D11F10A853EA}" presName="sp" presStyleCnt="0"/>
      <dgm:spPr/>
    </dgm:pt>
    <dgm:pt modelId="{B4F067C3-72BB-4858-8ABA-C2A2168F3452}" type="pres">
      <dgm:prSet presAssocID="{72F408E1-D1D3-4533-958C-9FDE0262D0B0}" presName="linNode" presStyleCnt="0"/>
      <dgm:spPr/>
    </dgm:pt>
    <dgm:pt modelId="{E0176370-81C7-42E2-8B3B-4DEDFE60A3C2}" type="pres">
      <dgm:prSet presAssocID="{72F408E1-D1D3-4533-958C-9FDE0262D0B0}" presName="parentText" presStyleLbl="node1" presStyleIdx="3" presStyleCnt="5" custScaleX="84058">
        <dgm:presLayoutVars>
          <dgm:chMax val="1"/>
          <dgm:bulletEnabled val="1"/>
        </dgm:presLayoutVars>
      </dgm:prSet>
      <dgm:spPr/>
    </dgm:pt>
    <dgm:pt modelId="{941C539D-5ADD-4025-A035-3E028215BD45}" type="pres">
      <dgm:prSet presAssocID="{72F408E1-D1D3-4533-958C-9FDE0262D0B0}" presName="descendantText" presStyleLbl="alignAccFollowNode1" presStyleIdx="3" presStyleCnt="5">
        <dgm:presLayoutVars>
          <dgm:bulletEnabled val="1"/>
        </dgm:presLayoutVars>
      </dgm:prSet>
      <dgm:spPr/>
    </dgm:pt>
    <dgm:pt modelId="{704F7F8D-C296-4973-9E35-8EAA2803D213}" type="pres">
      <dgm:prSet presAssocID="{A49950BD-6513-437C-BA7F-192A06FA8131}" presName="sp" presStyleCnt="0"/>
      <dgm:spPr/>
    </dgm:pt>
    <dgm:pt modelId="{E4F9900B-D2EC-45D7-8D5D-8B5F2DDC55D3}" type="pres">
      <dgm:prSet presAssocID="{8565E0EB-8034-44FD-965F-03528ED783EB}" presName="linNode" presStyleCnt="0"/>
      <dgm:spPr/>
    </dgm:pt>
    <dgm:pt modelId="{2E0CB5F9-946F-4242-BDE0-04D17B817F2C}" type="pres">
      <dgm:prSet presAssocID="{8565E0EB-8034-44FD-965F-03528ED783EB}" presName="parentText" presStyleLbl="node1" presStyleIdx="4" presStyleCnt="5" custScaleX="84058">
        <dgm:presLayoutVars>
          <dgm:chMax val="1"/>
          <dgm:bulletEnabled val="1"/>
        </dgm:presLayoutVars>
      </dgm:prSet>
      <dgm:spPr/>
    </dgm:pt>
    <dgm:pt modelId="{9D0AECEE-1955-4AFA-8962-68092D7F4906}" type="pres">
      <dgm:prSet presAssocID="{8565E0EB-8034-44FD-965F-03528ED783EB}" presName="descendantText" presStyleLbl="alignAccFollowNode1" presStyleIdx="4" presStyleCnt="5">
        <dgm:presLayoutVars>
          <dgm:bulletEnabled val="1"/>
        </dgm:presLayoutVars>
      </dgm:prSet>
      <dgm:spPr/>
    </dgm:pt>
  </dgm:ptLst>
  <dgm:cxnLst>
    <dgm:cxn modelId="{E7EAD907-B05C-4267-BEEC-7F96E07374C2}" type="presOf" srcId="{49A884C5-C8C6-4192-8E37-CDF709B26BFE}" destId="{EC11C9D2-ACB1-415A-B090-33F5618229C8}" srcOrd="0" destOrd="0" presId="urn:microsoft.com/office/officeart/2005/8/layout/vList5"/>
    <dgm:cxn modelId="{B2A81A1E-65BE-4470-BCDC-5532A9C78A89}" type="presOf" srcId="{72F408E1-D1D3-4533-958C-9FDE0262D0B0}" destId="{E0176370-81C7-42E2-8B3B-4DEDFE60A3C2}" srcOrd="0" destOrd="0" presId="urn:microsoft.com/office/officeart/2005/8/layout/vList5"/>
    <dgm:cxn modelId="{F5A7831F-81C8-4915-B258-FE7BD2AC2AD0}" srcId="{8D7F4A44-7192-441B-82E3-AFA19195F48D}" destId="{67540AF5-24E6-40D9-B035-9819188DFA0D}" srcOrd="0" destOrd="0" parTransId="{45F22336-A62E-458E-A548-D62AE0925C60}" sibTransId="{8E7EFA45-EDB5-4CD4-9A87-5D54DA246D4E}"/>
    <dgm:cxn modelId="{3F037025-123C-4BD6-960A-C138BE5B42F0}" type="presOf" srcId="{BB6D251B-C398-40A9-9742-76E5CAA40DF0}" destId="{9D0AECEE-1955-4AFA-8962-68092D7F4906}" srcOrd="0" destOrd="0" presId="urn:microsoft.com/office/officeart/2005/8/layout/vList5"/>
    <dgm:cxn modelId="{739A8327-2F2D-4F1B-A8A1-2857DB65F972}" srcId="{B894E51B-EDE9-42E4-AFDA-1B2113276B49}" destId="{49A884C5-C8C6-4192-8E37-CDF709B26BFE}" srcOrd="0" destOrd="0" parTransId="{3A439B77-DF37-41CD-BB59-F183CD1EBAFB}" sibTransId="{8EDA02E1-9BFB-4435-89DF-B0685A53E2DB}"/>
    <dgm:cxn modelId="{0CD88329-8B38-4F65-AB62-D3CA1CB80454}" srcId="{13651EC7-A3DF-4020-BF3C-9A8208306325}" destId="{980021ED-2118-4C1B-B00F-2F4BA9334A2F}" srcOrd="0" destOrd="0" parTransId="{BDB5B7A4-DF6C-496A-AC6B-4B630E65416A}" sibTransId="{27C55F1F-DC80-48BD-BE69-7476CD4E2F6B}"/>
    <dgm:cxn modelId="{5F26092F-9571-4EAA-8378-2C7A39C2C816}" type="presOf" srcId="{980021ED-2118-4C1B-B00F-2F4BA9334A2F}" destId="{9E05D6A8-D65C-411A-B638-7B98C6FBA19F}" srcOrd="0" destOrd="0" presId="urn:microsoft.com/office/officeart/2005/8/layout/vList5"/>
    <dgm:cxn modelId="{1A3F2B3A-E96C-4B93-8572-6083C2809E65}" srcId="{4FEBCDA8-D72B-46E8-8A4E-1FC70394A52A}" destId="{8565E0EB-8034-44FD-965F-03528ED783EB}" srcOrd="4" destOrd="0" parTransId="{B808A914-3850-4DDA-BE24-BFDE7D0F855A}" sibTransId="{CA1DA92D-0E83-486D-B0FF-384B16DEEE83}"/>
    <dgm:cxn modelId="{BA576563-0B16-47A6-B537-6CC15652A822}" srcId="{72F408E1-D1D3-4533-958C-9FDE0262D0B0}" destId="{8A1EAE62-8BEC-4D5D-84A2-E386E698E760}" srcOrd="0" destOrd="0" parTransId="{22F4CEF1-B524-43CD-8696-AD94B0558683}" sibTransId="{A25B70DC-66AE-4DEB-8626-7501D316D7B7}"/>
    <dgm:cxn modelId="{61BA8967-9E55-49AE-AE83-2E2D82E10C95}" type="presOf" srcId="{054B0976-B788-45BF-9531-7377A1BE3673}" destId="{9E05D6A8-D65C-411A-B638-7B98C6FBA19F}" srcOrd="0" destOrd="1" presId="urn:microsoft.com/office/officeart/2005/8/layout/vList5"/>
    <dgm:cxn modelId="{6414D448-FD4D-4E9F-996B-A426495DF79A}" type="presOf" srcId="{8565E0EB-8034-44FD-965F-03528ED783EB}" destId="{2E0CB5F9-946F-4242-BDE0-04D17B817F2C}" srcOrd="0" destOrd="0" presId="urn:microsoft.com/office/officeart/2005/8/layout/vList5"/>
    <dgm:cxn modelId="{3609F94C-F69A-4FD5-9E69-14B24FB6F35F}" type="presOf" srcId="{735D0708-5CAC-4A07-A4E4-2247F83CA4D2}" destId="{24D30ABB-3FD6-4E44-9E2B-376A3809AFFB}" srcOrd="0" destOrd="1" presId="urn:microsoft.com/office/officeart/2005/8/layout/vList5"/>
    <dgm:cxn modelId="{7CF9DF6D-DD51-452A-87A2-14CE52E3738E}" type="presOf" srcId="{8D7F4A44-7192-441B-82E3-AFA19195F48D}" destId="{B553F4BC-298D-444D-9A2D-70F9CEEF2308}" srcOrd="0" destOrd="0" presId="urn:microsoft.com/office/officeart/2005/8/layout/vList5"/>
    <dgm:cxn modelId="{F7F13C6E-8D00-4630-BE85-F6299FD0896E}" srcId="{72F408E1-D1D3-4533-958C-9FDE0262D0B0}" destId="{77166D3B-9108-4CFA-89AB-44067D33A11C}" srcOrd="1" destOrd="0" parTransId="{266F1462-B43E-4385-9EDF-3F5F21ED79DE}" sibTransId="{3FB71181-A6E9-42D3-A612-546E67CA351D}"/>
    <dgm:cxn modelId="{7695C24F-1081-4A92-82BF-63129F7FE5DD}" srcId="{8D7F4A44-7192-441B-82E3-AFA19195F48D}" destId="{735D0708-5CAC-4A07-A4E4-2247F83CA4D2}" srcOrd="1" destOrd="0" parTransId="{9F776E26-025F-4FCD-AF5F-8EEAE7292FB9}" sibTransId="{FA1332C0-AA9C-4C4B-888C-F8134C62FB70}"/>
    <dgm:cxn modelId="{21523871-15B5-43EB-A24F-446682F1A715}" srcId="{8565E0EB-8034-44FD-965F-03528ED783EB}" destId="{BB6D251B-C398-40A9-9742-76E5CAA40DF0}" srcOrd="0" destOrd="0" parTransId="{89AF1D35-6381-4A65-973C-3B99E377A5A9}" sibTransId="{3E9584CD-0396-4907-81B2-374B7A957A67}"/>
    <dgm:cxn modelId="{B7917B71-E8D8-42E7-A7C5-6EF80681BB4F}" type="presOf" srcId="{4FEBCDA8-D72B-46E8-8A4E-1FC70394A52A}" destId="{4E266080-2B01-46DC-A559-E8A3148448B3}" srcOrd="0" destOrd="0" presId="urn:microsoft.com/office/officeart/2005/8/layout/vList5"/>
    <dgm:cxn modelId="{D3A68273-96D6-4D1C-B0CD-4D113F38EE5E}" srcId="{4FEBCDA8-D72B-46E8-8A4E-1FC70394A52A}" destId="{B894E51B-EDE9-42E4-AFDA-1B2113276B49}" srcOrd="2" destOrd="0" parTransId="{BEDADFE4-B814-46F6-948B-450A6E5EF03C}" sibTransId="{3ACBC264-EB30-4336-89D8-D11F10A853EA}"/>
    <dgm:cxn modelId="{C6A40454-B1FD-44A8-9D02-2FFBA000847D}" type="presOf" srcId="{677A56CA-965B-4E4D-B4E9-95C344E0CA59}" destId="{9D0AECEE-1955-4AFA-8962-68092D7F4906}" srcOrd="0" destOrd="1" presId="urn:microsoft.com/office/officeart/2005/8/layout/vList5"/>
    <dgm:cxn modelId="{7D22947F-2E41-41BB-A0B5-5EE571499201}" srcId="{4FEBCDA8-D72B-46E8-8A4E-1FC70394A52A}" destId="{8D7F4A44-7192-441B-82E3-AFA19195F48D}" srcOrd="0" destOrd="0" parTransId="{13CD3E02-16B6-4D41-A334-3154E71571C8}" sibTransId="{FE120475-337A-4F40-9FA0-7052B2CC8036}"/>
    <dgm:cxn modelId="{E17CDD85-B29A-40F9-B72D-88B48003868B}" type="presOf" srcId="{67540AF5-24E6-40D9-B035-9819188DFA0D}" destId="{24D30ABB-3FD6-4E44-9E2B-376A3809AFFB}" srcOrd="0" destOrd="0" presId="urn:microsoft.com/office/officeart/2005/8/layout/vList5"/>
    <dgm:cxn modelId="{57789C94-6003-4334-A4E7-F7EFBE632A1B}" srcId="{B894E51B-EDE9-42E4-AFDA-1B2113276B49}" destId="{A9AF3C5A-0E01-466D-ADA9-B3759A63DE6D}" srcOrd="1" destOrd="0" parTransId="{CB883B8E-1AD7-4F4A-94EE-B5AF54C791EC}" sibTransId="{2C265C3D-A344-4DA1-84B4-8EFAFA233371}"/>
    <dgm:cxn modelId="{6A8C0C9F-A314-4DBD-8F87-54F685CF09EA}" type="presOf" srcId="{8A1EAE62-8BEC-4D5D-84A2-E386E698E760}" destId="{941C539D-5ADD-4025-A035-3E028215BD45}" srcOrd="0" destOrd="0" presId="urn:microsoft.com/office/officeart/2005/8/layout/vList5"/>
    <dgm:cxn modelId="{15A9E4A3-49DC-4BD9-815D-C92FE4D3FC68}" srcId="{4FEBCDA8-D72B-46E8-8A4E-1FC70394A52A}" destId="{72F408E1-D1D3-4533-958C-9FDE0262D0B0}" srcOrd="3" destOrd="0" parTransId="{48C4E187-2E1D-48B2-BFC6-09E502F0007D}" sibTransId="{A49950BD-6513-437C-BA7F-192A06FA8131}"/>
    <dgm:cxn modelId="{4128F2B2-BA03-4B54-A8BC-B19F44BACC68}" srcId="{4FEBCDA8-D72B-46E8-8A4E-1FC70394A52A}" destId="{13651EC7-A3DF-4020-BF3C-9A8208306325}" srcOrd="1" destOrd="0" parTransId="{AA595996-B340-46AA-A5AD-79C58EBE63C9}" sibTransId="{84B6083F-2A02-43F9-87B6-DC89EF20CB85}"/>
    <dgm:cxn modelId="{16CFB9BD-5D67-4DED-B326-03B6A520AD93}" type="presOf" srcId="{B894E51B-EDE9-42E4-AFDA-1B2113276B49}" destId="{0553F1C0-8D1F-4FEB-9C43-AE49EC7B1856}" srcOrd="0" destOrd="0" presId="urn:microsoft.com/office/officeart/2005/8/layout/vList5"/>
    <dgm:cxn modelId="{CAD885CE-BF94-41BC-AE00-107E4C2B1004}" type="presOf" srcId="{13651EC7-A3DF-4020-BF3C-9A8208306325}" destId="{5CC35E7A-2F53-437E-AC6B-6CEFBFE6F156}" srcOrd="0" destOrd="0" presId="urn:microsoft.com/office/officeart/2005/8/layout/vList5"/>
    <dgm:cxn modelId="{0FF6AAD3-0177-44AF-935B-2684EDA6997F}" type="presOf" srcId="{77166D3B-9108-4CFA-89AB-44067D33A11C}" destId="{941C539D-5ADD-4025-A035-3E028215BD45}" srcOrd="0" destOrd="1" presId="urn:microsoft.com/office/officeart/2005/8/layout/vList5"/>
    <dgm:cxn modelId="{845E1BEF-AA3F-4E63-9A4D-7C054C0F8E53}" type="presOf" srcId="{A9AF3C5A-0E01-466D-ADA9-B3759A63DE6D}" destId="{EC11C9D2-ACB1-415A-B090-33F5618229C8}" srcOrd="0" destOrd="1" presId="urn:microsoft.com/office/officeart/2005/8/layout/vList5"/>
    <dgm:cxn modelId="{69B682F5-5D32-4AC7-9A38-AD0AF7EBB9CC}" srcId="{8565E0EB-8034-44FD-965F-03528ED783EB}" destId="{677A56CA-965B-4E4D-B4E9-95C344E0CA59}" srcOrd="1" destOrd="0" parTransId="{BF82184B-7F60-48A7-A6B5-0A24536A7379}" sibTransId="{AD28F0B8-91B4-4D27-8F85-DA0989FA053F}"/>
    <dgm:cxn modelId="{BEFEE5FE-CE66-48C0-90F7-DD656E9A7E6B}" srcId="{13651EC7-A3DF-4020-BF3C-9A8208306325}" destId="{054B0976-B788-45BF-9531-7377A1BE3673}" srcOrd="1" destOrd="0" parTransId="{C98609F8-034D-4C3B-813A-8745A9D8EB80}" sibTransId="{042B5DF5-4834-418B-A729-58C505B21BDD}"/>
    <dgm:cxn modelId="{0E361864-C829-4727-802C-1E2FA92ADBFE}" type="presParOf" srcId="{4E266080-2B01-46DC-A559-E8A3148448B3}" destId="{8D2549F4-594B-4BD7-BB8D-185CA3704C84}" srcOrd="0" destOrd="0" presId="urn:microsoft.com/office/officeart/2005/8/layout/vList5"/>
    <dgm:cxn modelId="{C7A59BEE-D809-4C30-A659-4A0BFD958263}" type="presParOf" srcId="{8D2549F4-594B-4BD7-BB8D-185CA3704C84}" destId="{B553F4BC-298D-444D-9A2D-70F9CEEF2308}" srcOrd="0" destOrd="0" presId="urn:microsoft.com/office/officeart/2005/8/layout/vList5"/>
    <dgm:cxn modelId="{C8367058-552B-4B52-8255-ABC31A1B8D6E}" type="presParOf" srcId="{8D2549F4-594B-4BD7-BB8D-185CA3704C84}" destId="{24D30ABB-3FD6-4E44-9E2B-376A3809AFFB}" srcOrd="1" destOrd="0" presId="urn:microsoft.com/office/officeart/2005/8/layout/vList5"/>
    <dgm:cxn modelId="{E0E76D2E-0456-4D56-BC1E-1ACFED761936}" type="presParOf" srcId="{4E266080-2B01-46DC-A559-E8A3148448B3}" destId="{C863E002-F531-43D8-8EEB-96DE3F0395B4}" srcOrd="1" destOrd="0" presId="urn:microsoft.com/office/officeart/2005/8/layout/vList5"/>
    <dgm:cxn modelId="{AB1913F5-CC73-4B93-B97C-060F35FC7677}" type="presParOf" srcId="{4E266080-2B01-46DC-A559-E8A3148448B3}" destId="{67AB77BB-1703-4D79-9CB5-D0E16740B4E4}" srcOrd="2" destOrd="0" presId="urn:microsoft.com/office/officeart/2005/8/layout/vList5"/>
    <dgm:cxn modelId="{EE094A56-4775-4E13-B6AF-0BB033BEBD91}" type="presParOf" srcId="{67AB77BB-1703-4D79-9CB5-D0E16740B4E4}" destId="{5CC35E7A-2F53-437E-AC6B-6CEFBFE6F156}" srcOrd="0" destOrd="0" presId="urn:microsoft.com/office/officeart/2005/8/layout/vList5"/>
    <dgm:cxn modelId="{67705765-E6DB-4792-A6DC-9441C9F628B2}" type="presParOf" srcId="{67AB77BB-1703-4D79-9CB5-D0E16740B4E4}" destId="{9E05D6A8-D65C-411A-B638-7B98C6FBA19F}" srcOrd="1" destOrd="0" presId="urn:microsoft.com/office/officeart/2005/8/layout/vList5"/>
    <dgm:cxn modelId="{AFCF257F-A7BF-437E-82C6-FBE59C13E821}" type="presParOf" srcId="{4E266080-2B01-46DC-A559-E8A3148448B3}" destId="{A0FA8A7A-9F70-4BDB-95B3-8FE827FD73FB}" srcOrd="3" destOrd="0" presId="urn:microsoft.com/office/officeart/2005/8/layout/vList5"/>
    <dgm:cxn modelId="{9CE766D7-4484-46B2-BBBA-D1EF62DA3650}" type="presParOf" srcId="{4E266080-2B01-46DC-A559-E8A3148448B3}" destId="{C1011449-B461-43AC-AFF8-60B50775626D}" srcOrd="4" destOrd="0" presId="urn:microsoft.com/office/officeart/2005/8/layout/vList5"/>
    <dgm:cxn modelId="{94621586-0341-4CB2-B0FC-2A1EE35C2747}" type="presParOf" srcId="{C1011449-B461-43AC-AFF8-60B50775626D}" destId="{0553F1C0-8D1F-4FEB-9C43-AE49EC7B1856}" srcOrd="0" destOrd="0" presId="urn:microsoft.com/office/officeart/2005/8/layout/vList5"/>
    <dgm:cxn modelId="{20ACBE35-8128-427D-BA30-C6153FC54D7E}" type="presParOf" srcId="{C1011449-B461-43AC-AFF8-60B50775626D}" destId="{EC11C9D2-ACB1-415A-B090-33F5618229C8}" srcOrd="1" destOrd="0" presId="urn:microsoft.com/office/officeart/2005/8/layout/vList5"/>
    <dgm:cxn modelId="{D377C07C-B20F-4C4D-8395-4F8046D89B0E}" type="presParOf" srcId="{4E266080-2B01-46DC-A559-E8A3148448B3}" destId="{50B5EF1B-4889-44C0-AD40-8BBBCAB8C15A}" srcOrd="5" destOrd="0" presId="urn:microsoft.com/office/officeart/2005/8/layout/vList5"/>
    <dgm:cxn modelId="{FA6D8C40-A14D-4500-BEB3-8253AC742EA1}" type="presParOf" srcId="{4E266080-2B01-46DC-A559-E8A3148448B3}" destId="{B4F067C3-72BB-4858-8ABA-C2A2168F3452}" srcOrd="6" destOrd="0" presId="urn:microsoft.com/office/officeart/2005/8/layout/vList5"/>
    <dgm:cxn modelId="{84999EBF-6026-4505-BD77-C05CC40DF3F0}" type="presParOf" srcId="{B4F067C3-72BB-4858-8ABA-C2A2168F3452}" destId="{E0176370-81C7-42E2-8B3B-4DEDFE60A3C2}" srcOrd="0" destOrd="0" presId="urn:microsoft.com/office/officeart/2005/8/layout/vList5"/>
    <dgm:cxn modelId="{DA53AD92-A7D3-48D8-88DB-2D95CF7C47B2}" type="presParOf" srcId="{B4F067C3-72BB-4858-8ABA-C2A2168F3452}" destId="{941C539D-5ADD-4025-A035-3E028215BD45}" srcOrd="1" destOrd="0" presId="urn:microsoft.com/office/officeart/2005/8/layout/vList5"/>
    <dgm:cxn modelId="{F84484A8-C7E2-4BBD-9344-AF6FA250F651}" type="presParOf" srcId="{4E266080-2B01-46DC-A559-E8A3148448B3}" destId="{704F7F8D-C296-4973-9E35-8EAA2803D213}" srcOrd="7" destOrd="0" presId="urn:microsoft.com/office/officeart/2005/8/layout/vList5"/>
    <dgm:cxn modelId="{36E191A2-EC31-4717-BFF2-F8A987B0C8E9}" type="presParOf" srcId="{4E266080-2B01-46DC-A559-E8A3148448B3}" destId="{E4F9900B-D2EC-45D7-8D5D-8B5F2DDC55D3}" srcOrd="8" destOrd="0" presId="urn:microsoft.com/office/officeart/2005/8/layout/vList5"/>
    <dgm:cxn modelId="{50440EB1-2498-4E4F-9CB4-91B4C626FC7D}" type="presParOf" srcId="{E4F9900B-D2EC-45D7-8D5D-8B5F2DDC55D3}" destId="{2E0CB5F9-946F-4242-BDE0-04D17B817F2C}" srcOrd="0" destOrd="0" presId="urn:microsoft.com/office/officeart/2005/8/layout/vList5"/>
    <dgm:cxn modelId="{EADAA020-B459-4E57-B251-6293ABDA374A}" type="presParOf" srcId="{E4F9900B-D2EC-45D7-8D5D-8B5F2DDC55D3}" destId="{9D0AECEE-1955-4AFA-8962-68092D7F4906}"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8626D2CF-E76A-487E-BAD0-7018D597F5C7}" type="doc">
      <dgm:prSet loTypeId="urn:microsoft.com/office/officeart/2005/8/layout/cycle3" loCatId="cycle" qsTypeId="urn:microsoft.com/office/officeart/2005/8/quickstyle/simple1" qsCatId="simple" csTypeId="urn:microsoft.com/office/officeart/2005/8/colors/accent1_2" csCatId="accent1" phldr="1"/>
      <dgm:spPr/>
      <dgm:t>
        <a:bodyPr/>
        <a:lstStyle/>
        <a:p>
          <a:endParaRPr lang="en-IN"/>
        </a:p>
      </dgm:t>
    </dgm:pt>
    <dgm:pt modelId="{589759A2-58DF-4F00-B3A4-10A67E0D5F13}">
      <dgm:prSet phldrT="[Text]" custT="1"/>
      <dgm:spPr/>
      <dgm:t>
        <a:bodyPr/>
        <a:lstStyle/>
        <a:p>
          <a:r>
            <a:rPr lang="en-US" sz="1600" b="1" dirty="0">
              <a:latin typeface="Signika" panose="020B0604020202020204" charset="0"/>
            </a:rPr>
            <a:t>Setting clear timelines</a:t>
          </a:r>
          <a:endParaRPr lang="en-IN" sz="1600" b="1" dirty="0">
            <a:latin typeface="Signika" panose="020B0604020202020204" charset="0"/>
          </a:endParaRPr>
        </a:p>
      </dgm:t>
    </dgm:pt>
    <dgm:pt modelId="{CC42F773-A2E4-4027-B78F-188B11116512}" type="parTrans" cxnId="{00884D8D-9245-4920-BF40-36E1D486175B}">
      <dgm:prSet/>
      <dgm:spPr/>
      <dgm:t>
        <a:bodyPr/>
        <a:lstStyle/>
        <a:p>
          <a:endParaRPr lang="en-IN" sz="1600" b="1">
            <a:latin typeface="Signika" panose="020B0604020202020204" charset="0"/>
          </a:endParaRPr>
        </a:p>
      </dgm:t>
    </dgm:pt>
    <dgm:pt modelId="{4803F52A-C142-42FF-A2D1-FE9AA548EEA4}" type="sibTrans" cxnId="{00884D8D-9245-4920-BF40-36E1D486175B}">
      <dgm:prSet/>
      <dgm:spPr/>
      <dgm:t>
        <a:bodyPr/>
        <a:lstStyle/>
        <a:p>
          <a:endParaRPr lang="en-IN" sz="1600" b="1">
            <a:latin typeface="Signika" panose="020B0604020202020204" charset="0"/>
          </a:endParaRPr>
        </a:p>
      </dgm:t>
    </dgm:pt>
    <dgm:pt modelId="{7D8AC351-BB17-4F83-819C-805AD0422718}">
      <dgm:prSet phldrT="[Text]" custT="1"/>
      <dgm:spPr/>
      <dgm:t>
        <a:bodyPr/>
        <a:lstStyle/>
        <a:p>
          <a:r>
            <a:rPr lang="en-US" sz="1600" b="1" dirty="0">
              <a:latin typeface="Signika" panose="020B0604020202020204" charset="0"/>
            </a:rPr>
            <a:t>Eliminating Distractions</a:t>
          </a:r>
          <a:endParaRPr lang="en-IN" sz="1600" b="1" dirty="0">
            <a:latin typeface="Signika" panose="020B0604020202020204" charset="0"/>
          </a:endParaRPr>
        </a:p>
      </dgm:t>
    </dgm:pt>
    <dgm:pt modelId="{B6F642E6-C1F6-4E91-BB1F-690D1A84E345}" type="parTrans" cxnId="{09A47553-8B8A-4A9C-91BA-66832093ED40}">
      <dgm:prSet/>
      <dgm:spPr/>
      <dgm:t>
        <a:bodyPr/>
        <a:lstStyle/>
        <a:p>
          <a:endParaRPr lang="en-IN" sz="1600" b="1">
            <a:latin typeface="Signika" panose="020B0604020202020204" charset="0"/>
          </a:endParaRPr>
        </a:p>
      </dgm:t>
    </dgm:pt>
    <dgm:pt modelId="{9C6BD348-5618-4517-A3A7-370E2F0172FC}" type="sibTrans" cxnId="{09A47553-8B8A-4A9C-91BA-66832093ED40}">
      <dgm:prSet/>
      <dgm:spPr/>
      <dgm:t>
        <a:bodyPr/>
        <a:lstStyle/>
        <a:p>
          <a:endParaRPr lang="en-IN" sz="1600" b="1">
            <a:latin typeface="Signika" panose="020B0604020202020204" charset="0"/>
          </a:endParaRPr>
        </a:p>
      </dgm:t>
    </dgm:pt>
    <dgm:pt modelId="{D976F2B3-A25D-48CE-A92D-C6685410F5CF}">
      <dgm:prSet phldrT="[Text]" custT="1"/>
      <dgm:spPr/>
      <dgm:t>
        <a:bodyPr/>
        <a:lstStyle/>
        <a:p>
          <a:r>
            <a:rPr lang="en-US" sz="1600" b="1" dirty="0">
              <a:latin typeface="Signika" panose="020B0604020202020204" charset="0"/>
            </a:rPr>
            <a:t>Prioritization</a:t>
          </a:r>
          <a:endParaRPr lang="en-IN" sz="1600" b="1" dirty="0">
            <a:latin typeface="Signika" panose="020B0604020202020204" charset="0"/>
          </a:endParaRPr>
        </a:p>
      </dgm:t>
    </dgm:pt>
    <dgm:pt modelId="{DC2EEA55-A236-4B41-AF90-A778CAB51E48}" type="parTrans" cxnId="{4CCF4564-34AF-4BE0-9752-3B39378EE8AF}">
      <dgm:prSet/>
      <dgm:spPr/>
      <dgm:t>
        <a:bodyPr/>
        <a:lstStyle/>
        <a:p>
          <a:endParaRPr lang="en-IN" sz="1600" b="1">
            <a:latin typeface="Signika" panose="020B0604020202020204" charset="0"/>
          </a:endParaRPr>
        </a:p>
      </dgm:t>
    </dgm:pt>
    <dgm:pt modelId="{7B6F2B4D-6D7D-4640-A6CC-2886AE4469B1}" type="sibTrans" cxnId="{4CCF4564-34AF-4BE0-9752-3B39378EE8AF}">
      <dgm:prSet/>
      <dgm:spPr/>
      <dgm:t>
        <a:bodyPr/>
        <a:lstStyle/>
        <a:p>
          <a:endParaRPr lang="en-IN" sz="1600" b="1">
            <a:latin typeface="Signika" panose="020B0604020202020204" charset="0"/>
          </a:endParaRPr>
        </a:p>
      </dgm:t>
    </dgm:pt>
    <dgm:pt modelId="{D42F2AEE-E5E4-48C8-A94A-959ED8D8E6DF}">
      <dgm:prSet phldrT="[Text]" custT="1"/>
      <dgm:spPr/>
      <dgm:t>
        <a:bodyPr/>
        <a:lstStyle/>
        <a:p>
          <a:r>
            <a:rPr lang="en-US" sz="1600" b="1" dirty="0">
              <a:latin typeface="Signika" panose="020B0604020202020204" charset="0"/>
            </a:rPr>
            <a:t>Regular Breaks</a:t>
          </a:r>
          <a:endParaRPr lang="en-IN" sz="1600" b="1" dirty="0">
            <a:latin typeface="Signika" panose="020B0604020202020204" charset="0"/>
          </a:endParaRPr>
        </a:p>
      </dgm:t>
    </dgm:pt>
    <dgm:pt modelId="{BF9ABC4A-3331-4E61-ABF8-F6DF295FCEFA}" type="parTrans" cxnId="{B09950B8-478C-42A1-948C-ECDFD8EF4589}">
      <dgm:prSet/>
      <dgm:spPr/>
      <dgm:t>
        <a:bodyPr/>
        <a:lstStyle/>
        <a:p>
          <a:endParaRPr lang="en-IN" sz="1600" b="1">
            <a:latin typeface="Signika" panose="020B0604020202020204" charset="0"/>
          </a:endParaRPr>
        </a:p>
      </dgm:t>
    </dgm:pt>
    <dgm:pt modelId="{2A74508F-F4DB-414A-B9A0-8D98E1D66E46}" type="sibTrans" cxnId="{B09950B8-478C-42A1-948C-ECDFD8EF4589}">
      <dgm:prSet/>
      <dgm:spPr/>
      <dgm:t>
        <a:bodyPr/>
        <a:lstStyle/>
        <a:p>
          <a:endParaRPr lang="en-IN" sz="1600" b="1">
            <a:latin typeface="Signika" panose="020B0604020202020204" charset="0"/>
          </a:endParaRPr>
        </a:p>
      </dgm:t>
    </dgm:pt>
    <dgm:pt modelId="{B2E8C89B-3D0A-4874-87D5-89135A9FEC09}">
      <dgm:prSet phldrT="[Text]" custT="1"/>
      <dgm:spPr/>
      <dgm:t>
        <a:bodyPr/>
        <a:lstStyle/>
        <a:p>
          <a:r>
            <a:rPr lang="en-US" sz="1600" b="1" dirty="0">
              <a:latin typeface="Signika" panose="020B0604020202020204" charset="0"/>
            </a:rPr>
            <a:t>Assessment &amp; Judgement</a:t>
          </a:r>
          <a:endParaRPr lang="en-IN" sz="1600" b="1" dirty="0">
            <a:latin typeface="Signika" panose="020B0604020202020204" charset="0"/>
          </a:endParaRPr>
        </a:p>
      </dgm:t>
    </dgm:pt>
    <dgm:pt modelId="{646B42CE-DA66-49DA-ABCF-46D2F879FC2A}" type="parTrans" cxnId="{7764CEA5-B4F0-440A-AC9F-7B12F936C22E}">
      <dgm:prSet/>
      <dgm:spPr/>
      <dgm:t>
        <a:bodyPr/>
        <a:lstStyle/>
        <a:p>
          <a:endParaRPr lang="en-IN" sz="1600" b="1">
            <a:latin typeface="Signika" panose="020B0604020202020204" charset="0"/>
          </a:endParaRPr>
        </a:p>
      </dgm:t>
    </dgm:pt>
    <dgm:pt modelId="{579654BF-0460-438F-A230-34C39D9F1381}" type="sibTrans" cxnId="{7764CEA5-B4F0-440A-AC9F-7B12F936C22E}">
      <dgm:prSet/>
      <dgm:spPr/>
      <dgm:t>
        <a:bodyPr/>
        <a:lstStyle/>
        <a:p>
          <a:endParaRPr lang="en-IN" sz="1600" b="1">
            <a:latin typeface="Signika" panose="020B0604020202020204" charset="0"/>
          </a:endParaRPr>
        </a:p>
      </dgm:t>
    </dgm:pt>
    <dgm:pt modelId="{686CA6A3-170E-40C6-BCEE-1A0A5FAFA0CE}" type="pres">
      <dgm:prSet presAssocID="{8626D2CF-E76A-487E-BAD0-7018D597F5C7}" presName="Name0" presStyleCnt="0">
        <dgm:presLayoutVars>
          <dgm:dir/>
          <dgm:resizeHandles val="exact"/>
        </dgm:presLayoutVars>
      </dgm:prSet>
      <dgm:spPr/>
    </dgm:pt>
    <dgm:pt modelId="{E2C255DB-6BFC-4F9B-9586-87EBCFBA416A}" type="pres">
      <dgm:prSet presAssocID="{8626D2CF-E76A-487E-BAD0-7018D597F5C7}" presName="cycle" presStyleCnt="0"/>
      <dgm:spPr/>
    </dgm:pt>
    <dgm:pt modelId="{DCAB41F5-15AD-4AA6-87D5-B1BDD3E95E54}" type="pres">
      <dgm:prSet presAssocID="{589759A2-58DF-4F00-B3A4-10A67E0D5F13}" presName="nodeFirstNode" presStyleLbl="node1" presStyleIdx="0" presStyleCnt="5">
        <dgm:presLayoutVars>
          <dgm:bulletEnabled val="1"/>
        </dgm:presLayoutVars>
      </dgm:prSet>
      <dgm:spPr/>
    </dgm:pt>
    <dgm:pt modelId="{69AD7411-997B-49FD-8BBD-7736D1B1AA6B}" type="pres">
      <dgm:prSet presAssocID="{4803F52A-C142-42FF-A2D1-FE9AA548EEA4}" presName="sibTransFirstNode" presStyleLbl="bgShp" presStyleIdx="0" presStyleCnt="1"/>
      <dgm:spPr/>
    </dgm:pt>
    <dgm:pt modelId="{E43B2D28-874E-43EB-904C-410B5E407B2C}" type="pres">
      <dgm:prSet presAssocID="{7D8AC351-BB17-4F83-819C-805AD0422718}" presName="nodeFollowingNodes" presStyleLbl="node1" presStyleIdx="1" presStyleCnt="5">
        <dgm:presLayoutVars>
          <dgm:bulletEnabled val="1"/>
        </dgm:presLayoutVars>
      </dgm:prSet>
      <dgm:spPr/>
    </dgm:pt>
    <dgm:pt modelId="{7B851BAD-8FBB-4D90-9A63-F8D0D5E28E33}" type="pres">
      <dgm:prSet presAssocID="{D976F2B3-A25D-48CE-A92D-C6685410F5CF}" presName="nodeFollowingNodes" presStyleLbl="node1" presStyleIdx="2" presStyleCnt="5">
        <dgm:presLayoutVars>
          <dgm:bulletEnabled val="1"/>
        </dgm:presLayoutVars>
      </dgm:prSet>
      <dgm:spPr/>
    </dgm:pt>
    <dgm:pt modelId="{9FA6BC67-DFFE-45CF-A846-9C2DAA81AC9A}" type="pres">
      <dgm:prSet presAssocID="{D42F2AEE-E5E4-48C8-A94A-959ED8D8E6DF}" presName="nodeFollowingNodes" presStyleLbl="node1" presStyleIdx="3" presStyleCnt="5">
        <dgm:presLayoutVars>
          <dgm:bulletEnabled val="1"/>
        </dgm:presLayoutVars>
      </dgm:prSet>
      <dgm:spPr/>
    </dgm:pt>
    <dgm:pt modelId="{27693C9C-2EAD-446E-8214-A2BBDD696124}" type="pres">
      <dgm:prSet presAssocID="{B2E8C89B-3D0A-4874-87D5-89135A9FEC09}" presName="nodeFollowingNodes" presStyleLbl="node1" presStyleIdx="4" presStyleCnt="5">
        <dgm:presLayoutVars>
          <dgm:bulletEnabled val="1"/>
        </dgm:presLayoutVars>
      </dgm:prSet>
      <dgm:spPr/>
    </dgm:pt>
  </dgm:ptLst>
  <dgm:cxnLst>
    <dgm:cxn modelId="{B48C2D2A-9ECD-47D3-BAA0-124FFA17F5EA}" type="presOf" srcId="{7D8AC351-BB17-4F83-819C-805AD0422718}" destId="{E43B2D28-874E-43EB-904C-410B5E407B2C}" srcOrd="0" destOrd="0" presId="urn:microsoft.com/office/officeart/2005/8/layout/cycle3"/>
    <dgm:cxn modelId="{4CCF4564-34AF-4BE0-9752-3B39378EE8AF}" srcId="{8626D2CF-E76A-487E-BAD0-7018D597F5C7}" destId="{D976F2B3-A25D-48CE-A92D-C6685410F5CF}" srcOrd="2" destOrd="0" parTransId="{DC2EEA55-A236-4B41-AF90-A778CAB51E48}" sibTransId="{7B6F2B4D-6D7D-4640-A6CC-2886AE4469B1}"/>
    <dgm:cxn modelId="{09A47553-8B8A-4A9C-91BA-66832093ED40}" srcId="{8626D2CF-E76A-487E-BAD0-7018D597F5C7}" destId="{7D8AC351-BB17-4F83-819C-805AD0422718}" srcOrd="1" destOrd="0" parTransId="{B6F642E6-C1F6-4E91-BB1F-690D1A84E345}" sibTransId="{9C6BD348-5618-4517-A3A7-370E2F0172FC}"/>
    <dgm:cxn modelId="{6F8CB456-1D14-4775-B8BD-2CC6DE9764D1}" type="presOf" srcId="{589759A2-58DF-4F00-B3A4-10A67E0D5F13}" destId="{DCAB41F5-15AD-4AA6-87D5-B1BDD3E95E54}" srcOrd="0" destOrd="0" presId="urn:microsoft.com/office/officeart/2005/8/layout/cycle3"/>
    <dgm:cxn modelId="{00884D8D-9245-4920-BF40-36E1D486175B}" srcId="{8626D2CF-E76A-487E-BAD0-7018D597F5C7}" destId="{589759A2-58DF-4F00-B3A4-10A67E0D5F13}" srcOrd="0" destOrd="0" parTransId="{CC42F773-A2E4-4027-B78F-188B11116512}" sibTransId="{4803F52A-C142-42FF-A2D1-FE9AA548EEA4}"/>
    <dgm:cxn modelId="{7764CEA5-B4F0-440A-AC9F-7B12F936C22E}" srcId="{8626D2CF-E76A-487E-BAD0-7018D597F5C7}" destId="{B2E8C89B-3D0A-4874-87D5-89135A9FEC09}" srcOrd="4" destOrd="0" parTransId="{646B42CE-DA66-49DA-ABCF-46D2F879FC2A}" sibTransId="{579654BF-0460-438F-A230-34C39D9F1381}"/>
    <dgm:cxn modelId="{3BB496A9-4138-4852-BB58-16C14976E431}" type="presOf" srcId="{8626D2CF-E76A-487E-BAD0-7018D597F5C7}" destId="{686CA6A3-170E-40C6-BCEE-1A0A5FAFA0CE}" srcOrd="0" destOrd="0" presId="urn:microsoft.com/office/officeart/2005/8/layout/cycle3"/>
    <dgm:cxn modelId="{B09950B8-478C-42A1-948C-ECDFD8EF4589}" srcId="{8626D2CF-E76A-487E-BAD0-7018D597F5C7}" destId="{D42F2AEE-E5E4-48C8-A94A-959ED8D8E6DF}" srcOrd="3" destOrd="0" parTransId="{BF9ABC4A-3331-4E61-ABF8-F6DF295FCEFA}" sibTransId="{2A74508F-F4DB-414A-B9A0-8D98E1D66E46}"/>
    <dgm:cxn modelId="{3EEDFEBD-523C-4AC8-A7D4-DABA74923727}" type="presOf" srcId="{B2E8C89B-3D0A-4874-87D5-89135A9FEC09}" destId="{27693C9C-2EAD-446E-8214-A2BBDD696124}" srcOrd="0" destOrd="0" presId="urn:microsoft.com/office/officeart/2005/8/layout/cycle3"/>
    <dgm:cxn modelId="{3D3D25C9-35A4-47EC-B307-3B4969ED2CEA}" type="presOf" srcId="{4803F52A-C142-42FF-A2D1-FE9AA548EEA4}" destId="{69AD7411-997B-49FD-8BBD-7736D1B1AA6B}" srcOrd="0" destOrd="0" presId="urn:microsoft.com/office/officeart/2005/8/layout/cycle3"/>
    <dgm:cxn modelId="{8FB4ADD3-331C-4D62-91B2-65EE74DF9BFE}" type="presOf" srcId="{D42F2AEE-E5E4-48C8-A94A-959ED8D8E6DF}" destId="{9FA6BC67-DFFE-45CF-A846-9C2DAA81AC9A}" srcOrd="0" destOrd="0" presId="urn:microsoft.com/office/officeart/2005/8/layout/cycle3"/>
    <dgm:cxn modelId="{F186EADB-40F5-437A-B775-A19591CDF01A}" type="presOf" srcId="{D976F2B3-A25D-48CE-A92D-C6685410F5CF}" destId="{7B851BAD-8FBB-4D90-9A63-F8D0D5E28E33}" srcOrd="0" destOrd="0" presId="urn:microsoft.com/office/officeart/2005/8/layout/cycle3"/>
    <dgm:cxn modelId="{B9D411CD-0DE3-4564-9886-64656869ADE1}" type="presParOf" srcId="{686CA6A3-170E-40C6-BCEE-1A0A5FAFA0CE}" destId="{E2C255DB-6BFC-4F9B-9586-87EBCFBA416A}" srcOrd="0" destOrd="0" presId="urn:microsoft.com/office/officeart/2005/8/layout/cycle3"/>
    <dgm:cxn modelId="{EFB46A8F-0643-4032-81AC-9169C3994D47}" type="presParOf" srcId="{E2C255DB-6BFC-4F9B-9586-87EBCFBA416A}" destId="{DCAB41F5-15AD-4AA6-87D5-B1BDD3E95E54}" srcOrd="0" destOrd="0" presId="urn:microsoft.com/office/officeart/2005/8/layout/cycle3"/>
    <dgm:cxn modelId="{3728BDB5-650E-4B1A-826C-1829919B47B0}" type="presParOf" srcId="{E2C255DB-6BFC-4F9B-9586-87EBCFBA416A}" destId="{69AD7411-997B-49FD-8BBD-7736D1B1AA6B}" srcOrd="1" destOrd="0" presId="urn:microsoft.com/office/officeart/2005/8/layout/cycle3"/>
    <dgm:cxn modelId="{F96C4933-4C83-4A2D-85EE-318A22F04EC4}" type="presParOf" srcId="{E2C255DB-6BFC-4F9B-9586-87EBCFBA416A}" destId="{E43B2D28-874E-43EB-904C-410B5E407B2C}" srcOrd="2" destOrd="0" presId="urn:microsoft.com/office/officeart/2005/8/layout/cycle3"/>
    <dgm:cxn modelId="{643FA700-9F4E-41FB-820D-F06BC46694A1}" type="presParOf" srcId="{E2C255DB-6BFC-4F9B-9586-87EBCFBA416A}" destId="{7B851BAD-8FBB-4D90-9A63-F8D0D5E28E33}" srcOrd="3" destOrd="0" presId="urn:microsoft.com/office/officeart/2005/8/layout/cycle3"/>
    <dgm:cxn modelId="{FD486DEC-6327-4E27-B066-2A4EBFBDFC24}" type="presParOf" srcId="{E2C255DB-6BFC-4F9B-9586-87EBCFBA416A}" destId="{9FA6BC67-DFFE-45CF-A846-9C2DAA81AC9A}" srcOrd="4" destOrd="0" presId="urn:microsoft.com/office/officeart/2005/8/layout/cycle3"/>
    <dgm:cxn modelId="{D7A9DD13-94D7-4945-8E60-61B5A47DD86C}" type="presParOf" srcId="{E2C255DB-6BFC-4F9B-9586-87EBCFBA416A}" destId="{27693C9C-2EAD-446E-8214-A2BBDD696124}" srcOrd="5" destOrd="0" presId="urn:microsoft.com/office/officeart/2005/8/layout/cycle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58C51900-060B-41BF-B434-170382A0611C}"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IN"/>
        </a:p>
      </dgm:t>
    </dgm:pt>
    <dgm:pt modelId="{FF1A519F-307D-4752-AA9B-E88C2DAAB8ED}">
      <dgm:prSet phldrT="[Text]"/>
      <dgm:spPr/>
      <dgm:t>
        <a:bodyPr/>
        <a:lstStyle/>
        <a:p>
          <a:r>
            <a:rPr lang="en-US" dirty="0">
              <a:latin typeface="Signika" panose="020B0604020202020204" charset="0"/>
            </a:rPr>
            <a:t>Emotional Support</a:t>
          </a:r>
          <a:endParaRPr lang="en-IN" dirty="0">
            <a:latin typeface="Signika" panose="020B0604020202020204" charset="0"/>
          </a:endParaRPr>
        </a:p>
      </dgm:t>
    </dgm:pt>
    <dgm:pt modelId="{96357A05-148E-49B4-A63A-096B6AA29AC9}" type="parTrans" cxnId="{689D76E0-4A71-4A16-AFE0-B17188E60876}">
      <dgm:prSet/>
      <dgm:spPr/>
      <dgm:t>
        <a:bodyPr/>
        <a:lstStyle/>
        <a:p>
          <a:endParaRPr lang="en-IN">
            <a:latin typeface="Signika" panose="020B0604020202020204" charset="0"/>
          </a:endParaRPr>
        </a:p>
      </dgm:t>
    </dgm:pt>
    <dgm:pt modelId="{998214B8-66E8-44AF-9325-83996326E530}" type="sibTrans" cxnId="{689D76E0-4A71-4A16-AFE0-B17188E60876}">
      <dgm:prSet/>
      <dgm:spPr/>
      <dgm:t>
        <a:bodyPr/>
        <a:lstStyle/>
        <a:p>
          <a:endParaRPr lang="en-IN">
            <a:latin typeface="Signika" panose="020B0604020202020204" charset="0"/>
          </a:endParaRPr>
        </a:p>
      </dgm:t>
    </dgm:pt>
    <dgm:pt modelId="{A8D3A42B-F82F-4C44-8706-53C8EE722CCA}">
      <dgm:prSet phldrT="[Text]"/>
      <dgm:spPr/>
      <dgm:t>
        <a:bodyPr/>
        <a:lstStyle/>
        <a:p>
          <a:r>
            <a:rPr lang="en-US" dirty="0">
              <a:latin typeface="Signika" panose="020B0604020202020204" charset="0"/>
            </a:rPr>
            <a:t>Open Communication</a:t>
          </a:r>
          <a:endParaRPr lang="en-IN" dirty="0">
            <a:latin typeface="Signika" panose="020B0604020202020204" charset="0"/>
          </a:endParaRPr>
        </a:p>
      </dgm:t>
    </dgm:pt>
    <dgm:pt modelId="{731BE2AD-F9B2-4BF2-AA50-211587D020F4}" type="parTrans" cxnId="{5710F311-DE68-4390-B356-DBB1A663C535}">
      <dgm:prSet/>
      <dgm:spPr/>
      <dgm:t>
        <a:bodyPr/>
        <a:lstStyle/>
        <a:p>
          <a:endParaRPr lang="en-IN">
            <a:latin typeface="Signika" panose="020B0604020202020204" charset="0"/>
          </a:endParaRPr>
        </a:p>
      </dgm:t>
    </dgm:pt>
    <dgm:pt modelId="{4B08CA4A-858C-4E27-B800-95095202A681}" type="sibTrans" cxnId="{5710F311-DE68-4390-B356-DBB1A663C535}">
      <dgm:prSet/>
      <dgm:spPr/>
      <dgm:t>
        <a:bodyPr/>
        <a:lstStyle/>
        <a:p>
          <a:endParaRPr lang="en-IN">
            <a:latin typeface="Signika" panose="020B0604020202020204" charset="0"/>
          </a:endParaRPr>
        </a:p>
      </dgm:t>
    </dgm:pt>
    <dgm:pt modelId="{E87A675F-E9F4-4294-B543-79CDB932DB11}">
      <dgm:prSet phldrT="[Text]"/>
      <dgm:spPr/>
      <dgm:t>
        <a:bodyPr/>
        <a:lstStyle/>
        <a:p>
          <a:r>
            <a:rPr lang="en-US" dirty="0">
              <a:latin typeface="Signika" panose="020B0604020202020204" charset="0"/>
            </a:rPr>
            <a:t>Collaboration and Team work</a:t>
          </a:r>
          <a:endParaRPr lang="en-IN" dirty="0">
            <a:latin typeface="Signika" panose="020B0604020202020204" charset="0"/>
          </a:endParaRPr>
        </a:p>
      </dgm:t>
    </dgm:pt>
    <dgm:pt modelId="{8B997038-275D-4862-B231-4558D221F71E}" type="parTrans" cxnId="{F17CB1CC-F43E-430F-A02A-D71E012055AE}">
      <dgm:prSet/>
      <dgm:spPr/>
      <dgm:t>
        <a:bodyPr/>
        <a:lstStyle/>
        <a:p>
          <a:endParaRPr lang="en-IN">
            <a:latin typeface="Signika" panose="020B0604020202020204" charset="0"/>
          </a:endParaRPr>
        </a:p>
      </dgm:t>
    </dgm:pt>
    <dgm:pt modelId="{8E0D7679-6138-41D7-8863-4122BEEC977E}" type="sibTrans" cxnId="{F17CB1CC-F43E-430F-A02A-D71E012055AE}">
      <dgm:prSet/>
      <dgm:spPr/>
      <dgm:t>
        <a:bodyPr/>
        <a:lstStyle/>
        <a:p>
          <a:endParaRPr lang="en-IN">
            <a:latin typeface="Signika" panose="020B0604020202020204" charset="0"/>
          </a:endParaRPr>
        </a:p>
      </dgm:t>
    </dgm:pt>
    <dgm:pt modelId="{593A138B-9D49-4A98-81E6-0E99371C08B0}">
      <dgm:prSet phldrT="[Text]"/>
      <dgm:spPr/>
      <dgm:t>
        <a:bodyPr/>
        <a:lstStyle/>
        <a:p>
          <a:r>
            <a:rPr lang="en-US" dirty="0">
              <a:latin typeface="Signika" panose="020B0604020202020204" charset="0"/>
            </a:rPr>
            <a:t>Work-life balance</a:t>
          </a:r>
          <a:endParaRPr lang="en-IN" dirty="0">
            <a:latin typeface="Signika" panose="020B0604020202020204" charset="0"/>
          </a:endParaRPr>
        </a:p>
      </dgm:t>
    </dgm:pt>
    <dgm:pt modelId="{87937413-E41B-4D12-A278-655BE3393D91}" type="parTrans" cxnId="{032E401F-DC09-402B-B73F-9070C4568FC9}">
      <dgm:prSet/>
      <dgm:spPr/>
      <dgm:t>
        <a:bodyPr/>
        <a:lstStyle/>
        <a:p>
          <a:endParaRPr lang="en-IN">
            <a:latin typeface="Signika" panose="020B0604020202020204" charset="0"/>
          </a:endParaRPr>
        </a:p>
      </dgm:t>
    </dgm:pt>
    <dgm:pt modelId="{60B0B633-A15D-4048-A4CB-EAC801279D90}" type="sibTrans" cxnId="{032E401F-DC09-402B-B73F-9070C4568FC9}">
      <dgm:prSet/>
      <dgm:spPr/>
      <dgm:t>
        <a:bodyPr/>
        <a:lstStyle/>
        <a:p>
          <a:endParaRPr lang="en-IN">
            <a:latin typeface="Signika" panose="020B0604020202020204" charset="0"/>
          </a:endParaRPr>
        </a:p>
      </dgm:t>
    </dgm:pt>
    <dgm:pt modelId="{F965313A-393A-42D0-AB92-CB307E716C22}">
      <dgm:prSet phldrT="[Text]"/>
      <dgm:spPr/>
      <dgm:t>
        <a:bodyPr/>
        <a:lstStyle/>
        <a:p>
          <a:r>
            <a:rPr lang="en-US" dirty="0">
              <a:latin typeface="Signika" panose="020B0604020202020204" charset="0"/>
            </a:rPr>
            <a:t>Well-being Programs</a:t>
          </a:r>
          <a:endParaRPr lang="en-IN" dirty="0">
            <a:latin typeface="Signika" panose="020B0604020202020204" charset="0"/>
          </a:endParaRPr>
        </a:p>
      </dgm:t>
    </dgm:pt>
    <dgm:pt modelId="{968DB04E-CF70-418C-987E-DB46ED69A73A}" type="parTrans" cxnId="{F299B3A0-1DB7-40B8-8B74-06E91A52A028}">
      <dgm:prSet/>
      <dgm:spPr/>
      <dgm:t>
        <a:bodyPr/>
        <a:lstStyle/>
        <a:p>
          <a:endParaRPr lang="en-IN">
            <a:latin typeface="Signika" panose="020B0604020202020204" charset="0"/>
          </a:endParaRPr>
        </a:p>
      </dgm:t>
    </dgm:pt>
    <dgm:pt modelId="{4150BE7F-B0BC-4CD9-92C8-24902D4AFCB1}" type="sibTrans" cxnId="{F299B3A0-1DB7-40B8-8B74-06E91A52A028}">
      <dgm:prSet/>
      <dgm:spPr/>
      <dgm:t>
        <a:bodyPr/>
        <a:lstStyle/>
        <a:p>
          <a:endParaRPr lang="en-IN">
            <a:latin typeface="Signika" panose="020B0604020202020204" charset="0"/>
          </a:endParaRPr>
        </a:p>
      </dgm:t>
    </dgm:pt>
    <dgm:pt modelId="{E9EABE65-5BF0-4142-93B0-13DE6FD65E5F}" type="pres">
      <dgm:prSet presAssocID="{58C51900-060B-41BF-B434-170382A0611C}" presName="diagram" presStyleCnt="0">
        <dgm:presLayoutVars>
          <dgm:dir/>
          <dgm:resizeHandles val="exact"/>
        </dgm:presLayoutVars>
      </dgm:prSet>
      <dgm:spPr/>
    </dgm:pt>
    <dgm:pt modelId="{FBDD4840-C59D-455E-A68A-1C5497C6E653}" type="pres">
      <dgm:prSet presAssocID="{FF1A519F-307D-4752-AA9B-E88C2DAAB8ED}" presName="node" presStyleLbl="node1" presStyleIdx="0" presStyleCnt="5">
        <dgm:presLayoutVars>
          <dgm:bulletEnabled val="1"/>
        </dgm:presLayoutVars>
      </dgm:prSet>
      <dgm:spPr/>
    </dgm:pt>
    <dgm:pt modelId="{7F62A64C-1BAD-4128-9FBE-BCEC1E638B11}" type="pres">
      <dgm:prSet presAssocID="{998214B8-66E8-44AF-9325-83996326E530}" presName="sibTrans" presStyleCnt="0"/>
      <dgm:spPr/>
    </dgm:pt>
    <dgm:pt modelId="{54F37F3A-312F-4049-81C3-2DA3D42A2B38}" type="pres">
      <dgm:prSet presAssocID="{A8D3A42B-F82F-4C44-8706-53C8EE722CCA}" presName="node" presStyleLbl="node1" presStyleIdx="1" presStyleCnt="5">
        <dgm:presLayoutVars>
          <dgm:bulletEnabled val="1"/>
        </dgm:presLayoutVars>
      </dgm:prSet>
      <dgm:spPr/>
    </dgm:pt>
    <dgm:pt modelId="{F574475D-8B23-4802-B482-F56CDFD0FC87}" type="pres">
      <dgm:prSet presAssocID="{4B08CA4A-858C-4E27-B800-95095202A681}" presName="sibTrans" presStyleCnt="0"/>
      <dgm:spPr/>
    </dgm:pt>
    <dgm:pt modelId="{A5528731-9251-4CB1-8827-E2AF5AB8B428}" type="pres">
      <dgm:prSet presAssocID="{E87A675F-E9F4-4294-B543-79CDB932DB11}" presName="node" presStyleLbl="node1" presStyleIdx="2" presStyleCnt="5">
        <dgm:presLayoutVars>
          <dgm:bulletEnabled val="1"/>
        </dgm:presLayoutVars>
      </dgm:prSet>
      <dgm:spPr/>
    </dgm:pt>
    <dgm:pt modelId="{646B1CE4-14E1-4C0B-924D-5B31D4A3ED4F}" type="pres">
      <dgm:prSet presAssocID="{8E0D7679-6138-41D7-8863-4122BEEC977E}" presName="sibTrans" presStyleCnt="0"/>
      <dgm:spPr/>
    </dgm:pt>
    <dgm:pt modelId="{5640BDC1-07C1-4991-AFF9-C40A25C6FF53}" type="pres">
      <dgm:prSet presAssocID="{593A138B-9D49-4A98-81E6-0E99371C08B0}" presName="node" presStyleLbl="node1" presStyleIdx="3" presStyleCnt="5">
        <dgm:presLayoutVars>
          <dgm:bulletEnabled val="1"/>
        </dgm:presLayoutVars>
      </dgm:prSet>
      <dgm:spPr/>
    </dgm:pt>
    <dgm:pt modelId="{E87E02C7-8ABB-4CF8-A756-769ED59355C5}" type="pres">
      <dgm:prSet presAssocID="{60B0B633-A15D-4048-A4CB-EAC801279D90}" presName="sibTrans" presStyleCnt="0"/>
      <dgm:spPr/>
    </dgm:pt>
    <dgm:pt modelId="{1E179C83-F978-44E3-95E0-36A13AF2E4CE}" type="pres">
      <dgm:prSet presAssocID="{F965313A-393A-42D0-AB92-CB307E716C22}" presName="node" presStyleLbl="node1" presStyleIdx="4" presStyleCnt="5">
        <dgm:presLayoutVars>
          <dgm:bulletEnabled val="1"/>
        </dgm:presLayoutVars>
      </dgm:prSet>
      <dgm:spPr/>
    </dgm:pt>
  </dgm:ptLst>
  <dgm:cxnLst>
    <dgm:cxn modelId="{5710F311-DE68-4390-B356-DBB1A663C535}" srcId="{58C51900-060B-41BF-B434-170382A0611C}" destId="{A8D3A42B-F82F-4C44-8706-53C8EE722CCA}" srcOrd="1" destOrd="0" parTransId="{731BE2AD-F9B2-4BF2-AA50-211587D020F4}" sibTransId="{4B08CA4A-858C-4E27-B800-95095202A681}"/>
    <dgm:cxn modelId="{032E401F-DC09-402B-B73F-9070C4568FC9}" srcId="{58C51900-060B-41BF-B434-170382A0611C}" destId="{593A138B-9D49-4A98-81E6-0E99371C08B0}" srcOrd="3" destOrd="0" parTransId="{87937413-E41B-4D12-A278-655BE3393D91}" sibTransId="{60B0B633-A15D-4048-A4CB-EAC801279D90}"/>
    <dgm:cxn modelId="{2C6A4F26-A8EC-45A6-9EB5-BBE91841B334}" type="presOf" srcId="{A8D3A42B-F82F-4C44-8706-53C8EE722CCA}" destId="{54F37F3A-312F-4049-81C3-2DA3D42A2B38}" srcOrd="0" destOrd="0" presId="urn:microsoft.com/office/officeart/2005/8/layout/default"/>
    <dgm:cxn modelId="{AF71E25F-6513-4FAC-98D7-DCFE5CB2BCD0}" type="presOf" srcId="{FF1A519F-307D-4752-AA9B-E88C2DAAB8ED}" destId="{FBDD4840-C59D-455E-A68A-1C5497C6E653}" srcOrd="0" destOrd="0" presId="urn:microsoft.com/office/officeart/2005/8/layout/default"/>
    <dgm:cxn modelId="{D2D2136B-1DB0-4D66-BC42-46F74A511D0F}" type="presOf" srcId="{58C51900-060B-41BF-B434-170382A0611C}" destId="{E9EABE65-5BF0-4142-93B0-13DE6FD65E5F}" srcOrd="0" destOrd="0" presId="urn:microsoft.com/office/officeart/2005/8/layout/default"/>
    <dgm:cxn modelId="{F299B3A0-1DB7-40B8-8B74-06E91A52A028}" srcId="{58C51900-060B-41BF-B434-170382A0611C}" destId="{F965313A-393A-42D0-AB92-CB307E716C22}" srcOrd="4" destOrd="0" parTransId="{968DB04E-CF70-418C-987E-DB46ED69A73A}" sibTransId="{4150BE7F-B0BC-4CD9-92C8-24902D4AFCB1}"/>
    <dgm:cxn modelId="{F17CB1CC-F43E-430F-A02A-D71E012055AE}" srcId="{58C51900-060B-41BF-B434-170382A0611C}" destId="{E87A675F-E9F4-4294-B543-79CDB932DB11}" srcOrd="2" destOrd="0" parTransId="{8B997038-275D-4862-B231-4558D221F71E}" sibTransId="{8E0D7679-6138-41D7-8863-4122BEEC977E}"/>
    <dgm:cxn modelId="{B6C3DCD5-D05B-4A70-8881-BA873F1118A4}" type="presOf" srcId="{F965313A-393A-42D0-AB92-CB307E716C22}" destId="{1E179C83-F978-44E3-95E0-36A13AF2E4CE}" srcOrd="0" destOrd="0" presId="urn:microsoft.com/office/officeart/2005/8/layout/default"/>
    <dgm:cxn modelId="{689D76E0-4A71-4A16-AFE0-B17188E60876}" srcId="{58C51900-060B-41BF-B434-170382A0611C}" destId="{FF1A519F-307D-4752-AA9B-E88C2DAAB8ED}" srcOrd="0" destOrd="0" parTransId="{96357A05-148E-49B4-A63A-096B6AA29AC9}" sibTransId="{998214B8-66E8-44AF-9325-83996326E530}"/>
    <dgm:cxn modelId="{670A15E5-251D-402D-8D10-A4D0FC012E31}" type="presOf" srcId="{593A138B-9D49-4A98-81E6-0E99371C08B0}" destId="{5640BDC1-07C1-4991-AFF9-C40A25C6FF53}" srcOrd="0" destOrd="0" presId="urn:microsoft.com/office/officeart/2005/8/layout/default"/>
    <dgm:cxn modelId="{4F4E31FB-87F4-4426-B7E2-799D3875C92D}" type="presOf" srcId="{E87A675F-E9F4-4294-B543-79CDB932DB11}" destId="{A5528731-9251-4CB1-8827-E2AF5AB8B428}" srcOrd="0" destOrd="0" presId="urn:microsoft.com/office/officeart/2005/8/layout/default"/>
    <dgm:cxn modelId="{EE13E7C1-DA96-4D6A-A217-D401BE9A4026}" type="presParOf" srcId="{E9EABE65-5BF0-4142-93B0-13DE6FD65E5F}" destId="{FBDD4840-C59D-455E-A68A-1C5497C6E653}" srcOrd="0" destOrd="0" presId="urn:microsoft.com/office/officeart/2005/8/layout/default"/>
    <dgm:cxn modelId="{50DF7902-0ABD-4698-9A67-04F037E93A93}" type="presParOf" srcId="{E9EABE65-5BF0-4142-93B0-13DE6FD65E5F}" destId="{7F62A64C-1BAD-4128-9FBE-BCEC1E638B11}" srcOrd="1" destOrd="0" presId="urn:microsoft.com/office/officeart/2005/8/layout/default"/>
    <dgm:cxn modelId="{1700669D-44DE-4B08-ABD0-FEC2748F7E03}" type="presParOf" srcId="{E9EABE65-5BF0-4142-93B0-13DE6FD65E5F}" destId="{54F37F3A-312F-4049-81C3-2DA3D42A2B38}" srcOrd="2" destOrd="0" presId="urn:microsoft.com/office/officeart/2005/8/layout/default"/>
    <dgm:cxn modelId="{49C3D343-7B02-4A27-98A2-2C70DF7DB725}" type="presParOf" srcId="{E9EABE65-5BF0-4142-93B0-13DE6FD65E5F}" destId="{F574475D-8B23-4802-B482-F56CDFD0FC87}" srcOrd="3" destOrd="0" presId="urn:microsoft.com/office/officeart/2005/8/layout/default"/>
    <dgm:cxn modelId="{7C804D62-C779-47B6-9CA4-5C8D14ED21A1}" type="presParOf" srcId="{E9EABE65-5BF0-4142-93B0-13DE6FD65E5F}" destId="{A5528731-9251-4CB1-8827-E2AF5AB8B428}" srcOrd="4" destOrd="0" presId="urn:microsoft.com/office/officeart/2005/8/layout/default"/>
    <dgm:cxn modelId="{508351CB-8D65-4712-8D21-955810954DD4}" type="presParOf" srcId="{E9EABE65-5BF0-4142-93B0-13DE6FD65E5F}" destId="{646B1CE4-14E1-4C0B-924D-5B31D4A3ED4F}" srcOrd="5" destOrd="0" presId="urn:microsoft.com/office/officeart/2005/8/layout/default"/>
    <dgm:cxn modelId="{F01885BC-BA9B-4621-B822-450CD4227233}" type="presParOf" srcId="{E9EABE65-5BF0-4142-93B0-13DE6FD65E5F}" destId="{5640BDC1-07C1-4991-AFF9-C40A25C6FF53}" srcOrd="6" destOrd="0" presId="urn:microsoft.com/office/officeart/2005/8/layout/default"/>
    <dgm:cxn modelId="{60AF698F-C9D5-4AD7-A289-7E51C19AA7A8}" type="presParOf" srcId="{E9EABE65-5BF0-4142-93B0-13DE6FD65E5F}" destId="{E87E02C7-8ABB-4CF8-A756-769ED59355C5}" srcOrd="7" destOrd="0" presId="urn:microsoft.com/office/officeart/2005/8/layout/default"/>
    <dgm:cxn modelId="{9B6C57A0-A11E-4FE7-B859-B5642E52044D}" type="presParOf" srcId="{E9EABE65-5BF0-4142-93B0-13DE6FD65E5F}" destId="{1E179C83-F978-44E3-95E0-36A13AF2E4CE}" srcOrd="8"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58C51900-060B-41BF-B434-170382A0611C}"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IN"/>
        </a:p>
      </dgm:t>
    </dgm:pt>
    <dgm:pt modelId="{FF1A519F-307D-4752-AA9B-E88C2DAAB8ED}">
      <dgm:prSet phldrT="[Text]"/>
      <dgm:spPr/>
      <dgm:t>
        <a:bodyPr/>
        <a:lstStyle/>
        <a:p>
          <a:r>
            <a:rPr lang="en-US" dirty="0">
              <a:latin typeface="Signika" panose="020B0604020202020204" charset="0"/>
            </a:rPr>
            <a:t>Lead by example</a:t>
          </a:r>
          <a:endParaRPr lang="en-IN" dirty="0">
            <a:latin typeface="Signika" panose="020B0604020202020204" charset="0"/>
          </a:endParaRPr>
        </a:p>
      </dgm:t>
    </dgm:pt>
    <dgm:pt modelId="{96357A05-148E-49B4-A63A-096B6AA29AC9}" type="parTrans" cxnId="{689D76E0-4A71-4A16-AFE0-B17188E60876}">
      <dgm:prSet/>
      <dgm:spPr/>
      <dgm:t>
        <a:bodyPr/>
        <a:lstStyle/>
        <a:p>
          <a:endParaRPr lang="en-IN">
            <a:latin typeface="Signika" panose="020B0604020202020204" charset="0"/>
          </a:endParaRPr>
        </a:p>
      </dgm:t>
    </dgm:pt>
    <dgm:pt modelId="{998214B8-66E8-44AF-9325-83996326E530}" type="sibTrans" cxnId="{689D76E0-4A71-4A16-AFE0-B17188E60876}">
      <dgm:prSet/>
      <dgm:spPr/>
      <dgm:t>
        <a:bodyPr/>
        <a:lstStyle/>
        <a:p>
          <a:endParaRPr lang="en-IN">
            <a:latin typeface="Signika" panose="020B0604020202020204" charset="0"/>
          </a:endParaRPr>
        </a:p>
      </dgm:t>
    </dgm:pt>
    <dgm:pt modelId="{A8D3A42B-F82F-4C44-8706-53C8EE722CCA}">
      <dgm:prSet phldrT="[Text]"/>
      <dgm:spPr/>
      <dgm:t>
        <a:bodyPr/>
        <a:lstStyle/>
        <a:p>
          <a:r>
            <a:rPr lang="en-US" dirty="0">
              <a:latin typeface="Signika" panose="020B0604020202020204" charset="0"/>
            </a:rPr>
            <a:t>Active Listening</a:t>
          </a:r>
          <a:endParaRPr lang="en-IN" dirty="0">
            <a:latin typeface="Signika" panose="020B0604020202020204" charset="0"/>
          </a:endParaRPr>
        </a:p>
      </dgm:t>
    </dgm:pt>
    <dgm:pt modelId="{731BE2AD-F9B2-4BF2-AA50-211587D020F4}" type="parTrans" cxnId="{5710F311-DE68-4390-B356-DBB1A663C535}">
      <dgm:prSet/>
      <dgm:spPr/>
      <dgm:t>
        <a:bodyPr/>
        <a:lstStyle/>
        <a:p>
          <a:endParaRPr lang="en-IN">
            <a:latin typeface="Signika" panose="020B0604020202020204" charset="0"/>
          </a:endParaRPr>
        </a:p>
      </dgm:t>
    </dgm:pt>
    <dgm:pt modelId="{4B08CA4A-858C-4E27-B800-95095202A681}" type="sibTrans" cxnId="{5710F311-DE68-4390-B356-DBB1A663C535}">
      <dgm:prSet/>
      <dgm:spPr/>
      <dgm:t>
        <a:bodyPr/>
        <a:lstStyle/>
        <a:p>
          <a:endParaRPr lang="en-IN">
            <a:latin typeface="Signika" panose="020B0604020202020204" charset="0"/>
          </a:endParaRPr>
        </a:p>
      </dgm:t>
    </dgm:pt>
    <dgm:pt modelId="{E87A675F-E9F4-4294-B543-79CDB932DB11}">
      <dgm:prSet phldrT="[Text]"/>
      <dgm:spPr/>
      <dgm:t>
        <a:bodyPr/>
        <a:lstStyle/>
        <a:p>
          <a:r>
            <a:rPr lang="en-US" dirty="0">
              <a:latin typeface="Signika" panose="020B0604020202020204" charset="0"/>
            </a:rPr>
            <a:t>Empowerment</a:t>
          </a:r>
          <a:endParaRPr lang="en-IN" dirty="0">
            <a:latin typeface="Signika" panose="020B0604020202020204" charset="0"/>
          </a:endParaRPr>
        </a:p>
      </dgm:t>
    </dgm:pt>
    <dgm:pt modelId="{8B997038-275D-4862-B231-4558D221F71E}" type="parTrans" cxnId="{F17CB1CC-F43E-430F-A02A-D71E012055AE}">
      <dgm:prSet/>
      <dgm:spPr/>
      <dgm:t>
        <a:bodyPr/>
        <a:lstStyle/>
        <a:p>
          <a:endParaRPr lang="en-IN">
            <a:latin typeface="Signika" panose="020B0604020202020204" charset="0"/>
          </a:endParaRPr>
        </a:p>
      </dgm:t>
    </dgm:pt>
    <dgm:pt modelId="{8E0D7679-6138-41D7-8863-4122BEEC977E}" type="sibTrans" cxnId="{F17CB1CC-F43E-430F-A02A-D71E012055AE}">
      <dgm:prSet/>
      <dgm:spPr/>
      <dgm:t>
        <a:bodyPr/>
        <a:lstStyle/>
        <a:p>
          <a:endParaRPr lang="en-IN">
            <a:latin typeface="Signika" panose="020B0604020202020204" charset="0"/>
          </a:endParaRPr>
        </a:p>
      </dgm:t>
    </dgm:pt>
    <dgm:pt modelId="{593A138B-9D49-4A98-81E6-0E99371C08B0}">
      <dgm:prSet phldrT="[Text]"/>
      <dgm:spPr/>
      <dgm:t>
        <a:bodyPr/>
        <a:lstStyle/>
        <a:p>
          <a:r>
            <a:rPr lang="en-US" dirty="0">
              <a:latin typeface="Signika" panose="020B0604020202020204" charset="0"/>
            </a:rPr>
            <a:t>Stress reduction initiatives</a:t>
          </a:r>
          <a:endParaRPr lang="en-IN" dirty="0">
            <a:latin typeface="Signika" panose="020B0604020202020204" charset="0"/>
          </a:endParaRPr>
        </a:p>
      </dgm:t>
    </dgm:pt>
    <dgm:pt modelId="{87937413-E41B-4D12-A278-655BE3393D91}" type="parTrans" cxnId="{032E401F-DC09-402B-B73F-9070C4568FC9}">
      <dgm:prSet/>
      <dgm:spPr/>
      <dgm:t>
        <a:bodyPr/>
        <a:lstStyle/>
        <a:p>
          <a:endParaRPr lang="en-IN">
            <a:latin typeface="Signika" panose="020B0604020202020204" charset="0"/>
          </a:endParaRPr>
        </a:p>
      </dgm:t>
    </dgm:pt>
    <dgm:pt modelId="{60B0B633-A15D-4048-A4CB-EAC801279D90}" type="sibTrans" cxnId="{032E401F-DC09-402B-B73F-9070C4568FC9}">
      <dgm:prSet/>
      <dgm:spPr/>
      <dgm:t>
        <a:bodyPr/>
        <a:lstStyle/>
        <a:p>
          <a:endParaRPr lang="en-IN">
            <a:latin typeface="Signika" panose="020B0604020202020204" charset="0"/>
          </a:endParaRPr>
        </a:p>
      </dgm:t>
    </dgm:pt>
    <dgm:pt modelId="{E9EABE65-5BF0-4142-93B0-13DE6FD65E5F}" type="pres">
      <dgm:prSet presAssocID="{58C51900-060B-41BF-B434-170382A0611C}" presName="diagram" presStyleCnt="0">
        <dgm:presLayoutVars>
          <dgm:dir/>
          <dgm:resizeHandles val="exact"/>
        </dgm:presLayoutVars>
      </dgm:prSet>
      <dgm:spPr/>
    </dgm:pt>
    <dgm:pt modelId="{FBDD4840-C59D-455E-A68A-1C5497C6E653}" type="pres">
      <dgm:prSet presAssocID="{FF1A519F-307D-4752-AA9B-E88C2DAAB8ED}" presName="node" presStyleLbl="node1" presStyleIdx="0" presStyleCnt="4">
        <dgm:presLayoutVars>
          <dgm:bulletEnabled val="1"/>
        </dgm:presLayoutVars>
      </dgm:prSet>
      <dgm:spPr/>
    </dgm:pt>
    <dgm:pt modelId="{7F62A64C-1BAD-4128-9FBE-BCEC1E638B11}" type="pres">
      <dgm:prSet presAssocID="{998214B8-66E8-44AF-9325-83996326E530}" presName="sibTrans" presStyleCnt="0"/>
      <dgm:spPr/>
    </dgm:pt>
    <dgm:pt modelId="{54F37F3A-312F-4049-81C3-2DA3D42A2B38}" type="pres">
      <dgm:prSet presAssocID="{A8D3A42B-F82F-4C44-8706-53C8EE722CCA}" presName="node" presStyleLbl="node1" presStyleIdx="1" presStyleCnt="4">
        <dgm:presLayoutVars>
          <dgm:bulletEnabled val="1"/>
        </dgm:presLayoutVars>
      </dgm:prSet>
      <dgm:spPr/>
    </dgm:pt>
    <dgm:pt modelId="{F574475D-8B23-4802-B482-F56CDFD0FC87}" type="pres">
      <dgm:prSet presAssocID="{4B08CA4A-858C-4E27-B800-95095202A681}" presName="sibTrans" presStyleCnt="0"/>
      <dgm:spPr/>
    </dgm:pt>
    <dgm:pt modelId="{A5528731-9251-4CB1-8827-E2AF5AB8B428}" type="pres">
      <dgm:prSet presAssocID="{E87A675F-E9F4-4294-B543-79CDB932DB11}" presName="node" presStyleLbl="node1" presStyleIdx="2" presStyleCnt="4">
        <dgm:presLayoutVars>
          <dgm:bulletEnabled val="1"/>
        </dgm:presLayoutVars>
      </dgm:prSet>
      <dgm:spPr/>
    </dgm:pt>
    <dgm:pt modelId="{646B1CE4-14E1-4C0B-924D-5B31D4A3ED4F}" type="pres">
      <dgm:prSet presAssocID="{8E0D7679-6138-41D7-8863-4122BEEC977E}" presName="sibTrans" presStyleCnt="0"/>
      <dgm:spPr/>
    </dgm:pt>
    <dgm:pt modelId="{5640BDC1-07C1-4991-AFF9-C40A25C6FF53}" type="pres">
      <dgm:prSet presAssocID="{593A138B-9D49-4A98-81E6-0E99371C08B0}" presName="node" presStyleLbl="node1" presStyleIdx="3" presStyleCnt="4">
        <dgm:presLayoutVars>
          <dgm:bulletEnabled val="1"/>
        </dgm:presLayoutVars>
      </dgm:prSet>
      <dgm:spPr/>
    </dgm:pt>
  </dgm:ptLst>
  <dgm:cxnLst>
    <dgm:cxn modelId="{5710F311-DE68-4390-B356-DBB1A663C535}" srcId="{58C51900-060B-41BF-B434-170382A0611C}" destId="{A8D3A42B-F82F-4C44-8706-53C8EE722CCA}" srcOrd="1" destOrd="0" parTransId="{731BE2AD-F9B2-4BF2-AA50-211587D020F4}" sibTransId="{4B08CA4A-858C-4E27-B800-95095202A681}"/>
    <dgm:cxn modelId="{032E401F-DC09-402B-B73F-9070C4568FC9}" srcId="{58C51900-060B-41BF-B434-170382A0611C}" destId="{593A138B-9D49-4A98-81E6-0E99371C08B0}" srcOrd="3" destOrd="0" parTransId="{87937413-E41B-4D12-A278-655BE3393D91}" sibTransId="{60B0B633-A15D-4048-A4CB-EAC801279D90}"/>
    <dgm:cxn modelId="{2C6A4F26-A8EC-45A6-9EB5-BBE91841B334}" type="presOf" srcId="{A8D3A42B-F82F-4C44-8706-53C8EE722CCA}" destId="{54F37F3A-312F-4049-81C3-2DA3D42A2B38}" srcOrd="0" destOrd="0" presId="urn:microsoft.com/office/officeart/2005/8/layout/default"/>
    <dgm:cxn modelId="{AF71E25F-6513-4FAC-98D7-DCFE5CB2BCD0}" type="presOf" srcId="{FF1A519F-307D-4752-AA9B-E88C2DAAB8ED}" destId="{FBDD4840-C59D-455E-A68A-1C5497C6E653}" srcOrd="0" destOrd="0" presId="urn:microsoft.com/office/officeart/2005/8/layout/default"/>
    <dgm:cxn modelId="{D2D2136B-1DB0-4D66-BC42-46F74A511D0F}" type="presOf" srcId="{58C51900-060B-41BF-B434-170382A0611C}" destId="{E9EABE65-5BF0-4142-93B0-13DE6FD65E5F}" srcOrd="0" destOrd="0" presId="urn:microsoft.com/office/officeart/2005/8/layout/default"/>
    <dgm:cxn modelId="{F17CB1CC-F43E-430F-A02A-D71E012055AE}" srcId="{58C51900-060B-41BF-B434-170382A0611C}" destId="{E87A675F-E9F4-4294-B543-79CDB932DB11}" srcOrd="2" destOrd="0" parTransId="{8B997038-275D-4862-B231-4558D221F71E}" sibTransId="{8E0D7679-6138-41D7-8863-4122BEEC977E}"/>
    <dgm:cxn modelId="{689D76E0-4A71-4A16-AFE0-B17188E60876}" srcId="{58C51900-060B-41BF-B434-170382A0611C}" destId="{FF1A519F-307D-4752-AA9B-E88C2DAAB8ED}" srcOrd="0" destOrd="0" parTransId="{96357A05-148E-49B4-A63A-096B6AA29AC9}" sibTransId="{998214B8-66E8-44AF-9325-83996326E530}"/>
    <dgm:cxn modelId="{670A15E5-251D-402D-8D10-A4D0FC012E31}" type="presOf" srcId="{593A138B-9D49-4A98-81E6-0E99371C08B0}" destId="{5640BDC1-07C1-4991-AFF9-C40A25C6FF53}" srcOrd="0" destOrd="0" presId="urn:microsoft.com/office/officeart/2005/8/layout/default"/>
    <dgm:cxn modelId="{4F4E31FB-87F4-4426-B7E2-799D3875C92D}" type="presOf" srcId="{E87A675F-E9F4-4294-B543-79CDB932DB11}" destId="{A5528731-9251-4CB1-8827-E2AF5AB8B428}" srcOrd="0" destOrd="0" presId="urn:microsoft.com/office/officeart/2005/8/layout/default"/>
    <dgm:cxn modelId="{EE13E7C1-DA96-4D6A-A217-D401BE9A4026}" type="presParOf" srcId="{E9EABE65-5BF0-4142-93B0-13DE6FD65E5F}" destId="{FBDD4840-C59D-455E-A68A-1C5497C6E653}" srcOrd="0" destOrd="0" presId="urn:microsoft.com/office/officeart/2005/8/layout/default"/>
    <dgm:cxn modelId="{50DF7902-0ABD-4698-9A67-04F037E93A93}" type="presParOf" srcId="{E9EABE65-5BF0-4142-93B0-13DE6FD65E5F}" destId="{7F62A64C-1BAD-4128-9FBE-BCEC1E638B11}" srcOrd="1" destOrd="0" presId="urn:microsoft.com/office/officeart/2005/8/layout/default"/>
    <dgm:cxn modelId="{1700669D-44DE-4B08-ABD0-FEC2748F7E03}" type="presParOf" srcId="{E9EABE65-5BF0-4142-93B0-13DE6FD65E5F}" destId="{54F37F3A-312F-4049-81C3-2DA3D42A2B38}" srcOrd="2" destOrd="0" presId="urn:microsoft.com/office/officeart/2005/8/layout/default"/>
    <dgm:cxn modelId="{49C3D343-7B02-4A27-98A2-2C70DF7DB725}" type="presParOf" srcId="{E9EABE65-5BF0-4142-93B0-13DE6FD65E5F}" destId="{F574475D-8B23-4802-B482-F56CDFD0FC87}" srcOrd="3" destOrd="0" presId="urn:microsoft.com/office/officeart/2005/8/layout/default"/>
    <dgm:cxn modelId="{7C804D62-C779-47B6-9CA4-5C8D14ED21A1}" type="presParOf" srcId="{E9EABE65-5BF0-4142-93B0-13DE6FD65E5F}" destId="{A5528731-9251-4CB1-8827-E2AF5AB8B428}" srcOrd="4" destOrd="0" presId="urn:microsoft.com/office/officeart/2005/8/layout/default"/>
    <dgm:cxn modelId="{508351CB-8D65-4712-8D21-955810954DD4}" type="presParOf" srcId="{E9EABE65-5BF0-4142-93B0-13DE6FD65E5F}" destId="{646B1CE4-14E1-4C0B-924D-5B31D4A3ED4F}" srcOrd="5" destOrd="0" presId="urn:microsoft.com/office/officeart/2005/8/layout/default"/>
    <dgm:cxn modelId="{F01885BC-BA9B-4621-B822-450CD4227233}" type="presParOf" srcId="{E9EABE65-5BF0-4142-93B0-13DE6FD65E5F}" destId="{5640BDC1-07C1-4991-AFF9-C40A25C6FF53}" srcOrd="6"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5EF83E0-4347-4FF6-8266-CB1C1F85AB68}" type="doc">
      <dgm:prSet loTypeId="urn:microsoft.com/office/officeart/2005/8/layout/cycle3" loCatId="cycle" qsTypeId="urn:microsoft.com/office/officeart/2005/8/quickstyle/simple1" qsCatId="simple" csTypeId="urn:microsoft.com/office/officeart/2005/8/colors/accent1_2" csCatId="accent1" phldr="1"/>
      <dgm:spPr/>
      <dgm:t>
        <a:bodyPr/>
        <a:lstStyle/>
        <a:p>
          <a:endParaRPr lang="en-IN"/>
        </a:p>
      </dgm:t>
    </dgm:pt>
    <dgm:pt modelId="{F13DD309-39A6-4813-B547-951D7580BA7A}">
      <dgm:prSet phldrT="[Text]" custT="1"/>
      <dgm:spPr/>
      <dgm:t>
        <a:bodyPr/>
        <a:lstStyle/>
        <a:p>
          <a:r>
            <a:rPr lang="en-US" sz="1400" b="1" dirty="0">
              <a:latin typeface="Signika" panose="020B0604020202020204" charset="0"/>
            </a:rPr>
            <a:t>Anxiety</a:t>
          </a:r>
          <a:endParaRPr lang="en-IN" sz="1400" b="1" dirty="0">
            <a:latin typeface="Signika" panose="020B0604020202020204" charset="0"/>
          </a:endParaRPr>
        </a:p>
      </dgm:t>
    </dgm:pt>
    <dgm:pt modelId="{3FF07268-9651-445B-B212-07C3D304EC8E}" type="parTrans" cxnId="{B35A690B-1668-4A7B-915C-CA3DDBDE82EB}">
      <dgm:prSet/>
      <dgm:spPr/>
      <dgm:t>
        <a:bodyPr/>
        <a:lstStyle/>
        <a:p>
          <a:endParaRPr lang="en-IN" sz="1400" b="1">
            <a:latin typeface="Signika" panose="020B0604020202020204" charset="0"/>
          </a:endParaRPr>
        </a:p>
      </dgm:t>
    </dgm:pt>
    <dgm:pt modelId="{B1860913-C82F-4137-81E2-9D86261EB069}" type="sibTrans" cxnId="{B35A690B-1668-4A7B-915C-CA3DDBDE82EB}">
      <dgm:prSet/>
      <dgm:spPr/>
      <dgm:t>
        <a:bodyPr/>
        <a:lstStyle/>
        <a:p>
          <a:endParaRPr lang="en-IN" sz="1400" b="1">
            <a:latin typeface="Signika" panose="020B0604020202020204" charset="0"/>
          </a:endParaRPr>
        </a:p>
      </dgm:t>
    </dgm:pt>
    <dgm:pt modelId="{746A4181-65D4-4F5F-B473-5ACA2973BB0E}">
      <dgm:prSet phldrT="[Text]" custT="1"/>
      <dgm:spPr/>
      <dgm:t>
        <a:bodyPr/>
        <a:lstStyle/>
        <a:p>
          <a:r>
            <a:rPr lang="en-US" sz="1400" b="1" dirty="0">
              <a:latin typeface="Signika" panose="020B0604020202020204" charset="0"/>
            </a:rPr>
            <a:t>Anger</a:t>
          </a:r>
          <a:endParaRPr lang="en-IN" sz="1400" b="1" dirty="0">
            <a:latin typeface="Signika" panose="020B0604020202020204" charset="0"/>
          </a:endParaRPr>
        </a:p>
      </dgm:t>
    </dgm:pt>
    <dgm:pt modelId="{18876980-AD04-485D-A701-B512B670B444}" type="parTrans" cxnId="{B5DF831A-E6D8-4E60-A69E-0E2E9E2EB35E}">
      <dgm:prSet/>
      <dgm:spPr/>
      <dgm:t>
        <a:bodyPr/>
        <a:lstStyle/>
        <a:p>
          <a:endParaRPr lang="en-IN" sz="1400" b="1">
            <a:latin typeface="Signika" panose="020B0604020202020204" charset="0"/>
          </a:endParaRPr>
        </a:p>
      </dgm:t>
    </dgm:pt>
    <dgm:pt modelId="{735D1E3B-1A24-4092-807A-59C0E0859C44}" type="sibTrans" cxnId="{B5DF831A-E6D8-4E60-A69E-0E2E9E2EB35E}">
      <dgm:prSet/>
      <dgm:spPr/>
      <dgm:t>
        <a:bodyPr/>
        <a:lstStyle/>
        <a:p>
          <a:endParaRPr lang="en-IN" sz="1400" b="1">
            <a:latin typeface="Signika" panose="020B0604020202020204" charset="0"/>
          </a:endParaRPr>
        </a:p>
      </dgm:t>
    </dgm:pt>
    <dgm:pt modelId="{51F0B6F4-BA97-4F5B-AF66-103865F8E477}">
      <dgm:prSet phldrT="[Text]" custT="1"/>
      <dgm:spPr/>
      <dgm:t>
        <a:bodyPr/>
        <a:lstStyle/>
        <a:p>
          <a:r>
            <a:rPr lang="en-US" sz="1400" b="1" dirty="0">
              <a:latin typeface="Signika" panose="020B0604020202020204" charset="0"/>
            </a:rPr>
            <a:t>Fear</a:t>
          </a:r>
          <a:endParaRPr lang="en-IN" sz="1400" b="1" dirty="0">
            <a:latin typeface="Signika" panose="020B0604020202020204" charset="0"/>
          </a:endParaRPr>
        </a:p>
      </dgm:t>
    </dgm:pt>
    <dgm:pt modelId="{D2438D0E-2B64-4F2D-A9B2-05D3AC82AE3B}" type="parTrans" cxnId="{AEAC04BC-B921-4994-81E9-8F300C9B6D7C}">
      <dgm:prSet/>
      <dgm:spPr/>
      <dgm:t>
        <a:bodyPr/>
        <a:lstStyle/>
        <a:p>
          <a:endParaRPr lang="en-IN" sz="1400" b="1">
            <a:latin typeface="Signika" panose="020B0604020202020204" charset="0"/>
          </a:endParaRPr>
        </a:p>
      </dgm:t>
    </dgm:pt>
    <dgm:pt modelId="{2C4B5CAF-009F-49F2-8EA8-C605A157D46A}" type="sibTrans" cxnId="{AEAC04BC-B921-4994-81E9-8F300C9B6D7C}">
      <dgm:prSet/>
      <dgm:spPr/>
      <dgm:t>
        <a:bodyPr/>
        <a:lstStyle/>
        <a:p>
          <a:endParaRPr lang="en-IN" sz="1400" b="1">
            <a:latin typeface="Signika" panose="020B0604020202020204" charset="0"/>
          </a:endParaRPr>
        </a:p>
      </dgm:t>
    </dgm:pt>
    <dgm:pt modelId="{133AA286-3E33-4DA4-807C-B75C7E8CC8F4}">
      <dgm:prSet phldrT="[Text]" custT="1"/>
      <dgm:spPr/>
      <dgm:t>
        <a:bodyPr/>
        <a:lstStyle/>
        <a:p>
          <a:r>
            <a:rPr lang="en-US" sz="1400" b="1" dirty="0">
              <a:latin typeface="Signika" panose="020B0604020202020204" charset="0"/>
            </a:rPr>
            <a:t>Overwhelm</a:t>
          </a:r>
          <a:endParaRPr lang="en-IN" sz="1400" b="1" dirty="0">
            <a:latin typeface="Signika" panose="020B0604020202020204" charset="0"/>
          </a:endParaRPr>
        </a:p>
      </dgm:t>
    </dgm:pt>
    <dgm:pt modelId="{A0F224DE-18B9-4938-85EA-4CEFF56AB3F9}" type="parTrans" cxnId="{B9CB5783-81A3-4D1A-8C25-34D3BEDAC24E}">
      <dgm:prSet/>
      <dgm:spPr/>
      <dgm:t>
        <a:bodyPr/>
        <a:lstStyle/>
        <a:p>
          <a:endParaRPr lang="en-IN" sz="1400" b="1">
            <a:latin typeface="Signika" panose="020B0604020202020204" charset="0"/>
          </a:endParaRPr>
        </a:p>
      </dgm:t>
    </dgm:pt>
    <dgm:pt modelId="{551A086D-2E21-49EC-96D7-1F5AB8AABEB7}" type="sibTrans" cxnId="{B9CB5783-81A3-4D1A-8C25-34D3BEDAC24E}">
      <dgm:prSet/>
      <dgm:spPr/>
      <dgm:t>
        <a:bodyPr/>
        <a:lstStyle/>
        <a:p>
          <a:endParaRPr lang="en-IN" sz="1400" b="1">
            <a:latin typeface="Signika" panose="020B0604020202020204" charset="0"/>
          </a:endParaRPr>
        </a:p>
      </dgm:t>
    </dgm:pt>
    <dgm:pt modelId="{33722071-7ACA-4AD5-B8D5-7FD1374DD238}">
      <dgm:prSet phldrT="[Text]" custT="1"/>
      <dgm:spPr/>
      <dgm:t>
        <a:bodyPr/>
        <a:lstStyle/>
        <a:p>
          <a:r>
            <a:rPr lang="en-US" sz="1400" b="1" dirty="0">
              <a:latin typeface="Signika" panose="020B0604020202020204" charset="0"/>
            </a:rPr>
            <a:t>Frustration</a:t>
          </a:r>
          <a:endParaRPr lang="en-IN" sz="1400" b="1" dirty="0">
            <a:latin typeface="Signika" panose="020B0604020202020204" charset="0"/>
          </a:endParaRPr>
        </a:p>
      </dgm:t>
    </dgm:pt>
    <dgm:pt modelId="{3B688172-7391-4840-A87F-5FBC8C82C646}" type="parTrans" cxnId="{11263B22-517B-471C-94FB-85CCFE0B4605}">
      <dgm:prSet/>
      <dgm:spPr/>
      <dgm:t>
        <a:bodyPr/>
        <a:lstStyle/>
        <a:p>
          <a:endParaRPr lang="en-IN" sz="1400" b="1">
            <a:latin typeface="Signika" panose="020B0604020202020204" charset="0"/>
          </a:endParaRPr>
        </a:p>
      </dgm:t>
    </dgm:pt>
    <dgm:pt modelId="{5CB7A5EF-A0C4-4BC2-958D-79C0616782B2}" type="sibTrans" cxnId="{11263B22-517B-471C-94FB-85CCFE0B4605}">
      <dgm:prSet/>
      <dgm:spPr/>
      <dgm:t>
        <a:bodyPr/>
        <a:lstStyle/>
        <a:p>
          <a:endParaRPr lang="en-IN" sz="1400" b="1">
            <a:latin typeface="Signika" panose="020B0604020202020204" charset="0"/>
          </a:endParaRPr>
        </a:p>
      </dgm:t>
    </dgm:pt>
    <dgm:pt modelId="{8F128F91-C79A-4077-B2C4-48432911ED65}">
      <dgm:prSet phldrT="[Text]" custT="1"/>
      <dgm:spPr/>
      <dgm:t>
        <a:bodyPr/>
        <a:lstStyle/>
        <a:p>
          <a:r>
            <a:rPr lang="en-US" sz="1400" b="1" dirty="0">
              <a:latin typeface="Signika" panose="020B0604020202020204" charset="0"/>
            </a:rPr>
            <a:t>Sadness</a:t>
          </a:r>
          <a:endParaRPr lang="en-IN" sz="1400" b="1" dirty="0">
            <a:latin typeface="Signika" panose="020B0604020202020204" charset="0"/>
          </a:endParaRPr>
        </a:p>
      </dgm:t>
    </dgm:pt>
    <dgm:pt modelId="{6A332D78-8613-4DA4-A567-8808F97EE95C}" type="parTrans" cxnId="{5E4B927E-A235-4DE2-A4F7-190A4E2B0C5F}">
      <dgm:prSet/>
      <dgm:spPr/>
      <dgm:t>
        <a:bodyPr/>
        <a:lstStyle/>
        <a:p>
          <a:endParaRPr lang="en-IN" sz="1400" b="1">
            <a:latin typeface="Signika" panose="020B0604020202020204" charset="0"/>
          </a:endParaRPr>
        </a:p>
      </dgm:t>
    </dgm:pt>
    <dgm:pt modelId="{209E4651-4FB6-42CB-9325-97BFDE4C4261}" type="sibTrans" cxnId="{5E4B927E-A235-4DE2-A4F7-190A4E2B0C5F}">
      <dgm:prSet/>
      <dgm:spPr/>
      <dgm:t>
        <a:bodyPr/>
        <a:lstStyle/>
        <a:p>
          <a:endParaRPr lang="en-IN" sz="1400" b="1">
            <a:latin typeface="Signika" panose="020B0604020202020204" charset="0"/>
          </a:endParaRPr>
        </a:p>
      </dgm:t>
    </dgm:pt>
    <dgm:pt modelId="{FB8FE7E2-3CE9-4A1B-B75C-19BD84CC0135}">
      <dgm:prSet phldrT="[Text]" custT="1"/>
      <dgm:spPr/>
      <dgm:t>
        <a:bodyPr/>
        <a:lstStyle/>
        <a:p>
          <a:r>
            <a:rPr lang="en-US" sz="1400" b="1" dirty="0">
              <a:latin typeface="Signika" panose="020B0604020202020204" charset="0"/>
            </a:rPr>
            <a:t>Nervousness</a:t>
          </a:r>
          <a:endParaRPr lang="en-IN" sz="1400" b="1" dirty="0">
            <a:latin typeface="Signika" panose="020B0604020202020204" charset="0"/>
          </a:endParaRPr>
        </a:p>
      </dgm:t>
    </dgm:pt>
    <dgm:pt modelId="{A5A9651A-482D-465E-80E2-F3E15D48CF37}" type="parTrans" cxnId="{6BA79EFC-4EA0-43BA-8B78-66DC729F9619}">
      <dgm:prSet/>
      <dgm:spPr/>
      <dgm:t>
        <a:bodyPr/>
        <a:lstStyle/>
        <a:p>
          <a:endParaRPr lang="en-IN" sz="1400" b="1">
            <a:latin typeface="Signika" panose="020B0604020202020204" charset="0"/>
          </a:endParaRPr>
        </a:p>
      </dgm:t>
    </dgm:pt>
    <dgm:pt modelId="{7C1DAFAD-7EFC-44AA-8533-881BAD8C1559}" type="sibTrans" cxnId="{6BA79EFC-4EA0-43BA-8B78-66DC729F9619}">
      <dgm:prSet/>
      <dgm:spPr/>
      <dgm:t>
        <a:bodyPr/>
        <a:lstStyle/>
        <a:p>
          <a:endParaRPr lang="en-IN" sz="1400" b="1">
            <a:latin typeface="Signika" panose="020B0604020202020204" charset="0"/>
          </a:endParaRPr>
        </a:p>
      </dgm:t>
    </dgm:pt>
    <dgm:pt modelId="{45CDDD78-899C-42C4-9F72-EC25A10CE8DC}">
      <dgm:prSet phldrT="[Text]" custT="1"/>
      <dgm:spPr/>
      <dgm:t>
        <a:bodyPr/>
        <a:lstStyle/>
        <a:p>
          <a:r>
            <a:rPr lang="en-US" sz="1400" b="1" dirty="0">
              <a:latin typeface="Signika" panose="020B0604020202020204" charset="0"/>
            </a:rPr>
            <a:t>Restlessness</a:t>
          </a:r>
          <a:endParaRPr lang="en-IN" sz="1400" b="1" dirty="0">
            <a:latin typeface="Signika" panose="020B0604020202020204" charset="0"/>
          </a:endParaRPr>
        </a:p>
      </dgm:t>
    </dgm:pt>
    <dgm:pt modelId="{5E557258-3A8A-452C-8198-53626C8483DB}" type="parTrans" cxnId="{F33E3A37-6786-409C-9F1B-A1747353FB84}">
      <dgm:prSet/>
      <dgm:spPr/>
      <dgm:t>
        <a:bodyPr/>
        <a:lstStyle/>
        <a:p>
          <a:endParaRPr lang="en-IN" sz="1400" b="1">
            <a:latin typeface="Signika" panose="020B0604020202020204" charset="0"/>
          </a:endParaRPr>
        </a:p>
      </dgm:t>
    </dgm:pt>
    <dgm:pt modelId="{18E42946-ABDD-4D5E-908D-D94B408FB0E0}" type="sibTrans" cxnId="{F33E3A37-6786-409C-9F1B-A1747353FB84}">
      <dgm:prSet/>
      <dgm:spPr/>
      <dgm:t>
        <a:bodyPr/>
        <a:lstStyle/>
        <a:p>
          <a:endParaRPr lang="en-IN" sz="1400" b="1">
            <a:latin typeface="Signika" panose="020B0604020202020204" charset="0"/>
          </a:endParaRPr>
        </a:p>
      </dgm:t>
    </dgm:pt>
    <dgm:pt modelId="{3F39CEF9-7F34-423E-AE52-01A170E4C727}">
      <dgm:prSet phldrT="[Text]" custT="1"/>
      <dgm:spPr/>
      <dgm:t>
        <a:bodyPr/>
        <a:lstStyle/>
        <a:p>
          <a:r>
            <a:rPr lang="en-US" sz="1400" b="1" dirty="0">
              <a:latin typeface="Signika" panose="020B0604020202020204" charset="0"/>
            </a:rPr>
            <a:t>Doubt</a:t>
          </a:r>
          <a:endParaRPr lang="en-IN" sz="1400" b="1" dirty="0">
            <a:latin typeface="Signika" panose="020B0604020202020204" charset="0"/>
          </a:endParaRPr>
        </a:p>
      </dgm:t>
    </dgm:pt>
    <dgm:pt modelId="{AC4277A5-B6A1-4CEA-A8D9-E890D1CB4F52}" type="parTrans" cxnId="{1282C20C-18FA-4822-9753-6BCB54225D4A}">
      <dgm:prSet/>
      <dgm:spPr/>
      <dgm:t>
        <a:bodyPr/>
        <a:lstStyle/>
        <a:p>
          <a:endParaRPr lang="en-IN" sz="1400" b="1">
            <a:latin typeface="Signika" panose="020B0604020202020204" charset="0"/>
          </a:endParaRPr>
        </a:p>
      </dgm:t>
    </dgm:pt>
    <dgm:pt modelId="{69196886-AFA1-4455-B029-823C418780F7}" type="sibTrans" cxnId="{1282C20C-18FA-4822-9753-6BCB54225D4A}">
      <dgm:prSet/>
      <dgm:spPr/>
      <dgm:t>
        <a:bodyPr/>
        <a:lstStyle/>
        <a:p>
          <a:endParaRPr lang="en-IN" sz="1400" b="1">
            <a:latin typeface="Signika" panose="020B0604020202020204" charset="0"/>
          </a:endParaRPr>
        </a:p>
      </dgm:t>
    </dgm:pt>
    <dgm:pt modelId="{9A66A555-8AD3-42FB-A70A-F9AC8503326D}">
      <dgm:prSet phldrT="[Text]" custT="1"/>
      <dgm:spPr/>
      <dgm:t>
        <a:bodyPr/>
        <a:lstStyle/>
        <a:p>
          <a:r>
            <a:rPr lang="en-US" sz="1400" b="1" dirty="0">
              <a:latin typeface="Signika" panose="020B0604020202020204" charset="0"/>
            </a:rPr>
            <a:t>Racing Thoughts</a:t>
          </a:r>
          <a:endParaRPr lang="en-IN" sz="1400" b="1" dirty="0">
            <a:latin typeface="Signika" panose="020B0604020202020204" charset="0"/>
          </a:endParaRPr>
        </a:p>
      </dgm:t>
    </dgm:pt>
    <dgm:pt modelId="{B16A2E1D-02B9-431F-BA19-0D69309C21EC}" type="parTrans" cxnId="{488AE05D-C9B7-4009-8828-CAACF6EBB0A1}">
      <dgm:prSet/>
      <dgm:spPr/>
      <dgm:t>
        <a:bodyPr/>
        <a:lstStyle/>
        <a:p>
          <a:endParaRPr lang="en-IN" sz="1400" b="1">
            <a:latin typeface="Signika" panose="020B0604020202020204" charset="0"/>
          </a:endParaRPr>
        </a:p>
      </dgm:t>
    </dgm:pt>
    <dgm:pt modelId="{E972311F-A08F-4A68-A25C-797BE7DAE2BD}" type="sibTrans" cxnId="{488AE05D-C9B7-4009-8828-CAACF6EBB0A1}">
      <dgm:prSet/>
      <dgm:spPr/>
      <dgm:t>
        <a:bodyPr/>
        <a:lstStyle/>
        <a:p>
          <a:endParaRPr lang="en-IN" sz="1400" b="1">
            <a:latin typeface="Signika" panose="020B0604020202020204" charset="0"/>
          </a:endParaRPr>
        </a:p>
      </dgm:t>
    </dgm:pt>
    <dgm:pt modelId="{86C73CD2-30A4-4846-85D4-3338D9CF9BCF}" type="pres">
      <dgm:prSet presAssocID="{65EF83E0-4347-4FF6-8266-CB1C1F85AB68}" presName="Name0" presStyleCnt="0">
        <dgm:presLayoutVars>
          <dgm:dir/>
          <dgm:resizeHandles val="exact"/>
        </dgm:presLayoutVars>
      </dgm:prSet>
      <dgm:spPr/>
    </dgm:pt>
    <dgm:pt modelId="{A2F81647-5604-42BE-B1CC-0A1D5DEE17D4}" type="pres">
      <dgm:prSet presAssocID="{65EF83E0-4347-4FF6-8266-CB1C1F85AB68}" presName="cycle" presStyleCnt="0"/>
      <dgm:spPr/>
    </dgm:pt>
    <dgm:pt modelId="{08083C73-0DF6-4F26-A788-C52DC278DD9D}" type="pres">
      <dgm:prSet presAssocID="{F13DD309-39A6-4813-B547-951D7580BA7A}" presName="nodeFirstNode" presStyleLbl="node1" presStyleIdx="0" presStyleCnt="10" custScaleX="147176" custScaleY="134216">
        <dgm:presLayoutVars>
          <dgm:bulletEnabled val="1"/>
        </dgm:presLayoutVars>
      </dgm:prSet>
      <dgm:spPr/>
    </dgm:pt>
    <dgm:pt modelId="{F8642F05-650F-4687-9CDB-20AB605DFCC4}" type="pres">
      <dgm:prSet presAssocID="{B1860913-C82F-4137-81E2-9D86261EB069}" presName="sibTransFirstNode" presStyleLbl="bgShp" presStyleIdx="0" presStyleCnt="1"/>
      <dgm:spPr/>
    </dgm:pt>
    <dgm:pt modelId="{79D145F4-6830-4550-A65B-24068A53C9D1}" type="pres">
      <dgm:prSet presAssocID="{746A4181-65D4-4F5F-B473-5ACA2973BB0E}" presName="nodeFollowingNodes" presStyleLbl="node1" presStyleIdx="1" presStyleCnt="10" custScaleX="147176" custScaleY="134216" custRadScaleRad="117331" custRadScaleInc="45796">
        <dgm:presLayoutVars>
          <dgm:bulletEnabled val="1"/>
        </dgm:presLayoutVars>
      </dgm:prSet>
      <dgm:spPr/>
    </dgm:pt>
    <dgm:pt modelId="{B1925B11-8563-402C-92B4-454937BCC640}" type="pres">
      <dgm:prSet presAssocID="{51F0B6F4-BA97-4F5B-AF66-103865F8E477}" presName="nodeFollowingNodes" presStyleLbl="node1" presStyleIdx="2" presStyleCnt="10" custScaleX="147176" custScaleY="134216">
        <dgm:presLayoutVars>
          <dgm:bulletEnabled val="1"/>
        </dgm:presLayoutVars>
      </dgm:prSet>
      <dgm:spPr/>
    </dgm:pt>
    <dgm:pt modelId="{10B934AE-B66F-4F57-86BD-9C545621D6DC}" type="pres">
      <dgm:prSet presAssocID="{133AA286-3E33-4DA4-807C-B75C7E8CC8F4}" presName="nodeFollowingNodes" presStyleLbl="node1" presStyleIdx="3" presStyleCnt="10" custScaleX="147176" custScaleY="134216" custRadScaleRad="102425" custRadScaleInc="-13040">
        <dgm:presLayoutVars>
          <dgm:bulletEnabled val="1"/>
        </dgm:presLayoutVars>
      </dgm:prSet>
      <dgm:spPr/>
    </dgm:pt>
    <dgm:pt modelId="{8B9B453A-BB83-46B3-BFC3-CC817C41D936}" type="pres">
      <dgm:prSet presAssocID="{33722071-7ACA-4AD5-B8D5-7FD1374DD238}" presName="nodeFollowingNodes" presStyleLbl="node1" presStyleIdx="4" presStyleCnt="10" custScaleX="147176" custScaleY="134216" custRadScaleRad="114316" custRadScaleInc="-38333">
        <dgm:presLayoutVars>
          <dgm:bulletEnabled val="1"/>
        </dgm:presLayoutVars>
      </dgm:prSet>
      <dgm:spPr/>
    </dgm:pt>
    <dgm:pt modelId="{C237BD7F-E110-4137-A3AC-C9D955068DDC}" type="pres">
      <dgm:prSet presAssocID="{8F128F91-C79A-4077-B2C4-48432911ED65}" presName="nodeFollowingNodes" presStyleLbl="node1" presStyleIdx="5" presStyleCnt="10" custScaleX="147176" custScaleY="134216">
        <dgm:presLayoutVars>
          <dgm:bulletEnabled val="1"/>
        </dgm:presLayoutVars>
      </dgm:prSet>
      <dgm:spPr/>
    </dgm:pt>
    <dgm:pt modelId="{43C90BEC-BFE7-4625-804E-0B616D847863}" type="pres">
      <dgm:prSet presAssocID="{FB8FE7E2-3CE9-4A1B-B75C-19BD84CC0135}" presName="nodeFollowingNodes" presStyleLbl="node1" presStyleIdx="6" presStyleCnt="10" custScaleX="167764" custScaleY="134216" custRadScaleRad="112101" custRadScaleInc="37076">
        <dgm:presLayoutVars>
          <dgm:bulletEnabled val="1"/>
        </dgm:presLayoutVars>
      </dgm:prSet>
      <dgm:spPr/>
    </dgm:pt>
    <dgm:pt modelId="{172E1B5D-CC93-4CB6-8F50-A85A80E1FC53}" type="pres">
      <dgm:prSet presAssocID="{45CDDD78-899C-42C4-9F72-EC25A10CE8DC}" presName="nodeFollowingNodes" presStyleLbl="node1" presStyleIdx="7" presStyleCnt="10" custScaleX="177687" custScaleY="134216" custRadScaleRad="98432" custRadScaleInc="13315">
        <dgm:presLayoutVars>
          <dgm:bulletEnabled val="1"/>
        </dgm:presLayoutVars>
      </dgm:prSet>
      <dgm:spPr/>
    </dgm:pt>
    <dgm:pt modelId="{A167A026-DCF1-4E77-83CD-BBDF1438FD00}" type="pres">
      <dgm:prSet presAssocID="{3F39CEF9-7F34-423E-AE52-01A170E4C727}" presName="nodeFollowingNodes" presStyleLbl="node1" presStyleIdx="8" presStyleCnt="10" custScaleX="147176" custScaleY="134216">
        <dgm:presLayoutVars>
          <dgm:bulletEnabled val="1"/>
        </dgm:presLayoutVars>
      </dgm:prSet>
      <dgm:spPr/>
    </dgm:pt>
    <dgm:pt modelId="{C11818C8-A4DE-444E-931A-E94A6012B511}" type="pres">
      <dgm:prSet presAssocID="{9A66A555-8AD3-42FB-A70A-F9AC8503326D}" presName="nodeFollowingNodes" presStyleLbl="node1" presStyleIdx="9" presStyleCnt="10" custScaleX="147176" custScaleY="134216" custRadScaleRad="106224" custRadScaleInc="-30399">
        <dgm:presLayoutVars>
          <dgm:bulletEnabled val="1"/>
        </dgm:presLayoutVars>
      </dgm:prSet>
      <dgm:spPr/>
    </dgm:pt>
  </dgm:ptLst>
  <dgm:cxnLst>
    <dgm:cxn modelId="{329F4D06-7257-4232-AB19-4F1BB7A631E4}" type="presOf" srcId="{B1860913-C82F-4137-81E2-9D86261EB069}" destId="{F8642F05-650F-4687-9CDB-20AB605DFCC4}" srcOrd="0" destOrd="0" presId="urn:microsoft.com/office/officeart/2005/8/layout/cycle3"/>
    <dgm:cxn modelId="{2A915007-5D5C-4D72-8F8D-670DD5DE07C2}" type="presOf" srcId="{33722071-7ACA-4AD5-B8D5-7FD1374DD238}" destId="{8B9B453A-BB83-46B3-BFC3-CC817C41D936}" srcOrd="0" destOrd="0" presId="urn:microsoft.com/office/officeart/2005/8/layout/cycle3"/>
    <dgm:cxn modelId="{B35A690B-1668-4A7B-915C-CA3DDBDE82EB}" srcId="{65EF83E0-4347-4FF6-8266-CB1C1F85AB68}" destId="{F13DD309-39A6-4813-B547-951D7580BA7A}" srcOrd="0" destOrd="0" parTransId="{3FF07268-9651-445B-B212-07C3D304EC8E}" sibTransId="{B1860913-C82F-4137-81E2-9D86261EB069}"/>
    <dgm:cxn modelId="{1282C20C-18FA-4822-9753-6BCB54225D4A}" srcId="{65EF83E0-4347-4FF6-8266-CB1C1F85AB68}" destId="{3F39CEF9-7F34-423E-AE52-01A170E4C727}" srcOrd="8" destOrd="0" parTransId="{AC4277A5-B6A1-4CEA-A8D9-E890D1CB4F52}" sibTransId="{69196886-AFA1-4455-B029-823C418780F7}"/>
    <dgm:cxn modelId="{B5DF831A-E6D8-4E60-A69E-0E2E9E2EB35E}" srcId="{65EF83E0-4347-4FF6-8266-CB1C1F85AB68}" destId="{746A4181-65D4-4F5F-B473-5ACA2973BB0E}" srcOrd="1" destOrd="0" parTransId="{18876980-AD04-485D-A701-B512B670B444}" sibTransId="{735D1E3B-1A24-4092-807A-59C0E0859C44}"/>
    <dgm:cxn modelId="{E3AA7B1B-0A66-4AC8-8F6F-BA0AC703863A}" type="presOf" srcId="{9A66A555-8AD3-42FB-A70A-F9AC8503326D}" destId="{C11818C8-A4DE-444E-931A-E94A6012B511}" srcOrd="0" destOrd="0" presId="urn:microsoft.com/office/officeart/2005/8/layout/cycle3"/>
    <dgm:cxn modelId="{11263B22-517B-471C-94FB-85CCFE0B4605}" srcId="{65EF83E0-4347-4FF6-8266-CB1C1F85AB68}" destId="{33722071-7ACA-4AD5-B8D5-7FD1374DD238}" srcOrd="4" destOrd="0" parTransId="{3B688172-7391-4840-A87F-5FBC8C82C646}" sibTransId="{5CB7A5EF-A0C4-4BC2-958D-79C0616782B2}"/>
    <dgm:cxn modelId="{F33E3A37-6786-409C-9F1B-A1747353FB84}" srcId="{65EF83E0-4347-4FF6-8266-CB1C1F85AB68}" destId="{45CDDD78-899C-42C4-9F72-EC25A10CE8DC}" srcOrd="7" destOrd="0" parTransId="{5E557258-3A8A-452C-8198-53626C8483DB}" sibTransId="{18E42946-ABDD-4D5E-908D-D94B408FB0E0}"/>
    <dgm:cxn modelId="{488AE05D-C9B7-4009-8828-CAACF6EBB0A1}" srcId="{65EF83E0-4347-4FF6-8266-CB1C1F85AB68}" destId="{9A66A555-8AD3-42FB-A70A-F9AC8503326D}" srcOrd="9" destOrd="0" parTransId="{B16A2E1D-02B9-431F-BA19-0D69309C21EC}" sibTransId="{E972311F-A08F-4A68-A25C-797BE7DAE2BD}"/>
    <dgm:cxn modelId="{2E258943-59AD-462B-A3FA-E9BE9FA58C9A}" type="presOf" srcId="{65EF83E0-4347-4FF6-8266-CB1C1F85AB68}" destId="{86C73CD2-30A4-4846-85D4-3338D9CF9BCF}" srcOrd="0" destOrd="0" presId="urn:microsoft.com/office/officeart/2005/8/layout/cycle3"/>
    <dgm:cxn modelId="{7FBB8149-976B-4A49-89B8-72556D182BE0}" type="presOf" srcId="{45CDDD78-899C-42C4-9F72-EC25A10CE8DC}" destId="{172E1B5D-CC93-4CB6-8F50-A85A80E1FC53}" srcOrd="0" destOrd="0" presId="urn:microsoft.com/office/officeart/2005/8/layout/cycle3"/>
    <dgm:cxn modelId="{0ABE9B76-69A0-4429-8AC0-878A6846FFDD}" type="presOf" srcId="{8F128F91-C79A-4077-B2C4-48432911ED65}" destId="{C237BD7F-E110-4137-A3AC-C9D955068DDC}" srcOrd="0" destOrd="0" presId="urn:microsoft.com/office/officeart/2005/8/layout/cycle3"/>
    <dgm:cxn modelId="{5E4B927E-A235-4DE2-A4F7-190A4E2B0C5F}" srcId="{65EF83E0-4347-4FF6-8266-CB1C1F85AB68}" destId="{8F128F91-C79A-4077-B2C4-48432911ED65}" srcOrd="5" destOrd="0" parTransId="{6A332D78-8613-4DA4-A567-8808F97EE95C}" sibTransId="{209E4651-4FB6-42CB-9325-97BFDE4C4261}"/>
    <dgm:cxn modelId="{B9CB5783-81A3-4D1A-8C25-34D3BEDAC24E}" srcId="{65EF83E0-4347-4FF6-8266-CB1C1F85AB68}" destId="{133AA286-3E33-4DA4-807C-B75C7E8CC8F4}" srcOrd="3" destOrd="0" parTransId="{A0F224DE-18B9-4938-85EA-4CEFF56AB3F9}" sibTransId="{551A086D-2E21-49EC-96D7-1F5AB8AABEB7}"/>
    <dgm:cxn modelId="{D76CA898-1A85-4D52-BA46-342C17B2ECB9}" type="presOf" srcId="{746A4181-65D4-4F5F-B473-5ACA2973BB0E}" destId="{79D145F4-6830-4550-A65B-24068A53C9D1}" srcOrd="0" destOrd="0" presId="urn:microsoft.com/office/officeart/2005/8/layout/cycle3"/>
    <dgm:cxn modelId="{2B5DA0AA-7884-41FE-8448-ADB27A8BB278}" type="presOf" srcId="{F13DD309-39A6-4813-B547-951D7580BA7A}" destId="{08083C73-0DF6-4F26-A788-C52DC278DD9D}" srcOrd="0" destOrd="0" presId="urn:microsoft.com/office/officeart/2005/8/layout/cycle3"/>
    <dgm:cxn modelId="{AEAC04BC-B921-4994-81E9-8F300C9B6D7C}" srcId="{65EF83E0-4347-4FF6-8266-CB1C1F85AB68}" destId="{51F0B6F4-BA97-4F5B-AF66-103865F8E477}" srcOrd="2" destOrd="0" parTransId="{D2438D0E-2B64-4F2D-A9B2-05D3AC82AE3B}" sibTransId="{2C4B5CAF-009F-49F2-8EA8-C605A157D46A}"/>
    <dgm:cxn modelId="{773251BD-D2C2-4078-AB84-6CF4A95D1F90}" type="presOf" srcId="{3F39CEF9-7F34-423E-AE52-01A170E4C727}" destId="{A167A026-DCF1-4E77-83CD-BBDF1438FD00}" srcOrd="0" destOrd="0" presId="urn:microsoft.com/office/officeart/2005/8/layout/cycle3"/>
    <dgm:cxn modelId="{E1CFA4BF-0CF5-4A5A-B605-E2DCA5E38A21}" type="presOf" srcId="{51F0B6F4-BA97-4F5B-AF66-103865F8E477}" destId="{B1925B11-8563-402C-92B4-454937BCC640}" srcOrd="0" destOrd="0" presId="urn:microsoft.com/office/officeart/2005/8/layout/cycle3"/>
    <dgm:cxn modelId="{D1A756CD-815F-4367-A71A-345E67EDA1E0}" type="presOf" srcId="{FB8FE7E2-3CE9-4A1B-B75C-19BD84CC0135}" destId="{43C90BEC-BFE7-4625-804E-0B616D847863}" srcOrd="0" destOrd="0" presId="urn:microsoft.com/office/officeart/2005/8/layout/cycle3"/>
    <dgm:cxn modelId="{96B3B9EE-48E6-4F00-A3C9-26D2749AC424}" type="presOf" srcId="{133AA286-3E33-4DA4-807C-B75C7E8CC8F4}" destId="{10B934AE-B66F-4F57-86BD-9C545621D6DC}" srcOrd="0" destOrd="0" presId="urn:microsoft.com/office/officeart/2005/8/layout/cycle3"/>
    <dgm:cxn modelId="{6BA79EFC-4EA0-43BA-8B78-66DC729F9619}" srcId="{65EF83E0-4347-4FF6-8266-CB1C1F85AB68}" destId="{FB8FE7E2-3CE9-4A1B-B75C-19BD84CC0135}" srcOrd="6" destOrd="0" parTransId="{A5A9651A-482D-465E-80E2-F3E15D48CF37}" sibTransId="{7C1DAFAD-7EFC-44AA-8533-881BAD8C1559}"/>
    <dgm:cxn modelId="{572740AC-20CD-416B-9A53-8CA239239991}" type="presParOf" srcId="{86C73CD2-30A4-4846-85D4-3338D9CF9BCF}" destId="{A2F81647-5604-42BE-B1CC-0A1D5DEE17D4}" srcOrd="0" destOrd="0" presId="urn:microsoft.com/office/officeart/2005/8/layout/cycle3"/>
    <dgm:cxn modelId="{4B06847C-E641-4006-A0E1-489C71D04B3B}" type="presParOf" srcId="{A2F81647-5604-42BE-B1CC-0A1D5DEE17D4}" destId="{08083C73-0DF6-4F26-A788-C52DC278DD9D}" srcOrd="0" destOrd="0" presId="urn:microsoft.com/office/officeart/2005/8/layout/cycle3"/>
    <dgm:cxn modelId="{8354F55B-94C5-46FC-9F4D-C6DCBF319D70}" type="presParOf" srcId="{A2F81647-5604-42BE-B1CC-0A1D5DEE17D4}" destId="{F8642F05-650F-4687-9CDB-20AB605DFCC4}" srcOrd="1" destOrd="0" presId="urn:microsoft.com/office/officeart/2005/8/layout/cycle3"/>
    <dgm:cxn modelId="{A50A9774-FA05-4152-97E9-C3690EE31092}" type="presParOf" srcId="{A2F81647-5604-42BE-B1CC-0A1D5DEE17D4}" destId="{79D145F4-6830-4550-A65B-24068A53C9D1}" srcOrd="2" destOrd="0" presId="urn:microsoft.com/office/officeart/2005/8/layout/cycle3"/>
    <dgm:cxn modelId="{7DDE17C9-D604-4992-A9FF-B66C71808B31}" type="presParOf" srcId="{A2F81647-5604-42BE-B1CC-0A1D5DEE17D4}" destId="{B1925B11-8563-402C-92B4-454937BCC640}" srcOrd="3" destOrd="0" presId="urn:microsoft.com/office/officeart/2005/8/layout/cycle3"/>
    <dgm:cxn modelId="{1A8A2343-4EE1-4345-982C-692928B8C228}" type="presParOf" srcId="{A2F81647-5604-42BE-B1CC-0A1D5DEE17D4}" destId="{10B934AE-B66F-4F57-86BD-9C545621D6DC}" srcOrd="4" destOrd="0" presId="urn:microsoft.com/office/officeart/2005/8/layout/cycle3"/>
    <dgm:cxn modelId="{13C617FF-311A-49DF-BC16-3FA34C3C06D0}" type="presParOf" srcId="{A2F81647-5604-42BE-B1CC-0A1D5DEE17D4}" destId="{8B9B453A-BB83-46B3-BFC3-CC817C41D936}" srcOrd="5" destOrd="0" presId="urn:microsoft.com/office/officeart/2005/8/layout/cycle3"/>
    <dgm:cxn modelId="{2CC1854D-BA8F-4FD4-A2CC-61AFD6B6470B}" type="presParOf" srcId="{A2F81647-5604-42BE-B1CC-0A1D5DEE17D4}" destId="{C237BD7F-E110-4137-A3AC-C9D955068DDC}" srcOrd="6" destOrd="0" presId="urn:microsoft.com/office/officeart/2005/8/layout/cycle3"/>
    <dgm:cxn modelId="{7F42FF34-8B55-4397-AAEE-5E4D358B8DCD}" type="presParOf" srcId="{A2F81647-5604-42BE-B1CC-0A1D5DEE17D4}" destId="{43C90BEC-BFE7-4625-804E-0B616D847863}" srcOrd="7" destOrd="0" presId="urn:microsoft.com/office/officeart/2005/8/layout/cycle3"/>
    <dgm:cxn modelId="{C7E85852-9DF9-4883-9EC2-C422552B5534}" type="presParOf" srcId="{A2F81647-5604-42BE-B1CC-0A1D5DEE17D4}" destId="{172E1B5D-CC93-4CB6-8F50-A85A80E1FC53}" srcOrd="8" destOrd="0" presId="urn:microsoft.com/office/officeart/2005/8/layout/cycle3"/>
    <dgm:cxn modelId="{FA704D1A-78B6-46AF-AF41-B3F55C826122}" type="presParOf" srcId="{A2F81647-5604-42BE-B1CC-0A1D5DEE17D4}" destId="{A167A026-DCF1-4E77-83CD-BBDF1438FD00}" srcOrd="9" destOrd="0" presId="urn:microsoft.com/office/officeart/2005/8/layout/cycle3"/>
    <dgm:cxn modelId="{5175C28E-E01A-40A2-BFE4-7D932E3A9147}" type="presParOf" srcId="{A2F81647-5604-42BE-B1CC-0A1D5DEE17D4}" destId="{C11818C8-A4DE-444E-931A-E94A6012B511}" srcOrd="10" destOrd="0" presId="urn:microsoft.com/office/officeart/2005/8/layout/cycle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764D595-8673-41EF-946A-4A78DA77960D}" type="doc">
      <dgm:prSet loTypeId="urn:microsoft.com/office/officeart/2005/8/layout/hList1" loCatId="list" qsTypeId="urn:microsoft.com/office/officeart/2005/8/quickstyle/simple2" qsCatId="simple" csTypeId="urn:microsoft.com/office/officeart/2005/8/colors/accent1_2" csCatId="accent1" phldr="1"/>
      <dgm:spPr/>
      <dgm:t>
        <a:bodyPr/>
        <a:lstStyle/>
        <a:p>
          <a:endParaRPr lang="en-IN"/>
        </a:p>
      </dgm:t>
    </dgm:pt>
    <dgm:pt modelId="{807FA118-CFDB-436B-B51A-BC104C91CC87}">
      <dgm:prSet phldrT="[Text]"/>
      <dgm:spPr/>
      <dgm:t>
        <a:bodyPr/>
        <a:lstStyle/>
        <a:p>
          <a:r>
            <a:rPr lang="en-US" dirty="0">
              <a:latin typeface="Signika" panose="020B0604020202020204" charset="0"/>
            </a:rPr>
            <a:t>Health</a:t>
          </a:r>
          <a:endParaRPr lang="en-IN" dirty="0">
            <a:latin typeface="Signika" panose="020B0604020202020204" charset="0"/>
          </a:endParaRPr>
        </a:p>
      </dgm:t>
    </dgm:pt>
    <dgm:pt modelId="{0E437811-B0AF-4371-A9E6-BCF413303F34}" type="parTrans" cxnId="{ED39E7AE-B5E2-4E3F-A837-86A5EAD59B01}">
      <dgm:prSet/>
      <dgm:spPr/>
      <dgm:t>
        <a:bodyPr/>
        <a:lstStyle/>
        <a:p>
          <a:endParaRPr lang="en-IN">
            <a:latin typeface="Signika" panose="020B0604020202020204" charset="0"/>
          </a:endParaRPr>
        </a:p>
      </dgm:t>
    </dgm:pt>
    <dgm:pt modelId="{4837F65C-4822-403D-9063-73282E86A0DA}" type="sibTrans" cxnId="{ED39E7AE-B5E2-4E3F-A837-86A5EAD59B01}">
      <dgm:prSet/>
      <dgm:spPr/>
      <dgm:t>
        <a:bodyPr/>
        <a:lstStyle/>
        <a:p>
          <a:endParaRPr lang="en-IN">
            <a:latin typeface="Signika" panose="020B0604020202020204" charset="0"/>
          </a:endParaRPr>
        </a:p>
      </dgm:t>
    </dgm:pt>
    <dgm:pt modelId="{F7D4D5DB-89BD-4B37-8201-5E8B405ACBDC}">
      <dgm:prSet phldrT="[Text]" custT="1"/>
      <dgm:spPr/>
      <dgm:t>
        <a:bodyPr/>
        <a:lstStyle/>
        <a:p>
          <a:r>
            <a:rPr lang="en-US" sz="1400" dirty="0">
              <a:latin typeface="Signika" panose="020B0604020202020204" charset="0"/>
            </a:rPr>
            <a:t>Physical Health</a:t>
          </a:r>
          <a:endParaRPr lang="en-IN" sz="1400" dirty="0">
            <a:latin typeface="Signika" panose="020B0604020202020204" charset="0"/>
          </a:endParaRPr>
        </a:p>
      </dgm:t>
    </dgm:pt>
    <dgm:pt modelId="{33C18F27-EEBA-49E2-89BA-8F59D02CC393}" type="parTrans" cxnId="{6F32A867-C2F6-4973-BD9C-F1EAD120F9BD}">
      <dgm:prSet/>
      <dgm:spPr/>
      <dgm:t>
        <a:bodyPr/>
        <a:lstStyle/>
        <a:p>
          <a:endParaRPr lang="en-IN">
            <a:latin typeface="Signika" panose="020B0604020202020204" charset="0"/>
          </a:endParaRPr>
        </a:p>
      </dgm:t>
    </dgm:pt>
    <dgm:pt modelId="{F0B02A05-9770-4E66-8C82-9B6738190DD9}" type="sibTrans" cxnId="{6F32A867-C2F6-4973-BD9C-F1EAD120F9BD}">
      <dgm:prSet/>
      <dgm:spPr/>
      <dgm:t>
        <a:bodyPr/>
        <a:lstStyle/>
        <a:p>
          <a:endParaRPr lang="en-IN">
            <a:latin typeface="Signika" panose="020B0604020202020204" charset="0"/>
          </a:endParaRPr>
        </a:p>
      </dgm:t>
    </dgm:pt>
    <dgm:pt modelId="{15BB9B78-C4C6-4850-858E-6A0D501B2E90}">
      <dgm:prSet phldrT="[Text]" custT="1"/>
      <dgm:spPr/>
      <dgm:t>
        <a:bodyPr/>
        <a:lstStyle/>
        <a:p>
          <a:r>
            <a:rPr lang="en-US" sz="1400" dirty="0">
              <a:latin typeface="Signika" panose="020B0604020202020204" charset="0"/>
            </a:rPr>
            <a:t>Mental Health</a:t>
          </a:r>
          <a:endParaRPr lang="en-IN" sz="1400" dirty="0">
            <a:latin typeface="Signika" panose="020B0604020202020204" charset="0"/>
          </a:endParaRPr>
        </a:p>
      </dgm:t>
    </dgm:pt>
    <dgm:pt modelId="{66AFB81D-5567-4A21-BF42-F36699BC34BA}" type="parTrans" cxnId="{8C725403-E1E4-4F1F-8D08-8010BA8B5AB3}">
      <dgm:prSet/>
      <dgm:spPr/>
      <dgm:t>
        <a:bodyPr/>
        <a:lstStyle/>
        <a:p>
          <a:endParaRPr lang="en-IN">
            <a:latin typeface="Signika" panose="020B0604020202020204" charset="0"/>
          </a:endParaRPr>
        </a:p>
      </dgm:t>
    </dgm:pt>
    <dgm:pt modelId="{9C5021A4-4AC0-4CB2-BBE7-07F768EB07A5}" type="sibTrans" cxnId="{8C725403-E1E4-4F1F-8D08-8010BA8B5AB3}">
      <dgm:prSet/>
      <dgm:spPr/>
      <dgm:t>
        <a:bodyPr/>
        <a:lstStyle/>
        <a:p>
          <a:endParaRPr lang="en-IN">
            <a:latin typeface="Signika" panose="020B0604020202020204" charset="0"/>
          </a:endParaRPr>
        </a:p>
      </dgm:t>
    </dgm:pt>
    <dgm:pt modelId="{22661C9A-B6AC-4FAD-BDB8-B0A90621C1A0}">
      <dgm:prSet phldrT="[Text]"/>
      <dgm:spPr/>
      <dgm:t>
        <a:bodyPr/>
        <a:lstStyle/>
        <a:p>
          <a:r>
            <a:rPr lang="en-US" dirty="0">
              <a:latin typeface="Signika" panose="020B0604020202020204" charset="0"/>
            </a:rPr>
            <a:t>Career</a:t>
          </a:r>
          <a:endParaRPr lang="en-IN" dirty="0">
            <a:latin typeface="Signika" panose="020B0604020202020204" charset="0"/>
          </a:endParaRPr>
        </a:p>
      </dgm:t>
    </dgm:pt>
    <dgm:pt modelId="{E283C3A9-FE64-469E-AF79-FD2A9DA893BB}" type="parTrans" cxnId="{E15E296B-9160-436E-9621-25F1F23CEC52}">
      <dgm:prSet/>
      <dgm:spPr/>
      <dgm:t>
        <a:bodyPr/>
        <a:lstStyle/>
        <a:p>
          <a:endParaRPr lang="en-IN">
            <a:latin typeface="Signika" panose="020B0604020202020204" charset="0"/>
          </a:endParaRPr>
        </a:p>
      </dgm:t>
    </dgm:pt>
    <dgm:pt modelId="{318CBDB6-A757-4751-A4DB-B050B0C4800B}" type="sibTrans" cxnId="{E15E296B-9160-436E-9621-25F1F23CEC52}">
      <dgm:prSet/>
      <dgm:spPr/>
      <dgm:t>
        <a:bodyPr/>
        <a:lstStyle/>
        <a:p>
          <a:endParaRPr lang="en-IN">
            <a:latin typeface="Signika" panose="020B0604020202020204" charset="0"/>
          </a:endParaRPr>
        </a:p>
      </dgm:t>
    </dgm:pt>
    <dgm:pt modelId="{7064E5D1-B487-4262-AB0D-58705404F7C6}">
      <dgm:prSet phldrT="[Text]" custT="1"/>
      <dgm:spPr/>
      <dgm:t>
        <a:bodyPr/>
        <a:lstStyle/>
        <a:p>
          <a:r>
            <a:rPr lang="en-US" sz="1400" dirty="0">
              <a:latin typeface="Signika" panose="020B0604020202020204" charset="0"/>
            </a:rPr>
            <a:t>Job Performance</a:t>
          </a:r>
          <a:endParaRPr lang="en-IN" sz="1400" dirty="0">
            <a:latin typeface="Signika" panose="020B0604020202020204" charset="0"/>
          </a:endParaRPr>
        </a:p>
      </dgm:t>
    </dgm:pt>
    <dgm:pt modelId="{CC8A403E-107C-43B5-80A7-6ACDDEA84BA4}" type="parTrans" cxnId="{42E80E15-5B18-4260-8053-5A232C4D2F4D}">
      <dgm:prSet/>
      <dgm:spPr/>
      <dgm:t>
        <a:bodyPr/>
        <a:lstStyle/>
        <a:p>
          <a:endParaRPr lang="en-IN">
            <a:latin typeface="Signika" panose="020B0604020202020204" charset="0"/>
          </a:endParaRPr>
        </a:p>
      </dgm:t>
    </dgm:pt>
    <dgm:pt modelId="{E168DF64-60D5-45A8-8785-62BCEA6AF100}" type="sibTrans" cxnId="{42E80E15-5B18-4260-8053-5A232C4D2F4D}">
      <dgm:prSet/>
      <dgm:spPr/>
      <dgm:t>
        <a:bodyPr/>
        <a:lstStyle/>
        <a:p>
          <a:endParaRPr lang="en-IN">
            <a:latin typeface="Signika" panose="020B0604020202020204" charset="0"/>
          </a:endParaRPr>
        </a:p>
      </dgm:t>
    </dgm:pt>
    <dgm:pt modelId="{3AD34674-8B83-4A3C-8746-AD644F4342CC}">
      <dgm:prSet phldrT="[Text]" custT="1"/>
      <dgm:spPr/>
      <dgm:t>
        <a:bodyPr/>
        <a:lstStyle/>
        <a:p>
          <a:r>
            <a:rPr lang="en-US" sz="1400" dirty="0">
              <a:latin typeface="Signika" panose="020B0604020202020204" charset="0"/>
            </a:rPr>
            <a:t>Job Satisfaction</a:t>
          </a:r>
          <a:endParaRPr lang="en-IN" sz="1400" dirty="0">
            <a:latin typeface="Signika" panose="020B0604020202020204" charset="0"/>
          </a:endParaRPr>
        </a:p>
      </dgm:t>
    </dgm:pt>
    <dgm:pt modelId="{F0DCBEED-98D5-4846-874F-A036307B2557}" type="parTrans" cxnId="{43CE1DF5-891F-4C60-A546-509AFC4A2055}">
      <dgm:prSet/>
      <dgm:spPr/>
      <dgm:t>
        <a:bodyPr/>
        <a:lstStyle/>
        <a:p>
          <a:endParaRPr lang="en-IN">
            <a:latin typeface="Signika" panose="020B0604020202020204" charset="0"/>
          </a:endParaRPr>
        </a:p>
      </dgm:t>
    </dgm:pt>
    <dgm:pt modelId="{75273EB0-F1BF-4327-AC73-669C8193A2C8}" type="sibTrans" cxnId="{43CE1DF5-891F-4C60-A546-509AFC4A2055}">
      <dgm:prSet/>
      <dgm:spPr/>
      <dgm:t>
        <a:bodyPr/>
        <a:lstStyle/>
        <a:p>
          <a:endParaRPr lang="en-IN">
            <a:latin typeface="Signika" panose="020B0604020202020204" charset="0"/>
          </a:endParaRPr>
        </a:p>
      </dgm:t>
    </dgm:pt>
    <dgm:pt modelId="{5387AB99-1E7D-43D9-94FC-E21ED3A20156}">
      <dgm:prSet phldrT="[Text]"/>
      <dgm:spPr/>
      <dgm:t>
        <a:bodyPr/>
        <a:lstStyle/>
        <a:p>
          <a:r>
            <a:rPr lang="en-US" dirty="0">
              <a:latin typeface="Signika" panose="020B0604020202020204" charset="0"/>
            </a:rPr>
            <a:t>Happiness</a:t>
          </a:r>
          <a:endParaRPr lang="en-IN" dirty="0">
            <a:latin typeface="Signika" panose="020B0604020202020204" charset="0"/>
          </a:endParaRPr>
        </a:p>
      </dgm:t>
    </dgm:pt>
    <dgm:pt modelId="{54145176-ED01-44D6-B0E6-0D537D1E6795}" type="parTrans" cxnId="{3022FDD3-1D75-429B-9FA3-E54ADB939374}">
      <dgm:prSet/>
      <dgm:spPr/>
      <dgm:t>
        <a:bodyPr/>
        <a:lstStyle/>
        <a:p>
          <a:endParaRPr lang="en-IN">
            <a:latin typeface="Signika" panose="020B0604020202020204" charset="0"/>
          </a:endParaRPr>
        </a:p>
      </dgm:t>
    </dgm:pt>
    <dgm:pt modelId="{E06D15C7-55A0-41A4-B797-62C4E26E28D1}" type="sibTrans" cxnId="{3022FDD3-1D75-429B-9FA3-E54ADB939374}">
      <dgm:prSet/>
      <dgm:spPr/>
      <dgm:t>
        <a:bodyPr/>
        <a:lstStyle/>
        <a:p>
          <a:endParaRPr lang="en-IN">
            <a:latin typeface="Signika" panose="020B0604020202020204" charset="0"/>
          </a:endParaRPr>
        </a:p>
      </dgm:t>
    </dgm:pt>
    <dgm:pt modelId="{EEDBE2D9-5D78-4952-9259-A8B1D9D7F705}">
      <dgm:prSet phldrT="[Text]" custT="1"/>
      <dgm:spPr/>
      <dgm:t>
        <a:bodyPr/>
        <a:lstStyle/>
        <a:p>
          <a:r>
            <a:rPr lang="en-US" sz="1400" dirty="0">
              <a:latin typeface="Signika" panose="020B0604020202020204" charset="0"/>
            </a:rPr>
            <a:t>Interpersonal Relations</a:t>
          </a:r>
          <a:endParaRPr lang="en-IN" sz="1400" dirty="0">
            <a:latin typeface="Signika" panose="020B0604020202020204" charset="0"/>
          </a:endParaRPr>
        </a:p>
      </dgm:t>
    </dgm:pt>
    <dgm:pt modelId="{47F116E4-D343-4CCF-8C10-3C27C6C86575}" type="parTrans" cxnId="{43B177C3-CA04-421F-A398-A9260BE4CD5F}">
      <dgm:prSet/>
      <dgm:spPr/>
      <dgm:t>
        <a:bodyPr/>
        <a:lstStyle/>
        <a:p>
          <a:endParaRPr lang="en-IN">
            <a:latin typeface="Signika" panose="020B0604020202020204" charset="0"/>
          </a:endParaRPr>
        </a:p>
      </dgm:t>
    </dgm:pt>
    <dgm:pt modelId="{85DED912-88B9-468C-B998-8545060C4621}" type="sibTrans" cxnId="{43B177C3-CA04-421F-A398-A9260BE4CD5F}">
      <dgm:prSet/>
      <dgm:spPr/>
      <dgm:t>
        <a:bodyPr/>
        <a:lstStyle/>
        <a:p>
          <a:endParaRPr lang="en-IN">
            <a:latin typeface="Signika" panose="020B0604020202020204" charset="0"/>
          </a:endParaRPr>
        </a:p>
      </dgm:t>
    </dgm:pt>
    <dgm:pt modelId="{75F1F735-E988-4D26-B725-2E3875F655DF}">
      <dgm:prSet phldrT="[Text]" custT="1"/>
      <dgm:spPr/>
      <dgm:t>
        <a:bodyPr/>
        <a:lstStyle/>
        <a:p>
          <a:r>
            <a:rPr lang="en-US" sz="1400" dirty="0">
              <a:latin typeface="Signika" panose="020B0604020202020204" charset="0"/>
            </a:rPr>
            <a:t>Emotional wellness</a:t>
          </a:r>
          <a:endParaRPr lang="en-IN" sz="1400" dirty="0">
            <a:latin typeface="Signika" panose="020B0604020202020204" charset="0"/>
          </a:endParaRPr>
        </a:p>
      </dgm:t>
    </dgm:pt>
    <dgm:pt modelId="{02BA8301-E1BB-41F0-ABE5-8DB03F831C34}" type="parTrans" cxnId="{3A26ACCF-8976-48D7-8A0B-5528A8AC7607}">
      <dgm:prSet/>
      <dgm:spPr/>
      <dgm:t>
        <a:bodyPr/>
        <a:lstStyle/>
        <a:p>
          <a:endParaRPr lang="en-IN">
            <a:latin typeface="Signika" panose="020B0604020202020204" charset="0"/>
          </a:endParaRPr>
        </a:p>
      </dgm:t>
    </dgm:pt>
    <dgm:pt modelId="{598DCD94-6B3B-49DB-8D8B-B6E76B898043}" type="sibTrans" cxnId="{3A26ACCF-8976-48D7-8A0B-5528A8AC7607}">
      <dgm:prSet/>
      <dgm:spPr/>
      <dgm:t>
        <a:bodyPr/>
        <a:lstStyle/>
        <a:p>
          <a:endParaRPr lang="en-IN">
            <a:latin typeface="Signika" panose="020B0604020202020204" charset="0"/>
          </a:endParaRPr>
        </a:p>
      </dgm:t>
    </dgm:pt>
    <dgm:pt modelId="{BE85E94D-7E1F-4902-9FA0-31903CA1DF6A}">
      <dgm:prSet phldrT="[Text]" custT="1"/>
      <dgm:spPr/>
      <dgm:t>
        <a:bodyPr/>
        <a:lstStyle/>
        <a:p>
          <a:endParaRPr lang="en-IN" sz="1400" dirty="0">
            <a:latin typeface="Signika" panose="020B0604020202020204" charset="0"/>
          </a:endParaRPr>
        </a:p>
      </dgm:t>
    </dgm:pt>
    <dgm:pt modelId="{591815D6-0781-4973-990E-9C5ABBD5A8E6}" type="parTrans" cxnId="{82F27A6C-0E44-4609-A430-C2160E2F9294}">
      <dgm:prSet/>
      <dgm:spPr/>
      <dgm:t>
        <a:bodyPr/>
        <a:lstStyle/>
        <a:p>
          <a:endParaRPr lang="en-IN">
            <a:latin typeface="Signika" panose="020B0604020202020204" charset="0"/>
          </a:endParaRPr>
        </a:p>
      </dgm:t>
    </dgm:pt>
    <dgm:pt modelId="{677856DD-4A30-4A48-8174-00DA35A20F57}" type="sibTrans" cxnId="{82F27A6C-0E44-4609-A430-C2160E2F9294}">
      <dgm:prSet/>
      <dgm:spPr/>
      <dgm:t>
        <a:bodyPr/>
        <a:lstStyle/>
        <a:p>
          <a:endParaRPr lang="en-IN">
            <a:latin typeface="Signika" panose="020B0604020202020204" charset="0"/>
          </a:endParaRPr>
        </a:p>
      </dgm:t>
    </dgm:pt>
    <dgm:pt modelId="{D005609B-FDF0-4ABD-AED8-581E6912D43B}">
      <dgm:prSet phldrT="[Text]" custT="1"/>
      <dgm:spPr/>
      <dgm:t>
        <a:bodyPr/>
        <a:lstStyle/>
        <a:p>
          <a:r>
            <a:rPr lang="en-US" sz="1400" dirty="0">
              <a:latin typeface="Signika" panose="020B0604020202020204" charset="0"/>
            </a:rPr>
            <a:t>Absenteeism</a:t>
          </a:r>
          <a:endParaRPr lang="en-IN" sz="1400" dirty="0">
            <a:latin typeface="Signika" panose="020B0604020202020204" charset="0"/>
          </a:endParaRPr>
        </a:p>
      </dgm:t>
    </dgm:pt>
    <dgm:pt modelId="{74C29E40-CD3F-4D81-9B7D-FD240A3FB9A1}" type="parTrans" cxnId="{0008B6BF-3FDC-4536-9B03-0CEC6CECB131}">
      <dgm:prSet/>
      <dgm:spPr/>
      <dgm:t>
        <a:bodyPr/>
        <a:lstStyle/>
        <a:p>
          <a:endParaRPr lang="en-IN">
            <a:latin typeface="Signika" panose="020B0604020202020204" charset="0"/>
          </a:endParaRPr>
        </a:p>
      </dgm:t>
    </dgm:pt>
    <dgm:pt modelId="{38407B0F-0A9A-4B32-BB6D-73286C029A34}" type="sibTrans" cxnId="{0008B6BF-3FDC-4536-9B03-0CEC6CECB131}">
      <dgm:prSet/>
      <dgm:spPr/>
      <dgm:t>
        <a:bodyPr/>
        <a:lstStyle/>
        <a:p>
          <a:endParaRPr lang="en-IN">
            <a:latin typeface="Signika" panose="020B0604020202020204" charset="0"/>
          </a:endParaRPr>
        </a:p>
      </dgm:t>
    </dgm:pt>
    <dgm:pt modelId="{B56D2D8F-6798-4EAB-AE74-60FE7BD34D3A}">
      <dgm:prSet phldrT="[Text]" custT="1"/>
      <dgm:spPr/>
      <dgm:t>
        <a:bodyPr/>
        <a:lstStyle/>
        <a:p>
          <a:r>
            <a:rPr lang="en-US" sz="1400" dirty="0">
              <a:latin typeface="Signika" panose="020B0604020202020204" charset="0"/>
            </a:rPr>
            <a:t>Career Advancement</a:t>
          </a:r>
          <a:endParaRPr lang="en-IN" sz="1400" dirty="0">
            <a:latin typeface="Signika" panose="020B0604020202020204" charset="0"/>
          </a:endParaRPr>
        </a:p>
      </dgm:t>
    </dgm:pt>
    <dgm:pt modelId="{FD26B98F-E00D-4D2C-A1B0-5E848409EE99}" type="parTrans" cxnId="{F2AA09A2-3E48-4565-81B3-6A474225BCAE}">
      <dgm:prSet/>
      <dgm:spPr/>
      <dgm:t>
        <a:bodyPr/>
        <a:lstStyle/>
        <a:p>
          <a:endParaRPr lang="en-IN">
            <a:latin typeface="Signika" panose="020B0604020202020204" charset="0"/>
          </a:endParaRPr>
        </a:p>
      </dgm:t>
    </dgm:pt>
    <dgm:pt modelId="{AF02898B-DF39-41D9-9F67-0E1717A9B270}" type="sibTrans" cxnId="{F2AA09A2-3E48-4565-81B3-6A474225BCAE}">
      <dgm:prSet/>
      <dgm:spPr/>
      <dgm:t>
        <a:bodyPr/>
        <a:lstStyle/>
        <a:p>
          <a:endParaRPr lang="en-IN">
            <a:latin typeface="Signika" panose="020B0604020202020204" charset="0"/>
          </a:endParaRPr>
        </a:p>
      </dgm:t>
    </dgm:pt>
    <dgm:pt modelId="{F5FC179C-D364-4BE3-8541-F7148E5929BE}">
      <dgm:prSet phldrT="[Text]" custT="1"/>
      <dgm:spPr/>
      <dgm:t>
        <a:bodyPr/>
        <a:lstStyle/>
        <a:p>
          <a:r>
            <a:rPr lang="en-US" sz="1400" dirty="0">
              <a:latin typeface="Signika" panose="020B0604020202020204" charset="0"/>
            </a:rPr>
            <a:t>Quality of Life</a:t>
          </a:r>
          <a:endParaRPr lang="en-IN" sz="1400" dirty="0">
            <a:latin typeface="Signika" panose="020B0604020202020204" charset="0"/>
          </a:endParaRPr>
        </a:p>
      </dgm:t>
    </dgm:pt>
    <dgm:pt modelId="{6C233BFC-DC1E-442B-9502-094AE7083EC0}" type="parTrans" cxnId="{AE342802-6BF3-45FB-B96A-166D25934171}">
      <dgm:prSet/>
      <dgm:spPr/>
      <dgm:t>
        <a:bodyPr/>
        <a:lstStyle/>
        <a:p>
          <a:endParaRPr lang="en-IN">
            <a:latin typeface="Signika" panose="020B0604020202020204" charset="0"/>
          </a:endParaRPr>
        </a:p>
      </dgm:t>
    </dgm:pt>
    <dgm:pt modelId="{9ADD83F5-EDC0-4F0D-9837-696984C93A26}" type="sibTrans" cxnId="{AE342802-6BF3-45FB-B96A-166D25934171}">
      <dgm:prSet/>
      <dgm:spPr/>
      <dgm:t>
        <a:bodyPr/>
        <a:lstStyle/>
        <a:p>
          <a:endParaRPr lang="en-IN">
            <a:latin typeface="Signika" panose="020B0604020202020204" charset="0"/>
          </a:endParaRPr>
        </a:p>
      </dgm:t>
    </dgm:pt>
    <dgm:pt modelId="{4A3B3B77-FA12-47B6-A082-330E401D1DE7}">
      <dgm:prSet phldrT="[Text]" custT="1"/>
      <dgm:spPr/>
      <dgm:t>
        <a:bodyPr/>
        <a:lstStyle/>
        <a:p>
          <a:r>
            <a:rPr lang="en-US" sz="1400" dirty="0">
              <a:latin typeface="Signika" panose="020B0604020202020204" charset="0"/>
            </a:rPr>
            <a:t>Longevity of life</a:t>
          </a:r>
          <a:endParaRPr lang="en-IN" sz="1400" dirty="0">
            <a:latin typeface="Signika" panose="020B0604020202020204" charset="0"/>
          </a:endParaRPr>
        </a:p>
      </dgm:t>
    </dgm:pt>
    <dgm:pt modelId="{DD95EE86-DD1C-42B6-BAED-13C6AD4B0ED5}" type="parTrans" cxnId="{26543189-8DF0-40CD-B5BC-1B3ACC410A59}">
      <dgm:prSet/>
      <dgm:spPr/>
      <dgm:t>
        <a:bodyPr/>
        <a:lstStyle/>
        <a:p>
          <a:endParaRPr lang="en-IN">
            <a:latin typeface="Signika" panose="020B0604020202020204" charset="0"/>
          </a:endParaRPr>
        </a:p>
      </dgm:t>
    </dgm:pt>
    <dgm:pt modelId="{0ABD0BF6-FE6F-4D96-9685-B7389A8506DC}" type="sibTrans" cxnId="{26543189-8DF0-40CD-B5BC-1B3ACC410A59}">
      <dgm:prSet/>
      <dgm:spPr/>
      <dgm:t>
        <a:bodyPr/>
        <a:lstStyle/>
        <a:p>
          <a:endParaRPr lang="en-IN">
            <a:latin typeface="Signika" panose="020B0604020202020204" charset="0"/>
          </a:endParaRPr>
        </a:p>
      </dgm:t>
    </dgm:pt>
    <dgm:pt modelId="{2A404448-CD43-4D63-B27B-30F80860DABE}" type="pres">
      <dgm:prSet presAssocID="{4764D595-8673-41EF-946A-4A78DA77960D}" presName="Name0" presStyleCnt="0">
        <dgm:presLayoutVars>
          <dgm:dir/>
          <dgm:animLvl val="lvl"/>
          <dgm:resizeHandles val="exact"/>
        </dgm:presLayoutVars>
      </dgm:prSet>
      <dgm:spPr/>
    </dgm:pt>
    <dgm:pt modelId="{0B498056-1C01-4175-874D-477CF7C51F15}" type="pres">
      <dgm:prSet presAssocID="{807FA118-CFDB-436B-B51A-BC104C91CC87}" presName="composite" presStyleCnt="0"/>
      <dgm:spPr/>
    </dgm:pt>
    <dgm:pt modelId="{03D3AD93-849E-4C19-8D7B-C1E3CB619A6D}" type="pres">
      <dgm:prSet presAssocID="{807FA118-CFDB-436B-B51A-BC104C91CC87}" presName="parTx" presStyleLbl="alignNode1" presStyleIdx="0" presStyleCnt="3">
        <dgm:presLayoutVars>
          <dgm:chMax val="0"/>
          <dgm:chPref val="0"/>
          <dgm:bulletEnabled val="1"/>
        </dgm:presLayoutVars>
      </dgm:prSet>
      <dgm:spPr/>
    </dgm:pt>
    <dgm:pt modelId="{788D6D56-C48A-425B-9401-EF0328379EE5}" type="pres">
      <dgm:prSet presAssocID="{807FA118-CFDB-436B-B51A-BC104C91CC87}" presName="desTx" presStyleLbl="alignAccFollowNode1" presStyleIdx="0" presStyleCnt="3">
        <dgm:presLayoutVars>
          <dgm:bulletEnabled val="1"/>
        </dgm:presLayoutVars>
      </dgm:prSet>
      <dgm:spPr/>
    </dgm:pt>
    <dgm:pt modelId="{960CA276-DC93-46C7-A97D-DB4C6CA6DFCE}" type="pres">
      <dgm:prSet presAssocID="{4837F65C-4822-403D-9063-73282E86A0DA}" presName="space" presStyleCnt="0"/>
      <dgm:spPr/>
    </dgm:pt>
    <dgm:pt modelId="{57454520-C9C4-4574-ADAE-60568493FF02}" type="pres">
      <dgm:prSet presAssocID="{22661C9A-B6AC-4FAD-BDB8-B0A90621C1A0}" presName="composite" presStyleCnt="0"/>
      <dgm:spPr/>
    </dgm:pt>
    <dgm:pt modelId="{09FBE247-C0EF-4BA5-B3CB-4543742EE0FF}" type="pres">
      <dgm:prSet presAssocID="{22661C9A-B6AC-4FAD-BDB8-B0A90621C1A0}" presName="parTx" presStyleLbl="alignNode1" presStyleIdx="1" presStyleCnt="3">
        <dgm:presLayoutVars>
          <dgm:chMax val="0"/>
          <dgm:chPref val="0"/>
          <dgm:bulletEnabled val="1"/>
        </dgm:presLayoutVars>
      </dgm:prSet>
      <dgm:spPr/>
    </dgm:pt>
    <dgm:pt modelId="{A0E89CA9-DD9F-49C0-8C8B-72C6B1D8A11D}" type="pres">
      <dgm:prSet presAssocID="{22661C9A-B6AC-4FAD-BDB8-B0A90621C1A0}" presName="desTx" presStyleLbl="alignAccFollowNode1" presStyleIdx="1" presStyleCnt="3">
        <dgm:presLayoutVars>
          <dgm:bulletEnabled val="1"/>
        </dgm:presLayoutVars>
      </dgm:prSet>
      <dgm:spPr/>
    </dgm:pt>
    <dgm:pt modelId="{EC2CCFE0-E811-481C-9AB0-BD4D99C2E99A}" type="pres">
      <dgm:prSet presAssocID="{318CBDB6-A757-4751-A4DB-B050B0C4800B}" presName="space" presStyleCnt="0"/>
      <dgm:spPr/>
    </dgm:pt>
    <dgm:pt modelId="{B4378C95-1482-466A-9BE7-5518D2F22E9F}" type="pres">
      <dgm:prSet presAssocID="{5387AB99-1E7D-43D9-94FC-E21ED3A20156}" presName="composite" presStyleCnt="0"/>
      <dgm:spPr/>
    </dgm:pt>
    <dgm:pt modelId="{65451701-6BE0-4F47-9846-0D99820315E4}" type="pres">
      <dgm:prSet presAssocID="{5387AB99-1E7D-43D9-94FC-E21ED3A20156}" presName="parTx" presStyleLbl="alignNode1" presStyleIdx="2" presStyleCnt="3">
        <dgm:presLayoutVars>
          <dgm:chMax val="0"/>
          <dgm:chPref val="0"/>
          <dgm:bulletEnabled val="1"/>
        </dgm:presLayoutVars>
      </dgm:prSet>
      <dgm:spPr/>
    </dgm:pt>
    <dgm:pt modelId="{2BE96C6D-2123-4782-AFAF-7B6BE1D45A2A}" type="pres">
      <dgm:prSet presAssocID="{5387AB99-1E7D-43D9-94FC-E21ED3A20156}" presName="desTx" presStyleLbl="alignAccFollowNode1" presStyleIdx="2" presStyleCnt="3">
        <dgm:presLayoutVars>
          <dgm:bulletEnabled val="1"/>
        </dgm:presLayoutVars>
      </dgm:prSet>
      <dgm:spPr/>
    </dgm:pt>
  </dgm:ptLst>
  <dgm:cxnLst>
    <dgm:cxn modelId="{AE342802-6BF3-45FB-B96A-166D25934171}" srcId="{5387AB99-1E7D-43D9-94FC-E21ED3A20156}" destId="{F5FC179C-D364-4BE3-8541-F7148E5929BE}" srcOrd="1" destOrd="0" parTransId="{6C233BFC-DC1E-442B-9502-094AE7083EC0}" sibTransId="{9ADD83F5-EDC0-4F0D-9837-696984C93A26}"/>
    <dgm:cxn modelId="{8C725403-E1E4-4F1F-8D08-8010BA8B5AB3}" srcId="{807FA118-CFDB-436B-B51A-BC104C91CC87}" destId="{15BB9B78-C4C6-4850-858E-6A0D501B2E90}" srcOrd="1" destOrd="0" parTransId="{66AFB81D-5567-4A21-BF42-F36699BC34BA}" sibTransId="{9C5021A4-4AC0-4CB2-BBE7-07F768EB07A5}"/>
    <dgm:cxn modelId="{C8FFFE14-B888-4492-80D4-2C00A2B7D3E0}" type="presOf" srcId="{EEDBE2D9-5D78-4952-9259-A8B1D9D7F705}" destId="{2BE96C6D-2123-4782-AFAF-7B6BE1D45A2A}" srcOrd="0" destOrd="0" presId="urn:microsoft.com/office/officeart/2005/8/layout/hList1"/>
    <dgm:cxn modelId="{42E80E15-5B18-4260-8053-5A232C4D2F4D}" srcId="{22661C9A-B6AC-4FAD-BDB8-B0A90621C1A0}" destId="{7064E5D1-B487-4262-AB0D-58705404F7C6}" srcOrd="0" destOrd="0" parTransId="{CC8A403E-107C-43B5-80A7-6ACDDEA84BA4}" sibTransId="{E168DF64-60D5-45A8-8785-62BCEA6AF100}"/>
    <dgm:cxn modelId="{DFC7B51E-E855-4B17-AAEF-6552FB55CEA9}" type="presOf" srcId="{7064E5D1-B487-4262-AB0D-58705404F7C6}" destId="{A0E89CA9-DD9F-49C0-8C8B-72C6B1D8A11D}" srcOrd="0" destOrd="0" presId="urn:microsoft.com/office/officeart/2005/8/layout/hList1"/>
    <dgm:cxn modelId="{2237471F-9912-4C4B-8EF1-FB858F00B755}" type="presOf" srcId="{D005609B-FDF0-4ABD-AED8-581E6912D43B}" destId="{A0E89CA9-DD9F-49C0-8C8B-72C6B1D8A11D}" srcOrd="0" destOrd="2" presId="urn:microsoft.com/office/officeart/2005/8/layout/hList1"/>
    <dgm:cxn modelId="{A371D021-2891-4B6F-AB04-8B267D0E6310}" type="presOf" srcId="{22661C9A-B6AC-4FAD-BDB8-B0A90621C1A0}" destId="{09FBE247-C0EF-4BA5-B3CB-4543742EE0FF}" srcOrd="0" destOrd="0" presId="urn:microsoft.com/office/officeart/2005/8/layout/hList1"/>
    <dgm:cxn modelId="{F9553745-3981-4803-9645-9FA5FE2A316F}" type="presOf" srcId="{B56D2D8F-6798-4EAB-AE74-60FE7BD34D3A}" destId="{A0E89CA9-DD9F-49C0-8C8B-72C6B1D8A11D}" srcOrd="0" destOrd="3" presId="urn:microsoft.com/office/officeart/2005/8/layout/hList1"/>
    <dgm:cxn modelId="{6F32A867-C2F6-4973-BD9C-F1EAD120F9BD}" srcId="{807FA118-CFDB-436B-B51A-BC104C91CC87}" destId="{F7D4D5DB-89BD-4B37-8201-5E8B405ACBDC}" srcOrd="0" destOrd="0" parTransId="{33C18F27-EEBA-49E2-89BA-8F59D02CC393}" sibTransId="{F0B02A05-9770-4E66-8C82-9B6738190DD9}"/>
    <dgm:cxn modelId="{E15E296B-9160-436E-9621-25F1F23CEC52}" srcId="{4764D595-8673-41EF-946A-4A78DA77960D}" destId="{22661C9A-B6AC-4FAD-BDB8-B0A90621C1A0}" srcOrd="1" destOrd="0" parTransId="{E283C3A9-FE64-469E-AF79-FD2A9DA893BB}" sibTransId="{318CBDB6-A757-4751-A4DB-B050B0C4800B}"/>
    <dgm:cxn modelId="{82F27A6C-0E44-4609-A430-C2160E2F9294}" srcId="{807FA118-CFDB-436B-B51A-BC104C91CC87}" destId="{BE85E94D-7E1F-4902-9FA0-31903CA1DF6A}" srcOrd="2" destOrd="0" parTransId="{591815D6-0781-4973-990E-9C5ABBD5A8E6}" sibTransId="{677856DD-4A30-4A48-8174-00DA35A20F57}"/>
    <dgm:cxn modelId="{FD509C4C-5A75-41AD-9EA7-92518D800DE9}" type="presOf" srcId="{F5FC179C-D364-4BE3-8541-F7148E5929BE}" destId="{2BE96C6D-2123-4782-AFAF-7B6BE1D45A2A}" srcOrd="0" destOrd="1" presId="urn:microsoft.com/office/officeart/2005/8/layout/hList1"/>
    <dgm:cxn modelId="{B2317A6E-0E72-4980-9340-6FD25D36FD78}" type="presOf" srcId="{3AD34674-8B83-4A3C-8746-AD644F4342CC}" destId="{A0E89CA9-DD9F-49C0-8C8B-72C6B1D8A11D}" srcOrd="0" destOrd="1" presId="urn:microsoft.com/office/officeart/2005/8/layout/hList1"/>
    <dgm:cxn modelId="{026B894E-113E-45C3-85BD-DD1F26C7E0BD}" type="presOf" srcId="{4764D595-8673-41EF-946A-4A78DA77960D}" destId="{2A404448-CD43-4D63-B27B-30F80860DABE}" srcOrd="0" destOrd="0" presId="urn:microsoft.com/office/officeart/2005/8/layout/hList1"/>
    <dgm:cxn modelId="{0D256673-21D4-437B-8FC0-0E3099FD3981}" type="presOf" srcId="{15BB9B78-C4C6-4850-858E-6A0D501B2E90}" destId="{788D6D56-C48A-425B-9401-EF0328379EE5}" srcOrd="0" destOrd="1" presId="urn:microsoft.com/office/officeart/2005/8/layout/hList1"/>
    <dgm:cxn modelId="{26543189-8DF0-40CD-B5BC-1B3ACC410A59}" srcId="{5387AB99-1E7D-43D9-94FC-E21ED3A20156}" destId="{4A3B3B77-FA12-47B6-A082-330E401D1DE7}" srcOrd="3" destOrd="0" parTransId="{DD95EE86-DD1C-42B6-BAED-13C6AD4B0ED5}" sibTransId="{0ABD0BF6-FE6F-4D96-9685-B7389A8506DC}"/>
    <dgm:cxn modelId="{337CF389-02A6-40AE-B534-6565F6224864}" type="presOf" srcId="{807FA118-CFDB-436B-B51A-BC104C91CC87}" destId="{03D3AD93-849E-4C19-8D7B-C1E3CB619A6D}" srcOrd="0" destOrd="0" presId="urn:microsoft.com/office/officeart/2005/8/layout/hList1"/>
    <dgm:cxn modelId="{8D28089C-B19F-44ED-BFE8-3CEC93F72DBA}" type="presOf" srcId="{F7D4D5DB-89BD-4B37-8201-5E8B405ACBDC}" destId="{788D6D56-C48A-425B-9401-EF0328379EE5}" srcOrd="0" destOrd="0" presId="urn:microsoft.com/office/officeart/2005/8/layout/hList1"/>
    <dgm:cxn modelId="{1CF8B4A0-72DC-42C1-96D8-0DBDC9E02E6A}" type="presOf" srcId="{5387AB99-1E7D-43D9-94FC-E21ED3A20156}" destId="{65451701-6BE0-4F47-9846-0D99820315E4}" srcOrd="0" destOrd="0" presId="urn:microsoft.com/office/officeart/2005/8/layout/hList1"/>
    <dgm:cxn modelId="{F2AA09A2-3E48-4565-81B3-6A474225BCAE}" srcId="{22661C9A-B6AC-4FAD-BDB8-B0A90621C1A0}" destId="{B56D2D8F-6798-4EAB-AE74-60FE7BD34D3A}" srcOrd="3" destOrd="0" parTransId="{FD26B98F-E00D-4D2C-A1B0-5E848409EE99}" sibTransId="{AF02898B-DF39-41D9-9F67-0E1717A9B270}"/>
    <dgm:cxn modelId="{ED39E7AE-B5E2-4E3F-A837-86A5EAD59B01}" srcId="{4764D595-8673-41EF-946A-4A78DA77960D}" destId="{807FA118-CFDB-436B-B51A-BC104C91CC87}" srcOrd="0" destOrd="0" parTransId="{0E437811-B0AF-4371-A9E6-BCF413303F34}" sibTransId="{4837F65C-4822-403D-9063-73282E86A0DA}"/>
    <dgm:cxn modelId="{6BF7CCAF-ACA5-4C31-A775-932801355645}" type="presOf" srcId="{4A3B3B77-FA12-47B6-A082-330E401D1DE7}" destId="{2BE96C6D-2123-4782-AFAF-7B6BE1D45A2A}" srcOrd="0" destOrd="3" presId="urn:microsoft.com/office/officeart/2005/8/layout/hList1"/>
    <dgm:cxn modelId="{0008B6BF-3FDC-4536-9B03-0CEC6CECB131}" srcId="{22661C9A-B6AC-4FAD-BDB8-B0A90621C1A0}" destId="{D005609B-FDF0-4ABD-AED8-581E6912D43B}" srcOrd="2" destOrd="0" parTransId="{74C29E40-CD3F-4D81-9B7D-FD240A3FB9A1}" sibTransId="{38407B0F-0A9A-4B32-BB6D-73286C029A34}"/>
    <dgm:cxn modelId="{43B177C3-CA04-421F-A398-A9260BE4CD5F}" srcId="{5387AB99-1E7D-43D9-94FC-E21ED3A20156}" destId="{EEDBE2D9-5D78-4952-9259-A8B1D9D7F705}" srcOrd="0" destOrd="0" parTransId="{47F116E4-D343-4CCF-8C10-3C27C6C86575}" sibTransId="{85DED912-88B9-468C-B998-8545060C4621}"/>
    <dgm:cxn modelId="{E54C32C9-F28E-4115-ADB5-6BCD2F6D53D6}" type="presOf" srcId="{BE85E94D-7E1F-4902-9FA0-31903CA1DF6A}" destId="{788D6D56-C48A-425B-9401-EF0328379EE5}" srcOrd="0" destOrd="2" presId="urn:microsoft.com/office/officeart/2005/8/layout/hList1"/>
    <dgm:cxn modelId="{3A26ACCF-8976-48D7-8A0B-5528A8AC7607}" srcId="{5387AB99-1E7D-43D9-94FC-E21ED3A20156}" destId="{75F1F735-E988-4D26-B725-2E3875F655DF}" srcOrd="2" destOrd="0" parTransId="{02BA8301-E1BB-41F0-ABE5-8DB03F831C34}" sibTransId="{598DCD94-6B3B-49DB-8D8B-B6E76B898043}"/>
    <dgm:cxn modelId="{2DB75CD1-9467-4384-9C1A-557A277ACEFC}" type="presOf" srcId="{75F1F735-E988-4D26-B725-2E3875F655DF}" destId="{2BE96C6D-2123-4782-AFAF-7B6BE1D45A2A}" srcOrd="0" destOrd="2" presId="urn:microsoft.com/office/officeart/2005/8/layout/hList1"/>
    <dgm:cxn modelId="{3022FDD3-1D75-429B-9FA3-E54ADB939374}" srcId="{4764D595-8673-41EF-946A-4A78DA77960D}" destId="{5387AB99-1E7D-43D9-94FC-E21ED3A20156}" srcOrd="2" destOrd="0" parTransId="{54145176-ED01-44D6-B0E6-0D537D1E6795}" sibTransId="{E06D15C7-55A0-41A4-B797-62C4E26E28D1}"/>
    <dgm:cxn modelId="{43CE1DF5-891F-4C60-A546-509AFC4A2055}" srcId="{22661C9A-B6AC-4FAD-BDB8-B0A90621C1A0}" destId="{3AD34674-8B83-4A3C-8746-AD644F4342CC}" srcOrd="1" destOrd="0" parTransId="{F0DCBEED-98D5-4846-874F-A036307B2557}" sibTransId="{75273EB0-F1BF-4327-AC73-669C8193A2C8}"/>
    <dgm:cxn modelId="{F9049E6A-8DF9-4BB9-8355-8BC0C296293C}" type="presParOf" srcId="{2A404448-CD43-4D63-B27B-30F80860DABE}" destId="{0B498056-1C01-4175-874D-477CF7C51F15}" srcOrd="0" destOrd="0" presId="urn:microsoft.com/office/officeart/2005/8/layout/hList1"/>
    <dgm:cxn modelId="{38BDEF00-E232-4A1D-BAB6-067A32F056D0}" type="presParOf" srcId="{0B498056-1C01-4175-874D-477CF7C51F15}" destId="{03D3AD93-849E-4C19-8D7B-C1E3CB619A6D}" srcOrd="0" destOrd="0" presId="urn:microsoft.com/office/officeart/2005/8/layout/hList1"/>
    <dgm:cxn modelId="{C937A090-B90C-4A90-B7CE-11B91983D516}" type="presParOf" srcId="{0B498056-1C01-4175-874D-477CF7C51F15}" destId="{788D6D56-C48A-425B-9401-EF0328379EE5}" srcOrd="1" destOrd="0" presId="urn:microsoft.com/office/officeart/2005/8/layout/hList1"/>
    <dgm:cxn modelId="{508F9CDA-CBD4-4611-9CF4-B6CB49969C82}" type="presParOf" srcId="{2A404448-CD43-4D63-B27B-30F80860DABE}" destId="{960CA276-DC93-46C7-A97D-DB4C6CA6DFCE}" srcOrd="1" destOrd="0" presId="urn:microsoft.com/office/officeart/2005/8/layout/hList1"/>
    <dgm:cxn modelId="{8094C5C5-9B32-4B55-9F51-7834CEE7A4B8}" type="presParOf" srcId="{2A404448-CD43-4D63-B27B-30F80860DABE}" destId="{57454520-C9C4-4574-ADAE-60568493FF02}" srcOrd="2" destOrd="0" presId="urn:microsoft.com/office/officeart/2005/8/layout/hList1"/>
    <dgm:cxn modelId="{6AB09C32-E8AB-4729-B61D-61BEE798EB17}" type="presParOf" srcId="{57454520-C9C4-4574-ADAE-60568493FF02}" destId="{09FBE247-C0EF-4BA5-B3CB-4543742EE0FF}" srcOrd="0" destOrd="0" presId="urn:microsoft.com/office/officeart/2005/8/layout/hList1"/>
    <dgm:cxn modelId="{B15870B4-6A11-4899-A07C-005D35BB16EE}" type="presParOf" srcId="{57454520-C9C4-4574-ADAE-60568493FF02}" destId="{A0E89CA9-DD9F-49C0-8C8B-72C6B1D8A11D}" srcOrd="1" destOrd="0" presId="urn:microsoft.com/office/officeart/2005/8/layout/hList1"/>
    <dgm:cxn modelId="{286DCC6D-E621-4A51-9306-04E0E14DF2A6}" type="presParOf" srcId="{2A404448-CD43-4D63-B27B-30F80860DABE}" destId="{EC2CCFE0-E811-481C-9AB0-BD4D99C2E99A}" srcOrd="3" destOrd="0" presId="urn:microsoft.com/office/officeart/2005/8/layout/hList1"/>
    <dgm:cxn modelId="{6B80FCF4-090A-4BA1-B5BD-4A072C5054DE}" type="presParOf" srcId="{2A404448-CD43-4D63-B27B-30F80860DABE}" destId="{B4378C95-1482-466A-9BE7-5518D2F22E9F}" srcOrd="4" destOrd="0" presId="urn:microsoft.com/office/officeart/2005/8/layout/hList1"/>
    <dgm:cxn modelId="{225A3D5B-F686-45FC-9B92-2E37EA7952F3}" type="presParOf" srcId="{B4378C95-1482-466A-9BE7-5518D2F22E9F}" destId="{65451701-6BE0-4F47-9846-0D99820315E4}" srcOrd="0" destOrd="0" presId="urn:microsoft.com/office/officeart/2005/8/layout/hList1"/>
    <dgm:cxn modelId="{78B9C457-0861-4BBD-B115-B4160B15A332}" type="presParOf" srcId="{B4378C95-1482-466A-9BE7-5518D2F22E9F}" destId="{2BE96C6D-2123-4782-AFAF-7B6BE1D45A2A}"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0F8C0CC-DB5B-4910-BE42-3172D9AD08AC}"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en-IN"/>
        </a:p>
      </dgm:t>
    </dgm:pt>
    <dgm:pt modelId="{FCA92056-A07F-430D-B3E2-28366AD8DE44}">
      <dgm:prSet phldrT="[Text]" custT="1"/>
      <dgm:spPr/>
      <dgm:t>
        <a:bodyPr/>
        <a:lstStyle/>
        <a:p>
          <a:r>
            <a:rPr lang="en-US" sz="1800" b="1" dirty="0">
              <a:latin typeface="Signika" panose="020B0604020202020204" charset="0"/>
            </a:rPr>
            <a:t>Meta Models</a:t>
          </a:r>
          <a:endParaRPr lang="en-IN" sz="1800" b="1" dirty="0">
            <a:latin typeface="Signika" panose="020B0604020202020204" charset="0"/>
          </a:endParaRPr>
        </a:p>
      </dgm:t>
    </dgm:pt>
    <dgm:pt modelId="{299E381E-5F85-4036-9FBF-27A4F76FA680}" type="parTrans" cxnId="{C53C06AD-04F3-42B0-820C-15834F37F21F}">
      <dgm:prSet/>
      <dgm:spPr/>
      <dgm:t>
        <a:bodyPr/>
        <a:lstStyle/>
        <a:p>
          <a:endParaRPr lang="en-IN" sz="1800" b="1">
            <a:latin typeface="Signika" panose="020B0604020202020204" charset="0"/>
          </a:endParaRPr>
        </a:p>
      </dgm:t>
    </dgm:pt>
    <dgm:pt modelId="{6861FDC7-B12D-4FEB-97F5-831BB7ADF4CD}" type="sibTrans" cxnId="{C53C06AD-04F3-42B0-820C-15834F37F21F}">
      <dgm:prSet/>
      <dgm:spPr/>
      <dgm:t>
        <a:bodyPr/>
        <a:lstStyle/>
        <a:p>
          <a:endParaRPr lang="en-IN" sz="1800" b="1">
            <a:latin typeface="Signika" panose="020B0604020202020204" charset="0"/>
          </a:endParaRPr>
        </a:p>
      </dgm:t>
    </dgm:pt>
    <dgm:pt modelId="{0432C558-98A5-4614-B46F-212C71E3BFC8}">
      <dgm:prSet phldrT="[Text]" custT="1"/>
      <dgm:spPr/>
      <dgm:t>
        <a:bodyPr/>
        <a:lstStyle/>
        <a:p>
          <a:r>
            <a:rPr lang="en-US" sz="1800" b="1" dirty="0">
              <a:latin typeface="Signika" panose="020B0604020202020204" charset="0"/>
            </a:rPr>
            <a:t>Long Term Thinking</a:t>
          </a:r>
          <a:endParaRPr lang="en-IN" sz="1800" b="1" dirty="0">
            <a:latin typeface="Signika" panose="020B0604020202020204" charset="0"/>
          </a:endParaRPr>
        </a:p>
      </dgm:t>
    </dgm:pt>
    <dgm:pt modelId="{57F4E984-5552-4552-8751-F329DEB1D6DA}" type="parTrans" cxnId="{8F4CB33A-35F3-4B63-96F3-5876D6C62F94}">
      <dgm:prSet/>
      <dgm:spPr/>
      <dgm:t>
        <a:bodyPr/>
        <a:lstStyle/>
        <a:p>
          <a:endParaRPr lang="en-IN" sz="1800" b="1">
            <a:latin typeface="Signika" panose="020B0604020202020204" charset="0"/>
          </a:endParaRPr>
        </a:p>
      </dgm:t>
    </dgm:pt>
    <dgm:pt modelId="{D4FE62E7-CCAE-4DCB-97D9-F8080DA5CB87}" type="sibTrans" cxnId="{8F4CB33A-35F3-4B63-96F3-5876D6C62F94}">
      <dgm:prSet/>
      <dgm:spPr/>
      <dgm:t>
        <a:bodyPr/>
        <a:lstStyle/>
        <a:p>
          <a:endParaRPr lang="en-IN" sz="1800" b="1">
            <a:latin typeface="Signika" panose="020B0604020202020204" charset="0"/>
          </a:endParaRPr>
        </a:p>
      </dgm:t>
    </dgm:pt>
    <dgm:pt modelId="{465A8E52-E683-45FE-8310-9CDD9207C1B5}">
      <dgm:prSet phldrT="[Text]" custT="1"/>
      <dgm:spPr/>
      <dgm:t>
        <a:bodyPr/>
        <a:lstStyle/>
        <a:p>
          <a:r>
            <a:rPr lang="en-US" sz="1800" b="1" dirty="0">
              <a:latin typeface="Signika" panose="020B0604020202020204" charset="0"/>
            </a:rPr>
            <a:t>Having Big Goals</a:t>
          </a:r>
          <a:endParaRPr lang="en-IN" sz="1800" b="1" dirty="0">
            <a:latin typeface="Signika" panose="020B0604020202020204" charset="0"/>
          </a:endParaRPr>
        </a:p>
      </dgm:t>
    </dgm:pt>
    <dgm:pt modelId="{E646C1AD-37A9-4F37-B5EE-1A02573A3DDD}" type="parTrans" cxnId="{10AED845-D02C-4315-B168-005B804A302A}">
      <dgm:prSet/>
      <dgm:spPr/>
      <dgm:t>
        <a:bodyPr/>
        <a:lstStyle/>
        <a:p>
          <a:endParaRPr lang="en-IN" sz="1800" b="1">
            <a:latin typeface="Signika" panose="020B0604020202020204" charset="0"/>
          </a:endParaRPr>
        </a:p>
      </dgm:t>
    </dgm:pt>
    <dgm:pt modelId="{B69F0689-F138-48E0-B762-99D56040E7C9}" type="sibTrans" cxnId="{10AED845-D02C-4315-B168-005B804A302A}">
      <dgm:prSet/>
      <dgm:spPr/>
      <dgm:t>
        <a:bodyPr/>
        <a:lstStyle/>
        <a:p>
          <a:endParaRPr lang="en-IN" sz="1800" b="1">
            <a:latin typeface="Signika" panose="020B0604020202020204" charset="0"/>
          </a:endParaRPr>
        </a:p>
      </dgm:t>
    </dgm:pt>
    <dgm:pt modelId="{625A2847-C31E-4D0B-B3E5-3E77A9AFC042}">
      <dgm:prSet phldrT="[Text]" custT="1"/>
      <dgm:spPr/>
      <dgm:t>
        <a:bodyPr/>
        <a:lstStyle/>
        <a:p>
          <a:r>
            <a:rPr lang="en-US" sz="1800" b="1" dirty="0">
              <a:latin typeface="Signika" panose="020B0604020202020204" charset="0"/>
            </a:rPr>
            <a:t>Being Proactive</a:t>
          </a:r>
          <a:endParaRPr lang="en-IN" sz="1800" b="1" dirty="0">
            <a:latin typeface="Signika" panose="020B0604020202020204" charset="0"/>
          </a:endParaRPr>
        </a:p>
      </dgm:t>
    </dgm:pt>
    <dgm:pt modelId="{0F7CC3EB-022B-481B-B916-17E38388FB4D}" type="parTrans" cxnId="{1B94B391-0A7F-43A2-B419-8893A9B49459}">
      <dgm:prSet/>
      <dgm:spPr/>
      <dgm:t>
        <a:bodyPr/>
        <a:lstStyle/>
        <a:p>
          <a:endParaRPr lang="en-IN" sz="1800" b="1">
            <a:latin typeface="Signika" panose="020B0604020202020204" charset="0"/>
          </a:endParaRPr>
        </a:p>
      </dgm:t>
    </dgm:pt>
    <dgm:pt modelId="{E340CE49-B84E-4BC5-AD0A-E39E486A81B4}" type="sibTrans" cxnId="{1B94B391-0A7F-43A2-B419-8893A9B49459}">
      <dgm:prSet/>
      <dgm:spPr/>
      <dgm:t>
        <a:bodyPr/>
        <a:lstStyle/>
        <a:p>
          <a:endParaRPr lang="en-IN" sz="1800" b="1">
            <a:latin typeface="Signika" panose="020B0604020202020204" charset="0"/>
          </a:endParaRPr>
        </a:p>
      </dgm:t>
    </dgm:pt>
    <dgm:pt modelId="{FBB9905A-C272-42A8-8E44-AD0ACADE1E2B}">
      <dgm:prSet phldrT="[Text]" custT="1"/>
      <dgm:spPr/>
      <dgm:t>
        <a:bodyPr/>
        <a:lstStyle/>
        <a:p>
          <a:r>
            <a:rPr lang="en-US" sz="1800" b="1" dirty="0">
              <a:latin typeface="Signika" panose="020B0604020202020204" charset="0"/>
            </a:rPr>
            <a:t>Making Better Decisions</a:t>
          </a:r>
          <a:endParaRPr lang="en-IN" sz="1800" b="1" dirty="0">
            <a:latin typeface="Signika" panose="020B0604020202020204" charset="0"/>
          </a:endParaRPr>
        </a:p>
      </dgm:t>
    </dgm:pt>
    <dgm:pt modelId="{6C11D403-D667-4073-89A4-6E81065897FB}" type="parTrans" cxnId="{25B093C5-3E1B-4E0D-B61F-79CC8F5F8D85}">
      <dgm:prSet/>
      <dgm:spPr/>
      <dgm:t>
        <a:bodyPr/>
        <a:lstStyle/>
        <a:p>
          <a:endParaRPr lang="en-IN" sz="1800" b="1">
            <a:latin typeface="Signika" panose="020B0604020202020204" charset="0"/>
          </a:endParaRPr>
        </a:p>
      </dgm:t>
    </dgm:pt>
    <dgm:pt modelId="{1A88C29D-AA44-46C6-ADA0-B0712F77EA91}" type="sibTrans" cxnId="{25B093C5-3E1B-4E0D-B61F-79CC8F5F8D85}">
      <dgm:prSet/>
      <dgm:spPr/>
      <dgm:t>
        <a:bodyPr/>
        <a:lstStyle/>
        <a:p>
          <a:endParaRPr lang="en-IN" sz="1800" b="1">
            <a:latin typeface="Signika" panose="020B0604020202020204" charset="0"/>
          </a:endParaRPr>
        </a:p>
      </dgm:t>
    </dgm:pt>
    <dgm:pt modelId="{2B3AED87-C8B9-48B7-8986-ADF8D5F90BC5}" type="pres">
      <dgm:prSet presAssocID="{A0F8C0CC-DB5B-4910-BE42-3172D9AD08AC}" presName="hierChild1" presStyleCnt="0">
        <dgm:presLayoutVars>
          <dgm:orgChart val="1"/>
          <dgm:chPref val="1"/>
          <dgm:dir/>
          <dgm:animOne val="branch"/>
          <dgm:animLvl val="lvl"/>
          <dgm:resizeHandles/>
        </dgm:presLayoutVars>
      </dgm:prSet>
      <dgm:spPr/>
    </dgm:pt>
    <dgm:pt modelId="{E72D05B5-6627-4C94-B4E2-34B4770C9FAE}" type="pres">
      <dgm:prSet presAssocID="{FCA92056-A07F-430D-B3E2-28366AD8DE44}" presName="hierRoot1" presStyleCnt="0">
        <dgm:presLayoutVars>
          <dgm:hierBranch val="init"/>
        </dgm:presLayoutVars>
      </dgm:prSet>
      <dgm:spPr/>
    </dgm:pt>
    <dgm:pt modelId="{F80D9D30-40C2-4C19-97AA-1C0F96E78B95}" type="pres">
      <dgm:prSet presAssocID="{FCA92056-A07F-430D-B3E2-28366AD8DE44}" presName="rootComposite1" presStyleCnt="0"/>
      <dgm:spPr/>
    </dgm:pt>
    <dgm:pt modelId="{D181FE84-62F7-4622-B3FC-FFA4032B1582}" type="pres">
      <dgm:prSet presAssocID="{FCA92056-A07F-430D-B3E2-28366AD8DE44}" presName="rootText1" presStyleLbl="node0" presStyleIdx="0" presStyleCnt="1">
        <dgm:presLayoutVars>
          <dgm:chPref val="3"/>
        </dgm:presLayoutVars>
      </dgm:prSet>
      <dgm:spPr/>
    </dgm:pt>
    <dgm:pt modelId="{4E14DEB4-269F-45EC-83FA-2B1F637E611C}" type="pres">
      <dgm:prSet presAssocID="{FCA92056-A07F-430D-B3E2-28366AD8DE44}" presName="rootConnector1" presStyleLbl="node1" presStyleIdx="0" presStyleCnt="0"/>
      <dgm:spPr/>
    </dgm:pt>
    <dgm:pt modelId="{FED3C21C-51D1-43CB-AC74-6C044D85C3E6}" type="pres">
      <dgm:prSet presAssocID="{FCA92056-A07F-430D-B3E2-28366AD8DE44}" presName="hierChild2" presStyleCnt="0"/>
      <dgm:spPr/>
    </dgm:pt>
    <dgm:pt modelId="{63145C69-ACB1-48A1-9EF9-AB520907EDAD}" type="pres">
      <dgm:prSet presAssocID="{57F4E984-5552-4552-8751-F329DEB1D6DA}" presName="Name37" presStyleLbl="parChTrans1D2" presStyleIdx="0" presStyleCnt="4"/>
      <dgm:spPr/>
    </dgm:pt>
    <dgm:pt modelId="{752E55B5-B19F-4421-8341-2DD6787FEA40}" type="pres">
      <dgm:prSet presAssocID="{0432C558-98A5-4614-B46F-212C71E3BFC8}" presName="hierRoot2" presStyleCnt="0">
        <dgm:presLayoutVars>
          <dgm:hierBranch val="init"/>
        </dgm:presLayoutVars>
      </dgm:prSet>
      <dgm:spPr/>
    </dgm:pt>
    <dgm:pt modelId="{F47F356D-DD92-4727-B03B-1C1E5C45F846}" type="pres">
      <dgm:prSet presAssocID="{0432C558-98A5-4614-B46F-212C71E3BFC8}" presName="rootComposite" presStyleCnt="0"/>
      <dgm:spPr/>
    </dgm:pt>
    <dgm:pt modelId="{E7B72F99-9A80-4F9B-B01B-78C24B903472}" type="pres">
      <dgm:prSet presAssocID="{0432C558-98A5-4614-B46F-212C71E3BFC8}" presName="rootText" presStyleLbl="node2" presStyleIdx="0" presStyleCnt="4" custScaleY="188229">
        <dgm:presLayoutVars>
          <dgm:chPref val="3"/>
        </dgm:presLayoutVars>
      </dgm:prSet>
      <dgm:spPr/>
    </dgm:pt>
    <dgm:pt modelId="{B8908A84-367D-4D29-B0D7-6582A83C74A2}" type="pres">
      <dgm:prSet presAssocID="{0432C558-98A5-4614-B46F-212C71E3BFC8}" presName="rootConnector" presStyleLbl="node2" presStyleIdx="0" presStyleCnt="4"/>
      <dgm:spPr/>
    </dgm:pt>
    <dgm:pt modelId="{A65300C8-E7A8-4F42-878F-7A3C4FBCE07E}" type="pres">
      <dgm:prSet presAssocID="{0432C558-98A5-4614-B46F-212C71E3BFC8}" presName="hierChild4" presStyleCnt="0"/>
      <dgm:spPr/>
    </dgm:pt>
    <dgm:pt modelId="{2EF786C6-D559-4258-A7C2-C8F73CC1E2C1}" type="pres">
      <dgm:prSet presAssocID="{0432C558-98A5-4614-B46F-212C71E3BFC8}" presName="hierChild5" presStyleCnt="0"/>
      <dgm:spPr/>
    </dgm:pt>
    <dgm:pt modelId="{9E1148E4-E91F-4434-827F-534D3670AC1D}" type="pres">
      <dgm:prSet presAssocID="{E646C1AD-37A9-4F37-B5EE-1A02573A3DDD}" presName="Name37" presStyleLbl="parChTrans1D2" presStyleIdx="1" presStyleCnt="4"/>
      <dgm:spPr/>
    </dgm:pt>
    <dgm:pt modelId="{9219824B-1C49-4A85-A1A9-51C1F6788612}" type="pres">
      <dgm:prSet presAssocID="{465A8E52-E683-45FE-8310-9CDD9207C1B5}" presName="hierRoot2" presStyleCnt="0">
        <dgm:presLayoutVars>
          <dgm:hierBranch val="init"/>
        </dgm:presLayoutVars>
      </dgm:prSet>
      <dgm:spPr/>
    </dgm:pt>
    <dgm:pt modelId="{015A7033-3184-427E-BD9E-58FF3EADBD70}" type="pres">
      <dgm:prSet presAssocID="{465A8E52-E683-45FE-8310-9CDD9207C1B5}" presName="rootComposite" presStyleCnt="0"/>
      <dgm:spPr/>
    </dgm:pt>
    <dgm:pt modelId="{0F255959-C22F-4FCD-9BB3-8CA2C6521201}" type="pres">
      <dgm:prSet presAssocID="{465A8E52-E683-45FE-8310-9CDD9207C1B5}" presName="rootText" presStyleLbl="node2" presStyleIdx="1" presStyleCnt="4" custScaleY="188229">
        <dgm:presLayoutVars>
          <dgm:chPref val="3"/>
        </dgm:presLayoutVars>
      </dgm:prSet>
      <dgm:spPr/>
    </dgm:pt>
    <dgm:pt modelId="{FB9DF423-C0C9-4D27-BAC0-DAEBB8EFC176}" type="pres">
      <dgm:prSet presAssocID="{465A8E52-E683-45FE-8310-9CDD9207C1B5}" presName="rootConnector" presStyleLbl="node2" presStyleIdx="1" presStyleCnt="4"/>
      <dgm:spPr/>
    </dgm:pt>
    <dgm:pt modelId="{14546F78-B6B1-4A6E-8DDF-A7DF9B22A849}" type="pres">
      <dgm:prSet presAssocID="{465A8E52-E683-45FE-8310-9CDD9207C1B5}" presName="hierChild4" presStyleCnt="0"/>
      <dgm:spPr/>
    </dgm:pt>
    <dgm:pt modelId="{73E84F4F-FED5-4B70-A6B3-3200480D78C3}" type="pres">
      <dgm:prSet presAssocID="{465A8E52-E683-45FE-8310-9CDD9207C1B5}" presName="hierChild5" presStyleCnt="0"/>
      <dgm:spPr/>
    </dgm:pt>
    <dgm:pt modelId="{6DC46793-4D7A-4EA5-BE5A-E9E612AB3BE1}" type="pres">
      <dgm:prSet presAssocID="{6C11D403-D667-4073-89A4-6E81065897FB}" presName="Name37" presStyleLbl="parChTrans1D2" presStyleIdx="2" presStyleCnt="4"/>
      <dgm:spPr/>
    </dgm:pt>
    <dgm:pt modelId="{6B822DA4-A9AF-4801-8DA4-D11D2B6950EF}" type="pres">
      <dgm:prSet presAssocID="{FBB9905A-C272-42A8-8E44-AD0ACADE1E2B}" presName="hierRoot2" presStyleCnt="0">
        <dgm:presLayoutVars>
          <dgm:hierBranch val="init"/>
        </dgm:presLayoutVars>
      </dgm:prSet>
      <dgm:spPr/>
    </dgm:pt>
    <dgm:pt modelId="{1DA3995C-36A5-4AAB-8AE9-24D2BE3A3E8C}" type="pres">
      <dgm:prSet presAssocID="{FBB9905A-C272-42A8-8E44-AD0ACADE1E2B}" presName="rootComposite" presStyleCnt="0"/>
      <dgm:spPr/>
    </dgm:pt>
    <dgm:pt modelId="{78839A93-4C60-40B4-BD17-44938B7C47D6}" type="pres">
      <dgm:prSet presAssocID="{FBB9905A-C272-42A8-8E44-AD0ACADE1E2B}" presName="rootText" presStyleLbl="node2" presStyleIdx="2" presStyleCnt="4" custScaleY="188229">
        <dgm:presLayoutVars>
          <dgm:chPref val="3"/>
        </dgm:presLayoutVars>
      </dgm:prSet>
      <dgm:spPr/>
    </dgm:pt>
    <dgm:pt modelId="{6B0307E9-F9E7-4724-9F44-97EBD081B0DB}" type="pres">
      <dgm:prSet presAssocID="{FBB9905A-C272-42A8-8E44-AD0ACADE1E2B}" presName="rootConnector" presStyleLbl="node2" presStyleIdx="2" presStyleCnt="4"/>
      <dgm:spPr/>
    </dgm:pt>
    <dgm:pt modelId="{C80F0967-AF3C-4920-B32E-FD12B4E5F630}" type="pres">
      <dgm:prSet presAssocID="{FBB9905A-C272-42A8-8E44-AD0ACADE1E2B}" presName="hierChild4" presStyleCnt="0"/>
      <dgm:spPr/>
    </dgm:pt>
    <dgm:pt modelId="{F7D9E08F-0820-417B-8C47-D39DCC36D98C}" type="pres">
      <dgm:prSet presAssocID="{FBB9905A-C272-42A8-8E44-AD0ACADE1E2B}" presName="hierChild5" presStyleCnt="0"/>
      <dgm:spPr/>
    </dgm:pt>
    <dgm:pt modelId="{E7C19D86-2F73-4A54-B4E6-9B211BFD7D7A}" type="pres">
      <dgm:prSet presAssocID="{0F7CC3EB-022B-481B-B916-17E38388FB4D}" presName="Name37" presStyleLbl="parChTrans1D2" presStyleIdx="3" presStyleCnt="4"/>
      <dgm:spPr/>
    </dgm:pt>
    <dgm:pt modelId="{6D4FE916-DE02-4BF1-9FBB-D2ABFEF49B0B}" type="pres">
      <dgm:prSet presAssocID="{625A2847-C31E-4D0B-B3E5-3E77A9AFC042}" presName="hierRoot2" presStyleCnt="0">
        <dgm:presLayoutVars>
          <dgm:hierBranch val="init"/>
        </dgm:presLayoutVars>
      </dgm:prSet>
      <dgm:spPr/>
    </dgm:pt>
    <dgm:pt modelId="{6BE8BDD1-3A39-4B8A-8BB5-D0793451ADE1}" type="pres">
      <dgm:prSet presAssocID="{625A2847-C31E-4D0B-B3E5-3E77A9AFC042}" presName="rootComposite" presStyleCnt="0"/>
      <dgm:spPr/>
    </dgm:pt>
    <dgm:pt modelId="{ED5E6A09-C5E4-42C7-8154-AB73858AB5DA}" type="pres">
      <dgm:prSet presAssocID="{625A2847-C31E-4D0B-B3E5-3E77A9AFC042}" presName="rootText" presStyleLbl="node2" presStyleIdx="3" presStyleCnt="4" custScaleY="188229">
        <dgm:presLayoutVars>
          <dgm:chPref val="3"/>
        </dgm:presLayoutVars>
      </dgm:prSet>
      <dgm:spPr/>
    </dgm:pt>
    <dgm:pt modelId="{864F0B36-2642-43DA-8420-9EF1A8B57CBF}" type="pres">
      <dgm:prSet presAssocID="{625A2847-C31E-4D0B-B3E5-3E77A9AFC042}" presName="rootConnector" presStyleLbl="node2" presStyleIdx="3" presStyleCnt="4"/>
      <dgm:spPr/>
    </dgm:pt>
    <dgm:pt modelId="{3D17E6AB-8BF2-4249-B98F-D89669A90C74}" type="pres">
      <dgm:prSet presAssocID="{625A2847-C31E-4D0B-B3E5-3E77A9AFC042}" presName="hierChild4" presStyleCnt="0"/>
      <dgm:spPr/>
    </dgm:pt>
    <dgm:pt modelId="{B49B3000-1841-4473-AC8E-008B011C00BF}" type="pres">
      <dgm:prSet presAssocID="{625A2847-C31E-4D0B-B3E5-3E77A9AFC042}" presName="hierChild5" presStyleCnt="0"/>
      <dgm:spPr/>
    </dgm:pt>
    <dgm:pt modelId="{26548BDB-D307-4D1C-AD8A-30AF8F35CEB0}" type="pres">
      <dgm:prSet presAssocID="{FCA92056-A07F-430D-B3E2-28366AD8DE44}" presName="hierChild3" presStyleCnt="0"/>
      <dgm:spPr/>
    </dgm:pt>
  </dgm:ptLst>
  <dgm:cxnLst>
    <dgm:cxn modelId="{4545740C-0F3F-4570-BF2C-EC6AC7CE17BE}" type="presOf" srcId="{E646C1AD-37A9-4F37-B5EE-1A02573A3DDD}" destId="{9E1148E4-E91F-4434-827F-534D3670AC1D}" srcOrd="0" destOrd="0" presId="urn:microsoft.com/office/officeart/2005/8/layout/orgChart1"/>
    <dgm:cxn modelId="{FE443811-8979-4926-A452-09D8BA0EA552}" type="presOf" srcId="{FBB9905A-C272-42A8-8E44-AD0ACADE1E2B}" destId="{6B0307E9-F9E7-4724-9F44-97EBD081B0DB}" srcOrd="1" destOrd="0" presId="urn:microsoft.com/office/officeart/2005/8/layout/orgChart1"/>
    <dgm:cxn modelId="{49A92B1C-8B7F-415F-A6AF-A7ECE0005463}" type="presOf" srcId="{FCA92056-A07F-430D-B3E2-28366AD8DE44}" destId="{4E14DEB4-269F-45EC-83FA-2B1F637E611C}" srcOrd="1" destOrd="0" presId="urn:microsoft.com/office/officeart/2005/8/layout/orgChart1"/>
    <dgm:cxn modelId="{BB643D32-8868-483A-847E-6A2FD5FA3B1B}" type="presOf" srcId="{A0F8C0CC-DB5B-4910-BE42-3172D9AD08AC}" destId="{2B3AED87-C8B9-48B7-8986-ADF8D5F90BC5}" srcOrd="0" destOrd="0" presId="urn:microsoft.com/office/officeart/2005/8/layout/orgChart1"/>
    <dgm:cxn modelId="{8F4CB33A-35F3-4B63-96F3-5876D6C62F94}" srcId="{FCA92056-A07F-430D-B3E2-28366AD8DE44}" destId="{0432C558-98A5-4614-B46F-212C71E3BFC8}" srcOrd="0" destOrd="0" parTransId="{57F4E984-5552-4552-8751-F329DEB1D6DA}" sibTransId="{D4FE62E7-CCAE-4DCB-97D9-F8080DA5CB87}"/>
    <dgm:cxn modelId="{10AED845-D02C-4315-B168-005B804A302A}" srcId="{FCA92056-A07F-430D-B3E2-28366AD8DE44}" destId="{465A8E52-E683-45FE-8310-9CDD9207C1B5}" srcOrd="1" destOrd="0" parTransId="{E646C1AD-37A9-4F37-B5EE-1A02573A3DDD}" sibTransId="{B69F0689-F138-48E0-B762-99D56040E7C9}"/>
    <dgm:cxn modelId="{A37B9E6B-C2D9-47F1-A5E7-14C90E3AC8F5}" type="presOf" srcId="{0F7CC3EB-022B-481B-B916-17E38388FB4D}" destId="{E7C19D86-2F73-4A54-B4E6-9B211BFD7D7A}" srcOrd="0" destOrd="0" presId="urn:microsoft.com/office/officeart/2005/8/layout/orgChart1"/>
    <dgm:cxn modelId="{FEC2384D-752E-4F00-8DF1-82D61EF98B0A}" type="presOf" srcId="{465A8E52-E683-45FE-8310-9CDD9207C1B5}" destId="{FB9DF423-C0C9-4D27-BAC0-DAEBB8EFC176}" srcOrd="1" destOrd="0" presId="urn:microsoft.com/office/officeart/2005/8/layout/orgChart1"/>
    <dgm:cxn modelId="{A1B4164E-D106-48BB-B6A7-FE6EC3617109}" type="presOf" srcId="{6C11D403-D667-4073-89A4-6E81065897FB}" destId="{6DC46793-4D7A-4EA5-BE5A-E9E612AB3BE1}" srcOrd="0" destOrd="0" presId="urn:microsoft.com/office/officeart/2005/8/layout/orgChart1"/>
    <dgm:cxn modelId="{CE8EC25A-299E-4452-8043-281AA19F8E3A}" type="presOf" srcId="{0432C558-98A5-4614-B46F-212C71E3BFC8}" destId="{E7B72F99-9A80-4F9B-B01B-78C24B903472}" srcOrd="0" destOrd="0" presId="urn:microsoft.com/office/officeart/2005/8/layout/orgChart1"/>
    <dgm:cxn modelId="{D51E9684-1F10-4401-8435-685010F78CDC}" type="presOf" srcId="{625A2847-C31E-4D0B-B3E5-3E77A9AFC042}" destId="{864F0B36-2642-43DA-8420-9EF1A8B57CBF}" srcOrd="1" destOrd="0" presId="urn:microsoft.com/office/officeart/2005/8/layout/orgChart1"/>
    <dgm:cxn modelId="{1B94B391-0A7F-43A2-B419-8893A9B49459}" srcId="{FCA92056-A07F-430D-B3E2-28366AD8DE44}" destId="{625A2847-C31E-4D0B-B3E5-3E77A9AFC042}" srcOrd="3" destOrd="0" parTransId="{0F7CC3EB-022B-481B-B916-17E38388FB4D}" sibTransId="{E340CE49-B84E-4BC5-AD0A-E39E486A81B4}"/>
    <dgm:cxn modelId="{569A779A-5CAB-4006-8B60-1E53F37F9EBD}" type="presOf" srcId="{FCA92056-A07F-430D-B3E2-28366AD8DE44}" destId="{D181FE84-62F7-4622-B3FC-FFA4032B1582}" srcOrd="0" destOrd="0" presId="urn:microsoft.com/office/officeart/2005/8/layout/orgChart1"/>
    <dgm:cxn modelId="{C53C06AD-04F3-42B0-820C-15834F37F21F}" srcId="{A0F8C0CC-DB5B-4910-BE42-3172D9AD08AC}" destId="{FCA92056-A07F-430D-B3E2-28366AD8DE44}" srcOrd="0" destOrd="0" parTransId="{299E381E-5F85-4036-9FBF-27A4F76FA680}" sibTransId="{6861FDC7-B12D-4FEB-97F5-831BB7ADF4CD}"/>
    <dgm:cxn modelId="{D4F176B5-E719-4BF6-B845-38636E38E5A8}" type="presOf" srcId="{465A8E52-E683-45FE-8310-9CDD9207C1B5}" destId="{0F255959-C22F-4FCD-9BB3-8CA2C6521201}" srcOrd="0" destOrd="0" presId="urn:microsoft.com/office/officeart/2005/8/layout/orgChart1"/>
    <dgm:cxn modelId="{F43E59C4-BF76-4956-87E4-EB7B6B84CE34}" type="presOf" srcId="{57F4E984-5552-4552-8751-F329DEB1D6DA}" destId="{63145C69-ACB1-48A1-9EF9-AB520907EDAD}" srcOrd="0" destOrd="0" presId="urn:microsoft.com/office/officeart/2005/8/layout/orgChart1"/>
    <dgm:cxn modelId="{25B093C5-3E1B-4E0D-B61F-79CC8F5F8D85}" srcId="{FCA92056-A07F-430D-B3E2-28366AD8DE44}" destId="{FBB9905A-C272-42A8-8E44-AD0ACADE1E2B}" srcOrd="2" destOrd="0" parTransId="{6C11D403-D667-4073-89A4-6E81065897FB}" sibTransId="{1A88C29D-AA44-46C6-ADA0-B0712F77EA91}"/>
    <dgm:cxn modelId="{03A5BECD-C4A1-4975-95B6-DCC2FA177303}" type="presOf" srcId="{FBB9905A-C272-42A8-8E44-AD0ACADE1E2B}" destId="{78839A93-4C60-40B4-BD17-44938B7C47D6}" srcOrd="0" destOrd="0" presId="urn:microsoft.com/office/officeart/2005/8/layout/orgChart1"/>
    <dgm:cxn modelId="{8881E3DF-5D36-48B4-9400-6BC03AB43414}" type="presOf" srcId="{625A2847-C31E-4D0B-B3E5-3E77A9AFC042}" destId="{ED5E6A09-C5E4-42C7-8154-AB73858AB5DA}" srcOrd="0" destOrd="0" presId="urn:microsoft.com/office/officeart/2005/8/layout/orgChart1"/>
    <dgm:cxn modelId="{FB891BEE-7A01-4AF4-8776-0661BAEC6CB4}" type="presOf" srcId="{0432C558-98A5-4614-B46F-212C71E3BFC8}" destId="{B8908A84-367D-4D29-B0D7-6582A83C74A2}" srcOrd="1" destOrd="0" presId="urn:microsoft.com/office/officeart/2005/8/layout/orgChart1"/>
    <dgm:cxn modelId="{3907DE50-78FF-4E15-BE14-D8BB99BDCFC5}" type="presParOf" srcId="{2B3AED87-C8B9-48B7-8986-ADF8D5F90BC5}" destId="{E72D05B5-6627-4C94-B4E2-34B4770C9FAE}" srcOrd="0" destOrd="0" presId="urn:microsoft.com/office/officeart/2005/8/layout/orgChart1"/>
    <dgm:cxn modelId="{691EC83F-09A8-4DAE-8AF6-048F9504C60D}" type="presParOf" srcId="{E72D05B5-6627-4C94-B4E2-34B4770C9FAE}" destId="{F80D9D30-40C2-4C19-97AA-1C0F96E78B95}" srcOrd="0" destOrd="0" presId="urn:microsoft.com/office/officeart/2005/8/layout/orgChart1"/>
    <dgm:cxn modelId="{EF4ECA0F-F735-4E66-BAF8-427441A33CBA}" type="presParOf" srcId="{F80D9D30-40C2-4C19-97AA-1C0F96E78B95}" destId="{D181FE84-62F7-4622-B3FC-FFA4032B1582}" srcOrd="0" destOrd="0" presId="urn:microsoft.com/office/officeart/2005/8/layout/orgChart1"/>
    <dgm:cxn modelId="{AB31BDAF-EB01-42C0-B9CD-5224DB90F089}" type="presParOf" srcId="{F80D9D30-40C2-4C19-97AA-1C0F96E78B95}" destId="{4E14DEB4-269F-45EC-83FA-2B1F637E611C}" srcOrd="1" destOrd="0" presId="urn:microsoft.com/office/officeart/2005/8/layout/orgChart1"/>
    <dgm:cxn modelId="{3A4A1B37-C5E9-4381-8E73-AE8C5B2E928B}" type="presParOf" srcId="{E72D05B5-6627-4C94-B4E2-34B4770C9FAE}" destId="{FED3C21C-51D1-43CB-AC74-6C044D85C3E6}" srcOrd="1" destOrd="0" presId="urn:microsoft.com/office/officeart/2005/8/layout/orgChart1"/>
    <dgm:cxn modelId="{8BF9D286-AEC8-4602-A3C4-939B9683CAE8}" type="presParOf" srcId="{FED3C21C-51D1-43CB-AC74-6C044D85C3E6}" destId="{63145C69-ACB1-48A1-9EF9-AB520907EDAD}" srcOrd="0" destOrd="0" presId="urn:microsoft.com/office/officeart/2005/8/layout/orgChart1"/>
    <dgm:cxn modelId="{496B1A27-1F47-4B01-A197-4F6CD397B498}" type="presParOf" srcId="{FED3C21C-51D1-43CB-AC74-6C044D85C3E6}" destId="{752E55B5-B19F-4421-8341-2DD6787FEA40}" srcOrd="1" destOrd="0" presId="urn:microsoft.com/office/officeart/2005/8/layout/orgChart1"/>
    <dgm:cxn modelId="{99CBA2F4-A930-44A0-ADD3-30265B1F6CE5}" type="presParOf" srcId="{752E55B5-B19F-4421-8341-2DD6787FEA40}" destId="{F47F356D-DD92-4727-B03B-1C1E5C45F846}" srcOrd="0" destOrd="0" presId="urn:microsoft.com/office/officeart/2005/8/layout/orgChart1"/>
    <dgm:cxn modelId="{5EE343BC-9F52-430E-BD1B-E591252E943E}" type="presParOf" srcId="{F47F356D-DD92-4727-B03B-1C1E5C45F846}" destId="{E7B72F99-9A80-4F9B-B01B-78C24B903472}" srcOrd="0" destOrd="0" presId="urn:microsoft.com/office/officeart/2005/8/layout/orgChart1"/>
    <dgm:cxn modelId="{2C6AB203-0D72-4C26-8C3C-DD8C70D0D177}" type="presParOf" srcId="{F47F356D-DD92-4727-B03B-1C1E5C45F846}" destId="{B8908A84-367D-4D29-B0D7-6582A83C74A2}" srcOrd="1" destOrd="0" presId="urn:microsoft.com/office/officeart/2005/8/layout/orgChart1"/>
    <dgm:cxn modelId="{10FD0050-CCAB-4013-B56D-193738FC3C26}" type="presParOf" srcId="{752E55B5-B19F-4421-8341-2DD6787FEA40}" destId="{A65300C8-E7A8-4F42-878F-7A3C4FBCE07E}" srcOrd="1" destOrd="0" presId="urn:microsoft.com/office/officeart/2005/8/layout/orgChart1"/>
    <dgm:cxn modelId="{70E26355-6AC2-4EFA-B2B9-CDAA8A0ACA30}" type="presParOf" srcId="{752E55B5-B19F-4421-8341-2DD6787FEA40}" destId="{2EF786C6-D559-4258-A7C2-C8F73CC1E2C1}" srcOrd="2" destOrd="0" presId="urn:microsoft.com/office/officeart/2005/8/layout/orgChart1"/>
    <dgm:cxn modelId="{98ED35A7-180D-4EAD-BAFC-DC8DE11387B2}" type="presParOf" srcId="{FED3C21C-51D1-43CB-AC74-6C044D85C3E6}" destId="{9E1148E4-E91F-4434-827F-534D3670AC1D}" srcOrd="2" destOrd="0" presId="urn:microsoft.com/office/officeart/2005/8/layout/orgChart1"/>
    <dgm:cxn modelId="{9DC888CC-0387-45EB-986B-AF6CD7EEA0E7}" type="presParOf" srcId="{FED3C21C-51D1-43CB-AC74-6C044D85C3E6}" destId="{9219824B-1C49-4A85-A1A9-51C1F6788612}" srcOrd="3" destOrd="0" presId="urn:microsoft.com/office/officeart/2005/8/layout/orgChart1"/>
    <dgm:cxn modelId="{A4CFFD7F-7DF3-4C64-A71B-2177C09F8B13}" type="presParOf" srcId="{9219824B-1C49-4A85-A1A9-51C1F6788612}" destId="{015A7033-3184-427E-BD9E-58FF3EADBD70}" srcOrd="0" destOrd="0" presId="urn:microsoft.com/office/officeart/2005/8/layout/orgChart1"/>
    <dgm:cxn modelId="{213F79C4-5A8A-45F5-9BFD-BD3B6A2044DA}" type="presParOf" srcId="{015A7033-3184-427E-BD9E-58FF3EADBD70}" destId="{0F255959-C22F-4FCD-9BB3-8CA2C6521201}" srcOrd="0" destOrd="0" presId="urn:microsoft.com/office/officeart/2005/8/layout/orgChart1"/>
    <dgm:cxn modelId="{989AD464-FCE6-407A-997B-A8248F7E70EB}" type="presParOf" srcId="{015A7033-3184-427E-BD9E-58FF3EADBD70}" destId="{FB9DF423-C0C9-4D27-BAC0-DAEBB8EFC176}" srcOrd="1" destOrd="0" presId="urn:microsoft.com/office/officeart/2005/8/layout/orgChart1"/>
    <dgm:cxn modelId="{04C9716A-BD44-42FF-B3EC-899E1B796194}" type="presParOf" srcId="{9219824B-1C49-4A85-A1A9-51C1F6788612}" destId="{14546F78-B6B1-4A6E-8DDF-A7DF9B22A849}" srcOrd="1" destOrd="0" presId="urn:microsoft.com/office/officeart/2005/8/layout/orgChart1"/>
    <dgm:cxn modelId="{392E9CAD-053B-4FAF-8043-8A3920383B46}" type="presParOf" srcId="{9219824B-1C49-4A85-A1A9-51C1F6788612}" destId="{73E84F4F-FED5-4B70-A6B3-3200480D78C3}" srcOrd="2" destOrd="0" presId="urn:microsoft.com/office/officeart/2005/8/layout/orgChart1"/>
    <dgm:cxn modelId="{0C1EE158-2FBC-4527-891D-E10101961933}" type="presParOf" srcId="{FED3C21C-51D1-43CB-AC74-6C044D85C3E6}" destId="{6DC46793-4D7A-4EA5-BE5A-E9E612AB3BE1}" srcOrd="4" destOrd="0" presId="urn:microsoft.com/office/officeart/2005/8/layout/orgChart1"/>
    <dgm:cxn modelId="{3CF9A4F3-5C33-4D48-8D6E-8C9CA330D2D8}" type="presParOf" srcId="{FED3C21C-51D1-43CB-AC74-6C044D85C3E6}" destId="{6B822DA4-A9AF-4801-8DA4-D11D2B6950EF}" srcOrd="5" destOrd="0" presId="urn:microsoft.com/office/officeart/2005/8/layout/orgChart1"/>
    <dgm:cxn modelId="{0C5ED52E-8C0A-4708-B17F-41A66F9FB67E}" type="presParOf" srcId="{6B822DA4-A9AF-4801-8DA4-D11D2B6950EF}" destId="{1DA3995C-36A5-4AAB-8AE9-24D2BE3A3E8C}" srcOrd="0" destOrd="0" presId="urn:microsoft.com/office/officeart/2005/8/layout/orgChart1"/>
    <dgm:cxn modelId="{46123A91-67EF-448E-B43D-0CC01B84A7E7}" type="presParOf" srcId="{1DA3995C-36A5-4AAB-8AE9-24D2BE3A3E8C}" destId="{78839A93-4C60-40B4-BD17-44938B7C47D6}" srcOrd="0" destOrd="0" presId="urn:microsoft.com/office/officeart/2005/8/layout/orgChart1"/>
    <dgm:cxn modelId="{2C45C87A-3844-4F95-BA07-CBB752189D1A}" type="presParOf" srcId="{1DA3995C-36A5-4AAB-8AE9-24D2BE3A3E8C}" destId="{6B0307E9-F9E7-4724-9F44-97EBD081B0DB}" srcOrd="1" destOrd="0" presId="urn:microsoft.com/office/officeart/2005/8/layout/orgChart1"/>
    <dgm:cxn modelId="{3EC47327-1432-43F7-BDF2-24D662AE2FA6}" type="presParOf" srcId="{6B822DA4-A9AF-4801-8DA4-D11D2B6950EF}" destId="{C80F0967-AF3C-4920-B32E-FD12B4E5F630}" srcOrd="1" destOrd="0" presId="urn:microsoft.com/office/officeart/2005/8/layout/orgChart1"/>
    <dgm:cxn modelId="{14F0B60D-2635-4BD9-8243-26571A56DEA2}" type="presParOf" srcId="{6B822DA4-A9AF-4801-8DA4-D11D2B6950EF}" destId="{F7D9E08F-0820-417B-8C47-D39DCC36D98C}" srcOrd="2" destOrd="0" presId="urn:microsoft.com/office/officeart/2005/8/layout/orgChart1"/>
    <dgm:cxn modelId="{68ED9799-5C6D-4BB2-96A0-76C8D22E0AE3}" type="presParOf" srcId="{FED3C21C-51D1-43CB-AC74-6C044D85C3E6}" destId="{E7C19D86-2F73-4A54-B4E6-9B211BFD7D7A}" srcOrd="6" destOrd="0" presId="urn:microsoft.com/office/officeart/2005/8/layout/orgChart1"/>
    <dgm:cxn modelId="{5FE9230C-536C-4F18-96DE-B5C14B0A18A6}" type="presParOf" srcId="{FED3C21C-51D1-43CB-AC74-6C044D85C3E6}" destId="{6D4FE916-DE02-4BF1-9FBB-D2ABFEF49B0B}" srcOrd="7" destOrd="0" presId="urn:microsoft.com/office/officeart/2005/8/layout/orgChart1"/>
    <dgm:cxn modelId="{087F0902-98EE-4CD4-B079-90D206FC6A73}" type="presParOf" srcId="{6D4FE916-DE02-4BF1-9FBB-D2ABFEF49B0B}" destId="{6BE8BDD1-3A39-4B8A-8BB5-D0793451ADE1}" srcOrd="0" destOrd="0" presId="urn:microsoft.com/office/officeart/2005/8/layout/orgChart1"/>
    <dgm:cxn modelId="{A9E85608-C884-427E-922D-0B09BF59A374}" type="presParOf" srcId="{6BE8BDD1-3A39-4B8A-8BB5-D0793451ADE1}" destId="{ED5E6A09-C5E4-42C7-8154-AB73858AB5DA}" srcOrd="0" destOrd="0" presId="urn:microsoft.com/office/officeart/2005/8/layout/orgChart1"/>
    <dgm:cxn modelId="{3EC62EE7-0711-43BB-8160-73302B87E43B}" type="presParOf" srcId="{6BE8BDD1-3A39-4B8A-8BB5-D0793451ADE1}" destId="{864F0B36-2642-43DA-8420-9EF1A8B57CBF}" srcOrd="1" destOrd="0" presId="urn:microsoft.com/office/officeart/2005/8/layout/orgChart1"/>
    <dgm:cxn modelId="{B3809935-9E03-4C14-A305-65EDA82A8D0E}" type="presParOf" srcId="{6D4FE916-DE02-4BF1-9FBB-D2ABFEF49B0B}" destId="{3D17E6AB-8BF2-4249-B98F-D89669A90C74}" srcOrd="1" destOrd="0" presId="urn:microsoft.com/office/officeart/2005/8/layout/orgChart1"/>
    <dgm:cxn modelId="{B88E5B9B-0B78-4B57-A484-DA846706071B}" type="presParOf" srcId="{6D4FE916-DE02-4BF1-9FBB-D2ABFEF49B0B}" destId="{B49B3000-1841-4473-AC8E-008B011C00BF}" srcOrd="2" destOrd="0" presId="urn:microsoft.com/office/officeart/2005/8/layout/orgChart1"/>
    <dgm:cxn modelId="{7CFC5D58-7ACE-40B3-8C11-AB6EE5BEE569}" type="presParOf" srcId="{E72D05B5-6627-4C94-B4E2-34B4770C9FAE}" destId="{26548BDB-D307-4D1C-AD8A-30AF8F35CEB0}"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2899754C-5B63-4CC9-802B-FE6A8BF2D8DE}" type="doc">
      <dgm:prSet loTypeId="urn:microsoft.com/office/officeart/2005/8/layout/radial5" loCatId="cycle" qsTypeId="urn:microsoft.com/office/officeart/2005/8/quickstyle/simple1" qsCatId="simple" csTypeId="urn:microsoft.com/office/officeart/2005/8/colors/accent1_2" csCatId="accent1" phldr="1"/>
      <dgm:spPr/>
      <dgm:t>
        <a:bodyPr/>
        <a:lstStyle/>
        <a:p>
          <a:endParaRPr lang="en-IN"/>
        </a:p>
      </dgm:t>
    </dgm:pt>
    <dgm:pt modelId="{EBC35752-B65D-4792-94C8-96D95B48B0E8}">
      <dgm:prSet phldrT="[Text]" custT="1"/>
      <dgm:spPr/>
      <dgm:t>
        <a:bodyPr/>
        <a:lstStyle/>
        <a:p>
          <a:r>
            <a:rPr lang="en-US" sz="1600" b="1" dirty="0">
              <a:latin typeface="Signika" panose="020B0604020202020204" charset="0"/>
            </a:rPr>
            <a:t>Big Goals</a:t>
          </a:r>
          <a:endParaRPr lang="en-IN" sz="1600" b="1" dirty="0">
            <a:latin typeface="Signika" panose="020B0604020202020204" charset="0"/>
          </a:endParaRPr>
        </a:p>
      </dgm:t>
    </dgm:pt>
    <dgm:pt modelId="{114285E3-08FF-4223-8806-4839AA0F6BA6}" type="parTrans" cxnId="{4D00A807-FE18-4DFD-9BCB-249156941C25}">
      <dgm:prSet/>
      <dgm:spPr/>
      <dgm:t>
        <a:bodyPr/>
        <a:lstStyle/>
        <a:p>
          <a:endParaRPr lang="en-IN" sz="1400">
            <a:latin typeface="Signika" panose="020B0604020202020204" charset="0"/>
          </a:endParaRPr>
        </a:p>
      </dgm:t>
    </dgm:pt>
    <dgm:pt modelId="{220522F3-47BE-4A81-A423-1CF9D55B27BC}" type="sibTrans" cxnId="{4D00A807-FE18-4DFD-9BCB-249156941C25}">
      <dgm:prSet/>
      <dgm:spPr/>
      <dgm:t>
        <a:bodyPr/>
        <a:lstStyle/>
        <a:p>
          <a:endParaRPr lang="en-IN" sz="1400">
            <a:latin typeface="Signika" panose="020B0604020202020204" charset="0"/>
          </a:endParaRPr>
        </a:p>
      </dgm:t>
    </dgm:pt>
    <dgm:pt modelId="{56854662-3FA8-4EAD-BAC5-C7BD556FECB0}">
      <dgm:prSet phldrT="[Text]" custT="1"/>
      <dgm:spPr/>
      <dgm:t>
        <a:bodyPr/>
        <a:lstStyle/>
        <a:p>
          <a:r>
            <a:rPr lang="en-US" sz="1400" dirty="0">
              <a:latin typeface="Signika" panose="020B0604020202020204" charset="0"/>
            </a:rPr>
            <a:t>Sense of Purpose</a:t>
          </a:r>
          <a:endParaRPr lang="en-IN" sz="1400" dirty="0">
            <a:latin typeface="Signika" panose="020B0604020202020204" charset="0"/>
          </a:endParaRPr>
        </a:p>
      </dgm:t>
    </dgm:pt>
    <dgm:pt modelId="{2419114C-4E83-4E6C-B0D2-DEAC22EF1F0A}" type="parTrans" cxnId="{CA353149-9578-4787-ABC0-200DD3958A63}">
      <dgm:prSet custT="1"/>
      <dgm:spPr/>
      <dgm:t>
        <a:bodyPr/>
        <a:lstStyle/>
        <a:p>
          <a:endParaRPr lang="en-IN" sz="1400">
            <a:latin typeface="Signika" panose="020B0604020202020204" charset="0"/>
          </a:endParaRPr>
        </a:p>
      </dgm:t>
    </dgm:pt>
    <dgm:pt modelId="{E57DFC2D-2AE2-4FA0-85E4-FC9AB159889A}" type="sibTrans" cxnId="{CA353149-9578-4787-ABC0-200DD3958A63}">
      <dgm:prSet/>
      <dgm:spPr/>
      <dgm:t>
        <a:bodyPr/>
        <a:lstStyle/>
        <a:p>
          <a:endParaRPr lang="en-IN" sz="1400">
            <a:latin typeface="Signika" panose="020B0604020202020204" charset="0"/>
          </a:endParaRPr>
        </a:p>
      </dgm:t>
    </dgm:pt>
    <dgm:pt modelId="{4FB4E541-A849-4256-9A15-85E113E2D19B}">
      <dgm:prSet phldrT="[Text]" custT="1"/>
      <dgm:spPr/>
      <dgm:t>
        <a:bodyPr/>
        <a:lstStyle/>
        <a:p>
          <a:r>
            <a:rPr lang="en-US" sz="1400" dirty="0">
              <a:latin typeface="Signika" panose="020B0604020202020204" charset="0"/>
            </a:rPr>
            <a:t>Perspective Shift</a:t>
          </a:r>
          <a:endParaRPr lang="en-IN" sz="1400" dirty="0">
            <a:latin typeface="Signika" panose="020B0604020202020204" charset="0"/>
          </a:endParaRPr>
        </a:p>
      </dgm:t>
    </dgm:pt>
    <dgm:pt modelId="{CD16FC21-D1F4-4F4E-9498-8711B4A5C54E}" type="parTrans" cxnId="{EFA79645-723F-4DA3-A57B-F20CF1FEF662}">
      <dgm:prSet custT="1"/>
      <dgm:spPr/>
      <dgm:t>
        <a:bodyPr/>
        <a:lstStyle/>
        <a:p>
          <a:endParaRPr lang="en-IN" sz="1400">
            <a:latin typeface="Signika" panose="020B0604020202020204" charset="0"/>
          </a:endParaRPr>
        </a:p>
      </dgm:t>
    </dgm:pt>
    <dgm:pt modelId="{DFD429B3-97BB-46B9-BB8F-6BB5A76DE4BA}" type="sibTrans" cxnId="{EFA79645-723F-4DA3-A57B-F20CF1FEF662}">
      <dgm:prSet/>
      <dgm:spPr/>
      <dgm:t>
        <a:bodyPr/>
        <a:lstStyle/>
        <a:p>
          <a:endParaRPr lang="en-IN" sz="1400">
            <a:latin typeface="Signika" panose="020B0604020202020204" charset="0"/>
          </a:endParaRPr>
        </a:p>
      </dgm:t>
    </dgm:pt>
    <dgm:pt modelId="{8895D082-ABDC-423F-802E-10B7901ABF6B}">
      <dgm:prSet phldrT="[Text]" custT="1"/>
      <dgm:spPr/>
      <dgm:t>
        <a:bodyPr/>
        <a:lstStyle/>
        <a:p>
          <a:r>
            <a:rPr lang="en-US" sz="1400" dirty="0">
              <a:latin typeface="Signika" panose="020B0604020202020204" charset="0"/>
            </a:rPr>
            <a:t>Fosters Resilience</a:t>
          </a:r>
          <a:endParaRPr lang="en-IN" sz="1400" dirty="0">
            <a:latin typeface="Signika" panose="020B0604020202020204" charset="0"/>
          </a:endParaRPr>
        </a:p>
      </dgm:t>
    </dgm:pt>
    <dgm:pt modelId="{F44A8E93-4674-4C82-A7B3-2A9D63A427E3}" type="parTrans" cxnId="{E5DDFFB9-FCA5-4339-B555-8CF13977C1E1}">
      <dgm:prSet custT="1"/>
      <dgm:spPr/>
      <dgm:t>
        <a:bodyPr/>
        <a:lstStyle/>
        <a:p>
          <a:endParaRPr lang="en-IN" sz="1400">
            <a:latin typeface="Signika" panose="020B0604020202020204" charset="0"/>
          </a:endParaRPr>
        </a:p>
      </dgm:t>
    </dgm:pt>
    <dgm:pt modelId="{23A1AA7B-F8E5-41EC-B99F-894611229B30}" type="sibTrans" cxnId="{E5DDFFB9-FCA5-4339-B555-8CF13977C1E1}">
      <dgm:prSet/>
      <dgm:spPr/>
      <dgm:t>
        <a:bodyPr/>
        <a:lstStyle/>
        <a:p>
          <a:endParaRPr lang="en-IN" sz="1400">
            <a:latin typeface="Signika" panose="020B0604020202020204" charset="0"/>
          </a:endParaRPr>
        </a:p>
      </dgm:t>
    </dgm:pt>
    <dgm:pt modelId="{8DE758E8-2DC5-4124-99AE-68906A11A89F}">
      <dgm:prSet phldrT="[Text]" custT="1"/>
      <dgm:spPr/>
      <dgm:t>
        <a:bodyPr/>
        <a:lstStyle/>
        <a:p>
          <a:r>
            <a:rPr lang="en-US" sz="1400" dirty="0">
              <a:latin typeface="Signika" panose="020B0604020202020204" charset="0"/>
            </a:rPr>
            <a:t>Helps Prioritize</a:t>
          </a:r>
          <a:endParaRPr lang="en-IN" sz="1400" dirty="0">
            <a:latin typeface="Signika" panose="020B0604020202020204" charset="0"/>
          </a:endParaRPr>
        </a:p>
      </dgm:t>
    </dgm:pt>
    <dgm:pt modelId="{4031A249-A380-45FA-A686-8E0EE5C9B98D}" type="parTrans" cxnId="{03F1D893-3C3E-411D-94AB-F61275A18323}">
      <dgm:prSet custT="1"/>
      <dgm:spPr/>
      <dgm:t>
        <a:bodyPr/>
        <a:lstStyle/>
        <a:p>
          <a:endParaRPr lang="en-IN" sz="1400">
            <a:latin typeface="Signika" panose="020B0604020202020204" charset="0"/>
          </a:endParaRPr>
        </a:p>
      </dgm:t>
    </dgm:pt>
    <dgm:pt modelId="{C7110061-D713-448B-ADBD-596B9170EB65}" type="sibTrans" cxnId="{03F1D893-3C3E-411D-94AB-F61275A18323}">
      <dgm:prSet/>
      <dgm:spPr/>
      <dgm:t>
        <a:bodyPr/>
        <a:lstStyle/>
        <a:p>
          <a:endParaRPr lang="en-IN" sz="1400">
            <a:latin typeface="Signika" panose="020B0604020202020204" charset="0"/>
          </a:endParaRPr>
        </a:p>
      </dgm:t>
    </dgm:pt>
    <dgm:pt modelId="{1134890D-FDD1-4B81-9490-22BD57D0D55E}">
      <dgm:prSet phldrT="[Text]" custT="1"/>
      <dgm:spPr/>
      <dgm:t>
        <a:bodyPr/>
        <a:lstStyle/>
        <a:p>
          <a:r>
            <a:rPr lang="en-US" sz="1400" dirty="0">
              <a:latin typeface="Signika" panose="020B0604020202020204" charset="0"/>
            </a:rPr>
            <a:t>Motivation</a:t>
          </a:r>
          <a:endParaRPr lang="en-IN" sz="1400" dirty="0">
            <a:latin typeface="Signika" panose="020B0604020202020204" charset="0"/>
          </a:endParaRPr>
        </a:p>
      </dgm:t>
    </dgm:pt>
    <dgm:pt modelId="{599F8A20-7FC0-44AC-B3C4-E8F36EBE232B}" type="parTrans" cxnId="{361EA4A5-289E-4A42-9290-818E21C1195A}">
      <dgm:prSet custT="1"/>
      <dgm:spPr/>
      <dgm:t>
        <a:bodyPr/>
        <a:lstStyle/>
        <a:p>
          <a:endParaRPr lang="en-IN" sz="1400">
            <a:latin typeface="Signika" panose="020B0604020202020204" charset="0"/>
          </a:endParaRPr>
        </a:p>
      </dgm:t>
    </dgm:pt>
    <dgm:pt modelId="{D18E47BA-E331-4B6D-903B-7E266E5FDB25}" type="sibTrans" cxnId="{361EA4A5-289E-4A42-9290-818E21C1195A}">
      <dgm:prSet/>
      <dgm:spPr/>
      <dgm:t>
        <a:bodyPr/>
        <a:lstStyle/>
        <a:p>
          <a:endParaRPr lang="en-IN" sz="1400">
            <a:latin typeface="Signika" panose="020B0604020202020204" charset="0"/>
          </a:endParaRPr>
        </a:p>
      </dgm:t>
    </dgm:pt>
    <dgm:pt modelId="{F2A438C7-3FAC-4B3A-B626-17BFB8B3E043}">
      <dgm:prSet phldrT="[Text]" custT="1"/>
      <dgm:spPr/>
      <dgm:t>
        <a:bodyPr/>
        <a:lstStyle/>
        <a:p>
          <a:r>
            <a:rPr lang="en-US" sz="1400" dirty="0">
              <a:latin typeface="Signika" panose="020B0604020202020204" charset="0"/>
            </a:rPr>
            <a:t>Long Term Focus</a:t>
          </a:r>
          <a:endParaRPr lang="en-IN" sz="1400" dirty="0">
            <a:latin typeface="Signika" panose="020B0604020202020204" charset="0"/>
          </a:endParaRPr>
        </a:p>
      </dgm:t>
    </dgm:pt>
    <dgm:pt modelId="{D71EB1BA-5EC7-4E46-8712-D24BE0BE6870}" type="parTrans" cxnId="{3D639BB1-DEDE-474C-8927-C8E733A45AEE}">
      <dgm:prSet custT="1"/>
      <dgm:spPr/>
      <dgm:t>
        <a:bodyPr/>
        <a:lstStyle/>
        <a:p>
          <a:endParaRPr lang="en-IN" sz="1400">
            <a:latin typeface="Signika" panose="020B0604020202020204" charset="0"/>
          </a:endParaRPr>
        </a:p>
      </dgm:t>
    </dgm:pt>
    <dgm:pt modelId="{CC0E2993-0C90-4381-A93F-D67FA06ABD9A}" type="sibTrans" cxnId="{3D639BB1-DEDE-474C-8927-C8E733A45AEE}">
      <dgm:prSet/>
      <dgm:spPr/>
      <dgm:t>
        <a:bodyPr/>
        <a:lstStyle/>
        <a:p>
          <a:endParaRPr lang="en-IN" sz="1400">
            <a:latin typeface="Signika" panose="020B0604020202020204" charset="0"/>
          </a:endParaRPr>
        </a:p>
      </dgm:t>
    </dgm:pt>
    <dgm:pt modelId="{5C0E0626-D677-4490-B121-CED314051BB1}">
      <dgm:prSet phldrT="[Text]" custT="1"/>
      <dgm:spPr/>
      <dgm:t>
        <a:bodyPr/>
        <a:lstStyle/>
        <a:p>
          <a:r>
            <a:rPr lang="en-US" sz="1400" dirty="0">
              <a:latin typeface="Signika" panose="020B0604020202020204" charset="0"/>
            </a:rPr>
            <a:t>Self-Care</a:t>
          </a:r>
          <a:endParaRPr lang="en-IN" sz="1400" dirty="0">
            <a:latin typeface="Signika" panose="020B0604020202020204" charset="0"/>
          </a:endParaRPr>
        </a:p>
      </dgm:t>
    </dgm:pt>
    <dgm:pt modelId="{DA82A653-818B-42E8-BAE0-5E9B648782D8}" type="parTrans" cxnId="{52E2F82E-9728-4E02-B79C-580A022C195C}">
      <dgm:prSet custT="1"/>
      <dgm:spPr/>
      <dgm:t>
        <a:bodyPr/>
        <a:lstStyle/>
        <a:p>
          <a:endParaRPr lang="en-IN" sz="1400">
            <a:latin typeface="Signika" panose="020B0604020202020204" charset="0"/>
          </a:endParaRPr>
        </a:p>
      </dgm:t>
    </dgm:pt>
    <dgm:pt modelId="{336A8A4D-CDB8-4E76-8C4C-7A417AFACC06}" type="sibTrans" cxnId="{52E2F82E-9728-4E02-B79C-580A022C195C}">
      <dgm:prSet/>
      <dgm:spPr/>
      <dgm:t>
        <a:bodyPr/>
        <a:lstStyle/>
        <a:p>
          <a:endParaRPr lang="en-IN" sz="1400">
            <a:latin typeface="Signika" panose="020B0604020202020204" charset="0"/>
          </a:endParaRPr>
        </a:p>
      </dgm:t>
    </dgm:pt>
    <dgm:pt modelId="{3D919333-77DC-4FB5-A38F-A106A7EFC8DC}" type="pres">
      <dgm:prSet presAssocID="{2899754C-5B63-4CC9-802B-FE6A8BF2D8DE}" presName="Name0" presStyleCnt="0">
        <dgm:presLayoutVars>
          <dgm:chMax val="1"/>
          <dgm:dir/>
          <dgm:animLvl val="ctr"/>
          <dgm:resizeHandles val="exact"/>
        </dgm:presLayoutVars>
      </dgm:prSet>
      <dgm:spPr/>
    </dgm:pt>
    <dgm:pt modelId="{A106B812-C449-41B7-8B26-503290DC59BA}" type="pres">
      <dgm:prSet presAssocID="{EBC35752-B65D-4792-94C8-96D95B48B0E8}" presName="centerShape" presStyleLbl="node0" presStyleIdx="0" presStyleCnt="1" custScaleX="114046" custScaleY="113853"/>
      <dgm:spPr/>
    </dgm:pt>
    <dgm:pt modelId="{7F368B48-0991-474D-887C-9D75B80E9C15}" type="pres">
      <dgm:prSet presAssocID="{2419114C-4E83-4E6C-B0D2-DEAC22EF1F0A}" presName="parTrans" presStyleLbl="sibTrans2D1" presStyleIdx="0" presStyleCnt="7"/>
      <dgm:spPr/>
    </dgm:pt>
    <dgm:pt modelId="{F6125A1D-06A2-474E-A555-388C188E288C}" type="pres">
      <dgm:prSet presAssocID="{2419114C-4E83-4E6C-B0D2-DEAC22EF1F0A}" presName="connectorText" presStyleLbl="sibTrans2D1" presStyleIdx="0" presStyleCnt="7"/>
      <dgm:spPr/>
    </dgm:pt>
    <dgm:pt modelId="{2ECC0D22-93A4-4083-A963-D973C0CA964C}" type="pres">
      <dgm:prSet presAssocID="{56854662-3FA8-4EAD-BAC5-C7BD556FECB0}" presName="node" presStyleLbl="node1" presStyleIdx="0" presStyleCnt="7" custScaleX="132465" custScaleY="122406">
        <dgm:presLayoutVars>
          <dgm:bulletEnabled val="1"/>
        </dgm:presLayoutVars>
      </dgm:prSet>
      <dgm:spPr/>
    </dgm:pt>
    <dgm:pt modelId="{11EE64CF-C6CD-455D-AEC1-79CAFD290633}" type="pres">
      <dgm:prSet presAssocID="{CD16FC21-D1F4-4F4E-9498-8711B4A5C54E}" presName="parTrans" presStyleLbl="sibTrans2D1" presStyleIdx="1" presStyleCnt="7"/>
      <dgm:spPr/>
    </dgm:pt>
    <dgm:pt modelId="{C9E802F3-3FBB-405A-9BDB-F3D5F19566ED}" type="pres">
      <dgm:prSet presAssocID="{CD16FC21-D1F4-4F4E-9498-8711B4A5C54E}" presName="connectorText" presStyleLbl="sibTrans2D1" presStyleIdx="1" presStyleCnt="7"/>
      <dgm:spPr/>
    </dgm:pt>
    <dgm:pt modelId="{5DEAAE38-6875-4A76-8AF7-C7E285A30FAA}" type="pres">
      <dgm:prSet presAssocID="{4FB4E541-A849-4256-9A15-85E113E2D19B}" presName="node" presStyleLbl="node1" presStyleIdx="1" presStyleCnt="7" custScaleX="132465" custScaleY="122406">
        <dgm:presLayoutVars>
          <dgm:bulletEnabled val="1"/>
        </dgm:presLayoutVars>
      </dgm:prSet>
      <dgm:spPr/>
    </dgm:pt>
    <dgm:pt modelId="{2F194007-3CA8-4624-AF7A-B88F82F79FEC}" type="pres">
      <dgm:prSet presAssocID="{F44A8E93-4674-4C82-A7B3-2A9D63A427E3}" presName="parTrans" presStyleLbl="sibTrans2D1" presStyleIdx="2" presStyleCnt="7"/>
      <dgm:spPr/>
    </dgm:pt>
    <dgm:pt modelId="{D78667C5-512A-4DAC-916C-2753630B1186}" type="pres">
      <dgm:prSet presAssocID="{F44A8E93-4674-4C82-A7B3-2A9D63A427E3}" presName="connectorText" presStyleLbl="sibTrans2D1" presStyleIdx="2" presStyleCnt="7"/>
      <dgm:spPr/>
    </dgm:pt>
    <dgm:pt modelId="{5F7F3100-B2EB-4891-A18C-5587D277BAAE}" type="pres">
      <dgm:prSet presAssocID="{8895D082-ABDC-423F-802E-10B7901ABF6B}" presName="node" presStyleLbl="node1" presStyleIdx="2" presStyleCnt="7" custScaleX="132465" custScaleY="122406">
        <dgm:presLayoutVars>
          <dgm:bulletEnabled val="1"/>
        </dgm:presLayoutVars>
      </dgm:prSet>
      <dgm:spPr/>
    </dgm:pt>
    <dgm:pt modelId="{09A6C652-702E-4B63-8DA6-111383CF62A8}" type="pres">
      <dgm:prSet presAssocID="{4031A249-A380-45FA-A686-8E0EE5C9B98D}" presName="parTrans" presStyleLbl="sibTrans2D1" presStyleIdx="3" presStyleCnt="7"/>
      <dgm:spPr/>
    </dgm:pt>
    <dgm:pt modelId="{D7331A37-114C-4ED2-A99D-D8B38CB82745}" type="pres">
      <dgm:prSet presAssocID="{4031A249-A380-45FA-A686-8E0EE5C9B98D}" presName="connectorText" presStyleLbl="sibTrans2D1" presStyleIdx="3" presStyleCnt="7"/>
      <dgm:spPr/>
    </dgm:pt>
    <dgm:pt modelId="{9DE53FAA-45FB-4EFA-9531-F8B390B4AACA}" type="pres">
      <dgm:prSet presAssocID="{8DE758E8-2DC5-4124-99AE-68906A11A89F}" presName="node" presStyleLbl="node1" presStyleIdx="3" presStyleCnt="7" custScaleX="132465" custScaleY="122406">
        <dgm:presLayoutVars>
          <dgm:bulletEnabled val="1"/>
        </dgm:presLayoutVars>
      </dgm:prSet>
      <dgm:spPr/>
    </dgm:pt>
    <dgm:pt modelId="{EBC21CAC-4867-4627-A012-021C209F5D19}" type="pres">
      <dgm:prSet presAssocID="{599F8A20-7FC0-44AC-B3C4-E8F36EBE232B}" presName="parTrans" presStyleLbl="sibTrans2D1" presStyleIdx="4" presStyleCnt="7"/>
      <dgm:spPr/>
    </dgm:pt>
    <dgm:pt modelId="{B21DF3FE-A5EA-4224-A55B-BEE29A2A74C7}" type="pres">
      <dgm:prSet presAssocID="{599F8A20-7FC0-44AC-B3C4-E8F36EBE232B}" presName="connectorText" presStyleLbl="sibTrans2D1" presStyleIdx="4" presStyleCnt="7"/>
      <dgm:spPr/>
    </dgm:pt>
    <dgm:pt modelId="{6E1EBBB6-6019-4E27-822D-A9EDA49825DD}" type="pres">
      <dgm:prSet presAssocID="{1134890D-FDD1-4B81-9490-22BD57D0D55E}" presName="node" presStyleLbl="node1" presStyleIdx="4" presStyleCnt="7" custScaleX="144727" custScaleY="126526" custRadScaleRad="101558" custRadScaleInc="6879">
        <dgm:presLayoutVars>
          <dgm:bulletEnabled val="1"/>
        </dgm:presLayoutVars>
      </dgm:prSet>
      <dgm:spPr/>
    </dgm:pt>
    <dgm:pt modelId="{AC67312D-941E-4CA5-81BE-5D00523C2A4A}" type="pres">
      <dgm:prSet presAssocID="{D71EB1BA-5EC7-4E46-8712-D24BE0BE6870}" presName="parTrans" presStyleLbl="sibTrans2D1" presStyleIdx="5" presStyleCnt="7"/>
      <dgm:spPr/>
    </dgm:pt>
    <dgm:pt modelId="{D2FB233E-A0FD-4064-B45F-D32E328C3280}" type="pres">
      <dgm:prSet presAssocID="{D71EB1BA-5EC7-4E46-8712-D24BE0BE6870}" presName="connectorText" presStyleLbl="sibTrans2D1" presStyleIdx="5" presStyleCnt="7"/>
      <dgm:spPr/>
    </dgm:pt>
    <dgm:pt modelId="{17044B03-D09D-4AF0-AF06-3ED350B41429}" type="pres">
      <dgm:prSet presAssocID="{F2A438C7-3FAC-4B3A-B626-17BFB8B3E043}" presName="node" presStyleLbl="node1" presStyleIdx="5" presStyleCnt="7" custScaleX="132465" custScaleY="122406">
        <dgm:presLayoutVars>
          <dgm:bulletEnabled val="1"/>
        </dgm:presLayoutVars>
      </dgm:prSet>
      <dgm:spPr/>
    </dgm:pt>
    <dgm:pt modelId="{E0F3D87F-B6A0-40D0-AC4D-9FAA49E4381D}" type="pres">
      <dgm:prSet presAssocID="{DA82A653-818B-42E8-BAE0-5E9B648782D8}" presName="parTrans" presStyleLbl="sibTrans2D1" presStyleIdx="6" presStyleCnt="7"/>
      <dgm:spPr/>
    </dgm:pt>
    <dgm:pt modelId="{B76BDF95-8208-4871-AFAD-D3A35A20E164}" type="pres">
      <dgm:prSet presAssocID="{DA82A653-818B-42E8-BAE0-5E9B648782D8}" presName="connectorText" presStyleLbl="sibTrans2D1" presStyleIdx="6" presStyleCnt="7"/>
      <dgm:spPr/>
    </dgm:pt>
    <dgm:pt modelId="{D4B88EB3-A7E2-4BA7-BFE8-107C0EBC82F9}" type="pres">
      <dgm:prSet presAssocID="{5C0E0626-D677-4490-B121-CED314051BB1}" presName="node" presStyleLbl="node1" presStyleIdx="6" presStyleCnt="7" custScaleX="132465" custScaleY="122406">
        <dgm:presLayoutVars>
          <dgm:bulletEnabled val="1"/>
        </dgm:presLayoutVars>
      </dgm:prSet>
      <dgm:spPr/>
    </dgm:pt>
  </dgm:ptLst>
  <dgm:cxnLst>
    <dgm:cxn modelId="{D3085800-423B-401F-9736-99A1E93E338E}" type="presOf" srcId="{CD16FC21-D1F4-4F4E-9498-8711B4A5C54E}" destId="{11EE64CF-C6CD-455D-AEC1-79CAFD290633}" srcOrd="0" destOrd="0" presId="urn:microsoft.com/office/officeart/2005/8/layout/radial5"/>
    <dgm:cxn modelId="{E1E3AD00-E624-4618-8640-D9E03E264E42}" type="presOf" srcId="{F44A8E93-4674-4C82-A7B3-2A9D63A427E3}" destId="{2F194007-3CA8-4624-AF7A-B88F82F79FEC}" srcOrd="0" destOrd="0" presId="urn:microsoft.com/office/officeart/2005/8/layout/radial5"/>
    <dgm:cxn modelId="{4D00A807-FE18-4DFD-9BCB-249156941C25}" srcId="{2899754C-5B63-4CC9-802B-FE6A8BF2D8DE}" destId="{EBC35752-B65D-4792-94C8-96D95B48B0E8}" srcOrd="0" destOrd="0" parTransId="{114285E3-08FF-4223-8806-4839AA0F6BA6}" sibTransId="{220522F3-47BE-4A81-A423-1CF9D55B27BC}"/>
    <dgm:cxn modelId="{6CFE380F-BAD5-42D7-A57A-FB9EB04C75D1}" type="presOf" srcId="{F44A8E93-4674-4C82-A7B3-2A9D63A427E3}" destId="{D78667C5-512A-4DAC-916C-2753630B1186}" srcOrd="1" destOrd="0" presId="urn:microsoft.com/office/officeart/2005/8/layout/radial5"/>
    <dgm:cxn modelId="{9F814C29-7E04-4CE8-A57D-A4F87DE064C2}" type="presOf" srcId="{599F8A20-7FC0-44AC-B3C4-E8F36EBE232B}" destId="{B21DF3FE-A5EA-4224-A55B-BEE29A2A74C7}" srcOrd="1" destOrd="0" presId="urn:microsoft.com/office/officeart/2005/8/layout/radial5"/>
    <dgm:cxn modelId="{52E2F82E-9728-4E02-B79C-580A022C195C}" srcId="{EBC35752-B65D-4792-94C8-96D95B48B0E8}" destId="{5C0E0626-D677-4490-B121-CED314051BB1}" srcOrd="6" destOrd="0" parTransId="{DA82A653-818B-42E8-BAE0-5E9B648782D8}" sibTransId="{336A8A4D-CDB8-4E76-8C4C-7A417AFACC06}"/>
    <dgm:cxn modelId="{57D2D030-FB12-4C58-A367-93D501DFEA2C}" type="presOf" srcId="{4FB4E541-A849-4256-9A15-85E113E2D19B}" destId="{5DEAAE38-6875-4A76-8AF7-C7E285A30FAA}" srcOrd="0" destOrd="0" presId="urn:microsoft.com/office/officeart/2005/8/layout/radial5"/>
    <dgm:cxn modelId="{E2123F38-1CA4-4307-A8DB-E72168698003}" type="presOf" srcId="{2419114C-4E83-4E6C-B0D2-DEAC22EF1F0A}" destId="{7F368B48-0991-474D-887C-9D75B80E9C15}" srcOrd="0" destOrd="0" presId="urn:microsoft.com/office/officeart/2005/8/layout/radial5"/>
    <dgm:cxn modelId="{2D68365D-A9C8-4964-B131-14FC794E11C2}" type="presOf" srcId="{4031A249-A380-45FA-A686-8E0EE5C9B98D}" destId="{09A6C652-702E-4B63-8DA6-111383CF62A8}" srcOrd="0" destOrd="0" presId="urn:microsoft.com/office/officeart/2005/8/layout/radial5"/>
    <dgm:cxn modelId="{6785D55F-34F4-4DEA-AD11-D3435A148020}" type="presOf" srcId="{2899754C-5B63-4CC9-802B-FE6A8BF2D8DE}" destId="{3D919333-77DC-4FB5-A38F-A106A7EFC8DC}" srcOrd="0" destOrd="0" presId="urn:microsoft.com/office/officeart/2005/8/layout/radial5"/>
    <dgm:cxn modelId="{54EF2661-C0F5-48F1-A3BF-AB48D6301CF6}" type="presOf" srcId="{EBC35752-B65D-4792-94C8-96D95B48B0E8}" destId="{A106B812-C449-41B7-8B26-503290DC59BA}" srcOrd="0" destOrd="0" presId="urn:microsoft.com/office/officeart/2005/8/layout/radial5"/>
    <dgm:cxn modelId="{933E5345-CB7A-43F4-A3D2-439E6DA86B38}" type="presOf" srcId="{4031A249-A380-45FA-A686-8E0EE5C9B98D}" destId="{D7331A37-114C-4ED2-A99D-D8B38CB82745}" srcOrd="1" destOrd="0" presId="urn:microsoft.com/office/officeart/2005/8/layout/radial5"/>
    <dgm:cxn modelId="{EFA79645-723F-4DA3-A57B-F20CF1FEF662}" srcId="{EBC35752-B65D-4792-94C8-96D95B48B0E8}" destId="{4FB4E541-A849-4256-9A15-85E113E2D19B}" srcOrd="1" destOrd="0" parTransId="{CD16FC21-D1F4-4F4E-9498-8711B4A5C54E}" sibTransId="{DFD429B3-97BB-46B9-BB8F-6BB5A76DE4BA}"/>
    <dgm:cxn modelId="{94A49E65-995B-4A23-9E8A-857BA908ADB5}" type="presOf" srcId="{8DE758E8-2DC5-4124-99AE-68906A11A89F}" destId="{9DE53FAA-45FB-4EFA-9531-F8B390B4AACA}" srcOrd="0" destOrd="0" presId="urn:microsoft.com/office/officeart/2005/8/layout/radial5"/>
    <dgm:cxn modelId="{CA353149-9578-4787-ABC0-200DD3958A63}" srcId="{EBC35752-B65D-4792-94C8-96D95B48B0E8}" destId="{56854662-3FA8-4EAD-BAC5-C7BD556FECB0}" srcOrd="0" destOrd="0" parTransId="{2419114C-4E83-4E6C-B0D2-DEAC22EF1F0A}" sibTransId="{E57DFC2D-2AE2-4FA0-85E4-FC9AB159889A}"/>
    <dgm:cxn modelId="{CED3484A-D947-403D-A417-F625D76762B1}" type="presOf" srcId="{DA82A653-818B-42E8-BAE0-5E9B648782D8}" destId="{E0F3D87F-B6A0-40D0-AC4D-9FAA49E4381D}" srcOrd="0" destOrd="0" presId="urn:microsoft.com/office/officeart/2005/8/layout/radial5"/>
    <dgm:cxn modelId="{610AD06C-15CB-491B-A297-18D437B9C8A9}" type="presOf" srcId="{1134890D-FDD1-4B81-9490-22BD57D0D55E}" destId="{6E1EBBB6-6019-4E27-822D-A9EDA49825DD}" srcOrd="0" destOrd="0" presId="urn:microsoft.com/office/officeart/2005/8/layout/radial5"/>
    <dgm:cxn modelId="{BA53BF77-C40A-4891-9179-7B9575B25D24}" type="presOf" srcId="{599F8A20-7FC0-44AC-B3C4-E8F36EBE232B}" destId="{EBC21CAC-4867-4627-A012-021C209F5D19}" srcOrd="0" destOrd="0" presId="urn:microsoft.com/office/officeart/2005/8/layout/radial5"/>
    <dgm:cxn modelId="{9C10B27E-990D-41CF-84A0-6B4638B63669}" type="presOf" srcId="{D71EB1BA-5EC7-4E46-8712-D24BE0BE6870}" destId="{AC67312D-941E-4CA5-81BE-5D00523C2A4A}" srcOrd="0" destOrd="0" presId="urn:microsoft.com/office/officeart/2005/8/layout/radial5"/>
    <dgm:cxn modelId="{A88B9B86-DCEE-4C11-9760-A4AE8E30EDD9}" type="presOf" srcId="{CD16FC21-D1F4-4F4E-9498-8711B4A5C54E}" destId="{C9E802F3-3FBB-405A-9BDB-F3D5F19566ED}" srcOrd="1" destOrd="0" presId="urn:microsoft.com/office/officeart/2005/8/layout/radial5"/>
    <dgm:cxn modelId="{0766738F-B585-4DF7-9A1C-B007A042E21E}" type="presOf" srcId="{5C0E0626-D677-4490-B121-CED314051BB1}" destId="{D4B88EB3-A7E2-4BA7-BFE8-107C0EBC82F9}" srcOrd="0" destOrd="0" presId="urn:microsoft.com/office/officeart/2005/8/layout/radial5"/>
    <dgm:cxn modelId="{03F1D893-3C3E-411D-94AB-F61275A18323}" srcId="{EBC35752-B65D-4792-94C8-96D95B48B0E8}" destId="{8DE758E8-2DC5-4124-99AE-68906A11A89F}" srcOrd="3" destOrd="0" parTransId="{4031A249-A380-45FA-A686-8E0EE5C9B98D}" sibTransId="{C7110061-D713-448B-ADBD-596B9170EB65}"/>
    <dgm:cxn modelId="{361EA4A5-289E-4A42-9290-818E21C1195A}" srcId="{EBC35752-B65D-4792-94C8-96D95B48B0E8}" destId="{1134890D-FDD1-4B81-9490-22BD57D0D55E}" srcOrd="4" destOrd="0" parTransId="{599F8A20-7FC0-44AC-B3C4-E8F36EBE232B}" sibTransId="{D18E47BA-E331-4B6D-903B-7E266E5FDB25}"/>
    <dgm:cxn modelId="{ACAC35AD-9936-4179-A51F-A2E0D83B8D7C}" type="presOf" srcId="{2419114C-4E83-4E6C-B0D2-DEAC22EF1F0A}" destId="{F6125A1D-06A2-474E-A555-388C188E288C}" srcOrd="1" destOrd="0" presId="urn:microsoft.com/office/officeart/2005/8/layout/radial5"/>
    <dgm:cxn modelId="{3D639BB1-DEDE-474C-8927-C8E733A45AEE}" srcId="{EBC35752-B65D-4792-94C8-96D95B48B0E8}" destId="{F2A438C7-3FAC-4B3A-B626-17BFB8B3E043}" srcOrd="5" destOrd="0" parTransId="{D71EB1BA-5EC7-4E46-8712-D24BE0BE6870}" sibTransId="{CC0E2993-0C90-4381-A93F-D67FA06ABD9A}"/>
    <dgm:cxn modelId="{D57BECB3-5DE7-4AD0-AE0C-498E562C3B3E}" type="presOf" srcId="{F2A438C7-3FAC-4B3A-B626-17BFB8B3E043}" destId="{17044B03-D09D-4AF0-AF06-3ED350B41429}" srcOrd="0" destOrd="0" presId="urn:microsoft.com/office/officeart/2005/8/layout/radial5"/>
    <dgm:cxn modelId="{82BFB5B6-BC50-4C13-93C2-F52F397135F9}" type="presOf" srcId="{8895D082-ABDC-423F-802E-10B7901ABF6B}" destId="{5F7F3100-B2EB-4891-A18C-5587D277BAAE}" srcOrd="0" destOrd="0" presId="urn:microsoft.com/office/officeart/2005/8/layout/radial5"/>
    <dgm:cxn modelId="{E5DDFFB9-FCA5-4339-B555-8CF13977C1E1}" srcId="{EBC35752-B65D-4792-94C8-96D95B48B0E8}" destId="{8895D082-ABDC-423F-802E-10B7901ABF6B}" srcOrd="2" destOrd="0" parTransId="{F44A8E93-4674-4C82-A7B3-2A9D63A427E3}" sibTransId="{23A1AA7B-F8E5-41EC-B99F-894611229B30}"/>
    <dgm:cxn modelId="{E3082FC5-1E8C-4DF9-8AF6-A4CF280D5D65}" type="presOf" srcId="{DA82A653-818B-42E8-BAE0-5E9B648782D8}" destId="{B76BDF95-8208-4871-AFAD-D3A35A20E164}" srcOrd="1" destOrd="0" presId="urn:microsoft.com/office/officeart/2005/8/layout/radial5"/>
    <dgm:cxn modelId="{D6C922F4-E6CB-4055-A5AB-B6DDFF772938}" type="presOf" srcId="{56854662-3FA8-4EAD-BAC5-C7BD556FECB0}" destId="{2ECC0D22-93A4-4083-A963-D973C0CA964C}" srcOrd="0" destOrd="0" presId="urn:microsoft.com/office/officeart/2005/8/layout/radial5"/>
    <dgm:cxn modelId="{61F7DEFC-A6DC-4553-BD23-32BEC4E6799C}" type="presOf" srcId="{D71EB1BA-5EC7-4E46-8712-D24BE0BE6870}" destId="{D2FB233E-A0FD-4064-B45F-D32E328C3280}" srcOrd="1" destOrd="0" presId="urn:microsoft.com/office/officeart/2005/8/layout/radial5"/>
    <dgm:cxn modelId="{0236B163-72D2-4B1C-A2D8-F9496366DA08}" type="presParOf" srcId="{3D919333-77DC-4FB5-A38F-A106A7EFC8DC}" destId="{A106B812-C449-41B7-8B26-503290DC59BA}" srcOrd="0" destOrd="0" presId="urn:microsoft.com/office/officeart/2005/8/layout/radial5"/>
    <dgm:cxn modelId="{32237EA7-E2D1-45A6-9D36-06168EB7BEFD}" type="presParOf" srcId="{3D919333-77DC-4FB5-A38F-A106A7EFC8DC}" destId="{7F368B48-0991-474D-887C-9D75B80E9C15}" srcOrd="1" destOrd="0" presId="urn:microsoft.com/office/officeart/2005/8/layout/radial5"/>
    <dgm:cxn modelId="{F4568906-61FA-4A22-A0AD-ADA09519C666}" type="presParOf" srcId="{7F368B48-0991-474D-887C-9D75B80E9C15}" destId="{F6125A1D-06A2-474E-A555-388C188E288C}" srcOrd="0" destOrd="0" presId="urn:microsoft.com/office/officeart/2005/8/layout/radial5"/>
    <dgm:cxn modelId="{CC98196F-861A-42DB-98A8-B5B21665823F}" type="presParOf" srcId="{3D919333-77DC-4FB5-A38F-A106A7EFC8DC}" destId="{2ECC0D22-93A4-4083-A963-D973C0CA964C}" srcOrd="2" destOrd="0" presId="urn:microsoft.com/office/officeart/2005/8/layout/radial5"/>
    <dgm:cxn modelId="{1486D5F4-E379-4AF6-9055-C956C01D40BE}" type="presParOf" srcId="{3D919333-77DC-4FB5-A38F-A106A7EFC8DC}" destId="{11EE64CF-C6CD-455D-AEC1-79CAFD290633}" srcOrd="3" destOrd="0" presId="urn:microsoft.com/office/officeart/2005/8/layout/radial5"/>
    <dgm:cxn modelId="{FFC24446-9300-4D17-9B0E-F0D521B3990C}" type="presParOf" srcId="{11EE64CF-C6CD-455D-AEC1-79CAFD290633}" destId="{C9E802F3-3FBB-405A-9BDB-F3D5F19566ED}" srcOrd="0" destOrd="0" presId="urn:microsoft.com/office/officeart/2005/8/layout/radial5"/>
    <dgm:cxn modelId="{8D95C695-A295-4194-83F4-18E1D3CFD6D8}" type="presParOf" srcId="{3D919333-77DC-4FB5-A38F-A106A7EFC8DC}" destId="{5DEAAE38-6875-4A76-8AF7-C7E285A30FAA}" srcOrd="4" destOrd="0" presId="urn:microsoft.com/office/officeart/2005/8/layout/radial5"/>
    <dgm:cxn modelId="{DBCC095C-31D0-4494-8035-77D2123A754F}" type="presParOf" srcId="{3D919333-77DC-4FB5-A38F-A106A7EFC8DC}" destId="{2F194007-3CA8-4624-AF7A-B88F82F79FEC}" srcOrd="5" destOrd="0" presId="urn:microsoft.com/office/officeart/2005/8/layout/radial5"/>
    <dgm:cxn modelId="{FD98ABDE-3DC3-487D-8F18-6556DA1623FF}" type="presParOf" srcId="{2F194007-3CA8-4624-AF7A-B88F82F79FEC}" destId="{D78667C5-512A-4DAC-916C-2753630B1186}" srcOrd="0" destOrd="0" presId="urn:microsoft.com/office/officeart/2005/8/layout/radial5"/>
    <dgm:cxn modelId="{BBFC273A-53FB-415E-981D-CAB8D259A25F}" type="presParOf" srcId="{3D919333-77DC-4FB5-A38F-A106A7EFC8DC}" destId="{5F7F3100-B2EB-4891-A18C-5587D277BAAE}" srcOrd="6" destOrd="0" presId="urn:microsoft.com/office/officeart/2005/8/layout/radial5"/>
    <dgm:cxn modelId="{0C3D2D49-75E8-4F78-A157-38F18B0B6446}" type="presParOf" srcId="{3D919333-77DC-4FB5-A38F-A106A7EFC8DC}" destId="{09A6C652-702E-4B63-8DA6-111383CF62A8}" srcOrd="7" destOrd="0" presId="urn:microsoft.com/office/officeart/2005/8/layout/radial5"/>
    <dgm:cxn modelId="{85F513B0-D7E7-43CC-A1B7-EFB9E978F8F8}" type="presParOf" srcId="{09A6C652-702E-4B63-8DA6-111383CF62A8}" destId="{D7331A37-114C-4ED2-A99D-D8B38CB82745}" srcOrd="0" destOrd="0" presId="urn:microsoft.com/office/officeart/2005/8/layout/radial5"/>
    <dgm:cxn modelId="{ED56186B-9E0B-487D-9AB2-08C7830F92A6}" type="presParOf" srcId="{3D919333-77DC-4FB5-A38F-A106A7EFC8DC}" destId="{9DE53FAA-45FB-4EFA-9531-F8B390B4AACA}" srcOrd="8" destOrd="0" presId="urn:microsoft.com/office/officeart/2005/8/layout/radial5"/>
    <dgm:cxn modelId="{7C4FE2CC-E9F8-4C5E-93AA-812D1A7737B1}" type="presParOf" srcId="{3D919333-77DC-4FB5-A38F-A106A7EFC8DC}" destId="{EBC21CAC-4867-4627-A012-021C209F5D19}" srcOrd="9" destOrd="0" presId="urn:microsoft.com/office/officeart/2005/8/layout/radial5"/>
    <dgm:cxn modelId="{C73B7F80-2999-4383-B9C6-C2585FB20EFB}" type="presParOf" srcId="{EBC21CAC-4867-4627-A012-021C209F5D19}" destId="{B21DF3FE-A5EA-4224-A55B-BEE29A2A74C7}" srcOrd="0" destOrd="0" presId="urn:microsoft.com/office/officeart/2005/8/layout/radial5"/>
    <dgm:cxn modelId="{24FE3EE3-1284-4418-BB8A-85EF4743EE64}" type="presParOf" srcId="{3D919333-77DC-4FB5-A38F-A106A7EFC8DC}" destId="{6E1EBBB6-6019-4E27-822D-A9EDA49825DD}" srcOrd="10" destOrd="0" presId="urn:microsoft.com/office/officeart/2005/8/layout/radial5"/>
    <dgm:cxn modelId="{D6068F1E-89D5-4705-9EB7-C9A69C36D3FE}" type="presParOf" srcId="{3D919333-77DC-4FB5-A38F-A106A7EFC8DC}" destId="{AC67312D-941E-4CA5-81BE-5D00523C2A4A}" srcOrd="11" destOrd="0" presId="urn:microsoft.com/office/officeart/2005/8/layout/radial5"/>
    <dgm:cxn modelId="{19980CF6-4396-4A43-A5BE-E07DA5A097FA}" type="presParOf" srcId="{AC67312D-941E-4CA5-81BE-5D00523C2A4A}" destId="{D2FB233E-A0FD-4064-B45F-D32E328C3280}" srcOrd="0" destOrd="0" presId="urn:microsoft.com/office/officeart/2005/8/layout/radial5"/>
    <dgm:cxn modelId="{95E73E64-18E2-4B9D-BAA8-2457E8E11A28}" type="presParOf" srcId="{3D919333-77DC-4FB5-A38F-A106A7EFC8DC}" destId="{17044B03-D09D-4AF0-AF06-3ED350B41429}" srcOrd="12" destOrd="0" presId="urn:microsoft.com/office/officeart/2005/8/layout/radial5"/>
    <dgm:cxn modelId="{AF9A2BE7-DFE3-4A3E-AA7D-4981C8F6A4E7}" type="presParOf" srcId="{3D919333-77DC-4FB5-A38F-A106A7EFC8DC}" destId="{E0F3D87F-B6A0-40D0-AC4D-9FAA49E4381D}" srcOrd="13" destOrd="0" presId="urn:microsoft.com/office/officeart/2005/8/layout/radial5"/>
    <dgm:cxn modelId="{F56F6670-3FC6-48FF-BC24-35EB7C159B70}" type="presParOf" srcId="{E0F3D87F-B6A0-40D0-AC4D-9FAA49E4381D}" destId="{B76BDF95-8208-4871-AFAD-D3A35A20E164}" srcOrd="0" destOrd="0" presId="urn:microsoft.com/office/officeart/2005/8/layout/radial5"/>
    <dgm:cxn modelId="{23244AE6-08D3-4EB1-A4CB-7B95B992FF70}" type="presParOf" srcId="{3D919333-77DC-4FB5-A38F-A106A7EFC8DC}" destId="{D4B88EB3-A7E2-4BA7-BFE8-107C0EBC82F9}" srcOrd="14" destOrd="0" presId="urn:microsoft.com/office/officeart/2005/8/layout/radial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A0F8C0CC-DB5B-4910-BE42-3172D9AD08AC}"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en-IN"/>
        </a:p>
      </dgm:t>
    </dgm:pt>
    <dgm:pt modelId="{FCA92056-A07F-430D-B3E2-28366AD8DE44}">
      <dgm:prSet phldrT="[Text]" custT="1"/>
      <dgm:spPr/>
      <dgm:t>
        <a:bodyPr/>
        <a:lstStyle/>
        <a:p>
          <a:r>
            <a:rPr lang="en-US" sz="1800" b="1" dirty="0" err="1">
              <a:latin typeface="Signika" panose="020B0604020202020204" charset="0"/>
            </a:rPr>
            <a:t>Preya</a:t>
          </a:r>
          <a:r>
            <a:rPr lang="en-US" sz="1800" b="1" dirty="0">
              <a:latin typeface="Signika" panose="020B0604020202020204" charset="0"/>
            </a:rPr>
            <a:t> – Shreya</a:t>
          </a:r>
        </a:p>
        <a:p>
          <a:r>
            <a:rPr lang="en-US" sz="1800" b="1" dirty="0">
              <a:latin typeface="Signika" panose="020B0604020202020204" charset="0"/>
            </a:rPr>
            <a:t>Decision Making model for the Katha Upanishad</a:t>
          </a:r>
          <a:endParaRPr lang="en-IN" sz="1800" b="1" dirty="0">
            <a:latin typeface="Signika" panose="020B0604020202020204" charset="0"/>
          </a:endParaRPr>
        </a:p>
      </dgm:t>
    </dgm:pt>
    <dgm:pt modelId="{299E381E-5F85-4036-9FBF-27A4F76FA680}" type="parTrans" cxnId="{C53C06AD-04F3-42B0-820C-15834F37F21F}">
      <dgm:prSet/>
      <dgm:spPr/>
      <dgm:t>
        <a:bodyPr/>
        <a:lstStyle/>
        <a:p>
          <a:endParaRPr lang="en-IN" sz="1800" b="1">
            <a:latin typeface="Signika" panose="020B0604020202020204" charset="0"/>
          </a:endParaRPr>
        </a:p>
      </dgm:t>
    </dgm:pt>
    <dgm:pt modelId="{6861FDC7-B12D-4FEB-97F5-831BB7ADF4CD}" type="sibTrans" cxnId="{C53C06AD-04F3-42B0-820C-15834F37F21F}">
      <dgm:prSet/>
      <dgm:spPr/>
      <dgm:t>
        <a:bodyPr/>
        <a:lstStyle/>
        <a:p>
          <a:endParaRPr lang="en-IN" sz="1800" b="1">
            <a:latin typeface="Signika" panose="020B0604020202020204" charset="0"/>
          </a:endParaRPr>
        </a:p>
      </dgm:t>
    </dgm:pt>
    <dgm:pt modelId="{0432C558-98A5-4614-B46F-212C71E3BFC8}">
      <dgm:prSet phldrT="[Text]" custT="1"/>
      <dgm:spPr/>
      <dgm:t>
        <a:bodyPr/>
        <a:lstStyle/>
        <a:p>
          <a:r>
            <a:rPr lang="en-US" sz="1800" b="1" dirty="0">
              <a:latin typeface="Signika" panose="020B0604020202020204" charset="0"/>
            </a:rPr>
            <a:t>PREYA</a:t>
          </a:r>
        </a:p>
        <a:p>
          <a:r>
            <a:rPr lang="en-US" sz="1800" b="0" dirty="0">
              <a:latin typeface="Signika" panose="020B0604020202020204" charset="0"/>
            </a:rPr>
            <a:t>Decisions that result to short term pleasures</a:t>
          </a:r>
          <a:endParaRPr lang="en-IN" sz="1800" b="0" dirty="0">
            <a:latin typeface="Signika" panose="020B0604020202020204" charset="0"/>
          </a:endParaRPr>
        </a:p>
      </dgm:t>
    </dgm:pt>
    <dgm:pt modelId="{57F4E984-5552-4552-8751-F329DEB1D6DA}" type="parTrans" cxnId="{8F4CB33A-35F3-4B63-96F3-5876D6C62F94}">
      <dgm:prSet/>
      <dgm:spPr/>
      <dgm:t>
        <a:bodyPr/>
        <a:lstStyle/>
        <a:p>
          <a:endParaRPr lang="en-IN" sz="1800" b="1">
            <a:latin typeface="Signika" panose="020B0604020202020204" charset="0"/>
          </a:endParaRPr>
        </a:p>
      </dgm:t>
    </dgm:pt>
    <dgm:pt modelId="{D4FE62E7-CCAE-4DCB-97D9-F8080DA5CB87}" type="sibTrans" cxnId="{8F4CB33A-35F3-4B63-96F3-5876D6C62F94}">
      <dgm:prSet/>
      <dgm:spPr/>
      <dgm:t>
        <a:bodyPr/>
        <a:lstStyle/>
        <a:p>
          <a:endParaRPr lang="en-IN" sz="1800" b="1">
            <a:latin typeface="Signika" panose="020B0604020202020204" charset="0"/>
          </a:endParaRPr>
        </a:p>
      </dgm:t>
    </dgm:pt>
    <dgm:pt modelId="{625A2847-C31E-4D0B-B3E5-3E77A9AFC042}">
      <dgm:prSet phldrT="[Text]" custT="1"/>
      <dgm:spPr/>
      <dgm:t>
        <a:bodyPr/>
        <a:lstStyle/>
        <a:p>
          <a:r>
            <a:rPr lang="en-US" sz="1800" b="1" dirty="0">
              <a:latin typeface="Signika" panose="020B0604020202020204" charset="0"/>
            </a:rPr>
            <a:t>SHREYA</a:t>
          </a:r>
        </a:p>
        <a:p>
          <a:r>
            <a:rPr lang="en-US" sz="1800" b="0" dirty="0">
              <a:latin typeface="Signika" panose="020B0604020202020204" charset="0"/>
            </a:rPr>
            <a:t>Decisions that lead to long term benefit</a:t>
          </a:r>
          <a:endParaRPr lang="en-IN" sz="1800" b="0" dirty="0">
            <a:latin typeface="Signika" panose="020B0604020202020204" charset="0"/>
          </a:endParaRPr>
        </a:p>
      </dgm:t>
    </dgm:pt>
    <dgm:pt modelId="{0F7CC3EB-022B-481B-B916-17E38388FB4D}" type="parTrans" cxnId="{1B94B391-0A7F-43A2-B419-8893A9B49459}">
      <dgm:prSet/>
      <dgm:spPr/>
      <dgm:t>
        <a:bodyPr/>
        <a:lstStyle/>
        <a:p>
          <a:endParaRPr lang="en-IN" sz="1800" b="1">
            <a:latin typeface="Signika" panose="020B0604020202020204" charset="0"/>
          </a:endParaRPr>
        </a:p>
      </dgm:t>
    </dgm:pt>
    <dgm:pt modelId="{E340CE49-B84E-4BC5-AD0A-E39E486A81B4}" type="sibTrans" cxnId="{1B94B391-0A7F-43A2-B419-8893A9B49459}">
      <dgm:prSet/>
      <dgm:spPr/>
      <dgm:t>
        <a:bodyPr/>
        <a:lstStyle/>
        <a:p>
          <a:endParaRPr lang="en-IN" sz="1800" b="1">
            <a:latin typeface="Signika" panose="020B0604020202020204" charset="0"/>
          </a:endParaRPr>
        </a:p>
      </dgm:t>
    </dgm:pt>
    <dgm:pt modelId="{2B3AED87-C8B9-48B7-8986-ADF8D5F90BC5}" type="pres">
      <dgm:prSet presAssocID="{A0F8C0CC-DB5B-4910-BE42-3172D9AD08AC}" presName="hierChild1" presStyleCnt="0">
        <dgm:presLayoutVars>
          <dgm:orgChart val="1"/>
          <dgm:chPref val="1"/>
          <dgm:dir/>
          <dgm:animOne val="branch"/>
          <dgm:animLvl val="lvl"/>
          <dgm:resizeHandles/>
        </dgm:presLayoutVars>
      </dgm:prSet>
      <dgm:spPr/>
    </dgm:pt>
    <dgm:pt modelId="{E72D05B5-6627-4C94-B4E2-34B4770C9FAE}" type="pres">
      <dgm:prSet presAssocID="{FCA92056-A07F-430D-B3E2-28366AD8DE44}" presName="hierRoot1" presStyleCnt="0">
        <dgm:presLayoutVars>
          <dgm:hierBranch val="init"/>
        </dgm:presLayoutVars>
      </dgm:prSet>
      <dgm:spPr/>
    </dgm:pt>
    <dgm:pt modelId="{F80D9D30-40C2-4C19-97AA-1C0F96E78B95}" type="pres">
      <dgm:prSet presAssocID="{FCA92056-A07F-430D-B3E2-28366AD8DE44}" presName="rootComposite1" presStyleCnt="0"/>
      <dgm:spPr/>
    </dgm:pt>
    <dgm:pt modelId="{D181FE84-62F7-4622-B3FC-FFA4032B1582}" type="pres">
      <dgm:prSet presAssocID="{FCA92056-A07F-430D-B3E2-28366AD8DE44}" presName="rootText1" presStyleLbl="node0" presStyleIdx="0" presStyleCnt="1" custScaleX="269882">
        <dgm:presLayoutVars>
          <dgm:chPref val="3"/>
        </dgm:presLayoutVars>
      </dgm:prSet>
      <dgm:spPr/>
    </dgm:pt>
    <dgm:pt modelId="{4E14DEB4-269F-45EC-83FA-2B1F637E611C}" type="pres">
      <dgm:prSet presAssocID="{FCA92056-A07F-430D-B3E2-28366AD8DE44}" presName="rootConnector1" presStyleLbl="node1" presStyleIdx="0" presStyleCnt="0"/>
      <dgm:spPr/>
    </dgm:pt>
    <dgm:pt modelId="{FED3C21C-51D1-43CB-AC74-6C044D85C3E6}" type="pres">
      <dgm:prSet presAssocID="{FCA92056-A07F-430D-B3E2-28366AD8DE44}" presName="hierChild2" presStyleCnt="0"/>
      <dgm:spPr/>
    </dgm:pt>
    <dgm:pt modelId="{63145C69-ACB1-48A1-9EF9-AB520907EDAD}" type="pres">
      <dgm:prSet presAssocID="{57F4E984-5552-4552-8751-F329DEB1D6DA}" presName="Name37" presStyleLbl="parChTrans1D2" presStyleIdx="0" presStyleCnt="2"/>
      <dgm:spPr/>
    </dgm:pt>
    <dgm:pt modelId="{752E55B5-B19F-4421-8341-2DD6787FEA40}" type="pres">
      <dgm:prSet presAssocID="{0432C558-98A5-4614-B46F-212C71E3BFC8}" presName="hierRoot2" presStyleCnt="0">
        <dgm:presLayoutVars>
          <dgm:hierBranch val="init"/>
        </dgm:presLayoutVars>
      </dgm:prSet>
      <dgm:spPr/>
    </dgm:pt>
    <dgm:pt modelId="{F47F356D-DD92-4727-B03B-1C1E5C45F846}" type="pres">
      <dgm:prSet presAssocID="{0432C558-98A5-4614-B46F-212C71E3BFC8}" presName="rootComposite" presStyleCnt="0"/>
      <dgm:spPr/>
    </dgm:pt>
    <dgm:pt modelId="{E7B72F99-9A80-4F9B-B01B-78C24B903472}" type="pres">
      <dgm:prSet presAssocID="{0432C558-98A5-4614-B46F-212C71E3BFC8}" presName="rootText" presStyleLbl="node2" presStyleIdx="0" presStyleCnt="2" custScaleX="124215" custScaleY="119152">
        <dgm:presLayoutVars>
          <dgm:chPref val="3"/>
        </dgm:presLayoutVars>
      </dgm:prSet>
      <dgm:spPr/>
    </dgm:pt>
    <dgm:pt modelId="{B8908A84-367D-4D29-B0D7-6582A83C74A2}" type="pres">
      <dgm:prSet presAssocID="{0432C558-98A5-4614-B46F-212C71E3BFC8}" presName="rootConnector" presStyleLbl="node2" presStyleIdx="0" presStyleCnt="2"/>
      <dgm:spPr/>
    </dgm:pt>
    <dgm:pt modelId="{A65300C8-E7A8-4F42-878F-7A3C4FBCE07E}" type="pres">
      <dgm:prSet presAssocID="{0432C558-98A5-4614-B46F-212C71E3BFC8}" presName="hierChild4" presStyleCnt="0"/>
      <dgm:spPr/>
    </dgm:pt>
    <dgm:pt modelId="{2EF786C6-D559-4258-A7C2-C8F73CC1E2C1}" type="pres">
      <dgm:prSet presAssocID="{0432C558-98A5-4614-B46F-212C71E3BFC8}" presName="hierChild5" presStyleCnt="0"/>
      <dgm:spPr/>
    </dgm:pt>
    <dgm:pt modelId="{E7C19D86-2F73-4A54-B4E6-9B211BFD7D7A}" type="pres">
      <dgm:prSet presAssocID="{0F7CC3EB-022B-481B-B916-17E38388FB4D}" presName="Name37" presStyleLbl="parChTrans1D2" presStyleIdx="1" presStyleCnt="2"/>
      <dgm:spPr/>
    </dgm:pt>
    <dgm:pt modelId="{6D4FE916-DE02-4BF1-9FBB-D2ABFEF49B0B}" type="pres">
      <dgm:prSet presAssocID="{625A2847-C31E-4D0B-B3E5-3E77A9AFC042}" presName="hierRoot2" presStyleCnt="0">
        <dgm:presLayoutVars>
          <dgm:hierBranch val="init"/>
        </dgm:presLayoutVars>
      </dgm:prSet>
      <dgm:spPr/>
    </dgm:pt>
    <dgm:pt modelId="{6BE8BDD1-3A39-4B8A-8BB5-D0793451ADE1}" type="pres">
      <dgm:prSet presAssocID="{625A2847-C31E-4D0B-B3E5-3E77A9AFC042}" presName="rootComposite" presStyleCnt="0"/>
      <dgm:spPr/>
    </dgm:pt>
    <dgm:pt modelId="{ED5E6A09-C5E4-42C7-8154-AB73858AB5DA}" type="pres">
      <dgm:prSet presAssocID="{625A2847-C31E-4D0B-B3E5-3E77A9AFC042}" presName="rootText" presStyleLbl="node2" presStyleIdx="1" presStyleCnt="2" custScaleX="124215" custScaleY="119152">
        <dgm:presLayoutVars>
          <dgm:chPref val="3"/>
        </dgm:presLayoutVars>
      </dgm:prSet>
      <dgm:spPr/>
    </dgm:pt>
    <dgm:pt modelId="{864F0B36-2642-43DA-8420-9EF1A8B57CBF}" type="pres">
      <dgm:prSet presAssocID="{625A2847-C31E-4D0B-B3E5-3E77A9AFC042}" presName="rootConnector" presStyleLbl="node2" presStyleIdx="1" presStyleCnt="2"/>
      <dgm:spPr/>
    </dgm:pt>
    <dgm:pt modelId="{3D17E6AB-8BF2-4249-B98F-D89669A90C74}" type="pres">
      <dgm:prSet presAssocID="{625A2847-C31E-4D0B-B3E5-3E77A9AFC042}" presName="hierChild4" presStyleCnt="0"/>
      <dgm:spPr/>
    </dgm:pt>
    <dgm:pt modelId="{B49B3000-1841-4473-AC8E-008B011C00BF}" type="pres">
      <dgm:prSet presAssocID="{625A2847-C31E-4D0B-B3E5-3E77A9AFC042}" presName="hierChild5" presStyleCnt="0"/>
      <dgm:spPr/>
    </dgm:pt>
    <dgm:pt modelId="{26548BDB-D307-4D1C-AD8A-30AF8F35CEB0}" type="pres">
      <dgm:prSet presAssocID="{FCA92056-A07F-430D-B3E2-28366AD8DE44}" presName="hierChild3" presStyleCnt="0"/>
      <dgm:spPr/>
    </dgm:pt>
  </dgm:ptLst>
  <dgm:cxnLst>
    <dgm:cxn modelId="{49A92B1C-8B7F-415F-A6AF-A7ECE0005463}" type="presOf" srcId="{FCA92056-A07F-430D-B3E2-28366AD8DE44}" destId="{4E14DEB4-269F-45EC-83FA-2B1F637E611C}" srcOrd="1" destOrd="0" presId="urn:microsoft.com/office/officeart/2005/8/layout/orgChart1"/>
    <dgm:cxn modelId="{BB643D32-8868-483A-847E-6A2FD5FA3B1B}" type="presOf" srcId="{A0F8C0CC-DB5B-4910-BE42-3172D9AD08AC}" destId="{2B3AED87-C8B9-48B7-8986-ADF8D5F90BC5}" srcOrd="0" destOrd="0" presId="urn:microsoft.com/office/officeart/2005/8/layout/orgChart1"/>
    <dgm:cxn modelId="{8F4CB33A-35F3-4B63-96F3-5876D6C62F94}" srcId="{FCA92056-A07F-430D-B3E2-28366AD8DE44}" destId="{0432C558-98A5-4614-B46F-212C71E3BFC8}" srcOrd="0" destOrd="0" parTransId="{57F4E984-5552-4552-8751-F329DEB1D6DA}" sibTransId="{D4FE62E7-CCAE-4DCB-97D9-F8080DA5CB87}"/>
    <dgm:cxn modelId="{A37B9E6B-C2D9-47F1-A5E7-14C90E3AC8F5}" type="presOf" srcId="{0F7CC3EB-022B-481B-B916-17E38388FB4D}" destId="{E7C19D86-2F73-4A54-B4E6-9B211BFD7D7A}" srcOrd="0" destOrd="0" presId="urn:microsoft.com/office/officeart/2005/8/layout/orgChart1"/>
    <dgm:cxn modelId="{CE8EC25A-299E-4452-8043-281AA19F8E3A}" type="presOf" srcId="{0432C558-98A5-4614-B46F-212C71E3BFC8}" destId="{E7B72F99-9A80-4F9B-B01B-78C24B903472}" srcOrd="0" destOrd="0" presId="urn:microsoft.com/office/officeart/2005/8/layout/orgChart1"/>
    <dgm:cxn modelId="{D51E9684-1F10-4401-8435-685010F78CDC}" type="presOf" srcId="{625A2847-C31E-4D0B-B3E5-3E77A9AFC042}" destId="{864F0B36-2642-43DA-8420-9EF1A8B57CBF}" srcOrd="1" destOrd="0" presId="urn:microsoft.com/office/officeart/2005/8/layout/orgChart1"/>
    <dgm:cxn modelId="{1B94B391-0A7F-43A2-B419-8893A9B49459}" srcId="{FCA92056-A07F-430D-B3E2-28366AD8DE44}" destId="{625A2847-C31E-4D0B-B3E5-3E77A9AFC042}" srcOrd="1" destOrd="0" parTransId="{0F7CC3EB-022B-481B-B916-17E38388FB4D}" sibTransId="{E340CE49-B84E-4BC5-AD0A-E39E486A81B4}"/>
    <dgm:cxn modelId="{569A779A-5CAB-4006-8B60-1E53F37F9EBD}" type="presOf" srcId="{FCA92056-A07F-430D-B3E2-28366AD8DE44}" destId="{D181FE84-62F7-4622-B3FC-FFA4032B1582}" srcOrd="0" destOrd="0" presId="urn:microsoft.com/office/officeart/2005/8/layout/orgChart1"/>
    <dgm:cxn modelId="{C53C06AD-04F3-42B0-820C-15834F37F21F}" srcId="{A0F8C0CC-DB5B-4910-BE42-3172D9AD08AC}" destId="{FCA92056-A07F-430D-B3E2-28366AD8DE44}" srcOrd="0" destOrd="0" parTransId="{299E381E-5F85-4036-9FBF-27A4F76FA680}" sibTransId="{6861FDC7-B12D-4FEB-97F5-831BB7ADF4CD}"/>
    <dgm:cxn modelId="{F43E59C4-BF76-4956-87E4-EB7B6B84CE34}" type="presOf" srcId="{57F4E984-5552-4552-8751-F329DEB1D6DA}" destId="{63145C69-ACB1-48A1-9EF9-AB520907EDAD}" srcOrd="0" destOrd="0" presId="urn:microsoft.com/office/officeart/2005/8/layout/orgChart1"/>
    <dgm:cxn modelId="{8881E3DF-5D36-48B4-9400-6BC03AB43414}" type="presOf" srcId="{625A2847-C31E-4D0B-B3E5-3E77A9AFC042}" destId="{ED5E6A09-C5E4-42C7-8154-AB73858AB5DA}" srcOrd="0" destOrd="0" presId="urn:microsoft.com/office/officeart/2005/8/layout/orgChart1"/>
    <dgm:cxn modelId="{FB891BEE-7A01-4AF4-8776-0661BAEC6CB4}" type="presOf" srcId="{0432C558-98A5-4614-B46F-212C71E3BFC8}" destId="{B8908A84-367D-4D29-B0D7-6582A83C74A2}" srcOrd="1" destOrd="0" presId="urn:microsoft.com/office/officeart/2005/8/layout/orgChart1"/>
    <dgm:cxn modelId="{3907DE50-78FF-4E15-BE14-D8BB99BDCFC5}" type="presParOf" srcId="{2B3AED87-C8B9-48B7-8986-ADF8D5F90BC5}" destId="{E72D05B5-6627-4C94-B4E2-34B4770C9FAE}" srcOrd="0" destOrd="0" presId="urn:microsoft.com/office/officeart/2005/8/layout/orgChart1"/>
    <dgm:cxn modelId="{691EC83F-09A8-4DAE-8AF6-048F9504C60D}" type="presParOf" srcId="{E72D05B5-6627-4C94-B4E2-34B4770C9FAE}" destId="{F80D9D30-40C2-4C19-97AA-1C0F96E78B95}" srcOrd="0" destOrd="0" presId="urn:microsoft.com/office/officeart/2005/8/layout/orgChart1"/>
    <dgm:cxn modelId="{EF4ECA0F-F735-4E66-BAF8-427441A33CBA}" type="presParOf" srcId="{F80D9D30-40C2-4C19-97AA-1C0F96E78B95}" destId="{D181FE84-62F7-4622-B3FC-FFA4032B1582}" srcOrd="0" destOrd="0" presId="urn:microsoft.com/office/officeart/2005/8/layout/orgChart1"/>
    <dgm:cxn modelId="{AB31BDAF-EB01-42C0-B9CD-5224DB90F089}" type="presParOf" srcId="{F80D9D30-40C2-4C19-97AA-1C0F96E78B95}" destId="{4E14DEB4-269F-45EC-83FA-2B1F637E611C}" srcOrd="1" destOrd="0" presId="urn:microsoft.com/office/officeart/2005/8/layout/orgChart1"/>
    <dgm:cxn modelId="{3A4A1B37-C5E9-4381-8E73-AE8C5B2E928B}" type="presParOf" srcId="{E72D05B5-6627-4C94-B4E2-34B4770C9FAE}" destId="{FED3C21C-51D1-43CB-AC74-6C044D85C3E6}" srcOrd="1" destOrd="0" presId="urn:microsoft.com/office/officeart/2005/8/layout/orgChart1"/>
    <dgm:cxn modelId="{8BF9D286-AEC8-4602-A3C4-939B9683CAE8}" type="presParOf" srcId="{FED3C21C-51D1-43CB-AC74-6C044D85C3E6}" destId="{63145C69-ACB1-48A1-9EF9-AB520907EDAD}" srcOrd="0" destOrd="0" presId="urn:microsoft.com/office/officeart/2005/8/layout/orgChart1"/>
    <dgm:cxn modelId="{496B1A27-1F47-4B01-A197-4F6CD397B498}" type="presParOf" srcId="{FED3C21C-51D1-43CB-AC74-6C044D85C3E6}" destId="{752E55B5-B19F-4421-8341-2DD6787FEA40}" srcOrd="1" destOrd="0" presId="urn:microsoft.com/office/officeart/2005/8/layout/orgChart1"/>
    <dgm:cxn modelId="{99CBA2F4-A930-44A0-ADD3-30265B1F6CE5}" type="presParOf" srcId="{752E55B5-B19F-4421-8341-2DD6787FEA40}" destId="{F47F356D-DD92-4727-B03B-1C1E5C45F846}" srcOrd="0" destOrd="0" presId="urn:microsoft.com/office/officeart/2005/8/layout/orgChart1"/>
    <dgm:cxn modelId="{5EE343BC-9F52-430E-BD1B-E591252E943E}" type="presParOf" srcId="{F47F356D-DD92-4727-B03B-1C1E5C45F846}" destId="{E7B72F99-9A80-4F9B-B01B-78C24B903472}" srcOrd="0" destOrd="0" presId="urn:microsoft.com/office/officeart/2005/8/layout/orgChart1"/>
    <dgm:cxn modelId="{2C6AB203-0D72-4C26-8C3C-DD8C70D0D177}" type="presParOf" srcId="{F47F356D-DD92-4727-B03B-1C1E5C45F846}" destId="{B8908A84-367D-4D29-B0D7-6582A83C74A2}" srcOrd="1" destOrd="0" presId="urn:microsoft.com/office/officeart/2005/8/layout/orgChart1"/>
    <dgm:cxn modelId="{10FD0050-CCAB-4013-B56D-193738FC3C26}" type="presParOf" srcId="{752E55B5-B19F-4421-8341-2DD6787FEA40}" destId="{A65300C8-E7A8-4F42-878F-7A3C4FBCE07E}" srcOrd="1" destOrd="0" presId="urn:microsoft.com/office/officeart/2005/8/layout/orgChart1"/>
    <dgm:cxn modelId="{70E26355-6AC2-4EFA-B2B9-CDAA8A0ACA30}" type="presParOf" srcId="{752E55B5-B19F-4421-8341-2DD6787FEA40}" destId="{2EF786C6-D559-4258-A7C2-C8F73CC1E2C1}" srcOrd="2" destOrd="0" presId="urn:microsoft.com/office/officeart/2005/8/layout/orgChart1"/>
    <dgm:cxn modelId="{68ED9799-5C6D-4BB2-96A0-76C8D22E0AE3}" type="presParOf" srcId="{FED3C21C-51D1-43CB-AC74-6C044D85C3E6}" destId="{E7C19D86-2F73-4A54-B4E6-9B211BFD7D7A}" srcOrd="2" destOrd="0" presId="urn:microsoft.com/office/officeart/2005/8/layout/orgChart1"/>
    <dgm:cxn modelId="{5FE9230C-536C-4F18-96DE-B5C14B0A18A6}" type="presParOf" srcId="{FED3C21C-51D1-43CB-AC74-6C044D85C3E6}" destId="{6D4FE916-DE02-4BF1-9FBB-D2ABFEF49B0B}" srcOrd="3" destOrd="0" presId="urn:microsoft.com/office/officeart/2005/8/layout/orgChart1"/>
    <dgm:cxn modelId="{087F0902-98EE-4CD4-B079-90D206FC6A73}" type="presParOf" srcId="{6D4FE916-DE02-4BF1-9FBB-D2ABFEF49B0B}" destId="{6BE8BDD1-3A39-4B8A-8BB5-D0793451ADE1}" srcOrd="0" destOrd="0" presId="urn:microsoft.com/office/officeart/2005/8/layout/orgChart1"/>
    <dgm:cxn modelId="{A9E85608-C884-427E-922D-0B09BF59A374}" type="presParOf" srcId="{6BE8BDD1-3A39-4B8A-8BB5-D0793451ADE1}" destId="{ED5E6A09-C5E4-42C7-8154-AB73858AB5DA}" srcOrd="0" destOrd="0" presId="urn:microsoft.com/office/officeart/2005/8/layout/orgChart1"/>
    <dgm:cxn modelId="{3EC62EE7-0711-43BB-8160-73302B87E43B}" type="presParOf" srcId="{6BE8BDD1-3A39-4B8A-8BB5-D0793451ADE1}" destId="{864F0B36-2642-43DA-8420-9EF1A8B57CBF}" srcOrd="1" destOrd="0" presId="urn:microsoft.com/office/officeart/2005/8/layout/orgChart1"/>
    <dgm:cxn modelId="{B3809935-9E03-4C14-A305-65EDA82A8D0E}" type="presParOf" srcId="{6D4FE916-DE02-4BF1-9FBB-D2ABFEF49B0B}" destId="{3D17E6AB-8BF2-4249-B98F-D89669A90C74}" srcOrd="1" destOrd="0" presId="urn:microsoft.com/office/officeart/2005/8/layout/orgChart1"/>
    <dgm:cxn modelId="{B88E5B9B-0B78-4B57-A484-DA846706071B}" type="presParOf" srcId="{6D4FE916-DE02-4BF1-9FBB-D2ABFEF49B0B}" destId="{B49B3000-1841-4473-AC8E-008B011C00BF}" srcOrd="2" destOrd="0" presId="urn:microsoft.com/office/officeart/2005/8/layout/orgChart1"/>
    <dgm:cxn modelId="{7CFC5D58-7ACE-40B3-8C11-AB6EE5BEE569}" type="presParOf" srcId="{E72D05B5-6627-4C94-B4E2-34B4770C9FAE}" destId="{26548BDB-D307-4D1C-AD8A-30AF8F35CEB0}"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F14F3979-F1C2-4BA0-9D0D-2007169ADD3D}"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IN"/>
        </a:p>
      </dgm:t>
    </dgm:pt>
    <dgm:pt modelId="{9157DB22-9CA3-48F6-8A88-5D36ABB51F50}">
      <dgm:prSet phldrT="[Text]" custT="1"/>
      <dgm:spPr/>
      <dgm:t>
        <a:bodyPr/>
        <a:lstStyle/>
        <a:p>
          <a:r>
            <a:rPr lang="en-US" sz="1600" dirty="0">
              <a:latin typeface="Signika" panose="020B0604020202020204" charset="0"/>
            </a:rPr>
            <a:t>Reduces Uncertainty</a:t>
          </a:r>
          <a:endParaRPr lang="en-IN" sz="1600" dirty="0">
            <a:latin typeface="Signika" panose="020B0604020202020204" charset="0"/>
          </a:endParaRPr>
        </a:p>
      </dgm:t>
    </dgm:pt>
    <dgm:pt modelId="{E268E858-D729-4A32-A14C-DAE019CCF51A}" type="parTrans" cxnId="{38E15EA5-C9F8-4062-BB27-0513C9A1E1A2}">
      <dgm:prSet/>
      <dgm:spPr/>
      <dgm:t>
        <a:bodyPr/>
        <a:lstStyle/>
        <a:p>
          <a:endParaRPr lang="en-IN" sz="1600">
            <a:latin typeface="Signika" panose="020B0604020202020204" charset="0"/>
          </a:endParaRPr>
        </a:p>
      </dgm:t>
    </dgm:pt>
    <dgm:pt modelId="{9359C34E-9A1E-4FAA-AC31-AEA18F996EBF}" type="sibTrans" cxnId="{38E15EA5-C9F8-4062-BB27-0513C9A1E1A2}">
      <dgm:prSet/>
      <dgm:spPr/>
      <dgm:t>
        <a:bodyPr/>
        <a:lstStyle/>
        <a:p>
          <a:endParaRPr lang="en-IN" sz="1600">
            <a:latin typeface="Signika" panose="020B0604020202020204" charset="0"/>
          </a:endParaRPr>
        </a:p>
      </dgm:t>
    </dgm:pt>
    <dgm:pt modelId="{198F340C-E7A0-4C78-9D96-4EE4EF0CAA4F}">
      <dgm:prSet phldrT="[Text]" custT="1"/>
      <dgm:spPr/>
      <dgm:t>
        <a:bodyPr/>
        <a:lstStyle/>
        <a:p>
          <a:r>
            <a:rPr lang="en-US" sz="1600" dirty="0">
              <a:latin typeface="Signika" panose="020B0604020202020204" charset="0"/>
            </a:rPr>
            <a:t>Enhanced Collaboration</a:t>
          </a:r>
          <a:endParaRPr lang="en-IN" sz="1600" dirty="0">
            <a:latin typeface="Signika" panose="020B0604020202020204" charset="0"/>
          </a:endParaRPr>
        </a:p>
      </dgm:t>
    </dgm:pt>
    <dgm:pt modelId="{3F6F3BBA-94D1-4C14-BD6A-88EB1E18354E}" type="parTrans" cxnId="{68EF9FEA-CA79-421E-9C4B-DEAC0DB952BA}">
      <dgm:prSet/>
      <dgm:spPr/>
      <dgm:t>
        <a:bodyPr/>
        <a:lstStyle/>
        <a:p>
          <a:endParaRPr lang="en-IN" sz="1600">
            <a:latin typeface="Signika" panose="020B0604020202020204" charset="0"/>
          </a:endParaRPr>
        </a:p>
      </dgm:t>
    </dgm:pt>
    <dgm:pt modelId="{1EA92202-316E-43E0-AC5F-885D511446DB}" type="sibTrans" cxnId="{68EF9FEA-CA79-421E-9C4B-DEAC0DB952BA}">
      <dgm:prSet/>
      <dgm:spPr/>
      <dgm:t>
        <a:bodyPr/>
        <a:lstStyle/>
        <a:p>
          <a:endParaRPr lang="en-IN" sz="1600">
            <a:latin typeface="Signika" panose="020B0604020202020204" charset="0"/>
          </a:endParaRPr>
        </a:p>
      </dgm:t>
    </dgm:pt>
    <dgm:pt modelId="{CFEE12DA-0833-435F-9793-C46051327DD1}">
      <dgm:prSet phldrT="[Text]" custT="1"/>
      <dgm:spPr/>
      <dgm:t>
        <a:bodyPr/>
        <a:lstStyle/>
        <a:p>
          <a:r>
            <a:rPr lang="en-US" sz="1600" dirty="0">
              <a:latin typeface="Signika" panose="020B0604020202020204" charset="0"/>
            </a:rPr>
            <a:t>Better Problem Solving</a:t>
          </a:r>
          <a:endParaRPr lang="en-IN" sz="1600" dirty="0">
            <a:latin typeface="Signika" panose="020B0604020202020204" charset="0"/>
          </a:endParaRPr>
        </a:p>
      </dgm:t>
    </dgm:pt>
    <dgm:pt modelId="{0982011A-636C-4F5A-9481-89C3218B1BAB}" type="parTrans" cxnId="{A673C394-A571-4514-8CB6-97A2BC3D26B9}">
      <dgm:prSet/>
      <dgm:spPr/>
      <dgm:t>
        <a:bodyPr/>
        <a:lstStyle/>
        <a:p>
          <a:endParaRPr lang="en-IN" sz="1600">
            <a:latin typeface="Signika" panose="020B0604020202020204" charset="0"/>
          </a:endParaRPr>
        </a:p>
      </dgm:t>
    </dgm:pt>
    <dgm:pt modelId="{070A8A76-E8CB-4500-821C-B1F392BDF46C}" type="sibTrans" cxnId="{A673C394-A571-4514-8CB6-97A2BC3D26B9}">
      <dgm:prSet/>
      <dgm:spPr/>
      <dgm:t>
        <a:bodyPr/>
        <a:lstStyle/>
        <a:p>
          <a:endParaRPr lang="en-IN" sz="1600">
            <a:latin typeface="Signika" panose="020B0604020202020204" charset="0"/>
          </a:endParaRPr>
        </a:p>
      </dgm:t>
    </dgm:pt>
    <dgm:pt modelId="{DFCDFF3E-3E35-4067-A0D5-D0AD1CA009BF}">
      <dgm:prSet phldrT="[Text]" custT="1"/>
      <dgm:spPr/>
      <dgm:t>
        <a:bodyPr/>
        <a:lstStyle/>
        <a:p>
          <a:r>
            <a:rPr lang="en-US" sz="1600" dirty="0">
              <a:latin typeface="Signika" panose="020B0604020202020204" charset="0"/>
            </a:rPr>
            <a:t>Improved work relationships</a:t>
          </a:r>
          <a:endParaRPr lang="en-IN" sz="1600" dirty="0">
            <a:latin typeface="Signika" panose="020B0604020202020204" charset="0"/>
          </a:endParaRPr>
        </a:p>
      </dgm:t>
    </dgm:pt>
    <dgm:pt modelId="{37B6244D-C4E9-46E5-9C29-C408F2B2A0EC}" type="parTrans" cxnId="{8D4F0553-C9A7-442C-AA20-39A206E739A3}">
      <dgm:prSet/>
      <dgm:spPr/>
      <dgm:t>
        <a:bodyPr/>
        <a:lstStyle/>
        <a:p>
          <a:endParaRPr lang="en-IN" sz="1600">
            <a:latin typeface="Signika" panose="020B0604020202020204" charset="0"/>
          </a:endParaRPr>
        </a:p>
      </dgm:t>
    </dgm:pt>
    <dgm:pt modelId="{CD304BA7-FC3E-4F65-AC50-AAC06B1E35A8}" type="sibTrans" cxnId="{8D4F0553-C9A7-442C-AA20-39A206E739A3}">
      <dgm:prSet/>
      <dgm:spPr/>
      <dgm:t>
        <a:bodyPr/>
        <a:lstStyle/>
        <a:p>
          <a:endParaRPr lang="en-IN" sz="1600">
            <a:latin typeface="Signika" panose="020B0604020202020204" charset="0"/>
          </a:endParaRPr>
        </a:p>
      </dgm:t>
    </dgm:pt>
    <dgm:pt modelId="{4CFF81DB-EB35-48DE-A62F-807406FB3CDF}">
      <dgm:prSet phldrT="[Text]" custT="1"/>
      <dgm:spPr/>
      <dgm:t>
        <a:bodyPr/>
        <a:lstStyle/>
        <a:p>
          <a:r>
            <a:rPr lang="en-US" sz="1600" dirty="0">
              <a:latin typeface="Signika" panose="020B0604020202020204" charset="0"/>
            </a:rPr>
            <a:t>Enhanced Job satisfaction</a:t>
          </a:r>
          <a:endParaRPr lang="en-IN" sz="1600" dirty="0">
            <a:latin typeface="Signika" panose="020B0604020202020204" charset="0"/>
          </a:endParaRPr>
        </a:p>
      </dgm:t>
    </dgm:pt>
    <dgm:pt modelId="{64A91E8F-691D-4EC7-95AC-B2E804FC9697}" type="parTrans" cxnId="{BDE9CD49-D7CA-487B-BD79-645BAE466A9B}">
      <dgm:prSet/>
      <dgm:spPr/>
      <dgm:t>
        <a:bodyPr/>
        <a:lstStyle/>
        <a:p>
          <a:endParaRPr lang="en-IN" sz="1600">
            <a:latin typeface="Signika" panose="020B0604020202020204" charset="0"/>
          </a:endParaRPr>
        </a:p>
      </dgm:t>
    </dgm:pt>
    <dgm:pt modelId="{A0DCACA6-FBD6-448A-B881-CBB77D7F48DB}" type="sibTrans" cxnId="{BDE9CD49-D7CA-487B-BD79-645BAE466A9B}">
      <dgm:prSet/>
      <dgm:spPr/>
      <dgm:t>
        <a:bodyPr/>
        <a:lstStyle/>
        <a:p>
          <a:endParaRPr lang="en-IN" sz="1600">
            <a:latin typeface="Signika" panose="020B0604020202020204" charset="0"/>
          </a:endParaRPr>
        </a:p>
      </dgm:t>
    </dgm:pt>
    <dgm:pt modelId="{2FEC1C16-DB88-4BE3-9B40-BF66D21F0330}">
      <dgm:prSet phldrT="[Text]" custT="1"/>
      <dgm:spPr/>
      <dgm:t>
        <a:bodyPr/>
        <a:lstStyle/>
        <a:p>
          <a:r>
            <a:rPr lang="en-US" sz="1600" dirty="0">
              <a:latin typeface="Signika" panose="020B0604020202020204" charset="0"/>
            </a:rPr>
            <a:t>Improved Time Management</a:t>
          </a:r>
          <a:endParaRPr lang="en-IN" sz="1600" dirty="0">
            <a:latin typeface="Signika" panose="020B0604020202020204" charset="0"/>
          </a:endParaRPr>
        </a:p>
      </dgm:t>
    </dgm:pt>
    <dgm:pt modelId="{FC9E641E-F66B-4DFE-91A4-12BB835D953E}" type="parTrans" cxnId="{3B3221D4-E105-46AA-827D-0D52E4EC617F}">
      <dgm:prSet/>
      <dgm:spPr/>
      <dgm:t>
        <a:bodyPr/>
        <a:lstStyle/>
        <a:p>
          <a:endParaRPr lang="en-IN" sz="1600">
            <a:latin typeface="Signika" panose="020B0604020202020204" charset="0"/>
          </a:endParaRPr>
        </a:p>
      </dgm:t>
    </dgm:pt>
    <dgm:pt modelId="{AA4B5164-D8C8-43FD-A2CC-BF838E9C6F9D}" type="sibTrans" cxnId="{3B3221D4-E105-46AA-827D-0D52E4EC617F}">
      <dgm:prSet/>
      <dgm:spPr/>
      <dgm:t>
        <a:bodyPr/>
        <a:lstStyle/>
        <a:p>
          <a:endParaRPr lang="en-IN" sz="1600">
            <a:latin typeface="Signika" panose="020B0604020202020204" charset="0"/>
          </a:endParaRPr>
        </a:p>
      </dgm:t>
    </dgm:pt>
    <dgm:pt modelId="{5DB69700-4E66-42D0-91D6-D6B3FB28ABD1}" type="pres">
      <dgm:prSet presAssocID="{F14F3979-F1C2-4BA0-9D0D-2007169ADD3D}" presName="diagram" presStyleCnt="0">
        <dgm:presLayoutVars>
          <dgm:dir/>
          <dgm:resizeHandles val="exact"/>
        </dgm:presLayoutVars>
      </dgm:prSet>
      <dgm:spPr/>
    </dgm:pt>
    <dgm:pt modelId="{E0226700-31E2-4BCB-BB4E-F0702D11ED7D}" type="pres">
      <dgm:prSet presAssocID="{9157DB22-9CA3-48F6-8A88-5D36ABB51F50}" presName="node" presStyleLbl="node1" presStyleIdx="0" presStyleCnt="6" custLinFactNeighborX="3694" custLinFactNeighborY="-4786">
        <dgm:presLayoutVars>
          <dgm:bulletEnabled val="1"/>
        </dgm:presLayoutVars>
      </dgm:prSet>
      <dgm:spPr/>
    </dgm:pt>
    <dgm:pt modelId="{21A361D9-A9C1-44BD-A7B9-91F07FCECD4A}" type="pres">
      <dgm:prSet presAssocID="{9359C34E-9A1E-4FAA-AC31-AEA18F996EBF}" presName="sibTrans" presStyleCnt="0"/>
      <dgm:spPr/>
    </dgm:pt>
    <dgm:pt modelId="{ACEBFF57-4AA7-444E-8BE2-5EE89FECEB10}" type="pres">
      <dgm:prSet presAssocID="{2FEC1C16-DB88-4BE3-9B40-BF66D21F0330}" presName="node" presStyleLbl="node1" presStyleIdx="1" presStyleCnt="6" custLinFactNeighborX="3694" custLinFactNeighborY="-4786">
        <dgm:presLayoutVars>
          <dgm:bulletEnabled val="1"/>
        </dgm:presLayoutVars>
      </dgm:prSet>
      <dgm:spPr/>
    </dgm:pt>
    <dgm:pt modelId="{A893710C-819E-4E79-844F-1D4049F69F88}" type="pres">
      <dgm:prSet presAssocID="{AA4B5164-D8C8-43FD-A2CC-BF838E9C6F9D}" presName="sibTrans" presStyleCnt="0"/>
      <dgm:spPr/>
    </dgm:pt>
    <dgm:pt modelId="{877D1571-714C-45F4-B292-C5D4FB2CDD11}" type="pres">
      <dgm:prSet presAssocID="{198F340C-E7A0-4C78-9D96-4EE4EF0CAA4F}" presName="node" presStyleLbl="node1" presStyleIdx="2" presStyleCnt="6" custLinFactNeighborX="3694" custLinFactNeighborY="-4786">
        <dgm:presLayoutVars>
          <dgm:bulletEnabled val="1"/>
        </dgm:presLayoutVars>
      </dgm:prSet>
      <dgm:spPr/>
    </dgm:pt>
    <dgm:pt modelId="{6DDC5FB1-02C2-48B1-BF38-BFC2A12F904E}" type="pres">
      <dgm:prSet presAssocID="{1EA92202-316E-43E0-AC5F-885D511446DB}" presName="sibTrans" presStyleCnt="0"/>
      <dgm:spPr/>
    </dgm:pt>
    <dgm:pt modelId="{11BF3ABF-40AC-4786-8751-8F418F13F500}" type="pres">
      <dgm:prSet presAssocID="{CFEE12DA-0833-435F-9793-C46051327DD1}" presName="node" presStyleLbl="node1" presStyleIdx="3" presStyleCnt="6" custLinFactNeighborX="3694" custLinFactNeighborY="-4786">
        <dgm:presLayoutVars>
          <dgm:bulletEnabled val="1"/>
        </dgm:presLayoutVars>
      </dgm:prSet>
      <dgm:spPr/>
    </dgm:pt>
    <dgm:pt modelId="{39ACD455-3B4D-41FE-9780-3059DA3AF2FB}" type="pres">
      <dgm:prSet presAssocID="{070A8A76-E8CB-4500-821C-B1F392BDF46C}" presName="sibTrans" presStyleCnt="0"/>
      <dgm:spPr/>
    </dgm:pt>
    <dgm:pt modelId="{AB42163B-D1E0-4C84-B5D4-54C84E651405}" type="pres">
      <dgm:prSet presAssocID="{DFCDFF3E-3E35-4067-A0D5-D0AD1CA009BF}" presName="node" presStyleLbl="node1" presStyleIdx="4" presStyleCnt="6" custLinFactNeighborX="3694" custLinFactNeighborY="-4786">
        <dgm:presLayoutVars>
          <dgm:bulletEnabled val="1"/>
        </dgm:presLayoutVars>
      </dgm:prSet>
      <dgm:spPr/>
    </dgm:pt>
    <dgm:pt modelId="{28A19A2C-9C3F-400C-8014-343CA802D912}" type="pres">
      <dgm:prSet presAssocID="{CD304BA7-FC3E-4F65-AC50-AAC06B1E35A8}" presName="sibTrans" presStyleCnt="0"/>
      <dgm:spPr/>
    </dgm:pt>
    <dgm:pt modelId="{5D5F0F3E-CE21-4EA0-94B1-BD5F74C417B6}" type="pres">
      <dgm:prSet presAssocID="{4CFF81DB-EB35-48DE-A62F-807406FB3CDF}" presName="node" presStyleLbl="node1" presStyleIdx="5" presStyleCnt="6" custLinFactNeighborX="3694" custLinFactNeighborY="-4786">
        <dgm:presLayoutVars>
          <dgm:bulletEnabled val="1"/>
        </dgm:presLayoutVars>
      </dgm:prSet>
      <dgm:spPr/>
    </dgm:pt>
  </dgm:ptLst>
  <dgm:cxnLst>
    <dgm:cxn modelId="{F6882D25-A099-4A59-BC03-54A60481D2B7}" type="presOf" srcId="{CFEE12DA-0833-435F-9793-C46051327DD1}" destId="{11BF3ABF-40AC-4786-8751-8F418F13F500}" srcOrd="0" destOrd="0" presId="urn:microsoft.com/office/officeart/2005/8/layout/default"/>
    <dgm:cxn modelId="{BDE9CD49-D7CA-487B-BD79-645BAE466A9B}" srcId="{F14F3979-F1C2-4BA0-9D0D-2007169ADD3D}" destId="{4CFF81DB-EB35-48DE-A62F-807406FB3CDF}" srcOrd="5" destOrd="0" parTransId="{64A91E8F-691D-4EC7-95AC-B2E804FC9697}" sibTransId="{A0DCACA6-FBD6-448A-B881-CBB77D7F48DB}"/>
    <dgm:cxn modelId="{07676E50-7A69-4700-8F44-B0823F437BB3}" type="presOf" srcId="{198F340C-E7A0-4C78-9D96-4EE4EF0CAA4F}" destId="{877D1571-714C-45F4-B292-C5D4FB2CDD11}" srcOrd="0" destOrd="0" presId="urn:microsoft.com/office/officeart/2005/8/layout/default"/>
    <dgm:cxn modelId="{8D4F0553-C9A7-442C-AA20-39A206E739A3}" srcId="{F14F3979-F1C2-4BA0-9D0D-2007169ADD3D}" destId="{DFCDFF3E-3E35-4067-A0D5-D0AD1CA009BF}" srcOrd="4" destOrd="0" parTransId="{37B6244D-C4E9-46E5-9C29-C408F2B2A0EC}" sibTransId="{CD304BA7-FC3E-4F65-AC50-AAC06B1E35A8}"/>
    <dgm:cxn modelId="{A673C394-A571-4514-8CB6-97A2BC3D26B9}" srcId="{F14F3979-F1C2-4BA0-9D0D-2007169ADD3D}" destId="{CFEE12DA-0833-435F-9793-C46051327DD1}" srcOrd="3" destOrd="0" parTransId="{0982011A-636C-4F5A-9481-89C3218B1BAB}" sibTransId="{070A8A76-E8CB-4500-821C-B1F392BDF46C}"/>
    <dgm:cxn modelId="{38E15EA5-C9F8-4062-BB27-0513C9A1E1A2}" srcId="{F14F3979-F1C2-4BA0-9D0D-2007169ADD3D}" destId="{9157DB22-9CA3-48F6-8A88-5D36ABB51F50}" srcOrd="0" destOrd="0" parTransId="{E268E858-D729-4A32-A14C-DAE019CCF51A}" sibTransId="{9359C34E-9A1E-4FAA-AC31-AEA18F996EBF}"/>
    <dgm:cxn modelId="{67C20CAC-0796-4BEA-91C4-10AEBB5DBAD1}" type="presOf" srcId="{4CFF81DB-EB35-48DE-A62F-807406FB3CDF}" destId="{5D5F0F3E-CE21-4EA0-94B1-BD5F74C417B6}" srcOrd="0" destOrd="0" presId="urn:microsoft.com/office/officeart/2005/8/layout/default"/>
    <dgm:cxn modelId="{341323B3-7500-431B-9C96-B9321D6E3952}" type="presOf" srcId="{F14F3979-F1C2-4BA0-9D0D-2007169ADD3D}" destId="{5DB69700-4E66-42D0-91D6-D6B3FB28ABD1}" srcOrd="0" destOrd="0" presId="urn:microsoft.com/office/officeart/2005/8/layout/default"/>
    <dgm:cxn modelId="{09830CD2-AF44-4D1D-972A-45334DC5E37F}" type="presOf" srcId="{2FEC1C16-DB88-4BE3-9B40-BF66D21F0330}" destId="{ACEBFF57-4AA7-444E-8BE2-5EE89FECEB10}" srcOrd="0" destOrd="0" presId="urn:microsoft.com/office/officeart/2005/8/layout/default"/>
    <dgm:cxn modelId="{3B3221D4-E105-46AA-827D-0D52E4EC617F}" srcId="{F14F3979-F1C2-4BA0-9D0D-2007169ADD3D}" destId="{2FEC1C16-DB88-4BE3-9B40-BF66D21F0330}" srcOrd="1" destOrd="0" parTransId="{FC9E641E-F66B-4DFE-91A4-12BB835D953E}" sibTransId="{AA4B5164-D8C8-43FD-A2CC-BF838E9C6F9D}"/>
    <dgm:cxn modelId="{68EF9FEA-CA79-421E-9C4B-DEAC0DB952BA}" srcId="{F14F3979-F1C2-4BA0-9D0D-2007169ADD3D}" destId="{198F340C-E7A0-4C78-9D96-4EE4EF0CAA4F}" srcOrd="2" destOrd="0" parTransId="{3F6F3BBA-94D1-4C14-BD6A-88EB1E18354E}" sibTransId="{1EA92202-316E-43E0-AC5F-885D511446DB}"/>
    <dgm:cxn modelId="{5D525CFA-DE04-43D8-982B-766E2854C1EA}" type="presOf" srcId="{DFCDFF3E-3E35-4067-A0D5-D0AD1CA009BF}" destId="{AB42163B-D1E0-4C84-B5D4-54C84E651405}" srcOrd="0" destOrd="0" presId="urn:microsoft.com/office/officeart/2005/8/layout/default"/>
    <dgm:cxn modelId="{5033BBFD-8344-4861-928F-3695F88176FC}" type="presOf" srcId="{9157DB22-9CA3-48F6-8A88-5D36ABB51F50}" destId="{E0226700-31E2-4BCB-BB4E-F0702D11ED7D}" srcOrd="0" destOrd="0" presId="urn:microsoft.com/office/officeart/2005/8/layout/default"/>
    <dgm:cxn modelId="{6F215EA1-8E4F-47F5-BD70-139DA18934B5}" type="presParOf" srcId="{5DB69700-4E66-42D0-91D6-D6B3FB28ABD1}" destId="{E0226700-31E2-4BCB-BB4E-F0702D11ED7D}" srcOrd="0" destOrd="0" presId="urn:microsoft.com/office/officeart/2005/8/layout/default"/>
    <dgm:cxn modelId="{CE576C46-AFB7-435D-98BB-8E08899F080C}" type="presParOf" srcId="{5DB69700-4E66-42D0-91D6-D6B3FB28ABD1}" destId="{21A361D9-A9C1-44BD-A7B9-91F07FCECD4A}" srcOrd="1" destOrd="0" presId="urn:microsoft.com/office/officeart/2005/8/layout/default"/>
    <dgm:cxn modelId="{AC73CD5D-F109-41F3-85BE-37B694BD380E}" type="presParOf" srcId="{5DB69700-4E66-42D0-91D6-D6B3FB28ABD1}" destId="{ACEBFF57-4AA7-444E-8BE2-5EE89FECEB10}" srcOrd="2" destOrd="0" presId="urn:microsoft.com/office/officeart/2005/8/layout/default"/>
    <dgm:cxn modelId="{ABB64200-477A-4C6C-8AE9-8A5B94EAAA81}" type="presParOf" srcId="{5DB69700-4E66-42D0-91D6-D6B3FB28ABD1}" destId="{A893710C-819E-4E79-844F-1D4049F69F88}" srcOrd="3" destOrd="0" presId="urn:microsoft.com/office/officeart/2005/8/layout/default"/>
    <dgm:cxn modelId="{F259E8F8-4347-401B-9E4B-D74192CD7756}" type="presParOf" srcId="{5DB69700-4E66-42D0-91D6-D6B3FB28ABD1}" destId="{877D1571-714C-45F4-B292-C5D4FB2CDD11}" srcOrd="4" destOrd="0" presId="urn:microsoft.com/office/officeart/2005/8/layout/default"/>
    <dgm:cxn modelId="{2C971A6D-AC77-4366-A186-29CCDBA7E963}" type="presParOf" srcId="{5DB69700-4E66-42D0-91D6-D6B3FB28ABD1}" destId="{6DDC5FB1-02C2-48B1-BF38-BFC2A12F904E}" srcOrd="5" destOrd="0" presId="urn:microsoft.com/office/officeart/2005/8/layout/default"/>
    <dgm:cxn modelId="{B6D2420C-19A1-4C98-B9C2-0D97432DE711}" type="presParOf" srcId="{5DB69700-4E66-42D0-91D6-D6B3FB28ABD1}" destId="{11BF3ABF-40AC-4786-8751-8F418F13F500}" srcOrd="6" destOrd="0" presId="urn:microsoft.com/office/officeart/2005/8/layout/default"/>
    <dgm:cxn modelId="{B418D14E-4217-48F5-95F4-20E9671CF450}" type="presParOf" srcId="{5DB69700-4E66-42D0-91D6-D6B3FB28ABD1}" destId="{39ACD455-3B4D-41FE-9780-3059DA3AF2FB}" srcOrd="7" destOrd="0" presId="urn:microsoft.com/office/officeart/2005/8/layout/default"/>
    <dgm:cxn modelId="{BDB38A29-4281-4610-BBFB-CA32DEE6D12D}" type="presParOf" srcId="{5DB69700-4E66-42D0-91D6-D6B3FB28ABD1}" destId="{AB42163B-D1E0-4C84-B5D4-54C84E651405}" srcOrd="8" destOrd="0" presId="urn:microsoft.com/office/officeart/2005/8/layout/default"/>
    <dgm:cxn modelId="{4C8A369B-19FD-49F6-A6E0-2933997BFF16}" type="presParOf" srcId="{5DB69700-4E66-42D0-91D6-D6B3FB28ABD1}" destId="{28A19A2C-9C3F-400C-8014-343CA802D912}" srcOrd="9" destOrd="0" presId="urn:microsoft.com/office/officeart/2005/8/layout/default"/>
    <dgm:cxn modelId="{DDEA4EF2-9401-4B41-9E3A-631184E0718E}" type="presParOf" srcId="{5DB69700-4E66-42D0-91D6-D6B3FB28ABD1}" destId="{5D5F0F3E-CE21-4EA0-94B1-BD5F74C417B6}" srcOrd="10"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BED007D9-8BF7-46A5-9EE4-ED4456B79465}"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en-IN"/>
        </a:p>
      </dgm:t>
    </dgm:pt>
    <dgm:pt modelId="{C4CF8999-A24B-4C9E-9B77-83694CD81873}">
      <dgm:prSet phldrT="[Text]" custT="1"/>
      <dgm:spPr/>
      <dgm:t>
        <a:bodyPr/>
        <a:lstStyle/>
        <a:p>
          <a:r>
            <a:rPr lang="en-US" sz="1600" b="1" dirty="0">
              <a:latin typeface="Signika" panose="020B0604020202020204" charset="0"/>
            </a:rPr>
            <a:t>Stress Management Techniques</a:t>
          </a:r>
          <a:endParaRPr lang="en-IN" sz="1600" b="1" dirty="0">
            <a:latin typeface="Signika" panose="020B0604020202020204" charset="0"/>
          </a:endParaRPr>
        </a:p>
      </dgm:t>
    </dgm:pt>
    <dgm:pt modelId="{117AE6C4-7093-4DBE-9471-B2D9208F806C}" type="parTrans" cxnId="{EB154484-3ABC-4260-87AF-51370E0292B1}">
      <dgm:prSet/>
      <dgm:spPr/>
      <dgm:t>
        <a:bodyPr/>
        <a:lstStyle/>
        <a:p>
          <a:endParaRPr lang="en-IN" sz="1600">
            <a:latin typeface="Signika" panose="020B0604020202020204" charset="0"/>
          </a:endParaRPr>
        </a:p>
      </dgm:t>
    </dgm:pt>
    <dgm:pt modelId="{D46D7BD5-0F88-43B6-9ED1-A742CDA82159}" type="sibTrans" cxnId="{EB154484-3ABC-4260-87AF-51370E0292B1}">
      <dgm:prSet/>
      <dgm:spPr/>
      <dgm:t>
        <a:bodyPr/>
        <a:lstStyle/>
        <a:p>
          <a:endParaRPr lang="en-IN" sz="1600">
            <a:latin typeface="Signika" panose="020B0604020202020204" charset="0"/>
          </a:endParaRPr>
        </a:p>
      </dgm:t>
    </dgm:pt>
    <dgm:pt modelId="{A8C91DB2-087F-4FFA-B150-D35F944A174F}">
      <dgm:prSet phldrT="[Text]" custT="1"/>
      <dgm:spPr/>
      <dgm:t>
        <a:bodyPr/>
        <a:lstStyle/>
        <a:p>
          <a:r>
            <a:rPr lang="en-US" sz="1600" dirty="0">
              <a:latin typeface="Signika" panose="020B0604020202020204" charset="0"/>
            </a:rPr>
            <a:t>Deep Breathing Exercises</a:t>
          </a:r>
          <a:endParaRPr lang="en-IN" sz="1600" dirty="0">
            <a:latin typeface="Signika" panose="020B0604020202020204" charset="0"/>
          </a:endParaRPr>
        </a:p>
      </dgm:t>
    </dgm:pt>
    <dgm:pt modelId="{B2C2EDA4-A14D-4158-AA9C-9CEB6E842F00}" type="parTrans" cxnId="{D3539E0A-F0D7-4270-A090-27B9E3F129FC}">
      <dgm:prSet/>
      <dgm:spPr/>
      <dgm:t>
        <a:bodyPr/>
        <a:lstStyle/>
        <a:p>
          <a:endParaRPr lang="en-IN" sz="1600">
            <a:latin typeface="Signika" panose="020B0604020202020204" charset="0"/>
          </a:endParaRPr>
        </a:p>
      </dgm:t>
    </dgm:pt>
    <dgm:pt modelId="{24B0BF13-97C8-4CC0-A6E4-44EB602A3E73}" type="sibTrans" cxnId="{D3539E0A-F0D7-4270-A090-27B9E3F129FC}">
      <dgm:prSet/>
      <dgm:spPr/>
      <dgm:t>
        <a:bodyPr/>
        <a:lstStyle/>
        <a:p>
          <a:endParaRPr lang="en-IN" sz="1600">
            <a:latin typeface="Signika" panose="020B0604020202020204" charset="0"/>
          </a:endParaRPr>
        </a:p>
      </dgm:t>
    </dgm:pt>
    <dgm:pt modelId="{D7366577-F20D-418E-B266-772BE56A5412}">
      <dgm:prSet phldrT="[Text]" custT="1"/>
      <dgm:spPr/>
      <dgm:t>
        <a:bodyPr/>
        <a:lstStyle/>
        <a:p>
          <a:r>
            <a:rPr lang="en-US" sz="1600" dirty="0">
              <a:latin typeface="Signika" panose="020B0604020202020204" charset="0"/>
            </a:rPr>
            <a:t>Time Management </a:t>
          </a:r>
          <a:endParaRPr lang="en-IN" sz="1600" dirty="0">
            <a:latin typeface="Signika" panose="020B0604020202020204" charset="0"/>
          </a:endParaRPr>
        </a:p>
      </dgm:t>
    </dgm:pt>
    <dgm:pt modelId="{28CDD3B5-B458-43CD-A5EB-7B5094AF6D74}" type="parTrans" cxnId="{8343EF79-1374-4EA4-8F8D-D6C2E932659B}">
      <dgm:prSet/>
      <dgm:spPr/>
      <dgm:t>
        <a:bodyPr/>
        <a:lstStyle/>
        <a:p>
          <a:endParaRPr lang="en-IN" sz="1600">
            <a:latin typeface="Signika" panose="020B0604020202020204" charset="0"/>
          </a:endParaRPr>
        </a:p>
      </dgm:t>
    </dgm:pt>
    <dgm:pt modelId="{D9C4F8F8-275D-47A9-86BC-B6293A228D64}" type="sibTrans" cxnId="{8343EF79-1374-4EA4-8F8D-D6C2E932659B}">
      <dgm:prSet/>
      <dgm:spPr/>
      <dgm:t>
        <a:bodyPr/>
        <a:lstStyle/>
        <a:p>
          <a:endParaRPr lang="en-IN" sz="1600">
            <a:latin typeface="Signika" panose="020B0604020202020204" charset="0"/>
          </a:endParaRPr>
        </a:p>
      </dgm:t>
    </dgm:pt>
    <dgm:pt modelId="{71CA9389-9123-458F-B0C1-5886D9EE7246}" type="pres">
      <dgm:prSet presAssocID="{BED007D9-8BF7-46A5-9EE4-ED4456B79465}" presName="hierChild1" presStyleCnt="0">
        <dgm:presLayoutVars>
          <dgm:orgChart val="1"/>
          <dgm:chPref val="1"/>
          <dgm:dir/>
          <dgm:animOne val="branch"/>
          <dgm:animLvl val="lvl"/>
          <dgm:resizeHandles/>
        </dgm:presLayoutVars>
      </dgm:prSet>
      <dgm:spPr/>
    </dgm:pt>
    <dgm:pt modelId="{6A32D411-6DA8-4D73-897E-0942085FF968}" type="pres">
      <dgm:prSet presAssocID="{C4CF8999-A24B-4C9E-9B77-83694CD81873}" presName="hierRoot1" presStyleCnt="0">
        <dgm:presLayoutVars>
          <dgm:hierBranch val="init"/>
        </dgm:presLayoutVars>
      </dgm:prSet>
      <dgm:spPr/>
    </dgm:pt>
    <dgm:pt modelId="{61C34D69-B86D-4E0C-A7FB-38020098A706}" type="pres">
      <dgm:prSet presAssocID="{C4CF8999-A24B-4C9E-9B77-83694CD81873}" presName="rootComposite1" presStyleCnt="0"/>
      <dgm:spPr/>
    </dgm:pt>
    <dgm:pt modelId="{5F4D68F6-2587-4E2C-9967-32CDABD070ED}" type="pres">
      <dgm:prSet presAssocID="{C4CF8999-A24B-4C9E-9B77-83694CD81873}" presName="rootText1" presStyleLbl="node0" presStyleIdx="0" presStyleCnt="1">
        <dgm:presLayoutVars>
          <dgm:chPref val="3"/>
        </dgm:presLayoutVars>
      </dgm:prSet>
      <dgm:spPr/>
    </dgm:pt>
    <dgm:pt modelId="{45BB2994-4367-4ED0-B32A-6D494E4B472D}" type="pres">
      <dgm:prSet presAssocID="{C4CF8999-A24B-4C9E-9B77-83694CD81873}" presName="rootConnector1" presStyleLbl="node1" presStyleIdx="0" presStyleCnt="0"/>
      <dgm:spPr/>
    </dgm:pt>
    <dgm:pt modelId="{22D233A0-EEB1-43DB-A897-021DA37700B3}" type="pres">
      <dgm:prSet presAssocID="{C4CF8999-A24B-4C9E-9B77-83694CD81873}" presName="hierChild2" presStyleCnt="0"/>
      <dgm:spPr/>
    </dgm:pt>
    <dgm:pt modelId="{695D3CB4-C18B-48A2-8E3D-7FBFA61F13F4}" type="pres">
      <dgm:prSet presAssocID="{B2C2EDA4-A14D-4158-AA9C-9CEB6E842F00}" presName="Name37" presStyleLbl="parChTrans1D2" presStyleIdx="0" presStyleCnt="2"/>
      <dgm:spPr/>
    </dgm:pt>
    <dgm:pt modelId="{C6D5ADDF-ED78-4A8D-9928-85C018055D15}" type="pres">
      <dgm:prSet presAssocID="{A8C91DB2-087F-4FFA-B150-D35F944A174F}" presName="hierRoot2" presStyleCnt="0">
        <dgm:presLayoutVars>
          <dgm:hierBranch val="init"/>
        </dgm:presLayoutVars>
      </dgm:prSet>
      <dgm:spPr/>
    </dgm:pt>
    <dgm:pt modelId="{6ACF26FA-B9DC-46D4-996E-C5412D594134}" type="pres">
      <dgm:prSet presAssocID="{A8C91DB2-087F-4FFA-B150-D35F944A174F}" presName="rootComposite" presStyleCnt="0"/>
      <dgm:spPr/>
    </dgm:pt>
    <dgm:pt modelId="{1B285D46-B975-4379-9346-D80F476584ED}" type="pres">
      <dgm:prSet presAssocID="{A8C91DB2-087F-4FFA-B150-D35F944A174F}" presName="rootText" presStyleLbl="node2" presStyleIdx="0" presStyleCnt="2">
        <dgm:presLayoutVars>
          <dgm:chPref val="3"/>
        </dgm:presLayoutVars>
      </dgm:prSet>
      <dgm:spPr/>
    </dgm:pt>
    <dgm:pt modelId="{C5099375-5643-465D-A467-BE63829DBC8E}" type="pres">
      <dgm:prSet presAssocID="{A8C91DB2-087F-4FFA-B150-D35F944A174F}" presName="rootConnector" presStyleLbl="node2" presStyleIdx="0" presStyleCnt="2"/>
      <dgm:spPr/>
    </dgm:pt>
    <dgm:pt modelId="{70E05901-ABA8-4507-982D-4AADCB4F118F}" type="pres">
      <dgm:prSet presAssocID="{A8C91DB2-087F-4FFA-B150-D35F944A174F}" presName="hierChild4" presStyleCnt="0"/>
      <dgm:spPr/>
    </dgm:pt>
    <dgm:pt modelId="{50EE5C7B-329E-4E6E-88B4-66117C81ED2B}" type="pres">
      <dgm:prSet presAssocID="{A8C91DB2-087F-4FFA-B150-D35F944A174F}" presName="hierChild5" presStyleCnt="0"/>
      <dgm:spPr/>
    </dgm:pt>
    <dgm:pt modelId="{8D9CCCAF-D7D5-441A-A3BB-8F00FBC75CF3}" type="pres">
      <dgm:prSet presAssocID="{28CDD3B5-B458-43CD-A5EB-7B5094AF6D74}" presName="Name37" presStyleLbl="parChTrans1D2" presStyleIdx="1" presStyleCnt="2"/>
      <dgm:spPr/>
    </dgm:pt>
    <dgm:pt modelId="{E53F412E-CCF3-41B2-AC9E-D37C27ACCFE5}" type="pres">
      <dgm:prSet presAssocID="{D7366577-F20D-418E-B266-772BE56A5412}" presName="hierRoot2" presStyleCnt="0">
        <dgm:presLayoutVars>
          <dgm:hierBranch val="init"/>
        </dgm:presLayoutVars>
      </dgm:prSet>
      <dgm:spPr/>
    </dgm:pt>
    <dgm:pt modelId="{CB1C1625-0D9B-4A2A-9767-394DB155ED71}" type="pres">
      <dgm:prSet presAssocID="{D7366577-F20D-418E-B266-772BE56A5412}" presName="rootComposite" presStyleCnt="0"/>
      <dgm:spPr/>
    </dgm:pt>
    <dgm:pt modelId="{E045D9ED-9B0B-43B9-BF18-AF4430FC9DCF}" type="pres">
      <dgm:prSet presAssocID="{D7366577-F20D-418E-B266-772BE56A5412}" presName="rootText" presStyleLbl="node2" presStyleIdx="1" presStyleCnt="2">
        <dgm:presLayoutVars>
          <dgm:chPref val="3"/>
        </dgm:presLayoutVars>
      </dgm:prSet>
      <dgm:spPr/>
    </dgm:pt>
    <dgm:pt modelId="{77DEC6C1-5845-47FB-87CB-29BC44520FD4}" type="pres">
      <dgm:prSet presAssocID="{D7366577-F20D-418E-B266-772BE56A5412}" presName="rootConnector" presStyleLbl="node2" presStyleIdx="1" presStyleCnt="2"/>
      <dgm:spPr/>
    </dgm:pt>
    <dgm:pt modelId="{197D34BD-0CFE-4248-92F3-B8777F974FAC}" type="pres">
      <dgm:prSet presAssocID="{D7366577-F20D-418E-B266-772BE56A5412}" presName="hierChild4" presStyleCnt="0"/>
      <dgm:spPr/>
    </dgm:pt>
    <dgm:pt modelId="{E5B96BFB-B3BB-4502-86A7-C22241C7451D}" type="pres">
      <dgm:prSet presAssocID="{D7366577-F20D-418E-B266-772BE56A5412}" presName="hierChild5" presStyleCnt="0"/>
      <dgm:spPr/>
    </dgm:pt>
    <dgm:pt modelId="{21FBB06C-A1FD-4C63-A42E-11F8C405A34D}" type="pres">
      <dgm:prSet presAssocID="{C4CF8999-A24B-4C9E-9B77-83694CD81873}" presName="hierChild3" presStyleCnt="0"/>
      <dgm:spPr/>
    </dgm:pt>
  </dgm:ptLst>
  <dgm:cxnLst>
    <dgm:cxn modelId="{7C0EFF06-4799-4736-AB1C-43921EA9FEF2}" type="presOf" srcId="{B2C2EDA4-A14D-4158-AA9C-9CEB6E842F00}" destId="{695D3CB4-C18B-48A2-8E3D-7FBFA61F13F4}" srcOrd="0" destOrd="0" presId="urn:microsoft.com/office/officeart/2005/8/layout/orgChart1"/>
    <dgm:cxn modelId="{D3539E0A-F0D7-4270-A090-27B9E3F129FC}" srcId="{C4CF8999-A24B-4C9E-9B77-83694CD81873}" destId="{A8C91DB2-087F-4FFA-B150-D35F944A174F}" srcOrd="0" destOrd="0" parTransId="{B2C2EDA4-A14D-4158-AA9C-9CEB6E842F00}" sibTransId="{24B0BF13-97C8-4CC0-A6E4-44EB602A3E73}"/>
    <dgm:cxn modelId="{CC639D0F-A6B7-4724-8560-568DC5231E01}" type="presOf" srcId="{D7366577-F20D-418E-B266-772BE56A5412}" destId="{77DEC6C1-5845-47FB-87CB-29BC44520FD4}" srcOrd="1" destOrd="0" presId="urn:microsoft.com/office/officeart/2005/8/layout/orgChart1"/>
    <dgm:cxn modelId="{D5010725-118E-41F2-BC7C-0581B35C1701}" type="presOf" srcId="{D7366577-F20D-418E-B266-772BE56A5412}" destId="{E045D9ED-9B0B-43B9-BF18-AF4430FC9DCF}" srcOrd="0" destOrd="0" presId="urn:microsoft.com/office/officeart/2005/8/layout/orgChart1"/>
    <dgm:cxn modelId="{4498B737-7F2C-408D-90D0-05752DDE1299}" type="presOf" srcId="{A8C91DB2-087F-4FFA-B150-D35F944A174F}" destId="{C5099375-5643-465D-A467-BE63829DBC8E}" srcOrd="1" destOrd="0" presId="urn:microsoft.com/office/officeart/2005/8/layout/orgChart1"/>
    <dgm:cxn modelId="{D630C151-0B35-4A7C-A5DE-AB77167404C0}" type="presOf" srcId="{BED007D9-8BF7-46A5-9EE4-ED4456B79465}" destId="{71CA9389-9123-458F-B0C1-5886D9EE7246}" srcOrd="0" destOrd="0" presId="urn:microsoft.com/office/officeart/2005/8/layout/orgChart1"/>
    <dgm:cxn modelId="{8343EF79-1374-4EA4-8F8D-D6C2E932659B}" srcId="{C4CF8999-A24B-4C9E-9B77-83694CD81873}" destId="{D7366577-F20D-418E-B266-772BE56A5412}" srcOrd="1" destOrd="0" parTransId="{28CDD3B5-B458-43CD-A5EB-7B5094AF6D74}" sibTransId="{D9C4F8F8-275D-47A9-86BC-B6293A228D64}"/>
    <dgm:cxn modelId="{D9CD4F81-9C20-4503-ACCF-D79B3C152205}" type="presOf" srcId="{28CDD3B5-B458-43CD-A5EB-7B5094AF6D74}" destId="{8D9CCCAF-D7D5-441A-A3BB-8F00FBC75CF3}" srcOrd="0" destOrd="0" presId="urn:microsoft.com/office/officeart/2005/8/layout/orgChart1"/>
    <dgm:cxn modelId="{EB154484-3ABC-4260-87AF-51370E0292B1}" srcId="{BED007D9-8BF7-46A5-9EE4-ED4456B79465}" destId="{C4CF8999-A24B-4C9E-9B77-83694CD81873}" srcOrd="0" destOrd="0" parTransId="{117AE6C4-7093-4DBE-9471-B2D9208F806C}" sibTransId="{D46D7BD5-0F88-43B6-9ED1-A742CDA82159}"/>
    <dgm:cxn modelId="{1DA523DC-4875-4281-AAE5-369296AD4BEF}" type="presOf" srcId="{C4CF8999-A24B-4C9E-9B77-83694CD81873}" destId="{45BB2994-4367-4ED0-B32A-6D494E4B472D}" srcOrd="1" destOrd="0" presId="urn:microsoft.com/office/officeart/2005/8/layout/orgChart1"/>
    <dgm:cxn modelId="{14FE2DFE-417B-4A95-A12B-F52C273A9180}" type="presOf" srcId="{C4CF8999-A24B-4C9E-9B77-83694CD81873}" destId="{5F4D68F6-2587-4E2C-9967-32CDABD070ED}" srcOrd="0" destOrd="0" presId="urn:microsoft.com/office/officeart/2005/8/layout/orgChart1"/>
    <dgm:cxn modelId="{A886B6FF-7049-42D8-AF47-F0701B6D4374}" type="presOf" srcId="{A8C91DB2-087F-4FFA-B150-D35F944A174F}" destId="{1B285D46-B975-4379-9346-D80F476584ED}" srcOrd="0" destOrd="0" presId="urn:microsoft.com/office/officeart/2005/8/layout/orgChart1"/>
    <dgm:cxn modelId="{3E05D847-84C8-4D77-A730-A2A81E85FED9}" type="presParOf" srcId="{71CA9389-9123-458F-B0C1-5886D9EE7246}" destId="{6A32D411-6DA8-4D73-897E-0942085FF968}" srcOrd="0" destOrd="0" presId="urn:microsoft.com/office/officeart/2005/8/layout/orgChart1"/>
    <dgm:cxn modelId="{F6AA9F7D-FAAA-41AA-95D2-199C68BEF2C0}" type="presParOf" srcId="{6A32D411-6DA8-4D73-897E-0942085FF968}" destId="{61C34D69-B86D-4E0C-A7FB-38020098A706}" srcOrd="0" destOrd="0" presId="urn:microsoft.com/office/officeart/2005/8/layout/orgChart1"/>
    <dgm:cxn modelId="{93019286-36ED-4EBC-880A-B7D3DBA90B1B}" type="presParOf" srcId="{61C34D69-B86D-4E0C-A7FB-38020098A706}" destId="{5F4D68F6-2587-4E2C-9967-32CDABD070ED}" srcOrd="0" destOrd="0" presId="urn:microsoft.com/office/officeart/2005/8/layout/orgChart1"/>
    <dgm:cxn modelId="{DC98062B-F963-473D-8697-CAE4D25F2820}" type="presParOf" srcId="{61C34D69-B86D-4E0C-A7FB-38020098A706}" destId="{45BB2994-4367-4ED0-B32A-6D494E4B472D}" srcOrd="1" destOrd="0" presId="urn:microsoft.com/office/officeart/2005/8/layout/orgChart1"/>
    <dgm:cxn modelId="{037DE588-E284-44A3-96E5-B289D0F8FE32}" type="presParOf" srcId="{6A32D411-6DA8-4D73-897E-0942085FF968}" destId="{22D233A0-EEB1-43DB-A897-021DA37700B3}" srcOrd="1" destOrd="0" presId="urn:microsoft.com/office/officeart/2005/8/layout/orgChart1"/>
    <dgm:cxn modelId="{D8ABF32C-E45F-46D7-B45A-113160CAF2F2}" type="presParOf" srcId="{22D233A0-EEB1-43DB-A897-021DA37700B3}" destId="{695D3CB4-C18B-48A2-8E3D-7FBFA61F13F4}" srcOrd="0" destOrd="0" presId="urn:microsoft.com/office/officeart/2005/8/layout/orgChart1"/>
    <dgm:cxn modelId="{5135A58A-80DF-4949-B69E-F3B84C56DE1A}" type="presParOf" srcId="{22D233A0-EEB1-43DB-A897-021DA37700B3}" destId="{C6D5ADDF-ED78-4A8D-9928-85C018055D15}" srcOrd="1" destOrd="0" presId="urn:microsoft.com/office/officeart/2005/8/layout/orgChart1"/>
    <dgm:cxn modelId="{85B24F6E-0B74-4359-8938-CDC46633C90B}" type="presParOf" srcId="{C6D5ADDF-ED78-4A8D-9928-85C018055D15}" destId="{6ACF26FA-B9DC-46D4-996E-C5412D594134}" srcOrd="0" destOrd="0" presId="urn:microsoft.com/office/officeart/2005/8/layout/orgChart1"/>
    <dgm:cxn modelId="{323DBE1D-BD2A-4685-ABAF-BAB1E56918F8}" type="presParOf" srcId="{6ACF26FA-B9DC-46D4-996E-C5412D594134}" destId="{1B285D46-B975-4379-9346-D80F476584ED}" srcOrd="0" destOrd="0" presId="urn:microsoft.com/office/officeart/2005/8/layout/orgChart1"/>
    <dgm:cxn modelId="{D9814C8B-996A-4FA3-AAD7-10B396D027D9}" type="presParOf" srcId="{6ACF26FA-B9DC-46D4-996E-C5412D594134}" destId="{C5099375-5643-465D-A467-BE63829DBC8E}" srcOrd="1" destOrd="0" presId="urn:microsoft.com/office/officeart/2005/8/layout/orgChart1"/>
    <dgm:cxn modelId="{18E96068-46F4-4A9D-AF51-60222C106D0D}" type="presParOf" srcId="{C6D5ADDF-ED78-4A8D-9928-85C018055D15}" destId="{70E05901-ABA8-4507-982D-4AADCB4F118F}" srcOrd="1" destOrd="0" presId="urn:microsoft.com/office/officeart/2005/8/layout/orgChart1"/>
    <dgm:cxn modelId="{EAB2010C-9803-49FE-B2F1-EDD041F78943}" type="presParOf" srcId="{C6D5ADDF-ED78-4A8D-9928-85C018055D15}" destId="{50EE5C7B-329E-4E6E-88B4-66117C81ED2B}" srcOrd="2" destOrd="0" presId="urn:microsoft.com/office/officeart/2005/8/layout/orgChart1"/>
    <dgm:cxn modelId="{3DFBEB18-9133-446F-8EEC-7BF37C331F31}" type="presParOf" srcId="{22D233A0-EEB1-43DB-A897-021DA37700B3}" destId="{8D9CCCAF-D7D5-441A-A3BB-8F00FBC75CF3}" srcOrd="2" destOrd="0" presId="urn:microsoft.com/office/officeart/2005/8/layout/orgChart1"/>
    <dgm:cxn modelId="{25E7BD9B-2BA2-45BD-877D-3210527827D7}" type="presParOf" srcId="{22D233A0-EEB1-43DB-A897-021DA37700B3}" destId="{E53F412E-CCF3-41B2-AC9E-D37C27ACCFE5}" srcOrd="3" destOrd="0" presId="urn:microsoft.com/office/officeart/2005/8/layout/orgChart1"/>
    <dgm:cxn modelId="{957FB019-12C5-4CD7-BC18-DFAB4A16EEC1}" type="presParOf" srcId="{E53F412E-CCF3-41B2-AC9E-D37C27ACCFE5}" destId="{CB1C1625-0D9B-4A2A-9767-394DB155ED71}" srcOrd="0" destOrd="0" presId="urn:microsoft.com/office/officeart/2005/8/layout/orgChart1"/>
    <dgm:cxn modelId="{00F7BFA9-89C2-4358-A4AD-9436CDEEB5F3}" type="presParOf" srcId="{CB1C1625-0D9B-4A2A-9767-394DB155ED71}" destId="{E045D9ED-9B0B-43B9-BF18-AF4430FC9DCF}" srcOrd="0" destOrd="0" presId="urn:microsoft.com/office/officeart/2005/8/layout/orgChart1"/>
    <dgm:cxn modelId="{E439F043-578B-46BD-A75C-8A7C5E66A59C}" type="presParOf" srcId="{CB1C1625-0D9B-4A2A-9767-394DB155ED71}" destId="{77DEC6C1-5845-47FB-87CB-29BC44520FD4}" srcOrd="1" destOrd="0" presId="urn:microsoft.com/office/officeart/2005/8/layout/orgChart1"/>
    <dgm:cxn modelId="{C8D30201-5BDD-4E7A-82D6-693B06CB214E}" type="presParOf" srcId="{E53F412E-CCF3-41B2-AC9E-D37C27ACCFE5}" destId="{197D34BD-0CFE-4248-92F3-B8777F974FAC}" srcOrd="1" destOrd="0" presId="urn:microsoft.com/office/officeart/2005/8/layout/orgChart1"/>
    <dgm:cxn modelId="{99FD41F5-E585-4208-BECA-553A276DCB21}" type="presParOf" srcId="{E53F412E-CCF3-41B2-AC9E-D37C27ACCFE5}" destId="{E5B96BFB-B3BB-4502-86A7-C22241C7451D}" srcOrd="2" destOrd="0" presId="urn:microsoft.com/office/officeart/2005/8/layout/orgChart1"/>
    <dgm:cxn modelId="{52785426-BA5D-4355-B11D-FCC00A8AC04F}" type="presParOf" srcId="{6A32D411-6DA8-4D73-897E-0942085FF968}" destId="{21FBB06C-A1FD-4C63-A42E-11F8C405A34D}"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9EEA2754-F445-4485-AC7A-7AE5BB6FB46A}" type="doc">
      <dgm:prSet loTypeId="urn:microsoft.com/office/officeart/2005/8/layout/matrix2" loCatId="matrix" qsTypeId="urn:microsoft.com/office/officeart/2005/8/quickstyle/simple1" qsCatId="simple" csTypeId="urn:microsoft.com/office/officeart/2005/8/colors/accent1_2" csCatId="accent1" phldr="1"/>
      <dgm:spPr/>
      <dgm:t>
        <a:bodyPr/>
        <a:lstStyle/>
        <a:p>
          <a:endParaRPr lang="en-IN"/>
        </a:p>
      </dgm:t>
    </dgm:pt>
    <dgm:pt modelId="{4E17577D-AF9C-4309-A15E-B075A939AEC6}">
      <dgm:prSet phldrT="[Text]" custT="1"/>
      <dgm:spPr/>
      <dgm:t>
        <a:bodyPr/>
        <a:lstStyle/>
        <a:p>
          <a:r>
            <a:rPr lang="en-US" sz="1600" b="1" dirty="0">
              <a:latin typeface="Signika" panose="020B0604020202020204" charset="0"/>
            </a:rPr>
            <a:t>Do it First</a:t>
          </a:r>
          <a:endParaRPr lang="en-IN" sz="1600" b="1" dirty="0">
            <a:latin typeface="Signika" panose="020B0604020202020204" charset="0"/>
          </a:endParaRPr>
        </a:p>
      </dgm:t>
    </dgm:pt>
    <dgm:pt modelId="{DCECFDDE-87D6-4491-9BCB-1D1B4140C8BB}" type="parTrans" cxnId="{458EABD0-9744-42D1-9E2D-197CF95EE6D9}">
      <dgm:prSet/>
      <dgm:spPr/>
      <dgm:t>
        <a:bodyPr/>
        <a:lstStyle/>
        <a:p>
          <a:endParaRPr lang="en-IN" sz="1600" b="1">
            <a:latin typeface="Signika" panose="020B0604020202020204" charset="0"/>
          </a:endParaRPr>
        </a:p>
      </dgm:t>
    </dgm:pt>
    <dgm:pt modelId="{C315E0D9-DB9D-4383-A96A-0A403D24349D}" type="sibTrans" cxnId="{458EABD0-9744-42D1-9E2D-197CF95EE6D9}">
      <dgm:prSet/>
      <dgm:spPr/>
      <dgm:t>
        <a:bodyPr/>
        <a:lstStyle/>
        <a:p>
          <a:endParaRPr lang="en-IN" sz="1600" b="1">
            <a:latin typeface="Signika" panose="020B0604020202020204" charset="0"/>
          </a:endParaRPr>
        </a:p>
      </dgm:t>
    </dgm:pt>
    <dgm:pt modelId="{2BD56A3E-A026-4306-AF04-45BEFF55768A}">
      <dgm:prSet phldrT="[Text]" custT="1"/>
      <dgm:spPr/>
      <dgm:t>
        <a:bodyPr/>
        <a:lstStyle/>
        <a:p>
          <a:r>
            <a:rPr lang="en-US" sz="1600" b="1" dirty="0">
              <a:latin typeface="Signika" panose="020B0604020202020204" charset="0"/>
            </a:rPr>
            <a:t>Schedule It</a:t>
          </a:r>
          <a:endParaRPr lang="en-IN" sz="1600" b="1" dirty="0">
            <a:latin typeface="Signika" panose="020B0604020202020204" charset="0"/>
          </a:endParaRPr>
        </a:p>
      </dgm:t>
    </dgm:pt>
    <dgm:pt modelId="{B22E543A-B6D5-4433-9F25-D0831F9D2567}" type="parTrans" cxnId="{364DFF4F-5519-4313-83ED-8010F5727BAD}">
      <dgm:prSet/>
      <dgm:spPr/>
      <dgm:t>
        <a:bodyPr/>
        <a:lstStyle/>
        <a:p>
          <a:endParaRPr lang="en-IN" sz="1600" b="1">
            <a:latin typeface="Signika" panose="020B0604020202020204" charset="0"/>
          </a:endParaRPr>
        </a:p>
      </dgm:t>
    </dgm:pt>
    <dgm:pt modelId="{1CC117DC-268C-4361-BC6A-75C021266174}" type="sibTrans" cxnId="{364DFF4F-5519-4313-83ED-8010F5727BAD}">
      <dgm:prSet/>
      <dgm:spPr/>
      <dgm:t>
        <a:bodyPr/>
        <a:lstStyle/>
        <a:p>
          <a:endParaRPr lang="en-IN" sz="1600" b="1">
            <a:latin typeface="Signika" panose="020B0604020202020204" charset="0"/>
          </a:endParaRPr>
        </a:p>
      </dgm:t>
    </dgm:pt>
    <dgm:pt modelId="{4E43E95B-0687-4F03-8CA7-DCD7799A31F0}">
      <dgm:prSet phldrT="[Text]" custT="1"/>
      <dgm:spPr/>
      <dgm:t>
        <a:bodyPr/>
        <a:lstStyle/>
        <a:p>
          <a:r>
            <a:rPr lang="en-US" sz="1600" b="1" dirty="0">
              <a:latin typeface="Signika" panose="020B0604020202020204" charset="0"/>
            </a:rPr>
            <a:t>Delegate it</a:t>
          </a:r>
          <a:endParaRPr lang="en-IN" sz="1600" b="1" dirty="0">
            <a:latin typeface="Signika" panose="020B0604020202020204" charset="0"/>
          </a:endParaRPr>
        </a:p>
      </dgm:t>
    </dgm:pt>
    <dgm:pt modelId="{C297C30B-1E2D-4338-B531-D7DCED312E50}" type="parTrans" cxnId="{69CAC4D9-281C-4887-9DC2-F25C179922B4}">
      <dgm:prSet/>
      <dgm:spPr/>
      <dgm:t>
        <a:bodyPr/>
        <a:lstStyle/>
        <a:p>
          <a:endParaRPr lang="en-IN" sz="1600" b="1">
            <a:latin typeface="Signika" panose="020B0604020202020204" charset="0"/>
          </a:endParaRPr>
        </a:p>
      </dgm:t>
    </dgm:pt>
    <dgm:pt modelId="{2376A3FE-0E53-456F-A795-2548956571F6}" type="sibTrans" cxnId="{69CAC4D9-281C-4887-9DC2-F25C179922B4}">
      <dgm:prSet/>
      <dgm:spPr/>
      <dgm:t>
        <a:bodyPr/>
        <a:lstStyle/>
        <a:p>
          <a:endParaRPr lang="en-IN" sz="1600" b="1">
            <a:latin typeface="Signika" panose="020B0604020202020204" charset="0"/>
          </a:endParaRPr>
        </a:p>
      </dgm:t>
    </dgm:pt>
    <dgm:pt modelId="{1469D604-A8DE-4CBE-9010-37EF9850A42D}">
      <dgm:prSet phldrT="[Text]" custT="1"/>
      <dgm:spPr/>
      <dgm:t>
        <a:bodyPr/>
        <a:lstStyle/>
        <a:p>
          <a:r>
            <a:rPr lang="en-US" sz="1600" b="1" dirty="0">
              <a:latin typeface="Signika" panose="020B0604020202020204" charset="0"/>
            </a:rPr>
            <a:t>Delete it</a:t>
          </a:r>
          <a:endParaRPr lang="en-IN" sz="1600" b="1" dirty="0">
            <a:latin typeface="Signika" panose="020B0604020202020204" charset="0"/>
          </a:endParaRPr>
        </a:p>
      </dgm:t>
    </dgm:pt>
    <dgm:pt modelId="{F244338C-5574-4080-9CE3-A2E2BA6918A4}" type="parTrans" cxnId="{0BCDA7A0-65E2-4A76-8175-0AF680412E9B}">
      <dgm:prSet/>
      <dgm:spPr/>
      <dgm:t>
        <a:bodyPr/>
        <a:lstStyle/>
        <a:p>
          <a:endParaRPr lang="en-IN" sz="1600" b="1">
            <a:latin typeface="Signika" panose="020B0604020202020204" charset="0"/>
          </a:endParaRPr>
        </a:p>
      </dgm:t>
    </dgm:pt>
    <dgm:pt modelId="{C489BF08-8195-4A3E-8326-4CFAFA72A560}" type="sibTrans" cxnId="{0BCDA7A0-65E2-4A76-8175-0AF680412E9B}">
      <dgm:prSet/>
      <dgm:spPr/>
      <dgm:t>
        <a:bodyPr/>
        <a:lstStyle/>
        <a:p>
          <a:endParaRPr lang="en-IN" sz="1600" b="1">
            <a:latin typeface="Signika" panose="020B0604020202020204" charset="0"/>
          </a:endParaRPr>
        </a:p>
      </dgm:t>
    </dgm:pt>
    <dgm:pt modelId="{1AFCD514-1A69-4A04-950F-1D58B74A00B7}" type="pres">
      <dgm:prSet presAssocID="{9EEA2754-F445-4485-AC7A-7AE5BB6FB46A}" presName="matrix" presStyleCnt="0">
        <dgm:presLayoutVars>
          <dgm:chMax val="1"/>
          <dgm:dir/>
          <dgm:resizeHandles val="exact"/>
        </dgm:presLayoutVars>
      </dgm:prSet>
      <dgm:spPr/>
    </dgm:pt>
    <dgm:pt modelId="{79A54A81-24DB-42B9-A182-37D99B2BDA80}" type="pres">
      <dgm:prSet presAssocID="{9EEA2754-F445-4485-AC7A-7AE5BB6FB46A}" presName="axisShape" presStyleLbl="bgShp" presStyleIdx="0" presStyleCnt="1"/>
      <dgm:spPr/>
    </dgm:pt>
    <dgm:pt modelId="{92F189D6-8A0C-4A1C-84E2-4FC8729214AA}" type="pres">
      <dgm:prSet presAssocID="{9EEA2754-F445-4485-AC7A-7AE5BB6FB46A}" presName="rect1" presStyleLbl="node1" presStyleIdx="0" presStyleCnt="4">
        <dgm:presLayoutVars>
          <dgm:chMax val="0"/>
          <dgm:chPref val="0"/>
          <dgm:bulletEnabled val="1"/>
        </dgm:presLayoutVars>
      </dgm:prSet>
      <dgm:spPr/>
    </dgm:pt>
    <dgm:pt modelId="{7003BE60-4EB0-49F3-A71C-0E2CECFCDEB0}" type="pres">
      <dgm:prSet presAssocID="{9EEA2754-F445-4485-AC7A-7AE5BB6FB46A}" presName="rect2" presStyleLbl="node1" presStyleIdx="1" presStyleCnt="4">
        <dgm:presLayoutVars>
          <dgm:chMax val="0"/>
          <dgm:chPref val="0"/>
          <dgm:bulletEnabled val="1"/>
        </dgm:presLayoutVars>
      </dgm:prSet>
      <dgm:spPr/>
    </dgm:pt>
    <dgm:pt modelId="{25F8C5D7-389F-4220-AE38-5E3A1F755C92}" type="pres">
      <dgm:prSet presAssocID="{9EEA2754-F445-4485-AC7A-7AE5BB6FB46A}" presName="rect3" presStyleLbl="node1" presStyleIdx="2" presStyleCnt="4">
        <dgm:presLayoutVars>
          <dgm:chMax val="0"/>
          <dgm:chPref val="0"/>
          <dgm:bulletEnabled val="1"/>
        </dgm:presLayoutVars>
      </dgm:prSet>
      <dgm:spPr/>
    </dgm:pt>
    <dgm:pt modelId="{FFD66153-4ACF-43AB-93D1-B7C1C70C97CF}" type="pres">
      <dgm:prSet presAssocID="{9EEA2754-F445-4485-AC7A-7AE5BB6FB46A}" presName="rect4" presStyleLbl="node1" presStyleIdx="3" presStyleCnt="4">
        <dgm:presLayoutVars>
          <dgm:chMax val="0"/>
          <dgm:chPref val="0"/>
          <dgm:bulletEnabled val="1"/>
        </dgm:presLayoutVars>
      </dgm:prSet>
      <dgm:spPr/>
    </dgm:pt>
  </dgm:ptLst>
  <dgm:cxnLst>
    <dgm:cxn modelId="{1064561D-7093-4BF6-84C8-5323A9FE1B1D}" type="presOf" srcId="{1469D604-A8DE-4CBE-9010-37EF9850A42D}" destId="{FFD66153-4ACF-43AB-93D1-B7C1C70C97CF}" srcOrd="0" destOrd="0" presId="urn:microsoft.com/office/officeart/2005/8/layout/matrix2"/>
    <dgm:cxn modelId="{CCD82539-5F94-4549-92C0-0B626744CC34}" type="presOf" srcId="{4E43E95B-0687-4F03-8CA7-DCD7799A31F0}" destId="{25F8C5D7-389F-4220-AE38-5E3A1F755C92}" srcOrd="0" destOrd="0" presId="urn:microsoft.com/office/officeart/2005/8/layout/matrix2"/>
    <dgm:cxn modelId="{3D7E3E3B-B796-4CA2-9C5F-362024C73630}" type="presOf" srcId="{9EEA2754-F445-4485-AC7A-7AE5BB6FB46A}" destId="{1AFCD514-1A69-4A04-950F-1D58B74A00B7}" srcOrd="0" destOrd="0" presId="urn:microsoft.com/office/officeart/2005/8/layout/matrix2"/>
    <dgm:cxn modelId="{364DFF4F-5519-4313-83ED-8010F5727BAD}" srcId="{9EEA2754-F445-4485-AC7A-7AE5BB6FB46A}" destId="{2BD56A3E-A026-4306-AF04-45BEFF55768A}" srcOrd="1" destOrd="0" parTransId="{B22E543A-B6D5-4433-9F25-D0831F9D2567}" sibTransId="{1CC117DC-268C-4361-BC6A-75C021266174}"/>
    <dgm:cxn modelId="{0BCDA7A0-65E2-4A76-8175-0AF680412E9B}" srcId="{9EEA2754-F445-4485-AC7A-7AE5BB6FB46A}" destId="{1469D604-A8DE-4CBE-9010-37EF9850A42D}" srcOrd="3" destOrd="0" parTransId="{F244338C-5574-4080-9CE3-A2E2BA6918A4}" sibTransId="{C489BF08-8195-4A3E-8326-4CFAFA72A560}"/>
    <dgm:cxn modelId="{929AA6A6-60C3-4828-9AF6-B1DD2856958F}" type="presOf" srcId="{2BD56A3E-A026-4306-AF04-45BEFF55768A}" destId="{7003BE60-4EB0-49F3-A71C-0E2CECFCDEB0}" srcOrd="0" destOrd="0" presId="urn:microsoft.com/office/officeart/2005/8/layout/matrix2"/>
    <dgm:cxn modelId="{458EABD0-9744-42D1-9E2D-197CF95EE6D9}" srcId="{9EEA2754-F445-4485-AC7A-7AE5BB6FB46A}" destId="{4E17577D-AF9C-4309-A15E-B075A939AEC6}" srcOrd="0" destOrd="0" parTransId="{DCECFDDE-87D6-4491-9BCB-1D1B4140C8BB}" sibTransId="{C315E0D9-DB9D-4383-A96A-0A403D24349D}"/>
    <dgm:cxn modelId="{69CAC4D9-281C-4887-9DC2-F25C179922B4}" srcId="{9EEA2754-F445-4485-AC7A-7AE5BB6FB46A}" destId="{4E43E95B-0687-4F03-8CA7-DCD7799A31F0}" srcOrd="2" destOrd="0" parTransId="{C297C30B-1E2D-4338-B531-D7DCED312E50}" sibTransId="{2376A3FE-0E53-456F-A795-2548956571F6}"/>
    <dgm:cxn modelId="{F8DB1EE4-1AD4-4018-8274-F3328DBF5B77}" type="presOf" srcId="{4E17577D-AF9C-4309-A15E-B075A939AEC6}" destId="{92F189D6-8A0C-4A1C-84E2-4FC8729214AA}" srcOrd="0" destOrd="0" presId="urn:microsoft.com/office/officeart/2005/8/layout/matrix2"/>
    <dgm:cxn modelId="{B6DBBF24-7D2A-48A8-8ECB-3DC2699E3D94}" type="presParOf" srcId="{1AFCD514-1A69-4A04-950F-1D58B74A00B7}" destId="{79A54A81-24DB-42B9-A182-37D99B2BDA80}" srcOrd="0" destOrd="0" presId="urn:microsoft.com/office/officeart/2005/8/layout/matrix2"/>
    <dgm:cxn modelId="{89117645-17C1-4998-A971-981A159A11B3}" type="presParOf" srcId="{1AFCD514-1A69-4A04-950F-1D58B74A00B7}" destId="{92F189D6-8A0C-4A1C-84E2-4FC8729214AA}" srcOrd="1" destOrd="0" presId="urn:microsoft.com/office/officeart/2005/8/layout/matrix2"/>
    <dgm:cxn modelId="{92C2B6A7-123C-41D8-B584-870D7A49F443}" type="presParOf" srcId="{1AFCD514-1A69-4A04-950F-1D58B74A00B7}" destId="{7003BE60-4EB0-49F3-A71C-0E2CECFCDEB0}" srcOrd="2" destOrd="0" presId="urn:microsoft.com/office/officeart/2005/8/layout/matrix2"/>
    <dgm:cxn modelId="{0D56A80E-7147-4524-A05C-7EFC5D86CFAD}" type="presParOf" srcId="{1AFCD514-1A69-4A04-950F-1D58B74A00B7}" destId="{25F8C5D7-389F-4220-AE38-5E3A1F755C92}" srcOrd="3" destOrd="0" presId="urn:microsoft.com/office/officeart/2005/8/layout/matrix2"/>
    <dgm:cxn modelId="{CAF65CD7-DA12-40E6-A3CC-B5DDB2907FFE}" type="presParOf" srcId="{1AFCD514-1A69-4A04-950F-1D58B74A00B7}" destId="{FFD66153-4ACF-43AB-93D1-B7C1C70C97CF}" srcOrd="4" destOrd="0" presId="urn:microsoft.com/office/officeart/2005/8/layout/matrix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778228E-295D-472E-9E1B-BA30A21EC5C0}">
      <dsp:nvSpPr>
        <dsp:cNvPr id="0" name=""/>
        <dsp:cNvSpPr/>
      </dsp:nvSpPr>
      <dsp:spPr>
        <a:xfrm>
          <a:off x="6111" y="954"/>
          <a:ext cx="1734951" cy="1040971"/>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dirty="0">
              <a:latin typeface="Signika" panose="020B0604020202020204" charset="0"/>
            </a:rPr>
            <a:t>High Work Load</a:t>
          </a:r>
          <a:endParaRPr lang="en-IN" sz="1600" b="1" kern="1200" dirty="0">
            <a:latin typeface="Signika" panose="020B0604020202020204" charset="0"/>
          </a:endParaRPr>
        </a:p>
      </dsp:txBody>
      <dsp:txXfrm>
        <a:off x="6111" y="954"/>
        <a:ext cx="1734951" cy="1040971"/>
      </dsp:txXfrm>
    </dsp:sp>
    <dsp:sp modelId="{E3F3C500-20CD-438C-B15A-9E6946A35A80}">
      <dsp:nvSpPr>
        <dsp:cNvPr id="0" name=""/>
        <dsp:cNvSpPr/>
      </dsp:nvSpPr>
      <dsp:spPr>
        <a:xfrm>
          <a:off x="1914558" y="954"/>
          <a:ext cx="1734951" cy="1040971"/>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dirty="0">
              <a:latin typeface="Signika" panose="020B0604020202020204" charset="0"/>
            </a:rPr>
            <a:t>Lack of Control</a:t>
          </a:r>
          <a:endParaRPr lang="en-IN" sz="1600" b="1" kern="1200" dirty="0">
            <a:latin typeface="Signika" panose="020B0604020202020204" charset="0"/>
          </a:endParaRPr>
        </a:p>
      </dsp:txBody>
      <dsp:txXfrm>
        <a:off x="1914558" y="954"/>
        <a:ext cx="1734951" cy="1040971"/>
      </dsp:txXfrm>
    </dsp:sp>
    <dsp:sp modelId="{E60E5B2E-3A13-4E3E-89BD-B8A07F07A424}">
      <dsp:nvSpPr>
        <dsp:cNvPr id="0" name=""/>
        <dsp:cNvSpPr/>
      </dsp:nvSpPr>
      <dsp:spPr>
        <a:xfrm>
          <a:off x="3823005" y="954"/>
          <a:ext cx="1734951" cy="1040971"/>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dirty="0">
              <a:latin typeface="Signika" panose="020B0604020202020204" charset="0"/>
            </a:rPr>
            <a:t>Job Insecurity</a:t>
          </a:r>
          <a:endParaRPr lang="en-IN" sz="1600" b="1" kern="1200" dirty="0">
            <a:latin typeface="Signika" panose="020B0604020202020204" charset="0"/>
          </a:endParaRPr>
        </a:p>
      </dsp:txBody>
      <dsp:txXfrm>
        <a:off x="3823005" y="954"/>
        <a:ext cx="1734951" cy="1040971"/>
      </dsp:txXfrm>
    </dsp:sp>
    <dsp:sp modelId="{DC0B46E6-9CC3-4358-B819-9283543293EB}">
      <dsp:nvSpPr>
        <dsp:cNvPr id="0" name=""/>
        <dsp:cNvSpPr/>
      </dsp:nvSpPr>
      <dsp:spPr>
        <a:xfrm>
          <a:off x="5731452" y="954"/>
          <a:ext cx="1734951" cy="1040971"/>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dirty="0">
              <a:latin typeface="Signika" panose="020B0604020202020204" charset="0"/>
            </a:rPr>
            <a:t>Poor Work-Life balance</a:t>
          </a:r>
          <a:endParaRPr lang="en-IN" sz="1600" b="1" kern="1200" dirty="0">
            <a:latin typeface="Signika" panose="020B0604020202020204" charset="0"/>
          </a:endParaRPr>
        </a:p>
      </dsp:txBody>
      <dsp:txXfrm>
        <a:off x="5731452" y="954"/>
        <a:ext cx="1734951" cy="1040971"/>
      </dsp:txXfrm>
    </dsp:sp>
    <dsp:sp modelId="{948AB308-44E4-4A6A-826F-4574C64E8A69}">
      <dsp:nvSpPr>
        <dsp:cNvPr id="0" name=""/>
        <dsp:cNvSpPr/>
      </dsp:nvSpPr>
      <dsp:spPr>
        <a:xfrm>
          <a:off x="6111" y="1215420"/>
          <a:ext cx="1734951" cy="1040971"/>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dirty="0">
              <a:latin typeface="Signika" panose="020B0604020202020204" charset="0"/>
            </a:rPr>
            <a:t>Work Place Conflicts</a:t>
          </a:r>
          <a:endParaRPr lang="en-IN" sz="1600" b="1" kern="1200" dirty="0">
            <a:latin typeface="Signika" panose="020B0604020202020204" charset="0"/>
          </a:endParaRPr>
        </a:p>
      </dsp:txBody>
      <dsp:txXfrm>
        <a:off x="6111" y="1215420"/>
        <a:ext cx="1734951" cy="1040971"/>
      </dsp:txXfrm>
    </dsp:sp>
    <dsp:sp modelId="{96AAFE18-8E77-4E28-9F1D-1155F5CFD713}">
      <dsp:nvSpPr>
        <dsp:cNvPr id="0" name=""/>
        <dsp:cNvSpPr/>
      </dsp:nvSpPr>
      <dsp:spPr>
        <a:xfrm>
          <a:off x="1914558" y="1215420"/>
          <a:ext cx="1734951" cy="1040971"/>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dirty="0">
              <a:latin typeface="Signika" panose="020B0604020202020204" charset="0"/>
            </a:rPr>
            <a:t>Job Dissatisfaction</a:t>
          </a:r>
          <a:endParaRPr lang="en-IN" sz="1600" b="1" kern="1200" dirty="0">
            <a:latin typeface="Signika" panose="020B0604020202020204" charset="0"/>
          </a:endParaRPr>
        </a:p>
      </dsp:txBody>
      <dsp:txXfrm>
        <a:off x="1914558" y="1215420"/>
        <a:ext cx="1734951" cy="1040971"/>
      </dsp:txXfrm>
    </dsp:sp>
    <dsp:sp modelId="{91EE8D91-D742-49D9-963B-2C7EE85035D1}">
      <dsp:nvSpPr>
        <dsp:cNvPr id="0" name=""/>
        <dsp:cNvSpPr/>
      </dsp:nvSpPr>
      <dsp:spPr>
        <a:xfrm>
          <a:off x="3823005" y="1215420"/>
          <a:ext cx="1734951" cy="1040971"/>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dirty="0">
              <a:latin typeface="Signika" panose="020B0604020202020204" charset="0"/>
            </a:rPr>
            <a:t>Lack of Support</a:t>
          </a:r>
          <a:endParaRPr lang="en-IN" sz="1600" b="1" kern="1200" dirty="0">
            <a:latin typeface="Signika" panose="020B0604020202020204" charset="0"/>
          </a:endParaRPr>
        </a:p>
      </dsp:txBody>
      <dsp:txXfrm>
        <a:off x="3823005" y="1215420"/>
        <a:ext cx="1734951" cy="1040971"/>
      </dsp:txXfrm>
    </dsp:sp>
    <dsp:sp modelId="{DE7561AF-14B3-44AF-9370-7849F3BCEE09}">
      <dsp:nvSpPr>
        <dsp:cNvPr id="0" name=""/>
        <dsp:cNvSpPr/>
      </dsp:nvSpPr>
      <dsp:spPr>
        <a:xfrm>
          <a:off x="5731452" y="1215420"/>
          <a:ext cx="1734951" cy="1040971"/>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dirty="0">
              <a:latin typeface="Signika" panose="020B0604020202020204" charset="0"/>
            </a:rPr>
            <a:t>Unsafe Physical Work Conditions</a:t>
          </a:r>
          <a:endParaRPr lang="en-IN" sz="1600" b="1" kern="1200" dirty="0">
            <a:latin typeface="Signika" panose="020B0604020202020204" charset="0"/>
          </a:endParaRPr>
        </a:p>
      </dsp:txBody>
      <dsp:txXfrm>
        <a:off x="5731452" y="1215420"/>
        <a:ext cx="1734951" cy="1040971"/>
      </dsp:txXfrm>
    </dsp:sp>
    <dsp:sp modelId="{3A0D782E-A09F-4029-A3BA-86DA668653B9}">
      <dsp:nvSpPr>
        <dsp:cNvPr id="0" name=""/>
        <dsp:cNvSpPr/>
      </dsp:nvSpPr>
      <dsp:spPr>
        <a:xfrm>
          <a:off x="1914558" y="2429886"/>
          <a:ext cx="1734951" cy="1040971"/>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dirty="0">
              <a:latin typeface="Signika" panose="020B0604020202020204" charset="0"/>
            </a:rPr>
            <a:t>Career Advancement Pressure</a:t>
          </a:r>
          <a:endParaRPr lang="en-IN" sz="1600" b="1" kern="1200" dirty="0">
            <a:latin typeface="Signika" panose="020B0604020202020204" charset="0"/>
          </a:endParaRPr>
        </a:p>
      </dsp:txBody>
      <dsp:txXfrm>
        <a:off x="1914558" y="2429886"/>
        <a:ext cx="1734951" cy="1040971"/>
      </dsp:txXfrm>
    </dsp:sp>
    <dsp:sp modelId="{73DD8C32-3DCF-4E4C-ACF9-2CB9E6F18F32}">
      <dsp:nvSpPr>
        <dsp:cNvPr id="0" name=""/>
        <dsp:cNvSpPr/>
      </dsp:nvSpPr>
      <dsp:spPr>
        <a:xfrm>
          <a:off x="3823005" y="2429886"/>
          <a:ext cx="1734951" cy="1040971"/>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dirty="0">
              <a:latin typeface="Signika" panose="020B0604020202020204" charset="0"/>
            </a:rPr>
            <a:t>Technological Overload</a:t>
          </a:r>
          <a:endParaRPr lang="en-IN" sz="1600" b="1" kern="1200" dirty="0">
            <a:latin typeface="Signika" panose="020B0604020202020204" charset="0"/>
          </a:endParaRPr>
        </a:p>
      </dsp:txBody>
      <dsp:txXfrm>
        <a:off x="3823005" y="2429886"/>
        <a:ext cx="1734951" cy="1040971"/>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8BF0481-6D78-40CB-88E8-1A7545220C48}">
      <dsp:nvSpPr>
        <dsp:cNvPr id="0" name=""/>
        <dsp:cNvSpPr/>
      </dsp:nvSpPr>
      <dsp:spPr>
        <a:xfrm>
          <a:off x="0" y="24105"/>
          <a:ext cx="7213178" cy="2232000"/>
        </a:xfrm>
        <a:prstGeom prst="rightArrow">
          <a:avLst/>
        </a:prstGeom>
        <a:solidFill>
          <a:schemeClr val="accent1">
            <a:hueOff val="0"/>
            <a:satOff val="0"/>
            <a:lumOff val="0"/>
            <a:alphaOff val="0"/>
          </a:schemeClr>
        </a:solidFill>
        <a:ln w="1905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E6DEE1C-E37A-4DEA-A9BC-1BC300B90DC7}">
      <dsp:nvSpPr>
        <dsp:cNvPr id="0" name=""/>
        <dsp:cNvSpPr/>
      </dsp:nvSpPr>
      <dsp:spPr>
        <a:xfrm>
          <a:off x="5332880" y="712722"/>
          <a:ext cx="710575" cy="868939"/>
        </a:xfrm>
        <a:prstGeom prst="rect">
          <a:avLst/>
        </a:prstGeom>
        <a:noFill/>
        <a:ln w="19050">
          <a:solidFill>
            <a:schemeClr val="tx1"/>
          </a:solidFill>
        </a:ln>
        <a:effectLst/>
      </dsp:spPr>
      <dsp:style>
        <a:lnRef idx="0">
          <a:scrgbClr r="0" g="0" b="0"/>
        </a:lnRef>
        <a:fillRef idx="0">
          <a:scrgbClr r="0" g="0" b="0"/>
        </a:fillRef>
        <a:effectRef idx="0">
          <a:scrgbClr r="0" g="0" b="0"/>
        </a:effectRef>
        <a:fontRef idx="minor"/>
      </dsp:style>
      <dsp:txBody>
        <a:bodyPr spcFirstLastPara="0" vert="horz" wrap="square" lIns="0" tIns="121920" rIns="0" bIns="121920" numCol="1" spcCol="1270" anchor="ctr" anchorCtr="0">
          <a:noAutofit/>
        </a:bodyPr>
        <a:lstStyle/>
        <a:p>
          <a:pPr marL="0" lvl="0" indent="0" algn="ctr" defTabSz="533400">
            <a:lnSpc>
              <a:spcPct val="90000"/>
            </a:lnSpc>
            <a:spcBef>
              <a:spcPct val="0"/>
            </a:spcBef>
            <a:spcAft>
              <a:spcPct val="35000"/>
            </a:spcAft>
            <a:buNone/>
          </a:pPr>
          <a:r>
            <a:rPr lang="en-US" sz="1200" kern="1200" dirty="0">
              <a:solidFill>
                <a:schemeClr val="bg1"/>
              </a:solidFill>
              <a:latin typeface="Signika" panose="020B0604020202020204" charset="0"/>
            </a:rPr>
            <a:t>Track progress</a:t>
          </a:r>
          <a:endParaRPr lang="en-IN" sz="1200" kern="1200" dirty="0">
            <a:solidFill>
              <a:schemeClr val="bg1"/>
            </a:solidFill>
            <a:latin typeface="Signika" panose="020B0604020202020204" charset="0"/>
          </a:endParaRPr>
        </a:p>
      </dsp:txBody>
      <dsp:txXfrm>
        <a:off x="5332880" y="712722"/>
        <a:ext cx="710575" cy="868939"/>
      </dsp:txXfrm>
    </dsp:sp>
    <dsp:sp modelId="{F64CC350-E365-42E2-B2DA-5CC7D5B8312D}">
      <dsp:nvSpPr>
        <dsp:cNvPr id="0" name=""/>
        <dsp:cNvSpPr/>
      </dsp:nvSpPr>
      <dsp:spPr>
        <a:xfrm>
          <a:off x="4480189" y="712722"/>
          <a:ext cx="710575" cy="868939"/>
        </a:xfrm>
        <a:prstGeom prst="rect">
          <a:avLst/>
        </a:prstGeom>
        <a:noFill/>
        <a:ln w="19050">
          <a:solidFill>
            <a:schemeClr val="tx1"/>
          </a:solidFill>
        </a:ln>
        <a:effectLst/>
      </dsp:spPr>
      <dsp:style>
        <a:lnRef idx="0">
          <a:scrgbClr r="0" g="0" b="0"/>
        </a:lnRef>
        <a:fillRef idx="0">
          <a:scrgbClr r="0" g="0" b="0"/>
        </a:fillRef>
        <a:effectRef idx="0">
          <a:scrgbClr r="0" g="0" b="0"/>
        </a:effectRef>
        <a:fontRef idx="minor"/>
      </dsp:style>
      <dsp:txBody>
        <a:bodyPr spcFirstLastPara="0" vert="horz" wrap="square" lIns="0" tIns="121920" rIns="0" bIns="121920" numCol="1" spcCol="1270" anchor="ctr" anchorCtr="0">
          <a:noAutofit/>
        </a:bodyPr>
        <a:lstStyle/>
        <a:p>
          <a:pPr marL="0" lvl="0" indent="0" algn="ctr" defTabSz="533400">
            <a:lnSpc>
              <a:spcPct val="90000"/>
            </a:lnSpc>
            <a:spcBef>
              <a:spcPct val="0"/>
            </a:spcBef>
            <a:spcAft>
              <a:spcPct val="35000"/>
            </a:spcAft>
            <a:buNone/>
          </a:pPr>
          <a:r>
            <a:rPr lang="en-US" sz="1200" kern="1200" dirty="0">
              <a:solidFill>
                <a:schemeClr val="bg1"/>
              </a:solidFill>
              <a:latin typeface="Signika" panose="020B0604020202020204" charset="0"/>
            </a:rPr>
            <a:t>Long Break (after 4 of 25 mins each)</a:t>
          </a:r>
          <a:endParaRPr lang="en-IN" sz="1200" kern="1200" dirty="0">
            <a:solidFill>
              <a:schemeClr val="bg1"/>
            </a:solidFill>
            <a:latin typeface="Signika" panose="020B0604020202020204" charset="0"/>
          </a:endParaRPr>
        </a:p>
      </dsp:txBody>
      <dsp:txXfrm>
        <a:off x="4480189" y="712722"/>
        <a:ext cx="710575" cy="868939"/>
      </dsp:txXfrm>
    </dsp:sp>
    <dsp:sp modelId="{BA458A97-D892-4717-ABF6-E6A9FAF9638F}">
      <dsp:nvSpPr>
        <dsp:cNvPr id="0" name=""/>
        <dsp:cNvSpPr/>
      </dsp:nvSpPr>
      <dsp:spPr>
        <a:xfrm>
          <a:off x="3393101" y="712722"/>
          <a:ext cx="944973" cy="868939"/>
        </a:xfrm>
        <a:prstGeom prst="rect">
          <a:avLst/>
        </a:prstGeom>
        <a:noFill/>
        <a:ln w="19050">
          <a:solidFill>
            <a:schemeClr val="tx1"/>
          </a:solidFill>
        </a:ln>
        <a:effectLst/>
      </dsp:spPr>
      <dsp:style>
        <a:lnRef idx="0">
          <a:scrgbClr r="0" g="0" b="0"/>
        </a:lnRef>
        <a:fillRef idx="0">
          <a:scrgbClr r="0" g="0" b="0"/>
        </a:fillRef>
        <a:effectRef idx="0">
          <a:scrgbClr r="0" g="0" b="0"/>
        </a:effectRef>
        <a:fontRef idx="minor"/>
      </dsp:style>
      <dsp:txBody>
        <a:bodyPr spcFirstLastPara="0" vert="horz" wrap="square" lIns="0" tIns="121920" rIns="0" bIns="121920" numCol="1" spcCol="1270" anchor="ctr" anchorCtr="0">
          <a:noAutofit/>
        </a:bodyPr>
        <a:lstStyle/>
        <a:p>
          <a:pPr marL="0" lvl="0" indent="0" algn="ctr" defTabSz="533400">
            <a:lnSpc>
              <a:spcPct val="90000"/>
            </a:lnSpc>
            <a:spcBef>
              <a:spcPct val="0"/>
            </a:spcBef>
            <a:spcAft>
              <a:spcPct val="35000"/>
            </a:spcAft>
            <a:buNone/>
          </a:pPr>
          <a:r>
            <a:rPr lang="en-US" sz="1200" kern="1200" dirty="0">
              <a:solidFill>
                <a:schemeClr val="bg1"/>
              </a:solidFill>
              <a:latin typeface="Signika" panose="020B0604020202020204" charset="0"/>
            </a:rPr>
            <a:t>Repeat Pomodoro’s</a:t>
          </a:r>
          <a:endParaRPr lang="en-IN" sz="1200" kern="1200" dirty="0">
            <a:solidFill>
              <a:schemeClr val="bg1"/>
            </a:solidFill>
            <a:latin typeface="Signika" panose="020B0604020202020204" charset="0"/>
          </a:endParaRPr>
        </a:p>
      </dsp:txBody>
      <dsp:txXfrm>
        <a:off x="3393101" y="712722"/>
        <a:ext cx="944973" cy="868939"/>
      </dsp:txXfrm>
    </dsp:sp>
    <dsp:sp modelId="{F6E10147-DF1C-4328-8AA0-5BA51791D2C9}">
      <dsp:nvSpPr>
        <dsp:cNvPr id="0" name=""/>
        <dsp:cNvSpPr/>
      </dsp:nvSpPr>
      <dsp:spPr>
        <a:xfrm>
          <a:off x="2540411" y="712722"/>
          <a:ext cx="710575" cy="868939"/>
        </a:xfrm>
        <a:prstGeom prst="rect">
          <a:avLst/>
        </a:prstGeom>
        <a:noFill/>
        <a:ln w="19050">
          <a:solidFill>
            <a:schemeClr val="tx1"/>
          </a:solidFill>
        </a:ln>
        <a:effectLst/>
      </dsp:spPr>
      <dsp:style>
        <a:lnRef idx="0">
          <a:scrgbClr r="0" g="0" b="0"/>
        </a:lnRef>
        <a:fillRef idx="0">
          <a:scrgbClr r="0" g="0" b="0"/>
        </a:fillRef>
        <a:effectRef idx="0">
          <a:scrgbClr r="0" g="0" b="0"/>
        </a:effectRef>
        <a:fontRef idx="minor"/>
      </dsp:style>
      <dsp:txBody>
        <a:bodyPr spcFirstLastPara="0" vert="horz" wrap="square" lIns="0" tIns="121920" rIns="0" bIns="121920" numCol="1" spcCol="1270" anchor="ctr" anchorCtr="0">
          <a:noAutofit/>
        </a:bodyPr>
        <a:lstStyle/>
        <a:p>
          <a:pPr marL="0" lvl="0" indent="0" algn="ctr" defTabSz="533400">
            <a:lnSpc>
              <a:spcPct val="90000"/>
            </a:lnSpc>
            <a:spcBef>
              <a:spcPct val="0"/>
            </a:spcBef>
            <a:spcAft>
              <a:spcPct val="35000"/>
            </a:spcAft>
            <a:buNone/>
          </a:pPr>
          <a:r>
            <a:rPr lang="en-US" sz="1200" kern="1200">
              <a:solidFill>
                <a:schemeClr val="bg1"/>
              </a:solidFill>
              <a:latin typeface="Signika" panose="020B0604020202020204" charset="0"/>
            </a:rPr>
            <a:t>Take a short break of 5 mins</a:t>
          </a:r>
          <a:endParaRPr lang="en-IN" sz="1200" kern="1200" dirty="0">
            <a:solidFill>
              <a:schemeClr val="bg1"/>
            </a:solidFill>
            <a:latin typeface="Signika" panose="020B0604020202020204" charset="0"/>
          </a:endParaRPr>
        </a:p>
      </dsp:txBody>
      <dsp:txXfrm>
        <a:off x="2540411" y="712722"/>
        <a:ext cx="710575" cy="868939"/>
      </dsp:txXfrm>
    </dsp:sp>
    <dsp:sp modelId="{CDA461AB-07BC-4CDC-A6E8-8CA7918AFFA6}">
      <dsp:nvSpPr>
        <dsp:cNvPr id="0" name=""/>
        <dsp:cNvSpPr/>
      </dsp:nvSpPr>
      <dsp:spPr>
        <a:xfrm>
          <a:off x="1687720" y="712722"/>
          <a:ext cx="710575" cy="868939"/>
        </a:xfrm>
        <a:prstGeom prst="rect">
          <a:avLst/>
        </a:prstGeom>
        <a:noFill/>
        <a:ln w="19050">
          <a:solidFill>
            <a:schemeClr val="tx1"/>
          </a:solidFill>
        </a:ln>
        <a:effectLst/>
      </dsp:spPr>
      <dsp:style>
        <a:lnRef idx="0">
          <a:scrgbClr r="0" g="0" b="0"/>
        </a:lnRef>
        <a:fillRef idx="0">
          <a:scrgbClr r="0" g="0" b="0"/>
        </a:fillRef>
        <a:effectRef idx="0">
          <a:scrgbClr r="0" g="0" b="0"/>
        </a:effectRef>
        <a:fontRef idx="minor"/>
      </dsp:style>
      <dsp:txBody>
        <a:bodyPr spcFirstLastPara="0" vert="horz" wrap="square" lIns="0" tIns="121920" rIns="0" bIns="121920" numCol="1" spcCol="1270" anchor="ctr" anchorCtr="0">
          <a:noAutofit/>
        </a:bodyPr>
        <a:lstStyle/>
        <a:p>
          <a:pPr marL="0" lvl="0" indent="0" algn="ctr" defTabSz="533400">
            <a:lnSpc>
              <a:spcPct val="90000"/>
            </a:lnSpc>
            <a:spcBef>
              <a:spcPct val="0"/>
            </a:spcBef>
            <a:spcAft>
              <a:spcPct val="35000"/>
            </a:spcAft>
            <a:buNone/>
          </a:pPr>
          <a:r>
            <a:rPr lang="en-US" sz="1200" kern="1200">
              <a:solidFill>
                <a:schemeClr val="bg1"/>
              </a:solidFill>
              <a:latin typeface="Signika" panose="020B0604020202020204" charset="0"/>
            </a:rPr>
            <a:t>Complete one Pomodoro</a:t>
          </a:r>
          <a:endParaRPr lang="en-IN" sz="1200" kern="1200" dirty="0">
            <a:solidFill>
              <a:schemeClr val="bg1"/>
            </a:solidFill>
            <a:latin typeface="Signika" panose="020B0604020202020204" charset="0"/>
          </a:endParaRPr>
        </a:p>
      </dsp:txBody>
      <dsp:txXfrm>
        <a:off x="1687720" y="712722"/>
        <a:ext cx="710575" cy="868939"/>
      </dsp:txXfrm>
    </dsp:sp>
    <dsp:sp modelId="{5BF3CE28-DB4A-453D-B33E-AAB562FE16F0}">
      <dsp:nvSpPr>
        <dsp:cNvPr id="0" name=""/>
        <dsp:cNvSpPr/>
      </dsp:nvSpPr>
      <dsp:spPr>
        <a:xfrm>
          <a:off x="835029" y="712722"/>
          <a:ext cx="710575" cy="868939"/>
        </a:xfrm>
        <a:prstGeom prst="rect">
          <a:avLst/>
        </a:prstGeom>
        <a:noFill/>
        <a:ln w="19050">
          <a:solidFill>
            <a:schemeClr val="tx1"/>
          </a:solidFill>
        </a:ln>
        <a:effectLst/>
      </dsp:spPr>
      <dsp:style>
        <a:lnRef idx="0">
          <a:scrgbClr r="0" g="0" b="0"/>
        </a:lnRef>
        <a:fillRef idx="0">
          <a:scrgbClr r="0" g="0" b="0"/>
        </a:fillRef>
        <a:effectRef idx="0">
          <a:scrgbClr r="0" g="0" b="0"/>
        </a:effectRef>
        <a:fontRef idx="minor"/>
      </dsp:style>
      <dsp:txBody>
        <a:bodyPr spcFirstLastPara="0" vert="horz" wrap="square" lIns="0" tIns="121920" rIns="0" bIns="121920" numCol="1" spcCol="1270" anchor="ctr" anchorCtr="0">
          <a:noAutofit/>
        </a:bodyPr>
        <a:lstStyle/>
        <a:p>
          <a:pPr marL="0" lvl="0" indent="0" algn="ctr" defTabSz="533400">
            <a:lnSpc>
              <a:spcPct val="90000"/>
            </a:lnSpc>
            <a:spcBef>
              <a:spcPct val="0"/>
            </a:spcBef>
            <a:spcAft>
              <a:spcPct val="35000"/>
            </a:spcAft>
            <a:buNone/>
          </a:pPr>
          <a:r>
            <a:rPr lang="en-US" sz="1200" kern="1200">
              <a:solidFill>
                <a:schemeClr val="bg1"/>
              </a:solidFill>
              <a:latin typeface="Signika" panose="020B0604020202020204" charset="0"/>
            </a:rPr>
            <a:t>Work actively</a:t>
          </a:r>
          <a:endParaRPr lang="en-IN" sz="1200" kern="1200" dirty="0">
            <a:solidFill>
              <a:schemeClr val="bg1"/>
            </a:solidFill>
            <a:latin typeface="Signika" panose="020B0604020202020204" charset="0"/>
          </a:endParaRPr>
        </a:p>
      </dsp:txBody>
      <dsp:txXfrm>
        <a:off x="835029" y="712722"/>
        <a:ext cx="710575" cy="868939"/>
      </dsp:txXfrm>
    </dsp:sp>
    <dsp:sp modelId="{AAB97149-5B56-416F-A4A1-75DB3B320018}">
      <dsp:nvSpPr>
        <dsp:cNvPr id="0" name=""/>
        <dsp:cNvSpPr/>
      </dsp:nvSpPr>
      <dsp:spPr>
        <a:xfrm>
          <a:off x="5170" y="712722"/>
          <a:ext cx="710575" cy="868939"/>
        </a:xfrm>
        <a:prstGeom prst="rect">
          <a:avLst/>
        </a:prstGeom>
        <a:noFill/>
        <a:ln w="19050">
          <a:solidFill>
            <a:schemeClr val="tx1"/>
          </a:solidFill>
        </a:ln>
        <a:effectLst/>
      </dsp:spPr>
      <dsp:style>
        <a:lnRef idx="0">
          <a:scrgbClr r="0" g="0" b="0"/>
        </a:lnRef>
        <a:fillRef idx="0">
          <a:scrgbClr r="0" g="0" b="0"/>
        </a:fillRef>
        <a:effectRef idx="0">
          <a:scrgbClr r="0" g="0" b="0"/>
        </a:effectRef>
        <a:fontRef idx="minor"/>
      </dsp:style>
      <dsp:txBody>
        <a:bodyPr spcFirstLastPara="0" vert="horz" wrap="square" lIns="0" tIns="121920" rIns="0" bIns="121920" numCol="1" spcCol="1270" anchor="ctr" anchorCtr="0">
          <a:noAutofit/>
        </a:bodyPr>
        <a:lstStyle/>
        <a:p>
          <a:pPr marL="0" lvl="0" indent="0" algn="ctr" defTabSz="533400">
            <a:lnSpc>
              <a:spcPct val="90000"/>
            </a:lnSpc>
            <a:spcBef>
              <a:spcPct val="0"/>
            </a:spcBef>
            <a:spcAft>
              <a:spcPct val="35000"/>
            </a:spcAft>
            <a:buNone/>
          </a:pPr>
          <a:r>
            <a:rPr lang="en-US" sz="1200" kern="1200" dirty="0">
              <a:solidFill>
                <a:schemeClr val="bg1"/>
              </a:solidFill>
              <a:latin typeface="Signika" panose="020B0604020202020204" charset="0"/>
            </a:rPr>
            <a:t>Set a timer (say 25 mins)</a:t>
          </a:r>
          <a:endParaRPr lang="en-IN" sz="1200" kern="1200" dirty="0">
            <a:solidFill>
              <a:schemeClr val="bg1"/>
            </a:solidFill>
            <a:latin typeface="Signika" panose="020B0604020202020204" charset="0"/>
          </a:endParaRPr>
        </a:p>
      </dsp:txBody>
      <dsp:txXfrm>
        <a:off x="5170" y="712722"/>
        <a:ext cx="710575" cy="868939"/>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4D30ABB-3FD6-4E44-9E2B-376A3809AFFB}">
      <dsp:nvSpPr>
        <dsp:cNvPr id="0" name=""/>
        <dsp:cNvSpPr/>
      </dsp:nvSpPr>
      <dsp:spPr>
        <a:xfrm rot="5400000">
          <a:off x="4043058" y="-1821253"/>
          <a:ext cx="432207" cy="4185238"/>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533400">
            <a:lnSpc>
              <a:spcPct val="90000"/>
            </a:lnSpc>
            <a:spcBef>
              <a:spcPct val="0"/>
            </a:spcBef>
            <a:spcAft>
              <a:spcPct val="15000"/>
            </a:spcAft>
            <a:buChar char="•"/>
          </a:pPr>
          <a:r>
            <a:rPr lang="en-IN" sz="1200" kern="1200" dirty="0">
              <a:latin typeface="Signika" panose="020B0604020202020204" charset="0"/>
            </a:rPr>
            <a:t>Easier to maintain concentration</a:t>
          </a:r>
        </a:p>
        <a:p>
          <a:pPr marL="114300" lvl="1" indent="-114300" algn="l" defTabSz="533400">
            <a:lnSpc>
              <a:spcPct val="90000"/>
            </a:lnSpc>
            <a:spcBef>
              <a:spcPct val="0"/>
            </a:spcBef>
            <a:spcAft>
              <a:spcPct val="15000"/>
            </a:spcAft>
            <a:buChar char="•"/>
          </a:pPr>
          <a:r>
            <a:rPr lang="en-US" sz="1200" kern="1200" dirty="0">
              <a:latin typeface="Signika" panose="020B0604020202020204" charset="0"/>
            </a:rPr>
            <a:t>Stay on track with tasks</a:t>
          </a:r>
          <a:endParaRPr lang="en-IN" sz="1200" kern="1200" dirty="0">
            <a:latin typeface="Signika" panose="020B0604020202020204" charset="0"/>
          </a:endParaRPr>
        </a:p>
      </dsp:txBody>
      <dsp:txXfrm rot="-5400000">
        <a:off x="2166543" y="76361"/>
        <a:ext cx="4164139" cy="390009"/>
      </dsp:txXfrm>
    </dsp:sp>
    <dsp:sp modelId="{B553F4BC-298D-444D-9A2D-70F9CEEF2308}">
      <dsp:nvSpPr>
        <dsp:cNvPr id="0" name=""/>
        <dsp:cNvSpPr/>
      </dsp:nvSpPr>
      <dsp:spPr>
        <a:xfrm>
          <a:off x="187653" y="1235"/>
          <a:ext cx="1978890" cy="54025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22860" rIns="45720" bIns="22860" numCol="1" spcCol="1270" anchor="ctr" anchorCtr="0">
          <a:noAutofit/>
        </a:bodyPr>
        <a:lstStyle/>
        <a:p>
          <a:pPr marL="0" lvl="0" indent="0" algn="ctr" defTabSz="533400">
            <a:lnSpc>
              <a:spcPct val="90000"/>
            </a:lnSpc>
            <a:spcBef>
              <a:spcPct val="0"/>
            </a:spcBef>
            <a:spcAft>
              <a:spcPct val="35000"/>
            </a:spcAft>
            <a:buNone/>
          </a:pPr>
          <a:r>
            <a:rPr lang="en-US" sz="1200" kern="1200" dirty="0">
              <a:latin typeface="Signika" panose="020B0604020202020204" charset="0"/>
            </a:rPr>
            <a:t>Improved Focus</a:t>
          </a:r>
          <a:endParaRPr lang="en-IN" sz="1200" kern="1200" dirty="0">
            <a:latin typeface="Signika" panose="020B0604020202020204" charset="0"/>
          </a:endParaRPr>
        </a:p>
      </dsp:txBody>
      <dsp:txXfrm>
        <a:off x="214026" y="27608"/>
        <a:ext cx="1926144" cy="487513"/>
      </dsp:txXfrm>
    </dsp:sp>
    <dsp:sp modelId="{9E05D6A8-D65C-411A-B638-7B98C6FBA19F}">
      <dsp:nvSpPr>
        <dsp:cNvPr id="0" name=""/>
        <dsp:cNvSpPr/>
      </dsp:nvSpPr>
      <dsp:spPr>
        <a:xfrm rot="5400000">
          <a:off x="4043058" y="-1253981"/>
          <a:ext cx="432207" cy="4185238"/>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533400">
            <a:lnSpc>
              <a:spcPct val="90000"/>
            </a:lnSpc>
            <a:spcBef>
              <a:spcPct val="0"/>
            </a:spcBef>
            <a:spcAft>
              <a:spcPct val="15000"/>
            </a:spcAft>
            <a:buChar char="•"/>
          </a:pPr>
          <a:r>
            <a:rPr lang="en-US" sz="1200" kern="1200" dirty="0">
              <a:latin typeface="Signika" panose="020B0604020202020204" charset="0"/>
            </a:rPr>
            <a:t>Knowing you have a limited timeframe</a:t>
          </a:r>
          <a:endParaRPr lang="en-IN" sz="1200" kern="1200" dirty="0">
            <a:latin typeface="Signika" panose="020B0604020202020204" charset="0"/>
          </a:endParaRPr>
        </a:p>
        <a:p>
          <a:pPr marL="114300" lvl="1" indent="-114300" algn="l" defTabSz="533400">
            <a:lnSpc>
              <a:spcPct val="90000"/>
            </a:lnSpc>
            <a:spcBef>
              <a:spcPct val="0"/>
            </a:spcBef>
            <a:spcAft>
              <a:spcPct val="15000"/>
            </a:spcAft>
            <a:buChar char="•"/>
          </a:pPr>
          <a:r>
            <a:rPr lang="en-US" sz="1200" kern="1200" dirty="0">
              <a:latin typeface="Signika" panose="020B0604020202020204" charset="0"/>
            </a:rPr>
            <a:t>Start working promptly and avoid </a:t>
          </a:r>
          <a:r>
            <a:rPr lang="en-IN" sz="1200" kern="1200" dirty="0">
              <a:latin typeface="Signika" panose="020B0604020202020204" charset="0"/>
            </a:rPr>
            <a:t>procrastination</a:t>
          </a:r>
        </a:p>
      </dsp:txBody>
      <dsp:txXfrm rot="-5400000">
        <a:off x="2166543" y="643633"/>
        <a:ext cx="4164139" cy="390009"/>
      </dsp:txXfrm>
    </dsp:sp>
    <dsp:sp modelId="{5CC35E7A-2F53-437E-AC6B-6CEFBFE6F156}">
      <dsp:nvSpPr>
        <dsp:cNvPr id="0" name=""/>
        <dsp:cNvSpPr/>
      </dsp:nvSpPr>
      <dsp:spPr>
        <a:xfrm>
          <a:off x="187653" y="568508"/>
          <a:ext cx="1978890" cy="54025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22860" rIns="45720" bIns="22860" numCol="1" spcCol="1270" anchor="ctr" anchorCtr="0">
          <a:noAutofit/>
        </a:bodyPr>
        <a:lstStyle/>
        <a:p>
          <a:pPr marL="0" lvl="0" indent="0" algn="ctr" defTabSz="533400">
            <a:lnSpc>
              <a:spcPct val="90000"/>
            </a:lnSpc>
            <a:spcBef>
              <a:spcPct val="0"/>
            </a:spcBef>
            <a:spcAft>
              <a:spcPct val="35000"/>
            </a:spcAft>
            <a:buNone/>
          </a:pPr>
          <a:r>
            <a:rPr lang="en-US" sz="1200" kern="1200" dirty="0">
              <a:latin typeface="Signika" panose="020B0604020202020204" charset="0"/>
            </a:rPr>
            <a:t>Reduced Procrastination</a:t>
          </a:r>
          <a:endParaRPr lang="en-IN" sz="1200" kern="1200" dirty="0">
            <a:latin typeface="Signika" panose="020B0604020202020204" charset="0"/>
          </a:endParaRPr>
        </a:p>
      </dsp:txBody>
      <dsp:txXfrm>
        <a:off x="214026" y="594881"/>
        <a:ext cx="1926144" cy="487513"/>
      </dsp:txXfrm>
    </dsp:sp>
    <dsp:sp modelId="{EC11C9D2-ACB1-415A-B090-33F5618229C8}">
      <dsp:nvSpPr>
        <dsp:cNvPr id="0" name=""/>
        <dsp:cNvSpPr/>
      </dsp:nvSpPr>
      <dsp:spPr>
        <a:xfrm rot="5400000">
          <a:off x="4043058" y="-686708"/>
          <a:ext cx="432207" cy="4185238"/>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533400">
            <a:lnSpc>
              <a:spcPct val="90000"/>
            </a:lnSpc>
            <a:spcBef>
              <a:spcPct val="0"/>
            </a:spcBef>
            <a:spcAft>
              <a:spcPct val="15000"/>
            </a:spcAft>
            <a:buChar char="•"/>
          </a:pPr>
          <a:r>
            <a:rPr lang="en-US" sz="1200" kern="1200" dirty="0">
              <a:latin typeface="Signika" panose="020B0604020202020204" charset="0"/>
            </a:rPr>
            <a:t>Regular breaks enhance overall Productivity</a:t>
          </a:r>
          <a:endParaRPr lang="en-IN" sz="1200" kern="1200" dirty="0">
            <a:latin typeface="Signika" panose="020B0604020202020204" charset="0"/>
          </a:endParaRPr>
        </a:p>
        <a:p>
          <a:pPr marL="114300" lvl="1" indent="-114300" algn="l" defTabSz="533400">
            <a:lnSpc>
              <a:spcPct val="90000"/>
            </a:lnSpc>
            <a:spcBef>
              <a:spcPct val="0"/>
            </a:spcBef>
            <a:spcAft>
              <a:spcPct val="15000"/>
            </a:spcAft>
            <a:buChar char="•"/>
          </a:pPr>
          <a:r>
            <a:rPr lang="en-US" sz="1200" kern="1200" dirty="0">
              <a:latin typeface="Signika" panose="020B0604020202020204" charset="0"/>
            </a:rPr>
            <a:t>Helps to complete tasks </a:t>
          </a:r>
          <a:r>
            <a:rPr lang="en-IN" sz="1200" kern="1200" dirty="0">
              <a:latin typeface="Signika" panose="020B0604020202020204" charset="0"/>
            </a:rPr>
            <a:t>efficiently</a:t>
          </a:r>
        </a:p>
      </dsp:txBody>
      <dsp:txXfrm rot="-5400000">
        <a:off x="2166543" y="1210906"/>
        <a:ext cx="4164139" cy="390009"/>
      </dsp:txXfrm>
    </dsp:sp>
    <dsp:sp modelId="{0553F1C0-8D1F-4FEB-9C43-AE49EC7B1856}">
      <dsp:nvSpPr>
        <dsp:cNvPr id="0" name=""/>
        <dsp:cNvSpPr/>
      </dsp:nvSpPr>
      <dsp:spPr>
        <a:xfrm>
          <a:off x="187653" y="1135780"/>
          <a:ext cx="1978890" cy="54025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22860" rIns="45720" bIns="22860" numCol="1" spcCol="1270" anchor="ctr" anchorCtr="0">
          <a:noAutofit/>
        </a:bodyPr>
        <a:lstStyle/>
        <a:p>
          <a:pPr marL="0" lvl="0" indent="0" algn="ctr" defTabSz="533400">
            <a:lnSpc>
              <a:spcPct val="90000"/>
            </a:lnSpc>
            <a:spcBef>
              <a:spcPct val="0"/>
            </a:spcBef>
            <a:spcAft>
              <a:spcPct val="35000"/>
            </a:spcAft>
            <a:buNone/>
          </a:pPr>
          <a:r>
            <a:rPr lang="en-US" sz="1200" kern="1200" dirty="0">
              <a:latin typeface="Signika" panose="020B0604020202020204" charset="0"/>
            </a:rPr>
            <a:t>Increased Productivity</a:t>
          </a:r>
          <a:endParaRPr lang="en-IN" sz="1200" kern="1200" dirty="0">
            <a:latin typeface="Signika" panose="020B0604020202020204" charset="0"/>
          </a:endParaRPr>
        </a:p>
      </dsp:txBody>
      <dsp:txXfrm>
        <a:off x="214026" y="1162153"/>
        <a:ext cx="1926144" cy="487513"/>
      </dsp:txXfrm>
    </dsp:sp>
    <dsp:sp modelId="{941C539D-5ADD-4025-A035-3E028215BD45}">
      <dsp:nvSpPr>
        <dsp:cNvPr id="0" name=""/>
        <dsp:cNvSpPr/>
      </dsp:nvSpPr>
      <dsp:spPr>
        <a:xfrm rot="5400000">
          <a:off x="4043058" y="-119436"/>
          <a:ext cx="432207" cy="4185238"/>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533400">
            <a:lnSpc>
              <a:spcPct val="90000"/>
            </a:lnSpc>
            <a:spcBef>
              <a:spcPct val="0"/>
            </a:spcBef>
            <a:spcAft>
              <a:spcPct val="15000"/>
            </a:spcAft>
            <a:buChar char="•"/>
          </a:pPr>
          <a:r>
            <a:rPr lang="en-US" sz="1200" kern="1200" dirty="0">
              <a:latin typeface="Signika" panose="020B0604020202020204" charset="0"/>
            </a:rPr>
            <a:t>Regular assessment of how you use your time</a:t>
          </a:r>
          <a:endParaRPr lang="en-IN" sz="1200" kern="1200" dirty="0">
            <a:latin typeface="Signika" panose="020B0604020202020204" charset="0"/>
          </a:endParaRPr>
        </a:p>
        <a:p>
          <a:pPr marL="114300" lvl="1" indent="-114300" algn="l" defTabSz="533400">
            <a:lnSpc>
              <a:spcPct val="90000"/>
            </a:lnSpc>
            <a:spcBef>
              <a:spcPct val="0"/>
            </a:spcBef>
            <a:spcAft>
              <a:spcPct val="15000"/>
            </a:spcAft>
            <a:buChar char="•"/>
          </a:pPr>
          <a:r>
            <a:rPr lang="en-US" sz="1200" kern="1200" dirty="0">
              <a:latin typeface="Signika" panose="020B0604020202020204" charset="0"/>
            </a:rPr>
            <a:t>Track and use feedback to refine your approach</a:t>
          </a:r>
          <a:endParaRPr lang="en-IN" sz="1200" kern="1200" dirty="0">
            <a:latin typeface="Signika" panose="020B0604020202020204" charset="0"/>
          </a:endParaRPr>
        </a:p>
      </dsp:txBody>
      <dsp:txXfrm rot="-5400000">
        <a:off x="2166543" y="1778178"/>
        <a:ext cx="4164139" cy="390009"/>
      </dsp:txXfrm>
    </dsp:sp>
    <dsp:sp modelId="{E0176370-81C7-42E2-8B3B-4DEDFE60A3C2}">
      <dsp:nvSpPr>
        <dsp:cNvPr id="0" name=""/>
        <dsp:cNvSpPr/>
      </dsp:nvSpPr>
      <dsp:spPr>
        <a:xfrm>
          <a:off x="187653" y="1703053"/>
          <a:ext cx="1978890" cy="54025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22860" rIns="45720" bIns="22860" numCol="1" spcCol="1270" anchor="ctr" anchorCtr="0">
          <a:noAutofit/>
        </a:bodyPr>
        <a:lstStyle/>
        <a:p>
          <a:pPr marL="0" lvl="0" indent="0" algn="ctr" defTabSz="533400">
            <a:lnSpc>
              <a:spcPct val="90000"/>
            </a:lnSpc>
            <a:spcBef>
              <a:spcPct val="0"/>
            </a:spcBef>
            <a:spcAft>
              <a:spcPct val="35000"/>
            </a:spcAft>
            <a:buNone/>
          </a:pPr>
          <a:r>
            <a:rPr lang="en-US" sz="1200" kern="1200" dirty="0">
              <a:latin typeface="Signika" panose="020B0604020202020204" charset="0"/>
            </a:rPr>
            <a:t>Monitor Progress</a:t>
          </a:r>
          <a:endParaRPr lang="en-IN" sz="1200" kern="1200" dirty="0">
            <a:latin typeface="Signika" panose="020B0604020202020204" charset="0"/>
          </a:endParaRPr>
        </a:p>
      </dsp:txBody>
      <dsp:txXfrm>
        <a:off x="214026" y="1729426"/>
        <a:ext cx="1926144" cy="487513"/>
      </dsp:txXfrm>
    </dsp:sp>
    <dsp:sp modelId="{9D0AECEE-1955-4AFA-8962-68092D7F4906}">
      <dsp:nvSpPr>
        <dsp:cNvPr id="0" name=""/>
        <dsp:cNvSpPr/>
      </dsp:nvSpPr>
      <dsp:spPr>
        <a:xfrm rot="5400000">
          <a:off x="4043058" y="447836"/>
          <a:ext cx="432207" cy="4185238"/>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533400">
            <a:lnSpc>
              <a:spcPct val="90000"/>
            </a:lnSpc>
            <a:spcBef>
              <a:spcPct val="0"/>
            </a:spcBef>
            <a:spcAft>
              <a:spcPct val="15000"/>
            </a:spcAft>
            <a:buChar char="•"/>
          </a:pPr>
          <a:r>
            <a:rPr lang="en-IN" sz="1200" kern="1200" dirty="0">
              <a:latin typeface="Signika" panose="020B0604020202020204" charset="0"/>
            </a:rPr>
            <a:t>Embrace </a:t>
          </a:r>
          <a:r>
            <a:rPr lang="en-US" sz="1200" kern="1200" dirty="0">
              <a:latin typeface="Signika" panose="020B0604020202020204" charset="0"/>
            </a:rPr>
            <a:t>flexibility to adapt your plan when necessary. </a:t>
          </a:r>
          <a:endParaRPr lang="en-IN" sz="1200" kern="1200" dirty="0">
            <a:latin typeface="Signika" panose="020B0604020202020204" charset="0"/>
          </a:endParaRPr>
        </a:p>
        <a:p>
          <a:pPr marL="114300" lvl="1" indent="-114300" algn="l" defTabSz="533400">
            <a:lnSpc>
              <a:spcPct val="90000"/>
            </a:lnSpc>
            <a:spcBef>
              <a:spcPct val="0"/>
            </a:spcBef>
            <a:spcAft>
              <a:spcPct val="15000"/>
            </a:spcAft>
            <a:buChar char="•"/>
          </a:pPr>
          <a:r>
            <a:rPr lang="en-US" sz="1200" kern="1200" dirty="0">
              <a:latin typeface="Signika" panose="020B0604020202020204" charset="0"/>
            </a:rPr>
            <a:t>Being too rigid can lead to frustration and </a:t>
          </a:r>
          <a:r>
            <a:rPr lang="en-IN" sz="1200" kern="1200" dirty="0">
              <a:latin typeface="Signika" panose="020B0604020202020204" charset="0"/>
            </a:rPr>
            <a:t>stress.</a:t>
          </a:r>
        </a:p>
      </dsp:txBody>
      <dsp:txXfrm rot="-5400000">
        <a:off x="2166543" y="2345451"/>
        <a:ext cx="4164139" cy="390009"/>
      </dsp:txXfrm>
    </dsp:sp>
    <dsp:sp modelId="{2E0CB5F9-946F-4242-BDE0-04D17B817F2C}">
      <dsp:nvSpPr>
        <dsp:cNvPr id="0" name=""/>
        <dsp:cNvSpPr/>
      </dsp:nvSpPr>
      <dsp:spPr>
        <a:xfrm>
          <a:off x="187653" y="2270325"/>
          <a:ext cx="1978890" cy="54025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22860" rIns="45720" bIns="22860" numCol="1" spcCol="1270" anchor="ctr" anchorCtr="0">
          <a:noAutofit/>
        </a:bodyPr>
        <a:lstStyle/>
        <a:p>
          <a:pPr marL="0" lvl="0" indent="0" algn="ctr" defTabSz="533400">
            <a:lnSpc>
              <a:spcPct val="90000"/>
            </a:lnSpc>
            <a:spcBef>
              <a:spcPct val="0"/>
            </a:spcBef>
            <a:spcAft>
              <a:spcPct val="35000"/>
            </a:spcAft>
            <a:buNone/>
          </a:pPr>
          <a:r>
            <a:rPr lang="en-US" sz="1200" kern="1200" dirty="0">
              <a:latin typeface="Signika" panose="020B0604020202020204" charset="0"/>
            </a:rPr>
            <a:t>Embrace Flexibility</a:t>
          </a:r>
          <a:endParaRPr lang="en-IN" sz="1200" kern="1200" dirty="0">
            <a:latin typeface="Signika" panose="020B0604020202020204" charset="0"/>
          </a:endParaRPr>
        </a:p>
      </dsp:txBody>
      <dsp:txXfrm>
        <a:off x="214026" y="2296698"/>
        <a:ext cx="1926144" cy="487513"/>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9AD7411-997B-49FD-8BBD-7736D1B1AA6B}">
      <dsp:nvSpPr>
        <dsp:cNvPr id="0" name=""/>
        <dsp:cNvSpPr/>
      </dsp:nvSpPr>
      <dsp:spPr>
        <a:xfrm>
          <a:off x="1540490" y="-23138"/>
          <a:ext cx="3850764" cy="3850764"/>
        </a:xfrm>
        <a:prstGeom prst="circularArrow">
          <a:avLst>
            <a:gd name="adj1" fmla="val 5544"/>
            <a:gd name="adj2" fmla="val 330680"/>
            <a:gd name="adj3" fmla="val 13796568"/>
            <a:gd name="adj4" fmla="val 17373414"/>
            <a:gd name="adj5" fmla="val 5757"/>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CAB41F5-15AD-4AA6-87D5-B1BDD3E95E54}">
      <dsp:nvSpPr>
        <dsp:cNvPr id="0" name=""/>
        <dsp:cNvSpPr/>
      </dsp:nvSpPr>
      <dsp:spPr>
        <a:xfrm>
          <a:off x="2572327" y="80"/>
          <a:ext cx="1787090" cy="89354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dirty="0">
              <a:latin typeface="Signika" panose="020B0604020202020204" charset="0"/>
            </a:rPr>
            <a:t>Setting clear timelines</a:t>
          </a:r>
          <a:endParaRPr lang="en-IN" sz="1600" b="1" kern="1200" dirty="0">
            <a:latin typeface="Signika" panose="020B0604020202020204" charset="0"/>
          </a:endParaRPr>
        </a:p>
      </dsp:txBody>
      <dsp:txXfrm>
        <a:off x="2615946" y="43699"/>
        <a:ext cx="1699852" cy="806307"/>
      </dsp:txXfrm>
    </dsp:sp>
    <dsp:sp modelId="{E43B2D28-874E-43EB-904C-410B5E407B2C}">
      <dsp:nvSpPr>
        <dsp:cNvPr id="0" name=""/>
        <dsp:cNvSpPr/>
      </dsp:nvSpPr>
      <dsp:spPr>
        <a:xfrm>
          <a:off x="4134073" y="1134754"/>
          <a:ext cx="1787090" cy="89354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dirty="0">
              <a:latin typeface="Signika" panose="020B0604020202020204" charset="0"/>
            </a:rPr>
            <a:t>Eliminating Distractions</a:t>
          </a:r>
          <a:endParaRPr lang="en-IN" sz="1600" b="1" kern="1200" dirty="0">
            <a:latin typeface="Signika" panose="020B0604020202020204" charset="0"/>
          </a:endParaRPr>
        </a:p>
      </dsp:txBody>
      <dsp:txXfrm>
        <a:off x="4177692" y="1178373"/>
        <a:ext cx="1699852" cy="806307"/>
      </dsp:txXfrm>
    </dsp:sp>
    <dsp:sp modelId="{7B851BAD-8FBB-4D90-9A63-F8D0D5E28E33}">
      <dsp:nvSpPr>
        <dsp:cNvPr id="0" name=""/>
        <dsp:cNvSpPr/>
      </dsp:nvSpPr>
      <dsp:spPr>
        <a:xfrm>
          <a:off x="3537539" y="2970697"/>
          <a:ext cx="1787090" cy="89354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dirty="0">
              <a:latin typeface="Signika" panose="020B0604020202020204" charset="0"/>
            </a:rPr>
            <a:t>Prioritization</a:t>
          </a:r>
          <a:endParaRPr lang="en-IN" sz="1600" b="1" kern="1200" dirty="0">
            <a:latin typeface="Signika" panose="020B0604020202020204" charset="0"/>
          </a:endParaRPr>
        </a:p>
      </dsp:txBody>
      <dsp:txXfrm>
        <a:off x="3581158" y="3014316"/>
        <a:ext cx="1699852" cy="806307"/>
      </dsp:txXfrm>
    </dsp:sp>
    <dsp:sp modelId="{9FA6BC67-DFFE-45CF-A846-9C2DAA81AC9A}">
      <dsp:nvSpPr>
        <dsp:cNvPr id="0" name=""/>
        <dsp:cNvSpPr/>
      </dsp:nvSpPr>
      <dsp:spPr>
        <a:xfrm>
          <a:off x="1607115" y="2970697"/>
          <a:ext cx="1787090" cy="89354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dirty="0">
              <a:latin typeface="Signika" panose="020B0604020202020204" charset="0"/>
            </a:rPr>
            <a:t>Regular Breaks</a:t>
          </a:r>
          <a:endParaRPr lang="en-IN" sz="1600" b="1" kern="1200" dirty="0">
            <a:latin typeface="Signika" panose="020B0604020202020204" charset="0"/>
          </a:endParaRPr>
        </a:p>
      </dsp:txBody>
      <dsp:txXfrm>
        <a:off x="1650734" y="3014316"/>
        <a:ext cx="1699852" cy="806307"/>
      </dsp:txXfrm>
    </dsp:sp>
    <dsp:sp modelId="{27693C9C-2EAD-446E-8214-A2BBDD696124}">
      <dsp:nvSpPr>
        <dsp:cNvPr id="0" name=""/>
        <dsp:cNvSpPr/>
      </dsp:nvSpPr>
      <dsp:spPr>
        <a:xfrm>
          <a:off x="1010581" y="1134754"/>
          <a:ext cx="1787090" cy="89354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dirty="0">
              <a:latin typeface="Signika" panose="020B0604020202020204" charset="0"/>
            </a:rPr>
            <a:t>Assessment &amp; Judgement</a:t>
          </a:r>
          <a:endParaRPr lang="en-IN" sz="1600" b="1" kern="1200" dirty="0">
            <a:latin typeface="Signika" panose="020B0604020202020204" charset="0"/>
          </a:endParaRPr>
        </a:p>
      </dsp:txBody>
      <dsp:txXfrm>
        <a:off x="1054200" y="1178373"/>
        <a:ext cx="1699852" cy="806307"/>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BDD4840-C59D-455E-A68A-1C5497C6E653}">
      <dsp:nvSpPr>
        <dsp:cNvPr id="0" name=""/>
        <dsp:cNvSpPr/>
      </dsp:nvSpPr>
      <dsp:spPr>
        <a:xfrm>
          <a:off x="0" y="269785"/>
          <a:ext cx="1549348" cy="929609"/>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Emotional Support</a:t>
          </a:r>
          <a:endParaRPr lang="en-IN" sz="1600" kern="1200" dirty="0">
            <a:latin typeface="Signika" panose="020B0604020202020204" charset="0"/>
          </a:endParaRPr>
        </a:p>
      </dsp:txBody>
      <dsp:txXfrm>
        <a:off x="0" y="269785"/>
        <a:ext cx="1549348" cy="929609"/>
      </dsp:txXfrm>
    </dsp:sp>
    <dsp:sp modelId="{54F37F3A-312F-4049-81C3-2DA3D42A2B38}">
      <dsp:nvSpPr>
        <dsp:cNvPr id="0" name=""/>
        <dsp:cNvSpPr/>
      </dsp:nvSpPr>
      <dsp:spPr>
        <a:xfrm>
          <a:off x="1704283" y="269785"/>
          <a:ext cx="1549348" cy="929609"/>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Open Communication</a:t>
          </a:r>
          <a:endParaRPr lang="en-IN" sz="1600" kern="1200" dirty="0">
            <a:latin typeface="Signika" panose="020B0604020202020204" charset="0"/>
          </a:endParaRPr>
        </a:p>
      </dsp:txBody>
      <dsp:txXfrm>
        <a:off x="1704283" y="269785"/>
        <a:ext cx="1549348" cy="929609"/>
      </dsp:txXfrm>
    </dsp:sp>
    <dsp:sp modelId="{A5528731-9251-4CB1-8827-E2AF5AB8B428}">
      <dsp:nvSpPr>
        <dsp:cNvPr id="0" name=""/>
        <dsp:cNvSpPr/>
      </dsp:nvSpPr>
      <dsp:spPr>
        <a:xfrm>
          <a:off x="3408567" y="269785"/>
          <a:ext cx="1549348" cy="929609"/>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Collaboration and Team work</a:t>
          </a:r>
          <a:endParaRPr lang="en-IN" sz="1600" kern="1200" dirty="0">
            <a:latin typeface="Signika" panose="020B0604020202020204" charset="0"/>
          </a:endParaRPr>
        </a:p>
      </dsp:txBody>
      <dsp:txXfrm>
        <a:off x="3408567" y="269785"/>
        <a:ext cx="1549348" cy="929609"/>
      </dsp:txXfrm>
    </dsp:sp>
    <dsp:sp modelId="{5640BDC1-07C1-4991-AFF9-C40A25C6FF53}">
      <dsp:nvSpPr>
        <dsp:cNvPr id="0" name=""/>
        <dsp:cNvSpPr/>
      </dsp:nvSpPr>
      <dsp:spPr>
        <a:xfrm>
          <a:off x="852141" y="1354329"/>
          <a:ext cx="1549348" cy="929609"/>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Work-life balance</a:t>
          </a:r>
          <a:endParaRPr lang="en-IN" sz="1600" kern="1200" dirty="0">
            <a:latin typeface="Signika" panose="020B0604020202020204" charset="0"/>
          </a:endParaRPr>
        </a:p>
      </dsp:txBody>
      <dsp:txXfrm>
        <a:off x="852141" y="1354329"/>
        <a:ext cx="1549348" cy="929609"/>
      </dsp:txXfrm>
    </dsp:sp>
    <dsp:sp modelId="{1E179C83-F978-44E3-95E0-36A13AF2E4CE}">
      <dsp:nvSpPr>
        <dsp:cNvPr id="0" name=""/>
        <dsp:cNvSpPr/>
      </dsp:nvSpPr>
      <dsp:spPr>
        <a:xfrm>
          <a:off x="2556425" y="1354329"/>
          <a:ext cx="1549348" cy="929609"/>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Well-being Programs</a:t>
          </a:r>
          <a:endParaRPr lang="en-IN" sz="1600" kern="1200" dirty="0">
            <a:latin typeface="Signika" panose="020B0604020202020204" charset="0"/>
          </a:endParaRPr>
        </a:p>
      </dsp:txBody>
      <dsp:txXfrm>
        <a:off x="2556425" y="1354329"/>
        <a:ext cx="1549348" cy="929609"/>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BDD4840-C59D-455E-A68A-1C5497C6E653}">
      <dsp:nvSpPr>
        <dsp:cNvPr id="0" name=""/>
        <dsp:cNvSpPr/>
      </dsp:nvSpPr>
      <dsp:spPr>
        <a:xfrm>
          <a:off x="417476" y="707"/>
          <a:ext cx="1963315" cy="1177989"/>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US" sz="2200" kern="1200" dirty="0">
              <a:latin typeface="Signika" panose="020B0604020202020204" charset="0"/>
            </a:rPr>
            <a:t>Lead by example</a:t>
          </a:r>
          <a:endParaRPr lang="en-IN" sz="2200" kern="1200" dirty="0">
            <a:latin typeface="Signika" panose="020B0604020202020204" charset="0"/>
          </a:endParaRPr>
        </a:p>
      </dsp:txBody>
      <dsp:txXfrm>
        <a:off x="417476" y="707"/>
        <a:ext cx="1963315" cy="1177989"/>
      </dsp:txXfrm>
    </dsp:sp>
    <dsp:sp modelId="{54F37F3A-312F-4049-81C3-2DA3D42A2B38}">
      <dsp:nvSpPr>
        <dsp:cNvPr id="0" name=""/>
        <dsp:cNvSpPr/>
      </dsp:nvSpPr>
      <dsp:spPr>
        <a:xfrm>
          <a:off x="2577123" y="707"/>
          <a:ext cx="1963315" cy="1177989"/>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US" sz="2200" kern="1200" dirty="0">
              <a:latin typeface="Signika" panose="020B0604020202020204" charset="0"/>
            </a:rPr>
            <a:t>Active Listening</a:t>
          </a:r>
          <a:endParaRPr lang="en-IN" sz="2200" kern="1200" dirty="0">
            <a:latin typeface="Signika" panose="020B0604020202020204" charset="0"/>
          </a:endParaRPr>
        </a:p>
      </dsp:txBody>
      <dsp:txXfrm>
        <a:off x="2577123" y="707"/>
        <a:ext cx="1963315" cy="1177989"/>
      </dsp:txXfrm>
    </dsp:sp>
    <dsp:sp modelId="{A5528731-9251-4CB1-8827-E2AF5AB8B428}">
      <dsp:nvSpPr>
        <dsp:cNvPr id="0" name=""/>
        <dsp:cNvSpPr/>
      </dsp:nvSpPr>
      <dsp:spPr>
        <a:xfrm>
          <a:off x="417476" y="1375027"/>
          <a:ext cx="1963315" cy="1177989"/>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US" sz="2200" kern="1200" dirty="0">
              <a:latin typeface="Signika" panose="020B0604020202020204" charset="0"/>
            </a:rPr>
            <a:t>Empowerment</a:t>
          </a:r>
          <a:endParaRPr lang="en-IN" sz="2200" kern="1200" dirty="0">
            <a:latin typeface="Signika" panose="020B0604020202020204" charset="0"/>
          </a:endParaRPr>
        </a:p>
      </dsp:txBody>
      <dsp:txXfrm>
        <a:off x="417476" y="1375027"/>
        <a:ext cx="1963315" cy="1177989"/>
      </dsp:txXfrm>
    </dsp:sp>
    <dsp:sp modelId="{5640BDC1-07C1-4991-AFF9-C40A25C6FF53}">
      <dsp:nvSpPr>
        <dsp:cNvPr id="0" name=""/>
        <dsp:cNvSpPr/>
      </dsp:nvSpPr>
      <dsp:spPr>
        <a:xfrm>
          <a:off x="2577123" y="1375027"/>
          <a:ext cx="1963315" cy="1177989"/>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US" sz="2200" kern="1200" dirty="0">
              <a:latin typeface="Signika" panose="020B0604020202020204" charset="0"/>
            </a:rPr>
            <a:t>Stress reduction initiatives</a:t>
          </a:r>
          <a:endParaRPr lang="en-IN" sz="2200" kern="1200" dirty="0">
            <a:latin typeface="Signika" panose="020B0604020202020204" charset="0"/>
          </a:endParaRPr>
        </a:p>
      </dsp:txBody>
      <dsp:txXfrm>
        <a:off x="2577123" y="1375027"/>
        <a:ext cx="1963315" cy="117798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8642F05-650F-4687-9CDB-20AB605DFCC4}">
      <dsp:nvSpPr>
        <dsp:cNvPr id="0" name=""/>
        <dsp:cNvSpPr/>
      </dsp:nvSpPr>
      <dsp:spPr>
        <a:xfrm>
          <a:off x="1121300" y="-98146"/>
          <a:ext cx="3050978" cy="3050978"/>
        </a:xfrm>
        <a:prstGeom prst="circularArrow">
          <a:avLst>
            <a:gd name="adj1" fmla="val 5544"/>
            <a:gd name="adj2" fmla="val 330680"/>
            <a:gd name="adj3" fmla="val 14408967"/>
            <a:gd name="adj4" fmla="val 17011545"/>
            <a:gd name="adj5" fmla="val 5757"/>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8083C73-0DF6-4F26-A788-C52DC278DD9D}">
      <dsp:nvSpPr>
        <dsp:cNvPr id="0" name=""/>
        <dsp:cNvSpPr/>
      </dsp:nvSpPr>
      <dsp:spPr>
        <a:xfrm>
          <a:off x="2136046" y="-58545"/>
          <a:ext cx="1021485" cy="465767"/>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1" kern="1200" dirty="0">
              <a:latin typeface="Signika" panose="020B0604020202020204" charset="0"/>
            </a:rPr>
            <a:t>Anxiety</a:t>
          </a:r>
          <a:endParaRPr lang="en-IN" sz="1400" b="1" kern="1200" dirty="0">
            <a:latin typeface="Signika" panose="020B0604020202020204" charset="0"/>
          </a:endParaRPr>
        </a:p>
      </dsp:txBody>
      <dsp:txXfrm>
        <a:off x="2158783" y="-35808"/>
        <a:ext cx="976011" cy="420293"/>
      </dsp:txXfrm>
    </dsp:sp>
    <dsp:sp modelId="{79D145F4-6830-4550-A65B-24068A53C9D1}">
      <dsp:nvSpPr>
        <dsp:cNvPr id="0" name=""/>
        <dsp:cNvSpPr/>
      </dsp:nvSpPr>
      <dsp:spPr>
        <a:xfrm>
          <a:off x="3322188" y="281573"/>
          <a:ext cx="1021485" cy="465767"/>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1" kern="1200" dirty="0">
              <a:latin typeface="Signika" panose="020B0604020202020204" charset="0"/>
            </a:rPr>
            <a:t>Anger</a:t>
          </a:r>
          <a:endParaRPr lang="en-IN" sz="1400" b="1" kern="1200" dirty="0">
            <a:latin typeface="Signika" panose="020B0604020202020204" charset="0"/>
          </a:endParaRPr>
        </a:p>
      </dsp:txBody>
      <dsp:txXfrm>
        <a:off x="3344925" y="304310"/>
        <a:ext cx="976011" cy="420293"/>
      </dsp:txXfrm>
    </dsp:sp>
    <dsp:sp modelId="{B1925B11-8563-402C-92B4-454937BCC640}">
      <dsp:nvSpPr>
        <dsp:cNvPr id="0" name=""/>
        <dsp:cNvSpPr/>
      </dsp:nvSpPr>
      <dsp:spPr>
        <a:xfrm>
          <a:off x="3373425" y="840462"/>
          <a:ext cx="1021485" cy="465767"/>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1" kern="1200" dirty="0">
              <a:latin typeface="Signika" panose="020B0604020202020204" charset="0"/>
            </a:rPr>
            <a:t>Fear</a:t>
          </a:r>
          <a:endParaRPr lang="en-IN" sz="1400" b="1" kern="1200" dirty="0">
            <a:latin typeface="Signika" panose="020B0604020202020204" charset="0"/>
          </a:endParaRPr>
        </a:p>
      </dsp:txBody>
      <dsp:txXfrm>
        <a:off x="3396162" y="863199"/>
        <a:ext cx="976011" cy="420293"/>
      </dsp:txXfrm>
    </dsp:sp>
    <dsp:sp modelId="{10B934AE-B66F-4F57-86BD-9C545621D6DC}">
      <dsp:nvSpPr>
        <dsp:cNvPr id="0" name=""/>
        <dsp:cNvSpPr/>
      </dsp:nvSpPr>
      <dsp:spPr>
        <a:xfrm>
          <a:off x="3430561" y="1558855"/>
          <a:ext cx="1021485" cy="465767"/>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1" kern="1200" dirty="0">
              <a:latin typeface="Signika" panose="020B0604020202020204" charset="0"/>
            </a:rPr>
            <a:t>Overwhelm</a:t>
          </a:r>
          <a:endParaRPr lang="en-IN" sz="1400" b="1" kern="1200" dirty="0">
            <a:latin typeface="Signika" panose="020B0604020202020204" charset="0"/>
          </a:endParaRPr>
        </a:p>
      </dsp:txBody>
      <dsp:txXfrm>
        <a:off x="3453298" y="1581592"/>
        <a:ext cx="976011" cy="420293"/>
      </dsp:txXfrm>
    </dsp:sp>
    <dsp:sp modelId="{8B9B453A-BB83-46B3-BFC3-CC817C41D936}">
      <dsp:nvSpPr>
        <dsp:cNvPr id="0" name=""/>
        <dsp:cNvSpPr/>
      </dsp:nvSpPr>
      <dsp:spPr>
        <a:xfrm>
          <a:off x="3250760" y="2227155"/>
          <a:ext cx="1021485" cy="465767"/>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1" kern="1200" dirty="0">
              <a:latin typeface="Signika" panose="020B0604020202020204" charset="0"/>
            </a:rPr>
            <a:t>Frustration</a:t>
          </a:r>
          <a:endParaRPr lang="en-IN" sz="1400" b="1" kern="1200" dirty="0">
            <a:latin typeface="Signika" panose="020B0604020202020204" charset="0"/>
          </a:endParaRPr>
        </a:p>
      </dsp:txBody>
      <dsp:txXfrm>
        <a:off x="3273497" y="2249892"/>
        <a:ext cx="976011" cy="420293"/>
      </dsp:txXfrm>
    </dsp:sp>
    <dsp:sp modelId="{C237BD7F-E110-4137-A3AC-C9D955068DDC}">
      <dsp:nvSpPr>
        <dsp:cNvPr id="0" name=""/>
        <dsp:cNvSpPr/>
      </dsp:nvSpPr>
      <dsp:spPr>
        <a:xfrm>
          <a:off x="2136046" y="2543568"/>
          <a:ext cx="1021485" cy="465767"/>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1" kern="1200" dirty="0">
              <a:latin typeface="Signika" panose="020B0604020202020204" charset="0"/>
            </a:rPr>
            <a:t>Sadness</a:t>
          </a:r>
          <a:endParaRPr lang="en-IN" sz="1400" b="1" kern="1200" dirty="0">
            <a:latin typeface="Signika" panose="020B0604020202020204" charset="0"/>
          </a:endParaRPr>
        </a:p>
      </dsp:txBody>
      <dsp:txXfrm>
        <a:off x="2158783" y="2566305"/>
        <a:ext cx="976011" cy="420293"/>
      </dsp:txXfrm>
    </dsp:sp>
    <dsp:sp modelId="{43C90BEC-BFE7-4625-804E-0B616D847863}">
      <dsp:nvSpPr>
        <dsp:cNvPr id="0" name=""/>
        <dsp:cNvSpPr/>
      </dsp:nvSpPr>
      <dsp:spPr>
        <a:xfrm>
          <a:off x="978446" y="2215900"/>
          <a:ext cx="1164377" cy="465767"/>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1" kern="1200" dirty="0">
              <a:latin typeface="Signika" panose="020B0604020202020204" charset="0"/>
            </a:rPr>
            <a:t>Nervousness</a:t>
          </a:r>
          <a:endParaRPr lang="en-IN" sz="1400" b="1" kern="1200" dirty="0">
            <a:latin typeface="Signika" panose="020B0604020202020204" charset="0"/>
          </a:endParaRPr>
        </a:p>
      </dsp:txBody>
      <dsp:txXfrm>
        <a:off x="1001183" y="2238637"/>
        <a:ext cx="1118903" cy="420293"/>
      </dsp:txXfrm>
    </dsp:sp>
    <dsp:sp modelId="{172E1B5D-CC93-4CB6-8F50-A85A80E1FC53}">
      <dsp:nvSpPr>
        <dsp:cNvPr id="0" name=""/>
        <dsp:cNvSpPr/>
      </dsp:nvSpPr>
      <dsp:spPr>
        <a:xfrm>
          <a:off x="785639" y="1544568"/>
          <a:ext cx="1233249" cy="465767"/>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1" kern="1200" dirty="0">
              <a:latin typeface="Signika" panose="020B0604020202020204" charset="0"/>
            </a:rPr>
            <a:t>Restlessness</a:t>
          </a:r>
          <a:endParaRPr lang="en-IN" sz="1400" b="1" kern="1200" dirty="0">
            <a:latin typeface="Signika" panose="020B0604020202020204" charset="0"/>
          </a:endParaRPr>
        </a:p>
      </dsp:txBody>
      <dsp:txXfrm>
        <a:off x="808376" y="1567305"/>
        <a:ext cx="1187775" cy="420293"/>
      </dsp:txXfrm>
    </dsp:sp>
    <dsp:sp modelId="{A167A026-DCF1-4E77-83CD-BBDF1438FD00}">
      <dsp:nvSpPr>
        <dsp:cNvPr id="0" name=""/>
        <dsp:cNvSpPr/>
      </dsp:nvSpPr>
      <dsp:spPr>
        <a:xfrm>
          <a:off x="898668" y="840462"/>
          <a:ext cx="1021485" cy="465767"/>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1" kern="1200" dirty="0">
              <a:latin typeface="Signika" panose="020B0604020202020204" charset="0"/>
            </a:rPr>
            <a:t>Doubt</a:t>
          </a:r>
          <a:endParaRPr lang="en-IN" sz="1400" b="1" kern="1200" dirty="0">
            <a:latin typeface="Signika" panose="020B0604020202020204" charset="0"/>
          </a:endParaRPr>
        </a:p>
      </dsp:txBody>
      <dsp:txXfrm>
        <a:off x="921405" y="863199"/>
        <a:ext cx="976011" cy="420293"/>
      </dsp:txXfrm>
    </dsp:sp>
    <dsp:sp modelId="{C11818C8-A4DE-444E-931A-E94A6012B511}">
      <dsp:nvSpPr>
        <dsp:cNvPr id="0" name=""/>
        <dsp:cNvSpPr/>
      </dsp:nvSpPr>
      <dsp:spPr>
        <a:xfrm>
          <a:off x="1142753" y="281580"/>
          <a:ext cx="1021485" cy="465767"/>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1" kern="1200" dirty="0">
              <a:latin typeface="Signika" panose="020B0604020202020204" charset="0"/>
            </a:rPr>
            <a:t>Racing Thoughts</a:t>
          </a:r>
          <a:endParaRPr lang="en-IN" sz="1400" b="1" kern="1200" dirty="0">
            <a:latin typeface="Signika" panose="020B0604020202020204" charset="0"/>
          </a:endParaRPr>
        </a:p>
      </dsp:txBody>
      <dsp:txXfrm>
        <a:off x="1165490" y="304317"/>
        <a:ext cx="976011" cy="42029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3D3AD93-849E-4C19-8D7B-C1E3CB619A6D}">
      <dsp:nvSpPr>
        <dsp:cNvPr id="0" name=""/>
        <dsp:cNvSpPr/>
      </dsp:nvSpPr>
      <dsp:spPr>
        <a:xfrm>
          <a:off x="1850" y="1020062"/>
          <a:ext cx="1803751" cy="720000"/>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txBody>
        <a:bodyPr spcFirstLastPara="0" vert="horz" wrap="square" lIns="177800" tIns="101600" rIns="177800" bIns="101600" numCol="1" spcCol="1270" anchor="ctr" anchorCtr="0">
          <a:noAutofit/>
        </a:bodyPr>
        <a:lstStyle/>
        <a:p>
          <a:pPr marL="0" lvl="0" indent="0" algn="ctr" defTabSz="1111250">
            <a:lnSpc>
              <a:spcPct val="90000"/>
            </a:lnSpc>
            <a:spcBef>
              <a:spcPct val="0"/>
            </a:spcBef>
            <a:spcAft>
              <a:spcPct val="35000"/>
            </a:spcAft>
            <a:buNone/>
          </a:pPr>
          <a:r>
            <a:rPr lang="en-US" sz="2500" kern="1200" dirty="0">
              <a:latin typeface="Signika" panose="020B0604020202020204" charset="0"/>
            </a:rPr>
            <a:t>Health</a:t>
          </a:r>
          <a:endParaRPr lang="en-IN" sz="2500" kern="1200" dirty="0">
            <a:latin typeface="Signika" panose="020B0604020202020204" charset="0"/>
          </a:endParaRPr>
        </a:p>
      </dsp:txBody>
      <dsp:txXfrm>
        <a:off x="1850" y="1020062"/>
        <a:ext cx="1803751" cy="720000"/>
      </dsp:txXfrm>
    </dsp:sp>
    <dsp:sp modelId="{788D6D56-C48A-425B-9401-EF0328379EE5}">
      <dsp:nvSpPr>
        <dsp:cNvPr id="0" name=""/>
        <dsp:cNvSpPr/>
      </dsp:nvSpPr>
      <dsp:spPr>
        <a:xfrm>
          <a:off x="1850" y="1740062"/>
          <a:ext cx="1803751" cy="1303875"/>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4676" tIns="74676" rIns="99568" bIns="112014" numCol="1" spcCol="1270" anchor="t" anchorCtr="0">
          <a:noAutofit/>
        </a:bodyPr>
        <a:lstStyle/>
        <a:p>
          <a:pPr marL="114300" lvl="1" indent="-114300" algn="l" defTabSz="622300">
            <a:lnSpc>
              <a:spcPct val="90000"/>
            </a:lnSpc>
            <a:spcBef>
              <a:spcPct val="0"/>
            </a:spcBef>
            <a:spcAft>
              <a:spcPct val="15000"/>
            </a:spcAft>
            <a:buChar char="•"/>
          </a:pPr>
          <a:r>
            <a:rPr lang="en-US" sz="1400" kern="1200" dirty="0">
              <a:latin typeface="Signika" panose="020B0604020202020204" charset="0"/>
            </a:rPr>
            <a:t>Physical Health</a:t>
          </a:r>
          <a:endParaRPr lang="en-IN" sz="1400" kern="1200" dirty="0">
            <a:latin typeface="Signika" panose="020B0604020202020204" charset="0"/>
          </a:endParaRPr>
        </a:p>
        <a:p>
          <a:pPr marL="114300" lvl="1" indent="-114300" algn="l" defTabSz="622300">
            <a:lnSpc>
              <a:spcPct val="90000"/>
            </a:lnSpc>
            <a:spcBef>
              <a:spcPct val="0"/>
            </a:spcBef>
            <a:spcAft>
              <a:spcPct val="15000"/>
            </a:spcAft>
            <a:buChar char="•"/>
          </a:pPr>
          <a:r>
            <a:rPr lang="en-US" sz="1400" kern="1200" dirty="0">
              <a:latin typeface="Signika" panose="020B0604020202020204" charset="0"/>
            </a:rPr>
            <a:t>Mental Health</a:t>
          </a:r>
          <a:endParaRPr lang="en-IN" sz="1400" kern="1200" dirty="0">
            <a:latin typeface="Signika" panose="020B0604020202020204" charset="0"/>
          </a:endParaRPr>
        </a:p>
        <a:p>
          <a:pPr marL="114300" lvl="1" indent="-114300" algn="l" defTabSz="622300">
            <a:lnSpc>
              <a:spcPct val="90000"/>
            </a:lnSpc>
            <a:spcBef>
              <a:spcPct val="0"/>
            </a:spcBef>
            <a:spcAft>
              <a:spcPct val="15000"/>
            </a:spcAft>
            <a:buChar char="•"/>
          </a:pPr>
          <a:endParaRPr lang="en-IN" sz="1400" kern="1200" dirty="0">
            <a:latin typeface="Signika" panose="020B0604020202020204" charset="0"/>
          </a:endParaRPr>
        </a:p>
      </dsp:txBody>
      <dsp:txXfrm>
        <a:off x="1850" y="1740062"/>
        <a:ext cx="1803751" cy="1303875"/>
      </dsp:txXfrm>
    </dsp:sp>
    <dsp:sp modelId="{09FBE247-C0EF-4BA5-B3CB-4543742EE0FF}">
      <dsp:nvSpPr>
        <dsp:cNvPr id="0" name=""/>
        <dsp:cNvSpPr/>
      </dsp:nvSpPr>
      <dsp:spPr>
        <a:xfrm>
          <a:off x="2058126" y="1020062"/>
          <a:ext cx="1803751" cy="720000"/>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txBody>
        <a:bodyPr spcFirstLastPara="0" vert="horz" wrap="square" lIns="177800" tIns="101600" rIns="177800" bIns="101600" numCol="1" spcCol="1270" anchor="ctr" anchorCtr="0">
          <a:noAutofit/>
        </a:bodyPr>
        <a:lstStyle/>
        <a:p>
          <a:pPr marL="0" lvl="0" indent="0" algn="ctr" defTabSz="1111250">
            <a:lnSpc>
              <a:spcPct val="90000"/>
            </a:lnSpc>
            <a:spcBef>
              <a:spcPct val="0"/>
            </a:spcBef>
            <a:spcAft>
              <a:spcPct val="35000"/>
            </a:spcAft>
            <a:buNone/>
          </a:pPr>
          <a:r>
            <a:rPr lang="en-US" sz="2500" kern="1200" dirty="0">
              <a:latin typeface="Signika" panose="020B0604020202020204" charset="0"/>
            </a:rPr>
            <a:t>Career</a:t>
          </a:r>
          <a:endParaRPr lang="en-IN" sz="2500" kern="1200" dirty="0">
            <a:latin typeface="Signika" panose="020B0604020202020204" charset="0"/>
          </a:endParaRPr>
        </a:p>
      </dsp:txBody>
      <dsp:txXfrm>
        <a:off x="2058126" y="1020062"/>
        <a:ext cx="1803751" cy="720000"/>
      </dsp:txXfrm>
    </dsp:sp>
    <dsp:sp modelId="{A0E89CA9-DD9F-49C0-8C8B-72C6B1D8A11D}">
      <dsp:nvSpPr>
        <dsp:cNvPr id="0" name=""/>
        <dsp:cNvSpPr/>
      </dsp:nvSpPr>
      <dsp:spPr>
        <a:xfrm>
          <a:off x="2058126" y="1740062"/>
          <a:ext cx="1803751" cy="1303875"/>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4676" tIns="74676" rIns="99568" bIns="112014" numCol="1" spcCol="1270" anchor="t" anchorCtr="0">
          <a:noAutofit/>
        </a:bodyPr>
        <a:lstStyle/>
        <a:p>
          <a:pPr marL="114300" lvl="1" indent="-114300" algn="l" defTabSz="622300">
            <a:lnSpc>
              <a:spcPct val="90000"/>
            </a:lnSpc>
            <a:spcBef>
              <a:spcPct val="0"/>
            </a:spcBef>
            <a:spcAft>
              <a:spcPct val="15000"/>
            </a:spcAft>
            <a:buChar char="•"/>
          </a:pPr>
          <a:r>
            <a:rPr lang="en-US" sz="1400" kern="1200" dirty="0">
              <a:latin typeface="Signika" panose="020B0604020202020204" charset="0"/>
            </a:rPr>
            <a:t>Job Performance</a:t>
          </a:r>
          <a:endParaRPr lang="en-IN" sz="1400" kern="1200" dirty="0">
            <a:latin typeface="Signika" panose="020B0604020202020204" charset="0"/>
          </a:endParaRPr>
        </a:p>
        <a:p>
          <a:pPr marL="114300" lvl="1" indent="-114300" algn="l" defTabSz="622300">
            <a:lnSpc>
              <a:spcPct val="90000"/>
            </a:lnSpc>
            <a:spcBef>
              <a:spcPct val="0"/>
            </a:spcBef>
            <a:spcAft>
              <a:spcPct val="15000"/>
            </a:spcAft>
            <a:buChar char="•"/>
          </a:pPr>
          <a:r>
            <a:rPr lang="en-US" sz="1400" kern="1200" dirty="0">
              <a:latin typeface="Signika" panose="020B0604020202020204" charset="0"/>
            </a:rPr>
            <a:t>Job Satisfaction</a:t>
          </a:r>
          <a:endParaRPr lang="en-IN" sz="1400" kern="1200" dirty="0">
            <a:latin typeface="Signika" panose="020B0604020202020204" charset="0"/>
          </a:endParaRPr>
        </a:p>
        <a:p>
          <a:pPr marL="114300" lvl="1" indent="-114300" algn="l" defTabSz="622300">
            <a:lnSpc>
              <a:spcPct val="90000"/>
            </a:lnSpc>
            <a:spcBef>
              <a:spcPct val="0"/>
            </a:spcBef>
            <a:spcAft>
              <a:spcPct val="15000"/>
            </a:spcAft>
            <a:buChar char="•"/>
          </a:pPr>
          <a:r>
            <a:rPr lang="en-US" sz="1400" kern="1200" dirty="0">
              <a:latin typeface="Signika" panose="020B0604020202020204" charset="0"/>
            </a:rPr>
            <a:t>Absenteeism</a:t>
          </a:r>
          <a:endParaRPr lang="en-IN" sz="1400" kern="1200" dirty="0">
            <a:latin typeface="Signika" panose="020B0604020202020204" charset="0"/>
          </a:endParaRPr>
        </a:p>
        <a:p>
          <a:pPr marL="114300" lvl="1" indent="-114300" algn="l" defTabSz="622300">
            <a:lnSpc>
              <a:spcPct val="90000"/>
            </a:lnSpc>
            <a:spcBef>
              <a:spcPct val="0"/>
            </a:spcBef>
            <a:spcAft>
              <a:spcPct val="15000"/>
            </a:spcAft>
            <a:buChar char="•"/>
          </a:pPr>
          <a:r>
            <a:rPr lang="en-US" sz="1400" kern="1200" dirty="0">
              <a:latin typeface="Signika" panose="020B0604020202020204" charset="0"/>
            </a:rPr>
            <a:t>Career Advancement</a:t>
          </a:r>
          <a:endParaRPr lang="en-IN" sz="1400" kern="1200" dirty="0">
            <a:latin typeface="Signika" panose="020B0604020202020204" charset="0"/>
          </a:endParaRPr>
        </a:p>
      </dsp:txBody>
      <dsp:txXfrm>
        <a:off x="2058126" y="1740062"/>
        <a:ext cx="1803751" cy="1303875"/>
      </dsp:txXfrm>
    </dsp:sp>
    <dsp:sp modelId="{65451701-6BE0-4F47-9846-0D99820315E4}">
      <dsp:nvSpPr>
        <dsp:cNvPr id="0" name=""/>
        <dsp:cNvSpPr/>
      </dsp:nvSpPr>
      <dsp:spPr>
        <a:xfrm>
          <a:off x="4114403" y="1020062"/>
          <a:ext cx="1803751" cy="720000"/>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txBody>
        <a:bodyPr spcFirstLastPara="0" vert="horz" wrap="square" lIns="177800" tIns="101600" rIns="177800" bIns="101600" numCol="1" spcCol="1270" anchor="ctr" anchorCtr="0">
          <a:noAutofit/>
        </a:bodyPr>
        <a:lstStyle/>
        <a:p>
          <a:pPr marL="0" lvl="0" indent="0" algn="ctr" defTabSz="1111250">
            <a:lnSpc>
              <a:spcPct val="90000"/>
            </a:lnSpc>
            <a:spcBef>
              <a:spcPct val="0"/>
            </a:spcBef>
            <a:spcAft>
              <a:spcPct val="35000"/>
            </a:spcAft>
            <a:buNone/>
          </a:pPr>
          <a:r>
            <a:rPr lang="en-US" sz="2500" kern="1200" dirty="0">
              <a:latin typeface="Signika" panose="020B0604020202020204" charset="0"/>
            </a:rPr>
            <a:t>Happiness</a:t>
          </a:r>
          <a:endParaRPr lang="en-IN" sz="2500" kern="1200" dirty="0">
            <a:latin typeface="Signika" panose="020B0604020202020204" charset="0"/>
          </a:endParaRPr>
        </a:p>
      </dsp:txBody>
      <dsp:txXfrm>
        <a:off x="4114403" y="1020062"/>
        <a:ext cx="1803751" cy="720000"/>
      </dsp:txXfrm>
    </dsp:sp>
    <dsp:sp modelId="{2BE96C6D-2123-4782-AFAF-7B6BE1D45A2A}">
      <dsp:nvSpPr>
        <dsp:cNvPr id="0" name=""/>
        <dsp:cNvSpPr/>
      </dsp:nvSpPr>
      <dsp:spPr>
        <a:xfrm>
          <a:off x="4114403" y="1740062"/>
          <a:ext cx="1803751" cy="1303875"/>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4676" tIns="74676" rIns="99568" bIns="112014" numCol="1" spcCol="1270" anchor="t" anchorCtr="0">
          <a:noAutofit/>
        </a:bodyPr>
        <a:lstStyle/>
        <a:p>
          <a:pPr marL="114300" lvl="1" indent="-114300" algn="l" defTabSz="622300">
            <a:lnSpc>
              <a:spcPct val="90000"/>
            </a:lnSpc>
            <a:spcBef>
              <a:spcPct val="0"/>
            </a:spcBef>
            <a:spcAft>
              <a:spcPct val="15000"/>
            </a:spcAft>
            <a:buChar char="•"/>
          </a:pPr>
          <a:r>
            <a:rPr lang="en-US" sz="1400" kern="1200" dirty="0">
              <a:latin typeface="Signika" panose="020B0604020202020204" charset="0"/>
            </a:rPr>
            <a:t>Interpersonal Relations</a:t>
          </a:r>
          <a:endParaRPr lang="en-IN" sz="1400" kern="1200" dirty="0">
            <a:latin typeface="Signika" panose="020B0604020202020204" charset="0"/>
          </a:endParaRPr>
        </a:p>
        <a:p>
          <a:pPr marL="114300" lvl="1" indent="-114300" algn="l" defTabSz="622300">
            <a:lnSpc>
              <a:spcPct val="90000"/>
            </a:lnSpc>
            <a:spcBef>
              <a:spcPct val="0"/>
            </a:spcBef>
            <a:spcAft>
              <a:spcPct val="15000"/>
            </a:spcAft>
            <a:buChar char="•"/>
          </a:pPr>
          <a:r>
            <a:rPr lang="en-US" sz="1400" kern="1200" dirty="0">
              <a:latin typeface="Signika" panose="020B0604020202020204" charset="0"/>
            </a:rPr>
            <a:t>Quality of Life</a:t>
          </a:r>
          <a:endParaRPr lang="en-IN" sz="1400" kern="1200" dirty="0">
            <a:latin typeface="Signika" panose="020B0604020202020204" charset="0"/>
          </a:endParaRPr>
        </a:p>
        <a:p>
          <a:pPr marL="114300" lvl="1" indent="-114300" algn="l" defTabSz="622300">
            <a:lnSpc>
              <a:spcPct val="90000"/>
            </a:lnSpc>
            <a:spcBef>
              <a:spcPct val="0"/>
            </a:spcBef>
            <a:spcAft>
              <a:spcPct val="15000"/>
            </a:spcAft>
            <a:buChar char="•"/>
          </a:pPr>
          <a:r>
            <a:rPr lang="en-US" sz="1400" kern="1200" dirty="0">
              <a:latin typeface="Signika" panose="020B0604020202020204" charset="0"/>
            </a:rPr>
            <a:t>Emotional wellness</a:t>
          </a:r>
          <a:endParaRPr lang="en-IN" sz="1400" kern="1200" dirty="0">
            <a:latin typeface="Signika" panose="020B0604020202020204" charset="0"/>
          </a:endParaRPr>
        </a:p>
        <a:p>
          <a:pPr marL="114300" lvl="1" indent="-114300" algn="l" defTabSz="622300">
            <a:lnSpc>
              <a:spcPct val="90000"/>
            </a:lnSpc>
            <a:spcBef>
              <a:spcPct val="0"/>
            </a:spcBef>
            <a:spcAft>
              <a:spcPct val="15000"/>
            </a:spcAft>
            <a:buChar char="•"/>
          </a:pPr>
          <a:r>
            <a:rPr lang="en-US" sz="1400" kern="1200" dirty="0">
              <a:latin typeface="Signika" panose="020B0604020202020204" charset="0"/>
            </a:rPr>
            <a:t>Longevity of life</a:t>
          </a:r>
          <a:endParaRPr lang="en-IN" sz="1400" kern="1200" dirty="0">
            <a:latin typeface="Signika" panose="020B0604020202020204" charset="0"/>
          </a:endParaRPr>
        </a:p>
      </dsp:txBody>
      <dsp:txXfrm>
        <a:off x="4114403" y="1740062"/>
        <a:ext cx="1803751" cy="130387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7C19D86-2F73-4A54-B4E6-9B211BFD7D7A}">
      <dsp:nvSpPr>
        <dsp:cNvPr id="0" name=""/>
        <dsp:cNvSpPr/>
      </dsp:nvSpPr>
      <dsp:spPr>
        <a:xfrm>
          <a:off x="3646170" y="1519747"/>
          <a:ext cx="2855702" cy="330411"/>
        </a:xfrm>
        <a:custGeom>
          <a:avLst/>
          <a:gdLst/>
          <a:ahLst/>
          <a:cxnLst/>
          <a:rect l="0" t="0" r="0" b="0"/>
          <a:pathLst>
            <a:path>
              <a:moveTo>
                <a:pt x="0" y="0"/>
              </a:moveTo>
              <a:lnTo>
                <a:pt x="0" y="165205"/>
              </a:lnTo>
              <a:lnTo>
                <a:pt x="2855702" y="165205"/>
              </a:lnTo>
              <a:lnTo>
                <a:pt x="2855702" y="330411"/>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DC46793-4D7A-4EA5-BE5A-E9E612AB3BE1}">
      <dsp:nvSpPr>
        <dsp:cNvPr id="0" name=""/>
        <dsp:cNvSpPr/>
      </dsp:nvSpPr>
      <dsp:spPr>
        <a:xfrm>
          <a:off x="3646170" y="1519747"/>
          <a:ext cx="951900" cy="330411"/>
        </a:xfrm>
        <a:custGeom>
          <a:avLst/>
          <a:gdLst/>
          <a:ahLst/>
          <a:cxnLst/>
          <a:rect l="0" t="0" r="0" b="0"/>
          <a:pathLst>
            <a:path>
              <a:moveTo>
                <a:pt x="0" y="0"/>
              </a:moveTo>
              <a:lnTo>
                <a:pt x="0" y="165205"/>
              </a:lnTo>
              <a:lnTo>
                <a:pt x="951900" y="165205"/>
              </a:lnTo>
              <a:lnTo>
                <a:pt x="951900" y="330411"/>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E1148E4-E91F-4434-827F-534D3670AC1D}">
      <dsp:nvSpPr>
        <dsp:cNvPr id="0" name=""/>
        <dsp:cNvSpPr/>
      </dsp:nvSpPr>
      <dsp:spPr>
        <a:xfrm>
          <a:off x="2694269" y="1519747"/>
          <a:ext cx="951900" cy="330411"/>
        </a:xfrm>
        <a:custGeom>
          <a:avLst/>
          <a:gdLst/>
          <a:ahLst/>
          <a:cxnLst/>
          <a:rect l="0" t="0" r="0" b="0"/>
          <a:pathLst>
            <a:path>
              <a:moveTo>
                <a:pt x="951900" y="0"/>
              </a:moveTo>
              <a:lnTo>
                <a:pt x="951900" y="165205"/>
              </a:lnTo>
              <a:lnTo>
                <a:pt x="0" y="165205"/>
              </a:lnTo>
              <a:lnTo>
                <a:pt x="0" y="330411"/>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3145C69-ACB1-48A1-9EF9-AB520907EDAD}">
      <dsp:nvSpPr>
        <dsp:cNvPr id="0" name=""/>
        <dsp:cNvSpPr/>
      </dsp:nvSpPr>
      <dsp:spPr>
        <a:xfrm>
          <a:off x="790467" y="1519747"/>
          <a:ext cx="2855702" cy="330411"/>
        </a:xfrm>
        <a:custGeom>
          <a:avLst/>
          <a:gdLst/>
          <a:ahLst/>
          <a:cxnLst/>
          <a:rect l="0" t="0" r="0" b="0"/>
          <a:pathLst>
            <a:path>
              <a:moveTo>
                <a:pt x="2855702" y="0"/>
              </a:moveTo>
              <a:lnTo>
                <a:pt x="2855702" y="165205"/>
              </a:lnTo>
              <a:lnTo>
                <a:pt x="0" y="165205"/>
              </a:lnTo>
              <a:lnTo>
                <a:pt x="0" y="330411"/>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181FE84-62F7-4622-B3FC-FFA4032B1582}">
      <dsp:nvSpPr>
        <dsp:cNvPr id="0" name=""/>
        <dsp:cNvSpPr/>
      </dsp:nvSpPr>
      <dsp:spPr>
        <a:xfrm>
          <a:off x="2859474" y="733052"/>
          <a:ext cx="1573390" cy="78669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US" sz="1800" b="1" kern="1200" dirty="0">
              <a:latin typeface="Signika" panose="020B0604020202020204" charset="0"/>
            </a:rPr>
            <a:t>Meta Models</a:t>
          </a:r>
          <a:endParaRPr lang="en-IN" sz="1800" b="1" kern="1200" dirty="0">
            <a:latin typeface="Signika" panose="020B0604020202020204" charset="0"/>
          </a:endParaRPr>
        </a:p>
      </dsp:txBody>
      <dsp:txXfrm>
        <a:off x="2859474" y="733052"/>
        <a:ext cx="1573390" cy="786695"/>
      </dsp:txXfrm>
    </dsp:sp>
    <dsp:sp modelId="{E7B72F99-9A80-4F9B-B01B-78C24B903472}">
      <dsp:nvSpPr>
        <dsp:cNvPr id="0" name=""/>
        <dsp:cNvSpPr/>
      </dsp:nvSpPr>
      <dsp:spPr>
        <a:xfrm>
          <a:off x="3772" y="1850159"/>
          <a:ext cx="1573390" cy="148078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US" sz="1800" b="1" kern="1200" dirty="0">
              <a:latin typeface="Signika" panose="020B0604020202020204" charset="0"/>
            </a:rPr>
            <a:t>Long Term Thinking</a:t>
          </a:r>
          <a:endParaRPr lang="en-IN" sz="1800" b="1" kern="1200" dirty="0">
            <a:latin typeface="Signika" panose="020B0604020202020204" charset="0"/>
          </a:endParaRPr>
        </a:p>
      </dsp:txBody>
      <dsp:txXfrm>
        <a:off x="3772" y="1850159"/>
        <a:ext cx="1573390" cy="1480788"/>
      </dsp:txXfrm>
    </dsp:sp>
    <dsp:sp modelId="{0F255959-C22F-4FCD-9BB3-8CA2C6521201}">
      <dsp:nvSpPr>
        <dsp:cNvPr id="0" name=""/>
        <dsp:cNvSpPr/>
      </dsp:nvSpPr>
      <dsp:spPr>
        <a:xfrm>
          <a:off x="1907574" y="1850159"/>
          <a:ext cx="1573390" cy="148078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US" sz="1800" b="1" kern="1200" dirty="0">
              <a:latin typeface="Signika" panose="020B0604020202020204" charset="0"/>
            </a:rPr>
            <a:t>Having Big Goals</a:t>
          </a:r>
          <a:endParaRPr lang="en-IN" sz="1800" b="1" kern="1200" dirty="0">
            <a:latin typeface="Signika" panose="020B0604020202020204" charset="0"/>
          </a:endParaRPr>
        </a:p>
      </dsp:txBody>
      <dsp:txXfrm>
        <a:off x="1907574" y="1850159"/>
        <a:ext cx="1573390" cy="1480788"/>
      </dsp:txXfrm>
    </dsp:sp>
    <dsp:sp modelId="{78839A93-4C60-40B4-BD17-44938B7C47D6}">
      <dsp:nvSpPr>
        <dsp:cNvPr id="0" name=""/>
        <dsp:cNvSpPr/>
      </dsp:nvSpPr>
      <dsp:spPr>
        <a:xfrm>
          <a:off x="3811375" y="1850159"/>
          <a:ext cx="1573390" cy="148078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US" sz="1800" b="1" kern="1200" dirty="0">
              <a:latin typeface="Signika" panose="020B0604020202020204" charset="0"/>
            </a:rPr>
            <a:t>Making Better Decisions</a:t>
          </a:r>
          <a:endParaRPr lang="en-IN" sz="1800" b="1" kern="1200" dirty="0">
            <a:latin typeface="Signika" panose="020B0604020202020204" charset="0"/>
          </a:endParaRPr>
        </a:p>
      </dsp:txBody>
      <dsp:txXfrm>
        <a:off x="3811375" y="1850159"/>
        <a:ext cx="1573390" cy="1480788"/>
      </dsp:txXfrm>
    </dsp:sp>
    <dsp:sp modelId="{ED5E6A09-C5E4-42C7-8154-AB73858AB5DA}">
      <dsp:nvSpPr>
        <dsp:cNvPr id="0" name=""/>
        <dsp:cNvSpPr/>
      </dsp:nvSpPr>
      <dsp:spPr>
        <a:xfrm>
          <a:off x="5715177" y="1850159"/>
          <a:ext cx="1573390" cy="148078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US" sz="1800" b="1" kern="1200" dirty="0">
              <a:latin typeface="Signika" panose="020B0604020202020204" charset="0"/>
            </a:rPr>
            <a:t>Being Proactive</a:t>
          </a:r>
          <a:endParaRPr lang="en-IN" sz="1800" b="1" kern="1200" dirty="0">
            <a:latin typeface="Signika" panose="020B0604020202020204" charset="0"/>
          </a:endParaRPr>
        </a:p>
      </dsp:txBody>
      <dsp:txXfrm>
        <a:off x="5715177" y="1850159"/>
        <a:ext cx="1573390" cy="1480788"/>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106B812-C449-41B7-8B26-503290DC59BA}">
      <dsp:nvSpPr>
        <dsp:cNvPr id="0" name=""/>
        <dsp:cNvSpPr/>
      </dsp:nvSpPr>
      <dsp:spPr>
        <a:xfrm>
          <a:off x="2597051" y="1339968"/>
          <a:ext cx="810457" cy="809085"/>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US" sz="1600" b="1" kern="1200" dirty="0">
              <a:latin typeface="Signika" panose="020B0604020202020204" charset="0"/>
            </a:rPr>
            <a:t>Big Goals</a:t>
          </a:r>
          <a:endParaRPr lang="en-IN" sz="1600" b="1" kern="1200" dirty="0">
            <a:latin typeface="Signika" panose="020B0604020202020204" charset="0"/>
          </a:endParaRPr>
        </a:p>
      </dsp:txBody>
      <dsp:txXfrm>
        <a:off x="2715740" y="1458456"/>
        <a:ext cx="573079" cy="572109"/>
      </dsp:txXfrm>
    </dsp:sp>
    <dsp:sp modelId="{7F368B48-0991-474D-887C-9D75B80E9C15}">
      <dsp:nvSpPr>
        <dsp:cNvPr id="0" name=""/>
        <dsp:cNvSpPr/>
      </dsp:nvSpPr>
      <dsp:spPr>
        <a:xfrm rot="16200000">
          <a:off x="2903326" y="993388"/>
          <a:ext cx="197906" cy="33095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IN" sz="1400" kern="1200">
            <a:latin typeface="Signika" panose="020B0604020202020204" charset="0"/>
          </a:endParaRPr>
        </a:p>
      </dsp:txBody>
      <dsp:txXfrm>
        <a:off x="2933012" y="1089265"/>
        <a:ext cx="138534" cy="198572"/>
      </dsp:txXfrm>
    </dsp:sp>
    <dsp:sp modelId="{2ECC0D22-93A4-4083-A963-D973C0CA964C}">
      <dsp:nvSpPr>
        <dsp:cNvPr id="0" name=""/>
        <dsp:cNvSpPr/>
      </dsp:nvSpPr>
      <dsp:spPr>
        <a:xfrm>
          <a:off x="2422046" y="-105784"/>
          <a:ext cx="1160467" cy="1072345"/>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Signika" panose="020B0604020202020204" charset="0"/>
            </a:rPr>
            <a:t>Sense of Purpose</a:t>
          </a:r>
          <a:endParaRPr lang="en-IN" sz="1400" kern="1200" dirty="0">
            <a:latin typeface="Signika" panose="020B0604020202020204" charset="0"/>
          </a:endParaRPr>
        </a:p>
      </dsp:txBody>
      <dsp:txXfrm>
        <a:off x="2591992" y="51257"/>
        <a:ext cx="820575" cy="758263"/>
      </dsp:txXfrm>
    </dsp:sp>
    <dsp:sp modelId="{11EE64CF-C6CD-455D-AEC1-79CAFD290633}">
      <dsp:nvSpPr>
        <dsp:cNvPr id="0" name=""/>
        <dsp:cNvSpPr/>
      </dsp:nvSpPr>
      <dsp:spPr>
        <a:xfrm rot="19285714">
          <a:off x="3358550" y="1221519"/>
          <a:ext cx="184076" cy="33095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IN" sz="1400" kern="1200">
            <a:latin typeface="Signika" panose="020B0604020202020204" charset="0"/>
          </a:endParaRPr>
        </a:p>
      </dsp:txBody>
      <dsp:txXfrm>
        <a:off x="3364574" y="1304925"/>
        <a:ext cx="128853" cy="198572"/>
      </dsp:txXfrm>
    </dsp:sp>
    <dsp:sp modelId="{5DEAAE38-6875-4A76-8AF7-C7E285A30FAA}">
      <dsp:nvSpPr>
        <dsp:cNvPr id="0" name=""/>
        <dsp:cNvSpPr/>
      </dsp:nvSpPr>
      <dsp:spPr>
        <a:xfrm>
          <a:off x="3449469" y="388996"/>
          <a:ext cx="1160467" cy="1072345"/>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Signika" panose="020B0604020202020204" charset="0"/>
            </a:rPr>
            <a:t>Perspective Shift</a:t>
          </a:r>
          <a:endParaRPr lang="en-IN" sz="1400" kern="1200" dirty="0">
            <a:latin typeface="Signika" panose="020B0604020202020204" charset="0"/>
          </a:endParaRPr>
        </a:p>
      </dsp:txBody>
      <dsp:txXfrm>
        <a:off x="3619415" y="546037"/>
        <a:ext cx="820575" cy="758263"/>
      </dsp:txXfrm>
    </dsp:sp>
    <dsp:sp modelId="{2F194007-3CA8-4624-AF7A-B88F82F79FEC}">
      <dsp:nvSpPr>
        <dsp:cNvPr id="0" name=""/>
        <dsp:cNvSpPr/>
      </dsp:nvSpPr>
      <dsp:spPr>
        <a:xfrm rot="771429">
          <a:off x="3466139" y="1704935"/>
          <a:ext cx="175502" cy="33095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IN" sz="1400" kern="1200">
            <a:latin typeface="Signika" panose="020B0604020202020204" charset="0"/>
          </a:endParaRPr>
        </a:p>
      </dsp:txBody>
      <dsp:txXfrm>
        <a:off x="3466799" y="1765268"/>
        <a:ext cx="122851" cy="198572"/>
      </dsp:txXfrm>
    </dsp:sp>
    <dsp:sp modelId="{5F7F3100-B2EB-4891-A18C-5587D277BAAE}">
      <dsp:nvSpPr>
        <dsp:cNvPr id="0" name=""/>
        <dsp:cNvSpPr/>
      </dsp:nvSpPr>
      <dsp:spPr>
        <a:xfrm>
          <a:off x="3703221" y="1500758"/>
          <a:ext cx="1160467" cy="1072345"/>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Signika" panose="020B0604020202020204" charset="0"/>
            </a:rPr>
            <a:t>Fosters Resilience</a:t>
          </a:r>
          <a:endParaRPr lang="en-IN" sz="1400" kern="1200" dirty="0">
            <a:latin typeface="Signika" panose="020B0604020202020204" charset="0"/>
          </a:endParaRPr>
        </a:p>
      </dsp:txBody>
      <dsp:txXfrm>
        <a:off x="3873167" y="1657799"/>
        <a:ext cx="820575" cy="758263"/>
      </dsp:txXfrm>
    </dsp:sp>
    <dsp:sp modelId="{09A6C652-702E-4B63-8DA6-111383CF62A8}">
      <dsp:nvSpPr>
        <dsp:cNvPr id="0" name=""/>
        <dsp:cNvSpPr/>
      </dsp:nvSpPr>
      <dsp:spPr>
        <a:xfrm rot="3857143">
          <a:off x="3157902" y="2103452"/>
          <a:ext cx="193847" cy="33095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IN" sz="1400" kern="1200">
            <a:latin typeface="Signika" panose="020B0604020202020204" charset="0"/>
          </a:endParaRPr>
        </a:p>
      </dsp:txBody>
      <dsp:txXfrm>
        <a:off x="3174363" y="2143446"/>
        <a:ext cx="135693" cy="198572"/>
      </dsp:txXfrm>
    </dsp:sp>
    <dsp:sp modelId="{9DE53FAA-45FB-4EFA-9531-F8B390B4AACA}">
      <dsp:nvSpPr>
        <dsp:cNvPr id="0" name=""/>
        <dsp:cNvSpPr/>
      </dsp:nvSpPr>
      <dsp:spPr>
        <a:xfrm>
          <a:off x="2992223" y="2392323"/>
          <a:ext cx="1160467" cy="1072345"/>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Signika" panose="020B0604020202020204" charset="0"/>
            </a:rPr>
            <a:t>Helps Prioritize</a:t>
          </a:r>
          <a:endParaRPr lang="en-IN" sz="1400" kern="1200" dirty="0">
            <a:latin typeface="Signika" panose="020B0604020202020204" charset="0"/>
          </a:endParaRPr>
        </a:p>
      </dsp:txBody>
      <dsp:txXfrm>
        <a:off x="3162169" y="2549364"/>
        <a:ext cx="820575" cy="758263"/>
      </dsp:txXfrm>
    </dsp:sp>
    <dsp:sp modelId="{EBC21CAC-4867-4627-A012-021C209F5D19}">
      <dsp:nvSpPr>
        <dsp:cNvPr id="0" name=""/>
        <dsp:cNvSpPr/>
      </dsp:nvSpPr>
      <dsp:spPr>
        <a:xfrm rot="7048990">
          <a:off x="2638942" y="2093478"/>
          <a:ext cx="191453" cy="33095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IN" sz="1400" kern="1200">
            <a:latin typeface="Signika" panose="020B0604020202020204" charset="0"/>
          </a:endParaRPr>
        </a:p>
      </dsp:txBody>
      <dsp:txXfrm rot="10800000">
        <a:off x="2680913" y="2134192"/>
        <a:ext cx="134017" cy="198572"/>
      </dsp:txXfrm>
    </dsp:sp>
    <dsp:sp modelId="{6E1EBBB6-6019-4E27-822D-A9EDA49825DD}">
      <dsp:nvSpPr>
        <dsp:cNvPr id="0" name=""/>
        <dsp:cNvSpPr/>
      </dsp:nvSpPr>
      <dsp:spPr>
        <a:xfrm>
          <a:off x="1752434" y="2374275"/>
          <a:ext cx="1267889" cy="1108438"/>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Signika" panose="020B0604020202020204" charset="0"/>
            </a:rPr>
            <a:t>Motivation</a:t>
          </a:r>
          <a:endParaRPr lang="en-IN" sz="1400" kern="1200" dirty="0">
            <a:latin typeface="Signika" panose="020B0604020202020204" charset="0"/>
          </a:endParaRPr>
        </a:p>
      </dsp:txBody>
      <dsp:txXfrm>
        <a:off x="1938112" y="2536602"/>
        <a:ext cx="896533" cy="783784"/>
      </dsp:txXfrm>
    </dsp:sp>
    <dsp:sp modelId="{AC67312D-941E-4CA5-81BE-5D00523C2A4A}">
      <dsp:nvSpPr>
        <dsp:cNvPr id="0" name=""/>
        <dsp:cNvSpPr/>
      </dsp:nvSpPr>
      <dsp:spPr>
        <a:xfrm rot="10028571">
          <a:off x="2362917" y="1704935"/>
          <a:ext cx="175502" cy="33095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IN" sz="1400" kern="1200">
            <a:latin typeface="Signika" panose="020B0604020202020204" charset="0"/>
          </a:endParaRPr>
        </a:p>
      </dsp:txBody>
      <dsp:txXfrm rot="10800000">
        <a:off x="2414908" y="1765268"/>
        <a:ext cx="122851" cy="198572"/>
      </dsp:txXfrm>
    </dsp:sp>
    <dsp:sp modelId="{17044B03-D09D-4AF0-AF06-3ED350B41429}">
      <dsp:nvSpPr>
        <dsp:cNvPr id="0" name=""/>
        <dsp:cNvSpPr/>
      </dsp:nvSpPr>
      <dsp:spPr>
        <a:xfrm>
          <a:off x="1140870" y="1500758"/>
          <a:ext cx="1160467" cy="1072345"/>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Signika" panose="020B0604020202020204" charset="0"/>
            </a:rPr>
            <a:t>Long Term Focus</a:t>
          </a:r>
          <a:endParaRPr lang="en-IN" sz="1400" kern="1200" dirty="0">
            <a:latin typeface="Signika" panose="020B0604020202020204" charset="0"/>
          </a:endParaRPr>
        </a:p>
      </dsp:txBody>
      <dsp:txXfrm>
        <a:off x="1310816" y="1657799"/>
        <a:ext cx="820575" cy="758263"/>
      </dsp:txXfrm>
    </dsp:sp>
    <dsp:sp modelId="{E0F3D87F-B6A0-40D0-AC4D-9FAA49E4381D}">
      <dsp:nvSpPr>
        <dsp:cNvPr id="0" name=""/>
        <dsp:cNvSpPr/>
      </dsp:nvSpPr>
      <dsp:spPr>
        <a:xfrm rot="13114286">
          <a:off x="2461933" y="1221519"/>
          <a:ext cx="184076" cy="33095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IN" sz="1400" kern="1200">
            <a:latin typeface="Signika" panose="020B0604020202020204" charset="0"/>
          </a:endParaRPr>
        </a:p>
      </dsp:txBody>
      <dsp:txXfrm rot="10800000">
        <a:off x="2511132" y="1304925"/>
        <a:ext cx="128853" cy="198572"/>
      </dsp:txXfrm>
    </dsp:sp>
    <dsp:sp modelId="{D4B88EB3-A7E2-4BA7-BFE8-107C0EBC82F9}">
      <dsp:nvSpPr>
        <dsp:cNvPr id="0" name=""/>
        <dsp:cNvSpPr/>
      </dsp:nvSpPr>
      <dsp:spPr>
        <a:xfrm>
          <a:off x="1394623" y="388996"/>
          <a:ext cx="1160467" cy="1072345"/>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Signika" panose="020B0604020202020204" charset="0"/>
            </a:rPr>
            <a:t>Self-Care</a:t>
          </a:r>
          <a:endParaRPr lang="en-IN" sz="1400" kern="1200" dirty="0">
            <a:latin typeface="Signika" panose="020B0604020202020204" charset="0"/>
          </a:endParaRPr>
        </a:p>
      </dsp:txBody>
      <dsp:txXfrm>
        <a:off x="1564569" y="546037"/>
        <a:ext cx="820575" cy="758263"/>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7C19D86-2F73-4A54-B4E6-9B211BFD7D7A}">
      <dsp:nvSpPr>
        <dsp:cNvPr id="0" name=""/>
        <dsp:cNvSpPr/>
      </dsp:nvSpPr>
      <dsp:spPr>
        <a:xfrm>
          <a:off x="3040380" y="974655"/>
          <a:ext cx="1414747" cy="409182"/>
        </a:xfrm>
        <a:custGeom>
          <a:avLst/>
          <a:gdLst/>
          <a:ahLst/>
          <a:cxnLst/>
          <a:rect l="0" t="0" r="0" b="0"/>
          <a:pathLst>
            <a:path>
              <a:moveTo>
                <a:pt x="0" y="0"/>
              </a:moveTo>
              <a:lnTo>
                <a:pt x="0" y="204591"/>
              </a:lnTo>
              <a:lnTo>
                <a:pt x="1414747" y="204591"/>
              </a:lnTo>
              <a:lnTo>
                <a:pt x="1414747" y="409182"/>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3145C69-ACB1-48A1-9EF9-AB520907EDAD}">
      <dsp:nvSpPr>
        <dsp:cNvPr id="0" name=""/>
        <dsp:cNvSpPr/>
      </dsp:nvSpPr>
      <dsp:spPr>
        <a:xfrm>
          <a:off x="1625633" y="974655"/>
          <a:ext cx="1414747" cy="409182"/>
        </a:xfrm>
        <a:custGeom>
          <a:avLst/>
          <a:gdLst/>
          <a:ahLst/>
          <a:cxnLst/>
          <a:rect l="0" t="0" r="0" b="0"/>
          <a:pathLst>
            <a:path>
              <a:moveTo>
                <a:pt x="1414747" y="0"/>
              </a:moveTo>
              <a:lnTo>
                <a:pt x="1414747" y="204591"/>
              </a:lnTo>
              <a:lnTo>
                <a:pt x="0" y="204591"/>
              </a:lnTo>
              <a:lnTo>
                <a:pt x="0" y="409182"/>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181FE84-62F7-4622-B3FC-FFA4032B1582}">
      <dsp:nvSpPr>
        <dsp:cNvPr id="0" name=""/>
        <dsp:cNvSpPr/>
      </dsp:nvSpPr>
      <dsp:spPr>
        <a:xfrm>
          <a:off x="411073" y="412"/>
          <a:ext cx="5258613" cy="974243"/>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US" sz="1800" b="1" kern="1200" dirty="0" err="1">
              <a:latin typeface="Signika" panose="020B0604020202020204" charset="0"/>
            </a:rPr>
            <a:t>Preya</a:t>
          </a:r>
          <a:r>
            <a:rPr lang="en-US" sz="1800" b="1" kern="1200" dirty="0">
              <a:latin typeface="Signika" panose="020B0604020202020204" charset="0"/>
            </a:rPr>
            <a:t> – Shreya</a:t>
          </a:r>
        </a:p>
        <a:p>
          <a:pPr marL="0" lvl="0" indent="0" algn="ctr" defTabSz="800100">
            <a:lnSpc>
              <a:spcPct val="90000"/>
            </a:lnSpc>
            <a:spcBef>
              <a:spcPct val="0"/>
            </a:spcBef>
            <a:spcAft>
              <a:spcPct val="35000"/>
            </a:spcAft>
            <a:buNone/>
          </a:pPr>
          <a:r>
            <a:rPr lang="en-US" sz="1800" b="1" kern="1200" dirty="0">
              <a:latin typeface="Signika" panose="020B0604020202020204" charset="0"/>
            </a:rPr>
            <a:t>Decision Making model for the Katha Upanishad</a:t>
          </a:r>
          <a:endParaRPr lang="en-IN" sz="1800" b="1" kern="1200" dirty="0">
            <a:latin typeface="Signika" panose="020B0604020202020204" charset="0"/>
          </a:endParaRPr>
        </a:p>
      </dsp:txBody>
      <dsp:txXfrm>
        <a:off x="411073" y="412"/>
        <a:ext cx="5258613" cy="974243"/>
      </dsp:txXfrm>
    </dsp:sp>
    <dsp:sp modelId="{E7B72F99-9A80-4F9B-B01B-78C24B903472}">
      <dsp:nvSpPr>
        <dsp:cNvPr id="0" name=""/>
        <dsp:cNvSpPr/>
      </dsp:nvSpPr>
      <dsp:spPr>
        <a:xfrm>
          <a:off x="415477" y="1383837"/>
          <a:ext cx="2420311" cy="116083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US" sz="1800" b="1" kern="1200" dirty="0">
              <a:latin typeface="Signika" panose="020B0604020202020204" charset="0"/>
            </a:rPr>
            <a:t>PREYA</a:t>
          </a:r>
        </a:p>
        <a:p>
          <a:pPr marL="0" lvl="0" indent="0" algn="ctr" defTabSz="800100">
            <a:lnSpc>
              <a:spcPct val="90000"/>
            </a:lnSpc>
            <a:spcBef>
              <a:spcPct val="0"/>
            </a:spcBef>
            <a:spcAft>
              <a:spcPct val="35000"/>
            </a:spcAft>
            <a:buNone/>
          </a:pPr>
          <a:r>
            <a:rPr lang="en-US" sz="1800" b="0" kern="1200" dirty="0">
              <a:latin typeface="Signika" panose="020B0604020202020204" charset="0"/>
            </a:rPr>
            <a:t>Decisions that result to short term pleasures</a:t>
          </a:r>
          <a:endParaRPr lang="en-IN" sz="1800" b="0" kern="1200" dirty="0">
            <a:latin typeface="Signika" panose="020B0604020202020204" charset="0"/>
          </a:endParaRPr>
        </a:p>
      </dsp:txBody>
      <dsp:txXfrm>
        <a:off x="415477" y="1383837"/>
        <a:ext cx="2420311" cy="1160830"/>
      </dsp:txXfrm>
    </dsp:sp>
    <dsp:sp modelId="{ED5E6A09-C5E4-42C7-8154-AB73858AB5DA}">
      <dsp:nvSpPr>
        <dsp:cNvPr id="0" name=""/>
        <dsp:cNvSpPr/>
      </dsp:nvSpPr>
      <dsp:spPr>
        <a:xfrm>
          <a:off x="3244971" y="1383837"/>
          <a:ext cx="2420311" cy="116083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US" sz="1800" b="1" kern="1200" dirty="0">
              <a:latin typeface="Signika" panose="020B0604020202020204" charset="0"/>
            </a:rPr>
            <a:t>SHREYA</a:t>
          </a:r>
        </a:p>
        <a:p>
          <a:pPr marL="0" lvl="0" indent="0" algn="ctr" defTabSz="800100">
            <a:lnSpc>
              <a:spcPct val="90000"/>
            </a:lnSpc>
            <a:spcBef>
              <a:spcPct val="0"/>
            </a:spcBef>
            <a:spcAft>
              <a:spcPct val="35000"/>
            </a:spcAft>
            <a:buNone/>
          </a:pPr>
          <a:r>
            <a:rPr lang="en-US" sz="1800" b="0" kern="1200" dirty="0">
              <a:latin typeface="Signika" panose="020B0604020202020204" charset="0"/>
            </a:rPr>
            <a:t>Decisions that lead to long term benefit</a:t>
          </a:r>
          <a:endParaRPr lang="en-IN" sz="1800" b="0" kern="1200" dirty="0">
            <a:latin typeface="Signika" panose="020B0604020202020204" charset="0"/>
          </a:endParaRPr>
        </a:p>
      </dsp:txBody>
      <dsp:txXfrm>
        <a:off x="3244971" y="1383837"/>
        <a:ext cx="2420311" cy="1160830"/>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0226700-31E2-4BCB-BB4E-F0702D11ED7D}">
      <dsp:nvSpPr>
        <dsp:cNvPr id="0" name=""/>
        <dsp:cNvSpPr/>
      </dsp:nvSpPr>
      <dsp:spPr>
        <a:xfrm>
          <a:off x="62994" y="308134"/>
          <a:ext cx="1705319" cy="1023191"/>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Reduces Uncertainty</a:t>
          </a:r>
          <a:endParaRPr lang="en-IN" sz="1600" kern="1200" dirty="0">
            <a:latin typeface="Signika" panose="020B0604020202020204" charset="0"/>
          </a:endParaRPr>
        </a:p>
      </dsp:txBody>
      <dsp:txXfrm>
        <a:off x="62994" y="308134"/>
        <a:ext cx="1705319" cy="1023191"/>
      </dsp:txXfrm>
    </dsp:sp>
    <dsp:sp modelId="{ACEBFF57-4AA7-444E-8BE2-5EE89FECEB10}">
      <dsp:nvSpPr>
        <dsp:cNvPr id="0" name=""/>
        <dsp:cNvSpPr/>
      </dsp:nvSpPr>
      <dsp:spPr>
        <a:xfrm>
          <a:off x="1938845" y="308134"/>
          <a:ext cx="1705319" cy="1023191"/>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Improved Time Management</a:t>
          </a:r>
          <a:endParaRPr lang="en-IN" sz="1600" kern="1200" dirty="0">
            <a:latin typeface="Signika" panose="020B0604020202020204" charset="0"/>
          </a:endParaRPr>
        </a:p>
      </dsp:txBody>
      <dsp:txXfrm>
        <a:off x="1938845" y="308134"/>
        <a:ext cx="1705319" cy="1023191"/>
      </dsp:txXfrm>
    </dsp:sp>
    <dsp:sp modelId="{877D1571-714C-45F4-B292-C5D4FB2CDD11}">
      <dsp:nvSpPr>
        <dsp:cNvPr id="0" name=""/>
        <dsp:cNvSpPr/>
      </dsp:nvSpPr>
      <dsp:spPr>
        <a:xfrm>
          <a:off x="3751702" y="308134"/>
          <a:ext cx="1705319" cy="1023191"/>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Enhanced Collaboration</a:t>
          </a:r>
          <a:endParaRPr lang="en-IN" sz="1600" kern="1200" dirty="0">
            <a:latin typeface="Signika" panose="020B0604020202020204" charset="0"/>
          </a:endParaRPr>
        </a:p>
      </dsp:txBody>
      <dsp:txXfrm>
        <a:off x="3751702" y="308134"/>
        <a:ext cx="1705319" cy="1023191"/>
      </dsp:txXfrm>
    </dsp:sp>
    <dsp:sp modelId="{11BF3ABF-40AC-4786-8751-8F418F13F500}">
      <dsp:nvSpPr>
        <dsp:cNvPr id="0" name=""/>
        <dsp:cNvSpPr/>
      </dsp:nvSpPr>
      <dsp:spPr>
        <a:xfrm>
          <a:off x="62994" y="1501858"/>
          <a:ext cx="1705319" cy="1023191"/>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Better Problem Solving</a:t>
          </a:r>
          <a:endParaRPr lang="en-IN" sz="1600" kern="1200" dirty="0">
            <a:latin typeface="Signika" panose="020B0604020202020204" charset="0"/>
          </a:endParaRPr>
        </a:p>
      </dsp:txBody>
      <dsp:txXfrm>
        <a:off x="62994" y="1501858"/>
        <a:ext cx="1705319" cy="1023191"/>
      </dsp:txXfrm>
    </dsp:sp>
    <dsp:sp modelId="{AB42163B-D1E0-4C84-B5D4-54C84E651405}">
      <dsp:nvSpPr>
        <dsp:cNvPr id="0" name=""/>
        <dsp:cNvSpPr/>
      </dsp:nvSpPr>
      <dsp:spPr>
        <a:xfrm>
          <a:off x="1938845" y="1501858"/>
          <a:ext cx="1705319" cy="1023191"/>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Improved work relationships</a:t>
          </a:r>
          <a:endParaRPr lang="en-IN" sz="1600" kern="1200" dirty="0">
            <a:latin typeface="Signika" panose="020B0604020202020204" charset="0"/>
          </a:endParaRPr>
        </a:p>
      </dsp:txBody>
      <dsp:txXfrm>
        <a:off x="1938845" y="1501858"/>
        <a:ext cx="1705319" cy="1023191"/>
      </dsp:txXfrm>
    </dsp:sp>
    <dsp:sp modelId="{5D5F0F3E-CE21-4EA0-94B1-BD5F74C417B6}">
      <dsp:nvSpPr>
        <dsp:cNvPr id="0" name=""/>
        <dsp:cNvSpPr/>
      </dsp:nvSpPr>
      <dsp:spPr>
        <a:xfrm>
          <a:off x="3751702" y="1501858"/>
          <a:ext cx="1705319" cy="1023191"/>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Enhanced Job satisfaction</a:t>
          </a:r>
          <a:endParaRPr lang="en-IN" sz="1600" kern="1200" dirty="0">
            <a:latin typeface="Signika" panose="020B0604020202020204" charset="0"/>
          </a:endParaRPr>
        </a:p>
      </dsp:txBody>
      <dsp:txXfrm>
        <a:off x="3751702" y="1501858"/>
        <a:ext cx="1705319" cy="1023191"/>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D9CCCAF-D7D5-441A-A3BB-8F00FBC75CF3}">
      <dsp:nvSpPr>
        <dsp:cNvPr id="0" name=""/>
        <dsp:cNvSpPr/>
      </dsp:nvSpPr>
      <dsp:spPr>
        <a:xfrm>
          <a:off x="2636520" y="1239936"/>
          <a:ext cx="1442828" cy="500816"/>
        </a:xfrm>
        <a:custGeom>
          <a:avLst/>
          <a:gdLst/>
          <a:ahLst/>
          <a:cxnLst/>
          <a:rect l="0" t="0" r="0" b="0"/>
          <a:pathLst>
            <a:path>
              <a:moveTo>
                <a:pt x="0" y="0"/>
              </a:moveTo>
              <a:lnTo>
                <a:pt x="0" y="250408"/>
              </a:lnTo>
              <a:lnTo>
                <a:pt x="1442828" y="250408"/>
              </a:lnTo>
              <a:lnTo>
                <a:pt x="1442828" y="500816"/>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95D3CB4-C18B-48A2-8E3D-7FBFA61F13F4}">
      <dsp:nvSpPr>
        <dsp:cNvPr id="0" name=""/>
        <dsp:cNvSpPr/>
      </dsp:nvSpPr>
      <dsp:spPr>
        <a:xfrm>
          <a:off x="1193691" y="1239936"/>
          <a:ext cx="1442828" cy="500816"/>
        </a:xfrm>
        <a:custGeom>
          <a:avLst/>
          <a:gdLst/>
          <a:ahLst/>
          <a:cxnLst/>
          <a:rect l="0" t="0" r="0" b="0"/>
          <a:pathLst>
            <a:path>
              <a:moveTo>
                <a:pt x="1442828" y="0"/>
              </a:moveTo>
              <a:lnTo>
                <a:pt x="1442828" y="250408"/>
              </a:lnTo>
              <a:lnTo>
                <a:pt x="0" y="250408"/>
              </a:lnTo>
              <a:lnTo>
                <a:pt x="0" y="500816"/>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F4D68F6-2587-4E2C-9967-32CDABD070ED}">
      <dsp:nvSpPr>
        <dsp:cNvPr id="0" name=""/>
        <dsp:cNvSpPr/>
      </dsp:nvSpPr>
      <dsp:spPr>
        <a:xfrm>
          <a:off x="1444099" y="47516"/>
          <a:ext cx="2384840" cy="119242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sz="1600" b="1" kern="1200" dirty="0">
              <a:latin typeface="Signika" panose="020B0604020202020204" charset="0"/>
            </a:rPr>
            <a:t>Stress Management Techniques</a:t>
          </a:r>
          <a:endParaRPr lang="en-IN" sz="1600" b="1" kern="1200" dirty="0">
            <a:latin typeface="Signika" panose="020B0604020202020204" charset="0"/>
          </a:endParaRPr>
        </a:p>
      </dsp:txBody>
      <dsp:txXfrm>
        <a:off x="1444099" y="47516"/>
        <a:ext cx="2384840" cy="1192420"/>
      </dsp:txXfrm>
    </dsp:sp>
    <dsp:sp modelId="{1B285D46-B975-4379-9346-D80F476584ED}">
      <dsp:nvSpPr>
        <dsp:cNvPr id="0" name=""/>
        <dsp:cNvSpPr/>
      </dsp:nvSpPr>
      <dsp:spPr>
        <a:xfrm>
          <a:off x="1271" y="1740753"/>
          <a:ext cx="2384840" cy="119242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Deep Breathing Exercises</a:t>
          </a:r>
          <a:endParaRPr lang="en-IN" sz="1600" kern="1200" dirty="0">
            <a:latin typeface="Signika" panose="020B0604020202020204" charset="0"/>
          </a:endParaRPr>
        </a:p>
      </dsp:txBody>
      <dsp:txXfrm>
        <a:off x="1271" y="1740753"/>
        <a:ext cx="2384840" cy="1192420"/>
      </dsp:txXfrm>
    </dsp:sp>
    <dsp:sp modelId="{E045D9ED-9B0B-43B9-BF18-AF4430FC9DCF}">
      <dsp:nvSpPr>
        <dsp:cNvPr id="0" name=""/>
        <dsp:cNvSpPr/>
      </dsp:nvSpPr>
      <dsp:spPr>
        <a:xfrm>
          <a:off x="2886928" y="1740753"/>
          <a:ext cx="2384840" cy="119242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Time Management </a:t>
          </a:r>
          <a:endParaRPr lang="en-IN" sz="1600" kern="1200" dirty="0">
            <a:latin typeface="Signika" panose="020B0604020202020204" charset="0"/>
          </a:endParaRPr>
        </a:p>
      </dsp:txBody>
      <dsp:txXfrm>
        <a:off x="2886928" y="1740753"/>
        <a:ext cx="2384840" cy="1192420"/>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9A54A81-24DB-42B9-A182-37D99B2BDA80}">
      <dsp:nvSpPr>
        <dsp:cNvPr id="0" name=""/>
        <dsp:cNvSpPr/>
      </dsp:nvSpPr>
      <dsp:spPr>
        <a:xfrm>
          <a:off x="1617808" y="0"/>
          <a:ext cx="3186521" cy="3186521"/>
        </a:xfrm>
        <a:prstGeom prst="quadArrow">
          <a:avLst>
            <a:gd name="adj1" fmla="val 2000"/>
            <a:gd name="adj2" fmla="val 4000"/>
            <a:gd name="adj3" fmla="val 5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2F189D6-8A0C-4A1C-84E2-4FC8729214AA}">
      <dsp:nvSpPr>
        <dsp:cNvPr id="0" name=""/>
        <dsp:cNvSpPr/>
      </dsp:nvSpPr>
      <dsp:spPr>
        <a:xfrm>
          <a:off x="1824932" y="207123"/>
          <a:ext cx="1274608" cy="127460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dirty="0">
              <a:latin typeface="Signika" panose="020B0604020202020204" charset="0"/>
            </a:rPr>
            <a:t>Do it First</a:t>
          </a:r>
          <a:endParaRPr lang="en-IN" sz="1600" b="1" kern="1200" dirty="0">
            <a:latin typeface="Signika" panose="020B0604020202020204" charset="0"/>
          </a:endParaRPr>
        </a:p>
      </dsp:txBody>
      <dsp:txXfrm>
        <a:off x="1887153" y="269344"/>
        <a:ext cx="1150166" cy="1150166"/>
      </dsp:txXfrm>
    </dsp:sp>
    <dsp:sp modelId="{7003BE60-4EB0-49F3-A71C-0E2CECFCDEB0}">
      <dsp:nvSpPr>
        <dsp:cNvPr id="0" name=""/>
        <dsp:cNvSpPr/>
      </dsp:nvSpPr>
      <dsp:spPr>
        <a:xfrm>
          <a:off x="3322597" y="207123"/>
          <a:ext cx="1274608" cy="127460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dirty="0">
              <a:latin typeface="Signika" panose="020B0604020202020204" charset="0"/>
            </a:rPr>
            <a:t>Schedule It</a:t>
          </a:r>
          <a:endParaRPr lang="en-IN" sz="1600" b="1" kern="1200" dirty="0">
            <a:latin typeface="Signika" panose="020B0604020202020204" charset="0"/>
          </a:endParaRPr>
        </a:p>
      </dsp:txBody>
      <dsp:txXfrm>
        <a:off x="3384818" y="269344"/>
        <a:ext cx="1150166" cy="1150166"/>
      </dsp:txXfrm>
    </dsp:sp>
    <dsp:sp modelId="{25F8C5D7-389F-4220-AE38-5E3A1F755C92}">
      <dsp:nvSpPr>
        <dsp:cNvPr id="0" name=""/>
        <dsp:cNvSpPr/>
      </dsp:nvSpPr>
      <dsp:spPr>
        <a:xfrm>
          <a:off x="1824932" y="1704788"/>
          <a:ext cx="1274608" cy="127460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dirty="0">
              <a:latin typeface="Signika" panose="020B0604020202020204" charset="0"/>
            </a:rPr>
            <a:t>Delegate it</a:t>
          </a:r>
          <a:endParaRPr lang="en-IN" sz="1600" b="1" kern="1200" dirty="0">
            <a:latin typeface="Signika" panose="020B0604020202020204" charset="0"/>
          </a:endParaRPr>
        </a:p>
      </dsp:txBody>
      <dsp:txXfrm>
        <a:off x="1887153" y="1767009"/>
        <a:ext cx="1150166" cy="1150166"/>
      </dsp:txXfrm>
    </dsp:sp>
    <dsp:sp modelId="{FFD66153-4ACF-43AB-93D1-B7C1C70C97CF}">
      <dsp:nvSpPr>
        <dsp:cNvPr id="0" name=""/>
        <dsp:cNvSpPr/>
      </dsp:nvSpPr>
      <dsp:spPr>
        <a:xfrm>
          <a:off x="3322597" y="1704788"/>
          <a:ext cx="1274608" cy="127460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dirty="0">
              <a:latin typeface="Signika" panose="020B0604020202020204" charset="0"/>
            </a:rPr>
            <a:t>Delete it</a:t>
          </a:r>
          <a:endParaRPr lang="en-IN" sz="1600" b="1" kern="1200" dirty="0">
            <a:latin typeface="Signika" panose="020B0604020202020204" charset="0"/>
          </a:endParaRPr>
        </a:p>
      </dsp:txBody>
      <dsp:txXfrm>
        <a:off x="3384818" y="1767009"/>
        <a:ext cx="1150166" cy="1150166"/>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hProcess3">
  <dgm:title val=""/>
  <dgm:desc val=""/>
  <dgm:catLst>
    <dgm:cat type="process" pri="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chOrder="t">
    <dgm:varLst>
      <dgm:dir/>
      <dgm:animLvl val="lvl"/>
      <dgm:resizeHandles val="exact"/>
    </dgm:varLst>
    <dgm:alg type="composite"/>
    <dgm:shape xmlns:r="http://schemas.openxmlformats.org/officeDocument/2006/relationships" r:blip="">
      <dgm:adjLst/>
    </dgm:shape>
    <dgm:presOf/>
    <dgm:constrLst>
      <dgm:constr type="w" for="ch" forName="dummy" refType="w"/>
      <dgm:constr type="h" for="ch" forName="dummy" refType="h"/>
      <dgm:constr type="h" for="ch" forName="dummy" refType="w" refFor="ch" refForName="dummy" op="lte" fact="0.4"/>
      <dgm:constr type="ctrX" for="ch" forName="dummy" refType="w" fact="0.5"/>
      <dgm:constr type="ctrY" for="ch" forName="dummy" refType="h" fact="0.5"/>
      <dgm:constr type="w" for="ch" forName="linH" refType="w"/>
      <dgm:constr type="h" for="ch" forName="linH" refType="h"/>
      <dgm:constr type="ctrX" for="ch" forName="linH" refType="w" fact="0.5"/>
      <dgm:constr type="ctrY" for="ch" forName="linH" refType="h" fact="0.5"/>
      <dgm:constr type="userP" for="ch" forName="linH" refType="h" refFor="ch" refForName="dummy" fact="0.25"/>
      <dgm:constr type="userT" for="des" forName="parTx" refType="w" refFor="ch" refForName="dummy" fact="0.2"/>
    </dgm:constrLst>
    <dgm:ruleLst/>
    <dgm:layoutNode name="dummy">
      <dgm:alg type="sp"/>
      <dgm:shape xmlns:r="http://schemas.openxmlformats.org/officeDocument/2006/relationships" r:blip="">
        <dgm:adjLst/>
      </dgm:shape>
      <dgm:presOf/>
      <dgm:constrLst/>
      <dgm:ruleLst/>
    </dgm:layoutNode>
    <dgm:layoutNode name="linH">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primFontSz" for="des" forName="parTx" val="65"/>
        <dgm:constr type="primFontSz" for="des" forName="desTx" refType="primFontSz" refFor="des" refForName="parTx" op="equ"/>
        <dgm:constr type="h" for="des" forName="parTx" refType="primFontSz" refFor="des" refForName="parTx"/>
        <dgm:constr type="h" for="des" forName="desTx" refType="primFontSz" refFor="des" refForName="parTx" fact="0.5"/>
        <dgm:constr type="h" for="des" forName="parTx" op="equ"/>
        <dgm:constr type="h" for="des" forName="desTx" op="equ"/>
        <dgm:constr type="h" for="ch" forName="backgroundArrow" refType="primFontSz" refFor="des" refForName="parTx" fact="2"/>
        <dgm:constr type="h" for="ch" forName="backgroundArrow" refType="h" refFor="des" refForName="parTx" op="lte" fact="2"/>
        <dgm:constr type="h" for="ch" forName="backgroundArrow" refType="h" refFor="des" refForName="parTx" op="gte" fact="2"/>
        <dgm:constr type="h" for="des" forName="spVertical1" refType="primFontSz" refFor="des" refForName="parTx" fact="0.5"/>
        <dgm:constr type="h" for="des" forName="spVertical1" refType="h" refFor="des" refForName="parTx" op="lte" fact="0.5"/>
        <dgm:constr type="h" for="des" forName="spVertical1" refType="h" refFor="des" refForName="parTx" op="gte" fact="0.5"/>
        <dgm:constr type="h" for="des" forName="spVertical2" refType="primFontSz" refFor="des" refForName="parTx" fact="0.5"/>
        <dgm:constr type="h" for="des" forName="spVertical2" refType="h" refFor="des" refForName="parTx" op="lte" fact="0.5"/>
        <dgm:constr type="h" for="des" forName="spVertical2" refType="h" refFor="des" refForName="parTx" op="gte" fact="0.5"/>
        <dgm:constr type="h" for="des" forName="spVertical3" refType="primFontSz" refFor="des" refForName="parTx" fact="-0.4"/>
        <dgm:constr type="h" for="des" forName="spVertical3" refType="h" refFor="des" refForName="parTx" op="lte" fact="-0.4"/>
        <dgm:constr type="h" for="des" forName="spVertical3" refType="h" refFor="des" refForName="parTx" op="gte" fact="-0.4"/>
        <dgm:constr type="w" for="ch" forName="backgroundArrow" refType="w"/>
        <dgm:constr type="w" for="ch" forName="negArrow" refType="w" fact="-1"/>
        <dgm:constr type="w" for="ch" forName="linV" refType="w"/>
        <dgm:constr type="w" for="ch" forName="space" refType="w" refFor="ch" refForName="linV" fact="0.2"/>
        <dgm:constr type="w" for="ch" forName="padding1" refType="w" fact="0.08"/>
        <dgm:constr type="userP"/>
        <dgm:constr type="w" for="ch" forName="padding2" refType="userP"/>
      </dgm:constrLst>
      <dgm:ruleLst>
        <dgm:rule type="w" for="ch" forName="linV" val="0" fact="NaN" max="NaN"/>
        <dgm:rule type="primFontSz" for="des" forName="parTx" val="5" fact="NaN" max="NaN"/>
      </dgm:ruleLst>
      <dgm:layoutNode name="padding1">
        <dgm:alg type="sp"/>
        <dgm:shape xmlns:r="http://schemas.openxmlformats.org/officeDocument/2006/relationships" r:blip="">
          <dgm:adjLst/>
        </dgm:shape>
        <dgm:presOf/>
        <dgm:constrLst/>
        <dgm:ruleLst/>
      </dgm:layoutNode>
      <dgm:forEach name="Name4" axis="ch" ptType="node">
        <dgm:layoutNode name="linV">
          <dgm:alg type="lin">
            <dgm:param type="linDir" val="fromT"/>
          </dgm:alg>
          <dgm:shape xmlns:r="http://schemas.openxmlformats.org/officeDocument/2006/relationships" r:blip="">
            <dgm:adjLst/>
          </dgm:shape>
          <dgm:presOf/>
          <dgm:constrLst>
            <dgm:constr type="w" for="ch" forName="spVertical1" refType="w"/>
            <dgm:constr type="w" for="ch" forName="parTx" refType="w"/>
            <dgm:constr type="w" for="ch" forName="spVertical2" refType="w"/>
            <dgm:constr type="w" for="ch" forName="spVertical3" refType="w"/>
            <dgm:constr type="w" for="ch" forName="desTx" refType="w"/>
          </dgm:constrLst>
          <dgm:ruleLst/>
          <dgm:layoutNode name="spVertical1">
            <dgm:alg type="sp"/>
            <dgm:shape xmlns:r="http://schemas.openxmlformats.org/officeDocument/2006/relationships" r:blip="">
              <dgm:adjLst/>
            </dgm:shape>
            <dgm:presOf/>
            <dgm:constrLst/>
            <dgm:ruleLst/>
          </dgm:layoutNode>
          <dgm:layoutNode name="parTx" styleLbl="revTx">
            <dgm:varLst>
              <dgm:chMax val="0"/>
              <dgm:chPref val="0"/>
              <dgm:bulletEnabled val="1"/>
            </dgm:varLst>
            <dgm:choose name="Name5">
              <dgm:if name="Name6" axis="root des" ptType="all node" func="maxDepth" op="gt" val="1">
                <dgm:alg type="tx">
                  <dgm:param type="parTxLTRAlign" val="l"/>
                  <dgm:param type="parTxRTLAlign" val="r"/>
                </dgm:alg>
              </dgm:if>
              <dgm:else name="Name7">
                <dgm:alg type="tx">
                  <dgm:param type="parTxLTRAlign" val="ctr"/>
                  <dgm:param type="parTxRTLAlign" val="ctr"/>
                </dgm:alg>
              </dgm:else>
            </dgm:choose>
            <dgm:shape xmlns:r="http://schemas.openxmlformats.org/officeDocument/2006/relationships" type="rect" r:blip="">
              <dgm:adjLst/>
            </dgm:shape>
            <dgm:presOf axis="self" ptType="node"/>
            <dgm:choose name="Name8">
              <dgm:if name="Name9" func="var" arg="dir" op="equ" val="norm">
                <dgm:constrLst>
                  <dgm:constr type="userT"/>
                  <dgm:constr type="h" refType="userT" op="lte"/>
                  <dgm:constr type="tMarg" refType="primFontSz" fact="0.8"/>
                  <dgm:constr type="bMarg" refType="tMarg"/>
                  <dgm:constr type="lMarg"/>
                  <dgm:constr type="rMarg"/>
                </dgm:constrLst>
              </dgm:if>
              <dgm:else name="Name10">
                <dgm:constrLst>
                  <dgm:constr type="userT"/>
                  <dgm:constr type="h" refType="userT" op="lte"/>
                  <dgm:constr type="tMarg" refType="primFontSz" fact="0.8"/>
                  <dgm:constr type="bMarg" refType="tMarg"/>
                  <dgm:constr type="lMarg"/>
                  <dgm:constr type="rMarg"/>
                </dgm:constrLst>
              </dgm:else>
            </dgm:choose>
            <dgm:ruleLst>
              <dgm:rule type="h" val="INF" fact="NaN" max="NaN"/>
            </dgm:ruleLst>
          </dgm:layoutNode>
          <dgm:layoutNode name="spVertical2">
            <dgm:alg type="sp"/>
            <dgm:shape xmlns:r="http://schemas.openxmlformats.org/officeDocument/2006/relationships" r:blip="">
              <dgm:adjLst/>
            </dgm:shape>
            <dgm:presOf/>
            <dgm:constrLst/>
            <dgm:ruleLst/>
          </dgm:layoutNode>
          <dgm:layoutNode name="spVertical3">
            <dgm:alg type="sp"/>
            <dgm:shape xmlns:r="http://schemas.openxmlformats.org/officeDocument/2006/relationships" r:blip="">
              <dgm:adjLst/>
            </dgm:shape>
            <dgm:presOf/>
            <dgm:constrLst/>
            <dgm:ruleLst/>
          </dgm:layoutNode>
          <dgm:choose name="Name11">
            <dgm:if name="Name12" axis="ch" ptType="node" func="cnt" op="gte" val="1">
              <dgm:layoutNode name="desTx" styleLbl="revTx">
                <dgm:varLst>
                  <dgm:bulletEnabled val="1"/>
                </dgm:varLst>
                <dgm:alg type="tx">
                  <dgm:param type="stBulletLvl" val="1"/>
                </dgm:alg>
                <dgm:shape xmlns:r="http://schemas.openxmlformats.org/officeDocument/2006/relationships" type="rect" r:blip="">
                  <dgm:adjLst/>
                </dgm:shape>
                <dgm:presOf axis="des" ptType="node"/>
                <dgm:constrLst>
                  <dgm:constr type="tMarg"/>
                  <dgm:constr type="bMarg"/>
                  <dgm:constr type="rMarg"/>
                  <dgm:constr type="lMarg"/>
                </dgm:constrLst>
                <dgm:ruleLst>
                  <dgm:rule type="h" val="INF" fact="NaN" max="NaN"/>
                </dgm:ruleLst>
              </dgm:layoutNode>
            </dgm:if>
            <dgm:else name="Name13"/>
          </dgm:choose>
        </dgm:layoutNod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name="padding2">
        <dgm:alg type="sp"/>
        <dgm:shape xmlns:r="http://schemas.openxmlformats.org/officeDocument/2006/relationships" r:blip="">
          <dgm:adjLst/>
        </dgm:shape>
        <dgm:presOf/>
        <dgm:constrLst/>
        <dgm:ruleLst/>
      </dgm:layoutNode>
      <dgm:layoutNode name="negArrow">
        <dgm:alg type="sp"/>
        <dgm:shape xmlns:r="http://schemas.openxmlformats.org/officeDocument/2006/relationships" r:blip="">
          <dgm:adjLst/>
        </dgm:shape>
        <dgm:presOf/>
        <dgm:constrLst/>
        <dgm:ruleLst/>
      </dgm:layoutNode>
      <dgm:layoutNode name="backgroundArrow" styleLbl="node1">
        <dgm:alg type="sp"/>
        <dgm:choose name="Name15">
          <dgm:if name="Name16" func="var" arg="dir" op="equ" val="norm">
            <dgm:shape xmlns:r="http://schemas.openxmlformats.org/officeDocument/2006/relationships" type="rightArrow" r:blip="">
              <dgm:adjLst/>
            </dgm:shape>
          </dgm:if>
          <dgm:else name="Name17">
            <dgm:shape xmlns:r="http://schemas.openxmlformats.org/officeDocument/2006/relationships" type="leftArrow" r:blip="">
              <dgm:adjLst/>
            </dgm:shape>
          </dgm:else>
        </dgm:choose>
        <dgm:presOf/>
        <dgm:constrLst/>
        <dgm:ruleLst/>
      </dgm:layoutNode>
    </dgm:layoutNode>
  </dgm:layoutNode>
</dgm:layoutDef>
</file>

<file path=ppt/diagrams/layout1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13.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3.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matrix2">
  <dgm:title val=""/>
  <dgm:desc val=""/>
  <dgm:catLst>
    <dgm:cat type="matrix" pri="3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l" for="ch" forName="rect1" refType="w" fact="0.065"/>
          <dgm:constr type="t" for="ch" forName="rect1" refType="h" fact="0.065"/>
          <dgm:constr type="w" for="ch" forName="rect2" refType="w" fact="0.4"/>
          <dgm:constr type="h" for="ch" forName="rect2" refType="h" fact="0.4"/>
          <dgm:constr type="r" for="ch" forName="rect2" refType="w" fact="0.935"/>
          <dgm:constr type="t" for="ch" forName="rect2" refType="h" fact="0.065"/>
          <dgm:constr type="w" for="ch" forName="rect3" refType="w" fact="0.4"/>
          <dgm:constr type="h" for="ch" forName="rect3" refType="w" fact="0.4"/>
          <dgm:constr type="l" for="ch" forName="rect3" refType="w" fact="0.065"/>
          <dgm:constr type="b" for="ch" forName="rect3" refType="h" fact="0.935"/>
          <dgm:constr type="w" for="ch" forName="rect4" refType="w" fact="0.4"/>
          <dgm:constr type="h" for="ch" forName="rect4" refType="h" fact="0.4"/>
          <dgm:constr type="r" for="ch" forName="rect4" refType="w" fact="0.935"/>
          <dgm:constr type="b" for="ch" forName="rect4" refType="h" fact="0.935"/>
        </dgm:constrLst>
      </dgm:if>
      <dgm:else name="Name2">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r" for="ch" forName="rect1" refType="w" fact="0.935"/>
          <dgm:constr type="t" for="ch" forName="rect1" refType="h" fact="0.065"/>
          <dgm:constr type="w" for="ch" forName="rect2" refType="w" fact="0.4"/>
          <dgm:constr type="h" for="ch" forName="rect2" refType="h" fact="0.4"/>
          <dgm:constr type="l" for="ch" forName="rect2" refType="w" fact="0.065"/>
          <dgm:constr type="t" for="ch" forName="rect2" refType="h" fact="0.065"/>
          <dgm:constr type="w" for="ch" forName="rect3" refType="w" fact="0.4"/>
          <dgm:constr type="h" for="ch" forName="rect3" refType="w" fact="0.4"/>
          <dgm:constr type="r" for="ch" forName="rect3" refType="w" fact="0.935"/>
          <dgm:constr type="b" for="ch" forName="rect3" refType="h" fact="0.935"/>
          <dgm:constr type="w" for="ch" forName="rect4" refType="w" fact="0.4"/>
          <dgm:constr type="h" for="ch" forName="rect4" refType="h" fact="0.4"/>
          <dgm:constr type="l" for="ch" forName="rect4" refType="w" fact="0.065"/>
          <dgm:constr type="b" for="ch" forName="rect4" refType="h" fact="0.935"/>
        </dgm:constrLst>
      </dgm:else>
    </dgm:choose>
    <dgm:ruleLst/>
    <dgm:choose name="Name3">
      <dgm:if name="Name4" axis="ch" ptType="node" func="cnt" op="gte" val="1">
        <dgm:layoutNode name="axisShape" styleLbl="bgShp">
          <dgm:alg type="sp"/>
          <dgm:shape xmlns:r="http://schemas.openxmlformats.org/officeDocument/2006/relationships" type="quadArrow" r:blip="">
            <dgm:adjLst>
              <dgm:adj idx="1" val="0.02"/>
              <dgm:adj idx="2" val="0.04"/>
              <dgm:adj idx="3" val="0.05"/>
            </dgm:adjLst>
          </dgm:shape>
          <dgm:presOf/>
          <dgm:constrLst/>
          <dgm:ruleLst/>
        </dgm:layoutNode>
        <dgm:layoutNode name="rect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42F7A15-2EEF-EBEB-AD25-90ACFB7BCA3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2808EA5A-EC98-1027-2125-4D4F79DF55D6}"/>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F17707A-397D-4969-9F18-224576738001}" type="datetimeFigureOut">
              <a:rPr lang="en-US" smtClean="0"/>
              <a:t>5/19/2025</a:t>
            </a:fld>
            <a:endParaRPr lang="en-US"/>
          </a:p>
        </p:txBody>
      </p:sp>
      <p:sp>
        <p:nvSpPr>
          <p:cNvPr id="4" name="Footer Placeholder 3">
            <a:extLst>
              <a:ext uri="{FF2B5EF4-FFF2-40B4-BE49-F238E27FC236}">
                <a16:creationId xmlns:a16="http://schemas.microsoft.com/office/drawing/2014/main" id="{4A8F20BD-96EE-6D56-02C5-C7E5AFE9A931}"/>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r>
              <a:rPr lang="en-US"/>
              <a:t>Board of Studies Operations</a:t>
            </a:r>
          </a:p>
        </p:txBody>
      </p:sp>
      <p:sp>
        <p:nvSpPr>
          <p:cNvPr id="5" name="Slide Number Placeholder 4">
            <a:extLst>
              <a:ext uri="{FF2B5EF4-FFF2-40B4-BE49-F238E27FC236}">
                <a16:creationId xmlns:a16="http://schemas.microsoft.com/office/drawing/2014/main" id="{104F81AF-DD54-DB52-5CD1-F4EBCF74944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09E357A-210D-46E5-88FD-0B6FC37DA78D}" type="slidenum">
              <a:rPr lang="en-US" smtClean="0"/>
              <a:t>‹#›</a:t>
            </a:fld>
            <a:endParaRPr lang="en-US"/>
          </a:p>
        </p:txBody>
      </p:sp>
    </p:spTree>
    <p:extLst>
      <p:ext uri="{BB962C8B-B14F-4D97-AF65-F5344CB8AC3E}">
        <p14:creationId xmlns:p14="http://schemas.microsoft.com/office/powerpoint/2010/main" val="2924437549"/>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hf hdr="0" dt="0"/>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5b41b45d-674e-4b51-855d-9bb5bacebf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 name="Google Shape;65;5b41b45d-674e-4b51-855d-9bb5bacebf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dirty="0"/>
          </a:p>
        </p:txBody>
      </p:sp>
    </p:spTree>
    <p:extLst>
      <p:ext uri="{BB962C8B-B14F-4D97-AF65-F5344CB8AC3E}">
        <p14:creationId xmlns:p14="http://schemas.microsoft.com/office/powerpoint/2010/main" val="41981576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418D11C-F004-4E43-9C7E-8F1E7F0F3D68}" type="datetime1">
              <a:rPr lang="en-US" smtClean="0"/>
              <a:t>5/19/2025</a:t>
            </a:fld>
            <a:endParaRPr lang="en-US" dirty="0"/>
          </a:p>
        </p:txBody>
      </p:sp>
      <p:sp>
        <p:nvSpPr>
          <p:cNvPr id="3" name="Footer Placeholder 2"/>
          <p:cNvSpPr>
            <a:spLocks noGrp="1"/>
          </p:cNvSpPr>
          <p:nvPr>
            <p:ph type="ftr" sz="quarter" idx="11"/>
          </p:nvPr>
        </p:nvSpPr>
        <p:spPr/>
        <p:txBody>
          <a:bodyPr/>
          <a:lstStyle/>
          <a:p>
            <a:r>
              <a:rPr lang="en-US" dirty="0"/>
              <a:t>Board of Studies Operations</a:t>
            </a:r>
          </a:p>
        </p:txBody>
      </p:sp>
      <p:sp>
        <p:nvSpPr>
          <p:cNvPr id="4" name="Slide Number Placeholder 3"/>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1661961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userDrawn="1">
  <p:cSld name="Title and body">
    <p:spTree>
      <p:nvGrpSpPr>
        <p:cNvPr id="1" name="Shape 16"/>
        <p:cNvGrpSpPr/>
        <p:nvPr/>
      </p:nvGrpSpPr>
      <p:grpSpPr>
        <a:xfrm>
          <a:off x="0" y="0"/>
          <a:ext cx="0" cy="0"/>
          <a:chOff x="0" y="0"/>
          <a:chExt cx="0" cy="0"/>
        </a:xfrm>
      </p:grpSpPr>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
        <p:nvSpPr>
          <p:cNvPr id="2" name="Footer Placeholder 2">
            <a:extLst>
              <a:ext uri="{FF2B5EF4-FFF2-40B4-BE49-F238E27FC236}">
                <a16:creationId xmlns:a16="http://schemas.microsoft.com/office/drawing/2014/main" id="{824FDDBF-B811-4B5A-32AC-0D1E58498DC8}"/>
              </a:ext>
            </a:extLst>
          </p:cNvPr>
          <p:cNvSpPr>
            <a:spLocks noGrp="1"/>
          </p:cNvSpPr>
          <p:nvPr>
            <p:ph type="ftr" sz="quarter" idx="11"/>
          </p:nvPr>
        </p:nvSpPr>
        <p:spPr>
          <a:xfrm>
            <a:off x="3028950" y="4767263"/>
            <a:ext cx="3086100" cy="273844"/>
          </a:xfrm>
        </p:spPr>
        <p:txBody>
          <a:bodyPr/>
          <a:lstStyle/>
          <a:p>
            <a:r>
              <a:rPr lang="en-US" dirty="0"/>
              <a:t>Board of Studies Operations</a:t>
            </a:r>
          </a:p>
        </p:txBody>
      </p:sp>
    </p:spTree>
    <p:extLst>
      <p:ext uri="{BB962C8B-B14F-4D97-AF65-F5344CB8AC3E}">
        <p14:creationId xmlns:p14="http://schemas.microsoft.com/office/powerpoint/2010/main" val="11864930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Main point" userDrawn="1">
  <p:cSld name="Main point">
    <p:spTree>
      <p:nvGrpSpPr>
        <p:cNvPr id="1" name="Shape 32"/>
        <p:cNvGrpSpPr/>
        <p:nvPr/>
      </p:nvGrpSpPr>
      <p:grpSpPr>
        <a:xfrm>
          <a:off x="0" y="0"/>
          <a:ext cx="0" cy="0"/>
          <a:chOff x="0" y="0"/>
          <a:chExt cx="0" cy="0"/>
        </a:xfrm>
      </p:grpSpPr>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
        <p:nvSpPr>
          <p:cNvPr id="2" name="Footer Placeholder 2">
            <a:extLst>
              <a:ext uri="{FF2B5EF4-FFF2-40B4-BE49-F238E27FC236}">
                <a16:creationId xmlns:a16="http://schemas.microsoft.com/office/drawing/2014/main" id="{ECB9C774-0E69-630F-CE76-F2E6E65DC15D}"/>
              </a:ext>
            </a:extLst>
          </p:cNvPr>
          <p:cNvSpPr>
            <a:spLocks noGrp="1"/>
          </p:cNvSpPr>
          <p:nvPr>
            <p:ph type="ftr" sz="quarter" idx="11"/>
          </p:nvPr>
        </p:nvSpPr>
        <p:spPr>
          <a:xfrm>
            <a:off x="3028950" y="4767263"/>
            <a:ext cx="3086100" cy="273844"/>
          </a:xfrm>
        </p:spPr>
        <p:txBody>
          <a:bodyPr/>
          <a:lstStyle/>
          <a:p>
            <a:r>
              <a:rPr lang="en-US" dirty="0"/>
              <a:t>Board of Studies Operations</a:t>
            </a:r>
          </a:p>
        </p:txBody>
      </p:sp>
    </p:spTree>
    <p:extLst>
      <p:ext uri="{BB962C8B-B14F-4D97-AF65-F5344CB8AC3E}">
        <p14:creationId xmlns:p14="http://schemas.microsoft.com/office/powerpoint/2010/main" val="382090255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2BDA216-4B16-4541-839E-89DE7D0E99E6}" type="datetime1">
              <a:rPr lang="en-US" smtClean="0"/>
              <a:t>5/19/2025</a:t>
            </a:fld>
            <a:endParaRPr lang="en-US" dirty="0"/>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n-US" dirty="0"/>
              <a:t>Board of Studies Operations</a:t>
            </a: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marL="0" lvl="0" indent="0" algn="r" rtl="0">
              <a:spcBef>
                <a:spcPts val="0"/>
              </a:spcBef>
              <a:spcAft>
                <a:spcPts val="0"/>
              </a:spcAft>
              <a:buNone/>
            </a:pPr>
            <a:fld id="{00000000-1234-1234-1234-123412341234}" type="slidenum">
              <a:rPr lang="en" smtClean="0"/>
              <a:t>‹#›</a:t>
            </a:fld>
            <a:endParaRPr lang="en"/>
          </a:p>
        </p:txBody>
      </p:sp>
      <p:sp>
        <p:nvSpPr>
          <p:cNvPr id="7" name="TextBox 6">
            <a:extLst>
              <a:ext uri="{FF2B5EF4-FFF2-40B4-BE49-F238E27FC236}">
                <a16:creationId xmlns:a16="http://schemas.microsoft.com/office/drawing/2014/main" id="{B543B378-16E4-7989-9371-CD9E6C6008CA}"/>
              </a:ext>
            </a:extLst>
          </p:cNvPr>
          <p:cNvSpPr txBox="1"/>
          <p:nvPr userDrawn="1"/>
        </p:nvSpPr>
        <p:spPr>
          <a:xfrm>
            <a:off x="-19050" y="0"/>
            <a:ext cx="6096000" cy="584775"/>
          </a:xfrm>
          <a:prstGeom prst="rect">
            <a:avLst/>
          </a:prstGeom>
          <a:noFill/>
        </p:spPr>
        <p:txBody>
          <a:bodyPr wrap="square">
            <a:spAutoFit/>
          </a:bodyPr>
          <a:lstStyle/>
          <a:p>
            <a:r>
              <a:rPr lang="en-US" sz="1600" b="1" dirty="0">
                <a:solidFill>
                  <a:srgbClr val="002060"/>
                </a:solidFill>
                <a:latin typeface="Google Sans"/>
              </a:rPr>
              <a:t>The Institute of Chartered Accountants of India </a:t>
            </a:r>
          </a:p>
          <a:p>
            <a:r>
              <a:rPr lang="en-US" sz="1600" b="1" dirty="0">
                <a:solidFill>
                  <a:srgbClr val="002060"/>
                </a:solidFill>
                <a:latin typeface="Google Sans"/>
              </a:rPr>
              <a:t>(Set up by an Act of Parliament)</a:t>
            </a:r>
            <a:endParaRPr lang="en-US" sz="1600" b="1" dirty="0">
              <a:solidFill>
                <a:srgbClr val="002060"/>
              </a:solidFill>
            </a:endParaRPr>
          </a:p>
        </p:txBody>
      </p:sp>
      <p:pic>
        <p:nvPicPr>
          <p:cNvPr id="8" name="Picture 7">
            <a:extLst>
              <a:ext uri="{FF2B5EF4-FFF2-40B4-BE49-F238E27FC236}">
                <a16:creationId xmlns:a16="http://schemas.microsoft.com/office/drawing/2014/main" id="{EADF959C-9CFF-273C-8783-6A4A037A5EAD}"/>
              </a:ext>
            </a:extLst>
          </p:cNvPr>
          <p:cNvPicPr>
            <a:picLocks noChangeAspect="1"/>
          </p:cNvPicPr>
          <p:nvPr userDrawn="1"/>
        </p:nvPicPr>
        <p:blipFill>
          <a:blip r:embed="rId5"/>
          <a:stretch>
            <a:fillRect/>
          </a:stretch>
        </p:blipFill>
        <p:spPr>
          <a:xfrm>
            <a:off x="7879875" y="0"/>
            <a:ext cx="1264125" cy="1027416"/>
          </a:xfrm>
          <a:prstGeom prst="rect">
            <a:avLst/>
          </a:prstGeom>
        </p:spPr>
      </p:pic>
      <p:sp>
        <p:nvSpPr>
          <p:cNvPr id="10" name="TextBox 9">
            <a:extLst>
              <a:ext uri="{FF2B5EF4-FFF2-40B4-BE49-F238E27FC236}">
                <a16:creationId xmlns:a16="http://schemas.microsoft.com/office/drawing/2014/main" id="{05269F81-2064-B0E3-C79E-4723C58CB1F2}"/>
              </a:ext>
            </a:extLst>
          </p:cNvPr>
          <p:cNvSpPr txBox="1"/>
          <p:nvPr userDrawn="1"/>
        </p:nvSpPr>
        <p:spPr>
          <a:xfrm>
            <a:off x="7312632" y="4186987"/>
            <a:ext cx="1831368" cy="369332"/>
          </a:xfrm>
          <a:prstGeom prst="rect">
            <a:avLst/>
          </a:prstGeom>
          <a:noFill/>
        </p:spPr>
        <p:txBody>
          <a:bodyPr wrap="square">
            <a:spAutoFit/>
          </a:bodyPr>
          <a:lstStyle/>
          <a:p>
            <a:r>
              <a:rPr lang="en-US" sz="1800" dirty="0"/>
              <a:t>Chapter 8 - Day 5</a:t>
            </a:r>
          </a:p>
        </p:txBody>
      </p:sp>
    </p:spTree>
    <p:extLst>
      <p:ext uri="{BB962C8B-B14F-4D97-AF65-F5344CB8AC3E}">
        <p14:creationId xmlns:p14="http://schemas.microsoft.com/office/powerpoint/2010/main" val="1772854350"/>
      </p:ext>
    </p:extLst>
  </p:cSld>
  <p:clrMap bg1="lt1" tx1="dk1" bg2="lt2" tx2="dk2" accent1="accent1" accent2="accent2" accent3="accent3" accent4="accent4" accent5="accent5" accent6="accent6" hlink="hlink" folHlink="folHlink"/>
  <p:sldLayoutIdLst>
    <p:sldLayoutId id="2147483670" r:id="rId1"/>
    <p:sldLayoutId id="2147483675" r:id="rId2"/>
    <p:sldLayoutId id="2147483676" r:id="rId3"/>
  </p:sldLayoutIdLst>
  <p:hf sldNum="0" hd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5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2.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2.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65.xml.rels><?xml version="1.0" encoding="UTF-8" standalone="yes"?>
<Relationships xmlns="http://schemas.openxmlformats.org/package/2006/relationships"><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2.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3" Type="http://schemas.openxmlformats.org/officeDocument/2006/relationships/diagramLayout" Target="../diagrams/layout13.xml"/><Relationship Id="rId2" Type="http://schemas.openxmlformats.org/officeDocument/2006/relationships/diagramData" Target="../diagrams/data13.xml"/><Relationship Id="rId1" Type="http://schemas.openxmlformats.org/officeDocument/2006/relationships/slideLayout" Target="../slideLayouts/slideLayout2.xml"/><Relationship Id="rId6" Type="http://schemas.microsoft.com/office/2007/relationships/diagramDrawing" Target="../diagrams/drawing13.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84.xml.rels><?xml version="1.0" encoding="UTF-8" standalone="yes"?>
<Relationships xmlns="http://schemas.openxmlformats.org/package/2006/relationships"><Relationship Id="rId3" Type="http://schemas.openxmlformats.org/officeDocument/2006/relationships/diagramLayout" Target="../diagrams/layout14.xml"/><Relationship Id="rId2" Type="http://schemas.openxmlformats.org/officeDocument/2006/relationships/diagramData" Target="../diagrams/data14.xml"/><Relationship Id="rId1" Type="http://schemas.openxmlformats.org/officeDocument/2006/relationships/slideLayout" Target="../slideLayouts/slideLayout2.xml"/><Relationship Id="rId6" Type="http://schemas.microsoft.com/office/2007/relationships/diagramDrawing" Target="../diagrams/drawing14.xml"/><Relationship Id="rId5" Type="http://schemas.openxmlformats.org/officeDocument/2006/relationships/diagramColors" Target="../diagrams/colors14.xml"/><Relationship Id="rId4" Type="http://schemas.openxmlformats.org/officeDocument/2006/relationships/diagramQuickStyle" Target="../diagrams/quickStyle14.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7" name="Google Shape;67;p15"/>
          <p:cNvSpPr txBox="1"/>
          <p:nvPr/>
        </p:nvSpPr>
        <p:spPr>
          <a:xfrm>
            <a:off x="2077200" y="661950"/>
            <a:ext cx="4989600" cy="2782800"/>
          </a:xfrm>
          <a:prstGeom prst="rect">
            <a:avLst/>
          </a:prstGeom>
          <a:noFill/>
          <a:ln>
            <a:noFill/>
          </a:ln>
        </p:spPr>
        <p:txBody>
          <a:bodyPr spcFirstLastPara="1" wrap="square" lIns="91425" tIns="91425" rIns="91425" bIns="91425" anchor="ctr" anchorCtr="0">
            <a:noAutofit/>
          </a:bodyPr>
          <a:lstStyle/>
          <a:p>
            <a:pPr lvl="0" algn="ctr"/>
            <a:r>
              <a:rPr lang="en-US" sz="3300" b="1" dirty="0">
                <a:latin typeface="Signika"/>
                <a:ea typeface="Signika"/>
                <a:cs typeface="Signika"/>
                <a:sym typeface="Signika"/>
              </a:rPr>
              <a:t>STRESS MANAGEMENT</a:t>
            </a:r>
          </a:p>
        </p:txBody>
      </p:sp>
      <p:sp>
        <p:nvSpPr>
          <p:cNvPr id="68" name="Google Shape;68;p15"/>
          <p:cNvSpPr txBox="1"/>
          <p:nvPr/>
        </p:nvSpPr>
        <p:spPr>
          <a:xfrm>
            <a:off x="2077200" y="3444750"/>
            <a:ext cx="4989600" cy="1036800"/>
          </a:xfrm>
          <a:prstGeom prst="rect">
            <a:avLst/>
          </a:prstGeom>
          <a:noFill/>
          <a:ln>
            <a:noFill/>
          </a:ln>
        </p:spPr>
        <p:txBody>
          <a:bodyPr spcFirstLastPara="1" wrap="square" lIns="91425" tIns="91425" rIns="91425" bIns="91425" anchor="ctr" anchorCtr="0">
            <a:noAutofit/>
          </a:bodyPr>
          <a:lstStyle/>
          <a:p>
            <a:pPr lvl="0" algn="ctr">
              <a:buClr>
                <a:schemeClr val="dk1"/>
              </a:buClr>
              <a:buSzPts val="1100"/>
            </a:pPr>
            <a:r>
              <a:rPr lang="en-US" dirty="0">
                <a:latin typeface="Maven Pro"/>
                <a:ea typeface="Maven Pro"/>
                <a:cs typeface="Maven Pro"/>
                <a:sym typeface="Maven Pro"/>
              </a:rPr>
              <a:t>MANAGE STRESS, CULTIVATE CALM, CONQUER CHALLENGES</a:t>
            </a:r>
          </a:p>
        </p:txBody>
      </p:sp>
      <p:sp>
        <p:nvSpPr>
          <p:cNvPr id="2" name="Footer Placeholder 1">
            <a:extLst>
              <a:ext uri="{FF2B5EF4-FFF2-40B4-BE49-F238E27FC236}">
                <a16:creationId xmlns:a16="http://schemas.microsoft.com/office/drawing/2014/main" id="{06F039FD-DC8B-0CF9-823E-FE4586548321}"/>
              </a:ext>
            </a:extLst>
          </p:cNvPr>
          <p:cNvSpPr>
            <a:spLocks noGrp="1"/>
          </p:cNvSpPr>
          <p:nvPr>
            <p:ph type="ftr" sz="quarter" idx="11"/>
          </p:nvPr>
        </p:nvSpPr>
        <p:spPr/>
        <p:txBody>
          <a:bodyPr/>
          <a:lstStyle/>
          <a:p>
            <a:r>
              <a:rPr lang="en-US"/>
              <a:t>Board of Studies Operations</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707081" y="574625"/>
            <a:ext cx="7940023" cy="572700"/>
          </a:xfrm>
          <a:prstGeom prst="rect">
            <a:avLst/>
          </a:prstGeom>
        </p:spPr>
        <p:txBody>
          <a:bodyPr>
            <a:normAutofit/>
          </a:bodyPr>
          <a:lstStyle/>
          <a:p>
            <a:r>
              <a:rPr lang="en-US" dirty="0">
                <a:latin typeface="Signika" panose="020B0604020202020204" charset="0"/>
              </a:rPr>
              <a:t>Example – Fear Induced Stress</a:t>
            </a:r>
            <a:endParaRPr lang="en-IN" dirty="0">
              <a:latin typeface="Signika" panose="020B0604020202020204" charset="0"/>
            </a:endParaRPr>
          </a:p>
        </p:txBody>
      </p:sp>
      <p:sp>
        <p:nvSpPr>
          <p:cNvPr id="3" name="Text Placeholder 2">
            <a:extLst>
              <a:ext uri="{FF2B5EF4-FFF2-40B4-BE49-F238E27FC236}">
                <a16:creationId xmlns:a16="http://schemas.microsoft.com/office/drawing/2014/main" id="{011EADB8-CADF-466B-A93E-44D724A067AF}"/>
              </a:ext>
            </a:extLst>
          </p:cNvPr>
          <p:cNvSpPr>
            <a:spLocks noGrp="1"/>
          </p:cNvSpPr>
          <p:nvPr>
            <p:ph type="body" idx="4294967295"/>
          </p:nvPr>
        </p:nvSpPr>
        <p:spPr>
          <a:xfrm>
            <a:off x="707082" y="1249094"/>
            <a:ext cx="7940023" cy="3416400"/>
          </a:xfrm>
          <a:prstGeom prst="rect">
            <a:avLst/>
          </a:prstGeom>
        </p:spPr>
        <p:txBody>
          <a:bodyPr>
            <a:normAutofit/>
          </a:bodyPr>
          <a:lstStyle/>
          <a:p>
            <a:pPr marL="0" indent="0">
              <a:lnSpc>
                <a:spcPct val="100000"/>
              </a:lnSpc>
              <a:buNone/>
            </a:pPr>
            <a:r>
              <a:rPr lang="en-US" sz="1400" dirty="0">
                <a:latin typeface="Signika" panose="020B0604020202020204" charset="0"/>
              </a:rPr>
              <a:t>Rajesh has recently landed his dream job as a Chartered Accountant at a prestigious accounting firm known for handling high-profile clients. </a:t>
            </a:r>
          </a:p>
          <a:p>
            <a:pPr marL="0" indent="0">
              <a:lnSpc>
                <a:spcPct val="100000"/>
              </a:lnSpc>
              <a:buNone/>
            </a:pPr>
            <a:r>
              <a:rPr lang="en-US" sz="1400" dirty="0">
                <a:latin typeface="Signika" panose="020B0604020202020204" charset="0"/>
              </a:rPr>
              <a:t>Although he’s excited about the opportunity, he’s also overwhelmed by the fear of making mistakes that could jeopardize the firm’s reputation and his own career. </a:t>
            </a:r>
          </a:p>
          <a:p>
            <a:pPr marL="0" indent="0">
              <a:lnSpc>
                <a:spcPct val="100000"/>
              </a:lnSpc>
              <a:buNone/>
            </a:pPr>
            <a:r>
              <a:rPr lang="en-US" sz="1400" dirty="0">
                <a:latin typeface="Signika" panose="020B0604020202020204" charset="0"/>
              </a:rPr>
              <a:t>His first major task is to conduct an audit for a prominent client, a multinational corporation, as part of the chosen audit team. The audit involves complex financial transactions and intricate compliance requirements. Rajesh’s inexperience in handling such high-stakes audits starts to weigh on him. He constantly worries about overlooking important details or misinterpreting financial data.</a:t>
            </a:r>
          </a:p>
          <a:p>
            <a:pPr marL="0" indent="0">
              <a:lnSpc>
                <a:spcPct val="100000"/>
              </a:lnSpc>
              <a:buNone/>
            </a:pPr>
            <a:endParaRPr lang="en-US" sz="1400" dirty="0">
              <a:latin typeface="Signika" panose="020B0604020202020204" charset="0"/>
            </a:endParaRPr>
          </a:p>
          <a:p>
            <a:pPr marL="0" indent="0">
              <a:lnSpc>
                <a:spcPct val="100000"/>
              </a:lnSpc>
              <a:buNone/>
            </a:pPr>
            <a:r>
              <a:rPr lang="en-US" sz="1400" dirty="0">
                <a:latin typeface="Signika" panose="020B0604020202020204" charset="0"/>
              </a:rPr>
              <a:t>As a result, Rajesh finds it challenging to sleep at night, experiences persistent anxiety, and struggles to concentrate during work hours. The fear-induced stress is affecting his confidence, performance, and overall well-being.</a:t>
            </a:r>
          </a:p>
        </p:txBody>
      </p:sp>
      <p:sp>
        <p:nvSpPr>
          <p:cNvPr id="4" name="Footer Placeholder 3">
            <a:extLst>
              <a:ext uri="{FF2B5EF4-FFF2-40B4-BE49-F238E27FC236}">
                <a16:creationId xmlns:a16="http://schemas.microsoft.com/office/drawing/2014/main" id="{A9028725-BBAB-82D9-5F35-B359584C7C87}"/>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40181416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C4932E2-4A34-4A1B-B74D-E119DC334789}"/>
              </a:ext>
            </a:extLst>
          </p:cNvPr>
          <p:cNvSpPr txBox="1"/>
          <p:nvPr/>
        </p:nvSpPr>
        <p:spPr>
          <a:xfrm>
            <a:off x="1075223" y="2286833"/>
            <a:ext cx="7168950" cy="400110"/>
          </a:xfrm>
          <a:prstGeom prst="rect">
            <a:avLst/>
          </a:prstGeom>
          <a:noFill/>
        </p:spPr>
        <p:txBody>
          <a:bodyPr wrap="none" rtlCol="0">
            <a:spAutoFit/>
          </a:bodyPr>
          <a:lstStyle/>
          <a:p>
            <a:r>
              <a:rPr lang="en-US" sz="2000" b="1" dirty="0">
                <a:latin typeface="Signika" panose="020B0604020202020204" charset="0"/>
              </a:rPr>
              <a:t>IMPORTANCE OF STRESS MANAGEMENT AT THE WORKPLACE</a:t>
            </a:r>
            <a:endParaRPr lang="en-IN" sz="2000" b="1" dirty="0">
              <a:latin typeface="Signika" panose="020B0604020202020204" charset="0"/>
            </a:endParaRPr>
          </a:p>
        </p:txBody>
      </p:sp>
      <p:sp>
        <p:nvSpPr>
          <p:cNvPr id="2" name="Footer Placeholder 1">
            <a:extLst>
              <a:ext uri="{FF2B5EF4-FFF2-40B4-BE49-F238E27FC236}">
                <a16:creationId xmlns:a16="http://schemas.microsoft.com/office/drawing/2014/main" id="{CB106D01-72EA-4896-2394-7419E9BFD301}"/>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10851420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63D474E-FAE0-447F-B103-9ABD4DBD0CEB}"/>
              </a:ext>
            </a:extLst>
          </p:cNvPr>
          <p:cNvPicPr>
            <a:picLocks noChangeAspect="1"/>
          </p:cNvPicPr>
          <p:nvPr/>
        </p:nvPicPr>
        <p:blipFill>
          <a:blip r:embed="rId2"/>
          <a:stretch>
            <a:fillRect/>
          </a:stretch>
        </p:blipFill>
        <p:spPr>
          <a:xfrm>
            <a:off x="3186304" y="3381567"/>
            <a:ext cx="1385696" cy="1385696"/>
          </a:xfrm>
          <a:prstGeom prst="rect">
            <a:avLst/>
          </a:prstGeom>
        </p:spPr>
      </p:pic>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764953" y="641931"/>
            <a:ext cx="7940023" cy="572700"/>
          </a:xfrm>
          <a:prstGeom prst="rect">
            <a:avLst/>
          </a:prstGeom>
        </p:spPr>
        <p:txBody>
          <a:bodyPr>
            <a:normAutofit/>
          </a:bodyPr>
          <a:lstStyle/>
          <a:p>
            <a:r>
              <a:rPr lang="en-US" sz="2800" dirty="0">
                <a:latin typeface="Signika" panose="020B0604020202020204" charset="0"/>
              </a:rPr>
              <a:t>Why Managing Stress is Important</a:t>
            </a:r>
            <a:endParaRPr lang="en-IN" sz="2800" dirty="0">
              <a:latin typeface="Signika" panose="020B0604020202020204" charset="0"/>
            </a:endParaRPr>
          </a:p>
        </p:txBody>
      </p:sp>
      <p:graphicFrame>
        <p:nvGraphicFramePr>
          <p:cNvPr id="6" name="Diagram 5">
            <a:extLst>
              <a:ext uri="{FF2B5EF4-FFF2-40B4-BE49-F238E27FC236}">
                <a16:creationId xmlns:a16="http://schemas.microsoft.com/office/drawing/2014/main" id="{C83D181D-6552-48B4-BB43-35765A40302E}"/>
              </a:ext>
            </a:extLst>
          </p:cNvPr>
          <p:cNvGraphicFramePr/>
          <p:nvPr>
            <p:extLst>
              <p:ext uri="{D42A27DB-BD31-4B8C-83A1-F6EECF244321}">
                <p14:modId xmlns:p14="http://schemas.microsoft.com/office/powerpoint/2010/main" val="806271015"/>
              </p:ext>
            </p:extLst>
          </p:nvPr>
        </p:nvGraphicFramePr>
        <p:xfrm>
          <a:off x="919149" y="641931"/>
          <a:ext cx="5920005"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Footer Placeholder 2">
            <a:extLst>
              <a:ext uri="{FF2B5EF4-FFF2-40B4-BE49-F238E27FC236}">
                <a16:creationId xmlns:a16="http://schemas.microsoft.com/office/drawing/2014/main" id="{394A8E86-AAC0-EBFC-D213-5F1824209AF9}"/>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7797771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311701" y="586930"/>
            <a:ext cx="7940023" cy="572700"/>
          </a:xfrm>
          <a:prstGeom prst="rect">
            <a:avLst/>
          </a:prstGeom>
        </p:spPr>
        <p:txBody>
          <a:bodyPr>
            <a:normAutofit/>
          </a:bodyPr>
          <a:lstStyle/>
          <a:p>
            <a:r>
              <a:rPr lang="en-US" sz="2400" dirty="0">
                <a:latin typeface="Signika" panose="020B0604020202020204" charset="0"/>
              </a:rPr>
              <a:t>Effective Stress Management Strategies</a:t>
            </a:r>
            <a:endParaRPr lang="en-IN" sz="2400" dirty="0">
              <a:latin typeface="Signika" panose="020B0604020202020204" charset="0"/>
            </a:endParaRPr>
          </a:p>
        </p:txBody>
      </p:sp>
      <p:sp>
        <p:nvSpPr>
          <p:cNvPr id="3" name="Text Placeholder 2">
            <a:extLst>
              <a:ext uri="{FF2B5EF4-FFF2-40B4-BE49-F238E27FC236}">
                <a16:creationId xmlns:a16="http://schemas.microsoft.com/office/drawing/2014/main" id="{011EADB8-CADF-466B-A93E-44D724A067AF}"/>
              </a:ext>
            </a:extLst>
          </p:cNvPr>
          <p:cNvSpPr>
            <a:spLocks noGrp="1"/>
          </p:cNvSpPr>
          <p:nvPr>
            <p:ph type="body" idx="4294967295"/>
          </p:nvPr>
        </p:nvSpPr>
        <p:spPr>
          <a:xfrm>
            <a:off x="311702" y="1032474"/>
            <a:ext cx="7940023" cy="3416400"/>
          </a:xfrm>
          <a:prstGeom prst="rect">
            <a:avLst/>
          </a:prstGeom>
        </p:spPr>
        <p:txBody>
          <a:bodyPr>
            <a:normAutofit lnSpcReduction="10000"/>
          </a:bodyPr>
          <a:lstStyle/>
          <a:p>
            <a:pPr marL="0" indent="0">
              <a:lnSpc>
                <a:spcPct val="100000"/>
              </a:lnSpc>
              <a:buNone/>
            </a:pPr>
            <a:r>
              <a:rPr lang="en-US" sz="1400" b="1" dirty="0">
                <a:latin typeface="Signika" panose="020B0604020202020204" charset="0"/>
              </a:rPr>
              <a:t>Time Management: </a:t>
            </a:r>
            <a:r>
              <a:rPr lang="en-US" sz="1400" dirty="0">
                <a:latin typeface="Signika" panose="020B0604020202020204" charset="0"/>
              </a:rPr>
              <a:t>Adopting time management techniques to prioritize tasks, delegate when necessary, and set clear work boundaries. Stay well-organized, have a schedule that allows to handle responsibilities efficiently.</a:t>
            </a:r>
          </a:p>
          <a:p>
            <a:pPr marL="0" indent="0">
              <a:lnSpc>
                <a:spcPct val="100000"/>
              </a:lnSpc>
              <a:buNone/>
            </a:pPr>
            <a:endParaRPr lang="en-US" sz="1400" dirty="0">
              <a:latin typeface="Signika" panose="020B0604020202020204" charset="0"/>
            </a:endParaRPr>
          </a:p>
          <a:p>
            <a:pPr marL="0" indent="0">
              <a:lnSpc>
                <a:spcPct val="100000"/>
              </a:lnSpc>
              <a:buNone/>
            </a:pPr>
            <a:r>
              <a:rPr lang="en-US" sz="1400" b="1" dirty="0">
                <a:latin typeface="Signika" panose="020B0604020202020204" charset="0"/>
              </a:rPr>
              <a:t>Mindfulness and Self-Care: </a:t>
            </a:r>
            <a:r>
              <a:rPr lang="en-US" sz="1400" dirty="0">
                <a:latin typeface="Signika" panose="020B0604020202020204" charset="0"/>
              </a:rPr>
              <a:t>Practice meditation and deep breathing exercises daily. Focus on selfcare,</a:t>
            </a:r>
          </a:p>
          <a:p>
            <a:pPr marL="0" indent="0">
              <a:lnSpc>
                <a:spcPct val="100000"/>
              </a:lnSpc>
              <a:buNone/>
            </a:pPr>
            <a:r>
              <a:rPr lang="en-US" sz="1400" dirty="0">
                <a:latin typeface="Signika" panose="020B0604020202020204" charset="0"/>
              </a:rPr>
              <a:t>get enough rest, exercise, and maintains a healthy work-life balance.</a:t>
            </a:r>
          </a:p>
          <a:p>
            <a:pPr marL="0" indent="0">
              <a:lnSpc>
                <a:spcPct val="100000"/>
              </a:lnSpc>
              <a:buNone/>
            </a:pPr>
            <a:endParaRPr lang="en-US" sz="1400" dirty="0">
              <a:latin typeface="Signika" panose="020B0604020202020204" charset="0"/>
            </a:endParaRPr>
          </a:p>
          <a:p>
            <a:pPr marL="0" indent="0">
              <a:lnSpc>
                <a:spcPct val="100000"/>
              </a:lnSpc>
              <a:buNone/>
            </a:pPr>
            <a:r>
              <a:rPr lang="en-US" sz="1400" b="1" dirty="0">
                <a:latin typeface="Signika" panose="020B0604020202020204" charset="0"/>
              </a:rPr>
              <a:t>Professional Development: </a:t>
            </a:r>
            <a:r>
              <a:rPr lang="en-US" sz="1400" dirty="0">
                <a:latin typeface="Signika" panose="020B0604020202020204" charset="0"/>
              </a:rPr>
              <a:t>To better manage stress, invest in professional development, including courses on leadership, communication, and stress management. This helps build confidence.</a:t>
            </a:r>
          </a:p>
          <a:p>
            <a:pPr marL="0" indent="0">
              <a:lnSpc>
                <a:spcPct val="100000"/>
              </a:lnSpc>
              <a:buNone/>
            </a:pPr>
            <a:endParaRPr lang="en-US" sz="1400" dirty="0">
              <a:latin typeface="Signika" panose="020B0604020202020204" charset="0"/>
            </a:endParaRPr>
          </a:p>
          <a:p>
            <a:pPr marL="0" indent="0">
              <a:lnSpc>
                <a:spcPct val="100000"/>
              </a:lnSpc>
              <a:buNone/>
            </a:pPr>
            <a:r>
              <a:rPr lang="en-US" sz="1400" b="1" dirty="0">
                <a:latin typeface="Signika" panose="020B0604020202020204" charset="0"/>
              </a:rPr>
              <a:t>Mentorship and Networking: </a:t>
            </a:r>
            <a:r>
              <a:rPr lang="en-US" sz="1400" dirty="0">
                <a:latin typeface="Signika" panose="020B0604020202020204" charset="0"/>
              </a:rPr>
              <a:t>Seek mentorship from senior colleagues who have successfully navigated the corporate hierarchy. Expand on professional network, connecting with influential individuals within and outside the organization.</a:t>
            </a:r>
          </a:p>
          <a:p>
            <a:pPr marL="0" indent="0">
              <a:lnSpc>
                <a:spcPct val="100000"/>
              </a:lnSpc>
              <a:buNone/>
            </a:pPr>
            <a:endParaRPr lang="en-US" sz="1400" dirty="0">
              <a:latin typeface="Signika" panose="020B0604020202020204" charset="0"/>
            </a:endParaRPr>
          </a:p>
        </p:txBody>
      </p:sp>
      <p:sp>
        <p:nvSpPr>
          <p:cNvPr id="4" name="Footer Placeholder 3">
            <a:extLst>
              <a:ext uri="{FF2B5EF4-FFF2-40B4-BE49-F238E27FC236}">
                <a16:creationId xmlns:a16="http://schemas.microsoft.com/office/drawing/2014/main" id="{0246CE5E-FAB0-892A-F07F-61B1871077A4}"/>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7065896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892274" y="778163"/>
            <a:ext cx="7940023" cy="572700"/>
          </a:xfrm>
          <a:prstGeom prst="rect">
            <a:avLst/>
          </a:prstGeom>
        </p:spPr>
        <p:txBody>
          <a:bodyPr>
            <a:normAutofit/>
          </a:bodyPr>
          <a:lstStyle/>
          <a:p>
            <a:r>
              <a:rPr lang="en-US" dirty="0">
                <a:latin typeface="Signika" panose="020B0604020202020204" charset="0"/>
              </a:rPr>
              <a:t>Effective Stress Management Strategies</a:t>
            </a:r>
            <a:endParaRPr lang="en-IN" dirty="0">
              <a:latin typeface="Signika" panose="020B0604020202020204" charset="0"/>
            </a:endParaRPr>
          </a:p>
        </p:txBody>
      </p:sp>
      <p:sp>
        <p:nvSpPr>
          <p:cNvPr id="3" name="Text Placeholder 2">
            <a:extLst>
              <a:ext uri="{FF2B5EF4-FFF2-40B4-BE49-F238E27FC236}">
                <a16:creationId xmlns:a16="http://schemas.microsoft.com/office/drawing/2014/main" id="{011EADB8-CADF-466B-A93E-44D724A067AF}"/>
              </a:ext>
            </a:extLst>
          </p:cNvPr>
          <p:cNvSpPr>
            <a:spLocks noGrp="1"/>
          </p:cNvSpPr>
          <p:nvPr>
            <p:ph type="body" idx="4294967295"/>
          </p:nvPr>
        </p:nvSpPr>
        <p:spPr>
          <a:xfrm>
            <a:off x="892274" y="1350863"/>
            <a:ext cx="7940023" cy="3416400"/>
          </a:xfrm>
          <a:prstGeom prst="rect">
            <a:avLst/>
          </a:prstGeom>
        </p:spPr>
        <p:txBody>
          <a:bodyPr>
            <a:normAutofit/>
          </a:bodyPr>
          <a:lstStyle/>
          <a:p>
            <a:pPr marL="0" indent="0">
              <a:lnSpc>
                <a:spcPct val="100000"/>
              </a:lnSpc>
              <a:buNone/>
            </a:pPr>
            <a:r>
              <a:rPr lang="en-US" sz="1400" b="1" dirty="0">
                <a:latin typeface="Signika" panose="020B0604020202020204" charset="0"/>
              </a:rPr>
              <a:t>Enhanced Performance: </a:t>
            </a:r>
            <a:r>
              <a:rPr lang="en-US" sz="1400" dirty="0">
                <a:latin typeface="Signika" panose="020B0604020202020204" charset="0"/>
              </a:rPr>
              <a:t>With reduced stress, job performance improves. Fewer errors, meeting deadlines consistently, and delivering high-quality work. This gets noticed by superiors.</a:t>
            </a:r>
          </a:p>
          <a:p>
            <a:pPr marL="0" indent="0">
              <a:lnSpc>
                <a:spcPct val="100000"/>
              </a:lnSpc>
              <a:buNone/>
            </a:pPr>
            <a:endParaRPr lang="en-US" sz="1400" b="1" dirty="0">
              <a:latin typeface="Signika" panose="020B0604020202020204" charset="0"/>
            </a:endParaRPr>
          </a:p>
          <a:p>
            <a:pPr marL="0" indent="0">
              <a:lnSpc>
                <a:spcPct val="100000"/>
              </a:lnSpc>
              <a:buNone/>
            </a:pPr>
            <a:r>
              <a:rPr lang="en-US" sz="1400" b="1" dirty="0">
                <a:latin typeface="Signika" panose="020B0604020202020204" charset="0"/>
              </a:rPr>
              <a:t> Leadership Skills: </a:t>
            </a:r>
            <a:r>
              <a:rPr lang="en-US" sz="1400" dirty="0">
                <a:latin typeface="Signika" panose="020B0604020202020204" charset="0"/>
              </a:rPr>
              <a:t>Commitment to professional development and self improvement helps develop strong leadership skills. You start leading teams and projects effectively.</a:t>
            </a:r>
          </a:p>
          <a:p>
            <a:pPr marL="0" indent="0">
              <a:lnSpc>
                <a:spcPct val="100000"/>
              </a:lnSpc>
              <a:buNone/>
            </a:pPr>
            <a:endParaRPr lang="en-US" sz="1400" dirty="0">
              <a:latin typeface="Signika" panose="020B0604020202020204" charset="0"/>
            </a:endParaRPr>
          </a:p>
          <a:p>
            <a:pPr marL="0" indent="0">
              <a:lnSpc>
                <a:spcPct val="100000"/>
              </a:lnSpc>
              <a:buNone/>
            </a:pPr>
            <a:r>
              <a:rPr lang="en-US" sz="1400" b="1" dirty="0">
                <a:latin typeface="Signika" panose="020B0604020202020204" charset="0"/>
              </a:rPr>
              <a:t>Positive Reputation: </a:t>
            </a:r>
            <a:r>
              <a:rPr lang="en-US" sz="1400" dirty="0">
                <a:latin typeface="Signika" panose="020B0604020202020204" charset="0"/>
              </a:rPr>
              <a:t>With positivity you start becoming a capable and composed professional who can handle challenging situations with grace.</a:t>
            </a:r>
          </a:p>
          <a:p>
            <a:pPr marL="0" indent="0">
              <a:lnSpc>
                <a:spcPct val="100000"/>
              </a:lnSpc>
              <a:buNone/>
            </a:pPr>
            <a:endParaRPr lang="en-US" sz="1400" dirty="0">
              <a:latin typeface="Signika" panose="020B0604020202020204" charset="0"/>
            </a:endParaRPr>
          </a:p>
          <a:p>
            <a:pPr marL="0" indent="0">
              <a:lnSpc>
                <a:spcPct val="100000"/>
              </a:lnSpc>
              <a:buNone/>
            </a:pPr>
            <a:r>
              <a:rPr lang="en-US" sz="1400" b="1" dirty="0">
                <a:latin typeface="Signika" panose="020B0604020202020204" charset="0"/>
              </a:rPr>
              <a:t>Career Opportunities: </a:t>
            </a:r>
            <a:r>
              <a:rPr lang="en-US" sz="1400" dirty="0">
                <a:latin typeface="Signika" panose="020B0604020202020204" charset="0"/>
              </a:rPr>
              <a:t>Expanded network and reputation lead to career advancement opportunities. You are noticed and considered for higher-level positions</a:t>
            </a:r>
          </a:p>
        </p:txBody>
      </p:sp>
      <p:sp>
        <p:nvSpPr>
          <p:cNvPr id="4" name="Footer Placeholder 3">
            <a:extLst>
              <a:ext uri="{FF2B5EF4-FFF2-40B4-BE49-F238E27FC236}">
                <a16:creationId xmlns:a16="http://schemas.microsoft.com/office/drawing/2014/main" id="{2585154E-3AF0-3504-D5E4-18897644D3CF}"/>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1106926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C4932E2-4A34-4A1B-B74D-E119DC334789}"/>
              </a:ext>
            </a:extLst>
          </p:cNvPr>
          <p:cNvSpPr txBox="1"/>
          <p:nvPr/>
        </p:nvSpPr>
        <p:spPr>
          <a:xfrm>
            <a:off x="3633281" y="2371695"/>
            <a:ext cx="1877437" cy="400110"/>
          </a:xfrm>
          <a:prstGeom prst="rect">
            <a:avLst/>
          </a:prstGeom>
          <a:noFill/>
        </p:spPr>
        <p:txBody>
          <a:bodyPr wrap="none" rtlCol="0">
            <a:spAutoFit/>
          </a:bodyPr>
          <a:lstStyle/>
          <a:p>
            <a:r>
              <a:rPr lang="en-US" sz="2000" b="1" dirty="0">
                <a:latin typeface="Signika" panose="020B0604020202020204" charset="0"/>
              </a:rPr>
              <a:t>META MODELS</a:t>
            </a:r>
            <a:endParaRPr lang="en-IN" sz="2000" b="1" dirty="0">
              <a:latin typeface="Signika" panose="020B0604020202020204" charset="0"/>
            </a:endParaRPr>
          </a:p>
        </p:txBody>
      </p:sp>
      <p:sp>
        <p:nvSpPr>
          <p:cNvPr id="2" name="Footer Placeholder 1">
            <a:extLst>
              <a:ext uri="{FF2B5EF4-FFF2-40B4-BE49-F238E27FC236}">
                <a16:creationId xmlns:a16="http://schemas.microsoft.com/office/drawing/2014/main" id="{C3AC5144-0EC2-80D5-A3CF-201F5A548538}"/>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14149161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764954" y="646147"/>
            <a:ext cx="7940023" cy="572700"/>
          </a:xfrm>
          <a:prstGeom prst="rect">
            <a:avLst/>
          </a:prstGeom>
        </p:spPr>
        <p:txBody>
          <a:bodyPr>
            <a:normAutofit/>
          </a:bodyPr>
          <a:lstStyle/>
          <a:p>
            <a:r>
              <a:rPr lang="en-US" dirty="0">
                <a:latin typeface="Signika" panose="020B0604020202020204" charset="0"/>
              </a:rPr>
              <a:t>Meta Models for Stress Management</a:t>
            </a:r>
            <a:endParaRPr lang="en-IN" dirty="0">
              <a:latin typeface="Signika" panose="020B0604020202020204" charset="0"/>
            </a:endParaRPr>
          </a:p>
        </p:txBody>
      </p:sp>
      <p:graphicFrame>
        <p:nvGraphicFramePr>
          <p:cNvPr id="6" name="Diagram 5">
            <a:extLst>
              <a:ext uri="{FF2B5EF4-FFF2-40B4-BE49-F238E27FC236}">
                <a16:creationId xmlns:a16="http://schemas.microsoft.com/office/drawing/2014/main" id="{007DA864-4FCE-48DD-B3AA-CDBD00B63012}"/>
              </a:ext>
            </a:extLst>
          </p:cNvPr>
          <p:cNvGraphicFramePr/>
          <p:nvPr>
            <p:extLst>
              <p:ext uri="{D42A27DB-BD31-4B8C-83A1-F6EECF244321}">
                <p14:modId xmlns:p14="http://schemas.microsoft.com/office/powerpoint/2010/main" val="2872218390"/>
              </p:ext>
            </p:extLst>
          </p:nvPr>
        </p:nvGraphicFramePr>
        <p:xfrm>
          <a:off x="764954" y="703263"/>
          <a:ext cx="729234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Oval 6">
            <a:extLst>
              <a:ext uri="{FF2B5EF4-FFF2-40B4-BE49-F238E27FC236}">
                <a16:creationId xmlns:a16="http://schemas.microsoft.com/office/drawing/2014/main" id="{5DC8E077-3422-4B1B-B724-C55922E41A74}"/>
              </a:ext>
            </a:extLst>
          </p:cNvPr>
          <p:cNvSpPr/>
          <p:nvPr/>
        </p:nvSpPr>
        <p:spPr>
          <a:xfrm>
            <a:off x="1584960" y="2636520"/>
            <a:ext cx="358140" cy="426720"/>
          </a:xfrm>
          <a:prstGeom prst="ellipse">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Signika" panose="020B0604020202020204" charset="0"/>
              </a:rPr>
              <a:t>1</a:t>
            </a:r>
            <a:endParaRPr lang="en-IN" b="1" dirty="0">
              <a:latin typeface="Signika" panose="020B0604020202020204" charset="0"/>
            </a:endParaRPr>
          </a:p>
        </p:txBody>
      </p:sp>
      <p:sp>
        <p:nvSpPr>
          <p:cNvPr id="8" name="Oval 7">
            <a:extLst>
              <a:ext uri="{FF2B5EF4-FFF2-40B4-BE49-F238E27FC236}">
                <a16:creationId xmlns:a16="http://schemas.microsoft.com/office/drawing/2014/main" id="{7C8F6BF7-54CE-43F0-9227-F35D3F787918}"/>
              </a:ext>
            </a:extLst>
          </p:cNvPr>
          <p:cNvSpPr/>
          <p:nvPr/>
        </p:nvSpPr>
        <p:spPr>
          <a:xfrm>
            <a:off x="3467100" y="2636520"/>
            <a:ext cx="358140" cy="426720"/>
          </a:xfrm>
          <a:prstGeom prst="ellipse">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Signika" panose="020B0604020202020204" charset="0"/>
              </a:rPr>
              <a:t>2</a:t>
            </a:r>
            <a:endParaRPr lang="en-IN" b="1" dirty="0">
              <a:latin typeface="Signika" panose="020B0604020202020204" charset="0"/>
            </a:endParaRPr>
          </a:p>
        </p:txBody>
      </p:sp>
      <p:sp>
        <p:nvSpPr>
          <p:cNvPr id="9" name="Oval 8">
            <a:extLst>
              <a:ext uri="{FF2B5EF4-FFF2-40B4-BE49-F238E27FC236}">
                <a16:creationId xmlns:a16="http://schemas.microsoft.com/office/drawing/2014/main" id="{AB0C56B5-6812-4DE7-B467-9691BAF9F8CB}"/>
              </a:ext>
            </a:extLst>
          </p:cNvPr>
          <p:cNvSpPr/>
          <p:nvPr/>
        </p:nvSpPr>
        <p:spPr>
          <a:xfrm>
            <a:off x="5417820" y="2636520"/>
            <a:ext cx="358140" cy="426720"/>
          </a:xfrm>
          <a:prstGeom prst="ellipse">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Signika" panose="020B0604020202020204" charset="0"/>
              </a:rPr>
              <a:t>3</a:t>
            </a:r>
            <a:endParaRPr lang="en-IN" b="1" dirty="0">
              <a:latin typeface="Signika" panose="020B0604020202020204" charset="0"/>
            </a:endParaRPr>
          </a:p>
        </p:txBody>
      </p:sp>
      <p:sp>
        <p:nvSpPr>
          <p:cNvPr id="10" name="Oval 9">
            <a:extLst>
              <a:ext uri="{FF2B5EF4-FFF2-40B4-BE49-F238E27FC236}">
                <a16:creationId xmlns:a16="http://schemas.microsoft.com/office/drawing/2014/main" id="{128E67E4-580F-4CFD-8636-62DCF25C87DC}"/>
              </a:ext>
            </a:extLst>
          </p:cNvPr>
          <p:cNvSpPr/>
          <p:nvPr/>
        </p:nvSpPr>
        <p:spPr>
          <a:xfrm>
            <a:off x="7284720" y="2636520"/>
            <a:ext cx="358140" cy="426720"/>
          </a:xfrm>
          <a:prstGeom prst="ellipse">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Signika" panose="020B0604020202020204" charset="0"/>
              </a:rPr>
              <a:t>4</a:t>
            </a:r>
            <a:endParaRPr lang="en-IN" b="1" dirty="0">
              <a:latin typeface="Signika" panose="020B0604020202020204" charset="0"/>
            </a:endParaRPr>
          </a:p>
        </p:txBody>
      </p:sp>
      <p:sp>
        <p:nvSpPr>
          <p:cNvPr id="3" name="Footer Placeholder 2">
            <a:extLst>
              <a:ext uri="{FF2B5EF4-FFF2-40B4-BE49-F238E27FC236}">
                <a16:creationId xmlns:a16="http://schemas.microsoft.com/office/drawing/2014/main" id="{7170E377-032F-0695-1766-235A479D61BD}"/>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3388801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601988" y="618968"/>
            <a:ext cx="7940023" cy="572700"/>
          </a:xfrm>
          <a:prstGeom prst="rect">
            <a:avLst/>
          </a:prstGeom>
        </p:spPr>
        <p:txBody>
          <a:bodyPr>
            <a:normAutofit/>
          </a:bodyPr>
          <a:lstStyle/>
          <a:p>
            <a:r>
              <a:rPr lang="en-US" sz="2800" dirty="0">
                <a:latin typeface="Signika" panose="020B0604020202020204" charset="0"/>
              </a:rPr>
              <a:t>1-Long Term Thinking</a:t>
            </a:r>
            <a:endParaRPr lang="en-IN" sz="2800" dirty="0">
              <a:latin typeface="Signika" panose="020B0604020202020204" charset="0"/>
            </a:endParaRPr>
          </a:p>
        </p:txBody>
      </p:sp>
      <p:sp>
        <p:nvSpPr>
          <p:cNvPr id="3" name="Text Placeholder 2">
            <a:extLst>
              <a:ext uri="{FF2B5EF4-FFF2-40B4-BE49-F238E27FC236}">
                <a16:creationId xmlns:a16="http://schemas.microsoft.com/office/drawing/2014/main" id="{011EADB8-CADF-466B-A93E-44D724A067AF}"/>
              </a:ext>
            </a:extLst>
          </p:cNvPr>
          <p:cNvSpPr>
            <a:spLocks noGrp="1"/>
          </p:cNvSpPr>
          <p:nvPr>
            <p:ph type="body" idx="4294967295"/>
          </p:nvPr>
        </p:nvSpPr>
        <p:spPr>
          <a:xfrm>
            <a:off x="601988" y="1191668"/>
            <a:ext cx="7940023" cy="3416400"/>
          </a:xfrm>
          <a:prstGeom prst="rect">
            <a:avLst/>
          </a:prstGeom>
        </p:spPr>
        <p:txBody>
          <a:bodyPr>
            <a:normAutofit fontScale="70000" lnSpcReduction="20000"/>
          </a:bodyPr>
          <a:lstStyle/>
          <a:p>
            <a:pPr marL="0" indent="0">
              <a:lnSpc>
                <a:spcPct val="100000"/>
              </a:lnSpc>
              <a:buNone/>
            </a:pPr>
            <a:r>
              <a:rPr lang="en-US" sz="1400" dirty="0">
                <a:latin typeface="Signika" panose="020B0604020202020204" charset="0"/>
              </a:rPr>
              <a:t>Long-term thinking can be a valuable mindset for managing day-to-day stressful situations.</a:t>
            </a:r>
          </a:p>
          <a:p>
            <a:pPr marL="0" indent="0">
              <a:lnSpc>
                <a:spcPct val="100000"/>
              </a:lnSpc>
              <a:buNone/>
            </a:pPr>
            <a:endParaRPr lang="en-US" sz="1400" dirty="0">
              <a:latin typeface="Signika" panose="020B0604020202020204" charset="0"/>
            </a:endParaRPr>
          </a:p>
          <a:p>
            <a:pPr marL="0" indent="0">
              <a:lnSpc>
                <a:spcPct val="100000"/>
              </a:lnSpc>
              <a:buNone/>
            </a:pPr>
            <a:r>
              <a:rPr lang="en-US" sz="1400" dirty="0">
                <a:latin typeface="Signika" panose="020B0604020202020204" charset="0"/>
              </a:rPr>
              <a:t>Here’s how it helps:</a:t>
            </a:r>
          </a:p>
          <a:p>
            <a:pPr marL="0" indent="0">
              <a:lnSpc>
                <a:spcPct val="100000"/>
              </a:lnSpc>
              <a:buNone/>
            </a:pPr>
            <a:endParaRPr lang="en-US" sz="1400" dirty="0">
              <a:latin typeface="Signika" panose="020B0604020202020204" charset="0"/>
            </a:endParaRPr>
          </a:p>
          <a:p>
            <a:pPr marL="0" indent="0">
              <a:lnSpc>
                <a:spcPct val="100000"/>
              </a:lnSpc>
              <a:buNone/>
            </a:pPr>
            <a:r>
              <a:rPr lang="en-US" sz="1400" b="1" dirty="0">
                <a:latin typeface="Signika" panose="020B0604020202020204" charset="0"/>
              </a:rPr>
              <a:t>Maintaining Perspective:</a:t>
            </a:r>
          </a:p>
          <a:p>
            <a:pPr marL="0" indent="0">
              <a:lnSpc>
                <a:spcPct val="100000"/>
              </a:lnSpc>
              <a:buNone/>
            </a:pPr>
            <a:r>
              <a:rPr lang="en-US" sz="1400" dirty="0">
                <a:latin typeface="Signika" panose="020B0604020202020204" charset="0"/>
              </a:rPr>
              <a:t>Long-term thinkers view day-to-day stressors as minor setbacks in the context of larger goals.</a:t>
            </a:r>
          </a:p>
          <a:p>
            <a:pPr marL="0" indent="0">
              <a:lnSpc>
                <a:spcPct val="100000"/>
              </a:lnSpc>
              <a:buNone/>
            </a:pPr>
            <a:r>
              <a:rPr lang="en-US" sz="1400" dirty="0">
                <a:latin typeface="Signika" panose="020B0604020202020204" charset="0"/>
              </a:rPr>
              <a:t>This perspective shift reduces the perceived significance of immediate stressors.</a:t>
            </a:r>
          </a:p>
          <a:p>
            <a:pPr marL="0" indent="0">
              <a:lnSpc>
                <a:spcPct val="100000"/>
              </a:lnSpc>
              <a:buNone/>
            </a:pPr>
            <a:endParaRPr lang="en-US" sz="1400" dirty="0">
              <a:latin typeface="Signika" panose="020B0604020202020204" charset="0"/>
            </a:endParaRPr>
          </a:p>
          <a:p>
            <a:pPr marL="0" indent="0">
              <a:lnSpc>
                <a:spcPct val="100000"/>
              </a:lnSpc>
              <a:buNone/>
            </a:pPr>
            <a:r>
              <a:rPr lang="en-US" sz="1400" b="1" dirty="0">
                <a:latin typeface="Signika" panose="020B0604020202020204" charset="0"/>
              </a:rPr>
              <a:t>Emotional Regulation:</a:t>
            </a:r>
          </a:p>
          <a:p>
            <a:pPr marL="0" indent="0">
              <a:lnSpc>
                <a:spcPct val="100000"/>
              </a:lnSpc>
              <a:buNone/>
            </a:pPr>
            <a:r>
              <a:rPr lang="en-US" sz="1400" dirty="0">
                <a:latin typeface="Signika" panose="020B0604020202020204" charset="0"/>
              </a:rPr>
              <a:t>Long-term thinkers manage emotions well in the face of stress.</a:t>
            </a:r>
          </a:p>
          <a:p>
            <a:pPr marL="0" indent="0">
              <a:lnSpc>
                <a:spcPct val="100000"/>
              </a:lnSpc>
              <a:buNone/>
            </a:pPr>
            <a:r>
              <a:rPr lang="en-US" sz="1400" dirty="0">
                <a:latin typeface="Signika" panose="020B0604020202020204" charset="0"/>
              </a:rPr>
              <a:t>They avoid impulsive reactions, understanding the negative long-term consequences.</a:t>
            </a:r>
          </a:p>
          <a:p>
            <a:pPr marL="0" indent="0">
              <a:lnSpc>
                <a:spcPct val="100000"/>
              </a:lnSpc>
              <a:buNone/>
            </a:pPr>
            <a:endParaRPr lang="en-US" sz="1400" dirty="0">
              <a:latin typeface="Signika" panose="020B0604020202020204" charset="0"/>
            </a:endParaRPr>
          </a:p>
          <a:p>
            <a:pPr marL="0" indent="0">
              <a:lnSpc>
                <a:spcPct val="100000"/>
              </a:lnSpc>
              <a:buNone/>
            </a:pPr>
            <a:r>
              <a:rPr lang="en-US" sz="1400" b="1" dirty="0">
                <a:latin typeface="Signika" panose="020B0604020202020204" charset="0"/>
              </a:rPr>
              <a:t>Resilience Building:</a:t>
            </a:r>
          </a:p>
          <a:p>
            <a:pPr marL="0" indent="0">
              <a:lnSpc>
                <a:spcPct val="100000"/>
              </a:lnSpc>
              <a:buNone/>
            </a:pPr>
            <a:r>
              <a:rPr lang="en-US" sz="1400" dirty="0">
                <a:latin typeface="Signika" panose="020B0604020202020204" charset="0"/>
              </a:rPr>
              <a:t>Long-term thinkers see stress as an opportunity for growth and learning.</a:t>
            </a:r>
          </a:p>
          <a:p>
            <a:pPr marL="0" indent="0">
              <a:lnSpc>
                <a:spcPct val="100000"/>
              </a:lnSpc>
              <a:buNone/>
            </a:pPr>
            <a:r>
              <a:rPr lang="en-US" sz="1400" dirty="0">
                <a:latin typeface="Signika" panose="020B0604020202020204" charset="0"/>
              </a:rPr>
              <a:t>They bounce back quickly from setbacks, considering them temporary on the journey to goals.</a:t>
            </a:r>
          </a:p>
          <a:p>
            <a:pPr marL="0" indent="0">
              <a:lnSpc>
                <a:spcPct val="100000"/>
              </a:lnSpc>
              <a:buNone/>
            </a:pPr>
            <a:endParaRPr lang="en-US" sz="1400" dirty="0">
              <a:latin typeface="Signika" panose="020B0604020202020204" charset="0"/>
            </a:endParaRPr>
          </a:p>
        </p:txBody>
      </p:sp>
      <p:sp>
        <p:nvSpPr>
          <p:cNvPr id="4" name="Footer Placeholder 3">
            <a:extLst>
              <a:ext uri="{FF2B5EF4-FFF2-40B4-BE49-F238E27FC236}">
                <a16:creationId xmlns:a16="http://schemas.microsoft.com/office/drawing/2014/main" id="{C05CF12E-3717-62B7-9323-0F6A355764BA}"/>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52938028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739876" y="598146"/>
            <a:ext cx="7940023" cy="572700"/>
          </a:xfrm>
          <a:prstGeom prst="rect">
            <a:avLst/>
          </a:prstGeom>
        </p:spPr>
        <p:txBody>
          <a:bodyPr>
            <a:normAutofit/>
          </a:bodyPr>
          <a:lstStyle/>
          <a:p>
            <a:r>
              <a:rPr lang="en-US" sz="2800" dirty="0">
                <a:latin typeface="Signika" panose="020B0604020202020204" charset="0"/>
              </a:rPr>
              <a:t>Long Term Thinking. </a:t>
            </a:r>
            <a:r>
              <a:rPr lang="en-US" sz="2800" dirty="0" err="1">
                <a:latin typeface="Signika" panose="020B0604020202020204" charset="0"/>
              </a:rPr>
              <a:t>Contd</a:t>
            </a:r>
            <a:r>
              <a:rPr lang="en-US" sz="2800" dirty="0">
                <a:latin typeface="Signika" panose="020B0604020202020204" charset="0"/>
              </a:rPr>
              <a:t>…</a:t>
            </a:r>
            <a:endParaRPr lang="en-IN" sz="2800" dirty="0">
              <a:latin typeface="Signika" panose="020B0604020202020204" charset="0"/>
            </a:endParaRPr>
          </a:p>
        </p:txBody>
      </p:sp>
      <p:sp>
        <p:nvSpPr>
          <p:cNvPr id="6" name="Text Placeholder 2">
            <a:extLst>
              <a:ext uri="{FF2B5EF4-FFF2-40B4-BE49-F238E27FC236}">
                <a16:creationId xmlns:a16="http://schemas.microsoft.com/office/drawing/2014/main" id="{668666B3-BE17-4F7F-BE17-EAB555F234E2}"/>
              </a:ext>
            </a:extLst>
          </p:cNvPr>
          <p:cNvSpPr txBox="1">
            <a:spLocks/>
          </p:cNvSpPr>
          <p:nvPr/>
        </p:nvSpPr>
        <p:spPr>
          <a:xfrm>
            <a:off x="739876" y="1170846"/>
            <a:ext cx="7940023" cy="3416400"/>
          </a:xfrm>
          <a:prstGeom prst="rect">
            <a:avLst/>
          </a:prstGeom>
          <a:noFill/>
          <a:ln>
            <a:noFill/>
          </a:ln>
        </p:spPr>
        <p:txBody>
          <a:bodyPr spcFirstLastPara="1" wrap="square" lIns="91425" tIns="91425" rIns="91425" bIns="91425" anchor="t" anchorCtr="0">
            <a:normAutofit/>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100000"/>
              </a:lnSpc>
              <a:buNone/>
            </a:pPr>
            <a:r>
              <a:rPr lang="en-US" sz="1400" b="1" dirty="0">
                <a:latin typeface="Signika" panose="020B0604020202020204" charset="0"/>
              </a:rPr>
              <a:t>Effective Decision-Making:</a:t>
            </a:r>
          </a:p>
          <a:p>
            <a:pPr marL="0" indent="0">
              <a:lnSpc>
                <a:spcPct val="100000"/>
              </a:lnSpc>
              <a:buNone/>
            </a:pPr>
            <a:r>
              <a:rPr lang="en-US" sz="1400" dirty="0">
                <a:latin typeface="Signika" panose="020B0604020202020204" charset="0"/>
              </a:rPr>
              <a:t>Long-term thinking guides decision-making even in stressful situations.</a:t>
            </a:r>
          </a:p>
          <a:p>
            <a:pPr marL="0" indent="0">
              <a:lnSpc>
                <a:spcPct val="100000"/>
              </a:lnSpc>
              <a:buNone/>
            </a:pPr>
            <a:r>
              <a:rPr lang="en-US" sz="1400" dirty="0">
                <a:latin typeface="Signika" panose="020B0604020202020204" charset="0"/>
              </a:rPr>
              <a:t>Decisions align with overall well-being and values, reducing stress in the long run.</a:t>
            </a:r>
          </a:p>
          <a:p>
            <a:pPr marL="0" indent="0">
              <a:lnSpc>
                <a:spcPct val="100000"/>
              </a:lnSpc>
              <a:buFont typeface="Arial"/>
              <a:buNone/>
            </a:pPr>
            <a:endParaRPr lang="en-US" sz="1400" dirty="0">
              <a:latin typeface="Signika" panose="020B0604020202020204" charset="0"/>
            </a:endParaRPr>
          </a:p>
          <a:p>
            <a:pPr marL="0" indent="0">
              <a:lnSpc>
                <a:spcPct val="100000"/>
              </a:lnSpc>
              <a:buFont typeface="Arial"/>
              <a:buNone/>
            </a:pPr>
            <a:r>
              <a:rPr lang="en-US" sz="1400" b="1" dirty="0">
                <a:latin typeface="Signika" panose="020B0604020202020204" charset="0"/>
              </a:rPr>
              <a:t>Focus on Solutions:</a:t>
            </a:r>
          </a:p>
          <a:p>
            <a:pPr marL="0" indent="0">
              <a:lnSpc>
                <a:spcPct val="100000"/>
              </a:lnSpc>
              <a:buFont typeface="Arial"/>
              <a:buNone/>
            </a:pPr>
            <a:r>
              <a:rPr lang="en-US" sz="1400" dirty="0">
                <a:latin typeface="Signika" panose="020B0604020202020204" charset="0"/>
              </a:rPr>
              <a:t>Long-term thinkers are solution-oriented.</a:t>
            </a:r>
          </a:p>
          <a:p>
            <a:pPr marL="0" indent="0">
              <a:lnSpc>
                <a:spcPct val="100000"/>
              </a:lnSpc>
              <a:buFont typeface="Arial"/>
              <a:buNone/>
            </a:pPr>
            <a:r>
              <a:rPr lang="en-US" sz="1400" dirty="0">
                <a:latin typeface="Signika" panose="020B0604020202020204" charset="0"/>
              </a:rPr>
              <a:t>They focus on finding solutions and strategies to overcome daily challenges.</a:t>
            </a:r>
          </a:p>
          <a:p>
            <a:pPr marL="0" indent="0">
              <a:lnSpc>
                <a:spcPct val="100000"/>
              </a:lnSpc>
              <a:buFont typeface="Arial"/>
              <a:buNone/>
            </a:pPr>
            <a:endParaRPr lang="en-US" sz="1400" dirty="0">
              <a:latin typeface="Signika" panose="020B0604020202020204" charset="0"/>
            </a:endParaRPr>
          </a:p>
          <a:p>
            <a:pPr marL="0" indent="0">
              <a:lnSpc>
                <a:spcPct val="100000"/>
              </a:lnSpc>
              <a:buFont typeface="Arial"/>
              <a:buNone/>
            </a:pPr>
            <a:r>
              <a:rPr lang="en-US" sz="1400" b="1" dirty="0">
                <a:latin typeface="Signika" panose="020B0604020202020204" charset="0"/>
              </a:rPr>
              <a:t>Well-Being Prioritization:</a:t>
            </a:r>
          </a:p>
          <a:p>
            <a:pPr marL="0" indent="0">
              <a:lnSpc>
                <a:spcPct val="100000"/>
              </a:lnSpc>
              <a:buFont typeface="Arial"/>
              <a:buNone/>
            </a:pPr>
            <a:r>
              <a:rPr lang="en-US" sz="1400" dirty="0">
                <a:latin typeface="Signika" panose="020B0604020202020204" charset="0"/>
              </a:rPr>
              <a:t>Long-term thinkers prioritize physical and mental well-being over time.</a:t>
            </a:r>
          </a:p>
          <a:p>
            <a:pPr marL="0" indent="0">
              <a:lnSpc>
                <a:spcPct val="100000"/>
              </a:lnSpc>
              <a:buFont typeface="Arial"/>
              <a:buNone/>
            </a:pPr>
            <a:r>
              <a:rPr lang="en-US" sz="1400" dirty="0">
                <a:latin typeface="Signika" panose="020B0604020202020204" charset="0"/>
              </a:rPr>
              <a:t>This motivates engagement in stress-reduction practices, such as exercise and mindfulness.</a:t>
            </a:r>
          </a:p>
          <a:p>
            <a:pPr marL="0" indent="0">
              <a:lnSpc>
                <a:spcPct val="100000"/>
              </a:lnSpc>
              <a:buFont typeface="Arial"/>
              <a:buNone/>
            </a:pPr>
            <a:endParaRPr lang="en-US" sz="1400" dirty="0">
              <a:latin typeface="Signika" panose="020B0604020202020204" charset="0"/>
            </a:endParaRPr>
          </a:p>
          <a:p>
            <a:pPr marL="0" indent="0">
              <a:lnSpc>
                <a:spcPct val="100000"/>
              </a:lnSpc>
              <a:buFont typeface="Arial"/>
              <a:buNone/>
            </a:pPr>
            <a:r>
              <a:rPr lang="en-US" sz="1400" b="1" dirty="0">
                <a:latin typeface="Signika" panose="020B0604020202020204" charset="0"/>
              </a:rPr>
              <a:t>Prevention of Burnout:</a:t>
            </a:r>
          </a:p>
          <a:p>
            <a:pPr marL="0" indent="0">
              <a:lnSpc>
                <a:spcPct val="100000"/>
              </a:lnSpc>
              <a:buFont typeface="Arial"/>
              <a:buNone/>
            </a:pPr>
            <a:r>
              <a:rPr lang="en-US" sz="1400" dirty="0">
                <a:latin typeface="Signika" panose="020B0604020202020204" charset="0"/>
              </a:rPr>
              <a:t>Long-term thinkers proactively manage stress to prevent burnout.</a:t>
            </a:r>
          </a:p>
          <a:p>
            <a:pPr marL="0" indent="0">
              <a:lnSpc>
                <a:spcPct val="100000"/>
              </a:lnSpc>
              <a:buFont typeface="Arial"/>
              <a:buNone/>
            </a:pPr>
            <a:r>
              <a:rPr lang="en-US" sz="1400" dirty="0">
                <a:latin typeface="Signika" panose="020B0604020202020204" charset="0"/>
              </a:rPr>
              <a:t>They set boundaries, take breaks, and seek support when needed.</a:t>
            </a:r>
          </a:p>
        </p:txBody>
      </p:sp>
      <p:sp>
        <p:nvSpPr>
          <p:cNvPr id="3" name="Footer Placeholder 2">
            <a:extLst>
              <a:ext uri="{FF2B5EF4-FFF2-40B4-BE49-F238E27FC236}">
                <a16:creationId xmlns:a16="http://schemas.microsoft.com/office/drawing/2014/main" id="{BEAF0F0A-0C3E-0356-90B3-49732902010B}"/>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48410913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2789458-7E64-432A-9A6C-7CD8E6CC7EEF}"/>
              </a:ext>
            </a:extLst>
          </p:cNvPr>
          <p:cNvPicPr>
            <a:picLocks noChangeAspect="1"/>
          </p:cNvPicPr>
          <p:nvPr/>
        </p:nvPicPr>
        <p:blipFill>
          <a:blip r:embed="rId2"/>
          <a:stretch>
            <a:fillRect/>
          </a:stretch>
        </p:blipFill>
        <p:spPr>
          <a:xfrm>
            <a:off x="6601380" y="1786272"/>
            <a:ext cx="2145982" cy="2145982"/>
          </a:xfrm>
          <a:prstGeom prst="rect">
            <a:avLst/>
          </a:prstGeom>
        </p:spPr>
      </p:pic>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311702" y="536274"/>
            <a:ext cx="7940023" cy="572700"/>
          </a:xfrm>
          <a:prstGeom prst="rect">
            <a:avLst/>
          </a:prstGeom>
        </p:spPr>
        <p:txBody>
          <a:bodyPr>
            <a:normAutofit/>
          </a:bodyPr>
          <a:lstStyle/>
          <a:p>
            <a:r>
              <a:rPr lang="en-US" dirty="0">
                <a:latin typeface="Signika" panose="020B0604020202020204" charset="0"/>
              </a:rPr>
              <a:t>Example of applying Long-Term Thinking</a:t>
            </a:r>
            <a:endParaRPr lang="en-IN" dirty="0">
              <a:latin typeface="Signika" panose="020B0604020202020204" charset="0"/>
            </a:endParaRPr>
          </a:p>
        </p:txBody>
      </p:sp>
      <p:sp>
        <p:nvSpPr>
          <p:cNvPr id="6" name="Text Placeholder 2">
            <a:extLst>
              <a:ext uri="{FF2B5EF4-FFF2-40B4-BE49-F238E27FC236}">
                <a16:creationId xmlns:a16="http://schemas.microsoft.com/office/drawing/2014/main" id="{668666B3-BE17-4F7F-BE17-EAB555F234E2}"/>
              </a:ext>
            </a:extLst>
          </p:cNvPr>
          <p:cNvSpPr txBox="1">
            <a:spLocks/>
          </p:cNvSpPr>
          <p:nvPr/>
        </p:nvSpPr>
        <p:spPr>
          <a:xfrm>
            <a:off x="311702" y="1004376"/>
            <a:ext cx="7940023" cy="3790986"/>
          </a:xfrm>
          <a:prstGeom prst="rect">
            <a:avLst/>
          </a:prstGeom>
          <a:noFill/>
          <a:ln>
            <a:noFill/>
          </a:ln>
        </p:spPr>
        <p:txBody>
          <a:bodyPr spcFirstLastPara="1" wrap="square" lIns="91425" tIns="91425" rIns="91425" bIns="91425" anchor="t" anchorCtr="0">
            <a:normAutofit/>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100000"/>
              </a:lnSpc>
              <a:buNone/>
            </a:pPr>
            <a:r>
              <a:rPr lang="en-US" sz="1400" b="1" dirty="0">
                <a:latin typeface="Signika" panose="020B0604020202020204" charset="0"/>
              </a:rPr>
              <a:t>Scenario: </a:t>
            </a:r>
            <a:r>
              <a:rPr lang="en-US" sz="1400" dirty="0">
                <a:latin typeface="Signika" panose="020B0604020202020204" charset="0"/>
              </a:rPr>
              <a:t>Alex is a project manager working on a critical project for his company. The project has hit a major roadblock, and he’s feeling intense stress and pressure.</a:t>
            </a:r>
          </a:p>
          <a:p>
            <a:pPr marL="0" indent="0">
              <a:lnSpc>
                <a:spcPct val="100000"/>
              </a:lnSpc>
              <a:buNone/>
            </a:pPr>
            <a:endParaRPr lang="en-US" sz="1400" dirty="0">
              <a:latin typeface="Signika" panose="020B0604020202020204" charset="0"/>
            </a:endParaRPr>
          </a:p>
          <a:p>
            <a:pPr marL="0" indent="0">
              <a:lnSpc>
                <a:spcPct val="100000"/>
              </a:lnSpc>
              <a:buNone/>
            </a:pPr>
            <a:r>
              <a:rPr lang="en-US" sz="1400" b="1" dirty="0">
                <a:latin typeface="Signika" panose="020B0604020202020204" charset="0"/>
              </a:rPr>
              <a:t>Short-Term Thinking Response:</a:t>
            </a:r>
          </a:p>
          <a:p>
            <a:pPr marL="0" indent="0">
              <a:lnSpc>
                <a:spcPct val="100000"/>
              </a:lnSpc>
              <a:buNone/>
            </a:pPr>
            <a:endParaRPr lang="en-US" sz="1400" b="1" dirty="0">
              <a:latin typeface="Signika" panose="020B0604020202020204" charset="0"/>
            </a:endParaRPr>
          </a:p>
          <a:p>
            <a:pPr marL="0" indent="0">
              <a:lnSpc>
                <a:spcPct val="100000"/>
              </a:lnSpc>
              <a:buNone/>
            </a:pPr>
            <a:r>
              <a:rPr lang="en-US" sz="1400" i="1" u="sng" dirty="0">
                <a:latin typeface="Signika" panose="020B0604020202020204" charset="0"/>
              </a:rPr>
              <a:t>Thoughts:</a:t>
            </a:r>
          </a:p>
          <a:p>
            <a:pPr marL="0" indent="0">
              <a:lnSpc>
                <a:spcPct val="100000"/>
              </a:lnSpc>
              <a:buNone/>
            </a:pPr>
            <a:r>
              <a:rPr lang="en-US" sz="1400" dirty="0">
                <a:latin typeface="Signika" panose="020B0604020202020204" charset="0"/>
              </a:rPr>
              <a:t>“This is a disaster! The project is behind schedule, and it’s all my fault.”</a:t>
            </a:r>
          </a:p>
          <a:p>
            <a:pPr marL="0" indent="0">
              <a:lnSpc>
                <a:spcPct val="100000"/>
              </a:lnSpc>
              <a:buNone/>
            </a:pPr>
            <a:r>
              <a:rPr lang="en-US" sz="1400" dirty="0">
                <a:latin typeface="Signika" panose="020B0604020202020204" charset="0"/>
              </a:rPr>
              <a:t>“I need to find a quick fi x to this problem, or my reputation will be tarnished.”</a:t>
            </a:r>
          </a:p>
          <a:p>
            <a:pPr marL="0" indent="0">
              <a:lnSpc>
                <a:spcPct val="100000"/>
              </a:lnSpc>
              <a:buNone/>
            </a:pPr>
            <a:r>
              <a:rPr lang="en-US" sz="1400" dirty="0">
                <a:latin typeface="Signika" panose="020B0604020202020204" charset="0"/>
              </a:rPr>
              <a:t>“I can’t handle this stress. I need to work late every night to catch up.”</a:t>
            </a:r>
          </a:p>
          <a:p>
            <a:pPr marL="0" indent="0">
              <a:lnSpc>
                <a:spcPct val="100000"/>
              </a:lnSpc>
              <a:buNone/>
            </a:pPr>
            <a:endParaRPr lang="en-US" sz="1400" dirty="0">
              <a:latin typeface="Signika" panose="020B0604020202020204" charset="0"/>
            </a:endParaRPr>
          </a:p>
          <a:p>
            <a:pPr marL="0" indent="0">
              <a:lnSpc>
                <a:spcPct val="100000"/>
              </a:lnSpc>
              <a:buNone/>
            </a:pPr>
            <a:r>
              <a:rPr lang="en-US" sz="1400" i="1" u="sng" dirty="0">
                <a:latin typeface="Signika" panose="020B0604020202020204" charset="0"/>
              </a:rPr>
              <a:t>Actions (driven by short-term thinking):</a:t>
            </a:r>
          </a:p>
          <a:p>
            <a:pPr marL="0" indent="0">
              <a:lnSpc>
                <a:spcPct val="100000"/>
              </a:lnSpc>
              <a:buNone/>
            </a:pPr>
            <a:r>
              <a:rPr lang="en-US" sz="1400" dirty="0">
                <a:latin typeface="Signika" panose="020B0604020202020204" charset="0"/>
              </a:rPr>
              <a:t>Alex immediately starts working late into the night.</a:t>
            </a:r>
          </a:p>
          <a:p>
            <a:pPr marL="0" indent="0">
              <a:lnSpc>
                <a:spcPct val="100000"/>
              </a:lnSpc>
              <a:buNone/>
            </a:pPr>
            <a:r>
              <a:rPr lang="en-US" sz="1400" dirty="0">
                <a:latin typeface="Signika" panose="020B0604020202020204" charset="0"/>
              </a:rPr>
              <a:t>Tries to resolve the issue without a clear plan. </a:t>
            </a:r>
          </a:p>
          <a:p>
            <a:pPr marL="0" indent="0">
              <a:lnSpc>
                <a:spcPct val="100000"/>
              </a:lnSpc>
              <a:buNone/>
            </a:pPr>
            <a:r>
              <a:rPr lang="en-US" sz="1400" dirty="0">
                <a:latin typeface="Signika" panose="020B0604020202020204" charset="0"/>
              </a:rPr>
              <a:t>He is anxious and overwhelmed.</a:t>
            </a:r>
          </a:p>
          <a:p>
            <a:pPr marL="0" indent="0">
              <a:lnSpc>
                <a:spcPct val="100000"/>
              </a:lnSpc>
              <a:buNone/>
            </a:pPr>
            <a:r>
              <a:rPr lang="en-US" sz="1400" dirty="0">
                <a:latin typeface="Signika" panose="020B0604020202020204" charset="0"/>
              </a:rPr>
              <a:t>This affects his ability to communicate effectively with his team. </a:t>
            </a:r>
          </a:p>
          <a:p>
            <a:pPr marL="0" indent="0">
              <a:lnSpc>
                <a:spcPct val="100000"/>
              </a:lnSpc>
              <a:buNone/>
            </a:pPr>
            <a:r>
              <a:rPr lang="en-US" sz="1400" dirty="0">
                <a:latin typeface="Signika" panose="020B0604020202020204" charset="0"/>
              </a:rPr>
              <a:t>He neglects his health, skips meals, and doesn’t take breaks.</a:t>
            </a:r>
          </a:p>
        </p:txBody>
      </p:sp>
      <p:sp>
        <p:nvSpPr>
          <p:cNvPr id="4" name="Footer Placeholder 3">
            <a:extLst>
              <a:ext uri="{FF2B5EF4-FFF2-40B4-BE49-F238E27FC236}">
                <a16:creationId xmlns:a16="http://schemas.microsoft.com/office/drawing/2014/main" id="{480E20D9-6BEB-796E-AA65-8FBCD98D9BEE}"/>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3869939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417714" y="778163"/>
            <a:ext cx="7940023" cy="572700"/>
          </a:xfrm>
          <a:prstGeom prst="rect">
            <a:avLst/>
          </a:prstGeom>
        </p:spPr>
        <p:txBody>
          <a:bodyPr>
            <a:normAutofit/>
          </a:bodyPr>
          <a:lstStyle/>
          <a:p>
            <a:r>
              <a:rPr lang="en-US" dirty="0">
                <a:latin typeface="Signika" panose="020B0604020202020204" charset="0"/>
              </a:rPr>
              <a:t>Objective</a:t>
            </a:r>
            <a:endParaRPr lang="en-IN" dirty="0">
              <a:latin typeface="Signika" panose="020B0604020202020204" charset="0"/>
            </a:endParaRPr>
          </a:p>
        </p:txBody>
      </p:sp>
      <p:sp>
        <p:nvSpPr>
          <p:cNvPr id="3" name="Text Placeholder 2">
            <a:extLst>
              <a:ext uri="{FF2B5EF4-FFF2-40B4-BE49-F238E27FC236}">
                <a16:creationId xmlns:a16="http://schemas.microsoft.com/office/drawing/2014/main" id="{011EADB8-CADF-466B-A93E-44D724A067AF}"/>
              </a:ext>
            </a:extLst>
          </p:cNvPr>
          <p:cNvSpPr>
            <a:spLocks noGrp="1"/>
          </p:cNvSpPr>
          <p:nvPr>
            <p:ph type="body" idx="4294967295"/>
          </p:nvPr>
        </p:nvSpPr>
        <p:spPr>
          <a:xfrm>
            <a:off x="417714" y="1350863"/>
            <a:ext cx="7940023" cy="3416400"/>
          </a:xfrm>
          <a:prstGeom prst="rect">
            <a:avLst/>
          </a:prstGeom>
        </p:spPr>
        <p:txBody>
          <a:bodyPr>
            <a:normAutofit/>
          </a:bodyPr>
          <a:lstStyle/>
          <a:p>
            <a:pPr marL="0" indent="0">
              <a:lnSpc>
                <a:spcPct val="150000"/>
              </a:lnSpc>
              <a:buNone/>
            </a:pPr>
            <a:r>
              <a:rPr lang="en-US" sz="1400" dirty="0">
                <a:latin typeface="Signika" panose="020B0604020202020204" charset="0"/>
              </a:rPr>
              <a:t>Identify stressors: Recognize workplace stressors.</a:t>
            </a:r>
          </a:p>
          <a:p>
            <a:pPr marL="0" indent="0">
              <a:lnSpc>
                <a:spcPct val="150000"/>
              </a:lnSpc>
              <a:buNone/>
            </a:pPr>
            <a:r>
              <a:rPr lang="en-US" sz="1400" dirty="0">
                <a:latin typeface="Signika" panose="020B0604020202020204" charset="0"/>
              </a:rPr>
              <a:t>Meta models: Optimal mental models that inform behavior and action.</a:t>
            </a:r>
          </a:p>
          <a:p>
            <a:pPr marL="0" indent="0">
              <a:lnSpc>
                <a:spcPct val="150000"/>
              </a:lnSpc>
              <a:buNone/>
            </a:pPr>
            <a:r>
              <a:rPr lang="en-US" sz="1400" dirty="0">
                <a:latin typeface="Signika" panose="020B0604020202020204" charset="0"/>
              </a:rPr>
              <a:t>Coping strategies: Learn practical stress management techniques.</a:t>
            </a:r>
          </a:p>
          <a:p>
            <a:pPr marL="0" indent="0">
              <a:lnSpc>
                <a:spcPct val="150000"/>
              </a:lnSpc>
              <a:buNone/>
            </a:pPr>
            <a:r>
              <a:rPr lang="en-US" sz="1400" dirty="0">
                <a:latin typeface="Signika" panose="020B0604020202020204" charset="0"/>
              </a:rPr>
              <a:t>Build resilience: Develop resilience to handle challenges.</a:t>
            </a:r>
          </a:p>
          <a:p>
            <a:pPr marL="0" indent="0">
              <a:lnSpc>
                <a:spcPct val="150000"/>
              </a:lnSpc>
              <a:buNone/>
            </a:pPr>
            <a:r>
              <a:rPr lang="en-US" sz="1400" dirty="0">
                <a:latin typeface="Signika" panose="020B0604020202020204" charset="0"/>
              </a:rPr>
              <a:t>Communication Skills: Improve communication and conflict resolution.</a:t>
            </a:r>
          </a:p>
          <a:p>
            <a:pPr marL="0" indent="0">
              <a:lnSpc>
                <a:spcPct val="150000"/>
              </a:lnSpc>
              <a:buNone/>
            </a:pPr>
            <a:r>
              <a:rPr lang="en-US" sz="1400" dirty="0">
                <a:latin typeface="Signika" panose="020B0604020202020204" charset="0"/>
              </a:rPr>
              <a:t>Work-life Balance: Achieve a healthy work-life balance.</a:t>
            </a:r>
          </a:p>
        </p:txBody>
      </p:sp>
      <p:sp>
        <p:nvSpPr>
          <p:cNvPr id="4" name="Footer Placeholder 3">
            <a:extLst>
              <a:ext uri="{FF2B5EF4-FFF2-40B4-BE49-F238E27FC236}">
                <a16:creationId xmlns:a16="http://schemas.microsoft.com/office/drawing/2014/main" id="{A25E86C8-B110-2825-6D51-24CB0F48C7C9}"/>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06046460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601987" y="610300"/>
            <a:ext cx="7940023" cy="572700"/>
          </a:xfrm>
          <a:prstGeom prst="rect">
            <a:avLst/>
          </a:prstGeom>
        </p:spPr>
        <p:txBody>
          <a:bodyPr>
            <a:noAutofit/>
          </a:bodyPr>
          <a:lstStyle/>
          <a:p>
            <a:r>
              <a:rPr lang="en-US" sz="2400" dirty="0">
                <a:latin typeface="Signika" panose="020B0604020202020204" charset="0"/>
              </a:rPr>
              <a:t>Example of applying Long-Term Thinking. </a:t>
            </a:r>
            <a:r>
              <a:rPr lang="en-US" sz="2400" dirty="0" err="1">
                <a:latin typeface="Signika" panose="020B0604020202020204" charset="0"/>
              </a:rPr>
              <a:t>Contd</a:t>
            </a:r>
            <a:r>
              <a:rPr lang="en-US" sz="2400" dirty="0">
                <a:latin typeface="Signika" panose="020B0604020202020204" charset="0"/>
              </a:rPr>
              <a:t>…</a:t>
            </a:r>
            <a:endParaRPr lang="en-IN" sz="2400" dirty="0">
              <a:latin typeface="Signika" panose="020B0604020202020204" charset="0"/>
            </a:endParaRPr>
          </a:p>
        </p:txBody>
      </p:sp>
      <p:sp>
        <p:nvSpPr>
          <p:cNvPr id="6" name="Text Placeholder 2">
            <a:extLst>
              <a:ext uri="{FF2B5EF4-FFF2-40B4-BE49-F238E27FC236}">
                <a16:creationId xmlns:a16="http://schemas.microsoft.com/office/drawing/2014/main" id="{668666B3-BE17-4F7F-BE17-EAB555F234E2}"/>
              </a:ext>
            </a:extLst>
          </p:cNvPr>
          <p:cNvSpPr txBox="1">
            <a:spLocks/>
          </p:cNvSpPr>
          <p:nvPr/>
        </p:nvSpPr>
        <p:spPr>
          <a:xfrm>
            <a:off x="601988" y="1183000"/>
            <a:ext cx="7940023" cy="3790986"/>
          </a:xfrm>
          <a:prstGeom prst="rect">
            <a:avLst/>
          </a:prstGeom>
          <a:noFill/>
          <a:ln>
            <a:noFill/>
          </a:ln>
        </p:spPr>
        <p:txBody>
          <a:bodyPr spcFirstLastPara="1" wrap="square" lIns="91425" tIns="91425" rIns="91425" bIns="91425" anchor="t" anchorCtr="0">
            <a:normAutofit/>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100000"/>
              </a:lnSpc>
              <a:buNone/>
            </a:pPr>
            <a:r>
              <a:rPr lang="en-US" sz="1400" b="1" dirty="0">
                <a:latin typeface="Signika" panose="020B0604020202020204" charset="0"/>
              </a:rPr>
              <a:t>Long-Term Thinking Response:</a:t>
            </a:r>
          </a:p>
          <a:p>
            <a:pPr marL="0" indent="0">
              <a:lnSpc>
                <a:spcPct val="100000"/>
              </a:lnSpc>
              <a:buNone/>
            </a:pPr>
            <a:endParaRPr lang="en-US" sz="1400" b="1" dirty="0">
              <a:latin typeface="Signika" panose="020B0604020202020204" charset="0"/>
            </a:endParaRPr>
          </a:p>
          <a:p>
            <a:pPr marL="0" indent="0">
              <a:lnSpc>
                <a:spcPct val="100000"/>
              </a:lnSpc>
              <a:buNone/>
            </a:pPr>
            <a:r>
              <a:rPr lang="en-US" sz="1400" i="1" u="sng" dirty="0">
                <a:latin typeface="Signika" panose="020B0604020202020204" charset="0"/>
              </a:rPr>
              <a:t>Thoughts:</a:t>
            </a:r>
          </a:p>
          <a:p>
            <a:pPr marL="0" indent="0">
              <a:lnSpc>
                <a:spcPct val="100000"/>
              </a:lnSpc>
              <a:buNone/>
            </a:pPr>
            <a:r>
              <a:rPr lang="en-US" sz="1400" dirty="0">
                <a:latin typeface="Signika" panose="020B0604020202020204" charset="0"/>
              </a:rPr>
              <a:t>“This is a challenging situation, but it’s not the end of the world.”</a:t>
            </a:r>
          </a:p>
          <a:p>
            <a:pPr marL="0" indent="0">
              <a:lnSpc>
                <a:spcPct val="100000"/>
              </a:lnSpc>
              <a:buNone/>
            </a:pPr>
            <a:r>
              <a:rPr lang="en-US" sz="1400" dirty="0">
                <a:latin typeface="Signika" panose="020B0604020202020204" charset="0"/>
              </a:rPr>
              <a:t>“I need to consider the long-term success of the project and my career.”</a:t>
            </a:r>
          </a:p>
          <a:p>
            <a:pPr marL="0" indent="0">
              <a:lnSpc>
                <a:spcPct val="100000"/>
              </a:lnSpc>
              <a:buNone/>
            </a:pPr>
            <a:r>
              <a:rPr lang="en-US" sz="1400" dirty="0">
                <a:latin typeface="Signika" panose="020B0604020202020204" charset="0"/>
              </a:rPr>
              <a:t>“I should take a step back, </a:t>
            </a:r>
            <a:r>
              <a:rPr lang="en-US" sz="1400" dirty="0" err="1">
                <a:latin typeface="Signika" panose="020B0604020202020204" charset="0"/>
              </a:rPr>
              <a:t>analyse</a:t>
            </a:r>
            <a:r>
              <a:rPr lang="en-US" sz="1400" dirty="0">
                <a:latin typeface="Signika" panose="020B0604020202020204" charset="0"/>
              </a:rPr>
              <a:t> the root cause of the problem, and come up with a strategic plan.”</a:t>
            </a:r>
          </a:p>
          <a:p>
            <a:pPr marL="0" indent="0">
              <a:lnSpc>
                <a:spcPct val="100000"/>
              </a:lnSpc>
              <a:buNone/>
            </a:pPr>
            <a:r>
              <a:rPr lang="en-US" sz="1400" dirty="0">
                <a:latin typeface="Signika" panose="020B0604020202020204" charset="0"/>
              </a:rPr>
              <a:t>“Maintaining a healthy work-life balance is crucial for my well-being and long-term performance.”</a:t>
            </a:r>
          </a:p>
          <a:p>
            <a:pPr marL="0" indent="0">
              <a:lnSpc>
                <a:spcPct val="100000"/>
              </a:lnSpc>
              <a:buNone/>
            </a:pPr>
            <a:endParaRPr lang="en-US" sz="1400" dirty="0">
              <a:latin typeface="Signika" panose="020B0604020202020204" charset="0"/>
            </a:endParaRPr>
          </a:p>
          <a:p>
            <a:pPr marL="0" indent="0">
              <a:lnSpc>
                <a:spcPct val="100000"/>
              </a:lnSpc>
              <a:buNone/>
            </a:pPr>
            <a:r>
              <a:rPr lang="en-US" sz="1400" i="1" u="sng" dirty="0">
                <a:latin typeface="Signika" panose="020B0604020202020204" charset="0"/>
              </a:rPr>
              <a:t>Actions (guided by long-term thinking):</a:t>
            </a:r>
          </a:p>
          <a:p>
            <a:pPr marL="0" indent="0">
              <a:lnSpc>
                <a:spcPct val="100000"/>
              </a:lnSpc>
              <a:buNone/>
            </a:pPr>
            <a:r>
              <a:rPr lang="en-US" sz="1400" dirty="0">
                <a:latin typeface="Signika" panose="020B0604020202020204" charset="0"/>
              </a:rPr>
              <a:t>Alex takes a deep breath to calm his nerves</a:t>
            </a:r>
          </a:p>
          <a:p>
            <a:pPr marL="0" indent="0">
              <a:lnSpc>
                <a:spcPct val="100000"/>
              </a:lnSpc>
              <a:buNone/>
            </a:pPr>
            <a:r>
              <a:rPr lang="en-US" sz="1400" dirty="0">
                <a:latin typeface="Signika" panose="020B0604020202020204" charset="0"/>
              </a:rPr>
              <a:t>He reminds himself that this project is just one part of his career. </a:t>
            </a:r>
          </a:p>
          <a:p>
            <a:pPr marL="0" indent="0">
              <a:lnSpc>
                <a:spcPct val="100000"/>
              </a:lnSpc>
              <a:buNone/>
            </a:pPr>
            <a:r>
              <a:rPr lang="en-US" sz="1400" dirty="0">
                <a:latin typeface="Signika" panose="020B0604020202020204" charset="0"/>
              </a:rPr>
              <a:t>He decides to step back from the immediate problem, gather data to understand the root cause, and involve his team in finding a solution. </a:t>
            </a:r>
          </a:p>
          <a:p>
            <a:pPr marL="0" indent="0">
              <a:lnSpc>
                <a:spcPct val="100000"/>
              </a:lnSpc>
              <a:buNone/>
            </a:pPr>
            <a:r>
              <a:rPr lang="en-US" sz="1400" dirty="0">
                <a:latin typeface="Signika" panose="020B0604020202020204" charset="0"/>
              </a:rPr>
              <a:t>He schedules a team meeting to discuss the issue openly, seeking their input and expertise. </a:t>
            </a:r>
          </a:p>
          <a:p>
            <a:pPr marL="0" indent="0">
              <a:lnSpc>
                <a:spcPct val="100000"/>
              </a:lnSpc>
              <a:buNone/>
            </a:pPr>
            <a:r>
              <a:rPr lang="en-US" sz="1400" dirty="0">
                <a:latin typeface="Signika" panose="020B0604020202020204" charset="0"/>
              </a:rPr>
              <a:t>He also makes time for a short walk to clear his mind and refocus.</a:t>
            </a:r>
          </a:p>
        </p:txBody>
      </p:sp>
      <p:sp>
        <p:nvSpPr>
          <p:cNvPr id="3" name="Footer Placeholder 2">
            <a:extLst>
              <a:ext uri="{FF2B5EF4-FFF2-40B4-BE49-F238E27FC236}">
                <a16:creationId xmlns:a16="http://schemas.microsoft.com/office/drawing/2014/main" id="{F900C0E6-D23E-8609-D813-2CBD88570758}"/>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16614301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601987" y="898777"/>
            <a:ext cx="7940023" cy="572700"/>
          </a:xfrm>
          <a:prstGeom prst="rect">
            <a:avLst/>
          </a:prstGeom>
        </p:spPr>
        <p:txBody>
          <a:bodyPr>
            <a:noAutofit/>
          </a:bodyPr>
          <a:lstStyle/>
          <a:p>
            <a:r>
              <a:rPr lang="en-US" sz="2400" dirty="0">
                <a:latin typeface="Signika" panose="020B0604020202020204" charset="0"/>
              </a:rPr>
              <a:t>Example of applying Long-Term Thinking. </a:t>
            </a:r>
            <a:r>
              <a:rPr lang="en-US" sz="2400" dirty="0" err="1">
                <a:latin typeface="Signika" panose="020B0604020202020204" charset="0"/>
              </a:rPr>
              <a:t>Contd</a:t>
            </a:r>
            <a:r>
              <a:rPr lang="en-US" sz="2400" dirty="0">
                <a:latin typeface="Signika" panose="020B0604020202020204" charset="0"/>
              </a:rPr>
              <a:t>…</a:t>
            </a:r>
            <a:endParaRPr lang="en-IN" sz="2400" dirty="0">
              <a:latin typeface="Signika" panose="020B0604020202020204" charset="0"/>
            </a:endParaRPr>
          </a:p>
        </p:txBody>
      </p:sp>
      <p:sp>
        <p:nvSpPr>
          <p:cNvPr id="6" name="Text Placeholder 2">
            <a:extLst>
              <a:ext uri="{FF2B5EF4-FFF2-40B4-BE49-F238E27FC236}">
                <a16:creationId xmlns:a16="http://schemas.microsoft.com/office/drawing/2014/main" id="{668666B3-BE17-4F7F-BE17-EAB555F234E2}"/>
              </a:ext>
            </a:extLst>
          </p:cNvPr>
          <p:cNvSpPr txBox="1">
            <a:spLocks/>
          </p:cNvSpPr>
          <p:nvPr/>
        </p:nvSpPr>
        <p:spPr>
          <a:xfrm>
            <a:off x="601988" y="1537118"/>
            <a:ext cx="7940023" cy="3790986"/>
          </a:xfrm>
          <a:prstGeom prst="rect">
            <a:avLst/>
          </a:prstGeom>
          <a:noFill/>
          <a:ln>
            <a:noFill/>
          </a:ln>
        </p:spPr>
        <p:txBody>
          <a:bodyPr spcFirstLastPara="1" wrap="square" lIns="91425" tIns="91425" rIns="91425" bIns="91425" anchor="t" anchorCtr="0">
            <a:normAutofit/>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100000"/>
              </a:lnSpc>
              <a:buNone/>
            </a:pPr>
            <a:r>
              <a:rPr lang="en-US" sz="1400" dirty="0">
                <a:latin typeface="Signika" panose="020B0604020202020204" charset="0"/>
              </a:rPr>
              <a:t>By adopting a long-term perspective, Alex manages the situation more effectively. </a:t>
            </a:r>
          </a:p>
          <a:p>
            <a:pPr marL="0" indent="0">
              <a:lnSpc>
                <a:spcPct val="100000"/>
              </a:lnSpc>
              <a:buNone/>
            </a:pPr>
            <a:r>
              <a:rPr lang="en-US" sz="1400" dirty="0">
                <a:latin typeface="Signika" panose="020B0604020202020204" charset="0"/>
              </a:rPr>
              <a:t>His focus on understanding the problem, involving his team, and maintaining his well-being leads to a strategic and sustainable solution. </a:t>
            </a:r>
          </a:p>
          <a:p>
            <a:pPr marL="0" indent="0">
              <a:lnSpc>
                <a:spcPct val="100000"/>
              </a:lnSpc>
              <a:buNone/>
            </a:pPr>
            <a:r>
              <a:rPr lang="en-US" sz="1400" dirty="0">
                <a:latin typeface="Signika" panose="020B0604020202020204" charset="0"/>
              </a:rPr>
              <a:t>This approach not only resolves the immediate issue but also helps build his reputation as a capable and composed project manager in the long run.</a:t>
            </a:r>
          </a:p>
        </p:txBody>
      </p:sp>
      <p:pic>
        <p:nvPicPr>
          <p:cNvPr id="3" name="Picture 2">
            <a:extLst>
              <a:ext uri="{FF2B5EF4-FFF2-40B4-BE49-F238E27FC236}">
                <a16:creationId xmlns:a16="http://schemas.microsoft.com/office/drawing/2014/main" id="{11CE82E3-0116-4AE7-A0C5-DF367C93992B}"/>
              </a:ext>
            </a:extLst>
          </p:cNvPr>
          <p:cNvPicPr>
            <a:picLocks noChangeAspect="1"/>
          </p:cNvPicPr>
          <p:nvPr/>
        </p:nvPicPr>
        <p:blipFill>
          <a:blip r:embed="rId2"/>
          <a:stretch>
            <a:fillRect/>
          </a:stretch>
        </p:blipFill>
        <p:spPr>
          <a:xfrm>
            <a:off x="2553472" y="2760972"/>
            <a:ext cx="2851905" cy="2031582"/>
          </a:xfrm>
          <a:prstGeom prst="rect">
            <a:avLst/>
          </a:prstGeom>
        </p:spPr>
      </p:pic>
      <p:sp>
        <p:nvSpPr>
          <p:cNvPr id="4" name="Footer Placeholder 3">
            <a:extLst>
              <a:ext uri="{FF2B5EF4-FFF2-40B4-BE49-F238E27FC236}">
                <a16:creationId xmlns:a16="http://schemas.microsoft.com/office/drawing/2014/main" id="{F68F41A8-EC19-E2E3-CB97-C2C72FA12307}"/>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305841927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585973" y="600673"/>
            <a:ext cx="7940023" cy="572700"/>
          </a:xfrm>
          <a:prstGeom prst="rect">
            <a:avLst/>
          </a:prstGeom>
        </p:spPr>
        <p:txBody>
          <a:bodyPr>
            <a:normAutofit/>
          </a:bodyPr>
          <a:lstStyle/>
          <a:p>
            <a:r>
              <a:rPr lang="en-US" sz="2400" dirty="0">
                <a:latin typeface="Signika" panose="020B0604020202020204" charset="0"/>
              </a:rPr>
              <a:t>2-Having Big Goals</a:t>
            </a:r>
            <a:endParaRPr lang="en-IN" sz="2400" dirty="0">
              <a:latin typeface="Signika" panose="020B0604020202020204" charset="0"/>
            </a:endParaRPr>
          </a:p>
        </p:txBody>
      </p:sp>
      <p:graphicFrame>
        <p:nvGraphicFramePr>
          <p:cNvPr id="4" name="Diagram 3">
            <a:extLst>
              <a:ext uri="{FF2B5EF4-FFF2-40B4-BE49-F238E27FC236}">
                <a16:creationId xmlns:a16="http://schemas.microsoft.com/office/drawing/2014/main" id="{929FD361-266A-4556-A42D-9F00C1948C39}"/>
              </a:ext>
            </a:extLst>
          </p:cNvPr>
          <p:cNvGraphicFramePr/>
          <p:nvPr>
            <p:extLst>
              <p:ext uri="{D42A27DB-BD31-4B8C-83A1-F6EECF244321}">
                <p14:modId xmlns:p14="http://schemas.microsoft.com/office/powerpoint/2010/main" val="3691851332"/>
              </p:ext>
            </p:extLst>
          </p:nvPr>
        </p:nvGraphicFramePr>
        <p:xfrm>
          <a:off x="1279433" y="1380156"/>
          <a:ext cx="6004560" cy="337693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Box 4">
            <a:extLst>
              <a:ext uri="{FF2B5EF4-FFF2-40B4-BE49-F238E27FC236}">
                <a16:creationId xmlns:a16="http://schemas.microsoft.com/office/drawing/2014/main" id="{580B3DD9-EE65-4709-A9B8-A5B6C3833E63}"/>
              </a:ext>
            </a:extLst>
          </p:cNvPr>
          <p:cNvSpPr txBox="1"/>
          <p:nvPr/>
        </p:nvSpPr>
        <p:spPr>
          <a:xfrm>
            <a:off x="585973" y="1004096"/>
            <a:ext cx="7972054" cy="338554"/>
          </a:xfrm>
          <a:prstGeom prst="rect">
            <a:avLst/>
          </a:prstGeom>
          <a:noFill/>
        </p:spPr>
        <p:txBody>
          <a:bodyPr wrap="none" rtlCol="0">
            <a:spAutoFit/>
          </a:bodyPr>
          <a:lstStyle/>
          <a:p>
            <a:r>
              <a:rPr lang="en-US" sz="1600" dirty="0">
                <a:latin typeface="Signika" panose="020B0604020202020204" charset="0"/>
              </a:rPr>
              <a:t>Having big goals can significantly help in stress management at work for several reasons:</a:t>
            </a:r>
            <a:endParaRPr lang="en-IN" sz="1600" dirty="0">
              <a:latin typeface="Signika" panose="020B0604020202020204" charset="0"/>
            </a:endParaRPr>
          </a:p>
        </p:txBody>
      </p:sp>
      <p:sp>
        <p:nvSpPr>
          <p:cNvPr id="3" name="Footer Placeholder 2">
            <a:extLst>
              <a:ext uri="{FF2B5EF4-FFF2-40B4-BE49-F238E27FC236}">
                <a16:creationId xmlns:a16="http://schemas.microsoft.com/office/drawing/2014/main" id="{E895188A-E8F1-2205-2B8C-294B2E78E398}"/>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139075694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730228" y="749141"/>
            <a:ext cx="7940023" cy="572700"/>
          </a:xfrm>
          <a:prstGeom prst="rect">
            <a:avLst/>
          </a:prstGeom>
        </p:spPr>
        <p:txBody>
          <a:bodyPr>
            <a:noAutofit/>
          </a:bodyPr>
          <a:lstStyle/>
          <a:p>
            <a:r>
              <a:rPr lang="en-US" sz="2400" dirty="0">
                <a:latin typeface="Signika" panose="020B0604020202020204" charset="0"/>
              </a:rPr>
              <a:t>Example of how you can manage stress by </a:t>
            </a:r>
            <a:br>
              <a:rPr lang="en-US" sz="2400" dirty="0">
                <a:latin typeface="Signika" panose="020B0604020202020204" charset="0"/>
              </a:rPr>
            </a:br>
            <a:r>
              <a:rPr lang="en-US" sz="2400" dirty="0">
                <a:latin typeface="Signika" panose="020B0604020202020204" charset="0"/>
              </a:rPr>
              <a:t>reminding yourself of your long-term goals</a:t>
            </a:r>
            <a:endParaRPr lang="en-IN" sz="2400" dirty="0">
              <a:latin typeface="Signika" panose="020B0604020202020204" charset="0"/>
            </a:endParaRPr>
          </a:p>
        </p:txBody>
      </p:sp>
      <p:sp>
        <p:nvSpPr>
          <p:cNvPr id="6" name="Text Placeholder 2">
            <a:extLst>
              <a:ext uri="{FF2B5EF4-FFF2-40B4-BE49-F238E27FC236}">
                <a16:creationId xmlns:a16="http://schemas.microsoft.com/office/drawing/2014/main" id="{668666B3-BE17-4F7F-BE17-EAB555F234E2}"/>
              </a:ext>
            </a:extLst>
          </p:cNvPr>
          <p:cNvSpPr txBox="1">
            <a:spLocks/>
          </p:cNvSpPr>
          <p:nvPr/>
        </p:nvSpPr>
        <p:spPr>
          <a:xfrm>
            <a:off x="730229" y="1615440"/>
            <a:ext cx="7940023" cy="3528060"/>
          </a:xfrm>
          <a:prstGeom prst="rect">
            <a:avLst/>
          </a:prstGeom>
          <a:noFill/>
          <a:ln>
            <a:noFill/>
          </a:ln>
        </p:spPr>
        <p:txBody>
          <a:bodyPr spcFirstLastPara="1" wrap="square" lIns="91425" tIns="91425" rIns="91425" bIns="91425" anchor="t" anchorCtr="0">
            <a:normAutofit/>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100000"/>
              </a:lnSpc>
              <a:buNone/>
            </a:pPr>
            <a:r>
              <a:rPr lang="en-US" sz="1400" b="1" dirty="0">
                <a:latin typeface="Signika" panose="020B0604020202020204" charset="0"/>
              </a:rPr>
              <a:t>Scenario: </a:t>
            </a:r>
            <a:r>
              <a:rPr lang="en-US" sz="1400" dirty="0">
                <a:latin typeface="Signika" panose="020B0604020202020204" charset="0"/>
              </a:rPr>
              <a:t>Sangeeta is a newly qualified Chartered Accountant working for a reputable financial consulting firm. She’s currently part of a team responsible for a high-profile audit engagement.</a:t>
            </a:r>
          </a:p>
          <a:p>
            <a:pPr marL="0" indent="0">
              <a:lnSpc>
                <a:spcPct val="100000"/>
              </a:lnSpc>
              <a:buNone/>
            </a:pPr>
            <a:r>
              <a:rPr lang="en-US" sz="1400" dirty="0">
                <a:latin typeface="Signika" panose="020B0604020202020204" charset="0"/>
              </a:rPr>
              <a:t>Sangeeta takes her work very seriously and is known for her attention to detail and dedication.</a:t>
            </a:r>
          </a:p>
          <a:p>
            <a:pPr marL="0" indent="0">
              <a:lnSpc>
                <a:spcPct val="100000"/>
              </a:lnSpc>
              <a:buNone/>
            </a:pPr>
            <a:endParaRPr lang="en-US" sz="1400" dirty="0">
              <a:latin typeface="Signika" panose="020B0604020202020204" charset="0"/>
            </a:endParaRPr>
          </a:p>
          <a:p>
            <a:pPr marL="0" indent="0">
              <a:lnSpc>
                <a:spcPct val="100000"/>
              </a:lnSpc>
              <a:buNone/>
            </a:pPr>
            <a:r>
              <a:rPr lang="en-US" sz="1400" dirty="0">
                <a:latin typeface="Signika" panose="020B0604020202020204" charset="0"/>
              </a:rPr>
              <a:t>One day, Sangeeta receives feedback from her team leader, Mr. Patel, in a not-so-positive tone. Mr. Patel points out a minor error in her work, which has caused some delays in the audit process. Sangeeta’s initial reaction is a mix of embarrassment and frustration. She feels stressed because</a:t>
            </a:r>
          </a:p>
          <a:p>
            <a:pPr marL="0" indent="0">
              <a:lnSpc>
                <a:spcPct val="100000"/>
              </a:lnSpc>
              <a:buNone/>
            </a:pPr>
            <a:r>
              <a:rPr lang="en-US" sz="1400" dirty="0">
                <a:latin typeface="Signika" panose="020B0604020202020204" charset="0"/>
              </a:rPr>
              <a:t>she prides herself on delivering flawless work.</a:t>
            </a:r>
          </a:p>
          <a:p>
            <a:pPr marL="0" indent="0">
              <a:lnSpc>
                <a:spcPct val="100000"/>
              </a:lnSpc>
              <a:buNone/>
            </a:pPr>
            <a:endParaRPr lang="en-US" sz="1400" dirty="0">
              <a:latin typeface="Signika" panose="020B0604020202020204" charset="0"/>
            </a:endParaRPr>
          </a:p>
          <a:p>
            <a:pPr marL="0" indent="0">
              <a:lnSpc>
                <a:spcPct val="100000"/>
              </a:lnSpc>
              <a:buNone/>
            </a:pPr>
            <a:r>
              <a:rPr lang="en-US" sz="1400" dirty="0">
                <a:latin typeface="Signika" panose="020B0604020202020204" charset="0"/>
              </a:rPr>
              <a:t>How will you respond if you were in Place of Sangeeta?</a:t>
            </a:r>
          </a:p>
          <a:p>
            <a:pPr marL="0" indent="0">
              <a:lnSpc>
                <a:spcPct val="100000"/>
              </a:lnSpc>
              <a:buNone/>
            </a:pPr>
            <a:r>
              <a:rPr lang="en-US" sz="1400" dirty="0">
                <a:latin typeface="Signika" panose="020B0604020202020204" charset="0"/>
              </a:rPr>
              <a:t> Discuss</a:t>
            </a:r>
          </a:p>
        </p:txBody>
      </p:sp>
      <p:sp>
        <p:nvSpPr>
          <p:cNvPr id="3" name="Footer Placeholder 2">
            <a:extLst>
              <a:ext uri="{FF2B5EF4-FFF2-40B4-BE49-F238E27FC236}">
                <a16:creationId xmlns:a16="http://schemas.microsoft.com/office/drawing/2014/main" id="{5D30DDF0-4352-E7CD-ECF8-11C334280121}"/>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313624346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892274" y="666503"/>
            <a:ext cx="7940023" cy="572700"/>
          </a:xfrm>
          <a:prstGeom prst="rect">
            <a:avLst/>
          </a:prstGeom>
        </p:spPr>
        <p:txBody>
          <a:bodyPr>
            <a:noAutofit/>
          </a:bodyPr>
          <a:lstStyle/>
          <a:p>
            <a:r>
              <a:rPr lang="en-US" sz="2400" dirty="0">
                <a:latin typeface="Signika" panose="020B0604020202020204" charset="0"/>
              </a:rPr>
              <a:t>Example of how you can manage stress by reminding yourself of your long-term goals</a:t>
            </a:r>
            <a:endParaRPr lang="en-IN" sz="2400" dirty="0">
              <a:latin typeface="Signika" panose="020B0604020202020204" charset="0"/>
            </a:endParaRPr>
          </a:p>
        </p:txBody>
      </p:sp>
      <p:sp>
        <p:nvSpPr>
          <p:cNvPr id="6" name="Text Placeholder 2">
            <a:extLst>
              <a:ext uri="{FF2B5EF4-FFF2-40B4-BE49-F238E27FC236}">
                <a16:creationId xmlns:a16="http://schemas.microsoft.com/office/drawing/2014/main" id="{668666B3-BE17-4F7F-BE17-EAB555F234E2}"/>
              </a:ext>
            </a:extLst>
          </p:cNvPr>
          <p:cNvSpPr txBox="1">
            <a:spLocks/>
          </p:cNvSpPr>
          <p:nvPr/>
        </p:nvSpPr>
        <p:spPr>
          <a:xfrm>
            <a:off x="892274" y="1387821"/>
            <a:ext cx="7940023" cy="3528060"/>
          </a:xfrm>
          <a:prstGeom prst="rect">
            <a:avLst/>
          </a:prstGeom>
          <a:noFill/>
          <a:ln>
            <a:noFill/>
          </a:ln>
        </p:spPr>
        <p:txBody>
          <a:bodyPr spcFirstLastPara="1" wrap="square" lIns="91425" tIns="91425" rIns="91425" bIns="91425" anchor="t" anchorCtr="0">
            <a:normAutofit/>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100000"/>
              </a:lnSpc>
              <a:buNone/>
            </a:pPr>
            <a:r>
              <a:rPr lang="en-US" sz="1400" b="1" dirty="0">
                <a:latin typeface="Signika" panose="020B0604020202020204" charset="0"/>
              </a:rPr>
              <a:t>Conversation</a:t>
            </a:r>
          </a:p>
          <a:p>
            <a:pPr marL="0" indent="0">
              <a:lnSpc>
                <a:spcPct val="100000"/>
              </a:lnSpc>
              <a:buNone/>
            </a:pPr>
            <a:r>
              <a:rPr lang="en-US" sz="1400" dirty="0">
                <a:latin typeface="Signika" panose="020B0604020202020204" charset="0"/>
              </a:rPr>
              <a:t>Mr. Patel (Team Leader): “Sangeeta, I noticed an error in the financial analysis you conducted for the XYZ audit.</a:t>
            </a:r>
          </a:p>
          <a:p>
            <a:pPr marL="0" indent="0">
              <a:lnSpc>
                <a:spcPct val="100000"/>
              </a:lnSpc>
              <a:buNone/>
            </a:pPr>
            <a:r>
              <a:rPr lang="en-US" sz="1400" dirty="0">
                <a:latin typeface="Signika" panose="020B0604020202020204" charset="0"/>
              </a:rPr>
              <a:t>It has caused some delays, and we need to rectify this quickly.”</a:t>
            </a:r>
          </a:p>
          <a:p>
            <a:pPr marL="0" indent="0">
              <a:lnSpc>
                <a:spcPct val="100000"/>
              </a:lnSpc>
              <a:buNone/>
            </a:pPr>
            <a:r>
              <a:rPr lang="en-US" sz="1400" dirty="0">
                <a:latin typeface="Signika" panose="020B0604020202020204" charset="0"/>
              </a:rPr>
              <a:t>Sangeeta (Internally):</a:t>
            </a:r>
          </a:p>
          <a:p>
            <a:pPr marL="0" indent="0">
              <a:lnSpc>
                <a:spcPct val="100000"/>
              </a:lnSpc>
              <a:buNone/>
            </a:pPr>
            <a:r>
              <a:rPr lang="en-US" sz="1400" dirty="0">
                <a:latin typeface="Signika" panose="020B0604020202020204" charset="0"/>
              </a:rPr>
              <a:t>Initial Reaction: “This feedback is tough to hear, and it’s making me feel stressed and embarrassed.”</a:t>
            </a:r>
          </a:p>
        </p:txBody>
      </p:sp>
      <p:pic>
        <p:nvPicPr>
          <p:cNvPr id="3" name="Picture 2">
            <a:extLst>
              <a:ext uri="{FF2B5EF4-FFF2-40B4-BE49-F238E27FC236}">
                <a16:creationId xmlns:a16="http://schemas.microsoft.com/office/drawing/2014/main" id="{1B5583BF-EB3C-44FF-AFFE-C6F2B6671211}"/>
              </a:ext>
            </a:extLst>
          </p:cNvPr>
          <p:cNvPicPr>
            <a:picLocks noChangeAspect="1"/>
          </p:cNvPicPr>
          <p:nvPr/>
        </p:nvPicPr>
        <p:blipFill>
          <a:blip r:embed="rId2"/>
          <a:stretch>
            <a:fillRect/>
          </a:stretch>
        </p:blipFill>
        <p:spPr>
          <a:xfrm>
            <a:off x="3411740" y="2977899"/>
            <a:ext cx="1820017" cy="1789364"/>
          </a:xfrm>
          <a:prstGeom prst="rect">
            <a:avLst/>
          </a:prstGeom>
        </p:spPr>
      </p:pic>
      <p:sp>
        <p:nvSpPr>
          <p:cNvPr id="4" name="Footer Placeholder 3">
            <a:extLst>
              <a:ext uri="{FF2B5EF4-FFF2-40B4-BE49-F238E27FC236}">
                <a16:creationId xmlns:a16="http://schemas.microsoft.com/office/drawing/2014/main" id="{E2C65A09-472E-5363-046E-5DF353B64320}"/>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33630771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722271" y="725991"/>
            <a:ext cx="7940023" cy="572700"/>
          </a:xfrm>
          <a:prstGeom prst="rect">
            <a:avLst/>
          </a:prstGeom>
        </p:spPr>
        <p:txBody>
          <a:bodyPr>
            <a:noAutofit/>
          </a:bodyPr>
          <a:lstStyle/>
          <a:p>
            <a:r>
              <a:rPr lang="en-US" sz="2400" dirty="0">
                <a:latin typeface="Signika" panose="020B0604020202020204" charset="0"/>
              </a:rPr>
              <a:t>Example of how you can manage stress by reminding yourself of your long-term goals</a:t>
            </a:r>
            <a:endParaRPr lang="en-IN" sz="2400" dirty="0">
              <a:latin typeface="Signika" panose="020B0604020202020204" charset="0"/>
            </a:endParaRPr>
          </a:p>
        </p:txBody>
      </p:sp>
      <p:sp>
        <p:nvSpPr>
          <p:cNvPr id="5" name="Text Placeholder 2">
            <a:extLst>
              <a:ext uri="{FF2B5EF4-FFF2-40B4-BE49-F238E27FC236}">
                <a16:creationId xmlns:a16="http://schemas.microsoft.com/office/drawing/2014/main" id="{BE7DD402-4D41-4FF0-8778-7D480CD60D45}"/>
              </a:ext>
            </a:extLst>
          </p:cNvPr>
          <p:cNvSpPr txBox="1">
            <a:spLocks/>
          </p:cNvSpPr>
          <p:nvPr/>
        </p:nvSpPr>
        <p:spPr>
          <a:xfrm>
            <a:off x="718654" y="1615440"/>
            <a:ext cx="7940023" cy="3528060"/>
          </a:xfrm>
          <a:prstGeom prst="rect">
            <a:avLst/>
          </a:prstGeom>
          <a:noFill/>
          <a:ln>
            <a:noFill/>
          </a:ln>
        </p:spPr>
        <p:txBody>
          <a:bodyPr spcFirstLastPara="1" wrap="square" lIns="91425" tIns="91425" rIns="91425" bIns="91425" anchor="t" anchorCtr="0">
            <a:normAutofit/>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100000"/>
              </a:lnSpc>
              <a:buNone/>
            </a:pPr>
            <a:r>
              <a:rPr lang="en-US" sz="1400" i="1" dirty="0">
                <a:solidFill>
                  <a:schemeClr val="accent1">
                    <a:lumMod val="50000"/>
                  </a:schemeClr>
                </a:solidFill>
                <a:latin typeface="Signika" panose="020B0604020202020204" charset="0"/>
              </a:rPr>
              <a:t>Reminder of Long-Term Goals: </a:t>
            </a:r>
            <a:r>
              <a:rPr lang="en-US" sz="1400" dirty="0">
                <a:solidFill>
                  <a:schemeClr val="accent1">
                    <a:lumMod val="50000"/>
                  </a:schemeClr>
                </a:solidFill>
                <a:latin typeface="Signika" panose="020B0604020202020204" charset="0"/>
              </a:rPr>
              <a:t>“I need to remember my long-term goals and why I’m in this profession.”</a:t>
            </a:r>
          </a:p>
          <a:p>
            <a:pPr marL="0" indent="0">
              <a:lnSpc>
                <a:spcPct val="100000"/>
              </a:lnSpc>
              <a:buNone/>
            </a:pPr>
            <a:endParaRPr lang="en-US" sz="1400" dirty="0">
              <a:solidFill>
                <a:schemeClr val="accent1">
                  <a:lumMod val="50000"/>
                </a:schemeClr>
              </a:solidFill>
              <a:latin typeface="Signika" panose="020B0604020202020204" charset="0"/>
            </a:endParaRPr>
          </a:p>
          <a:p>
            <a:pPr marL="0" indent="0">
              <a:lnSpc>
                <a:spcPct val="100000"/>
              </a:lnSpc>
              <a:buNone/>
            </a:pPr>
            <a:r>
              <a:rPr lang="en-US" sz="1400" i="1" dirty="0">
                <a:solidFill>
                  <a:schemeClr val="accent1">
                    <a:lumMod val="50000"/>
                  </a:schemeClr>
                </a:solidFill>
                <a:latin typeface="Signika" panose="020B0604020202020204" charset="0"/>
              </a:rPr>
              <a:t>Long-Term Goal Reflection: </a:t>
            </a:r>
            <a:r>
              <a:rPr lang="en-US" sz="1400" dirty="0">
                <a:solidFill>
                  <a:schemeClr val="accent1">
                    <a:lumMod val="50000"/>
                  </a:schemeClr>
                </a:solidFill>
                <a:latin typeface="Signika" panose="020B0604020202020204" charset="0"/>
              </a:rPr>
              <a:t>“I aspire to become a partner in the fi rm one day. Achieving this goal requires more than just technical skills.”</a:t>
            </a:r>
          </a:p>
          <a:p>
            <a:pPr marL="0" indent="0">
              <a:lnSpc>
                <a:spcPct val="100000"/>
              </a:lnSpc>
              <a:buNone/>
            </a:pPr>
            <a:endParaRPr lang="en-US" sz="1400" dirty="0">
              <a:solidFill>
                <a:schemeClr val="accent1">
                  <a:lumMod val="50000"/>
                </a:schemeClr>
              </a:solidFill>
              <a:latin typeface="Signika" panose="020B0604020202020204" charset="0"/>
            </a:endParaRPr>
          </a:p>
          <a:p>
            <a:pPr marL="0" indent="0">
              <a:lnSpc>
                <a:spcPct val="100000"/>
              </a:lnSpc>
              <a:buNone/>
            </a:pPr>
            <a:r>
              <a:rPr lang="en-US" sz="1400" i="1" dirty="0">
                <a:solidFill>
                  <a:schemeClr val="accent1">
                    <a:lumMod val="50000"/>
                  </a:schemeClr>
                </a:solidFill>
                <a:latin typeface="Signika" panose="020B0604020202020204" charset="0"/>
              </a:rPr>
              <a:t>Positive Reframing: </a:t>
            </a:r>
            <a:r>
              <a:rPr lang="en-US" sz="1400" dirty="0">
                <a:solidFill>
                  <a:schemeClr val="accent1">
                    <a:lumMod val="50000"/>
                  </a:schemeClr>
                </a:solidFill>
                <a:latin typeface="Signika" panose="020B0604020202020204" charset="0"/>
              </a:rPr>
              <a:t>“This is a chance to learn and improve. I’ll use this feedback to become a better auditor in the long run.”</a:t>
            </a:r>
          </a:p>
          <a:p>
            <a:pPr marL="0" indent="0">
              <a:lnSpc>
                <a:spcPct val="100000"/>
              </a:lnSpc>
              <a:buNone/>
            </a:pPr>
            <a:endParaRPr lang="en-US" sz="1400" dirty="0">
              <a:latin typeface="Signika" panose="020B0604020202020204" charset="0"/>
            </a:endParaRPr>
          </a:p>
          <a:p>
            <a:pPr marL="0" indent="0">
              <a:lnSpc>
                <a:spcPct val="100000"/>
              </a:lnSpc>
              <a:buNone/>
            </a:pPr>
            <a:endParaRPr lang="en-US" sz="1400" dirty="0">
              <a:latin typeface="Signika" panose="020B0604020202020204" charset="0"/>
            </a:endParaRPr>
          </a:p>
          <a:p>
            <a:pPr marL="0" indent="0">
              <a:lnSpc>
                <a:spcPct val="100000"/>
              </a:lnSpc>
              <a:buNone/>
            </a:pPr>
            <a:r>
              <a:rPr lang="en-US" sz="1400" b="1" dirty="0">
                <a:latin typeface="Signika" panose="020B0604020202020204" charset="0"/>
              </a:rPr>
              <a:t>Sangeeta (Responding to Mr. Patel):</a:t>
            </a:r>
            <a:r>
              <a:rPr lang="en-US" sz="1400" dirty="0">
                <a:latin typeface="Signika" panose="020B0604020202020204" charset="0"/>
              </a:rPr>
              <a:t> “I appreciate your feedback, Mr. Patel. I’m sorry for any delays caused by my mistake. Could you please provide me with more details about the error so that I can rectify it promptly?”</a:t>
            </a:r>
          </a:p>
        </p:txBody>
      </p:sp>
      <p:sp>
        <p:nvSpPr>
          <p:cNvPr id="3" name="Footer Placeholder 2">
            <a:extLst>
              <a:ext uri="{FF2B5EF4-FFF2-40B4-BE49-F238E27FC236}">
                <a16:creationId xmlns:a16="http://schemas.microsoft.com/office/drawing/2014/main" id="{4DBE5019-E766-385F-8540-04D18B5C9BE8}"/>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374398089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462988" y="559925"/>
            <a:ext cx="7940023" cy="572700"/>
          </a:xfrm>
          <a:prstGeom prst="rect">
            <a:avLst/>
          </a:prstGeom>
        </p:spPr>
        <p:txBody>
          <a:bodyPr>
            <a:normAutofit fontScale="90000"/>
          </a:bodyPr>
          <a:lstStyle/>
          <a:p>
            <a:r>
              <a:rPr lang="en-US" dirty="0">
                <a:latin typeface="Signika" panose="020B0604020202020204" charset="0"/>
              </a:rPr>
              <a:t>Example: How to manage stress – seek advice</a:t>
            </a:r>
            <a:endParaRPr lang="en-IN" dirty="0">
              <a:latin typeface="Signika" panose="020B0604020202020204" charset="0"/>
            </a:endParaRPr>
          </a:p>
        </p:txBody>
      </p:sp>
      <p:sp>
        <p:nvSpPr>
          <p:cNvPr id="5" name="Text Placeholder 2">
            <a:extLst>
              <a:ext uri="{FF2B5EF4-FFF2-40B4-BE49-F238E27FC236}">
                <a16:creationId xmlns:a16="http://schemas.microsoft.com/office/drawing/2014/main" id="{BE7DD402-4D41-4FF0-8778-7D480CD60D45}"/>
              </a:ext>
            </a:extLst>
          </p:cNvPr>
          <p:cNvSpPr txBox="1">
            <a:spLocks/>
          </p:cNvSpPr>
          <p:nvPr/>
        </p:nvSpPr>
        <p:spPr>
          <a:xfrm>
            <a:off x="462988" y="1032474"/>
            <a:ext cx="7587343" cy="3551101"/>
          </a:xfrm>
          <a:prstGeom prst="rect">
            <a:avLst/>
          </a:prstGeom>
          <a:noFill/>
          <a:ln>
            <a:noFill/>
          </a:ln>
        </p:spPr>
        <p:txBody>
          <a:bodyPr spcFirstLastPara="1" wrap="square" lIns="91425" tIns="91425" rIns="91425" bIns="91425" anchor="t" anchorCtr="0">
            <a:normAutofit fontScale="92500" lnSpcReduction="20000"/>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100000"/>
              </a:lnSpc>
              <a:buNone/>
            </a:pPr>
            <a:r>
              <a:rPr lang="en-US" sz="1400" dirty="0">
                <a:solidFill>
                  <a:schemeClr val="tx1"/>
                </a:solidFill>
                <a:latin typeface="Signika" panose="020B0604020202020204" charset="0"/>
              </a:rPr>
              <a:t>If you want help or support from your boss, senior, or even your peers, do not ask for ‘help’ or ‘support’. It may be better to ask for ‘advice’.</a:t>
            </a:r>
          </a:p>
          <a:p>
            <a:pPr marL="0" indent="0">
              <a:lnSpc>
                <a:spcPct val="100000"/>
              </a:lnSpc>
              <a:buNone/>
            </a:pPr>
            <a:endParaRPr lang="en-US" sz="1400" dirty="0">
              <a:solidFill>
                <a:schemeClr val="tx1"/>
              </a:solidFill>
              <a:latin typeface="Signika" panose="020B0604020202020204" charset="0"/>
            </a:endParaRPr>
          </a:p>
          <a:p>
            <a:pPr marL="0" indent="0">
              <a:lnSpc>
                <a:spcPct val="100000"/>
              </a:lnSpc>
              <a:buNone/>
            </a:pPr>
            <a:r>
              <a:rPr lang="en-US" sz="1400" dirty="0">
                <a:solidFill>
                  <a:schemeClr val="tx1"/>
                </a:solidFill>
                <a:latin typeface="Signika" panose="020B0604020202020204" charset="0"/>
              </a:rPr>
              <a:t>Example:</a:t>
            </a:r>
          </a:p>
          <a:p>
            <a:pPr marL="0" indent="0">
              <a:lnSpc>
                <a:spcPct val="100000"/>
              </a:lnSpc>
              <a:buNone/>
            </a:pPr>
            <a:endParaRPr lang="en-US" sz="1400" dirty="0">
              <a:solidFill>
                <a:schemeClr val="tx1"/>
              </a:solidFill>
              <a:latin typeface="Signika" panose="020B0604020202020204" charset="0"/>
            </a:endParaRPr>
          </a:p>
          <a:p>
            <a:pPr marL="0" indent="0">
              <a:lnSpc>
                <a:spcPct val="100000"/>
              </a:lnSpc>
              <a:buNone/>
            </a:pPr>
            <a:r>
              <a:rPr lang="en-US" sz="1400" b="1" dirty="0">
                <a:solidFill>
                  <a:schemeClr val="tx1"/>
                </a:solidFill>
                <a:latin typeface="Signika" panose="020B0604020202020204" charset="0"/>
              </a:rPr>
              <a:t>“Sir, I am a little confused about this project plan, can you kindly advise me?”</a:t>
            </a:r>
          </a:p>
          <a:p>
            <a:pPr marL="0" indent="0">
              <a:lnSpc>
                <a:spcPct val="100000"/>
              </a:lnSpc>
              <a:buNone/>
            </a:pPr>
            <a:r>
              <a:rPr lang="en-US" sz="1400" i="1" dirty="0">
                <a:solidFill>
                  <a:schemeClr val="tx1"/>
                </a:solidFill>
                <a:latin typeface="Signika" panose="020B0604020202020204" charset="0"/>
              </a:rPr>
              <a:t>How does it help?</a:t>
            </a:r>
          </a:p>
          <a:p>
            <a:pPr marL="0" indent="0">
              <a:lnSpc>
                <a:spcPct val="100000"/>
              </a:lnSpc>
              <a:buNone/>
            </a:pPr>
            <a:endParaRPr lang="en-US" sz="1400" i="1" dirty="0">
              <a:solidFill>
                <a:schemeClr val="tx1"/>
              </a:solidFill>
              <a:latin typeface="Signika" panose="020B0604020202020204" charset="0"/>
            </a:endParaRPr>
          </a:p>
          <a:p>
            <a:pPr marL="285750" indent="-285750">
              <a:lnSpc>
                <a:spcPct val="100000"/>
              </a:lnSpc>
              <a:buSzPct val="100000"/>
              <a:buFont typeface="Wingdings" panose="05000000000000000000" pitchFamily="2" charset="2"/>
              <a:buChar char="Ø"/>
            </a:pPr>
            <a:r>
              <a:rPr lang="en-US" sz="1400" dirty="0">
                <a:solidFill>
                  <a:schemeClr val="tx1"/>
                </a:solidFill>
                <a:latin typeface="Signika" panose="020B0604020202020204" charset="0"/>
              </a:rPr>
              <a:t>The boss may feel a sense of validation and respect. Valuing bosses experiences can boost his/her confidence and morale.</a:t>
            </a:r>
          </a:p>
          <a:p>
            <a:pPr marL="285750" indent="-285750">
              <a:lnSpc>
                <a:spcPct val="100000"/>
              </a:lnSpc>
              <a:buSzPct val="100000"/>
              <a:buFont typeface="Wingdings" panose="05000000000000000000" pitchFamily="2" charset="2"/>
              <a:buChar char="Ø"/>
            </a:pPr>
            <a:r>
              <a:rPr lang="en-US" sz="1400" dirty="0">
                <a:solidFill>
                  <a:schemeClr val="tx1"/>
                </a:solidFill>
                <a:latin typeface="Signika" panose="020B0604020202020204" charset="0"/>
              </a:rPr>
              <a:t>It empowers the boss, as they can share their knowledge and insights. This aligns with a leadership role and can be personally fulfilling.</a:t>
            </a:r>
          </a:p>
          <a:p>
            <a:pPr marL="285750" indent="-285750">
              <a:lnSpc>
                <a:spcPct val="100000"/>
              </a:lnSpc>
              <a:buSzPct val="100000"/>
              <a:buFont typeface="Wingdings" panose="05000000000000000000" pitchFamily="2" charset="2"/>
              <a:buChar char="Ø"/>
            </a:pPr>
            <a:r>
              <a:rPr lang="en-US" sz="1400" dirty="0">
                <a:solidFill>
                  <a:schemeClr val="tx1"/>
                </a:solidFill>
                <a:latin typeface="Signika" panose="020B0604020202020204" charset="0"/>
              </a:rPr>
              <a:t>Asking for advice can indicate trust and confidence in the boss’s judgment. It implies that the subordinate believes the boss can provide valuable guidance and direction in navigating challenges.</a:t>
            </a:r>
          </a:p>
          <a:p>
            <a:pPr marL="285750" indent="-285750">
              <a:lnSpc>
                <a:spcPct val="100000"/>
              </a:lnSpc>
              <a:buSzPct val="100000"/>
              <a:buFont typeface="Wingdings" panose="05000000000000000000" pitchFamily="2" charset="2"/>
              <a:buChar char="Ø"/>
            </a:pPr>
            <a:r>
              <a:rPr lang="en-US" sz="1400" dirty="0">
                <a:solidFill>
                  <a:schemeClr val="tx1"/>
                </a:solidFill>
                <a:latin typeface="Signika" panose="020B0604020202020204" charset="0"/>
              </a:rPr>
              <a:t>Encouraging team members to seek advice rather than providing direct help fosters a culture of self reliance, continuous learning, and independent problem-solving. Shows leadership.</a:t>
            </a:r>
          </a:p>
          <a:p>
            <a:pPr marL="285750" indent="-285750">
              <a:lnSpc>
                <a:spcPct val="100000"/>
              </a:lnSpc>
              <a:buSzPct val="100000"/>
              <a:buFont typeface="Wingdings" panose="05000000000000000000" pitchFamily="2" charset="2"/>
              <a:buChar char="Ø"/>
            </a:pPr>
            <a:r>
              <a:rPr lang="en-US" sz="1400" dirty="0">
                <a:solidFill>
                  <a:schemeClr val="tx1"/>
                </a:solidFill>
                <a:latin typeface="Signika" panose="020B0604020202020204" charset="0"/>
              </a:rPr>
              <a:t>The boss may feel that their expertise is being recognized and appreciated, reinforcing their position as a subject matter expert within the organization.</a:t>
            </a:r>
          </a:p>
          <a:p>
            <a:pPr marL="285750" indent="-285750">
              <a:lnSpc>
                <a:spcPct val="100000"/>
              </a:lnSpc>
              <a:buSzPct val="100000"/>
              <a:buFont typeface="Wingdings" panose="05000000000000000000" pitchFamily="2" charset="2"/>
              <a:buChar char="Ø"/>
            </a:pPr>
            <a:r>
              <a:rPr lang="en-US" sz="1400" dirty="0">
                <a:solidFill>
                  <a:schemeClr val="tx1"/>
                </a:solidFill>
                <a:latin typeface="Signika" panose="020B0604020202020204" charset="0"/>
              </a:rPr>
              <a:t>The boss might view this as an opportunity for mentorship and career development. </a:t>
            </a:r>
          </a:p>
          <a:p>
            <a:pPr marL="0" indent="0">
              <a:lnSpc>
                <a:spcPct val="100000"/>
              </a:lnSpc>
              <a:buNone/>
            </a:pPr>
            <a:endParaRPr lang="en-US" sz="1400" dirty="0">
              <a:solidFill>
                <a:schemeClr val="tx1"/>
              </a:solidFill>
              <a:latin typeface="Signika" panose="020B0604020202020204" charset="0"/>
            </a:endParaRPr>
          </a:p>
          <a:p>
            <a:pPr marL="0" indent="0">
              <a:lnSpc>
                <a:spcPct val="100000"/>
              </a:lnSpc>
              <a:buNone/>
            </a:pPr>
            <a:r>
              <a:rPr lang="en-US" sz="1400" i="1" dirty="0">
                <a:solidFill>
                  <a:schemeClr val="tx1"/>
                </a:solidFill>
                <a:latin typeface="Signika" panose="020B0604020202020204" charset="0"/>
              </a:rPr>
              <a:t>Individual reactions can vary based on personality, leadership style, and the specific context. </a:t>
            </a:r>
          </a:p>
        </p:txBody>
      </p:sp>
      <p:sp>
        <p:nvSpPr>
          <p:cNvPr id="3" name="Footer Placeholder 2">
            <a:extLst>
              <a:ext uri="{FF2B5EF4-FFF2-40B4-BE49-F238E27FC236}">
                <a16:creationId xmlns:a16="http://schemas.microsoft.com/office/drawing/2014/main" id="{C6B87190-C7CD-5B8A-A6DD-F69DB0901768}"/>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36900924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411248" y="566577"/>
            <a:ext cx="7940023" cy="572700"/>
          </a:xfrm>
          <a:prstGeom prst="rect">
            <a:avLst/>
          </a:prstGeom>
        </p:spPr>
        <p:txBody>
          <a:bodyPr>
            <a:normAutofit/>
          </a:bodyPr>
          <a:lstStyle/>
          <a:p>
            <a:r>
              <a:rPr lang="en-US" dirty="0">
                <a:latin typeface="Signika" panose="020B0604020202020204" charset="0"/>
              </a:rPr>
              <a:t>3-Making Better Decisions</a:t>
            </a:r>
            <a:endParaRPr lang="en-IN" dirty="0">
              <a:latin typeface="Signika" panose="020B0604020202020204" charset="0"/>
            </a:endParaRPr>
          </a:p>
        </p:txBody>
      </p:sp>
      <p:sp>
        <p:nvSpPr>
          <p:cNvPr id="5" name="Text Placeholder 2">
            <a:extLst>
              <a:ext uri="{FF2B5EF4-FFF2-40B4-BE49-F238E27FC236}">
                <a16:creationId xmlns:a16="http://schemas.microsoft.com/office/drawing/2014/main" id="{BE7DD402-4D41-4FF0-8778-7D480CD60D45}"/>
              </a:ext>
            </a:extLst>
          </p:cNvPr>
          <p:cNvSpPr txBox="1">
            <a:spLocks/>
          </p:cNvSpPr>
          <p:nvPr/>
        </p:nvSpPr>
        <p:spPr>
          <a:xfrm>
            <a:off x="411249" y="1032474"/>
            <a:ext cx="7940023" cy="3829086"/>
          </a:xfrm>
          <a:prstGeom prst="rect">
            <a:avLst/>
          </a:prstGeom>
          <a:noFill/>
          <a:ln>
            <a:noFill/>
          </a:ln>
        </p:spPr>
        <p:txBody>
          <a:bodyPr spcFirstLastPara="1" wrap="square" lIns="91425" tIns="91425" rIns="91425" bIns="91425" anchor="t" anchorCtr="0">
            <a:normAutofit/>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100000"/>
              </a:lnSpc>
              <a:buNone/>
            </a:pPr>
            <a:r>
              <a:rPr lang="en-US" sz="1400" dirty="0">
                <a:solidFill>
                  <a:schemeClr val="tx1"/>
                </a:solidFill>
                <a:latin typeface="Signika" panose="020B0604020202020204" charset="0"/>
              </a:rPr>
              <a:t>Better decision-making can significantly contribute to stress management at work in several ways:</a:t>
            </a:r>
          </a:p>
          <a:p>
            <a:pPr marL="0" indent="0">
              <a:lnSpc>
                <a:spcPct val="100000"/>
              </a:lnSpc>
              <a:buNone/>
            </a:pPr>
            <a:endParaRPr lang="en-US" sz="1400" dirty="0">
              <a:solidFill>
                <a:schemeClr val="tx1"/>
              </a:solidFill>
              <a:latin typeface="Signika" panose="020B0604020202020204" charset="0"/>
            </a:endParaRPr>
          </a:p>
          <a:p>
            <a:pPr marL="0" indent="0">
              <a:lnSpc>
                <a:spcPct val="100000"/>
              </a:lnSpc>
              <a:buNone/>
            </a:pPr>
            <a:r>
              <a:rPr lang="en-US" sz="1400" b="1" dirty="0">
                <a:solidFill>
                  <a:schemeClr val="tx1"/>
                </a:solidFill>
                <a:latin typeface="Signika" panose="020B0604020202020204" charset="0"/>
              </a:rPr>
              <a:t>Reduced Uncertainty:</a:t>
            </a:r>
          </a:p>
          <a:p>
            <a:pPr marL="0" indent="0">
              <a:lnSpc>
                <a:spcPct val="100000"/>
              </a:lnSpc>
              <a:buNone/>
            </a:pPr>
            <a:r>
              <a:rPr lang="en-US" sz="1400" dirty="0">
                <a:solidFill>
                  <a:schemeClr val="tx1"/>
                </a:solidFill>
                <a:latin typeface="Signika" panose="020B0604020202020204" charset="0"/>
              </a:rPr>
              <a:t>Effective decision-making involves gathering information, analyzing options, and choosing the best course of action.</a:t>
            </a:r>
          </a:p>
          <a:p>
            <a:pPr marL="0" indent="0">
              <a:lnSpc>
                <a:spcPct val="100000"/>
              </a:lnSpc>
              <a:buNone/>
            </a:pPr>
            <a:r>
              <a:rPr lang="en-US" sz="1400" dirty="0">
                <a:solidFill>
                  <a:schemeClr val="tx1"/>
                </a:solidFill>
                <a:latin typeface="Signika" panose="020B0604020202020204" charset="0"/>
              </a:rPr>
              <a:t>Well-informed decisions reduce uncertainty and the stress of not knowing how to proceed.</a:t>
            </a:r>
          </a:p>
          <a:p>
            <a:pPr marL="0" indent="0">
              <a:lnSpc>
                <a:spcPct val="100000"/>
              </a:lnSpc>
              <a:buNone/>
            </a:pPr>
            <a:endParaRPr lang="en-US" sz="1400" dirty="0">
              <a:solidFill>
                <a:schemeClr val="tx1"/>
              </a:solidFill>
              <a:latin typeface="Signika" panose="020B0604020202020204" charset="0"/>
            </a:endParaRPr>
          </a:p>
          <a:p>
            <a:pPr marL="0" indent="0">
              <a:lnSpc>
                <a:spcPct val="100000"/>
              </a:lnSpc>
              <a:buNone/>
            </a:pPr>
            <a:r>
              <a:rPr lang="en-US" sz="1400" b="1" dirty="0">
                <a:solidFill>
                  <a:schemeClr val="tx1"/>
                </a:solidFill>
                <a:latin typeface="Signika" panose="020B0604020202020204" charset="0"/>
              </a:rPr>
              <a:t>Increased Control:</a:t>
            </a:r>
          </a:p>
          <a:p>
            <a:pPr marL="0" indent="0">
              <a:lnSpc>
                <a:spcPct val="100000"/>
              </a:lnSpc>
              <a:buNone/>
            </a:pPr>
            <a:r>
              <a:rPr lang="en-US" sz="1400" dirty="0">
                <a:solidFill>
                  <a:schemeClr val="tx1"/>
                </a:solidFill>
                <a:latin typeface="Signika" panose="020B0604020202020204" charset="0"/>
              </a:rPr>
              <a:t>Making decisions empowers you to take control of a situation.</a:t>
            </a:r>
          </a:p>
          <a:p>
            <a:pPr marL="0" indent="0">
              <a:lnSpc>
                <a:spcPct val="100000"/>
              </a:lnSpc>
              <a:buNone/>
            </a:pPr>
            <a:r>
              <a:rPr lang="en-US" sz="1400" dirty="0">
                <a:solidFill>
                  <a:schemeClr val="tx1"/>
                </a:solidFill>
                <a:latin typeface="Signika" panose="020B0604020202020204" charset="0"/>
              </a:rPr>
              <a:t>This sense of control reduces feelings of helplessness or being overwhelmed, common sources of stress.</a:t>
            </a:r>
          </a:p>
          <a:p>
            <a:pPr marL="0" indent="0">
              <a:lnSpc>
                <a:spcPct val="100000"/>
              </a:lnSpc>
              <a:buNone/>
            </a:pPr>
            <a:endParaRPr lang="en-US" sz="1400" dirty="0">
              <a:solidFill>
                <a:schemeClr val="tx1"/>
              </a:solidFill>
              <a:latin typeface="Signika" panose="020B0604020202020204" charset="0"/>
            </a:endParaRPr>
          </a:p>
          <a:p>
            <a:pPr marL="0" indent="0">
              <a:lnSpc>
                <a:spcPct val="100000"/>
              </a:lnSpc>
              <a:buNone/>
            </a:pPr>
            <a:r>
              <a:rPr lang="en-US" sz="1400" b="1" dirty="0">
                <a:solidFill>
                  <a:schemeClr val="tx1"/>
                </a:solidFill>
                <a:latin typeface="Signika" panose="020B0604020202020204" charset="0"/>
              </a:rPr>
              <a:t>Time Management:</a:t>
            </a:r>
          </a:p>
          <a:p>
            <a:pPr marL="0" indent="0">
              <a:lnSpc>
                <a:spcPct val="100000"/>
              </a:lnSpc>
              <a:buNone/>
            </a:pPr>
            <a:r>
              <a:rPr lang="en-US" sz="1400" dirty="0">
                <a:solidFill>
                  <a:schemeClr val="tx1"/>
                </a:solidFill>
                <a:latin typeface="Signika" panose="020B0604020202020204" charset="0"/>
              </a:rPr>
              <a:t>Good decision-making includes prioritization.</a:t>
            </a:r>
          </a:p>
          <a:p>
            <a:pPr marL="0" indent="0">
              <a:lnSpc>
                <a:spcPct val="100000"/>
              </a:lnSpc>
              <a:buNone/>
            </a:pPr>
            <a:r>
              <a:rPr lang="en-US" sz="1400" dirty="0">
                <a:solidFill>
                  <a:schemeClr val="tx1"/>
                </a:solidFill>
                <a:latin typeface="Signika" panose="020B0604020202020204" charset="0"/>
              </a:rPr>
              <a:t>Prioritizing tasks helps manage time effectively, preventing the stress of feeling rushed or overwhelmed by a heavy workload.</a:t>
            </a:r>
          </a:p>
          <a:p>
            <a:pPr marL="0" indent="0">
              <a:lnSpc>
                <a:spcPct val="100000"/>
              </a:lnSpc>
              <a:buNone/>
            </a:pPr>
            <a:endParaRPr lang="en-US" sz="1400" dirty="0">
              <a:solidFill>
                <a:schemeClr val="tx1"/>
              </a:solidFill>
              <a:latin typeface="Signika" panose="020B0604020202020204" charset="0"/>
            </a:endParaRPr>
          </a:p>
          <a:p>
            <a:pPr marL="0" indent="0">
              <a:lnSpc>
                <a:spcPct val="100000"/>
              </a:lnSpc>
              <a:buNone/>
            </a:pPr>
            <a:endParaRPr lang="en-US" sz="1400" i="1" dirty="0">
              <a:solidFill>
                <a:schemeClr val="tx1"/>
              </a:solidFill>
              <a:latin typeface="Signika" panose="020B0604020202020204" charset="0"/>
            </a:endParaRPr>
          </a:p>
        </p:txBody>
      </p:sp>
      <p:sp>
        <p:nvSpPr>
          <p:cNvPr id="3" name="Footer Placeholder 2">
            <a:extLst>
              <a:ext uri="{FF2B5EF4-FFF2-40B4-BE49-F238E27FC236}">
                <a16:creationId xmlns:a16="http://schemas.microsoft.com/office/drawing/2014/main" id="{958D81AE-40A0-6034-D66E-AD4D2D935F87}"/>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411427255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746914" y="759478"/>
            <a:ext cx="7940023" cy="572700"/>
          </a:xfrm>
          <a:prstGeom prst="rect">
            <a:avLst/>
          </a:prstGeom>
        </p:spPr>
        <p:txBody>
          <a:bodyPr>
            <a:normAutofit/>
          </a:bodyPr>
          <a:lstStyle/>
          <a:p>
            <a:r>
              <a:rPr lang="en-US" dirty="0">
                <a:latin typeface="Signika" panose="020B0604020202020204" charset="0"/>
              </a:rPr>
              <a:t>Making Better Decisions. </a:t>
            </a:r>
            <a:r>
              <a:rPr lang="en-US" dirty="0" err="1">
                <a:latin typeface="Signika" panose="020B0604020202020204" charset="0"/>
              </a:rPr>
              <a:t>Contd</a:t>
            </a:r>
            <a:r>
              <a:rPr lang="en-US" dirty="0">
                <a:latin typeface="Signika" panose="020B0604020202020204" charset="0"/>
              </a:rPr>
              <a:t>…</a:t>
            </a:r>
            <a:endParaRPr lang="en-IN" dirty="0">
              <a:latin typeface="Signika" panose="020B0604020202020204" charset="0"/>
            </a:endParaRPr>
          </a:p>
        </p:txBody>
      </p:sp>
      <p:sp>
        <p:nvSpPr>
          <p:cNvPr id="5" name="Text Placeholder 2">
            <a:extLst>
              <a:ext uri="{FF2B5EF4-FFF2-40B4-BE49-F238E27FC236}">
                <a16:creationId xmlns:a16="http://schemas.microsoft.com/office/drawing/2014/main" id="{BE7DD402-4D41-4FF0-8778-7D480CD60D45}"/>
              </a:ext>
            </a:extLst>
          </p:cNvPr>
          <p:cNvSpPr txBox="1">
            <a:spLocks/>
          </p:cNvSpPr>
          <p:nvPr/>
        </p:nvSpPr>
        <p:spPr>
          <a:xfrm>
            <a:off x="746914" y="1634357"/>
            <a:ext cx="7940023" cy="4111026"/>
          </a:xfrm>
          <a:prstGeom prst="rect">
            <a:avLst/>
          </a:prstGeom>
          <a:noFill/>
          <a:ln>
            <a:noFill/>
          </a:ln>
        </p:spPr>
        <p:txBody>
          <a:bodyPr spcFirstLastPara="1" wrap="square" lIns="91425" tIns="91425" rIns="91425" bIns="91425" anchor="t" anchorCtr="0">
            <a:normAutofit/>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100000"/>
              </a:lnSpc>
              <a:buNone/>
            </a:pPr>
            <a:r>
              <a:rPr lang="en-US" sz="1400" b="1" dirty="0">
                <a:solidFill>
                  <a:schemeClr val="tx1"/>
                </a:solidFill>
                <a:latin typeface="Signika" panose="020B0604020202020204" charset="0"/>
              </a:rPr>
              <a:t>Problem Solving:</a:t>
            </a:r>
          </a:p>
          <a:p>
            <a:pPr marL="0" indent="0">
              <a:lnSpc>
                <a:spcPct val="100000"/>
              </a:lnSpc>
              <a:buNone/>
            </a:pPr>
            <a:r>
              <a:rPr lang="en-US" sz="1400" dirty="0">
                <a:solidFill>
                  <a:schemeClr val="tx1"/>
                </a:solidFill>
                <a:latin typeface="Signika" panose="020B0604020202020204" charset="0"/>
              </a:rPr>
              <a:t>Decision-making is essentially problem-solving.</a:t>
            </a:r>
          </a:p>
          <a:p>
            <a:pPr marL="0" indent="0">
              <a:lnSpc>
                <a:spcPct val="100000"/>
              </a:lnSpc>
              <a:buNone/>
            </a:pPr>
            <a:r>
              <a:rPr lang="en-US" sz="1400" dirty="0">
                <a:solidFill>
                  <a:schemeClr val="tx1"/>
                </a:solidFill>
                <a:latin typeface="Signika" panose="020B0604020202020204" charset="0"/>
              </a:rPr>
              <a:t>Skilled decision-makers are better equipped to solve problems efficiently, minimizing stress associated with unresolved issues or crises.</a:t>
            </a:r>
          </a:p>
          <a:p>
            <a:pPr marL="0" indent="0">
              <a:lnSpc>
                <a:spcPct val="100000"/>
              </a:lnSpc>
              <a:buNone/>
            </a:pPr>
            <a:endParaRPr lang="en-US" sz="1400" dirty="0">
              <a:solidFill>
                <a:schemeClr val="tx1"/>
              </a:solidFill>
              <a:latin typeface="Signika" panose="020B0604020202020204" charset="0"/>
            </a:endParaRPr>
          </a:p>
          <a:p>
            <a:pPr marL="0" indent="0">
              <a:lnSpc>
                <a:spcPct val="100000"/>
              </a:lnSpc>
              <a:buNone/>
            </a:pPr>
            <a:r>
              <a:rPr lang="en-US" sz="1400" b="1" dirty="0">
                <a:solidFill>
                  <a:schemeClr val="tx1"/>
                </a:solidFill>
                <a:latin typeface="Signika" panose="020B0604020202020204" charset="0"/>
              </a:rPr>
              <a:t>Long-Term Perspective:</a:t>
            </a:r>
          </a:p>
          <a:p>
            <a:pPr marL="0" indent="0">
              <a:lnSpc>
                <a:spcPct val="100000"/>
              </a:lnSpc>
              <a:buNone/>
            </a:pPr>
            <a:r>
              <a:rPr lang="en-US" sz="1400" dirty="0">
                <a:solidFill>
                  <a:schemeClr val="tx1"/>
                </a:solidFill>
                <a:latin typeface="Signika" panose="020B0604020202020204" charset="0"/>
              </a:rPr>
              <a:t>Better decision-making involves considering long-term consequences.</a:t>
            </a:r>
          </a:p>
          <a:p>
            <a:pPr marL="0" indent="0">
              <a:lnSpc>
                <a:spcPct val="100000"/>
              </a:lnSpc>
              <a:buNone/>
            </a:pPr>
            <a:r>
              <a:rPr lang="en-US" sz="1400" dirty="0">
                <a:solidFill>
                  <a:schemeClr val="tx1"/>
                </a:solidFill>
                <a:latin typeface="Signika" panose="020B0604020202020204" charset="0"/>
              </a:rPr>
              <a:t>Choices aligning with long-term goals reduce stress from short-term setbacks or distractions.</a:t>
            </a:r>
          </a:p>
          <a:p>
            <a:pPr marL="0" indent="0">
              <a:lnSpc>
                <a:spcPct val="100000"/>
              </a:lnSpc>
              <a:buNone/>
            </a:pPr>
            <a:endParaRPr lang="en-US" sz="1400" i="1" dirty="0">
              <a:solidFill>
                <a:schemeClr val="tx1"/>
              </a:solidFill>
              <a:latin typeface="Signika" panose="020B0604020202020204" charset="0"/>
            </a:endParaRPr>
          </a:p>
        </p:txBody>
      </p:sp>
      <p:sp>
        <p:nvSpPr>
          <p:cNvPr id="3" name="Footer Placeholder 2">
            <a:extLst>
              <a:ext uri="{FF2B5EF4-FFF2-40B4-BE49-F238E27FC236}">
                <a16:creationId xmlns:a16="http://schemas.microsoft.com/office/drawing/2014/main" id="{EE784076-A19C-1EB5-7655-BF709A6B44F3}"/>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11099970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244093" y="726510"/>
            <a:ext cx="7940023" cy="572700"/>
          </a:xfrm>
          <a:prstGeom prst="rect">
            <a:avLst/>
          </a:prstGeom>
        </p:spPr>
        <p:txBody>
          <a:bodyPr>
            <a:noAutofit/>
          </a:bodyPr>
          <a:lstStyle/>
          <a:p>
            <a:r>
              <a:rPr lang="en-US" sz="2000" dirty="0">
                <a:latin typeface="Signika" panose="020B0604020202020204" charset="0"/>
              </a:rPr>
              <a:t>An ancient tool to make decisions from the Katha Upanishad</a:t>
            </a:r>
            <a:endParaRPr lang="en-IN" sz="2000" dirty="0">
              <a:latin typeface="Signika" panose="020B0604020202020204" charset="0"/>
            </a:endParaRPr>
          </a:p>
        </p:txBody>
      </p:sp>
      <p:graphicFrame>
        <p:nvGraphicFramePr>
          <p:cNvPr id="4" name="Diagram 3">
            <a:extLst>
              <a:ext uri="{FF2B5EF4-FFF2-40B4-BE49-F238E27FC236}">
                <a16:creationId xmlns:a16="http://schemas.microsoft.com/office/drawing/2014/main" id="{E8B3CA61-6127-4CD4-A864-38D77CDD27AC}"/>
              </a:ext>
            </a:extLst>
          </p:cNvPr>
          <p:cNvGraphicFramePr/>
          <p:nvPr>
            <p:extLst>
              <p:ext uri="{D42A27DB-BD31-4B8C-83A1-F6EECF244321}">
                <p14:modId xmlns:p14="http://schemas.microsoft.com/office/powerpoint/2010/main" val="439632625"/>
              </p:ext>
            </p:extLst>
          </p:nvPr>
        </p:nvGraphicFramePr>
        <p:xfrm>
          <a:off x="495009" y="1299210"/>
          <a:ext cx="6080761" cy="25450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Rectangle 2">
            <a:extLst>
              <a:ext uri="{FF2B5EF4-FFF2-40B4-BE49-F238E27FC236}">
                <a16:creationId xmlns:a16="http://schemas.microsoft.com/office/drawing/2014/main" id="{3D724B06-D4AC-463E-95C9-1CF5866B6438}"/>
              </a:ext>
            </a:extLst>
          </p:cNvPr>
          <p:cNvSpPr/>
          <p:nvPr/>
        </p:nvSpPr>
        <p:spPr>
          <a:xfrm>
            <a:off x="511511" y="3939540"/>
            <a:ext cx="7672605" cy="523220"/>
          </a:xfrm>
          <a:prstGeom prst="rect">
            <a:avLst/>
          </a:prstGeom>
        </p:spPr>
        <p:txBody>
          <a:bodyPr wrap="square">
            <a:spAutoFit/>
          </a:bodyPr>
          <a:lstStyle/>
          <a:p>
            <a:r>
              <a:rPr lang="en-US" sz="1400" dirty="0">
                <a:latin typeface="Signika" panose="020B0604020202020204" charset="0"/>
              </a:rPr>
              <a:t>The Preya-Shreya model, as illustrated in the story of Nachiketa from the </a:t>
            </a:r>
            <a:r>
              <a:rPr lang="en-US" sz="1400" dirty="0" err="1">
                <a:latin typeface="Signika" panose="020B0604020202020204" charset="0"/>
              </a:rPr>
              <a:t>Kathopanishad</a:t>
            </a:r>
            <a:r>
              <a:rPr lang="en-US" sz="1400" dirty="0">
                <a:latin typeface="Signika" panose="020B0604020202020204" charset="0"/>
              </a:rPr>
              <a:t>, provides valuable insights that can be applied to decision-making in various aspects of life.</a:t>
            </a:r>
            <a:endParaRPr lang="en-IN" sz="1400" dirty="0">
              <a:latin typeface="Signika" panose="020B0604020202020204" charset="0"/>
            </a:endParaRPr>
          </a:p>
        </p:txBody>
      </p:sp>
      <p:sp>
        <p:nvSpPr>
          <p:cNvPr id="5" name="Footer Placeholder 4">
            <a:extLst>
              <a:ext uri="{FF2B5EF4-FFF2-40B4-BE49-F238E27FC236}">
                <a16:creationId xmlns:a16="http://schemas.microsoft.com/office/drawing/2014/main" id="{D249832F-87B5-94AF-C5D7-050BF044AD73}"/>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33869824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C4932E2-4A34-4A1B-B74D-E119DC334789}"/>
              </a:ext>
            </a:extLst>
          </p:cNvPr>
          <p:cNvSpPr txBox="1"/>
          <p:nvPr/>
        </p:nvSpPr>
        <p:spPr>
          <a:xfrm>
            <a:off x="3292643" y="2271593"/>
            <a:ext cx="2558714" cy="400110"/>
          </a:xfrm>
          <a:prstGeom prst="rect">
            <a:avLst/>
          </a:prstGeom>
          <a:noFill/>
        </p:spPr>
        <p:txBody>
          <a:bodyPr wrap="none" rtlCol="0">
            <a:spAutoFit/>
          </a:bodyPr>
          <a:lstStyle/>
          <a:p>
            <a:r>
              <a:rPr lang="en-US" sz="2000" b="1" dirty="0">
                <a:latin typeface="Signika" panose="020B0604020202020204" charset="0"/>
              </a:rPr>
              <a:t>STRESS IDENTIFIERS</a:t>
            </a:r>
            <a:endParaRPr lang="en-IN" sz="2000" b="1" dirty="0">
              <a:latin typeface="Signika" panose="020B0604020202020204" charset="0"/>
            </a:endParaRPr>
          </a:p>
        </p:txBody>
      </p:sp>
      <p:sp>
        <p:nvSpPr>
          <p:cNvPr id="2" name="Footer Placeholder 1">
            <a:extLst>
              <a:ext uri="{FF2B5EF4-FFF2-40B4-BE49-F238E27FC236}">
                <a16:creationId xmlns:a16="http://schemas.microsoft.com/office/drawing/2014/main" id="{45553F36-A5CE-754F-8D2A-98F4611DA6A6}"/>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177444920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330227" y="567090"/>
            <a:ext cx="7940023" cy="572700"/>
          </a:xfrm>
          <a:prstGeom prst="rect">
            <a:avLst/>
          </a:prstGeom>
        </p:spPr>
        <p:txBody>
          <a:bodyPr>
            <a:normAutofit/>
          </a:bodyPr>
          <a:lstStyle/>
          <a:p>
            <a:r>
              <a:rPr lang="en-US" sz="2800" dirty="0">
                <a:latin typeface="Signika" panose="020B0604020202020204" charset="0"/>
              </a:rPr>
              <a:t>Preya Shreya Model for decision making</a:t>
            </a:r>
            <a:endParaRPr lang="en-IN" sz="2800" dirty="0">
              <a:latin typeface="Signika" panose="020B0604020202020204" charset="0"/>
            </a:endParaRPr>
          </a:p>
        </p:txBody>
      </p:sp>
      <p:sp>
        <p:nvSpPr>
          <p:cNvPr id="5" name="Text Placeholder 2">
            <a:extLst>
              <a:ext uri="{FF2B5EF4-FFF2-40B4-BE49-F238E27FC236}">
                <a16:creationId xmlns:a16="http://schemas.microsoft.com/office/drawing/2014/main" id="{BE7DD402-4D41-4FF0-8778-7D480CD60D45}"/>
              </a:ext>
            </a:extLst>
          </p:cNvPr>
          <p:cNvSpPr txBox="1">
            <a:spLocks/>
          </p:cNvSpPr>
          <p:nvPr/>
        </p:nvSpPr>
        <p:spPr>
          <a:xfrm>
            <a:off x="330227" y="1086132"/>
            <a:ext cx="7940023" cy="3310926"/>
          </a:xfrm>
          <a:prstGeom prst="rect">
            <a:avLst/>
          </a:prstGeom>
          <a:noFill/>
          <a:ln>
            <a:noFill/>
          </a:ln>
        </p:spPr>
        <p:txBody>
          <a:bodyPr spcFirstLastPara="1" wrap="square" lIns="91425" tIns="91425" rIns="91425" bIns="91425" anchor="t" anchorCtr="0">
            <a:normAutofit fontScale="92500" lnSpcReduction="10000"/>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100000"/>
              </a:lnSpc>
              <a:buNone/>
            </a:pPr>
            <a:r>
              <a:rPr lang="en-US" sz="1400" b="1" dirty="0">
                <a:solidFill>
                  <a:schemeClr val="tx1"/>
                </a:solidFill>
                <a:latin typeface="Signika" panose="020B0604020202020204" charset="0"/>
              </a:rPr>
              <a:t>Distinguishing Short-Term vs. Long-Term:</a:t>
            </a:r>
          </a:p>
          <a:p>
            <a:pPr marL="0" indent="0">
              <a:lnSpc>
                <a:spcPct val="100000"/>
              </a:lnSpc>
              <a:buNone/>
            </a:pPr>
            <a:r>
              <a:rPr lang="en-US" sz="1400" dirty="0" err="1">
                <a:solidFill>
                  <a:schemeClr val="tx1"/>
                </a:solidFill>
                <a:latin typeface="Signika" panose="020B0604020202020204" charset="0"/>
              </a:rPr>
              <a:t>Preya</a:t>
            </a:r>
            <a:r>
              <a:rPr lang="en-US" sz="1400" dirty="0">
                <a:solidFill>
                  <a:schemeClr val="tx1"/>
                </a:solidFill>
                <a:latin typeface="Signika" panose="020B0604020202020204" charset="0"/>
              </a:rPr>
              <a:t>-Shreya model urges differentiation between immediate pleasures (</a:t>
            </a:r>
            <a:r>
              <a:rPr lang="en-US" sz="1400" dirty="0" err="1">
                <a:solidFill>
                  <a:schemeClr val="tx1"/>
                </a:solidFill>
                <a:latin typeface="Signika" panose="020B0604020202020204" charset="0"/>
              </a:rPr>
              <a:t>Preya</a:t>
            </a:r>
            <a:r>
              <a:rPr lang="en-US" sz="1400" dirty="0">
                <a:solidFill>
                  <a:schemeClr val="tx1"/>
                </a:solidFill>
                <a:latin typeface="Signika" panose="020B0604020202020204" charset="0"/>
              </a:rPr>
              <a:t>) and long-term well-being (Shreya).</a:t>
            </a:r>
          </a:p>
          <a:p>
            <a:pPr marL="0" indent="0">
              <a:lnSpc>
                <a:spcPct val="100000"/>
              </a:lnSpc>
              <a:buNone/>
            </a:pPr>
            <a:r>
              <a:rPr lang="en-US" sz="1400" dirty="0">
                <a:solidFill>
                  <a:schemeClr val="tx1"/>
                </a:solidFill>
                <a:latin typeface="Signika" panose="020B0604020202020204" charset="0"/>
              </a:rPr>
              <a:t>  Consider if decisions lead to instant gratification or contribute to long-term goals and inner fulfillment.</a:t>
            </a:r>
          </a:p>
          <a:p>
            <a:pPr marL="0" indent="0">
              <a:lnSpc>
                <a:spcPct val="100000"/>
              </a:lnSpc>
              <a:buNone/>
            </a:pPr>
            <a:endParaRPr lang="en-US" sz="1400" dirty="0">
              <a:solidFill>
                <a:schemeClr val="tx1"/>
              </a:solidFill>
              <a:latin typeface="Signika" panose="020B0604020202020204" charset="0"/>
            </a:endParaRPr>
          </a:p>
          <a:p>
            <a:pPr marL="0" indent="0">
              <a:lnSpc>
                <a:spcPct val="100000"/>
              </a:lnSpc>
              <a:buNone/>
            </a:pPr>
            <a:r>
              <a:rPr lang="en-US" sz="1400" b="1" dirty="0">
                <a:solidFill>
                  <a:schemeClr val="tx1"/>
                </a:solidFill>
                <a:latin typeface="Signika" panose="020B0604020202020204" charset="0"/>
              </a:rPr>
              <a:t>Prioritizing Values and Goals:</a:t>
            </a:r>
          </a:p>
          <a:p>
            <a:pPr marL="0" indent="0">
              <a:lnSpc>
                <a:spcPct val="100000"/>
              </a:lnSpc>
              <a:buNone/>
            </a:pPr>
            <a:r>
              <a:rPr lang="en-US" sz="1400" dirty="0">
                <a:solidFill>
                  <a:schemeClr val="tx1"/>
                </a:solidFill>
                <a:latin typeface="Signika" panose="020B0604020202020204" charset="0"/>
              </a:rPr>
              <a:t>Emphasizes prioritizing higher values over material desires.</a:t>
            </a:r>
          </a:p>
          <a:p>
            <a:pPr marL="0" indent="0">
              <a:lnSpc>
                <a:spcPct val="100000"/>
              </a:lnSpc>
              <a:buNone/>
            </a:pPr>
            <a:r>
              <a:rPr lang="en-US" sz="1400" dirty="0">
                <a:solidFill>
                  <a:schemeClr val="tx1"/>
                </a:solidFill>
                <a:latin typeface="Signika" panose="020B0604020202020204" charset="0"/>
              </a:rPr>
              <a:t>Reflect on core values and life goals when making decisions.</a:t>
            </a:r>
          </a:p>
          <a:p>
            <a:pPr marL="0" indent="0">
              <a:lnSpc>
                <a:spcPct val="100000"/>
              </a:lnSpc>
              <a:buNone/>
            </a:pPr>
            <a:endParaRPr lang="en-US" sz="1400" dirty="0">
              <a:solidFill>
                <a:schemeClr val="tx1"/>
              </a:solidFill>
              <a:latin typeface="Signika" panose="020B0604020202020204" charset="0"/>
            </a:endParaRPr>
          </a:p>
          <a:p>
            <a:pPr marL="0" indent="0">
              <a:lnSpc>
                <a:spcPct val="100000"/>
              </a:lnSpc>
              <a:buNone/>
            </a:pPr>
            <a:r>
              <a:rPr lang="en-US" sz="1400" b="1" dirty="0">
                <a:solidFill>
                  <a:schemeClr val="tx1"/>
                </a:solidFill>
                <a:latin typeface="Signika" panose="020B0604020202020204" charset="0"/>
              </a:rPr>
              <a:t>Balancing Immediate and Future Needs:</a:t>
            </a:r>
          </a:p>
          <a:p>
            <a:pPr marL="0" indent="0">
              <a:lnSpc>
                <a:spcPct val="100000"/>
              </a:lnSpc>
              <a:buNone/>
            </a:pPr>
            <a:r>
              <a:rPr lang="en-US" sz="1400" dirty="0">
                <a:solidFill>
                  <a:schemeClr val="tx1"/>
                </a:solidFill>
                <a:latin typeface="Signika" panose="020B0604020202020204" charset="0"/>
              </a:rPr>
              <a:t>Encourages balancing present concerns with choices for future well-being.</a:t>
            </a:r>
          </a:p>
          <a:p>
            <a:pPr marL="0" indent="0">
              <a:lnSpc>
                <a:spcPct val="100000"/>
              </a:lnSpc>
              <a:buNone/>
            </a:pPr>
            <a:r>
              <a:rPr lang="en-US" sz="1400" dirty="0">
                <a:solidFill>
                  <a:schemeClr val="tx1"/>
                </a:solidFill>
                <a:latin typeface="Signika" panose="020B0604020202020204" charset="0"/>
              </a:rPr>
              <a:t>Strike a balance between addressing immediate needs and paving the way for long-term benefits.</a:t>
            </a:r>
          </a:p>
          <a:p>
            <a:pPr marL="0" indent="0">
              <a:lnSpc>
                <a:spcPct val="100000"/>
              </a:lnSpc>
              <a:buNone/>
            </a:pPr>
            <a:endParaRPr lang="en-US" sz="1400" dirty="0">
              <a:solidFill>
                <a:schemeClr val="tx1"/>
              </a:solidFill>
              <a:latin typeface="Signika" panose="020B0604020202020204" charset="0"/>
            </a:endParaRPr>
          </a:p>
          <a:p>
            <a:pPr marL="0" indent="0">
              <a:lnSpc>
                <a:spcPct val="100000"/>
              </a:lnSpc>
              <a:buNone/>
            </a:pPr>
            <a:r>
              <a:rPr lang="en-US" sz="1400" b="1" dirty="0">
                <a:solidFill>
                  <a:schemeClr val="tx1"/>
                </a:solidFill>
                <a:latin typeface="Signika" panose="020B0604020202020204" charset="0"/>
              </a:rPr>
              <a:t>Reflecting on Choices' Impact:</a:t>
            </a:r>
          </a:p>
          <a:p>
            <a:pPr marL="0" indent="0">
              <a:lnSpc>
                <a:spcPct val="100000"/>
              </a:lnSpc>
              <a:buNone/>
            </a:pPr>
            <a:r>
              <a:rPr lang="en-US" sz="1400" dirty="0">
                <a:solidFill>
                  <a:schemeClr val="tx1"/>
                </a:solidFill>
                <a:latin typeface="Signika" panose="020B0604020202020204" charset="0"/>
              </a:rPr>
              <a:t>Consider immediate, medium-term, and long-term consequences.</a:t>
            </a:r>
          </a:p>
          <a:p>
            <a:pPr marL="0" indent="0">
              <a:lnSpc>
                <a:spcPct val="100000"/>
              </a:lnSpc>
              <a:buNone/>
            </a:pPr>
            <a:r>
              <a:rPr lang="en-US" sz="1400" dirty="0">
                <a:solidFill>
                  <a:schemeClr val="tx1"/>
                </a:solidFill>
                <a:latin typeface="Signika" panose="020B0604020202020204" charset="0"/>
              </a:rPr>
              <a:t>Reflect on well-being, relationships, finances in the short term, stability, skill development, and evolving relationships in the medium term, and life goals, health, and financial security in the long term.</a:t>
            </a:r>
          </a:p>
          <a:p>
            <a:pPr marL="0" indent="0">
              <a:lnSpc>
                <a:spcPct val="100000"/>
              </a:lnSpc>
              <a:buNone/>
            </a:pPr>
            <a:endParaRPr lang="en-US" sz="1400" dirty="0">
              <a:solidFill>
                <a:schemeClr val="tx1"/>
              </a:solidFill>
              <a:latin typeface="Signika" panose="020B0604020202020204" charset="0"/>
            </a:endParaRPr>
          </a:p>
        </p:txBody>
      </p:sp>
      <p:sp>
        <p:nvSpPr>
          <p:cNvPr id="3" name="Rectangle: Rounded Corners 2">
            <a:extLst>
              <a:ext uri="{FF2B5EF4-FFF2-40B4-BE49-F238E27FC236}">
                <a16:creationId xmlns:a16="http://schemas.microsoft.com/office/drawing/2014/main" id="{09575358-15F9-4385-A086-F383C69F291A}"/>
              </a:ext>
            </a:extLst>
          </p:cNvPr>
          <p:cNvSpPr/>
          <p:nvPr/>
        </p:nvSpPr>
        <p:spPr>
          <a:xfrm>
            <a:off x="1144929" y="4247903"/>
            <a:ext cx="5593080" cy="519360"/>
          </a:xfrm>
          <a:prstGeom prst="round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i="1" dirty="0">
                <a:latin typeface="Signika" panose="020B0604020202020204" charset="0"/>
              </a:rPr>
              <a:t>The Key decision-making Question is </a:t>
            </a:r>
          </a:p>
          <a:p>
            <a:pPr algn="ctr"/>
            <a:r>
              <a:rPr lang="en-US" i="1" dirty="0">
                <a:latin typeface="Signika" panose="020B0604020202020204" charset="0"/>
              </a:rPr>
              <a:t>“If I do this now, what will happen tomorrow?”</a:t>
            </a:r>
            <a:endParaRPr lang="en-IN" i="1" dirty="0">
              <a:latin typeface="Signika" panose="020B0604020202020204" charset="0"/>
            </a:endParaRPr>
          </a:p>
        </p:txBody>
      </p:sp>
      <p:sp>
        <p:nvSpPr>
          <p:cNvPr id="4" name="Footer Placeholder 3">
            <a:extLst>
              <a:ext uri="{FF2B5EF4-FFF2-40B4-BE49-F238E27FC236}">
                <a16:creationId xmlns:a16="http://schemas.microsoft.com/office/drawing/2014/main" id="{8B2192ED-009F-444A-A18B-033654744F33}"/>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426399116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162150" y="643731"/>
            <a:ext cx="7940023" cy="572700"/>
          </a:xfrm>
          <a:prstGeom prst="rect">
            <a:avLst/>
          </a:prstGeom>
        </p:spPr>
        <p:txBody>
          <a:bodyPr>
            <a:noAutofit/>
          </a:bodyPr>
          <a:lstStyle/>
          <a:p>
            <a:r>
              <a:rPr lang="en-US" sz="2400" dirty="0">
                <a:latin typeface="Signika" panose="020B0604020202020204" charset="0"/>
              </a:rPr>
              <a:t>Example: </a:t>
            </a:r>
            <a:r>
              <a:rPr lang="en-US" sz="2400" dirty="0" err="1">
                <a:latin typeface="Signika" panose="020B0604020202020204" charset="0"/>
              </a:rPr>
              <a:t>Preya</a:t>
            </a:r>
            <a:r>
              <a:rPr lang="en-US" sz="2400" dirty="0">
                <a:latin typeface="Signika" panose="020B0604020202020204" charset="0"/>
              </a:rPr>
              <a:t> Shreya Model for decision making</a:t>
            </a:r>
            <a:endParaRPr lang="en-IN" sz="2400" dirty="0">
              <a:latin typeface="Signika" panose="020B0604020202020204" charset="0"/>
            </a:endParaRPr>
          </a:p>
        </p:txBody>
      </p:sp>
      <p:sp>
        <p:nvSpPr>
          <p:cNvPr id="5" name="Text Placeholder 2">
            <a:extLst>
              <a:ext uri="{FF2B5EF4-FFF2-40B4-BE49-F238E27FC236}">
                <a16:creationId xmlns:a16="http://schemas.microsoft.com/office/drawing/2014/main" id="{BE7DD402-4D41-4FF0-8778-7D480CD60D45}"/>
              </a:ext>
            </a:extLst>
          </p:cNvPr>
          <p:cNvSpPr txBox="1">
            <a:spLocks/>
          </p:cNvSpPr>
          <p:nvPr/>
        </p:nvSpPr>
        <p:spPr>
          <a:xfrm>
            <a:off x="162150" y="1032474"/>
            <a:ext cx="7940023" cy="4111026"/>
          </a:xfrm>
          <a:prstGeom prst="rect">
            <a:avLst/>
          </a:prstGeom>
          <a:noFill/>
          <a:ln>
            <a:noFill/>
          </a:ln>
        </p:spPr>
        <p:txBody>
          <a:bodyPr spcFirstLastPara="1" wrap="square" lIns="91425" tIns="91425" rIns="91425" bIns="91425" anchor="t" anchorCtr="0">
            <a:normAutofit/>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100000"/>
              </a:lnSpc>
              <a:buNone/>
            </a:pPr>
            <a:r>
              <a:rPr lang="en-US" sz="1400" dirty="0">
                <a:solidFill>
                  <a:schemeClr val="tx1"/>
                </a:solidFill>
                <a:latin typeface="Signika" panose="020B0604020202020204" charset="0"/>
              </a:rPr>
              <a:t>Amit, a dedicated professional working in a demanding corporate job. For months, Amit had been battling mounting stress, sleepless nights, and constant anxiety due to the grueling work environment.</a:t>
            </a:r>
          </a:p>
          <a:p>
            <a:pPr marL="0" indent="0">
              <a:lnSpc>
                <a:spcPct val="100000"/>
              </a:lnSpc>
              <a:buNone/>
            </a:pPr>
            <a:endParaRPr lang="en-US" sz="1400" dirty="0">
              <a:solidFill>
                <a:schemeClr val="tx1"/>
              </a:solidFill>
              <a:latin typeface="Signika" panose="020B0604020202020204" charset="0"/>
            </a:endParaRPr>
          </a:p>
          <a:p>
            <a:pPr marL="0" indent="0">
              <a:lnSpc>
                <a:spcPct val="100000"/>
              </a:lnSpc>
              <a:buNone/>
            </a:pPr>
            <a:r>
              <a:rPr lang="en-US" sz="1400" b="1" dirty="0">
                <a:solidFill>
                  <a:schemeClr val="tx1"/>
                </a:solidFill>
                <a:latin typeface="Signika" panose="020B0604020202020204" charset="0"/>
              </a:rPr>
              <a:t>Amit's Work Struggles:</a:t>
            </a:r>
          </a:p>
          <a:p>
            <a:pPr marL="0" indent="0">
              <a:lnSpc>
                <a:spcPct val="100000"/>
              </a:lnSpc>
              <a:buNone/>
            </a:pPr>
            <a:r>
              <a:rPr lang="en-US" sz="1400" dirty="0">
                <a:solidFill>
                  <a:schemeClr val="tx1"/>
                </a:solidFill>
                <a:latin typeface="Signika" panose="020B0604020202020204" charset="0"/>
              </a:rPr>
              <a:t>Dedicated professional facing mounting stress, sleepless nights, and constant anxiety in a demanding corporate job.</a:t>
            </a:r>
          </a:p>
          <a:p>
            <a:pPr marL="0" indent="0">
              <a:lnSpc>
                <a:spcPct val="100000"/>
              </a:lnSpc>
              <a:buNone/>
            </a:pPr>
            <a:endParaRPr lang="en-US" sz="1400" dirty="0">
              <a:solidFill>
                <a:schemeClr val="tx1"/>
              </a:solidFill>
              <a:latin typeface="Signika" panose="020B0604020202020204" charset="0"/>
            </a:endParaRPr>
          </a:p>
          <a:p>
            <a:pPr marL="0" indent="0">
              <a:lnSpc>
                <a:spcPct val="100000"/>
              </a:lnSpc>
              <a:buNone/>
            </a:pPr>
            <a:r>
              <a:rPr lang="en-US" sz="1400" b="1" dirty="0">
                <a:solidFill>
                  <a:schemeClr val="tx1"/>
                </a:solidFill>
                <a:latin typeface="Signika" panose="020B0604020202020204" charset="0"/>
              </a:rPr>
              <a:t>Breaking Point:</a:t>
            </a:r>
          </a:p>
          <a:p>
            <a:pPr marL="0" indent="0">
              <a:lnSpc>
                <a:spcPct val="100000"/>
              </a:lnSpc>
              <a:buNone/>
            </a:pPr>
            <a:r>
              <a:rPr lang="en-US" sz="1400" dirty="0">
                <a:solidFill>
                  <a:schemeClr val="tx1"/>
                </a:solidFill>
                <a:latin typeface="Signika" panose="020B0604020202020204" charset="0"/>
              </a:rPr>
              <a:t>Exhausted after a confrontation with his boss, Amit impulsively quits fueled by frustration and a need to escape the toxic work environment.</a:t>
            </a:r>
          </a:p>
          <a:p>
            <a:pPr marL="0" indent="0">
              <a:lnSpc>
                <a:spcPct val="100000"/>
              </a:lnSpc>
              <a:buNone/>
            </a:pPr>
            <a:endParaRPr lang="en-US" sz="1400" dirty="0">
              <a:solidFill>
                <a:schemeClr val="tx1"/>
              </a:solidFill>
              <a:latin typeface="Signika" panose="020B0604020202020204" charset="0"/>
            </a:endParaRPr>
          </a:p>
          <a:p>
            <a:pPr marL="0" indent="0">
              <a:lnSpc>
                <a:spcPct val="100000"/>
              </a:lnSpc>
              <a:buNone/>
            </a:pPr>
            <a:r>
              <a:rPr lang="en-US" sz="1400" b="1" dirty="0">
                <a:solidFill>
                  <a:schemeClr val="tx1"/>
                </a:solidFill>
                <a:latin typeface="Signika" panose="020B0604020202020204" charset="0"/>
              </a:rPr>
              <a:t>Immediate (Preya) Decision:</a:t>
            </a:r>
          </a:p>
          <a:p>
            <a:pPr marL="0" indent="0">
              <a:lnSpc>
                <a:spcPct val="100000"/>
              </a:lnSpc>
              <a:buNone/>
            </a:pPr>
            <a:r>
              <a:rPr lang="en-US" sz="1400" dirty="0">
                <a:solidFill>
                  <a:schemeClr val="tx1"/>
                </a:solidFill>
                <a:latin typeface="Signika" panose="020B0604020202020204" charset="0"/>
              </a:rPr>
              <a:t>Quitting seems like a quick fix to anger-driven anguish.</a:t>
            </a:r>
          </a:p>
          <a:p>
            <a:pPr marL="0" indent="0">
              <a:lnSpc>
                <a:spcPct val="100000"/>
              </a:lnSpc>
              <a:buNone/>
            </a:pPr>
            <a:endParaRPr lang="en-US" sz="1400" dirty="0">
              <a:solidFill>
                <a:schemeClr val="tx1"/>
              </a:solidFill>
              <a:latin typeface="Signika" panose="020B0604020202020204" charset="0"/>
            </a:endParaRPr>
          </a:p>
          <a:p>
            <a:pPr marL="0" indent="0">
              <a:lnSpc>
                <a:spcPct val="100000"/>
              </a:lnSpc>
              <a:buNone/>
            </a:pPr>
            <a:r>
              <a:rPr lang="en-US" sz="1400" b="1" dirty="0">
                <a:solidFill>
                  <a:schemeClr val="tx1"/>
                </a:solidFill>
                <a:latin typeface="Signika" panose="020B0604020202020204" charset="0"/>
              </a:rPr>
              <a:t>Medium-Term Consequences (</a:t>
            </a:r>
            <a:r>
              <a:rPr lang="en-US" sz="1400" b="1" dirty="0" err="1">
                <a:solidFill>
                  <a:schemeClr val="tx1"/>
                </a:solidFill>
                <a:latin typeface="Signika" panose="020B0604020202020204" charset="0"/>
              </a:rPr>
              <a:t>Preya</a:t>
            </a:r>
            <a:r>
              <a:rPr lang="en-US" sz="1400" b="1" dirty="0">
                <a:solidFill>
                  <a:schemeClr val="tx1"/>
                </a:solidFill>
                <a:latin typeface="Signika" panose="020B0604020202020204" charset="0"/>
              </a:rPr>
              <a:t>):</a:t>
            </a:r>
          </a:p>
          <a:p>
            <a:pPr marL="0" indent="0">
              <a:lnSpc>
                <a:spcPct val="100000"/>
              </a:lnSpc>
              <a:buNone/>
            </a:pPr>
            <a:r>
              <a:rPr lang="en-US" sz="1400" dirty="0">
                <a:solidFill>
                  <a:schemeClr val="tx1"/>
                </a:solidFill>
                <a:latin typeface="Signika" panose="020B0604020202020204" charset="0"/>
              </a:rPr>
              <a:t>Days later, Amit realizes the impulsive choice is rash, and the job market is competitive.</a:t>
            </a:r>
          </a:p>
          <a:p>
            <a:pPr marL="0" indent="0">
              <a:lnSpc>
                <a:spcPct val="100000"/>
              </a:lnSpc>
              <a:buNone/>
            </a:pPr>
            <a:endParaRPr lang="en-US" sz="1400" dirty="0">
              <a:solidFill>
                <a:schemeClr val="tx1"/>
              </a:solidFill>
              <a:latin typeface="Signika" panose="020B0604020202020204" charset="0"/>
            </a:endParaRPr>
          </a:p>
        </p:txBody>
      </p:sp>
      <p:sp>
        <p:nvSpPr>
          <p:cNvPr id="3" name="Footer Placeholder 2">
            <a:extLst>
              <a:ext uri="{FF2B5EF4-FFF2-40B4-BE49-F238E27FC236}">
                <a16:creationId xmlns:a16="http://schemas.microsoft.com/office/drawing/2014/main" id="{06DB00EF-5BAF-E212-283F-D9581A1F2468}"/>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123155663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0" y="552371"/>
            <a:ext cx="7940023" cy="572700"/>
          </a:xfrm>
          <a:prstGeom prst="rect">
            <a:avLst/>
          </a:prstGeom>
        </p:spPr>
        <p:txBody>
          <a:bodyPr>
            <a:noAutofit/>
          </a:bodyPr>
          <a:lstStyle/>
          <a:p>
            <a:r>
              <a:rPr lang="en-US" sz="2400" dirty="0">
                <a:latin typeface="Signika" panose="020B0604020202020204" charset="0"/>
              </a:rPr>
              <a:t>Example: </a:t>
            </a:r>
            <a:r>
              <a:rPr lang="en-US" sz="2400" dirty="0" err="1">
                <a:latin typeface="Signika" panose="020B0604020202020204" charset="0"/>
              </a:rPr>
              <a:t>Preya</a:t>
            </a:r>
            <a:r>
              <a:rPr lang="en-US" sz="2400" dirty="0">
                <a:latin typeface="Signika" panose="020B0604020202020204" charset="0"/>
              </a:rPr>
              <a:t> Shreya Model for decision making. </a:t>
            </a:r>
            <a:r>
              <a:rPr lang="en-US" sz="2400" dirty="0" err="1">
                <a:latin typeface="Signika" panose="020B0604020202020204" charset="0"/>
              </a:rPr>
              <a:t>Contd</a:t>
            </a:r>
            <a:r>
              <a:rPr lang="en-US" sz="2400" dirty="0">
                <a:latin typeface="Signika" panose="020B0604020202020204" charset="0"/>
              </a:rPr>
              <a:t>…</a:t>
            </a:r>
            <a:endParaRPr lang="en-IN" sz="2400" dirty="0">
              <a:latin typeface="Signika" panose="020B0604020202020204" charset="0"/>
            </a:endParaRPr>
          </a:p>
        </p:txBody>
      </p:sp>
      <p:sp>
        <p:nvSpPr>
          <p:cNvPr id="5" name="Text Placeholder 2">
            <a:extLst>
              <a:ext uri="{FF2B5EF4-FFF2-40B4-BE49-F238E27FC236}">
                <a16:creationId xmlns:a16="http://schemas.microsoft.com/office/drawing/2014/main" id="{BE7DD402-4D41-4FF0-8778-7D480CD60D45}"/>
              </a:ext>
            </a:extLst>
          </p:cNvPr>
          <p:cNvSpPr txBox="1">
            <a:spLocks/>
          </p:cNvSpPr>
          <p:nvPr/>
        </p:nvSpPr>
        <p:spPr>
          <a:xfrm>
            <a:off x="-1" y="1032474"/>
            <a:ext cx="7940023" cy="4111026"/>
          </a:xfrm>
          <a:prstGeom prst="rect">
            <a:avLst/>
          </a:prstGeom>
          <a:noFill/>
          <a:ln>
            <a:noFill/>
          </a:ln>
        </p:spPr>
        <p:txBody>
          <a:bodyPr spcFirstLastPara="1" wrap="square" lIns="91425" tIns="91425" rIns="91425" bIns="91425" anchor="t" anchorCtr="0">
            <a:normAutofit/>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100000"/>
              </a:lnSpc>
              <a:buNone/>
            </a:pPr>
            <a:r>
              <a:rPr lang="en-US" sz="1400" b="1" dirty="0">
                <a:solidFill>
                  <a:schemeClr val="tx1"/>
                </a:solidFill>
                <a:latin typeface="Signika" panose="020B0604020202020204" charset="0"/>
              </a:rPr>
              <a:t>Long-Term Consideration (Shreya):</a:t>
            </a:r>
          </a:p>
          <a:p>
            <a:pPr marL="0" indent="0">
              <a:lnSpc>
                <a:spcPct val="100000"/>
              </a:lnSpc>
              <a:buNone/>
            </a:pPr>
            <a:r>
              <a:rPr lang="en-US" sz="1400" dirty="0">
                <a:solidFill>
                  <a:schemeClr val="tx1"/>
                </a:solidFill>
                <a:latin typeface="Signika" panose="020B0604020202020204" charset="0"/>
              </a:rPr>
              <a:t>Reflects on life goals beyond financial success, prioritizing health, happiness, and personal growth.</a:t>
            </a:r>
          </a:p>
          <a:p>
            <a:pPr marL="0" indent="0">
              <a:lnSpc>
                <a:spcPct val="100000"/>
              </a:lnSpc>
              <a:buNone/>
            </a:pPr>
            <a:r>
              <a:rPr lang="en-US" sz="1400" dirty="0">
                <a:solidFill>
                  <a:schemeClr val="tx1"/>
                </a:solidFill>
                <a:latin typeface="Signika" panose="020B0604020202020204" charset="0"/>
              </a:rPr>
              <a:t>Understands staying in the current job may compromise long-term well-being.</a:t>
            </a:r>
          </a:p>
          <a:p>
            <a:pPr marL="0" indent="0">
              <a:lnSpc>
                <a:spcPct val="100000"/>
              </a:lnSpc>
              <a:buNone/>
            </a:pPr>
            <a:endParaRPr lang="en-US" sz="1400" dirty="0">
              <a:solidFill>
                <a:schemeClr val="tx1"/>
              </a:solidFill>
              <a:latin typeface="Signika" panose="020B0604020202020204" charset="0"/>
            </a:endParaRPr>
          </a:p>
          <a:p>
            <a:pPr marL="0" indent="0">
              <a:lnSpc>
                <a:spcPct val="100000"/>
              </a:lnSpc>
              <a:buNone/>
            </a:pPr>
            <a:r>
              <a:rPr lang="en-US" sz="1400" b="1" dirty="0">
                <a:solidFill>
                  <a:schemeClr val="tx1"/>
                </a:solidFill>
                <a:latin typeface="Signika" panose="020B0604020202020204" charset="0"/>
              </a:rPr>
              <a:t>Reassessing Priorities:</a:t>
            </a:r>
          </a:p>
          <a:p>
            <a:pPr marL="0" indent="0">
              <a:lnSpc>
                <a:spcPct val="100000"/>
              </a:lnSpc>
              <a:buNone/>
            </a:pPr>
            <a:r>
              <a:rPr lang="en-US" sz="1400" dirty="0">
                <a:solidFill>
                  <a:schemeClr val="tx1"/>
                </a:solidFill>
                <a:latin typeface="Signika" panose="020B0604020202020204" charset="0"/>
              </a:rPr>
              <a:t>Takes a step back from chaos and considers priorities.</a:t>
            </a:r>
          </a:p>
          <a:p>
            <a:pPr marL="0" indent="0">
              <a:lnSpc>
                <a:spcPct val="100000"/>
              </a:lnSpc>
              <a:buNone/>
            </a:pPr>
            <a:endParaRPr lang="en-US" sz="1400" dirty="0">
              <a:solidFill>
                <a:schemeClr val="tx1"/>
              </a:solidFill>
              <a:latin typeface="Signika" panose="020B0604020202020204" charset="0"/>
            </a:endParaRPr>
          </a:p>
          <a:p>
            <a:pPr marL="0" indent="0">
              <a:lnSpc>
                <a:spcPct val="100000"/>
              </a:lnSpc>
              <a:buNone/>
            </a:pPr>
            <a:r>
              <a:rPr lang="en-US" sz="1400" b="1" dirty="0">
                <a:solidFill>
                  <a:schemeClr val="tx1"/>
                </a:solidFill>
                <a:latin typeface="Signika" panose="020B0604020202020204" charset="0"/>
              </a:rPr>
              <a:t>Smart Career Move</a:t>
            </a:r>
            <a:r>
              <a:rPr lang="en-US" sz="1400" dirty="0">
                <a:solidFill>
                  <a:schemeClr val="tx1"/>
                </a:solidFill>
                <a:latin typeface="Signika" panose="020B0604020202020204" charset="0"/>
              </a:rPr>
              <a:t>:</a:t>
            </a:r>
          </a:p>
          <a:p>
            <a:pPr marL="0" indent="0">
              <a:lnSpc>
                <a:spcPct val="100000"/>
              </a:lnSpc>
              <a:buNone/>
            </a:pPr>
            <a:r>
              <a:rPr lang="en-US" sz="1400" dirty="0">
                <a:solidFill>
                  <a:schemeClr val="tx1"/>
                </a:solidFill>
                <a:latin typeface="Signika" panose="020B0604020202020204" charset="0"/>
              </a:rPr>
              <a:t>Reaches out to a smaller, more relaxed company offering better work-life balance.</a:t>
            </a:r>
          </a:p>
          <a:p>
            <a:pPr marL="0" indent="0">
              <a:lnSpc>
                <a:spcPct val="100000"/>
              </a:lnSpc>
              <a:buNone/>
            </a:pPr>
            <a:r>
              <a:rPr lang="en-US" sz="1400" dirty="0">
                <a:solidFill>
                  <a:schemeClr val="tx1"/>
                </a:solidFill>
                <a:latin typeface="Signika" panose="020B0604020202020204" charset="0"/>
              </a:rPr>
              <a:t>Accepts a position with less pay but aligns with values and long-term aspirations.</a:t>
            </a:r>
          </a:p>
          <a:p>
            <a:pPr marL="0" indent="0">
              <a:lnSpc>
                <a:spcPct val="100000"/>
              </a:lnSpc>
              <a:buNone/>
            </a:pPr>
            <a:endParaRPr lang="en-US" sz="1400" dirty="0">
              <a:solidFill>
                <a:schemeClr val="tx1"/>
              </a:solidFill>
              <a:latin typeface="Signika" panose="020B0604020202020204" charset="0"/>
            </a:endParaRPr>
          </a:p>
          <a:p>
            <a:pPr marL="0" indent="0">
              <a:lnSpc>
                <a:spcPct val="100000"/>
              </a:lnSpc>
              <a:buNone/>
            </a:pPr>
            <a:r>
              <a:rPr lang="en-US" sz="1400" b="1" i="1" dirty="0">
                <a:solidFill>
                  <a:schemeClr val="accent1">
                    <a:lumMod val="50000"/>
                  </a:schemeClr>
                </a:solidFill>
                <a:latin typeface="Signika" panose="020B0604020202020204" charset="0"/>
              </a:rPr>
              <a:t>Wisdom from </a:t>
            </a:r>
            <a:r>
              <a:rPr lang="en-US" sz="1400" b="1" i="1" dirty="0" err="1">
                <a:solidFill>
                  <a:schemeClr val="accent1">
                    <a:lumMod val="50000"/>
                  </a:schemeClr>
                </a:solidFill>
                <a:latin typeface="Signika" panose="020B0604020202020204" charset="0"/>
              </a:rPr>
              <a:t>Preya</a:t>
            </a:r>
            <a:r>
              <a:rPr lang="en-US" sz="1400" b="1" i="1" dirty="0">
                <a:solidFill>
                  <a:schemeClr val="accent1">
                    <a:lumMod val="50000"/>
                  </a:schemeClr>
                </a:solidFill>
                <a:latin typeface="Signika" panose="020B0604020202020204" charset="0"/>
              </a:rPr>
              <a:t>-Shreya Model:</a:t>
            </a:r>
          </a:p>
          <a:p>
            <a:pPr marL="0" indent="0">
              <a:lnSpc>
                <a:spcPct val="100000"/>
              </a:lnSpc>
              <a:buNone/>
            </a:pPr>
            <a:r>
              <a:rPr lang="en-US" sz="1400" i="1" dirty="0">
                <a:solidFill>
                  <a:schemeClr val="accent1">
                    <a:lumMod val="50000"/>
                  </a:schemeClr>
                </a:solidFill>
                <a:latin typeface="Signika" panose="020B0604020202020204" charset="0"/>
              </a:rPr>
              <a:t>Learns from the experience, understanding initial anger led to </a:t>
            </a:r>
            <a:r>
              <a:rPr lang="en-US" sz="1400" i="1" dirty="0" err="1">
                <a:solidFill>
                  <a:schemeClr val="accent1">
                    <a:lumMod val="50000"/>
                  </a:schemeClr>
                </a:solidFill>
                <a:latin typeface="Signika" panose="020B0604020202020204" charset="0"/>
              </a:rPr>
              <a:t>Preya</a:t>
            </a:r>
            <a:r>
              <a:rPr lang="en-US" sz="1400" i="1" dirty="0">
                <a:solidFill>
                  <a:schemeClr val="accent1">
                    <a:lumMod val="50000"/>
                  </a:schemeClr>
                </a:solidFill>
                <a:latin typeface="Signika" panose="020B0604020202020204" charset="0"/>
              </a:rPr>
              <a:t>-driven decision.</a:t>
            </a:r>
          </a:p>
          <a:p>
            <a:pPr marL="0" indent="0">
              <a:lnSpc>
                <a:spcPct val="100000"/>
              </a:lnSpc>
              <a:buNone/>
            </a:pPr>
            <a:r>
              <a:rPr lang="en-US" sz="1400" i="1" dirty="0">
                <a:solidFill>
                  <a:schemeClr val="accent1">
                    <a:lumMod val="50000"/>
                  </a:schemeClr>
                </a:solidFill>
                <a:latin typeface="Signika" panose="020B0604020202020204" charset="0"/>
              </a:rPr>
              <a:t>By considering long-term consequences and aligning choices with values, makes a thoughtful and fulfilling career decision.</a:t>
            </a:r>
          </a:p>
        </p:txBody>
      </p:sp>
      <p:sp>
        <p:nvSpPr>
          <p:cNvPr id="3" name="Footer Placeholder 2">
            <a:extLst>
              <a:ext uri="{FF2B5EF4-FFF2-40B4-BE49-F238E27FC236}">
                <a16:creationId xmlns:a16="http://schemas.microsoft.com/office/drawing/2014/main" id="{37F39100-7309-A0BC-3EFA-9FF4F8FB0F12}"/>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115920746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0" y="569787"/>
            <a:ext cx="7940023" cy="572700"/>
          </a:xfrm>
          <a:prstGeom prst="rect">
            <a:avLst/>
          </a:prstGeom>
        </p:spPr>
        <p:txBody>
          <a:bodyPr>
            <a:noAutofit/>
          </a:bodyPr>
          <a:lstStyle/>
          <a:p>
            <a:r>
              <a:rPr lang="en-US" sz="2400" dirty="0">
                <a:latin typeface="Signika" panose="020B0604020202020204" charset="0"/>
              </a:rPr>
              <a:t>Example: Preya Shreya Model for decision making. </a:t>
            </a:r>
            <a:r>
              <a:rPr lang="en-US" sz="2400" dirty="0" err="1">
                <a:latin typeface="Signika" panose="020B0604020202020204" charset="0"/>
              </a:rPr>
              <a:t>Contd</a:t>
            </a:r>
            <a:r>
              <a:rPr lang="en-US" sz="2400" dirty="0">
                <a:latin typeface="Signika" panose="020B0604020202020204" charset="0"/>
              </a:rPr>
              <a:t>…</a:t>
            </a:r>
            <a:endParaRPr lang="en-IN" sz="2400" dirty="0">
              <a:latin typeface="Signika" panose="020B0604020202020204" charset="0"/>
            </a:endParaRPr>
          </a:p>
        </p:txBody>
      </p:sp>
      <p:sp>
        <p:nvSpPr>
          <p:cNvPr id="5" name="Text Placeholder 2">
            <a:extLst>
              <a:ext uri="{FF2B5EF4-FFF2-40B4-BE49-F238E27FC236}">
                <a16:creationId xmlns:a16="http://schemas.microsoft.com/office/drawing/2014/main" id="{BE7DD402-4D41-4FF0-8778-7D480CD60D45}"/>
              </a:ext>
            </a:extLst>
          </p:cNvPr>
          <p:cNvSpPr txBox="1">
            <a:spLocks/>
          </p:cNvSpPr>
          <p:nvPr/>
        </p:nvSpPr>
        <p:spPr>
          <a:xfrm>
            <a:off x="87159" y="1029617"/>
            <a:ext cx="7940023" cy="3737646"/>
          </a:xfrm>
          <a:prstGeom prst="rect">
            <a:avLst/>
          </a:prstGeom>
          <a:noFill/>
          <a:ln>
            <a:noFill/>
          </a:ln>
        </p:spPr>
        <p:txBody>
          <a:bodyPr spcFirstLastPara="1" wrap="square" lIns="91425" tIns="91425" rIns="91425" bIns="91425" anchor="t" anchorCtr="0">
            <a:normAutofit/>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100000"/>
              </a:lnSpc>
              <a:buNone/>
            </a:pPr>
            <a:r>
              <a:rPr lang="en-US" sz="1200" b="1" dirty="0">
                <a:solidFill>
                  <a:schemeClr val="tx1"/>
                </a:solidFill>
                <a:latin typeface="Signika" panose="020B0604020202020204" charset="0"/>
              </a:rPr>
              <a:t>Amit’s Internal conversation</a:t>
            </a:r>
          </a:p>
          <a:p>
            <a:pPr marL="0" indent="0">
              <a:lnSpc>
                <a:spcPct val="100000"/>
              </a:lnSpc>
              <a:buNone/>
            </a:pPr>
            <a:endParaRPr lang="en-US" sz="1200" b="1" dirty="0">
              <a:solidFill>
                <a:schemeClr val="tx1"/>
              </a:solidFill>
              <a:latin typeface="Signika" panose="020B0604020202020204" charset="0"/>
            </a:endParaRPr>
          </a:p>
          <a:p>
            <a:pPr marL="0" indent="0">
              <a:lnSpc>
                <a:spcPct val="100000"/>
              </a:lnSpc>
              <a:buNone/>
            </a:pPr>
            <a:r>
              <a:rPr lang="en-US" sz="1200" i="1" dirty="0">
                <a:solidFill>
                  <a:schemeClr val="tx1"/>
                </a:solidFill>
                <a:latin typeface="Signika" panose="020B0604020202020204" charset="0"/>
              </a:rPr>
              <a:t>Angry Impulse: </a:t>
            </a:r>
            <a:r>
              <a:rPr lang="en-US" sz="1200" dirty="0">
                <a:solidFill>
                  <a:schemeClr val="tx1"/>
                </a:solidFill>
                <a:latin typeface="Signika" panose="020B0604020202020204" charset="0"/>
              </a:rPr>
              <a:t>“I can’t take this anymore! That argument with my boss was the last straw. I’m quitting right now.”</a:t>
            </a:r>
          </a:p>
          <a:p>
            <a:pPr marL="0" indent="0">
              <a:lnSpc>
                <a:spcPct val="100000"/>
              </a:lnSpc>
              <a:buNone/>
            </a:pPr>
            <a:endParaRPr lang="en-US" sz="1200" dirty="0">
              <a:solidFill>
                <a:schemeClr val="tx1"/>
              </a:solidFill>
              <a:latin typeface="Signika" panose="020B0604020202020204" charset="0"/>
            </a:endParaRPr>
          </a:p>
          <a:p>
            <a:pPr marL="0" indent="0">
              <a:lnSpc>
                <a:spcPct val="100000"/>
              </a:lnSpc>
              <a:buNone/>
            </a:pPr>
            <a:r>
              <a:rPr lang="en-US" sz="1200" i="1" dirty="0">
                <a:solidFill>
                  <a:schemeClr val="tx1"/>
                </a:solidFill>
                <a:latin typeface="Signika" panose="020B0604020202020204" charset="0"/>
              </a:rPr>
              <a:t>Immediate Gratification (</a:t>
            </a:r>
            <a:r>
              <a:rPr lang="en-US" sz="1200" i="1" dirty="0" err="1">
                <a:solidFill>
                  <a:schemeClr val="tx1"/>
                </a:solidFill>
                <a:latin typeface="Signika" panose="020B0604020202020204" charset="0"/>
              </a:rPr>
              <a:t>Preya</a:t>
            </a:r>
            <a:r>
              <a:rPr lang="en-US" sz="1200" i="1" dirty="0">
                <a:solidFill>
                  <a:schemeClr val="tx1"/>
                </a:solidFill>
                <a:latin typeface="Signika" panose="020B0604020202020204" charset="0"/>
              </a:rPr>
              <a:t>): </a:t>
            </a:r>
            <a:r>
              <a:rPr lang="en-US" sz="1200" dirty="0">
                <a:solidFill>
                  <a:schemeClr val="tx1"/>
                </a:solidFill>
                <a:latin typeface="Signika" panose="020B0604020202020204" charset="0"/>
              </a:rPr>
              <a:t>“Yes, quitting feels like an escape, an instant solution to all this anger and frustration. I need to get out.”</a:t>
            </a:r>
          </a:p>
          <a:p>
            <a:pPr marL="0" indent="0">
              <a:lnSpc>
                <a:spcPct val="100000"/>
              </a:lnSpc>
              <a:buNone/>
            </a:pPr>
            <a:endParaRPr lang="en-US" sz="1200" dirty="0">
              <a:solidFill>
                <a:schemeClr val="tx1"/>
              </a:solidFill>
              <a:latin typeface="Signika" panose="020B0604020202020204" charset="0"/>
            </a:endParaRPr>
          </a:p>
          <a:p>
            <a:pPr marL="0" indent="0">
              <a:lnSpc>
                <a:spcPct val="100000"/>
              </a:lnSpc>
              <a:buNone/>
            </a:pPr>
            <a:r>
              <a:rPr lang="en-US" sz="1200" i="1" dirty="0">
                <a:solidFill>
                  <a:schemeClr val="tx1"/>
                </a:solidFill>
                <a:latin typeface="Signika" panose="020B0604020202020204" charset="0"/>
              </a:rPr>
              <a:t>Medium-Term Concern (Shreya): </a:t>
            </a:r>
            <a:r>
              <a:rPr lang="en-US" sz="1200" dirty="0">
                <a:solidFill>
                  <a:schemeClr val="tx1"/>
                </a:solidFill>
                <a:latin typeface="Signika" panose="020B0604020202020204" charset="0"/>
              </a:rPr>
              <a:t>“Wait a minute, what about the future? What if I can’t find a job as quickly as I thought? This rash decision might cost me.”</a:t>
            </a:r>
          </a:p>
          <a:p>
            <a:pPr marL="0" indent="0">
              <a:lnSpc>
                <a:spcPct val="100000"/>
              </a:lnSpc>
              <a:buNone/>
            </a:pPr>
            <a:endParaRPr lang="en-US" sz="1200" dirty="0">
              <a:solidFill>
                <a:schemeClr val="tx1"/>
              </a:solidFill>
              <a:latin typeface="Signika" panose="020B0604020202020204" charset="0"/>
            </a:endParaRPr>
          </a:p>
          <a:p>
            <a:pPr marL="0" indent="0">
              <a:lnSpc>
                <a:spcPct val="100000"/>
              </a:lnSpc>
              <a:buNone/>
            </a:pPr>
            <a:r>
              <a:rPr lang="en-US" sz="1200" i="1" dirty="0">
                <a:solidFill>
                  <a:schemeClr val="tx1"/>
                </a:solidFill>
                <a:latin typeface="Signika" panose="020B0604020202020204" charset="0"/>
              </a:rPr>
              <a:t>Long-Term Reflection (Shreya): </a:t>
            </a:r>
            <a:r>
              <a:rPr lang="en-US" sz="1200" dirty="0">
                <a:solidFill>
                  <a:schemeClr val="tx1"/>
                </a:solidFill>
                <a:latin typeface="Signika" panose="020B0604020202020204" charset="0"/>
              </a:rPr>
              <a:t>“Let’s think about my long-term goals. It’s not just about the money; it’s about my well-being, happiness, and personal growth.”</a:t>
            </a:r>
          </a:p>
          <a:p>
            <a:pPr marL="0" indent="0">
              <a:lnSpc>
                <a:spcPct val="100000"/>
              </a:lnSpc>
              <a:buNone/>
            </a:pPr>
            <a:endParaRPr lang="en-US" sz="1200" dirty="0">
              <a:solidFill>
                <a:schemeClr val="tx1"/>
              </a:solidFill>
              <a:latin typeface="Signika" panose="020B0604020202020204" charset="0"/>
            </a:endParaRPr>
          </a:p>
          <a:p>
            <a:pPr marL="0" indent="0">
              <a:lnSpc>
                <a:spcPct val="100000"/>
              </a:lnSpc>
              <a:buNone/>
            </a:pPr>
            <a:r>
              <a:rPr lang="en-US" sz="1200" i="1" dirty="0">
                <a:solidFill>
                  <a:schemeClr val="tx1"/>
                </a:solidFill>
                <a:latin typeface="Signika" panose="020B0604020202020204" charset="0"/>
              </a:rPr>
              <a:t>Realization (Shreya):</a:t>
            </a:r>
            <a:r>
              <a:rPr lang="en-US" sz="1200" dirty="0">
                <a:solidFill>
                  <a:schemeClr val="tx1"/>
                </a:solidFill>
                <a:latin typeface="Signika" panose="020B0604020202020204" charset="0"/>
              </a:rPr>
              <a:t> “Staying in this toxic job could jeopardize my long-term well-being. What if I explore that job offer from the smaller company? It might pay less, but it aligns better with my values and goals.”</a:t>
            </a:r>
          </a:p>
          <a:p>
            <a:pPr marL="0" indent="0">
              <a:lnSpc>
                <a:spcPct val="100000"/>
              </a:lnSpc>
              <a:buNone/>
            </a:pPr>
            <a:endParaRPr lang="en-US" sz="1200" dirty="0">
              <a:solidFill>
                <a:schemeClr val="tx1"/>
              </a:solidFill>
              <a:latin typeface="Signika" panose="020B0604020202020204" charset="0"/>
            </a:endParaRPr>
          </a:p>
          <a:p>
            <a:pPr marL="0" indent="0">
              <a:lnSpc>
                <a:spcPct val="100000"/>
              </a:lnSpc>
              <a:buNone/>
            </a:pPr>
            <a:r>
              <a:rPr lang="en-US" sz="1200" i="1" dirty="0">
                <a:solidFill>
                  <a:schemeClr val="tx1"/>
                </a:solidFill>
                <a:latin typeface="Signika" panose="020B0604020202020204" charset="0"/>
              </a:rPr>
              <a:t>Final Decision (Shreya): </a:t>
            </a:r>
            <a:r>
              <a:rPr lang="en-US" sz="1200" dirty="0">
                <a:solidFill>
                  <a:schemeClr val="tx1"/>
                </a:solidFill>
                <a:latin typeface="Signika" panose="020B0604020202020204" charset="0"/>
              </a:rPr>
              <a:t>“Okay, I’ll take a step back and reassess. I choose to consider the long-term consequences and align my choice with my deeper values. This might be the right path for my career and overall well-being.”</a:t>
            </a:r>
          </a:p>
        </p:txBody>
      </p:sp>
      <p:sp>
        <p:nvSpPr>
          <p:cNvPr id="3" name="Footer Placeholder 2">
            <a:extLst>
              <a:ext uri="{FF2B5EF4-FFF2-40B4-BE49-F238E27FC236}">
                <a16:creationId xmlns:a16="http://schemas.microsoft.com/office/drawing/2014/main" id="{80C173E0-0225-0026-4EEA-6CC3A5CFFBB8}"/>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418349837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694192" y="730761"/>
            <a:ext cx="7940023" cy="572700"/>
          </a:xfrm>
          <a:prstGeom prst="rect">
            <a:avLst/>
          </a:prstGeom>
        </p:spPr>
        <p:txBody>
          <a:bodyPr>
            <a:normAutofit/>
          </a:bodyPr>
          <a:lstStyle/>
          <a:p>
            <a:r>
              <a:rPr lang="en-US" sz="2800" dirty="0">
                <a:latin typeface="Signika" panose="020B0604020202020204" charset="0"/>
              </a:rPr>
              <a:t>The Gap Between Stimulus and Response</a:t>
            </a:r>
            <a:endParaRPr lang="en-IN" sz="2800" dirty="0">
              <a:latin typeface="Signika" panose="020B0604020202020204" charset="0"/>
            </a:endParaRPr>
          </a:p>
        </p:txBody>
      </p:sp>
      <p:sp>
        <p:nvSpPr>
          <p:cNvPr id="5" name="Text Placeholder 2">
            <a:extLst>
              <a:ext uri="{FF2B5EF4-FFF2-40B4-BE49-F238E27FC236}">
                <a16:creationId xmlns:a16="http://schemas.microsoft.com/office/drawing/2014/main" id="{BE7DD402-4D41-4FF0-8778-7D480CD60D45}"/>
              </a:ext>
            </a:extLst>
          </p:cNvPr>
          <p:cNvSpPr txBox="1">
            <a:spLocks/>
          </p:cNvSpPr>
          <p:nvPr/>
        </p:nvSpPr>
        <p:spPr>
          <a:xfrm>
            <a:off x="601988" y="1303461"/>
            <a:ext cx="7940023" cy="3737646"/>
          </a:xfrm>
          <a:prstGeom prst="rect">
            <a:avLst/>
          </a:prstGeom>
          <a:noFill/>
          <a:ln>
            <a:noFill/>
          </a:ln>
        </p:spPr>
        <p:txBody>
          <a:bodyPr spcFirstLastPara="1" wrap="square" lIns="91425" tIns="91425" rIns="91425" bIns="91425" anchor="t" anchorCtr="0">
            <a:normAutofit/>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100000"/>
              </a:lnSpc>
              <a:buNone/>
            </a:pPr>
            <a:r>
              <a:rPr lang="en-US" sz="1200" i="1" dirty="0">
                <a:solidFill>
                  <a:schemeClr val="tx1"/>
                </a:solidFill>
                <a:latin typeface="Signika" panose="020B0604020202020204" charset="0"/>
              </a:rPr>
              <a:t>“Between stimulus and response, there is a space. In that space is our power to choose our response. In our response lies our growth and our freedom.”</a:t>
            </a:r>
          </a:p>
          <a:p>
            <a:pPr marL="0" indent="0" algn="r">
              <a:lnSpc>
                <a:spcPct val="100000"/>
              </a:lnSpc>
              <a:buNone/>
            </a:pPr>
            <a:r>
              <a:rPr lang="en-US" sz="1200" dirty="0">
                <a:solidFill>
                  <a:schemeClr val="tx1"/>
                </a:solidFill>
                <a:latin typeface="Signika" panose="020B0604020202020204" charset="0"/>
              </a:rPr>
              <a:t>Quote from Stephen R. Covey’s book, “The 7 Habits of Highly Effective People.”</a:t>
            </a:r>
          </a:p>
          <a:p>
            <a:pPr marL="0" indent="0">
              <a:lnSpc>
                <a:spcPct val="100000"/>
              </a:lnSpc>
              <a:buNone/>
            </a:pPr>
            <a:endParaRPr lang="en-US" sz="1200" dirty="0">
              <a:solidFill>
                <a:schemeClr val="tx1"/>
              </a:solidFill>
              <a:latin typeface="Signika" panose="020B0604020202020204" charset="0"/>
            </a:endParaRPr>
          </a:p>
          <a:p>
            <a:pPr marL="0" indent="0">
              <a:lnSpc>
                <a:spcPct val="100000"/>
              </a:lnSpc>
              <a:buNone/>
            </a:pPr>
            <a:r>
              <a:rPr lang="en-US" sz="1200" dirty="0">
                <a:solidFill>
                  <a:schemeClr val="tx1"/>
                </a:solidFill>
                <a:latin typeface="Signika" panose="020B0604020202020204" charset="0"/>
              </a:rPr>
              <a:t>Individuals have the capacity to pause and make conscious choices about how they respond to external stimuli, rather than reacting impulsively. </a:t>
            </a:r>
          </a:p>
        </p:txBody>
      </p:sp>
      <p:sp>
        <p:nvSpPr>
          <p:cNvPr id="3" name="Arrow: Striped Right 2">
            <a:extLst>
              <a:ext uri="{FF2B5EF4-FFF2-40B4-BE49-F238E27FC236}">
                <a16:creationId xmlns:a16="http://schemas.microsoft.com/office/drawing/2014/main" id="{E873840C-5055-4B90-B830-3A801F636C9E}"/>
              </a:ext>
            </a:extLst>
          </p:cNvPr>
          <p:cNvSpPr/>
          <p:nvPr/>
        </p:nvSpPr>
        <p:spPr>
          <a:xfrm>
            <a:off x="775215" y="2838306"/>
            <a:ext cx="1409700" cy="922020"/>
          </a:xfrm>
          <a:prstGeom prst="striped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latin typeface="Signika" panose="020B0604020202020204" charset="0"/>
              </a:rPr>
              <a:t>Stimulus</a:t>
            </a:r>
            <a:endParaRPr lang="en-IN" sz="1600" b="1" dirty="0">
              <a:latin typeface="Signika" panose="020B0604020202020204" charset="0"/>
            </a:endParaRPr>
          </a:p>
        </p:txBody>
      </p:sp>
      <p:sp>
        <p:nvSpPr>
          <p:cNvPr id="6" name="Arrow: Striped Right 5">
            <a:extLst>
              <a:ext uri="{FF2B5EF4-FFF2-40B4-BE49-F238E27FC236}">
                <a16:creationId xmlns:a16="http://schemas.microsoft.com/office/drawing/2014/main" id="{29DA0925-E3E3-4000-8F0D-A1409E3130F8}"/>
              </a:ext>
            </a:extLst>
          </p:cNvPr>
          <p:cNvSpPr/>
          <p:nvPr/>
        </p:nvSpPr>
        <p:spPr>
          <a:xfrm flipH="1">
            <a:off x="6517243" y="2838306"/>
            <a:ext cx="1409700" cy="922020"/>
          </a:xfrm>
          <a:prstGeom prst="striped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latin typeface="Signika" panose="020B0604020202020204" charset="0"/>
              </a:rPr>
              <a:t>Response</a:t>
            </a:r>
            <a:endParaRPr lang="en-IN" sz="1600" b="1" dirty="0">
              <a:latin typeface="Signika" panose="020B0604020202020204" charset="0"/>
            </a:endParaRPr>
          </a:p>
        </p:txBody>
      </p:sp>
      <p:sp>
        <p:nvSpPr>
          <p:cNvPr id="4" name="Rectangle: Rounded Corners 3">
            <a:extLst>
              <a:ext uri="{FF2B5EF4-FFF2-40B4-BE49-F238E27FC236}">
                <a16:creationId xmlns:a16="http://schemas.microsoft.com/office/drawing/2014/main" id="{59B3EC35-F20C-4462-BB2D-41CC6BEBCA7B}"/>
              </a:ext>
            </a:extLst>
          </p:cNvPr>
          <p:cNvSpPr/>
          <p:nvPr/>
        </p:nvSpPr>
        <p:spPr>
          <a:xfrm>
            <a:off x="2184915" y="2838306"/>
            <a:ext cx="4332328" cy="92202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latin typeface="Signika" panose="020B0604020202020204" charset="0"/>
              </a:rPr>
              <a:t>The decision making gap between stimulus and response</a:t>
            </a:r>
            <a:endParaRPr lang="en-IN" sz="1800" dirty="0">
              <a:latin typeface="Signika" panose="020B0604020202020204" charset="0"/>
            </a:endParaRPr>
          </a:p>
        </p:txBody>
      </p:sp>
      <p:sp>
        <p:nvSpPr>
          <p:cNvPr id="7" name="Footer Placeholder 6">
            <a:extLst>
              <a:ext uri="{FF2B5EF4-FFF2-40B4-BE49-F238E27FC236}">
                <a16:creationId xmlns:a16="http://schemas.microsoft.com/office/drawing/2014/main" id="{A4031903-E39F-CC19-F3BD-DD47DD471D3F}"/>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98819590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504CD2FB-4AD6-4C07-8766-EA14F5FCCC29}"/>
              </a:ext>
            </a:extLst>
          </p:cNvPr>
          <p:cNvPicPr>
            <a:picLocks noChangeAspect="1"/>
          </p:cNvPicPr>
          <p:nvPr/>
        </p:nvPicPr>
        <p:blipFill>
          <a:blip r:embed="rId2"/>
          <a:stretch>
            <a:fillRect/>
          </a:stretch>
        </p:blipFill>
        <p:spPr>
          <a:xfrm>
            <a:off x="7414524" y="2353314"/>
            <a:ext cx="1610483" cy="1628377"/>
          </a:xfrm>
          <a:prstGeom prst="rect">
            <a:avLst/>
          </a:prstGeom>
        </p:spPr>
      </p:pic>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461212" y="649149"/>
            <a:ext cx="7940023" cy="572700"/>
          </a:xfrm>
          <a:prstGeom prst="rect">
            <a:avLst/>
          </a:prstGeom>
        </p:spPr>
        <p:txBody>
          <a:bodyPr>
            <a:normAutofit fontScale="90000"/>
          </a:bodyPr>
          <a:lstStyle/>
          <a:p>
            <a:r>
              <a:rPr lang="en-US" dirty="0">
                <a:latin typeface="Signika" panose="020B0604020202020204" charset="0"/>
              </a:rPr>
              <a:t>Example: Decision Making using Stimulus and Response</a:t>
            </a:r>
            <a:endParaRPr lang="en-IN" dirty="0">
              <a:latin typeface="Signika" panose="020B0604020202020204" charset="0"/>
            </a:endParaRPr>
          </a:p>
        </p:txBody>
      </p:sp>
      <p:sp>
        <p:nvSpPr>
          <p:cNvPr id="5" name="Text Placeholder 2">
            <a:extLst>
              <a:ext uri="{FF2B5EF4-FFF2-40B4-BE49-F238E27FC236}">
                <a16:creationId xmlns:a16="http://schemas.microsoft.com/office/drawing/2014/main" id="{BE7DD402-4D41-4FF0-8778-7D480CD60D45}"/>
              </a:ext>
            </a:extLst>
          </p:cNvPr>
          <p:cNvSpPr txBox="1">
            <a:spLocks/>
          </p:cNvSpPr>
          <p:nvPr/>
        </p:nvSpPr>
        <p:spPr>
          <a:xfrm>
            <a:off x="461213" y="1385032"/>
            <a:ext cx="7502169" cy="2596659"/>
          </a:xfrm>
          <a:prstGeom prst="rect">
            <a:avLst/>
          </a:prstGeom>
          <a:noFill/>
          <a:ln>
            <a:noFill/>
          </a:ln>
        </p:spPr>
        <p:txBody>
          <a:bodyPr spcFirstLastPara="1" wrap="square" lIns="91425" tIns="91425" rIns="91425" bIns="91425" anchor="t" anchorCtr="0">
            <a:normAutofit/>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100000"/>
              </a:lnSpc>
              <a:buNone/>
            </a:pPr>
            <a:r>
              <a:rPr lang="en-US" sz="1400" dirty="0">
                <a:solidFill>
                  <a:schemeClr val="tx1"/>
                </a:solidFill>
                <a:latin typeface="Signika" panose="020B0604020202020204" charset="0"/>
              </a:rPr>
              <a:t>Varun, a newly qualified Chartered Accountant, had recently joined a prestigious accounting firm. He was assigned a complex audit project with a tight deadline. </a:t>
            </a:r>
          </a:p>
          <a:p>
            <a:pPr marL="0" indent="0">
              <a:lnSpc>
                <a:spcPct val="100000"/>
              </a:lnSpc>
              <a:buNone/>
            </a:pPr>
            <a:endParaRPr lang="en-US" sz="1400" dirty="0">
              <a:solidFill>
                <a:schemeClr val="tx1"/>
              </a:solidFill>
              <a:latin typeface="Signika" panose="020B0604020202020204" charset="0"/>
            </a:endParaRPr>
          </a:p>
          <a:p>
            <a:pPr marL="0" indent="0">
              <a:lnSpc>
                <a:spcPct val="100000"/>
              </a:lnSpc>
              <a:buNone/>
            </a:pPr>
            <a:r>
              <a:rPr lang="en-US" sz="1400" dirty="0">
                <a:solidFill>
                  <a:schemeClr val="tx1"/>
                </a:solidFill>
                <a:latin typeface="Signika" panose="020B0604020202020204" charset="0"/>
              </a:rPr>
              <a:t>As he delved into the work, he encountered numerous challenges, including missing financial data and uncooperative client representatives. The pressure was mounting, and he felt overwhelmed.</a:t>
            </a:r>
          </a:p>
          <a:p>
            <a:pPr marL="0" indent="0">
              <a:lnSpc>
                <a:spcPct val="100000"/>
              </a:lnSpc>
              <a:buNone/>
            </a:pPr>
            <a:endParaRPr lang="en-US" sz="1400" dirty="0">
              <a:solidFill>
                <a:schemeClr val="tx1"/>
              </a:solidFill>
              <a:latin typeface="Signika" panose="020B0604020202020204" charset="0"/>
            </a:endParaRPr>
          </a:p>
          <a:p>
            <a:pPr marL="0" indent="0">
              <a:lnSpc>
                <a:spcPct val="100000"/>
              </a:lnSpc>
              <a:buNone/>
            </a:pPr>
            <a:r>
              <a:rPr lang="en-US" sz="1400" b="1" dirty="0">
                <a:solidFill>
                  <a:schemeClr val="tx1"/>
                </a:solidFill>
                <a:latin typeface="Signika" panose="020B0604020202020204" charset="0"/>
              </a:rPr>
              <a:t>Stimulus</a:t>
            </a:r>
          </a:p>
          <a:p>
            <a:pPr marL="0" indent="0">
              <a:lnSpc>
                <a:spcPct val="100000"/>
              </a:lnSpc>
              <a:buNone/>
            </a:pPr>
            <a:r>
              <a:rPr lang="en-US" sz="1400" dirty="0">
                <a:solidFill>
                  <a:schemeClr val="tx1"/>
                </a:solidFill>
                <a:latin typeface="Signika" panose="020B0604020202020204" charset="0"/>
              </a:rPr>
              <a:t>The client representative on the phone was becoming increasingly agitated,</a:t>
            </a:r>
          </a:p>
          <a:p>
            <a:pPr marL="0" indent="0">
              <a:lnSpc>
                <a:spcPct val="100000"/>
              </a:lnSpc>
              <a:buNone/>
            </a:pPr>
            <a:r>
              <a:rPr lang="en-US" sz="1400" dirty="0">
                <a:solidFill>
                  <a:schemeClr val="tx1"/>
                </a:solidFill>
                <a:latin typeface="Signika" panose="020B0604020202020204" charset="0"/>
              </a:rPr>
              <a:t>blaming Varun for delays, and demanding immediate answers to their questions. </a:t>
            </a:r>
          </a:p>
          <a:p>
            <a:pPr marL="0" indent="0">
              <a:lnSpc>
                <a:spcPct val="100000"/>
              </a:lnSpc>
              <a:buNone/>
            </a:pPr>
            <a:r>
              <a:rPr lang="en-US" sz="1400" dirty="0">
                <a:solidFill>
                  <a:schemeClr val="tx1"/>
                </a:solidFill>
                <a:latin typeface="Signika" panose="020B0604020202020204" charset="0"/>
              </a:rPr>
              <a:t>The looming deadline and the client’s frustration created a high-stress situation for Varun.</a:t>
            </a:r>
          </a:p>
        </p:txBody>
      </p:sp>
      <p:sp>
        <p:nvSpPr>
          <p:cNvPr id="3" name="Footer Placeholder 2">
            <a:extLst>
              <a:ext uri="{FF2B5EF4-FFF2-40B4-BE49-F238E27FC236}">
                <a16:creationId xmlns:a16="http://schemas.microsoft.com/office/drawing/2014/main" id="{2D4A19AF-5345-E130-531B-1F297F569197}"/>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40345928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20D0CF6D-6B7C-4390-85E5-ADD2C2D67B99}"/>
              </a:ext>
            </a:extLst>
          </p:cNvPr>
          <p:cNvPicPr>
            <a:picLocks noChangeAspect="1"/>
          </p:cNvPicPr>
          <p:nvPr/>
        </p:nvPicPr>
        <p:blipFill>
          <a:blip r:embed="rId2"/>
          <a:stretch>
            <a:fillRect/>
          </a:stretch>
        </p:blipFill>
        <p:spPr>
          <a:xfrm>
            <a:off x="6949696" y="1728137"/>
            <a:ext cx="2194304" cy="2218685"/>
          </a:xfrm>
          <a:prstGeom prst="rect">
            <a:avLst/>
          </a:prstGeom>
        </p:spPr>
      </p:pic>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0" y="540797"/>
            <a:ext cx="7940023" cy="572700"/>
          </a:xfrm>
          <a:prstGeom prst="rect">
            <a:avLst/>
          </a:prstGeom>
        </p:spPr>
        <p:txBody>
          <a:bodyPr>
            <a:noAutofit/>
          </a:bodyPr>
          <a:lstStyle/>
          <a:p>
            <a:r>
              <a:rPr lang="en-US" sz="2400" dirty="0">
                <a:latin typeface="Signika" panose="020B0604020202020204" charset="0"/>
              </a:rPr>
              <a:t>Example: Decision Making using Stimulus and Response</a:t>
            </a:r>
            <a:endParaRPr lang="en-IN" sz="2400" dirty="0">
              <a:latin typeface="Signika" panose="020B0604020202020204" charset="0"/>
            </a:endParaRPr>
          </a:p>
        </p:txBody>
      </p:sp>
      <p:sp>
        <p:nvSpPr>
          <p:cNvPr id="5" name="Text Placeholder 2">
            <a:extLst>
              <a:ext uri="{FF2B5EF4-FFF2-40B4-BE49-F238E27FC236}">
                <a16:creationId xmlns:a16="http://schemas.microsoft.com/office/drawing/2014/main" id="{BE7DD402-4D41-4FF0-8778-7D480CD60D45}"/>
              </a:ext>
            </a:extLst>
          </p:cNvPr>
          <p:cNvSpPr txBox="1">
            <a:spLocks/>
          </p:cNvSpPr>
          <p:nvPr/>
        </p:nvSpPr>
        <p:spPr>
          <a:xfrm>
            <a:off x="-13789" y="907697"/>
            <a:ext cx="7940023" cy="3859566"/>
          </a:xfrm>
          <a:prstGeom prst="rect">
            <a:avLst/>
          </a:prstGeom>
          <a:noFill/>
          <a:ln>
            <a:noFill/>
          </a:ln>
        </p:spPr>
        <p:txBody>
          <a:bodyPr spcFirstLastPara="1" wrap="square" lIns="91425" tIns="91425" rIns="91425" bIns="91425" anchor="t" anchorCtr="0">
            <a:normAutofit fontScale="92500" lnSpcReduction="10000"/>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100000"/>
              </a:lnSpc>
              <a:buNone/>
            </a:pPr>
            <a:r>
              <a:rPr lang="en-US" sz="1400" b="1" dirty="0">
                <a:solidFill>
                  <a:schemeClr val="tx1"/>
                </a:solidFill>
                <a:latin typeface="Signika" panose="020B0604020202020204" charset="0"/>
              </a:rPr>
              <a:t>Response Gap Concept</a:t>
            </a:r>
          </a:p>
          <a:p>
            <a:pPr marL="0" indent="0">
              <a:lnSpc>
                <a:spcPct val="100000"/>
              </a:lnSpc>
              <a:buNone/>
            </a:pPr>
            <a:r>
              <a:rPr lang="en-US" sz="1400" i="1" dirty="0">
                <a:solidFill>
                  <a:schemeClr val="tx1"/>
                </a:solidFill>
                <a:latin typeface="Signika" panose="020B0604020202020204" charset="0"/>
              </a:rPr>
              <a:t>Impulsive Reaction:</a:t>
            </a:r>
          </a:p>
          <a:p>
            <a:pPr marL="0" indent="0">
              <a:lnSpc>
                <a:spcPct val="100000"/>
              </a:lnSpc>
              <a:buNone/>
            </a:pPr>
            <a:r>
              <a:rPr lang="en-US" sz="1400" dirty="0">
                <a:solidFill>
                  <a:schemeClr val="tx1"/>
                </a:solidFill>
                <a:latin typeface="Signika" panose="020B0604020202020204" charset="0"/>
              </a:rPr>
              <a:t>Initial thought: “This is unfair! Why blame me? I should defend myself.”</a:t>
            </a:r>
          </a:p>
          <a:p>
            <a:pPr marL="0" indent="0">
              <a:lnSpc>
                <a:spcPct val="100000"/>
              </a:lnSpc>
              <a:buNone/>
            </a:pPr>
            <a:r>
              <a:rPr lang="en-US" sz="1400" dirty="0">
                <a:solidFill>
                  <a:schemeClr val="tx1"/>
                </a:solidFill>
                <a:latin typeface="Signika" panose="020B0604020202020204" charset="0"/>
              </a:rPr>
              <a:t>Varun feels anger rising, ready to confront the client defensively.</a:t>
            </a:r>
          </a:p>
          <a:p>
            <a:pPr marL="0" indent="0">
              <a:lnSpc>
                <a:spcPct val="100000"/>
              </a:lnSpc>
              <a:buNone/>
            </a:pPr>
            <a:endParaRPr lang="en-US" sz="1400" dirty="0">
              <a:solidFill>
                <a:schemeClr val="tx1"/>
              </a:solidFill>
              <a:latin typeface="Signika" panose="020B0604020202020204" charset="0"/>
            </a:endParaRPr>
          </a:p>
          <a:p>
            <a:pPr marL="0" indent="0">
              <a:lnSpc>
                <a:spcPct val="100000"/>
              </a:lnSpc>
              <a:buNone/>
            </a:pPr>
            <a:r>
              <a:rPr lang="en-US" sz="1400" i="1" dirty="0">
                <a:solidFill>
                  <a:schemeClr val="tx1"/>
                </a:solidFill>
                <a:latin typeface="Signika" panose="020B0604020202020204" charset="0"/>
              </a:rPr>
              <a:t>Creating a Response Gap:</a:t>
            </a:r>
          </a:p>
          <a:p>
            <a:pPr marL="0" indent="0">
              <a:lnSpc>
                <a:spcPct val="100000"/>
              </a:lnSpc>
              <a:buNone/>
            </a:pPr>
            <a:r>
              <a:rPr lang="en-US" sz="1400" dirty="0">
                <a:solidFill>
                  <a:schemeClr val="tx1"/>
                </a:solidFill>
                <a:latin typeface="Signika" panose="020B0604020202020204" charset="0"/>
              </a:rPr>
              <a:t>Pause and Reflect: Varun recalls the "gap between stimulus and response."</a:t>
            </a:r>
          </a:p>
          <a:p>
            <a:pPr marL="0" indent="0">
              <a:lnSpc>
                <a:spcPct val="100000"/>
              </a:lnSpc>
              <a:buNone/>
            </a:pPr>
            <a:r>
              <a:rPr lang="en-US" sz="1400" dirty="0">
                <a:solidFill>
                  <a:schemeClr val="tx1"/>
                </a:solidFill>
                <a:latin typeface="Signika" panose="020B0604020202020204" charset="0"/>
              </a:rPr>
              <a:t>Takes a deep breath, consciously creating space between client’s frustration and his reaction.</a:t>
            </a:r>
          </a:p>
          <a:p>
            <a:pPr marL="0" indent="0">
              <a:lnSpc>
                <a:spcPct val="100000"/>
              </a:lnSpc>
              <a:buNone/>
            </a:pPr>
            <a:endParaRPr lang="en-US" sz="1400" dirty="0">
              <a:solidFill>
                <a:schemeClr val="tx1"/>
              </a:solidFill>
              <a:latin typeface="Signika" panose="020B0604020202020204" charset="0"/>
            </a:endParaRPr>
          </a:p>
          <a:p>
            <a:pPr marL="0" indent="0">
              <a:lnSpc>
                <a:spcPct val="100000"/>
              </a:lnSpc>
              <a:buNone/>
            </a:pPr>
            <a:r>
              <a:rPr lang="en-US" sz="1400" b="1" dirty="0">
                <a:solidFill>
                  <a:schemeClr val="tx1"/>
                </a:solidFill>
                <a:latin typeface="Signika" panose="020B0604020202020204" charset="0"/>
              </a:rPr>
              <a:t>Intentional Response:</a:t>
            </a:r>
          </a:p>
          <a:p>
            <a:pPr marL="0" indent="0">
              <a:lnSpc>
                <a:spcPct val="100000"/>
              </a:lnSpc>
              <a:buNone/>
            </a:pPr>
            <a:r>
              <a:rPr lang="en-US" sz="1400" i="1" dirty="0">
                <a:solidFill>
                  <a:schemeClr val="tx1"/>
                </a:solidFill>
                <a:latin typeface="Signika" panose="020B0604020202020204" charset="0"/>
              </a:rPr>
              <a:t>Thoughtful Response: </a:t>
            </a:r>
            <a:r>
              <a:rPr lang="en-US" sz="1400" dirty="0">
                <a:solidFill>
                  <a:schemeClr val="tx1"/>
                </a:solidFill>
                <a:latin typeface="Signika" panose="020B0604020202020204" charset="0"/>
              </a:rPr>
              <a:t>Varun thinks, “Defending won't solve the problem. </a:t>
            </a:r>
          </a:p>
          <a:p>
            <a:pPr marL="0" indent="0">
              <a:lnSpc>
                <a:spcPct val="100000"/>
              </a:lnSpc>
              <a:buNone/>
            </a:pPr>
            <a:r>
              <a:rPr lang="en-US" sz="1400" dirty="0">
                <a:solidFill>
                  <a:schemeClr val="tx1"/>
                </a:solidFill>
                <a:latin typeface="Signika" panose="020B0604020202020204" charset="0"/>
              </a:rPr>
              <a:t>How can I address concerns constructively?”</a:t>
            </a:r>
          </a:p>
          <a:p>
            <a:pPr marL="0" indent="0">
              <a:lnSpc>
                <a:spcPct val="100000"/>
              </a:lnSpc>
              <a:buNone/>
            </a:pPr>
            <a:r>
              <a:rPr lang="en-US" sz="1400" i="1" dirty="0">
                <a:solidFill>
                  <a:schemeClr val="tx1"/>
                </a:solidFill>
                <a:latin typeface="Signika" panose="020B0604020202020204" charset="0"/>
              </a:rPr>
              <a:t>Action:</a:t>
            </a:r>
            <a:r>
              <a:rPr lang="en-US" sz="1400" dirty="0">
                <a:solidFill>
                  <a:schemeClr val="tx1"/>
                </a:solidFill>
                <a:latin typeface="Signika" panose="020B0604020202020204" charset="0"/>
              </a:rPr>
              <a:t> Varun responds calmly, acknowledges concerns, assures efforts to resolve, </a:t>
            </a:r>
          </a:p>
          <a:p>
            <a:pPr marL="0" indent="0">
              <a:lnSpc>
                <a:spcPct val="100000"/>
              </a:lnSpc>
              <a:buNone/>
            </a:pPr>
            <a:r>
              <a:rPr lang="en-US" sz="1400" dirty="0">
                <a:solidFill>
                  <a:schemeClr val="tx1"/>
                </a:solidFill>
                <a:latin typeface="Signika" panose="020B0604020202020204" charset="0"/>
              </a:rPr>
              <a:t>and proposes a collaborative solution.</a:t>
            </a:r>
          </a:p>
          <a:p>
            <a:pPr marL="0" indent="0">
              <a:lnSpc>
                <a:spcPct val="100000"/>
              </a:lnSpc>
              <a:buNone/>
            </a:pPr>
            <a:endParaRPr lang="en-US" sz="1400" dirty="0">
              <a:solidFill>
                <a:schemeClr val="tx1"/>
              </a:solidFill>
              <a:latin typeface="Signika" panose="020B0604020202020204" charset="0"/>
            </a:endParaRPr>
          </a:p>
          <a:p>
            <a:pPr marL="0" indent="0">
              <a:lnSpc>
                <a:spcPct val="100000"/>
              </a:lnSpc>
              <a:buNone/>
            </a:pPr>
            <a:r>
              <a:rPr lang="en-US" sz="1400" b="1" dirty="0">
                <a:solidFill>
                  <a:schemeClr val="tx1"/>
                </a:solidFill>
                <a:latin typeface="Signika" panose="020B0604020202020204" charset="0"/>
              </a:rPr>
              <a:t>Outcome:</a:t>
            </a:r>
          </a:p>
          <a:p>
            <a:pPr marL="0" indent="0">
              <a:lnSpc>
                <a:spcPct val="100000"/>
              </a:lnSpc>
              <a:buNone/>
            </a:pPr>
            <a:r>
              <a:rPr lang="en-US" sz="1400" dirty="0">
                <a:solidFill>
                  <a:schemeClr val="tx1"/>
                </a:solidFill>
                <a:latin typeface="Signika" panose="020B0604020202020204" charset="0"/>
              </a:rPr>
              <a:t>Creating space led to an intentional, thoughtful, and constructive response.</a:t>
            </a:r>
          </a:p>
          <a:p>
            <a:pPr marL="0" indent="0">
              <a:lnSpc>
                <a:spcPct val="100000"/>
              </a:lnSpc>
              <a:buNone/>
            </a:pPr>
            <a:r>
              <a:rPr lang="en-US" sz="1400" dirty="0">
                <a:solidFill>
                  <a:schemeClr val="tx1"/>
                </a:solidFill>
                <a:latin typeface="Signika" panose="020B0604020202020204" charset="0"/>
              </a:rPr>
              <a:t>De-escalated the situation and built a positive relationship with the client.</a:t>
            </a:r>
          </a:p>
          <a:p>
            <a:pPr marL="0" indent="0">
              <a:lnSpc>
                <a:spcPct val="100000"/>
              </a:lnSpc>
              <a:buNone/>
            </a:pPr>
            <a:r>
              <a:rPr lang="en-US" sz="1400" dirty="0">
                <a:solidFill>
                  <a:schemeClr val="tx1"/>
                </a:solidFill>
                <a:latin typeface="Signika" panose="020B0604020202020204" charset="0"/>
              </a:rPr>
              <a:t>A valuable lesson for Varun on choosing responses consciously for better outcomes</a:t>
            </a:r>
          </a:p>
          <a:p>
            <a:pPr marL="0" indent="0">
              <a:lnSpc>
                <a:spcPct val="100000"/>
              </a:lnSpc>
              <a:buNone/>
            </a:pPr>
            <a:r>
              <a:rPr lang="en-US" sz="1400" dirty="0">
                <a:solidFill>
                  <a:schemeClr val="tx1"/>
                </a:solidFill>
                <a:latin typeface="Signika" panose="020B0604020202020204" charset="0"/>
              </a:rPr>
              <a:t> in high-stress situations.</a:t>
            </a:r>
          </a:p>
        </p:txBody>
      </p:sp>
      <p:sp>
        <p:nvSpPr>
          <p:cNvPr id="3" name="Footer Placeholder 2">
            <a:extLst>
              <a:ext uri="{FF2B5EF4-FFF2-40B4-BE49-F238E27FC236}">
                <a16:creationId xmlns:a16="http://schemas.microsoft.com/office/drawing/2014/main" id="{D55C8B2B-C8FD-F9D6-2F70-3BCEF8D2B69D}"/>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71020705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892274" y="608841"/>
            <a:ext cx="7940023" cy="572700"/>
          </a:xfrm>
          <a:prstGeom prst="rect">
            <a:avLst/>
          </a:prstGeom>
        </p:spPr>
        <p:txBody>
          <a:bodyPr>
            <a:normAutofit/>
          </a:bodyPr>
          <a:lstStyle/>
          <a:p>
            <a:r>
              <a:rPr lang="en-US" dirty="0">
                <a:latin typeface="Signika" panose="020B0604020202020204" charset="0"/>
              </a:rPr>
              <a:t>4-Being Proactive</a:t>
            </a:r>
            <a:endParaRPr lang="en-IN" dirty="0">
              <a:latin typeface="Signika" panose="020B0604020202020204" charset="0"/>
            </a:endParaRPr>
          </a:p>
        </p:txBody>
      </p:sp>
      <p:sp>
        <p:nvSpPr>
          <p:cNvPr id="5" name="Text Placeholder 2">
            <a:extLst>
              <a:ext uri="{FF2B5EF4-FFF2-40B4-BE49-F238E27FC236}">
                <a16:creationId xmlns:a16="http://schemas.microsoft.com/office/drawing/2014/main" id="{BE7DD402-4D41-4FF0-8778-7D480CD60D45}"/>
              </a:ext>
            </a:extLst>
          </p:cNvPr>
          <p:cNvSpPr txBox="1">
            <a:spLocks/>
          </p:cNvSpPr>
          <p:nvPr/>
        </p:nvSpPr>
        <p:spPr>
          <a:xfrm>
            <a:off x="892274" y="1181541"/>
            <a:ext cx="7940023" cy="3859566"/>
          </a:xfrm>
          <a:prstGeom prst="rect">
            <a:avLst/>
          </a:prstGeom>
          <a:noFill/>
          <a:ln>
            <a:noFill/>
          </a:ln>
        </p:spPr>
        <p:txBody>
          <a:bodyPr spcFirstLastPara="1" wrap="square" lIns="91425" tIns="91425" rIns="91425" bIns="91425" anchor="t" anchorCtr="0">
            <a:normAutofit/>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100000"/>
              </a:lnSpc>
              <a:buNone/>
            </a:pPr>
            <a:r>
              <a:rPr lang="en-US" sz="1400" dirty="0">
                <a:solidFill>
                  <a:schemeClr val="tx1"/>
                </a:solidFill>
                <a:latin typeface="Signika" panose="020B0604020202020204" charset="0"/>
              </a:rPr>
              <a:t>Being proactive means being anticipatory, taking initiative, and acting in advance to create or control a situation rather than just reacting to it.</a:t>
            </a:r>
          </a:p>
          <a:p>
            <a:pPr marL="0" indent="0">
              <a:lnSpc>
                <a:spcPct val="100000"/>
              </a:lnSpc>
              <a:buNone/>
            </a:pPr>
            <a:endParaRPr lang="en-US" sz="1400" dirty="0">
              <a:solidFill>
                <a:schemeClr val="tx1"/>
              </a:solidFill>
              <a:latin typeface="Signika" panose="020B0604020202020204" charset="0"/>
            </a:endParaRPr>
          </a:p>
          <a:p>
            <a:pPr marL="0" indent="0">
              <a:lnSpc>
                <a:spcPct val="100000"/>
              </a:lnSpc>
              <a:buNone/>
            </a:pPr>
            <a:r>
              <a:rPr lang="en-US" sz="1400" dirty="0">
                <a:solidFill>
                  <a:schemeClr val="tx1"/>
                </a:solidFill>
                <a:latin typeface="Signika" panose="020B0604020202020204" charset="0"/>
              </a:rPr>
              <a:t>It involves being proactive in problem-solving, planning, and decision-making, with the aim of preventing issues or achieving desired outcomes rather than simply responding to circumstances</a:t>
            </a:r>
          </a:p>
          <a:p>
            <a:pPr marL="0" indent="0">
              <a:lnSpc>
                <a:spcPct val="100000"/>
              </a:lnSpc>
              <a:buNone/>
            </a:pPr>
            <a:r>
              <a:rPr lang="en-US" sz="1400" dirty="0">
                <a:solidFill>
                  <a:schemeClr val="tx1"/>
                </a:solidFill>
                <a:latin typeface="Signika" panose="020B0604020202020204" charset="0"/>
              </a:rPr>
              <a:t>as they arise.</a:t>
            </a:r>
          </a:p>
          <a:p>
            <a:pPr marL="0" indent="0">
              <a:lnSpc>
                <a:spcPct val="100000"/>
              </a:lnSpc>
              <a:buNone/>
            </a:pPr>
            <a:endParaRPr lang="en-US" sz="1400" dirty="0">
              <a:solidFill>
                <a:schemeClr val="tx1"/>
              </a:solidFill>
              <a:latin typeface="Signika" panose="020B0604020202020204" charset="0"/>
            </a:endParaRPr>
          </a:p>
          <a:p>
            <a:pPr marL="0" indent="0">
              <a:lnSpc>
                <a:spcPct val="100000"/>
              </a:lnSpc>
              <a:buNone/>
            </a:pPr>
            <a:r>
              <a:rPr lang="en-US" sz="1400" dirty="0">
                <a:solidFill>
                  <a:schemeClr val="tx1"/>
                </a:solidFill>
                <a:latin typeface="Signika" panose="020B0604020202020204" charset="0"/>
              </a:rPr>
              <a:t>Being proactive signifies a forward-thinking and strategic approach to handling situations, often resulting in more effective and efficient outcomes.</a:t>
            </a:r>
          </a:p>
        </p:txBody>
      </p:sp>
      <p:sp>
        <p:nvSpPr>
          <p:cNvPr id="3" name="Footer Placeholder 2">
            <a:extLst>
              <a:ext uri="{FF2B5EF4-FFF2-40B4-BE49-F238E27FC236}">
                <a16:creationId xmlns:a16="http://schemas.microsoft.com/office/drawing/2014/main" id="{F6B6CC8A-195A-2F61-F7CF-4932C86B2D71}"/>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387140484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0" y="470257"/>
            <a:ext cx="7940023" cy="572700"/>
          </a:xfrm>
          <a:prstGeom prst="rect">
            <a:avLst/>
          </a:prstGeom>
        </p:spPr>
        <p:txBody>
          <a:bodyPr>
            <a:normAutofit/>
          </a:bodyPr>
          <a:lstStyle/>
          <a:p>
            <a:pPr algn="ctr"/>
            <a:r>
              <a:rPr lang="en-US" sz="1600" dirty="0">
                <a:latin typeface="Signika" panose="020B0604020202020204" charset="0"/>
              </a:rPr>
              <a:t>Proactive v/s Reactive</a:t>
            </a:r>
            <a:endParaRPr lang="en-IN" sz="1600" dirty="0">
              <a:latin typeface="Signika" panose="020B0604020202020204" charset="0"/>
            </a:endParaRPr>
          </a:p>
        </p:txBody>
      </p:sp>
      <p:graphicFrame>
        <p:nvGraphicFramePr>
          <p:cNvPr id="9" name="Table 8">
            <a:extLst>
              <a:ext uri="{FF2B5EF4-FFF2-40B4-BE49-F238E27FC236}">
                <a16:creationId xmlns:a16="http://schemas.microsoft.com/office/drawing/2014/main" id="{BB89DEF7-2DD7-4C56-9275-EA0BA13C2CE5}"/>
              </a:ext>
            </a:extLst>
          </p:cNvPr>
          <p:cNvGraphicFramePr>
            <a:graphicFrameLocks noGrp="1"/>
          </p:cNvGraphicFramePr>
          <p:nvPr>
            <p:extLst>
              <p:ext uri="{D42A27DB-BD31-4B8C-83A1-F6EECF244321}">
                <p14:modId xmlns:p14="http://schemas.microsoft.com/office/powerpoint/2010/main" val="2924442404"/>
              </p:ext>
            </p:extLst>
          </p:nvPr>
        </p:nvGraphicFramePr>
        <p:xfrm>
          <a:off x="-34724" y="756607"/>
          <a:ext cx="8055980" cy="3510282"/>
        </p:xfrm>
        <a:graphic>
          <a:graphicData uri="http://schemas.openxmlformats.org/drawingml/2006/table">
            <a:tbl>
              <a:tblPr firstRow="1" bandRow="1">
                <a:tableStyleId>{F5AB1C69-6EDB-4FF4-983F-18BD219EF322}</a:tableStyleId>
              </a:tblPr>
              <a:tblGrid>
                <a:gridCol w="3789853">
                  <a:extLst>
                    <a:ext uri="{9D8B030D-6E8A-4147-A177-3AD203B41FA5}">
                      <a16:colId xmlns:a16="http://schemas.microsoft.com/office/drawing/2014/main" val="2139272783"/>
                    </a:ext>
                  </a:extLst>
                </a:gridCol>
                <a:gridCol w="4266127">
                  <a:extLst>
                    <a:ext uri="{9D8B030D-6E8A-4147-A177-3AD203B41FA5}">
                      <a16:colId xmlns:a16="http://schemas.microsoft.com/office/drawing/2014/main" val="386385853"/>
                    </a:ext>
                  </a:extLst>
                </a:gridCol>
              </a:tblGrid>
              <a:tr h="214021">
                <a:tc>
                  <a:txBody>
                    <a:bodyPr/>
                    <a:lstStyle/>
                    <a:p>
                      <a:pPr algn="ctr"/>
                      <a:r>
                        <a:rPr lang="en-US" sz="1050" dirty="0">
                          <a:latin typeface="Signika" panose="020B0604020202020204" charset="0"/>
                        </a:rPr>
                        <a:t>Being Proactive</a:t>
                      </a:r>
                      <a:endParaRPr lang="en-IN" sz="1050" dirty="0">
                        <a:latin typeface="Signika" panose="020B0604020202020204" charset="0"/>
                      </a:endParaRPr>
                    </a:p>
                  </a:txBody>
                  <a:tcPr anchor="ctr"/>
                </a:tc>
                <a:tc>
                  <a:txBody>
                    <a:bodyPr/>
                    <a:lstStyle/>
                    <a:p>
                      <a:pPr algn="ctr"/>
                      <a:r>
                        <a:rPr lang="en-US" sz="1050" dirty="0">
                          <a:latin typeface="Signika" panose="020B0604020202020204" charset="0"/>
                        </a:rPr>
                        <a:t>Being Reactive</a:t>
                      </a:r>
                      <a:endParaRPr lang="en-IN" sz="1050" dirty="0">
                        <a:latin typeface="Signika" panose="020B0604020202020204" charset="0"/>
                      </a:endParaRPr>
                    </a:p>
                  </a:txBody>
                  <a:tcPr anchor="ctr"/>
                </a:tc>
                <a:extLst>
                  <a:ext uri="{0D108BD9-81ED-4DB2-BD59-A6C34878D82A}">
                    <a16:rowId xmlns:a16="http://schemas.microsoft.com/office/drawing/2014/main" val="3628120609"/>
                  </a:ext>
                </a:extLst>
              </a:tr>
              <a:tr h="486411">
                <a:tc>
                  <a:txBody>
                    <a:bodyPr/>
                    <a:lstStyle/>
                    <a:p>
                      <a:r>
                        <a:rPr lang="en-US" sz="1050" dirty="0">
                          <a:latin typeface="Signika" panose="020B0604020202020204" charset="0"/>
                        </a:rPr>
                        <a:t>Anticipatory: Proactive individuals anticipate potential challenges, opportunities, or changes and act in advance to address them.</a:t>
                      </a:r>
                    </a:p>
                  </a:txBody>
                  <a:tcPr/>
                </a:tc>
                <a:tc>
                  <a:txBody>
                    <a:bodyPr/>
                    <a:lstStyle/>
                    <a:p>
                      <a:r>
                        <a:rPr lang="en-US" sz="1050" dirty="0">
                          <a:latin typeface="Signika" panose="020B0604020202020204" charset="0"/>
                        </a:rPr>
                        <a:t>Responsive: Reactive individuals respond to situations as they occur, often without prior planning or anticipation.</a:t>
                      </a:r>
                    </a:p>
                  </a:txBody>
                  <a:tcPr/>
                </a:tc>
                <a:extLst>
                  <a:ext uri="{0D108BD9-81ED-4DB2-BD59-A6C34878D82A}">
                    <a16:rowId xmlns:a16="http://schemas.microsoft.com/office/drawing/2014/main" val="409437436"/>
                  </a:ext>
                </a:extLst>
              </a:tr>
              <a:tr h="486411">
                <a:tc>
                  <a:txBody>
                    <a:bodyPr/>
                    <a:lstStyle/>
                    <a:p>
                      <a:r>
                        <a:rPr lang="en-US" sz="1050" dirty="0">
                          <a:latin typeface="Signika" panose="020B0604020202020204" charset="0"/>
                        </a:rPr>
                        <a:t>Initiative: Proactive people take the initiative to set goals, make plans, and act on them, even before a situation arises.</a:t>
                      </a:r>
                    </a:p>
                  </a:txBody>
                  <a:tcPr/>
                </a:tc>
                <a:tc>
                  <a:txBody>
                    <a:bodyPr/>
                    <a:lstStyle/>
                    <a:p>
                      <a:r>
                        <a:rPr lang="en-US" sz="1050" dirty="0">
                          <a:latin typeface="Signika" panose="020B0604020202020204" charset="0"/>
                        </a:rPr>
                        <a:t>After-the-Fact: Reactive responses occur after a situation has already unfolded or a problem has emerged.</a:t>
                      </a:r>
                    </a:p>
                  </a:txBody>
                  <a:tcPr/>
                </a:tc>
                <a:extLst>
                  <a:ext uri="{0D108BD9-81ED-4DB2-BD59-A6C34878D82A}">
                    <a16:rowId xmlns:a16="http://schemas.microsoft.com/office/drawing/2014/main" val="321297757"/>
                  </a:ext>
                </a:extLst>
              </a:tr>
              <a:tr h="486411">
                <a:tc>
                  <a:txBody>
                    <a:bodyPr/>
                    <a:lstStyle/>
                    <a:p>
                      <a:r>
                        <a:rPr lang="en-US" sz="1050" dirty="0">
                          <a:latin typeface="Signika" panose="020B0604020202020204" charset="0"/>
                        </a:rPr>
                        <a:t>Preventive: Proactivity often involves preventive measures to mitigate risks and avoid problems before they become significant.</a:t>
                      </a:r>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050" dirty="0">
                          <a:latin typeface="Signika" panose="020B0604020202020204" charset="0"/>
                        </a:rPr>
                        <a:t>Remedial: Reactivity is often remedial in nature, focusing on addressing immediate issues and solving problems after they’ve arisen.</a:t>
                      </a:r>
                    </a:p>
                  </a:txBody>
                  <a:tcPr/>
                </a:tc>
                <a:extLst>
                  <a:ext uri="{0D108BD9-81ED-4DB2-BD59-A6C34878D82A}">
                    <a16:rowId xmlns:a16="http://schemas.microsoft.com/office/drawing/2014/main" val="655002109"/>
                  </a:ext>
                </a:extLst>
              </a:tr>
              <a:tr h="486411">
                <a:tc>
                  <a:txBody>
                    <a:bodyPr/>
                    <a:lstStyle/>
                    <a:p>
                      <a:r>
                        <a:rPr lang="en-US" sz="1050" dirty="0">
                          <a:latin typeface="Signika" panose="020B0604020202020204" charset="0"/>
                        </a:rPr>
                        <a:t>Strategic: Proactive individuals adopt a strategic mindset, seeking long-term solutions and planning for future needs and goals.</a:t>
                      </a:r>
                    </a:p>
                  </a:txBody>
                  <a:tcPr/>
                </a:tc>
                <a:tc>
                  <a:txBody>
                    <a:bodyPr/>
                    <a:lstStyle/>
                    <a:p>
                      <a:r>
                        <a:rPr lang="en-US" sz="1050" dirty="0">
                          <a:latin typeface="Signika" panose="020B0604020202020204" charset="0"/>
                        </a:rPr>
                        <a:t>Short-Term: Reactive approaches may prioritize short-term fixes over long-term solutions, which can lead to recurring problems.</a:t>
                      </a:r>
                    </a:p>
                  </a:txBody>
                  <a:tcPr/>
                </a:tc>
                <a:extLst>
                  <a:ext uri="{0D108BD9-81ED-4DB2-BD59-A6C34878D82A}">
                    <a16:rowId xmlns:a16="http://schemas.microsoft.com/office/drawing/2014/main" val="489079649"/>
                  </a:ext>
                </a:extLst>
              </a:tr>
              <a:tr h="486411">
                <a:tc>
                  <a:txBody>
                    <a:bodyPr/>
                    <a:lstStyle/>
                    <a:p>
                      <a:r>
                        <a:rPr lang="en-US" sz="1050" dirty="0">
                          <a:latin typeface="Signika" panose="020B0604020202020204" charset="0"/>
                        </a:rPr>
                        <a:t>Control: Proactivity empowers individuals to have more control over outcomes, as they actively shape and influence events.</a:t>
                      </a:r>
                    </a:p>
                  </a:txBody>
                  <a:tcPr/>
                </a:tc>
                <a:tc>
                  <a:txBody>
                    <a:bodyPr/>
                    <a:lstStyle/>
                    <a:p>
                      <a:r>
                        <a:rPr lang="en-US" sz="1050" dirty="0">
                          <a:latin typeface="Signika" panose="020B0604020202020204" charset="0"/>
                        </a:rPr>
                        <a:t>Adaptation: Reactive individuals adapt to existing circumstances and may have less control over outcomes.</a:t>
                      </a:r>
                    </a:p>
                  </a:txBody>
                  <a:tcPr/>
                </a:tc>
                <a:extLst>
                  <a:ext uri="{0D108BD9-81ED-4DB2-BD59-A6C34878D82A}">
                    <a16:rowId xmlns:a16="http://schemas.microsoft.com/office/drawing/2014/main" val="506884927"/>
                  </a:ext>
                </a:extLst>
              </a:tr>
              <a:tr h="486411">
                <a:tc>
                  <a:txBody>
                    <a:bodyPr/>
                    <a:lstStyle/>
                    <a:p>
                      <a:r>
                        <a:rPr lang="en-US" sz="1050" dirty="0">
                          <a:latin typeface="Signika" panose="020B0604020202020204" charset="0"/>
                        </a:rPr>
                        <a:t>Efficiency: Being proactive can lead to greater efficiency because it focuses on planning and executing actions efficiently, reducing the need for hurried responses.</a:t>
                      </a:r>
                    </a:p>
                  </a:txBody>
                  <a:tcPr/>
                </a:tc>
                <a:tc>
                  <a:txBody>
                    <a:bodyPr/>
                    <a:lstStyle/>
                    <a:p>
                      <a:r>
                        <a:rPr lang="en-US" sz="1050" dirty="0">
                          <a:latin typeface="Signika" panose="020B0604020202020204" charset="0"/>
                        </a:rPr>
                        <a:t>Potentially Inefficient: Reactivity can be less efficient because it often involves dealing with unforeseen challenges and crises, which can lead to rushed decisions.</a:t>
                      </a:r>
                      <a:endParaRPr lang="en-IN" sz="1050" dirty="0">
                        <a:latin typeface="Signika" panose="020B0604020202020204" charset="0"/>
                      </a:endParaRPr>
                    </a:p>
                  </a:txBody>
                  <a:tcPr/>
                </a:tc>
                <a:extLst>
                  <a:ext uri="{0D108BD9-81ED-4DB2-BD59-A6C34878D82A}">
                    <a16:rowId xmlns:a16="http://schemas.microsoft.com/office/drawing/2014/main" val="2365424913"/>
                  </a:ext>
                </a:extLst>
              </a:tr>
            </a:tbl>
          </a:graphicData>
        </a:graphic>
      </p:graphicFrame>
      <p:sp>
        <p:nvSpPr>
          <p:cNvPr id="3" name="Footer Placeholder 2">
            <a:extLst>
              <a:ext uri="{FF2B5EF4-FFF2-40B4-BE49-F238E27FC236}">
                <a16:creationId xmlns:a16="http://schemas.microsoft.com/office/drawing/2014/main" id="{B420BEC6-B278-D3FB-F580-106997AA81DD}"/>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107402762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407006" y="621347"/>
            <a:ext cx="7940023" cy="572700"/>
          </a:xfrm>
          <a:prstGeom prst="rect">
            <a:avLst/>
          </a:prstGeom>
        </p:spPr>
        <p:txBody>
          <a:bodyPr>
            <a:normAutofit/>
          </a:bodyPr>
          <a:lstStyle/>
          <a:p>
            <a:r>
              <a:rPr lang="en-US" sz="2800" dirty="0">
                <a:latin typeface="Signika" panose="020B0604020202020204" charset="0"/>
              </a:rPr>
              <a:t>Example: Proactive Action by Chitra</a:t>
            </a:r>
            <a:endParaRPr lang="en-IN" sz="2800" dirty="0">
              <a:latin typeface="Signika" panose="020B0604020202020204" charset="0"/>
            </a:endParaRPr>
          </a:p>
        </p:txBody>
      </p:sp>
      <p:sp>
        <p:nvSpPr>
          <p:cNvPr id="5" name="Text Placeholder 2">
            <a:extLst>
              <a:ext uri="{FF2B5EF4-FFF2-40B4-BE49-F238E27FC236}">
                <a16:creationId xmlns:a16="http://schemas.microsoft.com/office/drawing/2014/main" id="{BE7DD402-4D41-4FF0-8778-7D480CD60D45}"/>
              </a:ext>
            </a:extLst>
          </p:cNvPr>
          <p:cNvSpPr txBox="1">
            <a:spLocks/>
          </p:cNvSpPr>
          <p:nvPr/>
        </p:nvSpPr>
        <p:spPr>
          <a:xfrm>
            <a:off x="407006" y="1044619"/>
            <a:ext cx="7940023" cy="3859566"/>
          </a:xfrm>
          <a:prstGeom prst="rect">
            <a:avLst/>
          </a:prstGeom>
          <a:noFill/>
          <a:ln>
            <a:noFill/>
          </a:ln>
        </p:spPr>
        <p:txBody>
          <a:bodyPr spcFirstLastPara="1" wrap="square" lIns="91425" tIns="91425" rIns="91425" bIns="91425" anchor="t" anchorCtr="0">
            <a:normAutofit/>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100000"/>
              </a:lnSpc>
              <a:buNone/>
            </a:pPr>
            <a:r>
              <a:rPr lang="en-US" sz="1200" dirty="0">
                <a:solidFill>
                  <a:schemeClr val="tx1"/>
                </a:solidFill>
                <a:latin typeface="Signika" panose="020B0604020202020204" charset="0"/>
              </a:rPr>
              <a:t>Chitra, a Chartered Accountant working at an IT firm, noticed a recurring issue within the company’s financial reporting process. The problem was that there were often delays in receiving financial data from certain departments, leading to missed deadlines. Chitra decided to take a proactive approach to address this issue:</a:t>
            </a:r>
          </a:p>
          <a:p>
            <a:pPr marL="0" indent="0">
              <a:lnSpc>
                <a:spcPct val="100000"/>
              </a:lnSpc>
              <a:buNone/>
            </a:pPr>
            <a:endParaRPr lang="en-US" sz="1200" dirty="0">
              <a:solidFill>
                <a:schemeClr val="tx1"/>
              </a:solidFill>
              <a:latin typeface="Signika" panose="020B0604020202020204" charset="0"/>
            </a:endParaRPr>
          </a:p>
          <a:p>
            <a:pPr marL="0" indent="0">
              <a:lnSpc>
                <a:spcPct val="100000"/>
              </a:lnSpc>
              <a:buNone/>
            </a:pPr>
            <a:r>
              <a:rPr lang="en-US" sz="1200" i="1" dirty="0">
                <a:solidFill>
                  <a:schemeClr val="tx1"/>
                </a:solidFill>
                <a:latin typeface="Signika" panose="020B0604020202020204" charset="0"/>
              </a:rPr>
              <a:t>Conversation 1 Chitra with Her Manager:</a:t>
            </a:r>
          </a:p>
          <a:p>
            <a:pPr marL="0" indent="0">
              <a:lnSpc>
                <a:spcPct val="100000"/>
              </a:lnSpc>
              <a:buNone/>
            </a:pPr>
            <a:r>
              <a:rPr lang="en-US" sz="1200" dirty="0">
                <a:solidFill>
                  <a:schemeClr val="tx1"/>
                </a:solidFill>
                <a:latin typeface="Signika" panose="020B0604020202020204" charset="0"/>
              </a:rPr>
              <a:t>Chitra: “Hi, </a:t>
            </a:r>
            <a:r>
              <a:rPr lang="en-US" sz="1200" dirty="0" err="1">
                <a:solidFill>
                  <a:schemeClr val="tx1"/>
                </a:solidFill>
                <a:latin typeface="Signika" panose="020B0604020202020204" charset="0"/>
              </a:rPr>
              <a:t>Rajan</a:t>
            </a:r>
            <a:r>
              <a:rPr lang="en-US" sz="1200" dirty="0">
                <a:solidFill>
                  <a:schemeClr val="tx1"/>
                </a:solidFill>
                <a:latin typeface="Signika" panose="020B0604020202020204" charset="0"/>
              </a:rPr>
              <a:t>, I’ve been noticing that we’ve been facing delays in the financial reporting process due to late data submissions from some departments. This has caused some stress during the past few reporting cycles. I wanted to discuss a proactive solution to prevent this from happening in the future.”</a:t>
            </a:r>
          </a:p>
          <a:p>
            <a:pPr marL="0" indent="0">
              <a:lnSpc>
                <a:spcPct val="100000"/>
              </a:lnSpc>
              <a:buNone/>
            </a:pPr>
            <a:endParaRPr lang="en-US" sz="1200" dirty="0">
              <a:solidFill>
                <a:schemeClr val="tx1"/>
              </a:solidFill>
              <a:latin typeface="Signika" panose="020B0604020202020204" charset="0"/>
            </a:endParaRPr>
          </a:p>
          <a:p>
            <a:pPr marL="0" indent="0">
              <a:lnSpc>
                <a:spcPct val="100000"/>
              </a:lnSpc>
              <a:buNone/>
            </a:pPr>
            <a:r>
              <a:rPr lang="en-US" sz="1200" dirty="0">
                <a:solidFill>
                  <a:schemeClr val="tx1"/>
                </a:solidFill>
                <a:latin typeface="Signika" panose="020B0604020202020204" charset="0"/>
              </a:rPr>
              <a:t>Manager: “I appreciate your concern, Chitra. What do you have in mind?”</a:t>
            </a:r>
          </a:p>
          <a:p>
            <a:pPr marL="0" indent="0">
              <a:lnSpc>
                <a:spcPct val="100000"/>
              </a:lnSpc>
              <a:buNone/>
            </a:pPr>
            <a:endParaRPr lang="en-US" sz="1200" dirty="0">
              <a:solidFill>
                <a:schemeClr val="tx1"/>
              </a:solidFill>
              <a:latin typeface="Signika" panose="020B0604020202020204" charset="0"/>
            </a:endParaRPr>
          </a:p>
          <a:p>
            <a:pPr marL="0" indent="0">
              <a:lnSpc>
                <a:spcPct val="100000"/>
              </a:lnSpc>
              <a:buNone/>
            </a:pPr>
            <a:r>
              <a:rPr lang="en-US" sz="1200" dirty="0">
                <a:solidFill>
                  <a:schemeClr val="tx1"/>
                </a:solidFill>
                <a:latin typeface="Signika" panose="020B0604020202020204" charset="0"/>
              </a:rPr>
              <a:t>Chitra: “I suggest that we initiate a communication plan. I’ll proactively reach out to the heads of those departments a week before the reporting deadline to remind them of the submission deadlines. Additionally, we can provide them with a clear guideline on the data we need and its format to streamline the process.”</a:t>
            </a:r>
          </a:p>
          <a:p>
            <a:pPr marL="0" indent="0">
              <a:lnSpc>
                <a:spcPct val="100000"/>
              </a:lnSpc>
              <a:buNone/>
            </a:pPr>
            <a:endParaRPr lang="en-US" sz="1200" dirty="0">
              <a:solidFill>
                <a:schemeClr val="tx1"/>
              </a:solidFill>
              <a:latin typeface="Signika" panose="020B0604020202020204" charset="0"/>
            </a:endParaRPr>
          </a:p>
          <a:p>
            <a:pPr marL="0" indent="0">
              <a:lnSpc>
                <a:spcPct val="100000"/>
              </a:lnSpc>
              <a:buNone/>
            </a:pPr>
            <a:r>
              <a:rPr lang="en-US" sz="1200" dirty="0">
                <a:solidFill>
                  <a:schemeClr val="tx1"/>
                </a:solidFill>
                <a:latin typeface="Signika" panose="020B0604020202020204" charset="0"/>
              </a:rPr>
              <a:t>Manager: “That sounds like a proactive approach. Let’s implement it and see if it helps improve the timeliness of data submissions. Thank you, Chitra.”</a:t>
            </a:r>
          </a:p>
        </p:txBody>
      </p:sp>
      <p:sp>
        <p:nvSpPr>
          <p:cNvPr id="3" name="Footer Placeholder 2">
            <a:extLst>
              <a:ext uri="{FF2B5EF4-FFF2-40B4-BE49-F238E27FC236}">
                <a16:creationId xmlns:a16="http://schemas.microsoft.com/office/drawing/2014/main" id="{5EFB3F36-18A8-A806-C8A7-314346F48A42}"/>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31766237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417713" y="618968"/>
            <a:ext cx="7940023" cy="572700"/>
          </a:xfrm>
          <a:prstGeom prst="rect">
            <a:avLst/>
          </a:prstGeom>
        </p:spPr>
        <p:txBody>
          <a:bodyPr>
            <a:normAutofit/>
          </a:bodyPr>
          <a:lstStyle/>
          <a:p>
            <a:r>
              <a:rPr lang="en-US" dirty="0">
                <a:latin typeface="Signika" panose="020B0604020202020204" charset="0"/>
              </a:rPr>
              <a:t>Stress Management</a:t>
            </a:r>
            <a:endParaRPr lang="en-IN" dirty="0">
              <a:latin typeface="Signika" panose="020B0604020202020204" charset="0"/>
            </a:endParaRPr>
          </a:p>
        </p:txBody>
      </p:sp>
      <p:sp>
        <p:nvSpPr>
          <p:cNvPr id="3" name="Text Placeholder 2">
            <a:extLst>
              <a:ext uri="{FF2B5EF4-FFF2-40B4-BE49-F238E27FC236}">
                <a16:creationId xmlns:a16="http://schemas.microsoft.com/office/drawing/2014/main" id="{011EADB8-CADF-466B-A93E-44D724A067AF}"/>
              </a:ext>
            </a:extLst>
          </p:cNvPr>
          <p:cNvSpPr>
            <a:spLocks noGrp="1"/>
          </p:cNvSpPr>
          <p:nvPr>
            <p:ph type="body" idx="4294967295"/>
          </p:nvPr>
        </p:nvSpPr>
        <p:spPr>
          <a:xfrm>
            <a:off x="417714" y="1191668"/>
            <a:ext cx="7940023" cy="3416400"/>
          </a:xfrm>
          <a:prstGeom prst="rect">
            <a:avLst/>
          </a:prstGeom>
        </p:spPr>
        <p:txBody>
          <a:bodyPr>
            <a:normAutofit lnSpcReduction="10000"/>
          </a:bodyPr>
          <a:lstStyle/>
          <a:p>
            <a:pPr marL="0" indent="0">
              <a:lnSpc>
                <a:spcPct val="150000"/>
              </a:lnSpc>
              <a:buNone/>
            </a:pPr>
            <a:r>
              <a:rPr lang="en-US" sz="1400" b="1" dirty="0">
                <a:latin typeface="Signika" panose="020B0604020202020204" charset="0"/>
              </a:rPr>
              <a:t>What is workplace stress?</a:t>
            </a:r>
          </a:p>
          <a:p>
            <a:pPr marL="0" indent="0">
              <a:lnSpc>
                <a:spcPct val="150000"/>
              </a:lnSpc>
              <a:buNone/>
            </a:pPr>
            <a:r>
              <a:rPr lang="en-US" sz="1400" dirty="0">
                <a:latin typeface="Signika" panose="020B0604020202020204" charset="0"/>
              </a:rPr>
              <a:t>A psychological and physiological response to the demands and pressures experienced in a work environment. It occurs when the demands of a job exceed an individual’s ability to cope effectively, leading to feelings of tension, anxiety, and strain.</a:t>
            </a:r>
          </a:p>
          <a:p>
            <a:pPr marL="0" indent="0">
              <a:lnSpc>
                <a:spcPct val="150000"/>
              </a:lnSpc>
              <a:buNone/>
            </a:pPr>
            <a:r>
              <a:rPr lang="en-US" sz="1400" b="1" dirty="0">
                <a:latin typeface="Signika" panose="020B0604020202020204" charset="0"/>
              </a:rPr>
              <a:t>How stress impacts us:</a:t>
            </a:r>
          </a:p>
          <a:p>
            <a:pPr marL="285750" indent="-285750">
              <a:lnSpc>
                <a:spcPct val="150000"/>
              </a:lnSpc>
              <a:buSzPct val="100000"/>
            </a:pPr>
            <a:r>
              <a:rPr lang="en-US" sz="1400" dirty="0">
                <a:latin typeface="Signika" panose="020B0604020202020204" charset="0"/>
              </a:rPr>
              <a:t>Physical Health issues – High BP, Heart disease, gastrointestinal problems, and weak immune function</a:t>
            </a:r>
          </a:p>
          <a:p>
            <a:pPr marL="285750" indent="-285750">
              <a:lnSpc>
                <a:spcPct val="150000"/>
              </a:lnSpc>
              <a:buSzPct val="100000"/>
            </a:pPr>
            <a:r>
              <a:rPr lang="en-US" sz="1400" dirty="0">
                <a:latin typeface="Signika" panose="020B0604020202020204" charset="0"/>
              </a:rPr>
              <a:t>Mental Health issues – Anxiety and Depression.</a:t>
            </a:r>
          </a:p>
          <a:p>
            <a:pPr marL="285750" indent="-285750">
              <a:lnSpc>
                <a:spcPct val="150000"/>
              </a:lnSpc>
              <a:buSzPct val="100000"/>
            </a:pPr>
            <a:r>
              <a:rPr lang="en-US" sz="1400" dirty="0">
                <a:latin typeface="Signika" panose="020B0604020202020204" charset="0"/>
              </a:rPr>
              <a:t>Emotional Exhaustion, irritability, mood swings, and a reduced ability to enjoy life.</a:t>
            </a:r>
          </a:p>
          <a:p>
            <a:pPr marL="0" indent="0">
              <a:lnSpc>
                <a:spcPct val="150000"/>
              </a:lnSpc>
              <a:buNone/>
            </a:pPr>
            <a:endParaRPr lang="en-US" sz="1400" dirty="0">
              <a:latin typeface="Signika" panose="020B0604020202020204" charset="0"/>
            </a:endParaRPr>
          </a:p>
        </p:txBody>
      </p:sp>
      <p:sp>
        <p:nvSpPr>
          <p:cNvPr id="4" name="Footer Placeholder 3">
            <a:extLst>
              <a:ext uri="{FF2B5EF4-FFF2-40B4-BE49-F238E27FC236}">
                <a16:creationId xmlns:a16="http://schemas.microsoft.com/office/drawing/2014/main" id="{188B1DF1-4F05-C667-BC41-81DEF766A62C}"/>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64577515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601987" y="691267"/>
            <a:ext cx="7940023" cy="572700"/>
          </a:xfrm>
          <a:prstGeom prst="rect">
            <a:avLst/>
          </a:prstGeom>
        </p:spPr>
        <p:txBody>
          <a:bodyPr>
            <a:normAutofit fontScale="90000"/>
          </a:bodyPr>
          <a:lstStyle/>
          <a:p>
            <a:r>
              <a:rPr lang="en-US" dirty="0">
                <a:latin typeface="Signika" panose="020B0604020202020204" charset="0"/>
              </a:rPr>
              <a:t>Example: Proactive Action by Chitra. Contd..</a:t>
            </a:r>
            <a:endParaRPr lang="en-IN" dirty="0">
              <a:latin typeface="Signika" panose="020B0604020202020204" charset="0"/>
            </a:endParaRPr>
          </a:p>
        </p:txBody>
      </p:sp>
      <p:sp>
        <p:nvSpPr>
          <p:cNvPr id="5" name="Text Placeholder 2">
            <a:extLst>
              <a:ext uri="{FF2B5EF4-FFF2-40B4-BE49-F238E27FC236}">
                <a16:creationId xmlns:a16="http://schemas.microsoft.com/office/drawing/2014/main" id="{BE7DD402-4D41-4FF0-8778-7D480CD60D45}"/>
              </a:ext>
            </a:extLst>
          </p:cNvPr>
          <p:cNvSpPr txBox="1">
            <a:spLocks/>
          </p:cNvSpPr>
          <p:nvPr/>
        </p:nvSpPr>
        <p:spPr>
          <a:xfrm>
            <a:off x="601988" y="1421480"/>
            <a:ext cx="7940023" cy="3859566"/>
          </a:xfrm>
          <a:prstGeom prst="rect">
            <a:avLst/>
          </a:prstGeom>
          <a:noFill/>
          <a:ln>
            <a:noFill/>
          </a:ln>
        </p:spPr>
        <p:txBody>
          <a:bodyPr spcFirstLastPara="1" wrap="square" lIns="91425" tIns="91425" rIns="91425" bIns="91425" anchor="t" anchorCtr="0">
            <a:normAutofit/>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100000"/>
              </a:lnSpc>
              <a:buNone/>
            </a:pPr>
            <a:r>
              <a:rPr lang="en-US" sz="1200" i="1" dirty="0">
                <a:solidFill>
                  <a:schemeClr val="tx1"/>
                </a:solidFill>
                <a:latin typeface="Signika" panose="020B0604020202020204" charset="0"/>
              </a:rPr>
              <a:t>Conversation 2 Chitra with Department Heads:</a:t>
            </a:r>
          </a:p>
          <a:p>
            <a:pPr marL="0" indent="0">
              <a:lnSpc>
                <a:spcPct val="100000"/>
              </a:lnSpc>
              <a:buNone/>
            </a:pPr>
            <a:r>
              <a:rPr lang="en-US" sz="1200" dirty="0">
                <a:solidFill>
                  <a:schemeClr val="tx1"/>
                </a:solidFill>
                <a:latin typeface="Signika" panose="020B0604020202020204" charset="0"/>
              </a:rPr>
              <a:t>Chitra (Email to Department Heads): “Hello, Mr. Burman, I hope this email finds you well. I wanted to give you a heads-up regarding our upcoming financial reporting deadline. To ensure a smooth process, we’ve created a timeline and guidelines for data submission. I’ll be reaching out a week before the deadline to check on the progress and address any questions or concerns you might have. Your cooperation is greatly appreciated.”</a:t>
            </a:r>
          </a:p>
          <a:p>
            <a:pPr marL="0" indent="0">
              <a:lnSpc>
                <a:spcPct val="100000"/>
              </a:lnSpc>
              <a:buNone/>
            </a:pPr>
            <a:endParaRPr lang="en-US" sz="1200" dirty="0">
              <a:solidFill>
                <a:schemeClr val="tx1"/>
              </a:solidFill>
              <a:latin typeface="Signika" panose="020B0604020202020204" charset="0"/>
            </a:endParaRPr>
          </a:p>
          <a:p>
            <a:pPr marL="0" indent="0">
              <a:lnSpc>
                <a:spcPct val="100000"/>
              </a:lnSpc>
              <a:buNone/>
            </a:pPr>
            <a:endParaRPr lang="en-US" sz="1200" dirty="0">
              <a:solidFill>
                <a:schemeClr val="tx1"/>
              </a:solidFill>
              <a:latin typeface="Signika" panose="020B0604020202020204" charset="0"/>
            </a:endParaRPr>
          </a:p>
          <a:p>
            <a:pPr marL="0" indent="0">
              <a:lnSpc>
                <a:spcPct val="100000"/>
              </a:lnSpc>
              <a:buNone/>
            </a:pPr>
            <a:r>
              <a:rPr lang="en-US" sz="1200" b="1" dirty="0">
                <a:solidFill>
                  <a:schemeClr val="tx1"/>
                </a:solidFill>
                <a:latin typeface="Signika" panose="020B0604020202020204" charset="0"/>
              </a:rPr>
              <a:t>Outcome:</a:t>
            </a:r>
          </a:p>
          <a:p>
            <a:pPr marL="0" indent="0">
              <a:lnSpc>
                <a:spcPct val="100000"/>
              </a:lnSpc>
              <a:buNone/>
            </a:pPr>
            <a:r>
              <a:rPr lang="en-US" sz="1200" dirty="0">
                <a:solidFill>
                  <a:schemeClr val="tx1"/>
                </a:solidFill>
                <a:latin typeface="Signika" panose="020B0604020202020204" charset="0"/>
              </a:rPr>
              <a:t>Chitra’s proactive approach to addressing the recurring issue of data delays not only prevented future problems but also improved communication and collaboration within the company. </a:t>
            </a:r>
          </a:p>
          <a:p>
            <a:pPr marL="0" indent="0">
              <a:lnSpc>
                <a:spcPct val="100000"/>
              </a:lnSpc>
              <a:buNone/>
            </a:pPr>
            <a:r>
              <a:rPr lang="en-US" sz="1200" dirty="0">
                <a:solidFill>
                  <a:schemeClr val="tx1"/>
                </a:solidFill>
                <a:latin typeface="Signika" panose="020B0604020202020204" charset="0"/>
              </a:rPr>
              <a:t>By taking the initiative to communicate with her manager and the department heads, Chitra helped streamline the financial reporting process, reducing stress and ensuring that deadlines were consistently met. </a:t>
            </a:r>
          </a:p>
          <a:p>
            <a:pPr marL="0" indent="0">
              <a:lnSpc>
                <a:spcPct val="100000"/>
              </a:lnSpc>
              <a:buNone/>
            </a:pPr>
            <a:r>
              <a:rPr lang="en-US" sz="1200" dirty="0">
                <a:solidFill>
                  <a:schemeClr val="tx1"/>
                </a:solidFill>
                <a:latin typeface="Signika" panose="020B0604020202020204" charset="0"/>
              </a:rPr>
              <a:t>This proactive action demonstrated her commitment to finding solutions and improving processes within the organization.</a:t>
            </a:r>
          </a:p>
        </p:txBody>
      </p:sp>
      <p:sp>
        <p:nvSpPr>
          <p:cNvPr id="3" name="Footer Placeholder 2">
            <a:extLst>
              <a:ext uri="{FF2B5EF4-FFF2-40B4-BE49-F238E27FC236}">
                <a16:creationId xmlns:a16="http://schemas.microsoft.com/office/drawing/2014/main" id="{690C8890-1E0D-1017-2579-F7D1D90C2E4D}"/>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93091099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775946" y="646540"/>
            <a:ext cx="7940023" cy="572700"/>
          </a:xfrm>
          <a:prstGeom prst="rect">
            <a:avLst/>
          </a:prstGeom>
        </p:spPr>
        <p:txBody>
          <a:bodyPr>
            <a:normAutofit/>
          </a:bodyPr>
          <a:lstStyle/>
          <a:p>
            <a:r>
              <a:rPr lang="en-US" sz="2400" dirty="0">
                <a:latin typeface="Signika" panose="020B0604020202020204" charset="0"/>
              </a:rPr>
              <a:t>Example: Proactive Action by Chitra. Contd..</a:t>
            </a:r>
            <a:endParaRPr lang="en-IN" sz="2400" dirty="0">
              <a:latin typeface="Signika" panose="020B0604020202020204" charset="0"/>
            </a:endParaRPr>
          </a:p>
        </p:txBody>
      </p:sp>
      <p:sp>
        <p:nvSpPr>
          <p:cNvPr id="5" name="Text Placeholder 2">
            <a:extLst>
              <a:ext uri="{FF2B5EF4-FFF2-40B4-BE49-F238E27FC236}">
                <a16:creationId xmlns:a16="http://schemas.microsoft.com/office/drawing/2014/main" id="{BE7DD402-4D41-4FF0-8778-7D480CD60D45}"/>
              </a:ext>
            </a:extLst>
          </p:cNvPr>
          <p:cNvSpPr txBox="1">
            <a:spLocks/>
          </p:cNvSpPr>
          <p:nvPr/>
        </p:nvSpPr>
        <p:spPr>
          <a:xfrm>
            <a:off x="838934" y="1085814"/>
            <a:ext cx="7940023" cy="3859566"/>
          </a:xfrm>
          <a:prstGeom prst="rect">
            <a:avLst/>
          </a:prstGeom>
          <a:noFill/>
          <a:ln>
            <a:noFill/>
          </a:ln>
        </p:spPr>
        <p:txBody>
          <a:bodyPr spcFirstLastPara="1" wrap="square" lIns="91425" tIns="91425" rIns="91425" bIns="91425" anchor="t" anchorCtr="0">
            <a:normAutofit/>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100000"/>
              </a:lnSpc>
              <a:buNone/>
            </a:pPr>
            <a:r>
              <a:rPr lang="en-US" sz="1400" i="1" dirty="0">
                <a:solidFill>
                  <a:schemeClr val="tx1"/>
                </a:solidFill>
                <a:latin typeface="Signika" panose="020B0604020202020204" charset="0"/>
              </a:rPr>
              <a:t>How did being proactive help with better stress management in Chitra’s work life</a:t>
            </a:r>
          </a:p>
        </p:txBody>
      </p:sp>
      <p:pic>
        <p:nvPicPr>
          <p:cNvPr id="3" name="Picture 2">
            <a:extLst>
              <a:ext uri="{FF2B5EF4-FFF2-40B4-BE49-F238E27FC236}">
                <a16:creationId xmlns:a16="http://schemas.microsoft.com/office/drawing/2014/main" id="{09B8E3CC-ED80-4069-A6B7-EA9A30B00ED8}"/>
              </a:ext>
            </a:extLst>
          </p:cNvPr>
          <p:cNvPicPr>
            <a:picLocks noChangeAspect="1"/>
          </p:cNvPicPr>
          <p:nvPr/>
        </p:nvPicPr>
        <p:blipFill>
          <a:blip r:embed="rId2"/>
          <a:stretch>
            <a:fillRect/>
          </a:stretch>
        </p:blipFill>
        <p:spPr>
          <a:xfrm>
            <a:off x="6468565" y="2098085"/>
            <a:ext cx="2310392" cy="2112525"/>
          </a:xfrm>
          <a:prstGeom prst="rect">
            <a:avLst/>
          </a:prstGeom>
        </p:spPr>
      </p:pic>
      <p:graphicFrame>
        <p:nvGraphicFramePr>
          <p:cNvPr id="4" name="Diagram 3">
            <a:extLst>
              <a:ext uri="{FF2B5EF4-FFF2-40B4-BE49-F238E27FC236}">
                <a16:creationId xmlns:a16="http://schemas.microsoft.com/office/drawing/2014/main" id="{58D4E418-841C-405E-BD77-2F218C107D55}"/>
              </a:ext>
            </a:extLst>
          </p:cNvPr>
          <p:cNvGraphicFramePr/>
          <p:nvPr>
            <p:extLst>
              <p:ext uri="{D42A27DB-BD31-4B8C-83A1-F6EECF244321}">
                <p14:modId xmlns:p14="http://schemas.microsoft.com/office/powerpoint/2010/main" val="1005059496"/>
              </p:ext>
            </p:extLst>
          </p:nvPr>
        </p:nvGraphicFramePr>
        <p:xfrm>
          <a:off x="775946" y="1550035"/>
          <a:ext cx="5457022" cy="293112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Footer Placeholder 5">
            <a:extLst>
              <a:ext uri="{FF2B5EF4-FFF2-40B4-BE49-F238E27FC236}">
                <a16:creationId xmlns:a16="http://schemas.microsoft.com/office/drawing/2014/main" id="{32A7A823-D18D-16EE-A231-A01ADE84B5EB}"/>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160567146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C4932E2-4A34-4A1B-B74D-E119DC334789}"/>
              </a:ext>
            </a:extLst>
          </p:cNvPr>
          <p:cNvSpPr txBox="1"/>
          <p:nvPr/>
        </p:nvSpPr>
        <p:spPr>
          <a:xfrm>
            <a:off x="2934372" y="2371695"/>
            <a:ext cx="3275256" cy="400110"/>
          </a:xfrm>
          <a:prstGeom prst="rect">
            <a:avLst/>
          </a:prstGeom>
          <a:noFill/>
        </p:spPr>
        <p:txBody>
          <a:bodyPr wrap="none" rtlCol="0">
            <a:spAutoFit/>
          </a:bodyPr>
          <a:lstStyle/>
          <a:p>
            <a:r>
              <a:rPr lang="en-US" sz="2000" b="1" dirty="0">
                <a:latin typeface="Signika" panose="020B0604020202020204" charset="0"/>
              </a:rPr>
              <a:t>SELF ASSESSMENT QUIZES</a:t>
            </a:r>
            <a:endParaRPr lang="en-IN" sz="2000" b="1" dirty="0">
              <a:latin typeface="Signika" panose="020B0604020202020204" charset="0"/>
            </a:endParaRPr>
          </a:p>
        </p:txBody>
      </p:sp>
      <p:sp>
        <p:nvSpPr>
          <p:cNvPr id="2" name="Footer Placeholder 1">
            <a:extLst>
              <a:ext uri="{FF2B5EF4-FFF2-40B4-BE49-F238E27FC236}">
                <a16:creationId xmlns:a16="http://schemas.microsoft.com/office/drawing/2014/main" id="{B94D37FF-1C95-BBD5-5B01-540E0E40ABAE}"/>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151447351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311701" y="537810"/>
            <a:ext cx="7940023" cy="572700"/>
          </a:xfrm>
          <a:prstGeom prst="rect">
            <a:avLst/>
          </a:prstGeom>
        </p:spPr>
        <p:txBody>
          <a:bodyPr>
            <a:normAutofit/>
          </a:bodyPr>
          <a:lstStyle/>
          <a:p>
            <a:r>
              <a:rPr lang="en-US" sz="2400" dirty="0">
                <a:latin typeface="Signika" panose="020B0604020202020204" charset="0"/>
              </a:rPr>
              <a:t>Stress self-assessment quiz</a:t>
            </a:r>
            <a:endParaRPr lang="en-IN" sz="2400" dirty="0">
              <a:latin typeface="Signika" panose="020B0604020202020204" charset="0"/>
            </a:endParaRPr>
          </a:p>
        </p:txBody>
      </p:sp>
      <p:sp>
        <p:nvSpPr>
          <p:cNvPr id="5" name="Text Placeholder 2">
            <a:extLst>
              <a:ext uri="{FF2B5EF4-FFF2-40B4-BE49-F238E27FC236}">
                <a16:creationId xmlns:a16="http://schemas.microsoft.com/office/drawing/2014/main" id="{BE7DD402-4D41-4FF0-8778-7D480CD60D45}"/>
              </a:ext>
            </a:extLst>
          </p:cNvPr>
          <p:cNvSpPr txBox="1">
            <a:spLocks/>
          </p:cNvSpPr>
          <p:nvPr/>
        </p:nvSpPr>
        <p:spPr>
          <a:xfrm>
            <a:off x="311702" y="824160"/>
            <a:ext cx="7940023" cy="3859566"/>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100000"/>
              </a:lnSpc>
              <a:buNone/>
            </a:pPr>
            <a:r>
              <a:rPr lang="en-US" sz="1200" dirty="0">
                <a:solidFill>
                  <a:schemeClr val="tx1"/>
                </a:solidFill>
                <a:latin typeface="Signika" panose="020B0604020202020204" charset="0"/>
              </a:rPr>
              <a:t>For each statement, choose the response that best reflects your experience over the past month:</a:t>
            </a:r>
          </a:p>
          <a:p>
            <a:pPr marL="0" indent="0">
              <a:lnSpc>
                <a:spcPct val="100000"/>
              </a:lnSpc>
              <a:buNone/>
            </a:pPr>
            <a:r>
              <a:rPr lang="en-US" sz="1200" b="1" dirty="0">
                <a:solidFill>
                  <a:schemeClr val="tx1"/>
                </a:solidFill>
                <a:latin typeface="Signika" panose="020B0604020202020204" charset="0"/>
              </a:rPr>
              <a:t>Mention: </a:t>
            </a:r>
          </a:p>
          <a:p>
            <a:pPr marL="228600" indent="-228600">
              <a:lnSpc>
                <a:spcPct val="100000"/>
              </a:lnSpc>
              <a:buSzPct val="100000"/>
              <a:buFont typeface="+mj-lt"/>
              <a:buAutoNum type="arabicPeriod"/>
            </a:pPr>
            <a:r>
              <a:rPr lang="en-US" sz="1200" b="1" dirty="0">
                <a:solidFill>
                  <a:schemeClr val="tx1"/>
                </a:solidFill>
                <a:latin typeface="Signika" panose="020B0604020202020204" charset="0"/>
              </a:rPr>
              <a:t>Rarely or never</a:t>
            </a:r>
          </a:p>
          <a:p>
            <a:pPr marL="228600" indent="-228600">
              <a:lnSpc>
                <a:spcPct val="100000"/>
              </a:lnSpc>
              <a:buSzPct val="100000"/>
              <a:buFont typeface="+mj-lt"/>
              <a:buAutoNum type="arabicPeriod"/>
            </a:pPr>
            <a:r>
              <a:rPr lang="en-US" sz="1200" b="1" dirty="0">
                <a:solidFill>
                  <a:schemeClr val="tx1"/>
                </a:solidFill>
                <a:latin typeface="Signika" panose="020B0604020202020204" charset="0"/>
              </a:rPr>
              <a:t>Occasionally</a:t>
            </a:r>
          </a:p>
          <a:p>
            <a:pPr marL="228600" indent="-228600">
              <a:lnSpc>
                <a:spcPct val="100000"/>
              </a:lnSpc>
              <a:buSzPct val="100000"/>
              <a:buFont typeface="+mj-lt"/>
              <a:buAutoNum type="arabicPeriod"/>
            </a:pPr>
            <a:r>
              <a:rPr lang="en-US" sz="1200" b="1" dirty="0">
                <a:solidFill>
                  <a:schemeClr val="tx1"/>
                </a:solidFill>
                <a:latin typeface="Signika" panose="020B0604020202020204" charset="0"/>
              </a:rPr>
              <a:t>Frequently</a:t>
            </a:r>
          </a:p>
          <a:p>
            <a:pPr marL="228600" indent="-228600">
              <a:lnSpc>
                <a:spcPct val="100000"/>
              </a:lnSpc>
              <a:buSzPct val="100000"/>
              <a:buFont typeface="+mj-lt"/>
              <a:buAutoNum type="arabicPeriod"/>
            </a:pPr>
            <a:r>
              <a:rPr lang="en-US" sz="1200" b="1" dirty="0">
                <a:solidFill>
                  <a:schemeClr val="tx1"/>
                </a:solidFill>
                <a:latin typeface="Signika" panose="020B0604020202020204" charset="0"/>
              </a:rPr>
              <a:t>Almost always</a:t>
            </a:r>
          </a:p>
          <a:p>
            <a:pPr marL="228600" indent="-228600">
              <a:lnSpc>
                <a:spcPct val="150000"/>
              </a:lnSpc>
              <a:buSzPct val="100000"/>
              <a:buFont typeface="+mj-lt"/>
              <a:buAutoNum type="alphaLcParenR"/>
            </a:pPr>
            <a:r>
              <a:rPr lang="en-US" sz="1200" dirty="0">
                <a:solidFill>
                  <a:schemeClr val="tx1"/>
                </a:solidFill>
                <a:latin typeface="Signika" panose="020B0604020202020204" charset="0"/>
              </a:rPr>
              <a:t>I often feel overwhelmed by my daily tasks and responsibilities.</a:t>
            </a:r>
          </a:p>
          <a:p>
            <a:pPr marL="228600" indent="-228600">
              <a:lnSpc>
                <a:spcPct val="150000"/>
              </a:lnSpc>
              <a:buSzPct val="100000"/>
              <a:buFont typeface="+mj-lt"/>
              <a:buAutoNum type="alphaLcParenR"/>
            </a:pPr>
            <a:r>
              <a:rPr lang="en-US" sz="1200" dirty="0">
                <a:solidFill>
                  <a:schemeClr val="tx1"/>
                </a:solidFill>
                <a:latin typeface="Signika" panose="020B0604020202020204" charset="0"/>
              </a:rPr>
              <a:t>I have trouble falling asleep or staying asleep due to racing thoughts.</a:t>
            </a:r>
          </a:p>
          <a:p>
            <a:pPr marL="228600" indent="-228600">
              <a:lnSpc>
                <a:spcPct val="150000"/>
              </a:lnSpc>
              <a:buSzPct val="100000"/>
              <a:buFont typeface="+mj-lt"/>
              <a:buAutoNum type="alphaLcParenR"/>
            </a:pPr>
            <a:r>
              <a:rPr lang="en-US" sz="1200" dirty="0">
                <a:solidFill>
                  <a:schemeClr val="tx1"/>
                </a:solidFill>
                <a:latin typeface="Signika" panose="020B0604020202020204" charset="0"/>
              </a:rPr>
              <a:t>I experience physical symptoms of stress, such as headaches, muscle tension, or stomach problems.</a:t>
            </a:r>
          </a:p>
          <a:p>
            <a:pPr marL="228600" indent="-228600">
              <a:lnSpc>
                <a:spcPct val="150000"/>
              </a:lnSpc>
              <a:buSzPct val="100000"/>
              <a:buFont typeface="+mj-lt"/>
              <a:buAutoNum type="alphaLcParenR"/>
            </a:pPr>
            <a:r>
              <a:rPr lang="en-US" sz="1200" dirty="0">
                <a:solidFill>
                  <a:schemeClr val="tx1"/>
                </a:solidFill>
                <a:latin typeface="Signika" panose="020B0604020202020204" charset="0"/>
              </a:rPr>
              <a:t>I find it challenging to relax and unwind, even when I have free time.</a:t>
            </a:r>
          </a:p>
          <a:p>
            <a:pPr marL="228600" indent="-228600">
              <a:lnSpc>
                <a:spcPct val="150000"/>
              </a:lnSpc>
              <a:buSzPct val="100000"/>
              <a:buFont typeface="+mj-lt"/>
              <a:buAutoNum type="alphaLcParenR"/>
            </a:pPr>
            <a:r>
              <a:rPr lang="en-US" sz="1200" dirty="0">
                <a:solidFill>
                  <a:schemeClr val="tx1"/>
                </a:solidFill>
                <a:latin typeface="Signika" panose="020B0604020202020204" charset="0"/>
              </a:rPr>
              <a:t>I often feel irritable, moody, or on edge.</a:t>
            </a:r>
          </a:p>
          <a:p>
            <a:pPr marL="228600" indent="-228600">
              <a:lnSpc>
                <a:spcPct val="150000"/>
              </a:lnSpc>
              <a:buSzPct val="100000"/>
              <a:buFont typeface="+mj-lt"/>
              <a:buAutoNum type="alphaLcParenR"/>
            </a:pPr>
            <a:r>
              <a:rPr lang="en-US" sz="1200" dirty="0">
                <a:solidFill>
                  <a:schemeClr val="tx1"/>
                </a:solidFill>
                <a:latin typeface="Signika" panose="020B0604020202020204" charset="0"/>
              </a:rPr>
              <a:t>My productivity at work or in daily tasks has decreased due to stress.</a:t>
            </a:r>
          </a:p>
          <a:p>
            <a:pPr marL="228600" indent="-228600">
              <a:lnSpc>
                <a:spcPct val="150000"/>
              </a:lnSpc>
              <a:buSzPct val="100000"/>
              <a:buFont typeface="+mj-lt"/>
              <a:buAutoNum type="alphaLcParenR"/>
            </a:pPr>
            <a:r>
              <a:rPr lang="en-US" sz="1200" dirty="0">
                <a:solidFill>
                  <a:schemeClr val="tx1"/>
                </a:solidFill>
                <a:latin typeface="Signika" panose="020B0604020202020204" charset="0"/>
              </a:rPr>
              <a:t>I have difficulty concentrating or making decisions because my mind feels scattered.</a:t>
            </a:r>
          </a:p>
          <a:p>
            <a:pPr marL="228600" indent="-228600">
              <a:lnSpc>
                <a:spcPct val="150000"/>
              </a:lnSpc>
              <a:buSzPct val="100000"/>
              <a:buFont typeface="+mj-lt"/>
              <a:buAutoNum type="alphaLcParenR"/>
            </a:pPr>
            <a:r>
              <a:rPr lang="en-US" sz="1200" dirty="0">
                <a:solidFill>
                  <a:schemeClr val="tx1"/>
                </a:solidFill>
                <a:latin typeface="Signika" panose="020B0604020202020204" charset="0"/>
              </a:rPr>
              <a:t>I have withdrawn from social activities or hobbies I once enjoyed.</a:t>
            </a:r>
          </a:p>
          <a:p>
            <a:pPr marL="228600" indent="-228600">
              <a:lnSpc>
                <a:spcPct val="150000"/>
              </a:lnSpc>
              <a:buSzPct val="100000"/>
              <a:buFont typeface="+mj-lt"/>
              <a:buAutoNum type="alphaLcParenR"/>
            </a:pPr>
            <a:r>
              <a:rPr lang="en-US" sz="1200" dirty="0">
                <a:solidFill>
                  <a:schemeClr val="tx1"/>
                </a:solidFill>
                <a:latin typeface="Signika" panose="020B0604020202020204" charset="0"/>
              </a:rPr>
              <a:t>I use unhealthy coping mechanisms like excessive drinking, smoking, or overeating to deal with stress.</a:t>
            </a:r>
          </a:p>
          <a:p>
            <a:pPr marL="228600" indent="-228600">
              <a:lnSpc>
                <a:spcPct val="150000"/>
              </a:lnSpc>
              <a:buSzPct val="100000"/>
              <a:buFont typeface="+mj-lt"/>
              <a:buAutoNum type="alphaLcParenR"/>
            </a:pPr>
            <a:r>
              <a:rPr lang="en-US" sz="1200" dirty="0">
                <a:solidFill>
                  <a:schemeClr val="tx1"/>
                </a:solidFill>
                <a:latin typeface="Signika" panose="020B0604020202020204" charset="0"/>
              </a:rPr>
              <a:t>I have talked to friends or family about my stress and sought support when needed.</a:t>
            </a:r>
          </a:p>
          <a:p>
            <a:pPr marL="0" indent="0">
              <a:lnSpc>
                <a:spcPct val="100000"/>
              </a:lnSpc>
              <a:buNone/>
            </a:pPr>
            <a:endParaRPr lang="en-US" sz="1200" dirty="0">
              <a:solidFill>
                <a:schemeClr val="tx1"/>
              </a:solidFill>
              <a:latin typeface="Signika" panose="020B0604020202020204" charset="0"/>
            </a:endParaRPr>
          </a:p>
        </p:txBody>
      </p:sp>
      <p:sp>
        <p:nvSpPr>
          <p:cNvPr id="3" name="Footer Placeholder 2">
            <a:extLst>
              <a:ext uri="{FF2B5EF4-FFF2-40B4-BE49-F238E27FC236}">
                <a16:creationId xmlns:a16="http://schemas.microsoft.com/office/drawing/2014/main" id="{98020367-4FF4-F87D-0063-F15671FE1604}"/>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68716981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429285" y="701906"/>
            <a:ext cx="7940023" cy="572700"/>
          </a:xfrm>
          <a:prstGeom prst="rect">
            <a:avLst/>
          </a:prstGeom>
        </p:spPr>
        <p:txBody>
          <a:bodyPr>
            <a:normAutofit/>
          </a:bodyPr>
          <a:lstStyle/>
          <a:p>
            <a:r>
              <a:rPr lang="en-US" sz="2800" dirty="0">
                <a:latin typeface="Signika" panose="020B0604020202020204" charset="0"/>
              </a:rPr>
              <a:t>Stress self-assessment quiz Analysis</a:t>
            </a:r>
            <a:endParaRPr lang="en-IN" sz="2800" dirty="0">
              <a:latin typeface="Signika" panose="020B0604020202020204" charset="0"/>
            </a:endParaRPr>
          </a:p>
        </p:txBody>
      </p:sp>
      <p:sp>
        <p:nvSpPr>
          <p:cNvPr id="5" name="Text Placeholder 2">
            <a:extLst>
              <a:ext uri="{FF2B5EF4-FFF2-40B4-BE49-F238E27FC236}">
                <a16:creationId xmlns:a16="http://schemas.microsoft.com/office/drawing/2014/main" id="{BE7DD402-4D41-4FF0-8778-7D480CD60D45}"/>
              </a:ext>
            </a:extLst>
          </p:cNvPr>
          <p:cNvSpPr txBox="1">
            <a:spLocks/>
          </p:cNvSpPr>
          <p:nvPr/>
        </p:nvSpPr>
        <p:spPr>
          <a:xfrm>
            <a:off x="429286" y="1274606"/>
            <a:ext cx="7940022" cy="3492657"/>
          </a:xfrm>
          <a:prstGeom prst="rect">
            <a:avLst/>
          </a:prstGeom>
          <a:noFill/>
          <a:ln>
            <a:noFill/>
          </a:ln>
        </p:spPr>
        <p:txBody>
          <a:bodyPr spcFirstLastPara="1" wrap="square" lIns="91425" tIns="91425" rIns="91425" bIns="91425" anchor="t" anchorCtr="0">
            <a:normAutofit/>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100000"/>
              </a:lnSpc>
              <a:buNone/>
            </a:pPr>
            <a:r>
              <a:rPr lang="en-US" sz="1200" b="1" dirty="0">
                <a:solidFill>
                  <a:schemeClr val="tx1"/>
                </a:solidFill>
                <a:latin typeface="Signika" panose="020B0604020202020204" charset="0"/>
              </a:rPr>
              <a:t>Scoring:</a:t>
            </a:r>
          </a:p>
          <a:p>
            <a:pPr marL="0" indent="0">
              <a:lnSpc>
                <a:spcPct val="100000"/>
              </a:lnSpc>
              <a:buNone/>
            </a:pPr>
            <a:r>
              <a:rPr lang="en-US" sz="1200" dirty="0">
                <a:solidFill>
                  <a:schemeClr val="tx1"/>
                </a:solidFill>
                <a:latin typeface="Signika" panose="020B0604020202020204" charset="0"/>
              </a:rPr>
              <a:t>Add up your points based on your responses:</a:t>
            </a:r>
          </a:p>
          <a:p>
            <a:pPr marL="0" indent="0">
              <a:lnSpc>
                <a:spcPct val="100000"/>
              </a:lnSpc>
              <a:buNone/>
            </a:pPr>
            <a:r>
              <a:rPr lang="en-US" sz="1200" dirty="0">
                <a:solidFill>
                  <a:schemeClr val="tx1"/>
                </a:solidFill>
                <a:latin typeface="Signika" panose="020B0604020202020204" charset="0"/>
              </a:rPr>
              <a:t>• Rarely or never = 1 point</a:t>
            </a:r>
          </a:p>
          <a:p>
            <a:pPr marL="0" indent="0">
              <a:lnSpc>
                <a:spcPct val="100000"/>
              </a:lnSpc>
              <a:buNone/>
            </a:pPr>
            <a:r>
              <a:rPr lang="en-US" sz="1200" dirty="0">
                <a:solidFill>
                  <a:schemeClr val="tx1"/>
                </a:solidFill>
                <a:latin typeface="Signika" panose="020B0604020202020204" charset="0"/>
              </a:rPr>
              <a:t>• Occasionally = 2 points</a:t>
            </a:r>
          </a:p>
          <a:p>
            <a:pPr marL="0" indent="0">
              <a:lnSpc>
                <a:spcPct val="100000"/>
              </a:lnSpc>
              <a:buNone/>
            </a:pPr>
            <a:r>
              <a:rPr lang="en-US" sz="1200" dirty="0">
                <a:solidFill>
                  <a:schemeClr val="tx1"/>
                </a:solidFill>
                <a:latin typeface="Signika" panose="020B0604020202020204" charset="0"/>
              </a:rPr>
              <a:t>• Frequently = 3 points</a:t>
            </a:r>
          </a:p>
          <a:p>
            <a:pPr marL="0" indent="0">
              <a:lnSpc>
                <a:spcPct val="100000"/>
              </a:lnSpc>
              <a:buNone/>
            </a:pPr>
            <a:r>
              <a:rPr lang="en-US" sz="1200" dirty="0">
                <a:solidFill>
                  <a:schemeClr val="tx1"/>
                </a:solidFill>
                <a:latin typeface="Signika" panose="020B0604020202020204" charset="0"/>
              </a:rPr>
              <a:t>• Almost always = 4 points</a:t>
            </a:r>
          </a:p>
          <a:p>
            <a:pPr marL="0" indent="0">
              <a:lnSpc>
                <a:spcPct val="100000"/>
              </a:lnSpc>
              <a:buNone/>
            </a:pPr>
            <a:endParaRPr lang="en-US" sz="1200" dirty="0">
              <a:solidFill>
                <a:schemeClr val="tx1"/>
              </a:solidFill>
              <a:latin typeface="Signika" panose="020B0604020202020204" charset="0"/>
            </a:endParaRPr>
          </a:p>
          <a:p>
            <a:pPr marL="0" indent="0">
              <a:lnSpc>
                <a:spcPct val="100000"/>
              </a:lnSpc>
              <a:buNone/>
            </a:pPr>
            <a:r>
              <a:rPr lang="en-US" sz="1200" b="1" dirty="0">
                <a:solidFill>
                  <a:schemeClr val="tx1"/>
                </a:solidFill>
                <a:latin typeface="Signika" panose="020B0604020202020204" charset="0"/>
              </a:rPr>
              <a:t>Interpretation:</a:t>
            </a:r>
          </a:p>
          <a:p>
            <a:pPr marL="0" indent="0">
              <a:lnSpc>
                <a:spcPct val="100000"/>
              </a:lnSpc>
              <a:buNone/>
            </a:pPr>
            <a:r>
              <a:rPr lang="en-US" sz="1200" dirty="0">
                <a:solidFill>
                  <a:schemeClr val="tx1"/>
                </a:solidFill>
                <a:latin typeface="Signika" panose="020B0604020202020204" charset="0"/>
              </a:rPr>
              <a:t>• 10-15 points: Low Stress</a:t>
            </a:r>
          </a:p>
          <a:p>
            <a:pPr marL="0" indent="0">
              <a:lnSpc>
                <a:spcPct val="100000"/>
              </a:lnSpc>
              <a:buNone/>
            </a:pPr>
            <a:r>
              <a:rPr lang="en-US" sz="1200" dirty="0">
                <a:solidFill>
                  <a:schemeClr val="tx1"/>
                </a:solidFill>
                <a:latin typeface="Signika" panose="020B0604020202020204" charset="0"/>
              </a:rPr>
              <a:t>• 16-25 points: Moderate Stress</a:t>
            </a:r>
          </a:p>
          <a:p>
            <a:pPr marL="0" indent="0">
              <a:lnSpc>
                <a:spcPct val="100000"/>
              </a:lnSpc>
              <a:buNone/>
            </a:pPr>
            <a:r>
              <a:rPr lang="en-US" sz="1200" dirty="0">
                <a:solidFill>
                  <a:schemeClr val="tx1"/>
                </a:solidFill>
                <a:latin typeface="Signika" panose="020B0604020202020204" charset="0"/>
              </a:rPr>
              <a:t>• 26-35 points: High Stress</a:t>
            </a:r>
          </a:p>
          <a:p>
            <a:pPr marL="0" indent="0">
              <a:lnSpc>
                <a:spcPct val="100000"/>
              </a:lnSpc>
              <a:buNone/>
            </a:pPr>
            <a:r>
              <a:rPr lang="en-US" sz="1200" dirty="0">
                <a:solidFill>
                  <a:schemeClr val="tx1"/>
                </a:solidFill>
                <a:latin typeface="Signika" panose="020B0604020202020204" charset="0"/>
              </a:rPr>
              <a:t>• 36-40 points: Very High Stress</a:t>
            </a:r>
          </a:p>
          <a:p>
            <a:pPr marL="0" indent="0">
              <a:lnSpc>
                <a:spcPct val="100000"/>
              </a:lnSpc>
              <a:buNone/>
            </a:pPr>
            <a:endParaRPr lang="en-US" sz="1200" dirty="0">
              <a:solidFill>
                <a:schemeClr val="tx1"/>
              </a:solidFill>
              <a:latin typeface="Signika" panose="020B0604020202020204" charset="0"/>
            </a:endParaRPr>
          </a:p>
          <a:p>
            <a:pPr marL="0" indent="0">
              <a:lnSpc>
                <a:spcPct val="100000"/>
              </a:lnSpc>
              <a:buNone/>
            </a:pPr>
            <a:r>
              <a:rPr lang="en-US" sz="1200" dirty="0">
                <a:solidFill>
                  <a:schemeClr val="tx1"/>
                </a:solidFill>
                <a:latin typeface="Signika" panose="020B0604020202020204" charset="0"/>
              </a:rPr>
              <a:t>This self-assessment quiz provides a general indication of your stress levels. If you find that your stress levels are moderate to very high, consider seeking support from a healthcare professional, therapist, or counsellor to help you manage and reduce stress in your life.</a:t>
            </a:r>
          </a:p>
        </p:txBody>
      </p:sp>
      <p:sp>
        <p:nvSpPr>
          <p:cNvPr id="3" name="Footer Placeholder 2">
            <a:extLst>
              <a:ext uri="{FF2B5EF4-FFF2-40B4-BE49-F238E27FC236}">
                <a16:creationId xmlns:a16="http://schemas.microsoft.com/office/drawing/2014/main" id="{463EE89A-2416-F2F0-2D00-85F8AA414053}"/>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49954193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601986" y="690795"/>
            <a:ext cx="7940023" cy="572700"/>
          </a:xfrm>
          <a:prstGeom prst="rect">
            <a:avLst/>
          </a:prstGeom>
        </p:spPr>
        <p:txBody>
          <a:bodyPr>
            <a:normAutofit/>
          </a:bodyPr>
          <a:lstStyle/>
          <a:p>
            <a:r>
              <a:rPr lang="en-US" sz="2800" dirty="0">
                <a:latin typeface="Signika" panose="020B0604020202020204" charset="0"/>
              </a:rPr>
              <a:t>Well-Being Self-Assessment Quiz</a:t>
            </a:r>
            <a:endParaRPr lang="en-IN" sz="2800" dirty="0">
              <a:latin typeface="Signika" panose="020B0604020202020204" charset="0"/>
            </a:endParaRPr>
          </a:p>
        </p:txBody>
      </p:sp>
      <p:sp>
        <p:nvSpPr>
          <p:cNvPr id="5" name="Text Placeholder 2">
            <a:extLst>
              <a:ext uri="{FF2B5EF4-FFF2-40B4-BE49-F238E27FC236}">
                <a16:creationId xmlns:a16="http://schemas.microsoft.com/office/drawing/2014/main" id="{BE7DD402-4D41-4FF0-8778-7D480CD60D45}"/>
              </a:ext>
            </a:extLst>
          </p:cNvPr>
          <p:cNvSpPr txBox="1">
            <a:spLocks/>
          </p:cNvSpPr>
          <p:nvPr/>
        </p:nvSpPr>
        <p:spPr>
          <a:xfrm>
            <a:off x="601987" y="1181541"/>
            <a:ext cx="7940023" cy="3859566"/>
          </a:xfrm>
          <a:prstGeom prst="rect">
            <a:avLst/>
          </a:prstGeom>
          <a:noFill/>
          <a:ln>
            <a:noFill/>
          </a:ln>
        </p:spPr>
        <p:txBody>
          <a:bodyPr spcFirstLastPara="1" wrap="square" lIns="91425" tIns="91425" rIns="91425" bIns="91425" anchor="t" anchorCtr="0">
            <a:normAutofit/>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100000"/>
              </a:lnSpc>
              <a:buNone/>
            </a:pPr>
            <a:r>
              <a:rPr lang="en-US" sz="1200" dirty="0">
                <a:solidFill>
                  <a:schemeClr val="tx1"/>
                </a:solidFill>
                <a:latin typeface="Signika" panose="020B0604020202020204" charset="0"/>
              </a:rPr>
              <a:t>Please rate each statement based on your experiences and feelings over the past month</a:t>
            </a:r>
          </a:p>
          <a:p>
            <a:pPr marL="0" indent="0">
              <a:lnSpc>
                <a:spcPct val="100000"/>
              </a:lnSpc>
              <a:buNone/>
            </a:pPr>
            <a:r>
              <a:rPr lang="en-US" sz="1200" b="1" dirty="0">
                <a:solidFill>
                  <a:schemeClr val="tx1"/>
                </a:solidFill>
                <a:latin typeface="Signika" panose="020B0604020202020204" charset="0"/>
              </a:rPr>
              <a:t>Mention</a:t>
            </a:r>
          </a:p>
          <a:p>
            <a:pPr marL="228600" indent="-228600">
              <a:lnSpc>
                <a:spcPct val="100000"/>
              </a:lnSpc>
              <a:buSzPct val="100000"/>
              <a:buFont typeface="+mj-lt"/>
              <a:buAutoNum type="arabicPeriod"/>
            </a:pPr>
            <a:r>
              <a:rPr lang="en-US" sz="1200" dirty="0">
                <a:solidFill>
                  <a:schemeClr val="tx1"/>
                </a:solidFill>
                <a:latin typeface="Signika" panose="020B0604020202020204" charset="0"/>
              </a:rPr>
              <a:t>Strongly Disagree</a:t>
            </a:r>
          </a:p>
          <a:p>
            <a:pPr marL="228600" indent="-228600">
              <a:lnSpc>
                <a:spcPct val="100000"/>
              </a:lnSpc>
              <a:buSzPct val="100000"/>
              <a:buFont typeface="+mj-lt"/>
              <a:buAutoNum type="arabicPeriod"/>
            </a:pPr>
            <a:r>
              <a:rPr lang="en-US" sz="1200" dirty="0">
                <a:solidFill>
                  <a:schemeClr val="tx1"/>
                </a:solidFill>
                <a:latin typeface="Signika" panose="020B0604020202020204" charset="0"/>
              </a:rPr>
              <a:t>Disagree</a:t>
            </a:r>
          </a:p>
          <a:p>
            <a:pPr marL="228600" indent="-228600">
              <a:lnSpc>
                <a:spcPct val="100000"/>
              </a:lnSpc>
              <a:buSzPct val="100000"/>
              <a:buFont typeface="+mj-lt"/>
              <a:buAutoNum type="arabicPeriod"/>
            </a:pPr>
            <a:r>
              <a:rPr lang="en-US" sz="1200" dirty="0">
                <a:solidFill>
                  <a:schemeClr val="tx1"/>
                </a:solidFill>
                <a:latin typeface="Signika" panose="020B0604020202020204" charset="0"/>
              </a:rPr>
              <a:t>Neutral</a:t>
            </a:r>
          </a:p>
          <a:p>
            <a:pPr marL="228600" indent="-228600">
              <a:lnSpc>
                <a:spcPct val="100000"/>
              </a:lnSpc>
              <a:buSzPct val="100000"/>
              <a:buFont typeface="+mj-lt"/>
              <a:buAutoNum type="arabicPeriod"/>
            </a:pPr>
            <a:r>
              <a:rPr lang="en-US" sz="1200" dirty="0">
                <a:solidFill>
                  <a:schemeClr val="tx1"/>
                </a:solidFill>
                <a:latin typeface="Signika" panose="020B0604020202020204" charset="0"/>
              </a:rPr>
              <a:t>Agree</a:t>
            </a:r>
          </a:p>
          <a:p>
            <a:pPr marL="228600" indent="-228600">
              <a:lnSpc>
                <a:spcPct val="100000"/>
              </a:lnSpc>
              <a:buSzPct val="100000"/>
              <a:buFont typeface="+mj-lt"/>
              <a:buAutoNum type="arabicPeriod"/>
            </a:pPr>
            <a:r>
              <a:rPr lang="en-US" sz="1200" dirty="0">
                <a:solidFill>
                  <a:schemeClr val="tx1"/>
                </a:solidFill>
                <a:latin typeface="Signika" panose="020B0604020202020204" charset="0"/>
              </a:rPr>
              <a:t>Strongly Agree</a:t>
            </a:r>
          </a:p>
          <a:p>
            <a:pPr marL="228600" indent="-228600">
              <a:lnSpc>
                <a:spcPct val="150000"/>
              </a:lnSpc>
              <a:buSzPct val="100000"/>
              <a:buFont typeface="+mj-lt"/>
              <a:buAutoNum type="alphaLcParenR"/>
            </a:pPr>
            <a:r>
              <a:rPr lang="en-US" sz="1200" dirty="0">
                <a:solidFill>
                  <a:schemeClr val="tx1"/>
                </a:solidFill>
                <a:latin typeface="Signika" panose="020B0604020202020204" charset="0"/>
              </a:rPr>
              <a:t>I have a sense of purpose and meaning in my life</a:t>
            </a:r>
          </a:p>
          <a:p>
            <a:pPr marL="228600" indent="-228600">
              <a:lnSpc>
                <a:spcPct val="150000"/>
              </a:lnSpc>
              <a:buSzPct val="100000"/>
              <a:buFont typeface="+mj-lt"/>
              <a:buAutoNum type="alphaLcParenR"/>
            </a:pPr>
            <a:r>
              <a:rPr lang="en-US" sz="1200" dirty="0">
                <a:solidFill>
                  <a:schemeClr val="tx1"/>
                </a:solidFill>
                <a:latin typeface="Signika" panose="020B0604020202020204" charset="0"/>
              </a:rPr>
              <a:t>I generally feel optimistic about the future.</a:t>
            </a:r>
          </a:p>
          <a:p>
            <a:pPr marL="228600" indent="-228600">
              <a:lnSpc>
                <a:spcPct val="150000"/>
              </a:lnSpc>
              <a:buSzPct val="100000"/>
              <a:buFont typeface="+mj-lt"/>
              <a:buAutoNum type="alphaLcParenR"/>
            </a:pPr>
            <a:r>
              <a:rPr lang="en-US" sz="1200" dirty="0">
                <a:solidFill>
                  <a:schemeClr val="tx1"/>
                </a:solidFill>
                <a:latin typeface="Signika" panose="020B0604020202020204" charset="0"/>
              </a:rPr>
              <a:t>I am satisfied with my physical health and fitness.</a:t>
            </a:r>
          </a:p>
          <a:p>
            <a:pPr marL="228600" indent="-228600">
              <a:lnSpc>
                <a:spcPct val="150000"/>
              </a:lnSpc>
              <a:buSzPct val="100000"/>
              <a:buFont typeface="+mj-lt"/>
              <a:buAutoNum type="alphaLcParenR"/>
            </a:pPr>
            <a:r>
              <a:rPr lang="en-US" sz="1200" dirty="0">
                <a:solidFill>
                  <a:schemeClr val="tx1"/>
                </a:solidFill>
                <a:latin typeface="Signika" panose="020B0604020202020204" charset="0"/>
              </a:rPr>
              <a:t>I have a strong support system of friends and family.</a:t>
            </a:r>
          </a:p>
          <a:p>
            <a:pPr marL="228600" indent="-228600">
              <a:lnSpc>
                <a:spcPct val="150000"/>
              </a:lnSpc>
              <a:buSzPct val="100000"/>
              <a:buFont typeface="+mj-lt"/>
              <a:buAutoNum type="alphaLcParenR"/>
            </a:pPr>
            <a:r>
              <a:rPr lang="en-US" sz="1200" dirty="0">
                <a:solidFill>
                  <a:schemeClr val="tx1"/>
                </a:solidFill>
                <a:latin typeface="Signika" panose="020B0604020202020204" charset="0"/>
              </a:rPr>
              <a:t>I am able to manage and cope with stress effectively. </a:t>
            </a:r>
          </a:p>
          <a:p>
            <a:pPr marL="228600" indent="-228600">
              <a:lnSpc>
                <a:spcPct val="150000"/>
              </a:lnSpc>
              <a:buSzPct val="100000"/>
              <a:buFont typeface="+mj-lt"/>
              <a:buAutoNum type="alphaLcParenR"/>
            </a:pPr>
            <a:r>
              <a:rPr lang="en-US" sz="1200" dirty="0">
                <a:solidFill>
                  <a:schemeClr val="tx1"/>
                </a:solidFill>
                <a:latin typeface="Signika" panose="020B0604020202020204" charset="0"/>
              </a:rPr>
              <a:t>I feel a sense of belonging and connection in my community.</a:t>
            </a:r>
          </a:p>
          <a:p>
            <a:pPr marL="228600" indent="-228600">
              <a:lnSpc>
                <a:spcPct val="150000"/>
              </a:lnSpc>
              <a:buSzPct val="100000"/>
              <a:buFont typeface="+mj-lt"/>
              <a:buAutoNum type="alphaLcParenR"/>
            </a:pPr>
            <a:r>
              <a:rPr lang="en-US" sz="1200" dirty="0">
                <a:solidFill>
                  <a:schemeClr val="tx1"/>
                </a:solidFill>
                <a:latin typeface="Signika" panose="020B0604020202020204" charset="0"/>
              </a:rPr>
              <a:t>I engage in activities or hobbies that bring me joy and relaxation.</a:t>
            </a:r>
          </a:p>
          <a:p>
            <a:pPr marL="228600" indent="-228600">
              <a:lnSpc>
                <a:spcPct val="150000"/>
              </a:lnSpc>
              <a:buSzPct val="100000"/>
              <a:buFont typeface="+mj-lt"/>
              <a:buAutoNum type="alphaLcParenR"/>
            </a:pPr>
            <a:r>
              <a:rPr lang="en-US" sz="1200" dirty="0">
                <a:solidFill>
                  <a:schemeClr val="tx1"/>
                </a:solidFill>
                <a:latin typeface="Signika" panose="020B0604020202020204" charset="0"/>
              </a:rPr>
              <a:t>I am able to effectively balance my work and personal life.</a:t>
            </a:r>
          </a:p>
        </p:txBody>
      </p:sp>
      <p:sp>
        <p:nvSpPr>
          <p:cNvPr id="3" name="Footer Placeholder 2">
            <a:extLst>
              <a:ext uri="{FF2B5EF4-FFF2-40B4-BE49-F238E27FC236}">
                <a16:creationId xmlns:a16="http://schemas.microsoft.com/office/drawing/2014/main" id="{C83FC514-295D-41BA-91C5-21A6B2B31C9F}"/>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139920259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487159" y="621347"/>
            <a:ext cx="7940023" cy="572700"/>
          </a:xfrm>
          <a:prstGeom prst="rect">
            <a:avLst/>
          </a:prstGeom>
        </p:spPr>
        <p:txBody>
          <a:bodyPr>
            <a:normAutofit/>
          </a:bodyPr>
          <a:lstStyle/>
          <a:p>
            <a:r>
              <a:rPr lang="en-US" sz="3200" dirty="0">
                <a:latin typeface="Signika" panose="020B0604020202020204" charset="0"/>
              </a:rPr>
              <a:t>Well-Being Self-Assessment quiz Analysis</a:t>
            </a:r>
            <a:endParaRPr lang="en-IN" sz="3200" dirty="0">
              <a:latin typeface="Signika" panose="020B0604020202020204" charset="0"/>
            </a:endParaRPr>
          </a:p>
        </p:txBody>
      </p:sp>
      <p:sp>
        <p:nvSpPr>
          <p:cNvPr id="5" name="Text Placeholder 2">
            <a:extLst>
              <a:ext uri="{FF2B5EF4-FFF2-40B4-BE49-F238E27FC236}">
                <a16:creationId xmlns:a16="http://schemas.microsoft.com/office/drawing/2014/main" id="{BE7DD402-4D41-4FF0-8778-7D480CD60D45}"/>
              </a:ext>
            </a:extLst>
          </p:cNvPr>
          <p:cNvSpPr txBox="1">
            <a:spLocks/>
          </p:cNvSpPr>
          <p:nvPr/>
        </p:nvSpPr>
        <p:spPr>
          <a:xfrm>
            <a:off x="487161" y="1194047"/>
            <a:ext cx="7940022" cy="3328106"/>
          </a:xfrm>
          <a:prstGeom prst="rect">
            <a:avLst/>
          </a:prstGeom>
          <a:noFill/>
          <a:ln>
            <a:noFill/>
          </a:ln>
        </p:spPr>
        <p:txBody>
          <a:bodyPr spcFirstLastPara="1" wrap="square" lIns="91425" tIns="91425" rIns="91425" bIns="91425" anchor="t" anchorCtr="0">
            <a:normAutofit/>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100000"/>
              </a:lnSpc>
              <a:buNone/>
            </a:pPr>
            <a:r>
              <a:rPr lang="en-US" sz="1200" b="1" dirty="0">
                <a:solidFill>
                  <a:schemeClr val="tx1"/>
                </a:solidFill>
                <a:latin typeface="Signika" panose="020B0604020202020204" charset="0"/>
              </a:rPr>
              <a:t>Scoring:</a:t>
            </a:r>
          </a:p>
          <a:p>
            <a:pPr marL="0" indent="0">
              <a:lnSpc>
                <a:spcPct val="100000"/>
              </a:lnSpc>
              <a:buNone/>
            </a:pPr>
            <a:r>
              <a:rPr lang="en-US" sz="1200" dirty="0">
                <a:solidFill>
                  <a:schemeClr val="tx1"/>
                </a:solidFill>
                <a:latin typeface="Signika" panose="020B0604020202020204" charset="0"/>
              </a:rPr>
              <a:t>Add up your points based on your responses:</a:t>
            </a:r>
          </a:p>
          <a:p>
            <a:pPr marL="0" indent="0">
              <a:lnSpc>
                <a:spcPct val="100000"/>
              </a:lnSpc>
              <a:buNone/>
            </a:pPr>
            <a:r>
              <a:rPr lang="en-US" sz="1200" dirty="0">
                <a:solidFill>
                  <a:schemeClr val="tx1"/>
                </a:solidFill>
                <a:latin typeface="Signika" panose="020B0604020202020204" charset="0"/>
              </a:rPr>
              <a:t>• Strongly Disagree – 1 point</a:t>
            </a:r>
          </a:p>
          <a:p>
            <a:pPr marL="0" indent="0">
              <a:lnSpc>
                <a:spcPct val="100000"/>
              </a:lnSpc>
              <a:buNone/>
            </a:pPr>
            <a:r>
              <a:rPr lang="en-US" sz="1200" dirty="0">
                <a:solidFill>
                  <a:schemeClr val="tx1"/>
                </a:solidFill>
                <a:latin typeface="Signika" panose="020B0604020202020204" charset="0"/>
              </a:rPr>
              <a:t>• Disagree -2 points</a:t>
            </a:r>
          </a:p>
          <a:p>
            <a:pPr marL="0" indent="0">
              <a:lnSpc>
                <a:spcPct val="100000"/>
              </a:lnSpc>
              <a:buNone/>
            </a:pPr>
            <a:r>
              <a:rPr lang="en-US" sz="1200" dirty="0">
                <a:solidFill>
                  <a:schemeClr val="tx1"/>
                </a:solidFill>
                <a:latin typeface="Signika" panose="020B0604020202020204" charset="0"/>
              </a:rPr>
              <a:t>• Neutral – 3 points</a:t>
            </a:r>
          </a:p>
          <a:p>
            <a:pPr marL="0" indent="0">
              <a:lnSpc>
                <a:spcPct val="100000"/>
              </a:lnSpc>
              <a:buNone/>
            </a:pPr>
            <a:r>
              <a:rPr lang="en-US" sz="1200" dirty="0">
                <a:solidFill>
                  <a:schemeClr val="tx1"/>
                </a:solidFill>
                <a:latin typeface="Signika" panose="020B0604020202020204" charset="0"/>
              </a:rPr>
              <a:t>• Agree – 4 points</a:t>
            </a:r>
          </a:p>
          <a:p>
            <a:pPr marL="0" indent="0">
              <a:lnSpc>
                <a:spcPct val="100000"/>
              </a:lnSpc>
              <a:buNone/>
            </a:pPr>
            <a:r>
              <a:rPr lang="en-US" sz="1200" dirty="0">
                <a:solidFill>
                  <a:schemeClr val="tx1"/>
                </a:solidFill>
                <a:latin typeface="Signika" panose="020B0604020202020204" charset="0"/>
              </a:rPr>
              <a:t>• Strongly Agree -5 points</a:t>
            </a:r>
          </a:p>
          <a:p>
            <a:pPr marL="0" indent="0">
              <a:lnSpc>
                <a:spcPct val="100000"/>
              </a:lnSpc>
              <a:buNone/>
            </a:pPr>
            <a:endParaRPr lang="en-US" sz="1200" dirty="0">
              <a:solidFill>
                <a:schemeClr val="tx1"/>
              </a:solidFill>
              <a:latin typeface="Signika" panose="020B0604020202020204" charset="0"/>
            </a:endParaRPr>
          </a:p>
          <a:p>
            <a:pPr marL="0" indent="0">
              <a:lnSpc>
                <a:spcPct val="100000"/>
              </a:lnSpc>
              <a:buNone/>
            </a:pPr>
            <a:r>
              <a:rPr lang="en-US" sz="1200" b="1" dirty="0">
                <a:solidFill>
                  <a:schemeClr val="tx1"/>
                </a:solidFill>
                <a:latin typeface="Signika" panose="020B0604020202020204" charset="0"/>
              </a:rPr>
              <a:t>Interpretation:</a:t>
            </a:r>
          </a:p>
          <a:p>
            <a:pPr marL="0" indent="0">
              <a:lnSpc>
                <a:spcPct val="100000"/>
              </a:lnSpc>
              <a:buNone/>
            </a:pPr>
            <a:r>
              <a:rPr lang="en-US" sz="1200" dirty="0">
                <a:solidFill>
                  <a:schemeClr val="tx1"/>
                </a:solidFill>
                <a:latin typeface="Signika" panose="020B0604020202020204" charset="0"/>
              </a:rPr>
              <a:t>• 0-16: Low Well-Being</a:t>
            </a:r>
          </a:p>
          <a:p>
            <a:pPr marL="0" indent="0">
              <a:lnSpc>
                <a:spcPct val="100000"/>
              </a:lnSpc>
              <a:buNone/>
            </a:pPr>
            <a:r>
              <a:rPr lang="en-US" sz="1200" dirty="0">
                <a:solidFill>
                  <a:schemeClr val="tx1"/>
                </a:solidFill>
                <a:latin typeface="Signika" panose="020B0604020202020204" charset="0"/>
              </a:rPr>
              <a:t>• 17-24: Moderate Well-Being</a:t>
            </a:r>
          </a:p>
          <a:p>
            <a:pPr marL="0" indent="0">
              <a:lnSpc>
                <a:spcPct val="100000"/>
              </a:lnSpc>
              <a:buNone/>
            </a:pPr>
            <a:r>
              <a:rPr lang="en-US" sz="1200" dirty="0">
                <a:solidFill>
                  <a:schemeClr val="tx1"/>
                </a:solidFill>
                <a:latin typeface="Signika" panose="020B0604020202020204" charset="0"/>
              </a:rPr>
              <a:t>• 25-32: High Well-Being</a:t>
            </a:r>
          </a:p>
          <a:p>
            <a:pPr marL="0" indent="0">
              <a:lnSpc>
                <a:spcPct val="100000"/>
              </a:lnSpc>
              <a:buNone/>
            </a:pPr>
            <a:endParaRPr lang="en-US" sz="1200" dirty="0">
              <a:solidFill>
                <a:schemeClr val="tx1"/>
              </a:solidFill>
              <a:latin typeface="Signika" panose="020B0604020202020204" charset="0"/>
            </a:endParaRPr>
          </a:p>
          <a:p>
            <a:pPr marL="0" indent="0">
              <a:lnSpc>
                <a:spcPct val="100000"/>
              </a:lnSpc>
              <a:buNone/>
            </a:pPr>
            <a:r>
              <a:rPr lang="en-US" sz="1200" dirty="0">
                <a:solidFill>
                  <a:schemeClr val="tx1"/>
                </a:solidFill>
                <a:latin typeface="Signika" panose="020B0604020202020204" charset="0"/>
              </a:rPr>
              <a:t>This self-assessment provides a general indication of your well-being across different dimensions of life.</a:t>
            </a:r>
          </a:p>
          <a:p>
            <a:pPr marL="0" indent="0">
              <a:lnSpc>
                <a:spcPct val="100000"/>
              </a:lnSpc>
              <a:buNone/>
            </a:pPr>
            <a:r>
              <a:rPr lang="en-US" sz="1200" dirty="0">
                <a:solidFill>
                  <a:schemeClr val="tx1"/>
                </a:solidFill>
                <a:latin typeface="Signika" panose="020B0604020202020204" charset="0"/>
              </a:rPr>
              <a:t>If you find that your well-being is low or moderate, you may want to consider taking steps to improve various aspects of your life, such as seeking support, engaging in self-care activities, or setting goals to enhance your well-being. </a:t>
            </a:r>
          </a:p>
        </p:txBody>
      </p:sp>
      <p:sp>
        <p:nvSpPr>
          <p:cNvPr id="3" name="Footer Placeholder 2">
            <a:extLst>
              <a:ext uri="{FF2B5EF4-FFF2-40B4-BE49-F238E27FC236}">
                <a16:creationId xmlns:a16="http://schemas.microsoft.com/office/drawing/2014/main" id="{26C44EB0-A3BA-DFC3-CB12-AEA7D9A5CEFB}"/>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313400117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C4932E2-4A34-4A1B-B74D-E119DC334789}"/>
              </a:ext>
            </a:extLst>
          </p:cNvPr>
          <p:cNvSpPr txBox="1"/>
          <p:nvPr/>
        </p:nvSpPr>
        <p:spPr>
          <a:xfrm>
            <a:off x="1789828" y="2217807"/>
            <a:ext cx="5564344" cy="707886"/>
          </a:xfrm>
          <a:prstGeom prst="rect">
            <a:avLst/>
          </a:prstGeom>
          <a:noFill/>
        </p:spPr>
        <p:txBody>
          <a:bodyPr wrap="none" rtlCol="0">
            <a:spAutoFit/>
          </a:bodyPr>
          <a:lstStyle/>
          <a:p>
            <a:pPr algn="ctr"/>
            <a:r>
              <a:rPr lang="en-US" sz="2000" b="1" dirty="0">
                <a:latin typeface="Signika" panose="020B0604020202020204" charset="0"/>
              </a:rPr>
              <a:t>SELF-AWARENESS: IDENTIFYING YOUR </a:t>
            </a:r>
          </a:p>
          <a:p>
            <a:pPr algn="ctr"/>
            <a:r>
              <a:rPr lang="en-US" sz="2000" b="1" dirty="0">
                <a:latin typeface="Signika" panose="020B0604020202020204" charset="0"/>
              </a:rPr>
              <a:t>PERSONAL STRESS TRIGGERS AND RESPONSES</a:t>
            </a:r>
            <a:endParaRPr lang="en-IN" sz="2000" b="1" dirty="0">
              <a:latin typeface="Signika" panose="020B0604020202020204" charset="0"/>
            </a:endParaRPr>
          </a:p>
        </p:txBody>
      </p:sp>
      <p:sp>
        <p:nvSpPr>
          <p:cNvPr id="2" name="Footer Placeholder 1">
            <a:extLst>
              <a:ext uri="{FF2B5EF4-FFF2-40B4-BE49-F238E27FC236}">
                <a16:creationId xmlns:a16="http://schemas.microsoft.com/office/drawing/2014/main" id="{F5E58302-DE1F-4235-14AC-63B7C138E028}"/>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112291869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892273" y="596041"/>
            <a:ext cx="7940023" cy="572700"/>
          </a:xfrm>
          <a:prstGeom prst="rect">
            <a:avLst/>
          </a:prstGeom>
        </p:spPr>
        <p:txBody>
          <a:bodyPr>
            <a:normAutofit/>
          </a:bodyPr>
          <a:lstStyle/>
          <a:p>
            <a:r>
              <a:rPr lang="en-US" sz="2000" dirty="0">
                <a:latin typeface="Signika" panose="020B0604020202020204" charset="0"/>
              </a:rPr>
              <a:t>Measures to address and mitigate stressors</a:t>
            </a:r>
            <a:endParaRPr lang="en-IN" sz="2000" dirty="0">
              <a:latin typeface="Signika" panose="020B0604020202020204" charset="0"/>
            </a:endParaRPr>
          </a:p>
        </p:txBody>
      </p:sp>
      <p:sp>
        <p:nvSpPr>
          <p:cNvPr id="5" name="Text Placeholder 2">
            <a:extLst>
              <a:ext uri="{FF2B5EF4-FFF2-40B4-BE49-F238E27FC236}">
                <a16:creationId xmlns:a16="http://schemas.microsoft.com/office/drawing/2014/main" id="{BE7DD402-4D41-4FF0-8778-7D480CD60D45}"/>
              </a:ext>
            </a:extLst>
          </p:cNvPr>
          <p:cNvSpPr txBox="1">
            <a:spLocks/>
          </p:cNvSpPr>
          <p:nvPr/>
        </p:nvSpPr>
        <p:spPr>
          <a:xfrm>
            <a:off x="892274" y="948654"/>
            <a:ext cx="7940023" cy="3859566"/>
          </a:xfrm>
          <a:prstGeom prst="rect">
            <a:avLst/>
          </a:prstGeom>
          <a:noFill/>
          <a:ln>
            <a:noFill/>
          </a:ln>
        </p:spPr>
        <p:txBody>
          <a:bodyPr spcFirstLastPara="1" wrap="square" lIns="91425" tIns="91425" rIns="91425" bIns="91425" anchor="t" anchorCtr="0">
            <a:normAutofit/>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100000"/>
              </a:lnSpc>
              <a:buNone/>
            </a:pPr>
            <a:r>
              <a:rPr lang="en-US" sz="1200" b="1" dirty="0">
                <a:solidFill>
                  <a:schemeClr val="tx1"/>
                </a:solidFill>
                <a:latin typeface="Signika" panose="020B0604020202020204" charset="0"/>
              </a:rPr>
              <a:t>Reflect on Stress Triggers:</a:t>
            </a:r>
          </a:p>
          <a:p>
            <a:pPr marL="0" indent="0">
              <a:lnSpc>
                <a:spcPct val="100000"/>
              </a:lnSpc>
              <a:buNone/>
            </a:pPr>
            <a:r>
              <a:rPr lang="en-US" sz="1200" dirty="0">
                <a:solidFill>
                  <a:schemeClr val="tx1"/>
                </a:solidFill>
                <a:latin typeface="Signika" panose="020B0604020202020204" charset="0"/>
              </a:rPr>
              <a:t>Identify situations causing stress at work.</a:t>
            </a:r>
          </a:p>
          <a:p>
            <a:pPr marL="0" indent="0">
              <a:lnSpc>
                <a:spcPct val="100000"/>
              </a:lnSpc>
              <a:buNone/>
            </a:pPr>
            <a:r>
              <a:rPr lang="en-US" sz="1200" dirty="0">
                <a:solidFill>
                  <a:schemeClr val="tx1"/>
                </a:solidFill>
                <a:latin typeface="Signika" panose="020B0604020202020204" charset="0"/>
              </a:rPr>
              <a:t>Write down specific instances and note physical and mental reactions.</a:t>
            </a:r>
          </a:p>
          <a:p>
            <a:pPr marL="0" indent="0">
              <a:lnSpc>
                <a:spcPct val="100000"/>
              </a:lnSpc>
              <a:buNone/>
            </a:pPr>
            <a:endParaRPr lang="en-US" sz="1200" dirty="0">
              <a:solidFill>
                <a:schemeClr val="tx1"/>
              </a:solidFill>
              <a:latin typeface="Signika" panose="020B0604020202020204" charset="0"/>
            </a:endParaRPr>
          </a:p>
          <a:p>
            <a:pPr marL="0" indent="0">
              <a:lnSpc>
                <a:spcPct val="100000"/>
              </a:lnSpc>
              <a:buNone/>
            </a:pPr>
            <a:r>
              <a:rPr lang="en-US" sz="1200" b="1" dirty="0">
                <a:solidFill>
                  <a:schemeClr val="tx1"/>
                </a:solidFill>
                <a:latin typeface="Signika" panose="020B0604020202020204" charset="0"/>
              </a:rPr>
              <a:t>Keep a Stress Journal:</a:t>
            </a:r>
          </a:p>
          <a:p>
            <a:pPr marL="0" indent="0">
              <a:lnSpc>
                <a:spcPct val="100000"/>
              </a:lnSpc>
              <a:buNone/>
            </a:pPr>
            <a:r>
              <a:rPr lang="en-US" sz="1200" dirty="0">
                <a:solidFill>
                  <a:schemeClr val="tx1"/>
                </a:solidFill>
                <a:latin typeface="Signika" panose="020B0604020202020204" charset="0"/>
              </a:rPr>
              <a:t>Maintain a journal for a few weeks with details of each stressful situation.</a:t>
            </a:r>
          </a:p>
          <a:p>
            <a:pPr marL="0" indent="0">
              <a:lnSpc>
                <a:spcPct val="100000"/>
              </a:lnSpc>
              <a:buNone/>
            </a:pPr>
            <a:r>
              <a:rPr lang="en-US" sz="1200" dirty="0">
                <a:solidFill>
                  <a:schemeClr val="tx1"/>
                </a:solidFill>
                <a:latin typeface="Signika" panose="020B0604020202020204" charset="0"/>
              </a:rPr>
              <a:t>Record emotional, physical reactions, thoughts, and feelings.</a:t>
            </a:r>
          </a:p>
          <a:p>
            <a:pPr marL="0" indent="0">
              <a:lnSpc>
                <a:spcPct val="100000"/>
              </a:lnSpc>
              <a:buNone/>
            </a:pPr>
            <a:r>
              <a:rPr lang="en-US" sz="1200" dirty="0">
                <a:solidFill>
                  <a:schemeClr val="tx1"/>
                </a:solidFill>
                <a:latin typeface="Signika" panose="020B0604020202020204" charset="0"/>
              </a:rPr>
              <a:t>Analyze periodically to identify common themes or patterns.</a:t>
            </a:r>
          </a:p>
          <a:p>
            <a:pPr marL="0" indent="0">
              <a:lnSpc>
                <a:spcPct val="100000"/>
              </a:lnSpc>
              <a:buNone/>
            </a:pPr>
            <a:endParaRPr lang="en-US" sz="1200" dirty="0">
              <a:solidFill>
                <a:schemeClr val="tx1"/>
              </a:solidFill>
              <a:latin typeface="Signika" panose="020B0604020202020204" charset="0"/>
            </a:endParaRPr>
          </a:p>
          <a:p>
            <a:pPr marL="0" indent="0">
              <a:lnSpc>
                <a:spcPct val="100000"/>
              </a:lnSpc>
              <a:buNone/>
            </a:pPr>
            <a:r>
              <a:rPr lang="en-US" sz="1200" b="1" dirty="0">
                <a:solidFill>
                  <a:schemeClr val="tx1"/>
                </a:solidFill>
                <a:latin typeface="Signika" panose="020B0604020202020204" charset="0"/>
              </a:rPr>
              <a:t>Seek Feedback:</a:t>
            </a:r>
          </a:p>
          <a:p>
            <a:pPr marL="0" indent="0">
              <a:lnSpc>
                <a:spcPct val="100000"/>
              </a:lnSpc>
              <a:buNone/>
            </a:pPr>
            <a:r>
              <a:rPr lang="en-US" sz="1200" dirty="0">
                <a:solidFill>
                  <a:schemeClr val="tx1"/>
                </a:solidFill>
                <a:latin typeface="Signika" panose="020B0604020202020204" charset="0"/>
              </a:rPr>
              <a:t>Ask trusted colleagues, friends, or mentors about your stress triggers.</a:t>
            </a:r>
          </a:p>
          <a:p>
            <a:pPr marL="0" indent="0">
              <a:lnSpc>
                <a:spcPct val="100000"/>
              </a:lnSpc>
              <a:buNone/>
            </a:pPr>
            <a:r>
              <a:rPr lang="en-US" sz="1200" dirty="0">
                <a:solidFill>
                  <a:schemeClr val="tx1"/>
                </a:solidFill>
                <a:latin typeface="Signika" panose="020B0604020202020204" charset="0"/>
              </a:rPr>
              <a:t>Gain valuable insights from their observations.</a:t>
            </a:r>
          </a:p>
          <a:p>
            <a:pPr marL="0" indent="0">
              <a:lnSpc>
                <a:spcPct val="100000"/>
              </a:lnSpc>
              <a:buNone/>
            </a:pPr>
            <a:endParaRPr lang="en-US" sz="1200" dirty="0">
              <a:solidFill>
                <a:schemeClr val="tx1"/>
              </a:solidFill>
              <a:latin typeface="Signika" panose="020B0604020202020204" charset="0"/>
            </a:endParaRPr>
          </a:p>
          <a:p>
            <a:pPr marL="0" indent="0">
              <a:lnSpc>
                <a:spcPct val="100000"/>
              </a:lnSpc>
              <a:buNone/>
            </a:pPr>
            <a:r>
              <a:rPr lang="en-US" sz="1200" b="1" dirty="0">
                <a:solidFill>
                  <a:schemeClr val="tx1"/>
                </a:solidFill>
                <a:latin typeface="Signika" panose="020B0604020202020204" charset="0"/>
              </a:rPr>
              <a:t>Emotional Awareness:</a:t>
            </a:r>
          </a:p>
          <a:p>
            <a:pPr marL="0" indent="0">
              <a:lnSpc>
                <a:spcPct val="100000"/>
              </a:lnSpc>
              <a:buNone/>
            </a:pPr>
            <a:r>
              <a:rPr lang="en-US" sz="1200" dirty="0">
                <a:solidFill>
                  <a:schemeClr val="tx1"/>
                </a:solidFill>
                <a:latin typeface="Signika" panose="020B0604020202020204" charset="0"/>
              </a:rPr>
              <a:t>Recognize anxious, frustrated, or overwhelmed feelings.</a:t>
            </a:r>
          </a:p>
          <a:p>
            <a:pPr marL="0" indent="0">
              <a:lnSpc>
                <a:spcPct val="100000"/>
              </a:lnSpc>
              <a:buNone/>
            </a:pPr>
            <a:r>
              <a:rPr lang="en-US" sz="1200" dirty="0">
                <a:solidFill>
                  <a:schemeClr val="tx1"/>
                </a:solidFill>
                <a:latin typeface="Signika" panose="020B0604020202020204" charset="0"/>
              </a:rPr>
              <a:t>Practice labeling specific emotions to pinpoint root causes accurately.</a:t>
            </a:r>
          </a:p>
          <a:p>
            <a:pPr marL="0" indent="0">
              <a:lnSpc>
                <a:spcPct val="100000"/>
              </a:lnSpc>
              <a:buNone/>
            </a:pPr>
            <a:endParaRPr lang="en-US" sz="1200" dirty="0">
              <a:solidFill>
                <a:schemeClr val="tx1"/>
              </a:solidFill>
              <a:latin typeface="Signika" panose="020B0604020202020204" charset="0"/>
            </a:endParaRPr>
          </a:p>
          <a:p>
            <a:pPr marL="0" indent="0">
              <a:lnSpc>
                <a:spcPct val="100000"/>
              </a:lnSpc>
              <a:buNone/>
            </a:pPr>
            <a:r>
              <a:rPr lang="en-US" sz="1200" b="1" dirty="0">
                <a:solidFill>
                  <a:schemeClr val="tx1"/>
                </a:solidFill>
                <a:latin typeface="Signika" panose="020B0604020202020204" charset="0"/>
              </a:rPr>
              <a:t>Physical Awareness:</a:t>
            </a:r>
          </a:p>
          <a:p>
            <a:pPr marL="0" indent="0">
              <a:lnSpc>
                <a:spcPct val="100000"/>
              </a:lnSpc>
              <a:buNone/>
            </a:pPr>
            <a:r>
              <a:rPr lang="en-US" sz="1200" dirty="0">
                <a:solidFill>
                  <a:schemeClr val="tx1"/>
                </a:solidFill>
                <a:latin typeface="Signika" panose="020B0604020202020204" charset="0"/>
              </a:rPr>
              <a:t>Tune into physical reactions like muscle tension or increased heart rate.</a:t>
            </a:r>
          </a:p>
          <a:p>
            <a:pPr marL="0" indent="0">
              <a:lnSpc>
                <a:spcPct val="100000"/>
              </a:lnSpc>
              <a:buNone/>
            </a:pPr>
            <a:r>
              <a:rPr lang="en-US" sz="1200" dirty="0">
                <a:solidFill>
                  <a:schemeClr val="tx1"/>
                </a:solidFill>
                <a:latin typeface="Signika" panose="020B0604020202020204" charset="0"/>
              </a:rPr>
              <a:t>Practice relaxation techniques to manage stress-related physical symptoms.</a:t>
            </a:r>
          </a:p>
          <a:p>
            <a:pPr marL="0" indent="0">
              <a:lnSpc>
                <a:spcPct val="100000"/>
              </a:lnSpc>
              <a:buNone/>
            </a:pPr>
            <a:endParaRPr lang="en-US" sz="1200" dirty="0">
              <a:solidFill>
                <a:schemeClr val="tx1"/>
              </a:solidFill>
              <a:latin typeface="Signika" panose="020B0604020202020204" charset="0"/>
            </a:endParaRPr>
          </a:p>
          <a:p>
            <a:pPr marL="0" indent="0">
              <a:lnSpc>
                <a:spcPct val="100000"/>
              </a:lnSpc>
              <a:buNone/>
            </a:pPr>
            <a:endParaRPr lang="en-US" sz="1200" dirty="0">
              <a:solidFill>
                <a:schemeClr val="tx1"/>
              </a:solidFill>
              <a:latin typeface="Signika" panose="020B0604020202020204" charset="0"/>
            </a:endParaRPr>
          </a:p>
        </p:txBody>
      </p:sp>
      <p:pic>
        <p:nvPicPr>
          <p:cNvPr id="3" name="Picture 2">
            <a:extLst>
              <a:ext uri="{FF2B5EF4-FFF2-40B4-BE49-F238E27FC236}">
                <a16:creationId xmlns:a16="http://schemas.microsoft.com/office/drawing/2014/main" id="{09648C45-C0E9-438B-92C0-ADF03654CA38}"/>
              </a:ext>
            </a:extLst>
          </p:cNvPr>
          <p:cNvPicPr>
            <a:picLocks noChangeAspect="1"/>
          </p:cNvPicPr>
          <p:nvPr/>
        </p:nvPicPr>
        <p:blipFill>
          <a:blip r:embed="rId2"/>
          <a:stretch>
            <a:fillRect/>
          </a:stretch>
        </p:blipFill>
        <p:spPr>
          <a:xfrm>
            <a:off x="6511896" y="1500375"/>
            <a:ext cx="2632104" cy="2689861"/>
          </a:xfrm>
          <a:prstGeom prst="rect">
            <a:avLst/>
          </a:prstGeom>
        </p:spPr>
      </p:pic>
      <p:sp>
        <p:nvSpPr>
          <p:cNvPr id="4" name="Footer Placeholder 3">
            <a:extLst>
              <a:ext uri="{FF2B5EF4-FFF2-40B4-BE49-F238E27FC236}">
                <a16:creationId xmlns:a16="http://schemas.microsoft.com/office/drawing/2014/main" id="{74625A64-D88D-7764-C583-617E24E41DE0}"/>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111171128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0798484-F57D-44F4-82F6-86F2E67FDD6A}"/>
              </a:ext>
            </a:extLst>
          </p:cNvPr>
          <p:cNvPicPr>
            <a:picLocks noChangeAspect="1"/>
          </p:cNvPicPr>
          <p:nvPr/>
        </p:nvPicPr>
        <p:blipFill>
          <a:blip r:embed="rId2"/>
          <a:stretch>
            <a:fillRect/>
          </a:stretch>
        </p:blipFill>
        <p:spPr>
          <a:xfrm>
            <a:off x="6644955" y="1602408"/>
            <a:ext cx="1897055" cy="1938683"/>
          </a:xfrm>
          <a:prstGeom prst="rect">
            <a:avLst/>
          </a:prstGeom>
        </p:spPr>
      </p:pic>
      <p:sp>
        <p:nvSpPr>
          <p:cNvPr id="5" name="Text Placeholder 2">
            <a:extLst>
              <a:ext uri="{FF2B5EF4-FFF2-40B4-BE49-F238E27FC236}">
                <a16:creationId xmlns:a16="http://schemas.microsoft.com/office/drawing/2014/main" id="{BE7DD402-4D41-4FF0-8778-7D480CD60D45}"/>
              </a:ext>
            </a:extLst>
          </p:cNvPr>
          <p:cNvSpPr txBox="1">
            <a:spLocks/>
          </p:cNvSpPr>
          <p:nvPr/>
        </p:nvSpPr>
        <p:spPr>
          <a:xfrm>
            <a:off x="601987" y="1283934"/>
            <a:ext cx="7940023" cy="3859566"/>
          </a:xfrm>
          <a:prstGeom prst="rect">
            <a:avLst/>
          </a:prstGeom>
          <a:noFill/>
          <a:ln>
            <a:noFill/>
          </a:ln>
        </p:spPr>
        <p:txBody>
          <a:bodyPr spcFirstLastPara="1" wrap="square" lIns="91425" tIns="91425" rIns="91425" bIns="91425" anchor="t" anchorCtr="0">
            <a:normAutofit/>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100000"/>
              </a:lnSpc>
              <a:buNone/>
            </a:pPr>
            <a:r>
              <a:rPr lang="en-US" sz="1200" b="1" dirty="0">
                <a:solidFill>
                  <a:schemeClr val="tx1"/>
                </a:solidFill>
                <a:latin typeface="Signika" panose="020B0604020202020204" charset="0"/>
              </a:rPr>
              <a:t>Cognitive Awareness:</a:t>
            </a:r>
          </a:p>
          <a:p>
            <a:pPr marL="0" indent="0">
              <a:lnSpc>
                <a:spcPct val="100000"/>
              </a:lnSpc>
              <a:buNone/>
            </a:pPr>
            <a:r>
              <a:rPr lang="en-US" sz="1200" dirty="0">
                <a:solidFill>
                  <a:schemeClr val="tx1"/>
                </a:solidFill>
                <a:latin typeface="Signika" panose="020B0604020202020204" charset="0"/>
              </a:rPr>
              <a:t>Observe thought patterns during stress.</a:t>
            </a:r>
          </a:p>
          <a:p>
            <a:pPr marL="0" indent="0">
              <a:lnSpc>
                <a:spcPct val="100000"/>
              </a:lnSpc>
              <a:buNone/>
            </a:pPr>
            <a:r>
              <a:rPr lang="en-US" sz="1200" dirty="0">
                <a:solidFill>
                  <a:schemeClr val="tx1"/>
                </a:solidFill>
                <a:latin typeface="Signika" panose="020B0604020202020204" charset="0"/>
              </a:rPr>
              <a:t>Challenge and reframe negative thoughts with more constructive perspectives.</a:t>
            </a:r>
          </a:p>
          <a:p>
            <a:pPr marL="0" indent="0">
              <a:lnSpc>
                <a:spcPct val="100000"/>
              </a:lnSpc>
              <a:buNone/>
            </a:pPr>
            <a:endParaRPr lang="en-US" sz="1200" dirty="0">
              <a:solidFill>
                <a:schemeClr val="tx1"/>
              </a:solidFill>
              <a:latin typeface="Signika" panose="020B0604020202020204" charset="0"/>
            </a:endParaRPr>
          </a:p>
          <a:p>
            <a:pPr marL="0" indent="0">
              <a:lnSpc>
                <a:spcPct val="100000"/>
              </a:lnSpc>
              <a:buNone/>
            </a:pPr>
            <a:r>
              <a:rPr lang="en-US" sz="1200" b="1" dirty="0">
                <a:solidFill>
                  <a:schemeClr val="tx1"/>
                </a:solidFill>
                <a:latin typeface="Signika" panose="020B0604020202020204" charset="0"/>
              </a:rPr>
              <a:t>Use Tools and Apps:</a:t>
            </a:r>
          </a:p>
          <a:p>
            <a:pPr marL="0" indent="0">
              <a:lnSpc>
                <a:spcPct val="100000"/>
              </a:lnSpc>
              <a:buNone/>
            </a:pPr>
            <a:r>
              <a:rPr lang="en-US" sz="1200" dirty="0">
                <a:solidFill>
                  <a:schemeClr val="tx1"/>
                </a:solidFill>
                <a:latin typeface="Signika" panose="020B0604020202020204" charset="0"/>
              </a:rPr>
              <a:t>Consider stress-tracking apps or wearable devices.</a:t>
            </a:r>
          </a:p>
          <a:p>
            <a:pPr marL="0" indent="0">
              <a:lnSpc>
                <a:spcPct val="100000"/>
              </a:lnSpc>
              <a:buNone/>
            </a:pPr>
            <a:r>
              <a:rPr lang="en-US" sz="1200" dirty="0">
                <a:solidFill>
                  <a:schemeClr val="tx1"/>
                </a:solidFill>
                <a:latin typeface="Signika" panose="020B0604020202020204" charset="0"/>
              </a:rPr>
              <a:t>Monitor stress levels, heart rate, and sleep patterns for objective data.</a:t>
            </a:r>
          </a:p>
          <a:p>
            <a:pPr marL="0" indent="0">
              <a:lnSpc>
                <a:spcPct val="100000"/>
              </a:lnSpc>
              <a:buNone/>
            </a:pPr>
            <a:endParaRPr lang="en-US" sz="1200" dirty="0">
              <a:solidFill>
                <a:schemeClr val="tx1"/>
              </a:solidFill>
              <a:latin typeface="Signika" panose="020B0604020202020204" charset="0"/>
            </a:endParaRPr>
          </a:p>
          <a:p>
            <a:pPr marL="0" indent="0">
              <a:lnSpc>
                <a:spcPct val="100000"/>
              </a:lnSpc>
              <a:buNone/>
            </a:pPr>
            <a:r>
              <a:rPr lang="en-US" sz="1200" b="1" dirty="0">
                <a:solidFill>
                  <a:schemeClr val="tx1"/>
                </a:solidFill>
                <a:latin typeface="Signika" panose="020B0604020202020204" charset="0"/>
              </a:rPr>
              <a:t>Regular Self-Check-Ins:</a:t>
            </a:r>
          </a:p>
          <a:p>
            <a:pPr marL="0" indent="0">
              <a:lnSpc>
                <a:spcPct val="100000"/>
              </a:lnSpc>
              <a:buNone/>
            </a:pPr>
            <a:r>
              <a:rPr lang="en-US" sz="1200" dirty="0">
                <a:solidFill>
                  <a:schemeClr val="tx1"/>
                </a:solidFill>
                <a:latin typeface="Signika" panose="020B0604020202020204" charset="0"/>
              </a:rPr>
              <a:t>Schedule regular check-ins to assess stress levels, triggers, and responses.</a:t>
            </a:r>
          </a:p>
          <a:p>
            <a:pPr marL="0" indent="0">
              <a:lnSpc>
                <a:spcPct val="100000"/>
              </a:lnSpc>
              <a:buNone/>
            </a:pPr>
            <a:r>
              <a:rPr lang="en-US" sz="1200" dirty="0">
                <a:solidFill>
                  <a:schemeClr val="tx1"/>
                </a:solidFill>
                <a:latin typeface="Signika" panose="020B0604020202020204" charset="0"/>
              </a:rPr>
              <a:t>Stay attuned to stress patterns and adjust as needed.</a:t>
            </a:r>
          </a:p>
          <a:p>
            <a:pPr marL="0" indent="0">
              <a:lnSpc>
                <a:spcPct val="100000"/>
              </a:lnSpc>
              <a:buNone/>
            </a:pPr>
            <a:endParaRPr lang="en-US" sz="1200" dirty="0">
              <a:solidFill>
                <a:schemeClr val="tx1"/>
              </a:solidFill>
              <a:latin typeface="Signika" panose="020B0604020202020204" charset="0"/>
            </a:endParaRPr>
          </a:p>
          <a:p>
            <a:pPr marL="0" indent="0">
              <a:lnSpc>
                <a:spcPct val="100000"/>
              </a:lnSpc>
              <a:buNone/>
            </a:pPr>
            <a:r>
              <a:rPr lang="en-US" sz="1200" b="1" dirty="0">
                <a:solidFill>
                  <a:schemeClr val="tx1"/>
                </a:solidFill>
                <a:latin typeface="Signika" panose="020B0604020202020204" charset="0"/>
              </a:rPr>
              <a:t>Developing Self-Awareness:</a:t>
            </a:r>
          </a:p>
          <a:p>
            <a:pPr marL="0" indent="0">
              <a:lnSpc>
                <a:spcPct val="100000"/>
              </a:lnSpc>
              <a:buNone/>
            </a:pPr>
            <a:r>
              <a:rPr lang="en-US" sz="1200" dirty="0">
                <a:solidFill>
                  <a:schemeClr val="tx1"/>
                </a:solidFill>
                <a:latin typeface="Signika" panose="020B0604020202020204" charset="0"/>
              </a:rPr>
              <a:t>Foundational step in effective stress management.</a:t>
            </a:r>
          </a:p>
          <a:p>
            <a:pPr marL="0" indent="0">
              <a:lnSpc>
                <a:spcPct val="100000"/>
              </a:lnSpc>
              <a:buNone/>
            </a:pPr>
            <a:r>
              <a:rPr lang="en-US" sz="1200" dirty="0">
                <a:solidFill>
                  <a:schemeClr val="tx1"/>
                </a:solidFill>
                <a:latin typeface="Signika" panose="020B0604020202020204" charset="0"/>
              </a:rPr>
              <a:t>Empowers proactive measures to reduce stressors and create a healthier work environment.</a:t>
            </a:r>
          </a:p>
        </p:txBody>
      </p:sp>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601986" y="711234"/>
            <a:ext cx="7940023" cy="572700"/>
          </a:xfrm>
          <a:prstGeom prst="rect">
            <a:avLst/>
          </a:prstGeom>
        </p:spPr>
        <p:txBody>
          <a:bodyPr>
            <a:normAutofit/>
          </a:bodyPr>
          <a:lstStyle/>
          <a:p>
            <a:r>
              <a:rPr lang="en-US" sz="2800" dirty="0">
                <a:latin typeface="Signika" panose="020B0604020202020204" charset="0"/>
              </a:rPr>
              <a:t>Measures to address and mitigate stressors</a:t>
            </a:r>
            <a:endParaRPr lang="en-IN" sz="2800" dirty="0">
              <a:latin typeface="Signika" panose="020B0604020202020204" charset="0"/>
            </a:endParaRPr>
          </a:p>
        </p:txBody>
      </p:sp>
      <p:sp>
        <p:nvSpPr>
          <p:cNvPr id="3" name="Footer Placeholder 2">
            <a:extLst>
              <a:ext uri="{FF2B5EF4-FFF2-40B4-BE49-F238E27FC236}">
                <a16:creationId xmlns:a16="http://schemas.microsoft.com/office/drawing/2014/main" id="{08CEABEC-D0C3-17C7-35C8-B61F3B45934B}"/>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41997967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1089044" y="525518"/>
            <a:ext cx="7940023" cy="572700"/>
          </a:xfrm>
          <a:prstGeom prst="rect">
            <a:avLst/>
          </a:prstGeom>
        </p:spPr>
        <p:txBody>
          <a:bodyPr>
            <a:normAutofit/>
          </a:bodyPr>
          <a:lstStyle/>
          <a:p>
            <a:r>
              <a:rPr lang="en-US" sz="2800" dirty="0">
                <a:latin typeface="Signika" panose="020B0604020202020204" charset="0"/>
              </a:rPr>
              <a:t>Common causes of Workplace Stress</a:t>
            </a:r>
            <a:endParaRPr lang="en-IN" sz="2800" dirty="0">
              <a:latin typeface="Signika" panose="020B0604020202020204" charset="0"/>
            </a:endParaRPr>
          </a:p>
        </p:txBody>
      </p:sp>
      <p:graphicFrame>
        <p:nvGraphicFramePr>
          <p:cNvPr id="6" name="Diagram 5">
            <a:extLst>
              <a:ext uri="{FF2B5EF4-FFF2-40B4-BE49-F238E27FC236}">
                <a16:creationId xmlns:a16="http://schemas.microsoft.com/office/drawing/2014/main" id="{4A5FA620-5B5E-40E7-9532-5AC68D246815}"/>
              </a:ext>
            </a:extLst>
          </p:cNvPr>
          <p:cNvGraphicFramePr/>
          <p:nvPr>
            <p:extLst>
              <p:ext uri="{D42A27DB-BD31-4B8C-83A1-F6EECF244321}">
                <p14:modId xmlns:p14="http://schemas.microsoft.com/office/powerpoint/2010/main" val="3520690669"/>
              </p:ext>
            </p:extLst>
          </p:nvPr>
        </p:nvGraphicFramePr>
        <p:xfrm>
          <a:off x="583838" y="1163962"/>
          <a:ext cx="7472516" cy="34718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Footer Placeholder 2">
            <a:extLst>
              <a:ext uri="{FF2B5EF4-FFF2-40B4-BE49-F238E27FC236}">
                <a16:creationId xmlns:a16="http://schemas.microsoft.com/office/drawing/2014/main" id="{4F419E38-AF7D-9B4F-1C96-14EB44C0F2D9}"/>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33442804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BE7DD402-4D41-4FF0-8778-7D480CD60D45}"/>
              </a:ext>
            </a:extLst>
          </p:cNvPr>
          <p:cNvSpPr txBox="1">
            <a:spLocks/>
          </p:cNvSpPr>
          <p:nvPr/>
        </p:nvSpPr>
        <p:spPr>
          <a:xfrm>
            <a:off x="311702" y="970086"/>
            <a:ext cx="7940023" cy="3859566"/>
          </a:xfrm>
          <a:prstGeom prst="rect">
            <a:avLst/>
          </a:prstGeom>
          <a:noFill/>
          <a:ln>
            <a:noFill/>
          </a:ln>
        </p:spPr>
        <p:txBody>
          <a:bodyPr spcFirstLastPara="1" wrap="square" lIns="91425" tIns="91425" rIns="91425" bIns="91425" anchor="t" anchorCtr="0">
            <a:normAutofit/>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100000"/>
              </a:lnSpc>
              <a:buNone/>
            </a:pPr>
            <a:r>
              <a:rPr lang="en-US" sz="1400" dirty="0">
                <a:solidFill>
                  <a:schemeClr val="tx1"/>
                </a:solidFill>
                <a:latin typeface="Signika" panose="020B0604020202020204" charset="0"/>
              </a:rPr>
              <a:t>Arun’s Stress Management Conversation with a Colleague:</a:t>
            </a:r>
          </a:p>
          <a:p>
            <a:pPr marL="0" indent="0">
              <a:lnSpc>
                <a:spcPct val="100000"/>
              </a:lnSpc>
              <a:buNone/>
            </a:pPr>
            <a:endParaRPr lang="en-US" sz="1400" dirty="0">
              <a:solidFill>
                <a:schemeClr val="tx1"/>
              </a:solidFill>
              <a:latin typeface="Signika" panose="020B0604020202020204" charset="0"/>
            </a:endParaRPr>
          </a:p>
          <a:p>
            <a:pPr marL="0" indent="0">
              <a:lnSpc>
                <a:spcPct val="100000"/>
              </a:lnSpc>
              <a:buNone/>
            </a:pPr>
            <a:r>
              <a:rPr lang="en-US" sz="1400" dirty="0">
                <a:solidFill>
                  <a:schemeClr val="tx1"/>
                </a:solidFill>
                <a:latin typeface="Signika" panose="020B0604020202020204" charset="0"/>
              </a:rPr>
              <a:t>Arun (Sitting in the Office Break Room): Hey, Lisa. Do you have a minute to chat?</a:t>
            </a:r>
          </a:p>
          <a:p>
            <a:pPr marL="0" indent="0">
              <a:lnSpc>
                <a:spcPct val="100000"/>
              </a:lnSpc>
              <a:buNone/>
            </a:pPr>
            <a:endParaRPr lang="en-US" sz="1400" dirty="0">
              <a:solidFill>
                <a:schemeClr val="tx1"/>
              </a:solidFill>
              <a:latin typeface="Signika" panose="020B0604020202020204" charset="0"/>
            </a:endParaRPr>
          </a:p>
          <a:p>
            <a:pPr marL="0" indent="0">
              <a:lnSpc>
                <a:spcPct val="100000"/>
              </a:lnSpc>
              <a:buNone/>
            </a:pPr>
            <a:r>
              <a:rPr lang="en-US" sz="1400" dirty="0">
                <a:solidFill>
                  <a:schemeClr val="tx1"/>
                </a:solidFill>
                <a:latin typeface="Signika" panose="020B0604020202020204" charset="0"/>
              </a:rPr>
              <a:t>Lisa (Colleague): Of course, Arun. What’s on your mind?</a:t>
            </a:r>
          </a:p>
          <a:p>
            <a:pPr marL="0" indent="0">
              <a:lnSpc>
                <a:spcPct val="100000"/>
              </a:lnSpc>
              <a:buNone/>
            </a:pPr>
            <a:endParaRPr lang="en-US" sz="1400" dirty="0">
              <a:solidFill>
                <a:schemeClr val="tx1"/>
              </a:solidFill>
              <a:latin typeface="Signika" panose="020B0604020202020204" charset="0"/>
            </a:endParaRPr>
          </a:p>
          <a:p>
            <a:pPr marL="0" indent="0">
              <a:lnSpc>
                <a:spcPct val="100000"/>
              </a:lnSpc>
              <a:buNone/>
            </a:pPr>
            <a:r>
              <a:rPr lang="en-US" sz="1400" dirty="0">
                <a:solidFill>
                  <a:schemeClr val="tx1"/>
                </a:solidFill>
                <a:latin typeface="Signika" panose="020B0604020202020204" charset="0"/>
              </a:rPr>
              <a:t>Arun: Well, I’ve been trying to get a handle on my stress levels lately, especially at work. I’ve noticed that there are certain situations that consistently stress me out, and I’m trying to figure out how to manage them better.</a:t>
            </a:r>
          </a:p>
          <a:p>
            <a:pPr marL="0" indent="0">
              <a:lnSpc>
                <a:spcPct val="100000"/>
              </a:lnSpc>
              <a:buNone/>
            </a:pPr>
            <a:endParaRPr lang="en-US" sz="1400" dirty="0">
              <a:solidFill>
                <a:schemeClr val="tx1"/>
              </a:solidFill>
              <a:latin typeface="Signika" panose="020B0604020202020204" charset="0"/>
            </a:endParaRPr>
          </a:p>
          <a:p>
            <a:pPr marL="0" indent="0">
              <a:lnSpc>
                <a:spcPct val="100000"/>
              </a:lnSpc>
              <a:buNone/>
            </a:pPr>
            <a:r>
              <a:rPr lang="en-US" sz="1400" dirty="0">
                <a:solidFill>
                  <a:schemeClr val="tx1"/>
                </a:solidFill>
                <a:latin typeface="Signika" panose="020B0604020202020204" charset="0"/>
              </a:rPr>
              <a:t>Lisa: I see. It’s great that you’re taking proactive steps to manage stress. What kind of situations are you talking about?</a:t>
            </a:r>
          </a:p>
          <a:p>
            <a:pPr marL="0" indent="0">
              <a:lnSpc>
                <a:spcPct val="100000"/>
              </a:lnSpc>
              <a:buNone/>
            </a:pPr>
            <a:endParaRPr lang="en-US" sz="1400" dirty="0">
              <a:solidFill>
                <a:schemeClr val="tx1"/>
              </a:solidFill>
              <a:latin typeface="Signika" panose="020B0604020202020204" charset="0"/>
            </a:endParaRPr>
          </a:p>
          <a:p>
            <a:pPr marL="0" indent="0">
              <a:lnSpc>
                <a:spcPct val="100000"/>
              </a:lnSpc>
              <a:buNone/>
            </a:pPr>
            <a:r>
              <a:rPr lang="en-US" sz="1400" dirty="0">
                <a:solidFill>
                  <a:schemeClr val="tx1"/>
                </a:solidFill>
                <a:latin typeface="Signika" panose="020B0604020202020204" charset="0"/>
              </a:rPr>
              <a:t>Arun: For one, I always feel overwhelmed when we have tight project deadlines, and I tend to get irritable. Also, I’ve noticed that I get really stressed in meetings when I have to present in front of senior management.</a:t>
            </a:r>
          </a:p>
          <a:p>
            <a:pPr marL="0" indent="0">
              <a:lnSpc>
                <a:spcPct val="100000"/>
              </a:lnSpc>
              <a:buNone/>
            </a:pPr>
            <a:endParaRPr lang="en-US" sz="1400" dirty="0">
              <a:solidFill>
                <a:schemeClr val="tx1"/>
              </a:solidFill>
              <a:latin typeface="Signika" panose="020B0604020202020204" charset="0"/>
            </a:endParaRPr>
          </a:p>
        </p:txBody>
      </p:sp>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311702" y="683736"/>
            <a:ext cx="7940023" cy="572700"/>
          </a:xfrm>
          <a:prstGeom prst="rect">
            <a:avLst/>
          </a:prstGeom>
        </p:spPr>
        <p:txBody>
          <a:bodyPr>
            <a:noAutofit/>
          </a:bodyPr>
          <a:lstStyle/>
          <a:p>
            <a:r>
              <a:rPr lang="en-US" sz="2400" dirty="0">
                <a:latin typeface="Signika" panose="020B0604020202020204" charset="0"/>
              </a:rPr>
              <a:t>Example: Seeking feedback to manage stress at work</a:t>
            </a:r>
            <a:endParaRPr lang="en-IN" sz="2400" dirty="0">
              <a:latin typeface="Signika" panose="020B0604020202020204" charset="0"/>
            </a:endParaRPr>
          </a:p>
        </p:txBody>
      </p:sp>
      <p:sp>
        <p:nvSpPr>
          <p:cNvPr id="3" name="Footer Placeholder 2">
            <a:extLst>
              <a:ext uri="{FF2B5EF4-FFF2-40B4-BE49-F238E27FC236}">
                <a16:creationId xmlns:a16="http://schemas.microsoft.com/office/drawing/2014/main" id="{2B3934FF-FBB7-67C5-C81F-1EE4DA34B5D1}"/>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351683097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BE7DD402-4D41-4FF0-8778-7D480CD60D45}"/>
              </a:ext>
            </a:extLst>
          </p:cNvPr>
          <p:cNvSpPr txBox="1">
            <a:spLocks/>
          </p:cNvSpPr>
          <p:nvPr/>
        </p:nvSpPr>
        <p:spPr>
          <a:xfrm>
            <a:off x="892275" y="1404480"/>
            <a:ext cx="7940023" cy="3279246"/>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100000"/>
              </a:lnSpc>
              <a:buNone/>
            </a:pPr>
            <a:r>
              <a:rPr lang="en-US" sz="1400" dirty="0">
                <a:solidFill>
                  <a:schemeClr val="tx1"/>
                </a:solidFill>
                <a:latin typeface="Signika" panose="020B0604020202020204" charset="0"/>
              </a:rPr>
              <a:t>Lisa: That makes sense. Those situations can be challenging for many of us. Have you considered talking to someone about it or seeking feedback?</a:t>
            </a:r>
          </a:p>
          <a:p>
            <a:pPr marL="0" indent="0">
              <a:lnSpc>
                <a:spcPct val="100000"/>
              </a:lnSpc>
              <a:buNone/>
            </a:pPr>
            <a:endParaRPr lang="en-US" sz="1400" dirty="0">
              <a:solidFill>
                <a:schemeClr val="tx1"/>
              </a:solidFill>
              <a:latin typeface="Signika" panose="020B0604020202020204" charset="0"/>
            </a:endParaRPr>
          </a:p>
          <a:p>
            <a:pPr marL="0" indent="0">
              <a:lnSpc>
                <a:spcPct val="100000"/>
              </a:lnSpc>
              <a:buNone/>
            </a:pPr>
            <a:r>
              <a:rPr lang="en-US" sz="1400" dirty="0">
                <a:solidFill>
                  <a:schemeClr val="tx1"/>
                </a:solidFill>
                <a:latin typeface="Signika" panose="020B0604020202020204" charset="0"/>
              </a:rPr>
              <a:t>Arun: Well, that’s actually why I wanted to chat with you. I know we’ve worked on a few projects together, and you’ve seen me in action during meetings. I was wondering if you’ve noticed any patterns or </a:t>
            </a:r>
            <a:r>
              <a:rPr lang="en-US" sz="1400" dirty="0" err="1">
                <a:solidFill>
                  <a:schemeClr val="tx1"/>
                </a:solidFill>
                <a:latin typeface="Signika" panose="020B0604020202020204" charset="0"/>
              </a:rPr>
              <a:t>behaviours</a:t>
            </a:r>
            <a:r>
              <a:rPr lang="en-US" sz="1400" dirty="0">
                <a:solidFill>
                  <a:schemeClr val="tx1"/>
                </a:solidFill>
                <a:latin typeface="Signika" panose="020B0604020202020204" charset="0"/>
              </a:rPr>
              <a:t> in those situations that might shed light on what’s going on with me.</a:t>
            </a:r>
          </a:p>
          <a:p>
            <a:pPr marL="0" indent="0">
              <a:lnSpc>
                <a:spcPct val="100000"/>
              </a:lnSpc>
              <a:buNone/>
            </a:pPr>
            <a:endParaRPr lang="en-US" sz="1400" dirty="0">
              <a:solidFill>
                <a:schemeClr val="tx1"/>
              </a:solidFill>
              <a:latin typeface="Signika" panose="020B0604020202020204" charset="0"/>
            </a:endParaRPr>
          </a:p>
          <a:p>
            <a:pPr marL="0" indent="0">
              <a:lnSpc>
                <a:spcPct val="100000"/>
              </a:lnSpc>
              <a:buNone/>
            </a:pPr>
            <a:r>
              <a:rPr lang="en-US" sz="1400" dirty="0">
                <a:solidFill>
                  <a:schemeClr val="tx1"/>
                </a:solidFill>
                <a:latin typeface="Signika" panose="020B0604020202020204" charset="0"/>
              </a:rPr>
              <a:t>Lisa (Thoughtful): You know, now that you mention it, I have noticed a few things. When we’re on tight deadlines, you tend to take on a lot of tasks yourself, and I’ve seen you working late hours. It looks like you’re trying to handle everything on your own. In meetings, you sometimes seem a bit nervous, but honestly, your presentations are solid. Maybe it’s the pressure of presenting to senior management that’s getting to you.</a:t>
            </a:r>
          </a:p>
        </p:txBody>
      </p:sp>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892275" y="656544"/>
            <a:ext cx="7940023" cy="572700"/>
          </a:xfrm>
          <a:prstGeom prst="rect">
            <a:avLst/>
          </a:prstGeom>
        </p:spPr>
        <p:txBody>
          <a:bodyPr>
            <a:noAutofit/>
          </a:bodyPr>
          <a:lstStyle/>
          <a:p>
            <a:r>
              <a:rPr lang="en-US" sz="2400" dirty="0">
                <a:latin typeface="Signika" panose="020B0604020202020204" charset="0"/>
              </a:rPr>
              <a:t>Example: Seeking feedback to manage stress at work </a:t>
            </a:r>
            <a:r>
              <a:rPr lang="en-US" sz="2400" dirty="0" err="1">
                <a:latin typeface="Signika" panose="020B0604020202020204" charset="0"/>
              </a:rPr>
              <a:t>Contd</a:t>
            </a:r>
            <a:r>
              <a:rPr lang="en-US" sz="2400" dirty="0">
                <a:latin typeface="Signika" panose="020B0604020202020204" charset="0"/>
              </a:rPr>
              <a:t>…</a:t>
            </a:r>
            <a:endParaRPr lang="en-IN" sz="2400" dirty="0">
              <a:latin typeface="Signika" panose="020B0604020202020204" charset="0"/>
            </a:endParaRPr>
          </a:p>
        </p:txBody>
      </p:sp>
      <p:sp>
        <p:nvSpPr>
          <p:cNvPr id="3" name="Footer Placeholder 2">
            <a:extLst>
              <a:ext uri="{FF2B5EF4-FFF2-40B4-BE49-F238E27FC236}">
                <a16:creationId xmlns:a16="http://schemas.microsoft.com/office/drawing/2014/main" id="{93E8823C-1925-960C-6387-663B17FD8F8E}"/>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355985563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BE7DD402-4D41-4FF0-8778-7D480CD60D45}"/>
              </a:ext>
            </a:extLst>
          </p:cNvPr>
          <p:cNvSpPr txBox="1">
            <a:spLocks/>
          </p:cNvSpPr>
          <p:nvPr/>
        </p:nvSpPr>
        <p:spPr>
          <a:xfrm>
            <a:off x="892275" y="1404480"/>
            <a:ext cx="7940023" cy="3279246"/>
          </a:xfrm>
          <a:prstGeom prst="rect">
            <a:avLst/>
          </a:prstGeom>
          <a:noFill/>
          <a:ln>
            <a:noFill/>
          </a:ln>
        </p:spPr>
        <p:txBody>
          <a:bodyPr spcFirstLastPara="1" wrap="square" lIns="91425" tIns="91425" rIns="91425" bIns="91425" anchor="t" anchorCtr="0">
            <a:normAutofit/>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100000"/>
              </a:lnSpc>
              <a:buNone/>
            </a:pPr>
            <a:r>
              <a:rPr lang="en-US" sz="1400" dirty="0">
                <a:solidFill>
                  <a:schemeClr val="tx1"/>
                </a:solidFill>
                <a:latin typeface="Signika" panose="020B0604020202020204" charset="0"/>
              </a:rPr>
              <a:t>Arun: Thanks for sharing that, Lisa. It’s interesting to hear your perspective. I guess I do tend to take on a lot, and I do feel the pressure when it’s a high-stakes presentation.</a:t>
            </a:r>
          </a:p>
          <a:p>
            <a:pPr marL="0" indent="0">
              <a:lnSpc>
                <a:spcPct val="100000"/>
              </a:lnSpc>
              <a:buNone/>
            </a:pPr>
            <a:endParaRPr lang="en-US" sz="1400" dirty="0">
              <a:solidFill>
                <a:schemeClr val="tx1"/>
              </a:solidFill>
              <a:latin typeface="Signika" panose="020B0604020202020204" charset="0"/>
            </a:endParaRPr>
          </a:p>
          <a:p>
            <a:pPr marL="0" indent="0">
              <a:lnSpc>
                <a:spcPct val="100000"/>
              </a:lnSpc>
              <a:buNone/>
            </a:pPr>
            <a:r>
              <a:rPr lang="en-US" sz="1400" dirty="0">
                <a:solidFill>
                  <a:schemeClr val="tx1"/>
                </a:solidFill>
                <a:latin typeface="Signika" panose="020B0604020202020204" charset="0"/>
              </a:rPr>
              <a:t>Lisa: That’s completely normal, Arun. But knowing about these patterns can help you come up with strategies to manage stress better. For instance, maybe you could delegate more during crunch times or practice relaxation techniques before important presentations. And don’t forget, we’re all here to support each other.</a:t>
            </a:r>
          </a:p>
          <a:p>
            <a:pPr marL="0" indent="0">
              <a:lnSpc>
                <a:spcPct val="100000"/>
              </a:lnSpc>
              <a:buNone/>
            </a:pPr>
            <a:endParaRPr lang="en-US" sz="1400" dirty="0">
              <a:solidFill>
                <a:schemeClr val="tx1"/>
              </a:solidFill>
              <a:latin typeface="Signika" panose="020B0604020202020204" charset="0"/>
            </a:endParaRPr>
          </a:p>
          <a:p>
            <a:pPr marL="0" indent="0">
              <a:lnSpc>
                <a:spcPct val="100000"/>
              </a:lnSpc>
              <a:buNone/>
            </a:pPr>
            <a:r>
              <a:rPr lang="en-US" sz="1400" dirty="0">
                <a:solidFill>
                  <a:schemeClr val="tx1"/>
                </a:solidFill>
                <a:latin typeface="Signika" panose="020B0604020202020204" charset="0"/>
              </a:rPr>
              <a:t>Arun (Grateful): You’re right, Lisa. I appreciate your insights and support. I’ll definitely work on those strategies. It’s good to have colleagues like you to lean on.</a:t>
            </a:r>
          </a:p>
        </p:txBody>
      </p:sp>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892275" y="610245"/>
            <a:ext cx="7940023" cy="572700"/>
          </a:xfrm>
          <a:prstGeom prst="rect">
            <a:avLst/>
          </a:prstGeom>
        </p:spPr>
        <p:txBody>
          <a:bodyPr>
            <a:noAutofit/>
          </a:bodyPr>
          <a:lstStyle/>
          <a:p>
            <a:r>
              <a:rPr lang="en-US" sz="2400" dirty="0">
                <a:latin typeface="Signika" panose="020B0604020202020204" charset="0"/>
              </a:rPr>
              <a:t>Example: Seeking feedback to manage stress at work </a:t>
            </a:r>
            <a:r>
              <a:rPr lang="en-US" sz="2400" dirty="0" err="1">
                <a:latin typeface="Signika" panose="020B0604020202020204" charset="0"/>
              </a:rPr>
              <a:t>Contd</a:t>
            </a:r>
            <a:r>
              <a:rPr lang="en-US" sz="2400" dirty="0">
                <a:latin typeface="Signika" panose="020B0604020202020204" charset="0"/>
              </a:rPr>
              <a:t>…</a:t>
            </a:r>
            <a:endParaRPr lang="en-IN" sz="2400" dirty="0">
              <a:latin typeface="Signika" panose="020B0604020202020204" charset="0"/>
            </a:endParaRPr>
          </a:p>
        </p:txBody>
      </p:sp>
      <p:sp>
        <p:nvSpPr>
          <p:cNvPr id="3" name="Footer Placeholder 2">
            <a:extLst>
              <a:ext uri="{FF2B5EF4-FFF2-40B4-BE49-F238E27FC236}">
                <a16:creationId xmlns:a16="http://schemas.microsoft.com/office/drawing/2014/main" id="{21FC51DF-86D1-4481-62AA-5C9DC5F886D4}"/>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99575873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BE7DD402-4D41-4FF0-8778-7D480CD60D45}"/>
              </a:ext>
            </a:extLst>
          </p:cNvPr>
          <p:cNvSpPr txBox="1">
            <a:spLocks/>
          </p:cNvSpPr>
          <p:nvPr/>
        </p:nvSpPr>
        <p:spPr>
          <a:xfrm>
            <a:off x="601988" y="976339"/>
            <a:ext cx="7940023" cy="3859566"/>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100000"/>
              </a:lnSpc>
              <a:buNone/>
            </a:pPr>
            <a:r>
              <a:rPr lang="en-US" sz="1400" dirty="0">
                <a:solidFill>
                  <a:schemeClr val="tx1"/>
                </a:solidFill>
                <a:latin typeface="Signika" panose="020B0604020202020204" charset="0"/>
              </a:rPr>
              <a:t>Proactive Step:</a:t>
            </a:r>
          </a:p>
          <a:p>
            <a:pPr marL="0" indent="0">
              <a:lnSpc>
                <a:spcPct val="100000"/>
              </a:lnSpc>
              <a:buNone/>
            </a:pPr>
            <a:r>
              <a:rPr lang="en-US" sz="1400" dirty="0">
                <a:solidFill>
                  <a:schemeClr val="tx1"/>
                </a:solidFill>
                <a:latin typeface="Signika" panose="020B0604020202020204" charset="0"/>
              </a:rPr>
              <a:t>  - Arun takes the initiative to reach out to a trusted colleague, Lisa.</a:t>
            </a:r>
          </a:p>
          <a:p>
            <a:pPr marL="0" indent="0">
              <a:lnSpc>
                <a:spcPct val="100000"/>
              </a:lnSpc>
              <a:buNone/>
            </a:pPr>
            <a:endParaRPr lang="en-US" sz="1400" dirty="0">
              <a:solidFill>
                <a:schemeClr val="tx1"/>
              </a:solidFill>
              <a:latin typeface="Signika" panose="020B0604020202020204" charset="0"/>
            </a:endParaRPr>
          </a:p>
          <a:p>
            <a:pPr marL="0" indent="0">
              <a:lnSpc>
                <a:spcPct val="100000"/>
              </a:lnSpc>
              <a:buNone/>
            </a:pPr>
            <a:r>
              <a:rPr lang="en-US" sz="1400" dirty="0">
                <a:solidFill>
                  <a:schemeClr val="tx1"/>
                </a:solidFill>
                <a:latin typeface="Signika" panose="020B0604020202020204" charset="0"/>
              </a:rPr>
              <a:t>Collaborative Approach:</a:t>
            </a:r>
          </a:p>
          <a:p>
            <a:pPr marL="0" indent="0">
              <a:lnSpc>
                <a:spcPct val="100000"/>
              </a:lnSpc>
              <a:buNone/>
            </a:pPr>
            <a:r>
              <a:rPr lang="en-US" sz="1400" dirty="0">
                <a:solidFill>
                  <a:schemeClr val="tx1"/>
                </a:solidFill>
                <a:latin typeface="Signika" panose="020B0604020202020204" charset="0"/>
              </a:rPr>
              <a:t>  - Arun seeks insights from Lisa on his stress triggers.</a:t>
            </a:r>
          </a:p>
          <a:p>
            <a:pPr marL="0" indent="0">
              <a:lnSpc>
                <a:spcPct val="100000"/>
              </a:lnSpc>
              <a:buNone/>
            </a:pPr>
            <a:r>
              <a:rPr lang="en-US" sz="1400" dirty="0">
                <a:solidFill>
                  <a:schemeClr val="tx1"/>
                </a:solidFill>
                <a:latin typeface="Signika" panose="020B0604020202020204" charset="0"/>
              </a:rPr>
              <a:t>  - Lisa's observations and feedback become valuable in understanding stress patterns.</a:t>
            </a:r>
          </a:p>
          <a:p>
            <a:pPr marL="0" indent="0">
              <a:lnSpc>
                <a:spcPct val="100000"/>
              </a:lnSpc>
              <a:buNone/>
            </a:pPr>
            <a:endParaRPr lang="en-US" sz="1400" dirty="0">
              <a:solidFill>
                <a:schemeClr val="tx1"/>
              </a:solidFill>
              <a:latin typeface="Signika" panose="020B0604020202020204" charset="0"/>
            </a:endParaRPr>
          </a:p>
          <a:p>
            <a:pPr marL="0" indent="0">
              <a:lnSpc>
                <a:spcPct val="100000"/>
              </a:lnSpc>
              <a:buNone/>
            </a:pPr>
            <a:r>
              <a:rPr lang="en-US" sz="1400" dirty="0">
                <a:solidFill>
                  <a:schemeClr val="tx1"/>
                </a:solidFill>
                <a:latin typeface="Signika" panose="020B0604020202020204" charset="0"/>
              </a:rPr>
              <a:t>Enhanced Understanding:</a:t>
            </a:r>
          </a:p>
          <a:p>
            <a:pPr marL="0" indent="0">
              <a:lnSpc>
                <a:spcPct val="100000"/>
              </a:lnSpc>
              <a:buNone/>
            </a:pPr>
            <a:r>
              <a:rPr lang="en-US" sz="1400" dirty="0">
                <a:solidFill>
                  <a:schemeClr val="tx1"/>
                </a:solidFill>
                <a:latin typeface="Signika" panose="020B0604020202020204" charset="0"/>
              </a:rPr>
              <a:t>  - Lisa's input helps Arun gain a clearer understanding of his stress triggers.</a:t>
            </a:r>
          </a:p>
          <a:p>
            <a:pPr marL="0" indent="0">
              <a:lnSpc>
                <a:spcPct val="100000"/>
              </a:lnSpc>
              <a:buNone/>
            </a:pPr>
            <a:endParaRPr lang="en-US" sz="1400" dirty="0">
              <a:solidFill>
                <a:schemeClr val="tx1"/>
              </a:solidFill>
              <a:latin typeface="Signika" panose="020B0604020202020204" charset="0"/>
            </a:endParaRPr>
          </a:p>
          <a:p>
            <a:pPr marL="0" indent="0">
              <a:lnSpc>
                <a:spcPct val="100000"/>
              </a:lnSpc>
              <a:buNone/>
            </a:pPr>
            <a:r>
              <a:rPr lang="en-US" sz="1400" dirty="0">
                <a:solidFill>
                  <a:schemeClr val="tx1"/>
                </a:solidFill>
                <a:latin typeface="Signika" panose="020B0604020202020204" charset="0"/>
              </a:rPr>
              <a:t>Identifying Areas for Improvement:</a:t>
            </a:r>
          </a:p>
          <a:p>
            <a:pPr marL="0" indent="0">
              <a:lnSpc>
                <a:spcPct val="100000"/>
              </a:lnSpc>
              <a:buNone/>
            </a:pPr>
            <a:r>
              <a:rPr lang="en-US" sz="1400" dirty="0">
                <a:solidFill>
                  <a:schemeClr val="tx1"/>
                </a:solidFill>
                <a:latin typeface="Signika" panose="020B0604020202020204" charset="0"/>
              </a:rPr>
              <a:t>  - Insights from Lisa highlight potential areas where Arun can improve.</a:t>
            </a:r>
          </a:p>
          <a:p>
            <a:pPr marL="0" indent="0">
              <a:lnSpc>
                <a:spcPct val="100000"/>
              </a:lnSpc>
              <a:buNone/>
            </a:pPr>
            <a:endParaRPr lang="en-US" sz="1400" dirty="0">
              <a:solidFill>
                <a:schemeClr val="tx1"/>
              </a:solidFill>
              <a:latin typeface="Signika" panose="020B0604020202020204" charset="0"/>
            </a:endParaRPr>
          </a:p>
          <a:p>
            <a:pPr marL="0" indent="0">
              <a:lnSpc>
                <a:spcPct val="100000"/>
              </a:lnSpc>
              <a:buNone/>
            </a:pPr>
            <a:r>
              <a:rPr lang="en-US" sz="1400" dirty="0">
                <a:solidFill>
                  <a:schemeClr val="tx1"/>
                </a:solidFill>
                <a:latin typeface="Signika" panose="020B0604020202020204" charset="0"/>
              </a:rPr>
              <a:t>Effective Coping Strategies:</a:t>
            </a:r>
          </a:p>
          <a:p>
            <a:pPr marL="0" indent="0">
              <a:lnSpc>
                <a:spcPct val="100000"/>
              </a:lnSpc>
              <a:buNone/>
            </a:pPr>
            <a:r>
              <a:rPr lang="en-US" sz="1400" dirty="0">
                <a:solidFill>
                  <a:schemeClr val="tx1"/>
                </a:solidFill>
                <a:latin typeface="Signika" panose="020B0604020202020204" charset="0"/>
              </a:rPr>
              <a:t>  - Collaborative stress management can lead to the development of more effective coping strategies.</a:t>
            </a:r>
          </a:p>
          <a:p>
            <a:pPr marL="0" indent="0">
              <a:lnSpc>
                <a:spcPct val="100000"/>
              </a:lnSpc>
              <a:buNone/>
            </a:pPr>
            <a:endParaRPr lang="en-US" sz="1400" dirty="0">
              <a:solidFill>
                <a:schemeClr val="tx1"/>
              </a:solidFill>
              <a:latin typeface="Signika" panose="020B0604020202020204" charset="0"/>
            </a:endParaRPr>
          </a:p>
          <a:p>
            <a:pPr marL="0" indent="0">
              <a:lnSpc>
                <a:spcPct val="100000"/>
              </a:lnSpc>
              <a:buNone/>
            </a:pPr>
            <a:endParaRPr lang="en-US" sz="1400" dirty="0">
              <a:solidFill>
                <a:schemeClr val="tx1"/>
              </a:solidFill>
              <a:latin typeface="Signika" panose="020B0604020202020204" charset="0"/>
            </a:endParaRPr>
          </a:p>
        </p:txBody>
      </p:sp>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601988" y="585817"/>
            <a:ext cx="7940023" cy="572700"/>
          </a:xfrm>
          <a:prstGeom prst="rect">
            <a:avLst/>
          </a:prstGeom>
        </p:spPr>
        <p:txBody>
          <a:bodyPr>
            <a:normAutofit/>
          </a:bodyPr>
          <a:lstStyle/>
          <a:p>
            <a:r>
              <a:rPr lang="en-US" sz="2400" dirty="0">
                <a:latin typeface="Signika" panose="020B0604020202020204" charset="0"/>
              </a:rPr>
              <a:t>Learnings from this example</a:t>
            </a:r>
            <a:endParaRPr lang="en-IN" sz="2400" dirty="0">
              <a:latin typeface="Signika" panose="020B0604020202020204" charset="0"/>
            </a:endParaRPr>
          </a:p>
        </p:txBody>
      </p:sp>
      <p:sp>
        <p:nvSpPr>
          <p:cNvPr id="3" name="Footer Placeholder 2">
            <a:extLst>
              <a:ext uri="{FF2B5EF4-FFF2-40B4-BE49-F238E27FC236}">
                <a16:creationId xmlns:a16="http://schemas.microsoft.com/office/drawing/2014/main" id="{BCEA8105-D8F2-E38D-AE83-F4D5455663B7}"/>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62862485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BE7DD402-4D41-4FF0-8778-7D480CD60D45}"/>
              </a:ext>
            </a:extLst>
          </p:cNvPr>
          <p:cNvSpPr txBox="1">
            <a:spLocks/>
          </p:cNvSpPr>
          <p:nvPr/>
        </p:nvSpPr>
        <p:spPr>
          <a:xfrm>
            <a:off x="892273" y="1434404"/>
            <a:ext cx="7940023" cy="3859566"/>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100000"/>
              </a:lnSpc>
              <a:buNone/>
            </a:pPr>
            <a:r>
              <a:rPr lang="en-US" sz="1400" dirty="0">
                <a:solidFill>
                  <a:schemeClr val="tx1"/>
                </a:solidFill>
                <a:latin typeface="Signika" panose="020B0604020202020204" charset="0"/>
              </a:rPr>
              <a:t>Stress Pattern Recognition:</a:t>
            </a:r>
          </a:p>
          <a:p>
            <a:pPr marL="0" indent="0">
              <a:lnSpc>
                <a:spcPct val="100000"/>
              </a:lnSpc>
              <a:buNone/>
            </a:pPr>
            <a:r>
              <a:rPr lang="en-US" sz="1400" dirty="0">
                <a:solidFill>
                  <a:schemeClr val="tx1"/>
                </a:solidFill>
                <a:latin typeface="Signika" panose="020B0604020202020204" charset="0"/>
              </a:rPr>
              <a:t>  - Arun learns to recognize and understand his stress patterns through collaboration with Lisa.</a:t>
            </a:r>
          </a:p>
          <a:p>
            <a:pPr marL="0" indent="0">
              <a:lnSpc>
                <a:spcPct val="100000"/>
              </a:lnSpc>
              <a:buNone/>
            </a:pPr>
            <a:endParaRPr lang="en-US" sz="1400" dirty="0">
              <a:solidFill>
                <a:schemeClr val="tx1"/>
              </a:solidFill>
              <a:latin typeface="Signika" panose="020B0604020202020204" charset="0"/>
            </a:endParaRPr>
          </a:p>
          <a:p>
            <a:pPr marL="0" indent="0">
              <a:lnSpc>
                <a:spcPct val="100000"/>
              </a:lnSpc>
              <a:buNone/>
            </a:pPr>
            <a:r>
              <a:rPr lang="en-US" sz="1400" dirty="0">
                <a:solidFill>
                  <a:schemeClr val="tx1"/>
                </a:solidFill>
                <a:latin typeface="Signika" panose="020B0604020202020204" charset="0"/>
              </a:rPr>
              <a:t>Building Awareness:</a:t>
            </a:r>
          </a:p>
          <a:p>
            <a:pPr marL="0" indent="0">
              <a:lnSpc>
                <a:spcPct val="100000"/>
              </a:lnSpc>
              <a:buNone/>
            </a:pPr>
            <a:r>
              <a:rPr lang="en-US" sz="1400" dirty="0">
                <a:solidFill>
                  <a:schemeClr val="tx1"/>
                </a:solidFill>
                <a:latin typeface="Signika" panose="020B0604020202020204" charset="0"/>
              </a:rPr>
              <a:t>  - This interaction contributes to building awareness about stress triggers and responses.</a:t>
            </a:r>
          </a:p>
          <a:p>
            <a:pPr marL="0" indent="0">
              <a:lnSpc>
                <a:spcPct val="100000"/>
              </a:lnSpc>
              <a:buNone/>
            </a:pPr>
            <a:endParaRPr lang="en-US" sz="1400" dirty="0">
              <a:solidFill>
                <a:schemeClr val="tx1"/>
              </a:solidFill>
              <a:latin typeface="Signika" panose="020B0604020202020204" charset="0"/>
            </a:endParaRPr>
          </a:p>
          <a:p>
            <a:pPr marL="0" indent="0">
              <a:lnSpc>
                <a:spcPct val="100000"/>
              </a:lnSpc>
              <a:buNone/>
            </a:pPr>
            <a:r>
              <a:rPr lang="en-US" sz="1400" dirty="0">
                <a:solidFill>
                  <a:schemeClr val="tx1"/>
                </a:solidFill>
                <a:latin typeface="Signika" panose="020B0604020202020204" charset="0"/>
              </a:rPr>
              <a:t>Improving Stress Management:</a:t>
            </a:r>
          </a:p>
          <a:p>
            <a:pPr marL="0" indent="0">
              <a:lnSpc>
                <a:spcPct val="100000"/>
              </a:lnSpc>
              <a:buNone/>
            </a:pPr>
            <a:r>
              <a:rPr lang="en-US" sz="1400" dirty="0">
                <a:solidFill>
                  <a:schemeClr val="tx1"/>
                </a:solidFill>
                <a:latin typeface="Signika" panose="020B0604020202020204" charset="0"/>
              </a:rPr>
              <a:t>  - The collaborative approach paves the way for Arun to implement strategies for better coping with workplace stress.</a:t>
            </a:r>
          </a:p>
        </p:txBody>
      </p:sp>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892273" y="736163"/>
            <a:ext cx="7940023" cy="572700"/>
          </a:xfrm>
          <a:prstGeom prst="rect">
            <a:avLst/>
          </a:prstGeom>
        </p:spPr>
        <p:txBody>
          <a:bodyPr>
            <a:normAutofit/>
          </a:bodyPr>
          <a:lstStyle/>
          <a:p>
            <a:r>
              <a:rPr lang="en-US" sz="2800" dirty="0">
                <a:latin typeface="Signika" panose="020B0604020202020204" charset="0"/>
              </a:rPr>
              <a:t>Learnings from this example. Contd..</a:t>
            </a:r>
            <a:endParaRPr lang="en-IN" sz="2800" dirty="0">
              <a:latin typeface="Signika" panose="020B0604020202020204" charset="0"/>
            </a:endParaRPr>
          </a:p>
        </p:txBody>
      </p:sp>
      <p:sp>
        <p:nvSpPr>
          <p:cNvPr id="3" name="Footer Placeholder 2">
            <a:extLst>
              <a:ext uri="{FF2B5EF4-FFF2-40B4-BE49-F238E27FC236}">
                <a16:creationId xmlns:a16="http://schemas.microsoft.com/office/drawing/2014/main" id="{A03233B7-9757-8F9E-A2D9-F141F6DE9458}"/>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62282107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C4932E2-4A34-4A1B-B74D-E119DC334789}"/>
              </a:ext>
            </a:extLst>
          </p:cNvPr>
          <p:cNvSpPr txBox="1"/>
          <p:nvPr/>
        </p:nvSpPr>
        <p:spPr>
          <a:xfrm>
            <a:off x="2512782" y="2263527"/>
            <a:ext cx="4118435" cy="400110"/>
          </a:xfrm>
          <a:prstGeom prst="rect">
            <a:avLst/>
          </a:prstGeom>
          <a:noFill/>
        </p:spPr>
        <p:txBody>
          <a:bodyPr wrap="none" rtlCol="0">
            <a:spAutoFit/>
          </a:bodyPr>
          <a:lstStyle/>
          <a:p>
            <a:pPr algn="ctr"/>
            <a:r>
              <a:rPr lang="en-US" sz="2000" b="1" dirty="0">
                <a:latin typeface="Signika" panose="020B0604020202020204" charset="0"/>
              </a:rPr>
              <a:t>DEVELOPING COPING STRATEGIES</a:t>
            </a:r>
            <a:endParaRPr lang="en-IN" sz="2000" b="1" dirty="0">
              <a:latin typeface="Signika" panose="020B0604020202020204" charset="0"/>
            </a:endParaRPr>
          </a:p>
        </p:txBody>
      </p:sp>
      <p:sp>
        <p:nvSpPr>
          <p:cNvPr id="2" name="Footer Placeholder 1">
            <a:extLst>
              <a:ext uri="{FF2B5EF4-FFF2-40B4-BE49-F238E27FC236}">
                <a16:creationId xmlns:a16="http://schemas.microsoft.com/office/drawing/2014/main" id="{A883984C-8733-2CE8-B35B-6122719C32BB}"/>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02239892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915424" y="672726"/>
            <a:ext cx="7940023" cy="572700"/>
          </a:xfrm>
          <a:prstGeom prst="rect">
            <a:avLst/>
          </a:prstGeom>
        </p:spPr>
        <p:txBody>
          <a:bodyPr>
            <a:normAutofit/>
          </a:bodyPr>
          <a:lstStyle/>
          <a:p>
            <a:r>
              <a:rPr lang="en-US" dirty="0">
                <a:latin typeface="Signika" panose="020B0604020202020204" charset="0"/>
              </a:rPr>
              <a:t>Stress Management Techniques</a:t>
            </a:r>
            <a:endParaRPr lang="en-IN" dirty="0">
              <a:latin typeface="Signika" panose="020B0604020202020204" charset="0"/>
            </a:endParaRPr>
          </a:p>
        </p:txBody>
      </p:sp>
      <p:graphicFrame>
        <p:nvGraphicFramePr>
          <p:cNvPr id="3" name="Diagram 2">
            <a:extLst>
              <a:ext uri="{FF2B5EF4-FFF2-40B4-BE49-F238E27FC236}">
                <a16:creationId xmlns:a16="http://schemas.microsoft.com/office/drawing/2014/main" id="{A6CA5699-EE77-4247-A0D6-C5310D7E10B4}"/>
              </a:ext>
            </a:extLst>
          </p:cNvPr>
          <p:cNvGraphicFramePr/>
          <p:nvPr>
            <p:extLst>
              <p:ext uri="{D42A27DB-BD31-4B8C-83A1-F6EECF244321}">
                <p14:modId xmlns:p14="http://schemas.microsoft.com/office/powerpoint/2010/main" val="4026306860"/>
              </p:ext>
            </p:extLst>
          </p:nvPr>
        </p:nvGraphicFramePr>
        <p:xfrm>
          <a:off x="1638300" y="1356360"/>
          <a:ext cx="5273040" cy="298069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Footer Placeholder 3">
            <a:extLst>
              <a:ext uri="{FF2B5EF4-FFF2-40B4-BE49-F238E27FC236}">
                <a16:creationId xmlns:a16="http://schemas.microsoft.com/office/drawing/2014/main" id="{68788146-6D4D-3A7F-7610-8871EEFA16D4}"/>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302045777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BE7DD402-4D41-4FF0-8778-7D480CD60D45}"/>
              </a:ext>
            </a:extLst>
          </p:cNvPr>
          <p:cNvSpPr txBox="1">
            <a:spLocks/>
          </p:cNvSpPr>
          <p:nvPr/>
        </p:nvSpPr>
        <p:spPr>
          <a:xfrm>
            <a:off x="56626" y="868013"/>
            <a:ext cx="7940023" cy="3859566"/>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100000"/>
              </a:lnSpc>
              <a:buNone/>
            </a:pPr>
            <a:r>
              <a:rPr lang="en-US" sz="1200" dirty="0">
                <a:solidFill>
                  <a:schemeClr val="tx1"/>
                </a:solidFill>
                <a:latin typeface="Signika" panose="020B0604020202020204" charset="0"/>
              </a:rPr>
              <a:t>Deep breathing exercises are powerful tools for managing stress and promoting relaxation.</a:t>
            </a:r>
          </a:p>
          <a:p>
            <a:pPr marL="0" indent="0">
              <a:lnSpc>
                <a:spcPct val="100000"/>
              </a:lnSpc>
              <a:buNone/>
            </a:pPr>
            <a:r>
              <a:rPr lang="en-US" sz="1200" dirty="0">
                <a:solidFill>
                  <a:schemeClr val="tx1"/>
                </a:solidFill>
                <a:latin typeface="Signika" panose="020B0604020202020204" charset="0"/>
              </a:rPr>
              <a:t>They work by engaging your body’s parasympathetic nervous system, which counters the stress response. </a:t>
            </a:r>
          </a:p>
          <a:p>
            <a:pPr marL="0" indent="0">
              <a:lnSpc>
                <a:spcPct val="100000"/>
              </a:lnSpc>
              <a:buNone/>
            </a:pPr>
            <a:endParaRPr lang="en-US" sz="1200" dirty="0">
              <a:solidFill>
                <a:schemeClr val="tx1"/>
              </a:solidFill>
              <a:latin typeface="Signika" panose="020B0604020202020204" charset="0"/>
            </a:endParaRPr>
          </a:p>
          <a:p>
            <a:pPr marL="0" indent="0">
              <a:lnSpc>
                <a:spcPct val="100000"/>
              </a:lnSpc>
              <a:buNone/>
            </a:pPr>
            <a:r>
              <a:rPr lang="en-US" sz="1200" b="1" dirty="0">
                <a:solidFill>
                  <a:schemeClr val="tx1"/>
                </a:solidFill>
                <a:latin typeface="Signika" panose="020B0604020202020204" charset="0"/>
              </a:rPr>
              <a:t>Practical Exercise</a:t>
            </a:r>
            <a:r>
              <a:rPr lang="en-US" sz="1200" dirty="0">
                <a:solidFill>
                  <a:schemeClr val="tx1"/>
                </a:solidFill>
                <a:latin typeface="Signika" panose="020B0604020202020204" charset="0"/>
              </a:rPr>
              <a:t>: To get started with deep breathing, follow these steps:</a:t>
            </a:r>
          </a:p>
          <a:p>
            <a:pPr marL="0" indent="0">
              <a:lnSpc>
                <a:spcPct val="100000"/>
              </a:lnSpc>
              <a:buNone/>
            </a:pPr>
            <a:endParaRPr lang="en-US" sz="1200" dirty="0">
              <a:solidFill>
                <a:schemeClr val="tx1"/>
              </a:solidFill>
              <a:latin typeface="Signika" panose="020B0604020202020204" charset="0"/>
            </a:endParaRPr>
          </a:p>
        </p:txBody>
      </p:sp>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892275" y="459774"/>
            <a:ext cx="7940023" cy="572700"/>
          </a:xfrm>
          <a:prstGeom prst="rect">
            <a:avLst/>
          </a:prstGeom>
        </p:spPr>
        <p:txBody>
          <a:bodyPr>
            <a:normAutofit/>
          </a:bodyPr>
          <a:lstStyle/>
          <a:p>
            <a:pPr algn="ctr"/>
            <a:r>
              <a:rPr lang="en-US" sz="2800" dirty="0">
                <a:latin typeface="Signika" panose="020B0604020202020204" charset="0"/>
              </a:rPr>
              <a:t>Deep Breathing Exercises</a:t>
            </a:r>
            <a:endParaRPr lang="en-IN" sz="2800" dirty="0">
              <a:latin typeface="Signika" panose="020B0604020202020204" charset="0"/>
            </a:endParaRPr>
          </a:p>
        </p:txBody>
      </p:sp>
      <p:pic>
        <p:nvPicPr>
          <p:cNvPr id="3" name="Picture 2">
            <a:extLst>
              <a:ext uri="{FF2B5EF4-FFF2-40B4-BE49-F238E27FC236}">
                <a16:creationId xmlns:a16="http://schemas.microsoft.com/office/drawing/2014/main" id="{210DBBCB-0DFE-4CE2-8509-50196B82FEA9}"/>
              </a:ext>
            </a:extLst>
          </p:cNvPr>
          <p:cNvPicPr>
            <a:picLocks noChangeAspect="1"/>
          </p:cNvPicPr>
          <p:nvPr/>
        </p:nvPicPr>
        <p:blipFill>
          <a:blip r:embed="rId2"/>
          <a:stretch>
            <a:fillRect/>
          </a:stretch>
        </p:blipFill>
        <p:spPr>
          <a:xfrm>
            <a:off x="1922299" y="2101220"/>
            <a:ext cx="2877348" cy="2793704"/>
          </a:xfrm>
          <a:prstGeom prst="rect">
            <a:avLst/>
          </a:prstGeom>
        </p:spPr>
      </p:pic>
      <p:sp>
        <p:nvSpPr>
          <p:cNvPr id="4" name="Rectangle: Rounded Corners 3">
            <a:extLst>
              <a:ext uri="{FF2B5EF4-FFF2-40B4-BE49-F238E27FC236}">
                <a16:creationId xmlns:a16="http://schemas.microsoft.com/office/drawing/2014/main" id="{61B6E257-7C20-4A5F-AA64-A30B9917D663}"/>
              </a:ext>
            </a:extLst>
          </p:cNvPr>
          <p:cNvSpPr/>
          <p:nvPr/>
        </p:nvSpPr>
        <p:spPr>
          <a:xfrm>
            <a:off x="2581295" y="1839456"/>
            <a:ext cx="1445342" cy="51422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latin typeface="Signika" panose="020B0604020202020204" charset="0"/>
              </a:rPr>
              <a:t>Find a quiet place</a:t>
            </a:r>
          </a:p>
          <a:p>
            <a:pPr algn="ctr"/>
            <a:r>
              <a:rPr lang="en-US" sz="1200" dirty="0">
                <a:latin typeface="Signika" panose="020B0604020202020204" charset="0"/>
              </a:rPr>
              <a:t>Relax Your Body</a:t>
            </a:r>
          </a:p>
        </p:txBody>
      </p:sp>
      <p:sp>
        <p:nvSpPr>
          <p:cNvPr id="6" name="Rectangle: Rounded Corners 5">
            <a:extLst>
              <a:ext uri="{FF2B5EF4-FFF2-40B4-BE49-F238E27FC236}">
                <a16:creationId xmlns:a16="http://schemas.microsoft.com/office/drawing/2014/main" id="{653E5948-8BF5-4A2D-93A8-D7F303BEF25F}"/>
              </a:ext>
            </a:extLst>
          </p:cNvPr>
          <p:cNvSpPr/>
          <p:nvPr/>
        </p:nvSpPr>
        <p:spPr>
          <a:xfrm>
            <a:off x="56626" y="4013736"/>
            <a:ext cx="1988574" cy="51422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1200" dirty="0">
                <a:latin typeface="Signika" panose="020B0604020202020204" charset="0"/>
              </a:rPr>
              <a:t>Diaphragmatic Breathing</a:t>
            </a:r>
          </a:p>
          <a:p>
            <a:pPr algn="ctr"/>
            <a:r>
              <a:rPr lang="en-IN" sz="1200" dirty="0">
                <a:latin typeface="Signika" panose="020B0604020202020204" charset="0"/>
              </a:rPr>
              <a:t>4-7-8 Breathing</a:t>
            </a:r>
          </a:p>
        </p:txBody>
      </p:sp>
      <p:sp>
        <p:nvSpPr>
          <p:cNvPr id="7" name="Rectangle: Rounded Corners 6">
            <a:extLst>
              <a:ext uri="{FF2B5EF4-FFF2-40B4-BE49-F238E27FC236}">
                <a16:creationId xmlns:a16="http://schemas.microsoft.com/office/drawing/2014/main" id="{5B5605CC-673F-4FAC-AD56-E870656FDB7F}"/>
              </a:ext>
            </a:extLst>
          </p:cNvPr>
          <p:cNvSpPr/>
          <p:nvPr/>
        </p:nvSpPr>
        <p:spPr>
          <a:xfrm>
            <a:off x="5041582" y="4013736"/>
            <a:ext cx="2322871" cy="51422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latin typeface="Signika" panose="020B0604020202020204" charset="0"/>
              </a:rPr>
              <a:t>R</a:t>
            </a:r>
            <a:r>
              <a:rPr lang="en-IN" sz="1200" dirty="0" err="1">
                <a:latin typeface="Signika" panose="020B0604020202020204" charset="0"/>
              </a:rPr>
              <a:t>epeat</a:t>
            </a:r>
            <a:r>
              <a:rPr lang="en-IN" sz="1200" dirty="0">
                <a:latin typeface="Signika" panose="020B0604020202020204" charset="0"/>
              </a:rPr>
              <a:t> &amp; Practice</a:t>
            </a:r>
          </a:p>
          <a:p>
            <a:pPr algn="ctr"/>
            <a:r>
              <a:rPr lang="en-US" sz="1200" dirty="0">
                <a:latin typeface="Signika" panose="020B0604020202020204" charset="0"/>
              </a:rPr>
              <a:t>Observe Effects</a:t>
            </a:r>
          </a:p>
          <a:p>
            <a:pPr algn="ctr"/>
            <a:r>
              <a:rPr lang="en-US" sz="1200" dirty="0">
                <a:latin typeface="Signika" panose="020B0604020202020204" charset="0"/>
              </a:rPr>
              <a:t>Incorporate in daily routine</a:t>
            </a:r>
            <a:endParaRPr lang="en-IN" sz="1200" dirty="0">
              <a:latin typeface="Signika" panose="020B0604020202020204" charset="0"/>
            </a:endParaRPr>
          </a:p>
        </p:txBody>
      </p:sp>
      <p:sp>
        <p:nvSpPr>
          <p:cNvPr id="8" name="Footer Placeholder 7">
            <a:extLst>
              <a:ext uri="{FF2B5EF4-FFF2-40B4-BE49-F238E27FC236}">
                <a16:creationId xmlns:a16="http://schemas.microsoft.com/office/drawing/2014/main" id="{337C8A7F-10DD-00C1-9D1A-F74BBFE424F7}"/>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89536811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BE7DD402-4D41-4FF0-8778-7D480CD60D45}"/>
              </a:ext>
            </a:extLst>
          </p:cNvPr>
          <p:cNvSpPr txBox="1">
            <a:spLocks/>
          </p:cNvSpPr>
          <p:nvPr/>
        </p:nvSpPr>
        <p:spPr>
          <a:xfrm>
            <a:off x="892275" y="1181541"/>
            <a:ext cx="7940023" cy="3859566"/>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100000"/>
              </a:lnSpc>
              <a:buNone/>
            </a:pPr>
            <a:r>
              <a:rPr lang="en-US" sz="1200" dirty="0">
                <a:solidFill>
                  <a:schemeClr val="tx1"/>
                </a:solidFill>
                <a:latin typeface="Signika" panose="020B0604020202020204" charset="0"/>
              </a:rPr>
              <a:t>Effective time management is a fundamental skill for reducing stress, enhancing productivity, and maintaining a healthy work-life balance. </a:t>
            </a:r>
          </a:p>
          <a:p>
            <a:pPr marL="0" indent="0">
              <a:lnSpc>
                <a:spcPct val="100000"/>
              </a:lnSpc>
              <a:buNone/>
            </a:pPr>
            <a:endParaRPr lang="en-US" sz="1200" dirty="0">
              <a:solidFill>
                <a:schemeClr val="tx1"/>
              </a:solidFill>
              <a:latin typeface="Signika" panose="020B0604020202020204" charset="0"/>
            </a:endParaRPr>
          </a:p>
          <a:p>
            <a:pPr marL="0" indent="0">
              <a:lnSpc>
                <a:spcPct val="100000"/>
              </a:lnSpc>
              <a:buNone/>
            </a:pPr>
            <a:r>
              <a:rPr lang="en-US" sz="1200" dirty="0">
                <a:solidFill>
                  <a:schemeClr val="tx1"/>
                </a:solidFill>
                <a:latin typeface="Signika" panose="020B0604020202020204" charset="0"/>
              </a:rPr>
              <a:t>By learning to manage your time efficiently, you can prioritize tasks and prevent the feeling of being overwhelmed.</a:t>
            </a:r>
          </a:p>
          <a:p>
            <a:pPr marL="0" indent="0">
              <a:lnSpc>
                <a:spcPct val="100000"/>
              </a:lnSpc>
              <a:buNone/>
            </a:pPr>
            <a:endParaRPr lang="en-US" sz="1200" dirty="0">
              <a:solidFill>
                <a:schemeClr val="tx1"/>
              </a:solidFill>
              <a:latin typeface="Signika" panose="020B0604020202020204" charset="0"/>
            </a:endParaRPr>
          </a:p>
          <a:p>
            <a:pPr marL="0" indent="0">
              <a:lnSpc>
                <a:spcPct val="100000"/>
              </a:lnSpc>
              <a:buNone/>
            </a:pPr>
            <a:r>
              <a:rPr lang="en-US" sz="1200" b="1" dirty="0">
                <a:solidFill>
                  <a:schemeClr val="tx1"/>
                </a:solidFill>
                <a:latin typeface="Signika" panose="020B0604020202020204" charset="0"/>
              </a:rPr>
              <a:t>Practical Exercise</a:t>
            </a:r>
            <a:r>
              <a:rPr lang="en-US" sz="1200" dirty="0">
                <a:solidFill>
                  <a:schemeClr val="tx1"/>
                </a:solidFill>
                <a:latin typeface="Signika" panose="020B0604020202020204" charset="0"/>
              </a:rPr>
              <a:t>:</a:t>
            </a:r>
          </a:p>
          <a:p>
            <a:pPr marL="0" indent="0">
              <a:lnSpc>
                <a:spcPct val="100000"/>
              </a:lnSpc>
              <a:buNone/>
            </a:pPr>
            <a:r>
              <a:rPr lang="en-US" sz="1200" dirty="0">
                <a:solidFill>
                  <a:schemeClr val="tx1"/>
                </a:solidFill>
                <a:latin typeface="Signika" panose="020B0604020202020204" charset="0"/>
              </a:rPr>
              <a:t>Evaluate your current time management skills and identify areas for improvement. </a:t>
            </a:r>
          </a:p>
          <a:p>
            <a:pPr marL="0" indent="0">
              <a:lnSpc>
                <a:spcPct val="100000"/>
              </a:lnSpc>
              <a:buNone/>
            </a:pPr>
            <a:r>
              <a:rPr lang="en-US" sz="1200" dirty="0">
                <a:solidFill>
                  <a:schemeClr val="tx1"/>
                </a:solidFill>
                <a:latin typeface="Signika" panose="020B0604020202020204" charset="0"/>
              </a:rPr>
              <a:t>Rate yourselves on a scale of 1 to 5, with 1 being “Strongly Disagree” and 5 being “Strongly Agree.”</a:t>
            </a:r>
          </a:p>
          <a:p>
            <a:pPr marL="0" indent="0">
              <a:lnSpc>
                <a:spcPct val="100000"/>
              </a:lnSpc>
              <a:buNone/>
            </a:pPr>
            <a:endParaRPr lang="en-US" sz="1200" dirty="0">
              <a:solidFill>
                <a:schemeClr val="tx1"/>
              </a:solidFill>
              <a:latin typeface="Signika" panose="020B0604020202020204" charset="0"/>
            </a:endParaRPr>
          </a:p>
          <a:p>
            <a:pPr marL="0" indent="0">
              <a:lnSpc>
                <a:spcPct val="100000"/>
              </a:lnSpc>
              <a:buNone/>
            </a:pPr>
            <a:r>
              <a:rPr lang="en-US" sz="1200" b="1" dirty="0">
                <a:solidFill>
                  <a:schemeClr val="tx1"/>
                </a:solidFill>
                <a:latin typeface="Signika" panose="020B0604020202020204" charset="0"/>
              </a:rPr>
              <a:t>Instructions: </a:t>
            </a:r>
            <a:r>
              <a:rPr lang="en-US" sz="1200" dirty="0">
                <a:solidFill>
                  <a:schemeClr val="tx1"/>
                </a:solidFill>
                <a:latin typeface="Signika" panose="020B0604020202020204" charset="0"/>
              </a:rPr>
              <a:t>Please rate each statement based on your personal experience and habits.</a:t>
            </a:r>
          </a:p>
          <a:p>
            <a:pPr marL="0" indent="0">
              <a:lnSpc>
                <a:spcPct val="100000"/>
              </a:lnSpc>
              <a:buNone/>
            </a:pPr>
            <a:endParaRPr lang="en-US" sz="1200" dirty="0">
              <a:solidFill>
                <a:schemeClr val="tx1"/>
              </a:solidFill>
              <a:latin typeface="Signika" panose="020B0604020202020204" charset="0"/>
            </a:endParaRPr>
          </a:p>
          <a:p>
            <a:pPr marL="0" indent="0">
              <a:lnSpc>
                <a:spcPct val="100000"/>
              </a:lnSpc>
              <a:buNone/>
            </a:pPr>
            <a:r>
              <a:rPr lang="en-US" sz="1200" dirty="0">
                <a:solidFill>
                  <a:schemeClr val="tx1"/>
                </a:solidFill>
                <a:latin typeface="Signika" panose="020B0604020202020204" charset="0"/>
              </a:rPr>
              <a:t>Use the following scale:</a:t>
            </a:r>
          </a:p>
          <a:p>
            <a:pPr marL="0" indent="0">
              <a:lnSpc>
                <a:spcPct val="100000"/>
              </a:lnSpc>
              <a:buNone/>
            </a:pPr>
            <a:r>
              <a:rPr lang="en-US" sz="1200" dirty="0">
                <a:solidFill>
                  <a:schemeClr val="tx1"/>
                </a:solidFill>
                <a:latin typeface="Signika" panose="020B0604020202020204" charset="0"/>
              </a:rPr>
              <a:t>1 - Strongly Disagree</a:t>
            </a:r>
          </a:p>
          <a:p>
            <a:pPr marL="0" indent="0">
              <a:lnSpc>
                <a:spcPct val="100000"/>
              </a:lnSpc>
              <a:buNone/>
            </a:pPr>
            <a:r>
              <a:rPr lang="en-US" sz="1200" dirty="0">
                <a:solidFill>
                  <a:schemeClr val="tx1"/>
                </a:solidFill>
                <a:latin typeface="Signika" panose="020B0604020202020204" charset="0"/>
              </a:rPr>
              <a:t>2 - Disagree</a:t>
            </a:r>
          </a:p>
          <a:p>
            <a:pPr marL="0" indent="0">
              <a:lnSpc>
                <a:spcPct val="100000"/>
              </a:lnSpc>
              <a:buNone/>
            </a:pPr>
            <a:r>
              <a:rPr lang="en-US" sz="1200" dirty="0">
                <a:solidFill>
                  <a:schemeClr val="tx1"/>
                </a:solidFill>
                <a:latin typeface="Signika" panose="020B0604020202020204" charset="0"/>
              </a:rPr>
              <a:t>3 - Neutral</a:t>
            </a:r>
          </a:p>
          <a:p>
            <a:pPr marL="0" indent="0">
              <a:lnSpc>
                <a:spcPct val="100000"/>
              </a:lnSpc>
              <a:buNone/>
            </a:pPr>
            <a:r>
              <a:rPr lang="en-US" sz="1200" dirty="0">
                <a:solidFill>
                  <a:schemeClr val="tx1"/>
                </a:solidFill>
                <a:latin typeface="Signika" panose="020B0604020202020204" charset="0"/>
              </a:rPr>
              <a:t>4 - Agree</a:t>
            </a:r>
          </a:p>
          <a:p>
            <a:pPr marL="0" indent="0">
              <a:lnSpc>
                <a:spcPct val="100000"/>
              </a:lnSpc>
              <a:buNone/>
            </a:pPr>
            <a:r>
              <a:rPr lang="en-US" sz="1200" dirty="0">
                <a:solidFill>
                  <a:schemeClr val="tx1"/>
                </a:solidFill>
                <a:latin typeface="Signika" panose="020B0604020202020204" charset="0"/>
              </a:rPr>
              <a:t>5 - Strongly Agree</a:t>
            </a:r>
          </a:p>
          <a:p>
            <a:pPr marL="0" indent="0">
              <a:lnSpc>
                <a:spcPct val="100000"/>
              </a:lnSpc>
              <a:buNone/>
            </a:pPr>
            <a:endParaRPr lang="en-US" sz="1200" dirty="0">
              <a:solidFill>
                <a:schemeClr val="tx1"/>
              </a:solidFill>
              <a:latin typeface="Signika" panose="020B0604020202020204" charset="0"/>
            </a:endParaRPr>
          </a:p>
          <a:p>
            <a:pPr marL="0" indent="0">
              <a:lnSpc>
                <a:spcPct val="100000"/>
              </a:lnSpc>
              <a:buNone/>
            </a:pPr>
            <a:endParaRPr lang="en-US" sz="1200" dirty="0">
              <a:solidFill>
                <a:schemeClr val="tx1"/>
              </a:solidFill>
              <a:latin typeface="Signika" panose="020B0604020202020204" charset="0"/>
            </a:endParaRPr>
          </a:p>
          <a:p>
            <a:pPr marL="0" indent="0">
              <a:lnSpc>
                <a:spcPct val="100000"/>
              </a:lnSpc>
              <a:buNone/>
            </a:pPr>
            <a:endParaRPr lang="en-US" sz="1200" dirty="0">
              <a:solidFill>
                <a:schemeClr val="tx1"/>
              </a:solidFill>
              <a:latin typeface="Signika" panose="020B0604020202020204" charset="0"/>
            </a:endParaRPr>
          </a:p>
        </p:txBody>
      </p:sp>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892275" y="608841"/>
            <a:ext cx="7940023" cy="572700"/>
          </a:xfrm>
          <a:prstGeom prst="rect">
            <a:avLst/>
          </a:prstGeom>
        </p:spPr>
        <p:txBody>
          <a:bodyPr>
            <a:normAutofit/>
          </a:bodyPr>
          <a:lstStyle/>
          <a:p>
            <a:r>
              <a:rPr lang="en-US" dirty="0">
                <a:latin typeface="Signika" panose="020B0604020202020204" charset="0"/>
              </a:rPr>
              <a:t>Time Management Strategies</a:t>
            </a:r>
            <a:endParaRPr lang="en-IN" dirty="0">
              <a:latin typeface="Signika" panose="020B0604020202020204" charset="0"/>
            </a:endParaRPr>
          </a:p>
        </p:txBody>
      </p:sp>
      <p:sp>
        <p:nvSpPr>
          <p:cNvPr id="3" name="Footer Placeholder 2">
            <a:extLst>
              <a:ext uri="{FF2B5EF4-FFF2-40B4-BE49-F238E27FC236}">
                <a16:creationId xmlns:a16="http://schemas.microsoft.com/office/drawing/2014/main" id="{A201C5BC-8334-DE89-9D2A-E0DCDC875BD8}"/>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419792845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BE7DD402-4D41-4FF0-8778-7D480CD60D45}"/>
              </a:ext>
            </a:extLst>
          </p:cNvPr>
          <p:cNvSpPr txBox="1">
            <a:spLocks/>
          </p:cNvSpPr>
          <p:nvPr/>
        </p:nvSpPr>
        <p:spPr>
          <a:xfrm>
            <a:off x="892273" y="1411255"/>
            <a:ext cx="7940023" cy="3859566"/>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228600" indent="-228600">
              <a:lnSpc>
                <a:spcPct val="150000"/>
              </a:lnSpc>
              <a:buSzPct val="100000"/>
              <a:buFont typeface="+mj-lt"/>
              <a:buAutoNum type="arabicPeriod"/>
            </a:pPr>
            <a:r>
              <a:rPr lang="en-US" sz="1200" dirty="0">
                <a:solidFill>
                  <a:schemeClr val="tx1"/>
                </a:solidFill>
                <a:latin typeface="Signika" panose="020B0604020202020204" charset="0"/>
              </a:rPr>
              <a:t>I have a clear understanding of my top priorities at work</a:t>
            </a:r>
          </a:p>
          <a:p>
            <a:pPr marL="228600" indent="-228600">
              <a:lnSpc>
                <a:spcPct val="150000"/>
              </a:lnSpc>
              <a:buSzPct val="100000"/>
              <a:buFont typeface="+mj-lt"/>
              <a:buAutoNum type="arabicPeriod"/>
            </a:pPr>
            <a:r>
              <a:rPr lang="en-US" sz="1200" dirty="0">
                <a:solidFill>
                  <a:schemeClr val="tx1"/>
                </a:solidFill>
                <a:latin typeface="Signika" panose="020B0604020202020204" charset="0"/>
              </a:rPr>
              <a:t>I regularly set specific goals and deadlines for my tasks</a:t>
            </a:r>
          </a:p>
          <a:p>
            <a:pPr marL="228600" indent="-228600">
              <a:lnSpc>
                <a:spcPct val="150000"/>
              </a:lnSpc>
              <a:buSzPct val="100000"/>
              <a:buFont typeface="+mj-lt"/>
              <a:buAutoNum type="arabicPeriod"/>
            </a:pPr>
            <a:r>
              <a:rPr lang="en-US" sz="1200" dirty="0">
                <a:solidFill>
                  <a:schemeClr val="tx1"/>
                </a:solidFill>
                <a:latin typeface="Signika" panose="020B0604020202020204" charset="0"/>
              </a:rPr>
              <a:t>I use a systematic approach, such as the Eisenhower Matrix, to prioritize my tasks</a:t>
            </a:r>
          </a:p>
          <a:p>
            <a:pPr marL="228600" indent="-228600">
              <a:lnSpc>
                <a:spcPct val="150000"/>
              </a:lnSpc>
              <a:buSzPct val="100000"/>
              <a:buFont typeface="+mj-lt"/>
              <a:buAutoNum type="arabicPeriod"/>
            </a:pPr>
            <a:r>
              <a:rPr lang="en-US" sz="1200" dirty="0">
                <a:solidFill>
                  <a:schemeClr val="tx1"/>
                </a:solidFill>
                <a:latin typeface="Signika" panose="020B0604020202020204" charset="0"/>
              </a:rPr>
              <a:t>I can identify and minimize time-wasting activities in my daily routine</a:t>
            </a:r>
          </a:p>
          <a:p>
            <a:pPr marL="228600" indent="-228600">
              <a:lnSpc>
                <a:spcPct val="150000"/>
              </a:lnSpc>
              <a:buSzPct val="100000"/>
              <a:buFont typeface="+mj-lt"/>
              <a:buAutoNum type="arabicPeriod"/>
            </a:pPr>
            <a:r>
              <a:rPr lang="en-US" sz="1200" dirty="0">
                <a:solidFill>
                  <a:schemeClr val="tx1"/>
                </a:solidFill>
                <a:latin typeface="Signika" panose="020B0604020202020204" charset="0"/>
              </a:rPr>
              <a:t>I am skilled at delegating tasks when appropriate</a:t>
            </a:r>
          </a:p>
          <a:p>
            <a:pPr marL="228600" indent="-228600">
              <a:lnSpc>
                <a:spcPct val="150000"/>
              </a:lnSpc>
              <a:buSzPct val="100000"/>
              <a:buFont typeface="+mj-lt"/>
              <a:buAutoNum type="arabicPeriod"/>
            </a:pPr>
            <a:r>
              <a:rPr lang="en-US" sz="1200" dirty="0">
                <a:solidFill>
                  <a:schemeClr val="tx1"/>
                </a:solidFill>
                <a:latin typeface="Signika" panose="020B0604020202020204" charset="0"/>
              </a:rPr>
              <a:t>I use time management techniques, such as the Pomodoro Technique, to maintain focus</a:t>
            </a:r>
          </a:p>
          <a:p>
            <a:pPr marL="228600" indent="-228600">
              <a:lnSpc>
                <a:spcPct val="150000"/>
              </a:lnSpc>
              <a:buSzPct val="100000"/>
              <a:buFont typeface="+mj-lt"/>
              <a:buAutoNum type="arabicPeriod"/>
            </a:pPr>
            <a:r>
              <a:rPr lang="en-US" sz="1200" dirty="0">
                <a:solidFill>
                  <a:schemeClr val="tx1"/>
                </a:solidFill>
                <a:latin typeface="Signika" panose="020B0604020202020204" charset="0"/>
              </a:rPr>
              <a:t>I regularly review and adjust my time management strategies for better efficiency</a:t>
            </a:r>
          </a:p>
          <a:p>
            <a:pPr marL="228600" indent="-228600">
              <a:lnSpc>
                <a:spcPct val="150000"/>
              </a:lnSpc>
              <a:buSzPct val="100000"/>
              <a:buFont typeface="+mj-lt"/>
              <a:buAutoNum type="arabicPeriod"/>
            </a:pPr>
            <a:r>
              <a:rPr lang="en-US" sz="1200" dirty="0">
                <a:solidFill>
                  <a:schemeClr val="tx1"/>
                </a:solidFill>
                <a:latin typeface="Signika" panose="020B0604020202020204" charset="0"/>
              </a:rPr>
              <a:t>I am able to balance my work tasks with personal or leisure activities effectively</a:t>
            </a:r>
          </a:p>
          <a:p>
            <a:pPr marL="228600" indent="-228600">
              <a:lnSpc>
                <a:spcPct val="150000"/>
              </a:lnSpc>
              <a:buSzPct val="100000"/>
              <a:buFont typeface="+mj-lt"/>
              <a:buAutoNum type="arabicPeriod"/>
            </a:pPr>
            <a:r>
              <a:rPr lang="en-US" sz="1200" dirty="0">
                <a:solidFill>
                  <a:schemeClr val="tx1"/>
                </a:solidFill>
                <a:latin typeface="Signika" panose="020B0604020202020204" charset="0"/>
              </a:rPr>
              <a:t>I often find myself feeling overwhelmed or stressed due to poor time management</a:t>
            </a:r>
          </a:p>
          <a:p>
            <a:pPr marL="228600" indent="-228600">
              <a:lnSpc>
                <a:spcPct val="150000"/>
              </a:lnSpc>
              <a:buSzPct val="100000"/>
              <a:buFont typeface="+mj-lt"/>
              <a:buAutoNum type="arabicPeriod"/>
            </a:pPr>
            <a:r>
              <a:rPr lang="en-US" sz="1200" dirty="0">
                <a:solidFill>
                  <a:schemeClr val="tx1"/>
                </a:solidFill>
                <a:latin typeface="Signika" panose="020B0604020202020204" charset="0"/>
              </a:rPr>
              <a:t>I consistently meet my deadlines and commitments at work</a:t>
            </a:r>
          </a:p>
        </p:txBody>
      </p:sp>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892272" y="754727"/>
            <a:ext cx="7940023" cy="572700"/>
          </a:xfrm>
          <a:prstGeom prst="rect">
            <a:avLst/>
          </a:prstGeom>
        </p:spPr>
        <p:txBody>
          <a:bodyPr>
            <a:normAutofit/>
          </a:bodyPr>
          <a:lstStyle/>
          <a:p>
            <a:r>
              <a:rPr lang="en-US" dirty="0">
                <a:latin typeface="Signika" panose="020B0604020202020204" charset="0"/>
              </a:rPr>
              <a:t>Time Management – Practice Exercise</a:t>
            </a:r>
            <a:endParaRPr lang="en-IN" dirty="0">
              <a:latin typeface="Signika" panose="020B0604020202020204" charset="0"/>
            </a:endParaRPr>
          </a:p>
        </p:txBody>
      </p:sp>
      <p:sp>
        <p:nvSpPr>
          <p:cNvPr id="3" name="Footer Placeholder 2">
            <a:extLst>
              <a:ext uri="{FF2B5EF4-FFF2-40B4-BE49-F238E27FC236}">
                <a16:creationId xmlns:a16="http://schemas.microsoft.com/office/drawing/2014/main" id="{174AE978-BD33-C49A-5F84-109EC84E9523}"/>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13407685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BAA126F-6936-4712-B7B8-BC8626CB5466}"/>
              </a:ext>
            </a:extLst>
          </p:cNvPr>
          <p:cNvPicPr>
            <a:picLocks noChangeAspect="1"/>
          </p:cNvPicPr>
          <p:nvPr/>
        </p:nvPicPr>
        <p:blipFill>
          <a:blip r:embed="rId2"/>
          <a:stretch>
            <a:fillRect/>
          </a:stretch>
        </p:blipFill>
        <p:spPr>
          <a:xfrm>
            <a:off x="1396477" y="744188"/>
            <a:ext cx="5860850" cy="3522552"/>
          </a:xfrm>
          <a:prstGeom prst="rect">
            <a:avLst/>
          </a:prstGeom>
        </p:spPr>
      </p:pic>
      <p:sp>
        <p:nvSpPr>
          <p:cNvPr id="2" name="Footer Placeholder 1">
            <a:extLst>
              <a:ext uri="{FF2B5EF4-FFF2-40B4-BE49-F238E27FC236}">
                <a16:creationId xmlns:a16="http://schemas.microsoft.com/office/drawing/2014/main" id="{6875FEF1-96B9-09A3-2C12-D34DCB5AF04B}"/>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328803523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BE7DD402-4D41-4FF0-8778-7D480CD60D45}"/>
              </a:ext>
            </a:extLst>
          </p:cNvPr>
          <p:cNvSpPr txBox="1">
            <a:spLocks/>
          </p:cNvSpPr>
          <p:nvPr/>
        </p:nvSpPr>
        <p:spPr>
          <a:xfrm>
            <a:off x="892273" y="1723772"/>
            <a:ext cx="7940023" cy="3859566"/>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150000"/>
              </a:lnSpc>
              <a:buSzPct val="100000"/>
              <a:buNone/>
            </a:pPr>
            <a:r>
              <a:rPr lang="en-US" sz="1200" b="1" dirty="0">
                <a:solidFill>
                  <a:schemeClr val="tx1"/>
                </a:solidFill>
                <a:latin typeface="Signika" panose="020B0604020202020204" charset="0"/>
              </a:rPr>
              <a:t>Scoring: </a:t>
            </a:r>
            <a:r>
              <a:rPr lang="en-US" sz="1200" dirty="0">
                <a:solidFill>
                  <a:schemeClr val="tx1"/>
                </a:solidFill>
                <a:latin typeface="Signika" panose="020B0604020202020204" charset="0"/>
              </a:rPr>
              <a:t>Total your scores for all the statements. The higher your total score, the more effective your time management skills. Use this self-assessment to identify areas where you can improve your time management practices and reduce workplace stress.</a:t>
            </a:r>
          </a:p>
        </p:txBody>
      </p:sp>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892273" y="782461"/>
            <a:ext cx="7940023" cy="572700"/>
          </a:xfrm>
          <a:prstGeom prst="rect">
            <a:avLst/>
          </a:prstGeom>
        </p:spPr>
        <p:txBody>
          <a:bodyPr>
            <a:normAutofit/>
          </a:bodyPr>
          <a:lstStyle/>
          <a:p>
            <a:r>
              <a:rPr lang="en-US" dirty="0">
                <a:latin typeface="Signika" panose="020B0604020202020204" charset="0"/>
              </a:rPr>
              <a:t>Time Management – Practice Exercise</a:t>
            </a:r>
            <a:endParaRPr lang="en-IN" dirty="0">
              <a:latin typeface="Signika" panose="020B0604020202020204" charset="0"/>
            </a:endParaRPr>
          </a:p>
        </p:txBody>
      </p:sp>
      <p:sp>
        <p:nvSpPr>
          <p:cNvPr id="3" name="Footer Placeholder 2">
            <a:extLst>
              <a:ext uri="{FF2B5EF4-FFF2-40B4-BE49-F238E27FC236}">
                <a16:creationId xmlns:a16="http://schemas.microsoft.com/office/drawing/2014/main" id="{62154B90-432E-A99B-27CA-5B7303262E61}"/>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338440288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1343687" y="654810"/>
            <a:ext cx="7940023" cy="572700"/>
          </a:xfrm>
          <a:prstGeom prst="rect">
            <a:avLst/>
          </a:prstGeom>
        </p:spPr>
        <p:txBody>
          <a:bodyPr>
            <a:normAutofit/>
          </a:bodyPr>
          <a:lstStyle/>
          <a:p>
            <a:r>
              <a:rPr lang="en-US" sz="2400" dirty="0">
                <a:latin typeface="Signika" panose="020B0604020202020204" charset="0"/>
              </a:rPr>
              <a:t>Time Management – The Eisenhower Matrix</a:t>
            </a:r>
            <a:endParaRPr lang="en-IN" sz="2400" dirty="0">
              <a:latin typeface="Signika" panose="020B0604020202020204" charset="0"/>
            </a:endParaRPr>
          </a:p>
        </p:txBody>
      </p:sp>
      <p:grpSp>
        <p:nvGrpSpPr>
          <p:cNvPr id="10" name="Group 9">
            <a:extLst>
              <a:ext uri="{FF2B5EF4-FFF2-40B4-BE49-F238E27FC236}">
                <a16:creationId xmlns:a16="http://schemas.microsoft.com/office/drawing/2014/main" id="{9DBA426A-3C8E-4955-AC06-0EDA9B42573E}"/>
              </a:ext>
            </a:extLst>
          </p:cNvPr>
          <p:cNvGrpSpPr/>
          <p:nvPr/>
        </p:nvGrpSpPr>
        <p:grpSpPr>
          <a:xfrm>
            <a:off x="1205579" y="1201227"/>
            <a:ext cx="6422138" cy="3702958"/>
            <a:chOff x="1194004" y="980768"/>
            <a:chExt cx="6755991" cy="4055806"/>
          </a:xfrm>
        </p:grpSpPr>
        <p:sp>
          <p:nvSpPr>
            <p:cNvPr id="4" name="Rectangle 3">
              <a:extLst>
                <a:ext uri="{FF2B5EF4-FFF2-40B4-BE49-F238E27FC236}">
                  <a16:creationId xmlns:a16="http://schemas.microsoft.com/office/drawing/2014/main" id="{77FB5431-0F34-443E-B1A4-75EDFB89D9F2}"/>
                </a:ext>
              </a:extLst>
            </p:cNvPr>
            <p:cNvSpPr/>
            <p:nvPr/>
          </p:nvSpPr>
          <p:spPr>
            <a:xfrm>
              <a:off x="2308123" y="980768"/>
              <a:ext cx="4395020" cy="4055806"/>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6" name="TextBox 5">
              <a:extLst>
                <a:ext uri="{FF2B5EF4-FFF2-40B4-BE49-F238E27FC236}">
                  <a16:creationId xmlns:a16="http://schemas.microsoft.com/office/drawing/2014/main" id="{C7F07051-58C9-444F-8E6F-BD86BF47EF29}"/>
                </a:ext>
              </a:extLst>
            </p:cNvPr>
            <p:cNvSpPr txBox="1"/>
            <p:nvPr/>
          </p:nvSpPr>
          <p:spPr>
            <a:xfrm>
              <a:off x="3252019" y="1011234"/>
              <a:ext cx="838691" cy="307777"/>
            </a:xfrm>
            <a:prstGeom prst="rect">
              <a:avLst/>
            </a:prstGeom>
            <a:noFill/>
          </p:spPr>
          <p:txBody>
            <a:bodyPr wrap="none" rtlCol="0">
              <a:spAutoFit/>
            </a:bodyPr>
            <a:lstStyle/>
            <a:p>
              <a:r>
                <a:rPr lang="en-US" dirty="0">
                  <a:latin typeface="Signika" panose="020B0604020202020204" charset="0"/>
                </a:rPr>
                <a:t>URGENT</a:t>
              </a:r>
              <a:endParaRPr lang="en-IN" dirty="0">
                <a:latin typeface="Signika" panose="020B0604020202020204" charset="0"/>
              </a:endParaRPr>
            </a:p>
          </p:txBody>
        </p:sp>
        <p:sp>
          <p:nvSpPr>
            <p:cNvPr id="7" name="TextBox 6">
              <a:extLst>
                <a:ext uri="{FF2B5EF4-FFF2-40B4-BE49-F238E27FC236}">
                  <a16:creationId xmlns:a16="http://schemas.microsoft.com/office/drawing/2014/main" id="{9DFB3D39-75C7-4AF6-B150-3138246C116B}"/>
                </a:ext>
              </a:extLst>
            </p:cNvPr>
            <p:cNvSpPr txBox="1"/>
            <p:nvPr/>
          </p:nvSpPr>
          <p:spPr>
            <a:xfrm>
              <a:off x="4813383" y="1011233"/>
              <a:ext cx="1207382" cy="307777"/>
            </a:xfrm>
            <a:prstGeom prst="rect">
              <a:avLst/>
            </a:prstGeom>
            <a:noFill/>
          </p:spPr>
          <p:txBody>
            <a:bodyPr wrap="none" rtlCol="0">
              <a:spAutoFit/>
            </a:bodyPr>
            <a:lstStyle/>
            <a:p>
              <a:r>
                <a:rPr lang="en-US" dirty="0">
                  <a:latin typeface="Signika" panose="020B0604020202020204" charset="0"/>
                </a:rPr>
                <a:t>NOT URGENT</a:t>
              </a:r>
              <a:endParaRPr lang="en-IN" dirty="0">
                <a:latin typeface="Signika" panose="020B0604020202020204" charset="0"/>
              </a:endParaRPr>
            </a:p>
          </p:txBody>
        </p:sp>
        <p:sp>
          <p:nvSpPr>
            <p:cNvPr id="8" name="TextBox 7">
              <a:extLst>
                <a:ext uri="{FF2B5EF4-FFF2-40B4-BE49-F238E27FC236}">
                  <a16:creationId xmlns:a16="http://schemas.microsoft.com/office/drawing/2014/main" id="{B9C246DA-D5A0-4CD4-A3A6-650B029962FE}"/>
                </a:ext>
              </a:extLst>
            </p:cNvPr>
            <p:cNvSpPr txBox="1"/>
            <p:nvPr/>
          </p:nvSpPr>
          <p:spPr>
            <a:xfrm>
              <a:off x="2542868" y="1672630"/>
              <a:ext cx="400110" cy="1025281"/>
            </a:xfrm>
            <a:prstGeom prst="rect">
              <a:avLst/>
            </a:prstGeom>
            <a:noFill/>
          </p:spPr>
          <p:txBody>
            <a:bodyPr vert="vert270" wrap="none" rtlCol="0">
              <a:spAutoFit/>
            </a:bodyPr>
            <a:lstStyle/>
            <a:p>
              <a:r>
                <a:rPr lang="en-US" dirty="0">
                  <a:latin typeface="Signika" panose="020B0604020202020204" charset="0"/>
                </a:rPr>
                <a:t>IMPORTANT</a:t>
              </a:r>
              <a:endParaRPr lang="en-IN" dirty="0">
                <a:latin typeface="Signika" panose="020B0604020202020204" charset="0"/>
              </a:endParaRPr>
            </a:p>
          </p:txBody>
        </p:sp>
        <p:sp>
          <p:nvSpPr>
            <p:cNvPr id="9" name="TextBox 8">
              <a:extLst>
                <a:ext uri="{FF2B5EF4-FFF2-40B4-BE49-F238E27FC236}">
                  <a16:creationId xmlns:a16="http://schemas.microsoft.com/office/drawing/2014/main" id="{1A76A99E-1258-4BE7-9B29-A54BDF8A1CEE}"/>
                </a:ext>
              </a:extLst>
            </p:cNvPr>
            <p:cNvSpPr txBox="1"/>
            <p:nvPr/>
          </p:nvSpPr>
          <p:spPr>
            <a:xfrm>
              <a:off x="2542868" y="3105743"/>
              <a:ext cx="400110" cy="1393971"/>
            </a:xfrm>
            <a:prstGeom prst="rect">
              <a:avLst/>
            </a:prstGeom>
            <a:noFill/>
          </p:spPr>
          <p:txBody>
            <a:bodyPr vert="vert270" wrap="none" rtlCol="0">
              <a:spAutoFit/>
            </a:bodyPr>
            <a:lstStyle/>
            <a:p>
              <a:r>
                <a:rPr lang="en-US" dirty="0">
                  <a:latin typeface="Signika" panose="020B0604020202020204" charset="0"/>
                </a:rPr>
                <a:t>NOT IMPORTANT</a:t>
              </a:r>
              <a:endParaRPr lang="en-IN" dirty="0">
                <a:latin typeface="Signika" panose="020B0604020202020204" charset="0"/>
              </a:endParaRPr>
            </a:p>
          </p:txBody>
        </p:sp>
        <p:graphicFrame>
          <p:nvGraphicFramePr>
            <p:cNvPr id="3" name="Diagram 2">
              <a:extLst>
                <a:ext uri="{FF2B5EF4-FFF2-40B4-BE49-F238E27FC236}">
                  <a16:creationId xmlns:a16="http://schemas.microsoft.com/office/drawing/2014/main" id="{086C2F6F-5E77-44B8-8F5D-3D6B0F03FC14}"/>
                </a:ext>
              </a:extLst>
            </p:cNvPr>
            <p:cNvGraphicFramePr/>
            <p:nvPr>
              <p:extLst>
                <p:ext uri="{D42A27DB-BD31-4B8C-83A1-F6EECF244321}">
                  <p14:modId xmlns:p14="http://schemas.microsoft.com/office/powerpoint/2010/main" val="1448076162"/>
                </p:ext>
              </p:extLst>
            </p:nvPr>
          </p:nvGraphicFramePr>
          <p:xfrm>
            <a:off x="1194004" y="1124687"/>
            <a:ext cx="6755991" cy="349015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sp>
        <p:nvSpPr>
          <p:cNvPr id="5" name="Footer Placeholder 4">
            <a:extLst>
              <a:ext uri="{FF2B5EF4-FFF2-40B4-BE49-F238E27FC236}">
                <a16:creationId xmlns:a16="http://schemas.microsoft.com/office/drawing/2014/main" id="{6DFF2C54-1A2F-3F45-0E51-0BE3BD00D35F}"/>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108787540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BE7DD402-4D41-4FF0-8778-7D480CD60D45}"/>
              </a:ext>
            </a:extLst>
          </p:cNvPr>
          <p:cNvSpPr txBox="1">
            <a:spLocks/>
          </p:cNvSpPr>
          <p:nvPr/>
        </p:nvSpPr>
        <p:spPr>
          <a:xfrm>
            <a:off x="359839" y="1283934"/>
            <a:ext cx="7940023" cy="3859566"/>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150000"/>
              </a:lnSpc>
              <a:buSzPct val="100000"/>
              <a:buNone/>
            </a:pPr>
            <a:r>
              <a:rPr lang="en-US" sz="1200" dirty="0">
                <a:solidFill>
                  <a:schemeClr val="tx1"/>
                </a:solidFill>
                <a:latin typeface="Signika" panose="020B0604020202020204" charset="0"/>
              </a:rPr>
              <a:t>The Eisenhower Matrix, a valuable tool for prioritizing tasks, categorizes tasks into four quadrants:</a:t>
            </a:r>
          </a:p>
          <a:p>
            <a:pPr marL="0" indent="0">
              <a:lnSpc>
                <a:spcPct val="150000"/>
              </a:lnSpc>
              <a:buSzPct val="100000"/>
              <a:buNone/>
            </a:pPr>
            <a:r>
              <a:rPr lang="en-US" sz="1200" b="1" dirty="0">
                <a:solidFill>
                  <a:schemeClr val="tx1"/>
                </a:solidFill>
                <a:latin typeface="Signika" panose="020B0604020202020204" charset="0"/>
              </a:rPr>
              <a:t>Urgent and Important: </a:t>
            </a:r>
            <a:r>
              <a:rPr lang="en-US" sz="1200" dirty="0">
                <a:solidFill>
                  <a:schemeClr val="tx1"/>
                </a:solidFill>
                <a:latin typeface="Signika" panose="020B0604020202020204" charset="0"/>
              </a:rPr>
              <a:t>These are tasks that require immediate attention, such as deadlines and critical projects.</a:t>
            </a:r>
          </a:p>
          <a:p>
            <a:pPr marL="0" indent="0">
              <a:lnSpc>
                <a:spcPct val="150000"/>
              </a:lnSpc>
              <a:buSzPct val="100000"/>
              <a:buNone/>
            </a:pPr>
            <a:endParaRPr lang="en-US" sz="1200" dirty="0">
              <a:solidFill>
                <a:schemeClr val="tx1"/>
              </a:solidFill>
              <a:latin typeface="Signika" panose="020B0604020202020204" charset="0"/>
            </a:endParaRPr>
          </a:p>
          <a:p>
            <a:pPr marL="0" indent="0">
              <a:lnSpc>
                <a:spcPct val="150000"/>
              </a:lnSpc>
              <a:buSzPct val="100000"/>
              <a:buNone/>
            </a:pPr>
            <a:r>
              <a:rPr lang="en-US" sz="1200" b="1" dirty="0">
                <a:solidFill>
                  <a:schemeClr val="tx1"/>
                </a:solidFill>
                <a:latin typeface="Signika" panose="020B0604020202020204" charset="0"/>
              </a:rPr>
              <a:t>Important but Not Urgent</a:t>
            </a:r>
            <a:r>
              <a:rPr lang="en-US" sz="1200" dirty="0">
                <a:solidFill>
                  <a:schemeClr val="tx1"/>
                </a:solidFill>
                <a:latin typeface="Signika" panose="020B0604020202020204" charset="0"/>
              </a:rPr>
              <a:t>: These tasks are important for your long-term goals but don’t require immediate action, like planning and skill development.</a:t>
            </a:r>
          </a:p>
          <a:p>
            <a:pPr marL="0" indent="0">
              <a:lnSpc>
                <a:spcPct val="150000"/>
              </a:lnSpc>
              <a:buSzPct val="100000"/>
              <a:buNone/>
            </a:pPr>
            <a:endParaRPr lang="en-US" sz="1200" dirty="0">
              <a:solidFill>
                <a:schemeClr val="tx1"/>
              </a:solidFill>
              <a:latin typeface="Signika" panose="020B0604020202020204" charset="0"/>
            </a:endParaRPr>
          </a:p>
          <a:p>
            <a:pPr marL="0" indent="0">
              <a:lnSpc>
                <a:spcPct val="150000"/>
              </a:lnSpc>
              <a:buSzPct val="100000"/>
              <a:buNone/>
            </a:pPr>
            <a:r>
              <a:rPr lang="en-US" sz="1200" b="1" dirty="0">
                <a:solidFill>
                  <a:schemeClr val="tx1"/>
                </a:solidFill>
                <a:latin typeface="Signika" panose="020B0604020202020204" charset="0"/>
              </a:rPr>
              <a:t>Urgent but Not Important: </a:t>
            </a:r>
            <a:r>
              <a:rPr lang="en-US" sz="1200" dirty="0">
                <a:solidFill>
                  <a:schemeClr val="tx1"/>
                </a:solidFill>
                <a:latin typeface="Signika" panose="020B0604020202020204" charset="0"/>
              </a:rPr>
              <a:t>These are tasks that demand your attention but don’t contribute significantly to your goals, such as interruptions and some meetings.</a:t>
            </a:r>
          </a:p>
          <a:p>
            <a:pPr marL="0" indent="0">
              <a:lnSpc>
                <a:spcPct val="150000"/>
              </a:lnSpc>
              <a:buSzPct val="100000"/>
              <a:buNone/>
            </a:pPr>
            <a:endParaRPr lang="en-US" sz="1200" dirty="0">
              <a:solidFill>
                <a:schemeClr val="tx1"/>
              </a:solidFill>
              <a:latin typeface="Signika" panose="020B0604020202020204" charset="0"/>
            </a:endParaRPr>
          </a:p>
          <a:p>
            <a:pPr marL="0" indent="0">
              <a:lnSpc>
                <a:spcPct val="150000"/>
              </a:lnSpc>
              <a:buSzPct val="100000"/>
              <a:buNone/>
            </a:pPr>
            <a:r>
              <a:rPr lang="en-US" sz="1200" b="1" dirty="0">
                <a:solidFill>
                  <a:schemeClr val="tx1"/>
                </a:solidFill>
                <a:latin typeface="Signika" panose="020B0604020202020204" charset="0"/>
              </a:rPr>
              <a:t>Neither Urgent nor Important: </a:t>
            </a:r>
            <a:r>
              <a:rPr lang="en-US" sz="1200" dirty="0">
                <a:solidFill>
                  <a:schemeClr val="tx1"/>
                </a:solidFill>
                <a:latin typeface="Signika" panose="020B0604020202020204" charset="0"/>
              </a:rPr>
              <a:t>These tasks are low-priority and often distractions. They should be minimized or eliminated.</a:t>
            </a:r>
          </a:p>
        </p:txBody>
      </p:sp>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359839" y="711234"/>
            <a:ext cx="7940023" cy="572700"/>
          </a:xfrm>
          <a:prstGeom prst="rect">
            <a:avLst/>
          </a:prstGeom>
        </p:spPr>
        <p:txBody>
          <a:bodyPr>
            <a:normAutofit/>
          </a:bodyPr>
          <a:lstStyle/>
          <a:p>
            <a:r>
              <a:rPr lang="en-US" sz="2800" dirty="0">
                <a:latin typeface="Signika" panose="020B0604020202020204" charset="0"/>
              </a:rPr>
              <a:t>Time Management – The Eisenhower Matrix</a:t>
            </a:r>
            <a:endParaRPr lang="en-IN" sz="2800" dirty="0">
              <a:latin typeface="Signika" panose="020B0604020202020204" charset="0"/>
            </a:endParaRPr>
          </a:p>
        </p:txBody>
      </p:sp>
      <p:sp>
        <p:nvSpPr>
          <p:cNvPr id="3" name="Footer Placeholder 2">
            <a:extLst>
              <a:ext uri="{FF2B5EF4-FFF2-40B4-BE49-F238E27FC236}">
                <a16:creationId xmlns:a16="http://schemas.microsoft.com/office/drawing/2014/main" id="{75587639-C558-5BA6-3172-19919D946BA0}"/>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330883346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BE7DD402-4D41-4FF0-8778-7D480CD60D45}"/>
              </a:ext>
            </a:extLst>
          </p:cNvPr>
          <p:cNvSpPr txBox="1">
            <a:spLocks/>
          </p:cNvSpPr>
          <p:nvPr/>
        </p:nvSpPr>
        <p:spPr>
          <a:xfrm>
            <a:off x="835503" y="919157"/>
            <a:ext cx="7940023" cy="3859566"/>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150000"/>
              </a:lnSpc>
              <a:buSzPct val="100000"/>
              <a:buNone/>
            </a:pPr>
            <a:r>
              <a:rPr lang="en-US" sz="1200" dirty="0">
                <a:solidFill>
                  <a:schemeClr val="tx1"/>
                </a:solidFill>
                <a:latin typeface="Signika" panose="020B0604020202020204" charset="0"/>
              </a:rPr>
              <a:t>Aman, a Chartered Accountant, can place his routine activities in each quadrant of the Eisenhower Matrix:</a:t>
            </a:r>
          </a:p>
        </p:txBody>
      </p:sp>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835502" y="656773"/>
            <a:ext cx="7940023" cy="572700"/>
          </a:xfrm>
          <a:prstGeom prst="rect">
            <a:avLst/>
          </a:prstGeom>
        </p:spPr>
        <p:txBody>
          <a:bodyPr>
            <a:noAutofit/>
          </a:bodyPr>
          <a:lstStyle/>
          <a:p>
            <a:r>
              <a:rPr lang="en-US" sz="2400" dirty="0">
                <a:latin typeface="Signika" panose="020B0604020202020204" charset="0"/>
              </a:rPr>
              <a:t>Time Management – The Eisenhower Matrix - Example</a:t>
            </a:r>
            <a:endParaRPr lang="en-IN" sz="2400" dirty="0">
              <a:latin typeface="Signika" panose="020B0604020202020204" charset="0"/>
            </a:endParaRPr>
          </a:p>
        </p:txBody>
      </p:sp>
      <p:sp>
        <p:nvSpPr>
          <p:cNvPr id="3" name="Rectangle: Rounded Corners 2">
            <a:extLst>
              <a:ext uri="{FF2B5EF4-FFF2-40B4-BE49-F238E27FC236}">
                <a16:creationId xmlns:a16="http://schemas.microsoft.com/office/drawing/2014/main" id="{3F9E50FA-21E0-429D-914D-43FE9E7546D1}"/>
              </a:ext>
            </a:extLst>
          </p:cNvPr>
          <p:cNvSpPr/>
          <p:nvPr/>
        </p:nvSpPr>
        <p:spPr>
          <a:xfrm>
            <a:off x="659730" y="1368426"/>
            <a:ext cx="3912270" cy="1320549"/>
          </a:xfrm>
          <a:prstGeom prst="roundRect">
            <a:avLst>
              <a:gd name="adj" fmla="val 6522"/>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b="1" dirty="0">
                <a:solidFill>
                  <a:schemeClr val="tx1"/>
                </a:solidFill>
                <a:latin typeface="Signika" panose="020B0604020202020204" charset="0"/>
              </a:rPr>
              <a:t>URGENT &amp; IMPORTANT </a:t>
            </a:r>
            <a:r>
              <a:rPr lang="en-US" sz="1100" b="1" dirty="0">
                <a:solidFill>
                  <a:srgbClr val="FF0000"/>
                </a:solidFill>
                <a:latin typeface="Signika" panose="020B0604020202020204" charset="0"/>
              </a:rPr>
              <a:t>(DO FIRST)</a:t>
            </a:r>
          </a:p>
          <a:p>
            <a:pPr marL="171450" indent="-171450">
              <a:buFont typeface="Arial" panose="020B0604020202020204" pitchFamily="34" charset="0"/>
              <a:buChar char="•"/>
            </a:pPr>
            <a:r>
              <a:rPr lang="en-US" sz="1100" dirty="0">
                <a:solidFill>
                  <a:schemeClr val="tx1"/>
                </a:solidFill>
                <a:latin typeface="Signika" panose="020B0604020202020204" charset="0"/>
              </a:rPr>
              <a:t>Review and finalize the financial statements for a client’s tax filing deadline.</a:t>
            </a:r>
          </a:p>
          <a:p>
            <a:pPr marL="171450" indent="-171450">
              <a:buFont typeface="Arial" panose="020B0604020202020204" pitchFamily="34" charset="0"/>
              <a:buChar char="•"/>
            </a:pPr>
            <a:r>
              <a:rPr lang="en-US" sz="1100" dirty="0">
                <a:solidFill>
                  <a:schemeClr val="tx1"/>
                </a:solidFill>
                <a:latin typeface="Signika" panose="020B0604020202020204" charset="0"/>
              </a:rPr>
              <a:t>Respond to an urgent request from a regulatory authority.</a:t>
            </a:r>
          </a:p>
          <a:p>
            <a:pPr marL="171450" indent="-171450">
              <a:buFont typeface="Arial" panose="020B0604020202020204" pitchFamily="34" charset="0"/>
              <a:buChar char="•"/>
            </a:pPr>
            <a:r>
              <a:rPr lang="en-US" sz="1100" dirty="0">
                <a:solidFill>
                  <a:schemeClr val="tx1"/>
                </a:solidFill>
                <a:latin typeface="Signika" panose="020B0604020202020204" charset="0"/>
              </a:rPr>
              <a:t>Attend a meeting with a client to address a critical financial issue.</a:t>
            </a:r>
          </a:p>
          <a:p>
            <a:pPr marL="171450" indent="-171450">
              <a:buFont typeface="Arial" panose="020B0604020202020204" pitchFamily="34" charset="0"/>
              <a:buChar char="•"/>
            </a:pPr>
            <a:r>
              <a:rPr lang="en-US" sz="1100" dirty="0">
                <a:solidFill>
                  <a:schemeClr val="tx1"/>
                </a:solidFill>
                <a:latin typeface="Signika" panose="020B0604020202020204" charset="0"/>
              </a:rPr>
              <a:t>Complete an audit report that is due by the end of the day.</a:t>
            </a:r>
            <a:endParaRPr lang="en-IN" sz="1100" dirty="0">
              <a:solidFill>
                <a:schemeClr val="tx1"/>
              </a:solidFill>
              <a:latin typeface="Signika" panose="020B0604020202020204" charset="0"/>
            </a:endParaRPr>
          </a:p>
        </p:txBody>
      </p:sp>
      <p:sp>
        <p:nvSpPr>
          <p:cNvPr id="6" name="Rectangle: Rounded Corners 5">
            <a:extLst>
              <a:ext uri="{FF2B5EF4-FFF2-40B4-BE49-F238E27FC236}">
                <a16:creationId xmlns:a16="http://schemas.microsoft.com/office/drawing/2014/main" id="{AD87F540-9B7A-4AF7-89F2-AB24DF2BDAB5}"/>
              </a:ext>
            </a:extLst>
          </p:cNvPr>
          <p:cNvSpPr/>
          <p:nvPr/>
        </p:nvSpPr>
        <p:spPr>
          <a:xfrm>
            <a:off x="4572970" y="1368426"/>
            <a:ext cx="3970010" cy="1320549"/>
          </a:xfrm>
          <a:prstGeom prst="roundRect">
            <a:avLst>
              <a:gd name="adj" fmla="val 6522"/>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b="1" dirty="0">
                <a:solidFill>
                  <a:schemeClr val="tx1"/>
                </a:solidFill>
                <a:latin typeface="Signika" panose="020B0604020202020204" charset="0"/>
              </a:rPr>
              <a:t>IMPORTANT BUT NOT URGENT </a:t>
            </a:r>
            <a:r>
              <a:rPr lang="en-US" sz="1100" b="1" dirty="0">
                <a:solidFill>
                  <a:srgbClr val="FF0000"/>
                </a:solidFill>
                <a:latin typeface="Signika" panose="020B0604020202020204" charset="0"/>
              </a:rPr>
              <a:t>(SCHEDULE)</a:t>
            </a:r>
          </a:p>
          <a:p>
            <a:pPr marL="171450" indent="-171450">
              <a:buFont typeface="Arial" panose="020B0604020202020204" pitchFamily="34" charset="0"/>
              <a:buChar char="•"/>
            </a:pPr>
            <a:r>
              <a:rPr lang="en-US" sz="1100" dirty="0">
                <a:solidFill>
                  <a:schemeClr val="tx1"/>
                </a:solidFill>
                <a:latin typeface="Signika" panose="020B0604020202020204" charset="0"/>
              </a:rPr>
              <a:t>Plan and schedule quarterly financial reviews with clients for the upcoming year.</a:t>
            </a:r>
          </a:p>
          <a:p>
            <a:pPr marL="171450" indent="-171450">
              <a:buFont typeface="Arial" panose="020B0604020202020204" pitchFamily="34" charset="0"/>
              <a:buChar char="•"/>
            </a:pPr>
            <a:r>
              <a:rPr lang="en-US" sz="1100" dirty="0">
                <a:solidFill>
                  <a:schemeClr val="tx1"/>
                </a:solidFill>
                <a:latin typeface="Signika" panose="020B0604020202020204" charset="0"/>
              </a:rPr>
              <a:t>Invest time in professional development, such as attending a relevant accounting seminar.</a:t>
            </a:r>
          </a:p>
          <a:p>
            <a:pPr marL="171450" indent="-171450">
              <a:buFont typeface="Arial" panose="020B0604020202020204" pitchFamily="34" charset="0"/>
              <a:buChar char="•"/>
            </a:pPr>
            <a:r>
              <a:rPr lang="en-US" sz="1100" dirty="0">
                <a:solidFill>
                  <a:schemeClr val="tx1"/>
                </a:solidFill>
                <a:latin typeface="Signika" panose="020B0604020202020204" charset="0"/>
              </a:rPr>
              <a:t>Create a long-term financial strategy for a key client.</a:t>
            </a:r>
          </a:p>
          <a:p>
            <a:pPr marL="171450" indent="-171450">
              <a:buFont typeface="Arial" panose="020B0604020202020204" pitchFamily="34" charset="0"/>
              <a:buChar char="•"/>
            </a:pPr>
            <a:r>
              <a:rPr lang="en-US" sz="1100" dirty="0">
                <a:solidFill>
                  <a:schemeClr val="tx1"/>
                </a:solidFill>
                <a:latin typeface="Signika" panose="020B0604020202020204" charset="0"/>
              </a:rPr>
              <a:t>Develop a comprehensive financial analysis template for future use.</a:t>
            </a:r>
            <a:endParaRPr lang="en-IN" sz="1100" dirty="0">
              <a:solidFill>
                <a:schemeClr val="tx1"/>
              </a:solidFill>
              <a:latin typeface="Signika" panose="020B0604020202020204" charset="0"/>
            </a:endParaRPr>
          </a:p>
        </p:txBody>
      </p:sp>
      <p:sp>
        <p:nvSpPr>
          <p:cNvPr id="7" name="Rectangle: Rounded Corners 6">
            <a:extLst>
              <a:ext uri="{FF2B5EF4-FFF2-40B4-BE49-F238E27FC236}">
                <a16:creationId xmlns:a16="http://schemas.microsoft.com/office/drawing/2014/main" id="{EE998FB5-20B7-4E1E-80A9-8233E9A3EF62}"/>
              </a:ext>
            </a:extLst>
          </p:cNvPr>
          <p:cNvSpPr/>
          <p:nvPr/>
        </p:nvSpPr>
        <p:spPr>
          <a:xfrm>
            <a:off x="659730" y="2903794"/>
            <a:ext cx="3912270" cy="1320549"/>
          </a:xfrm>
          <a:prstGeom prst="roundRect">
            <a:avLst>
              <a:gd name="adj" fmla="val 6522"/>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b="1" dirty="0">
                <a:solidFill>
                  <a:schemeClr val="tx1"/>
                </a:solidFill>
                <a:latin typeface="Signika" panose="020B0604020202020204" charset="0"/>
              </a:rPr>
              <a:t>URGENT BUT NOT IMPORTANT </a:t>
            </a:r>
            <a:r>
              <a:rPr lang="en-US" sz="1100" b="1" dirty="0">
                <a:solidFill>
                  <a:srgbClr val="FF0000"/>
                </a:solidFill>
                <a:latin typeface="Signika" panose="020B0604020202020204" charset="0"/>
              </a:rPr>
              <a:t>(DELEGATE)</a:t>
            </a:r>
          </a:p>
          <a:p>
            <a:pPr marL="171450" indent="-171450">
              <a:buFont typeface="Arial" panose="020B0604020202020204" pitchFamily="34" charset="0"/>
              <a:buChar char="•"/>
            </a:pPr>
            <a:r>
              <a:rPr lang="en-US" sz="1100" dirty="0">
                <a:solidFill>
                  <a:schemeClr val="tx1"/>
                </a:solidFill>
                <a:latin typeface="Signika" panose="020B0604020202020204" charset="0"/>
              </a:rPr>
              <a:t>Delegate routine data entry tasks to a junior accountant.</a:t>
            </a:r>
          </a:p>
          <a:p>
            <a:pPr marL="171450" indent="-171450">
              <a:buFont typeface="Arial" panose="020B0604020202020204" pitchFamily="34" charset="0"/>
              <a:buChar char="•"/>
            </a:pPr>
            <a:r>
              <a:rPr lang="en-US" sz="1100" dirty="0">
                <a:solidFill>
                  <a:schemeClr val="tx1"/>
                </a:solidFill>
                <a:latin typeface="Signika" panose="020B0604020202020204" charset="0"/>
              </a:rPr>
              <a:t>Ask an assistant to handle non-critical email inquiries.</a:t>
            </a:r>
          </a:p>
          <a:p>
            <a:pPr marL="171450" indent="-171450">
              <a:buFont typeface="Arial" panose="020B0604020202020204" pitchFamily="34" charset="0"/>
              <a:buChar char="•"/>
            </a:pPr>
            <a:r>
              <a:rPr lang="en-US" sz="1100" dirty="0">
                <a:solidFill>
                  <a:schemeClr val="tx1"/>
                </a:solidFill>
                <a:latin typeface="Signika" panose="020B0604020202020204" charset="0"/>
              </a:rPr>
              <a:t>Assign the scheduling of routine client meetings to an administrative assistant.</a:t>
            </a:r>
          </a:p>
          <a:p>
            <a:pPr marL="171450" indent="-171450">
              <a:buFont typeface="Arial" panose="020B0604020202020204" pitchFamily="34" charset="0"/>
              <a:buChar char="•"/>
            </a:pPr>
            <a:r>
              <a:rPr lang="en-US" sz="1100" dirty="0">
                <a:solidFill>
                  <a:schemeClr val="tx1"/>
                </a:solidFill>
                <a:latin typeface="Signika" panose="020B0604020202020204" charset="0"/>
              </a:rPr>
              <a:t>Have someone else manage minor technical issues with accounting software.</a:t>
            </a:r>
            <a:endParaRPr lang="en-IN" sz="1100" dirty="0">
              <a:solidFill>
                <a:schemeClr val="tx1"/>
              </a:solidFill>
              <a:latin typeface="Signika" panose="020B0604020202020204" charset="0"/>
            </a:endParaRPr>
          </a:p>
        </p:txBody>
      </p:sp>
      <p:sp>
        <p:nvSpPr>
          <p:cNvPr id="8" name="Rectangle: Rounded Corners 7">
            <a:extLst>
              <a:ext uri="{FF2B5EF4-FFF2-40B4-BE49-F238E27FC236}">
                <a16:creationId xmlns:a16="http://schemas.microsoft.com/office/drawing/2014/main" id="{A440D49D-249C-4042-9CF6-8631C7CC065D}"/>
              </a:ext>
            </a:extLst>
          </p:cNvPr>
          <p:cNvSpPr/>
          <p:nvPr/>
        </p:nvSpPr>
        <p:spPr>
          <a:xfrm>
            <a:off x="4572000" y="2903793"/>
            <a:ext cx="3970010" cy="1320549"/>
          </a:xfrm>
          <a:prstGeom prst="roundRect">
            <a:avLst>
              <a:gd name="adj" fmla="val 6522"/>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b="1" dirty="0">
                <a:solidFill>
                  <a:schemeClr val="tx1"/>
                </a:solidFill>
                <a:latin typeface="Signika" panose="020B0604020202020204" charset="0"/>
              </a:rPr>
              <a:t>NEITHER URGENT NOR IMPORTANT</a:t>
            </a:r>
            <a:r>
              <a:rPr lang="en-US" sz="1100" b="1" dirty="0">
                <a:solidFill>
                  <a:srgbClr val="FF0000"/>
                </a:solidFill>
                <a:latin typeface="Signika" panose="020B0604020202020204" charset="0"/>
              </a:rPr>
              <a:t> (ELEMINATE)</a:t>
            </a:r>
          </a:p>
          <a:p>
            <a:pPr marL="171450" indent="-171450">
              <a:buFont typeface="Arial" panose="020B0604020202020204" pitchFamily="34" charset="0"/>
              <a:buChar char="•"/>
            </a:pPr>
            <a:r>
              <a:rPr lang="en-US" sz="1100" dirty="0">
                <a:solidFill>
                  <a:schemeClr val="tx1"/>
                </a:solidFill>
                <a:latin typeface="Signika" panose="020B0604020202020204" charset="0"/>
              </a:rPr>
              <a:t>Eliminate excessive time spent on non-work-related social media during office hours.</a:t>
            </a:r>
          </a:p>
          <a:p>
            <a:pPr marL="171450" indent="-171450">
              <a:buFont typeface="Arial" panose="020B0604020202020204" pitchFamily="34" charset="0"/>
              <a:buChar char="•"/>
            </a:pPr>
            <a:r>
              <a:rPr lang="en-US" sz="1100" dirty="0">
                <a:solidFill>
                  <a:schemeClr val="tx1"/>
                </a:solidFill>
                <a:latin typeface="Signika" panose="020B0604020202020204" charset="0"/>
              </a:rPr>
              <a:t>Reduce unproductive time spent in lengthy, unnecessary meetings.</a:t>
            </a:r>
          </a:p>
          <a:p>
            <a:pPr marL="171450" indent="-171450">
              <a:buFont typeface="Arial" panose="020B0604020202020204" pitchFamily="34" charset="0"/>
              <a:buChar char="•"/>
            </a:pPr>
            <a:r>
              <a:rPr lang="en-US" sz="1100" dirty="0">
                <a:solidFill>
                  <a:schemeClr val="tx1"/>
                </a:solidFill>
                <a:latin typeface="Signika" panose="020B0604020202020204" charset="0"/>
              </a:rPr>
              <a:t>Limit distractions from non-business-related websites or apps.</a:t>
            </a:r>
          </a:p>
          <a:p>
            <a:pPr marL="171450" indent="-171450">
              <a:buFont typeface="Arial" panose="020B0604020202020204" pitchFamily="34" charset="0"/>
              <a:buChar char="•"/>
            </a:pPr>
            <a:r>
              <a:rPr lang="en-US" sz="1100" dirty="0">
                <a:solidFill>
                  <a:schemeClr val="tx1"/>
                </a:solidFill>
                <a:latin typeface="Signika" panose="020B0604020202020204" charset="0"/>
              </a:rPr>
              <a:t>Avoid getting caught up in gossip or idle office chatter.</a:t>
            </a:r>
            <a:endParaRPr lang="en-IN" sz="1100" dirty="0">
              <a:solidFill>
                <a:schemeClr val="tx1"/>
              </a:solidFill>
              <a:latin typeface="Signika" panose="020B0604020202020204" charset="0"/>
            </a:endParaRPr>
          </a:p>
        </p:txBody>
      </p:sp>
      <p:sp>
        <p:nvSpPr>
          <p:cNvPr id="4" name="Footer Placeholder 3">
            <a:extLst>
              <a:ext uri="{FF2B5EF4-FFF2-40B4-BE49-F238E27FC236}">
                <a16:creationId xmlns:a16="http://schemas.microsoft.com/office/drawing/2014/main" id="{EE49CB99-C82D-8D36-3096-0BF8BE885D44}"/>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128823138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BE7DD402-4D41-4FF0-8778-7D480CD60D45}"/>
              </a:ext>
            </a:extLst>
          </p:cNvPr>
          <p:cNvSpPr txBox="1">
            <a:spLocks/>
          </p:cNvSpPr>
          <p:nvPr/>
        </p:nvSpPr>
        <p:spPr>
          <a:xfrm>
            <a:off x="884900" y="1585732"/>
            <a:ext cx="7940023" cy="3244609"/>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150000"/>
              </a:lnSpc>
              <a:buSzPct val="100000"/>
              <a:buNone/>
            </a:pPr>
            <a:r>
              <a:rPr lang="en-US" sz="1200" dirty="0">
                <a:solidFill>
                  <a:schemeClr val="tx1"/>
                </a:solidFill>
                <a:latin typeface="Signika" panose="020B0604020202020204" charset="0"/>
              </a:rPr>
              <a:t>The Pomodoro Technique is a popular time management method designed to boost productivity and focus. </a:t>
            </a:r>
          </a:p>
          <a:p>
            <a:pPr marL="0" indent="0">
              <a:lnSpc>
                <a:spcPct val="150000"/>
              </a:lnSpc>
              <a:buSzPct val="100000"/>
              <a:buNone/>
            </a:pPr>
            <a:r>
              <a:rPr lang="en-US" sz="1200" dirty="0">
                <a:solidFill>
                  <a:schemeClr val="tx1"/>
                </a:solidFill>
                <a:latin typeface="Signika" panose="020B0604020202020204" charset="0"/>
              </a:rPr>
              <a:t>It’s particularly effective for maintaining concentration on a single task while also incorporating regular breaks to prevent burnout. </a:t>
            </a:r>
          </a:p>
        </p:txBody>
      </p:sp>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877526" y="802266"/>
            <a:ext cx="7940023" cy="572700"/>
          </a:xfrm>
          <a:prstGeom prst="rect">
            <a:avLst/>
          </a:prstGeom>
        </p:spPr>
        <p:txBody>
          <a:bodyPr>
            <a:normAutofit/>
          </a:bodyPr>
          <a:lstStyle/>
          <a:p>
            <a:r>
              <a:rPr lang="en-US" sz="2400" dirty="0">
                <a:latin typeface="Signika" panose="020B0604020202020204" charset="0"/>
              </a:rPr>
              <a:t>Time Management – The Pomodoro Technique</a:t>
            </a:r>
            <a:endParaRPr lang="en-IN" sz="2400" dirty="0">
              <a:latin typeface="Signika" panose="020B0604020202020204" charset="0"/>
            </a:endParaRPr>
          </a:p>
        </p:txBody>
      </p:sp>
      <p:graphicFrame>
        <p:nvGraphicFramePr>
          <p:cNvPr id="4" name="Diagram 3">
            <a:extLst>
              <a:ext uri="{FF2B5EF4-FFF2-40B4-BE49-F238E27FC236}">
                <a16:creationId xmlns:a16="http://schemas.microsoft.com/office/drawing/2014/main" id="{9CB9DFF9-5E92-41A8-BD8E-5F4C35203052}"/>
              </a:ext>
            </a:extLst>
          </p:cNvPr>
          <p:cNvGraphicFramePr/>
          <p:nvPr>
            <p:extLst>
              <p:ext uri="{D42A27DB-BD31-4B8C-83A1-F6EECF244321}">
                <p14:modId xmlns:p14="http://schemas.microsoft.com/office/powerpoint/2010/main" val="1960099849"/>
              </p:ext>
            </p:extLst>
          </p:nvPr>
        </p:nvGraphicFramePr>
        <p:xfrm>
          <a:off x="877526" y="2276286"/>
          <a:ext cx="7213178" cy="22802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Footer Placeholder 2">
            <a:extLst>
              <a:ext uri="{FF2B5EF4-FFF2-40B4-BE49-F238E27FC236}">
                <a16:creationId xmlns:a16="http://schemas.microsoft.com/office/drawing/2014/main" id="{E9B73E57-8163-AA38-0103-C085A3AA4A09}"/>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4429867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BE7DD402-4D41-4FF0-8778-7D480CD60D45}"/>
              </a:ext>
            </a:extLst>
          </p:cNvPr>
          <p:cNvSpPr txBox="1">
            <a:spLocks/>
          </p:cNvSpPr>
          <p:nvPr/>
        </p:nvSpPr>
        <p:spPr>
          <a:xfrm>
            <a:off x="884900" y="970776"/>
            <a:ext cx="7940023" cy="3859566"/>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150000"/>
              </a:lnSpc>
              <a:buSzPct val="100000"/>
              <a:buNone/>
            </a:pPr>
            <a:r>
              <a:rPr lang="en-US" sz="1200" dirty="0">
                <a:solidFill>
                  <a:schemeClr val="tx1"/>
                </a:solidFill>
                <a:latin typeface="Signika" panose="020B0604020202020204" charset="0"/>
              </a:rPr>
              <a:t>The Pomodoro Technique is a popular time management method designed to boost productivity and focus. </a:t>
            </a:r>
          </a:p>
          <a:p>
            <a:pPr marL="0" indent="0">
              <a:lnSpc>
                <a:spcPct val="150000"/>
              </a:lnSpc>
              <a:buSzPct val="100000"/>
              <a:buNone/>
            </a:pPr>
            <a:r>
              <a:rPr lang="en-US" sz="1200" dirty="0">
                <a:solidFill>
                  <a:schemeClr val="tx1"/>
                </a:solidFill>
                <a:latin typeface="Signika" panose="020B0604020202020204" charset="0"/>
              </a:rPr>
              <a:t>It’s particularly effective for maintaining concentration on a single task while also incorporating regular breaks to prevent burnout. </a:t>
            </a:r>
          </a:p>
        </p:txBody>
      </p:sp>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884900" y="531318"/>
            <a:ext cx="7940023" cy="572700"/>
          </a:xfrm>
          <a:prstGeom prst="rect">
            <a:avLst/>
          </a:prstGeom>
        </p:spPr>
        <p:txBody>
          <a:bodyPr>
            <a:normAutofit/>
          </a:bodyPr>
          <a:lstStyle/>
          <a:p>
            <a:r>
              <a:rPr lang="en-US" sz="2400" dirty="0">
                <a:latin typeface="Signika" panose="020B0604020202020204" charset="0"/>
              </a:rPr>
              <a:t>Benefits of using the Pomodoro Technique</a:t>
            </a:r>
            <a:endParaRPr lang="en-IN" sz="2400" dirty="0">
              <a:latin typeface="Signika" panose="020B0604020202020204" charset="0"/>
            </a:endParaRPr>
          </a:p>
        </p:txBody>
      </p:sp>
      <p:pic>
        <p:nvPicPr>
          <p:cNvPr id="3" name="Picture 2">
            <a:extLst>
              <a:ext uri="{FF2B5EF4-FFF2-40B4-BE49-F238E27FC236}">
                <a16:creationId xmlns:a16="http://schemas.microsoft.com/office/drawing/2014/main" id="{4F54830F-68D9-41A0-B169-C61AF9936B7C}"/>
              </a:ext>
            </a:extLst>
          </p:cNvPr>
          <p:cNvPicPr>
            <a:picLocks noChangeAspect="1"/>
          </p:cNvPicPr>
          <p:nvPr/>
        </p:nvPicPr>
        <p:blipFill>
          <a:blip r:embed="rId2"/>
          <a:stretch>
            <a:fillRect/>
          </a:stretch>
        </p:blipFill>
        <p:spPr>
          <a:xfrm>
            <a:off x="7304919" y="1809959"/>
            <a:ext cx="1752065" cy="2422809"/>
          </a:xfrm>
          <a:prstGeom prst="rect">
            <a:avLst/>
          </a:prstGeom>
        </p:spPr>
      </p:pic>
      <p:graphicFrame>
        <p:nvGraphicFramePr>
          <p:cNvPr id="6" name="Diagram 5">
            <a:extLst>
              <a:ext uri="{FF2B5EF4-FFF2-40B4-BE49-F238E27FC236}">
                <a16:creationId xmlns:a16="http://schemas.microsoft.com/office/drawing/2014/main" id="{527570D3-2D99-4463-B001-10463012732C}"/>
              </a:ext>
            </a:extLst>
          </p:cNvPr>
          <p:cNvGraphicFramePr/>
          <p:nvPr>
            <p:extLst>
              <p:ext uri="{D42A27DB-BD31-4B8C-83A1-F6EECF244321}">
                <p14:modId xmlns:p14="http://schemas.microsoft.com/office/powerpoint/2010/main" val="2695855964"/>
              </p:ext>
            </p:extLst>
          </p:nvPr>
        </p:nvGraphicFramePr>
        <p:xfrm>
          <a:off x="652839" y="1939412"/>
          <a:ext cx="6539435" cy="281182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Footer Placeholder 3">
            <a:extLst>
              <a:ext uri="{FF2B5EF4-FFF2-40B4-BE49-F238E27FC236}">
                <a16:creationId xmlns:a16="http://schemas.microsoft.com/office/drawing/2014/main" id="{A1FDB27C-2ED6-8CCC-4504-82FBCF9949DF}"/>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04285363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BE7DD402-4D41-4FF0-8778-7D480CD60D45}"/>
              </a:ext>
            </a:extLst>
          </p:cNvPr>
          <p:cNvSpPr txBox="1">
            <a:spLocks/>
          </p:cNvSpPr>
          <p:nvPr/>
        </p:nvSpPr>
        <p:spPr>
          <a:xfrm>
            <a:off x="514510" y="1482483"/>
            <a:ext cx="7940023" cy="3859566"/>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100000"/>
              </a:lnSpc>
              <a:buSzPct val="100000"/>
              <a:buNone/>
            </a:pPr>
            <a:r>
              <a:rPr lang="en-US" sz="1200" b="1" dirty="0">
                <a:solidFill>
                  <a:schemeClr val="tx1"/>
                </a:solidFill>
                <a:latin typeface="Signika" panose="020B0604020202020204" charset="0"/>
              </a:rPr>
              <a:t>CA Rohan’s Journey</a:t>
            </a:r>
          </a:p>
          <a:p>
            <a:pPr marL="0" indent="0">
              <a:lnSpc>
                <a:spcPct val="100000"/>
              </a:lnSpc>
              <a:buSzPct val="100000"/>
              <a:buNone/>
            </a:pPr>
            <a:r>
              <a:rPr lang="en-US" sz="1200" dirty="0">
                <a:solidFill>
                  <a:schemeClr val="tx1"/>
                </a:solidFill>
                <a:latin typeface="Signika" panose="020B0604020202020204" charset="0"/>
              </a:rPr>
              <a:t>Rohan, a Chartered Accountant, had been struggling with managing his workload effectively. He decided to implement time management strategies and closely monitor his progress. </a:t>
            </a:r>
          </a:p>
          <a:p>
            <a:pPr marL="0" indent="0">
              <a:lnSpc>
                <a:spcPct val="100000"/>
              </a:lnSpc>
              <a:buSzPct val="100000"/>
              <a:buNone/>
            </a:pPr>
            <a:r>
              <a:rPr lang="en-US" sz="1200" dirty="0">
                <a:solidFill>
                  <a:schemeClr val="tx1"/>
                </a:solidFill>
                <a:latin typeface="Signika" panose="020B0604020202020204" charset="0"/>
              </a:rPr>
              <a:t>Here’s an example of how he used feedback to assess his time management plan:</a:t>
            </a:r>
          </a:p>
          <a:p>
            <a:pPr marL="0" indent="0">
              <a:lnSpc>
                <a:spcPct val="100000"/>
              </a:lnSpc>
              <a:buSzPct val="100000"/>
              <a:buNone/>
            </a:pPr>
            <a:endParaRPr lang="en-US" sz="1200" dirty="0">
              <a:solidFill>
                <a:schemeClr val="tx1"/>
              </a:solidFill>
              <a:latin typeface="Signika" panose="020B0604020202020204" charset="0"/>
            </a:endParaRPr>
          </a:p>
          <a:p>
            <a:pPr marL="0" indent="0">
              <a:lnSpc>
                <a:spcPct val="100000"/>
              </a:lnSpc>
              <a:buSzPct val="100000"/>
              <a:buNone/>
            </a:pPr>
            <a:r>
              <a:rPr lang="en-US" sz="1200" b="1" dirty="0">
                <a:solidFill>
                  <a:schemeClr val="tx1"/>
                </a:solidFill>
                <a:latin typeface="Signika" panose="020B0604020202020204" charset="0"/>
              </a:rPr>
              <a:t>Initial Assessment:</a:t>
            </a:r>
          </a:p>
          <a:p>
            <a:pPr marL="0" indent="0">
              <a:lnSpc>
                <a:spcPct val="100000"/>
              </a:lnSpc>
              <a:buSzPct val="100000"/>
              <a:buNone/>
            </a:pPr>
            <a:r>
              <a:rPr lang="en-US" sz="1200" dirty="0">
                <a:solidFill>
                  <a:schemeClr val="tx1"/>
                </a:solidFill>
                <a:latin typeface="Signika" panose="020B0604020202020204" charset="0"/>
              </a:rPr>
              <a:t>• Rohan identified his main challenges, which included constantly feeling overwhelmed and missing deadlines.</a:t>
            </a:r>
          </a:p>
          <a:p>
            <a:pPr marL="0" indent="0">
              <a:lnSpc>
                <a:spcPct val="100000"/>
              </a:lnSpc>
              <a:buSzPct val="100000"/>
              <a:buNone/>
            </a:pPr>
            <a:r>
              <a:rPr lang="en-US" sz="1200" dirty="0">
                <a:solidFill>
                  <a:schemeClr val="tx1"/>
                </a:solidFill>
                <a:latin typeface="Signika" panose="020B0604020202020204" charset="0"/>
              </a:rPr>
              <a:t>• He implemented a time management plan that included prioritizing tasks, using the Pomodoro Technique, and setting specific goals and deadlines.</a:t>
            </a:r>
          </a:p>
          <a:p>
            <a:pPr marL="0" indent="0">
              <a:lnSpc>
                <a:spcPct val="100000"/>
              </a:lnSpc>
              <a:buSzPct val="100000"/>
              <a:buNone/>
            </a:pPr>
            <a:endParaRPr lang="en-US" sz="1200" dirty="0">
              <a:solidFill>
                <a:schemeClr val="tx1"/>
              </a:solidFill>
              <a:latin typeface="Signika" panose="020B0604020202020204" charset="0"/>
            </a:endParaRPr>
          </a:p>
          <a:p>
            <a:pPr marL="0" indent="0">
              <a:lnSpc>
                <a:spcPct val="100000"/>
              </a:lnSpc>
              <a:buSzPct val="100000"/>
              <a:buNone/>
            </a:pPr>
            <a:r>
              <a:rPr lang="en-US" sz="1200" b="1" dirty="0">
                <a:solidFill>
                  <a:schemeClr val="tx1"/>
                </a:solidFill>
                <a:latin typeface="Signika" panose="020B0604020202020204" charset="0"/>
              </a:rPr>
              <a:t>Daily Progress Tracking:</a:t>
            </a:r>
          </a:p>
          <a:p>
            <a:pPr marL="0" indent="0">
              <a:lnSpc>
                <a:spcPct val="100000"/>
              </a:lnSpc>
              <a:buSzPct val="100000"/>
              <a:buNone/>
            </a:pPr>
            <a:r>
              <a:rPr lang="en-US" sz="1200" dirty="0">
                <a:solidFill>
                  <a:schemeClr val="tx1"/>
                </a:solidFill>
                <a:latin typeface="Signika" panose="020B0604020202020204" charset="0"/>
              </a:rPr>
              <a:t>• Rohan started tracking his daily activities diligently. He used a simple journal or digital tool to record the time he spent on different tasks.</a:t>
            </a:r>
          </a:p>
          <a:p>
            <a:pPr marL="0" indent="0">
              <a:lnSpc>
                <a:spcPct val="100000"/>
              </a:lnSpc>
              <a:buSzPct val="100000"/>
              <a:buNone/>
            </a:pPr>
            <a:r>
              <a:rPr lang="en-US" sz="1200" dirty="0">
                <a:solidFill>
                  <a:schemeClr val="tx1"/>
                </a:solidFill>
                <a:latin typeface="Signika" panose="020B0604020202020204" charset="0"/>
              </a:rPr>
              <a:t>• At the end of each day, he reviewed his progress. He assessed whether he accomplished his priority tasks and how well he adhered to his time management plan.</a:t>
            </a:r>
          </a:p>
        </p:txBody>
      </p:sp>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514509" y="770887"/>
            <a:ext cx="7940023" cy="572700"/>
          </a:xfrm>
          <a:prstGeom prst="rect">
            <a:avLst/>
          </a:prstGeom>
        </p:spPr>
        <p:txBody>
          <a:bodyPr>
            <a:normAutofit/>
          </a:bodyPr>
          <a:lstStyle/>
          <a:p>
            <a:r>
              <a:rPr lang="en-US" dirty="0">
                <a:latin typeface="Signika" panose="020B0604020202020204" charset="0"/>
              </a:rPr>
              <a:t>Example: Monitoring Progress</a:t>
            </a:r>
            <a:endParaRPr lang="en-IN" dirty="0">
              <a:latin typeface="Signika" panose="020B0604020202020204" charset="0"/>
            </a:endParaRPr>
          </a:p>
        </p:txBody>
      </p:sp>
      <p:sp>
        <p:nvSpPr>
          <p:cNvPr id="3" name="Footer Placeholder 2">
            <a:extLst>
              <a:ext uri="{FF2B5EF4-FFF2-40B4-BE49-F238E27FC236}">
                <a16:creationId xmlns:a16="http://schemas.microsoft.com/office/drawing/2014/main" id="{7D13DACA-92D8-BE08-F9F8-8E83154F87DD}"/>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117007081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BE7DD402-4D41-4FF0-8778-7D480CD60D45}"/>
              </a:ext>
            </a:extLst>
          </p:cNvPr>
          <p:cNvSpPr txBox="1">
            <a:spLocks/>
          </p:cNvSpPr>
          <p:nvPr/>
        </p:nvSpPr>
        <p:spPr>
          <a:xfrm>
            <a:off x="358919" y="1044619"/>
            <a:ext cx="7940023" cy="318014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100000"/>
              </a:lnSpc>
              <a:buSzPct val="100000"/>
              <a:buNone/>
            </a:pPr>
            <a:r>
              <a:rPr lang="en-US" sz="1100" b="1" dirty="0">
                <a:solidFill>
                  <a:schemeClr val="tx1"/>
                </a:solidFill>
                <a:latin typeface="Signika" panose="020B0604020202020204" charset="0"/>
              </a:rPr>
              <a:t>Feedback and Adjustments:</a:t>
            </a:r>
          </a:p>
          <a:p>
            <a:pPr marL="0" indent="0">
              <a:lnSpc>
                <a:spcPct val="100000"/>
              </a:lnSpc>
              <a:buSzPct val="100000"/>
              <a:buNone/>
            </a:pPr>
            <a:r>
              <a:rPr lang="en-US" sz="1100" dirty="0">
                <a:solidFill>
                  <a:schemeClr val="tx1"/>
                </a:solidFill>
                <a:latin typeface="Signika" panose="020B0604020202020204" charset="0"/>
              </a:rPr>
              <a:t>• After a week of tracking, Rohan noticed a significant improvement in his productivity. He was completing tasks more efficiently and feeling less stressed.</a:t>
            </a:r>
          </a:p>
          <a:p>
            <a:pPr marL="0" indent="0">
              <a:lnSpc>
                <a:spcPct val="100000"/>
              </a:lnSpc>
              <a:buSzPct val="100000"/>
              <a:buNone/>
            </a:pPr>
            <a:r>
              <a:rPr lang="en-US" sz="1100" dirty="0">
                <a:solidFill>
                  <a:schemeClr val="tx1"/>
                </a:solidFill>
                <a:latin typeface="Signika" panose="020B0604020202020204" charset="0"/>
              </a:rPr>
              <a:t>• However, he also observed that he was consistently underestimating the time required for certain tasks, leading to occasional time pressure.</a:t>
            </a:r>
          </a:p>
          <a:p>
            <a:pPr marL="0" indent="0">
              <a:lnSpc>
                <a:spcPct val="100000"/>
              </a:lnSpc>
              <a:buSzPct val="100000"/>
              <a:buNone/>
            </a:pPr>
            <a:r>
              <a:rPr lang="en-US" sz="1100" dirty="0">
                <a:solidFill>
                  <a:schemeClr val="tx1"/>
                </a:solidFill>
                <a:latin typeface="Signika" panose="020B0604020202020204" charset="0"/>
              </a:rPr>
              <a:t>• Rohan decided to incorporate feedback by adjusting his time estimates for tasks. He started allocating more time to critical assignments and being more realistic about his capabilities.</a:t>
            </a:r>
          </a:p>
          <a:p>
            <a:pPr marL="0" indent="0">
              <a:lnSpc>
                <a:spcPct val="100000"/>
              </a:lnSpc>
              <a:buSzPct val="100000"/>
              <a:buNone/>
            </a:pPr>
            <a:endParaRPr lang="en-US" sz="1100" dirty="0">
              <a:solidFill>
                <a:schemeClr val="tx1"/>
              </a:solidFill>
              <a:latin typeface="Signika" panose="020B0604020202020204" charset="0"/>
            </a:endParaRPr>
          </a:p>
          <a:p>
            <a:pPr marL="0" indent="0">
              <a:lnSpc>
                <a:spcPct val="100000"/>
              </a:lnSpc>
              <a:buSzPct val="100000"/>
              <a:buNone/>
            </a:pPr>
            <a:r>
              <a:rPr lang="en-US" sz="1100" b="1" dirty="0">
                <a:solidFill>
                  <a:schemeClr val="tx1"/>
                </a:solidFill>
                <a:latin typeface="Signika" panose="020B0604020202020204" charset="0"/>
              </a:rPr>
              <a:t>Weekly Reflection:</a:t>
            </a:r>
          </a:p>
          <a:p>
            <a:pPr marL="0" indent="0">
              <a:lnSpc>
                <a:spcPct val="100000"/>
              </a:lnSpc>
              <a:buSzPct val="100000"/>
              <a:buNone/>
            </a:pPr>
            <a:r>
              <a:rPr lang="en-US" sz="1100" dirty="0">
                <a:solidFill>
                  <a:schemeClr val="tx1"/>
                </a:solidFill>
                <a:latin typeface="Signika" panose="020B0604020202020204" charset="0"/>
              </a:rPr>
              <a:t>• Every weekend, Rohan conducted a more comprehensive review of his progress. He assessed whether his time management strategies were aligning with his goals.</a:t>
            </a:r>
          </a:p>
          <a:p>
            <a:pPr marL="0" indent="0">
              <a:lnSpc>
                <a:spcPct val="100000"/>
              </a:lnSpc>
              <a:buSzPct val="100000"/>
              <a:buNone/>
            </a:pPr>
            <a:r>
              <a:rPr lang="en-US" sz="1100" dirty="0">
                <a:solidFill>
                  <a:schemeClr val="tx1"/>
                </a:solidFill>
                <a:latin typeface="Signika" panose="020B0604020202020204" charset="0"/>
              </a:rPr>
              <a:t>• He reached out to a colleague for feedback and discussed his observations. His colleague suggested trying a different time tracking app to enhance accuracy.</a:t>
            </a:r>
          </a:p>
          <a:p>
            <a:pPr marL="0" indent="0">
              <a:lnSpc>
                <a:spcPct val="100000"/>
              </a:lnSpc>
              <a:buSzPct val="100000"/>
              <a:buNone/>
            </a:pPr>
            <a:endParaRPr lang="en-US" sz="1100" dirty="0">
              <a:solidFill>
                <a:schemeClr val="tx1"/>
              </a:solidFill>
              <a:latin typeface="Signika" panose="020B0604020202020204" charset="0"/>
            </a:endParaRPr>
          </a:p>
          <a:p>
            <a:pPr marL="0" indent="0">
              <a:lnSpc>
                <a:spcPct val="100000"/>
              </a:lnSpc>
              <a:buSzPct val="100000"/>
              <a:buNone/>
            </a:pPr>
            <a:r>
              <a:rPr lang="en-US" sz="1100" b="1" dirty="0">
                <a:solidFill>
                  <a:schemeClr val="tx1"/>
                </a:solidFill>
                <a:latin typeface="Signika" panose="020B0604020202020204" charset="0"/>
              </a:rPr>
              <a:t>Continuous Improvement:</a:t>
            </a:r>
          </a:p>
          <a:p>
            <a:pPr marL="0" indent="0">
              <a:lnSpc>
                <a:spcPct val="100000"/>
              </a:lnSpc>
              <a:buSzPct val="100000"/>
              <a:buNone/>
            </a:pPr>
            <a:r>
              <a:rPr lang="en-US" sz="1100" dirty="0">
                <a:solidFill>
                  <a:schemeClr val="tx1"/>
                </a:solidFill>
                <a:latin typeface="Signika" panose="020B0604020202020204" charset="0"/>
              </a:rPr>
              <a:t>• Over the next few weeks, Rohan continued to refi ne his approach. He experimented with new techniques and tools, such as using a different time tracking app recommended by his colleague.</a:t>
            </a:r>
          </a:p>
          <a:p>
            <a:pPr marL="0" indent="0">
              <a:lnSpc>
                <a:spcPct val="100000"/>
              </a:lnSpc>
              <a:buSzPct val="100000"/>
              <a:buNone/>
            </a:pPr>
            <a:r>
              <a:rPr lang="en-US" sz="1100" dirty="0">
                <a:solidFill>
                  <a:schemeClr val="tx1"/>
                </a:solidFill>
                <a:latin typeface="Signika" panose="020B0604020202020204" charset="0"/>
              </a:rPr>
              <a:t>• He consistently sought feedback from his colleague and other trusted peers to fine-tune his time management plan.</a:t>
            </a:r>
          </a:p>
        </p:txBody>
      </p:sp>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358919" y="597057"/>
            <a:ext cx="7940023" cy="572700"/>
          </a:xfrm>
          <a:prstGeom prst="rect">
            <a:avLst/>
          </a:prstGeom>
        </p:spPr>
        <p:txBody>
          <a:bodyPr>
            <a:normAutofit/>
          </a:bodyPr>
          <a:lstStyle/>
          <a:p>
            <a:r>
              <a:rPr lang="en-US" sz="2400" dirty="0">
                <a:latin typeface="Signika" panose="020B0604020202020204" charset="0"/>
              </a:rPr>
              <a:t>Example: Monitoring Progress </a:t>
            </a:r>
            <a:r>
              <a:rPr lang="en-US" sz="2400" dirty="0" err="1">
                <a:latin typeface="Signika" panose="020B0604020202020204" charset="0"/>
              </a:rPr>
              <a:t>Contd</a:t>
            </a:r>
            <a:r>
              <a:rPr lang="en-US" sz="2400" dirty="0">
                <a:latin typeface="Signika" panose="020B0604020202020204" charset="0"/>
              </a:rPr>
              <a:t>…</a:t>
            </a:r>
            <a:endParaRPr lang="en-IN" sz="2400" dirty="0">
              <a:latin typeface="Signika" panose="020B0604020202020204" charset="0"/>
            </a:endParaRPr>
          </a:p>
        </p:txBody>
      </p:sp>
      <p:sp>
        <p:nvSpPr>
          <p:cNvPr id="3" name="Footer Placeholder 2">
            <a:extLst>
              <a:ext uri="{FF2B5EF4-FFF2-40B4-BE49-F238E27FC236}">
                <a16:creationId xmlns:a16="http://schemas.microsoft.com/office/drawing/2014/main" id="{2F920388-5891-70E4-C581-AA88BB8391DE}"/>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408903179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BE7DD402-4D41-4FF0-8778-7D480CD60D45}"/>
              </a:ext>
            </a:extLst>
          </p:cNvPr>
          <p:cNvSpPr txBox="1">
            <a:spLocks/>
          </p:cNvSpPr>
          <p:nvPr/>
        </p:nvSpPr>
        <p:spPr>
          <a:xfrm>
            <a:off x="892274" y="1480062"/>
            <a:ext cx="7940023" cy="3859566"/>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100000"/>
              </a:lnSpc>
              <a:buSzPct val="100000"/>
              <a:buNone/>
            </a:pPr>
            <a:r>
              <a:rPr lang="en-US" sz="1200" dirty="0">
                <a:solidFill>
                  <a:schemeClr val="tx1"/>
                </a:solidFill>
                <a:latin typeface="Signika" panose="020B0604020202020204" charset="0"/>
              </a:rPr>
              <a:t>Time boxing is a time management technique that involves allocating a fixed amount of time, often referred to as a “time box,” to a specific task or activity. </a:t>
            </a:r>
          </a:p>
          <a:p>
            <a:pPr marL="0" indent="0">
              <a:lnSpc>
                <a:spcPct val="100000"/>
              </a:lnSpc>
              <a:buSzPct val="100000"/>
              <a:buNone/>
            </a:pPr>
            <a:endParaRPr lang="en-US" sz="1200" dirty="0">
              <a:solidFill>
                <a:schemeClr val="tx1"/>
              </a:solidFill>
              <a:latin typeface="Signika" panose="020B0604020202020204" charset="0"/>
            </a:endParaRPr>
          </a:p>
          <a:p>
            <a:pPr marL="0" indent="0">
              <a:lnSpc>
                <a:spcPct val="100000"/>
              </a:lnSpc>
              <a:buSzPct val="100000"/>
              <a:buNone/>
            </a:pPr>
            <a:r>
              <a:rPr lang="en-US" sz="1200" dirty="0">
                <a:solidFill>
                  <a:schemeClr val="tx1"/>
                </a:solidFill>
                <a:latin typeface="Signika" panose="020B0604020202020204" charset="0"/>
              </a:rPr>
              <a:t>During this allocated period, you focus solely on that task and work diligently to complete as much as possible within the time frame. </a:t>
            </a:r>
          </a:p>
          <a:p>
            <a:pPr marL="0" indent="0">
              <a:lnSpc>
                <a:spcPct val="100000"/>
              </a:lnSpc>
              <a:buSzPct val="100000"/>
              <a:buNone/>
            </a:pPr>
            <a:endParaRPr lang="en-US" sz="1200" dirty="0">
              <a:solidFill>
                <a:schemeClr val="tx1"/>
              </a:solidFill>
              <a:latin typeface="Signika" panose="020B0604020202020204" charset="0"/>
            </a:endParaRPr>
          </a:p>
          <a:p>
            <a:pPr marL="0" indent="0">
              <a:lnSpc>
                <a:spcPct val="100000"/>
              </a:lnSpc>
              <a:buSzPct val="100000"/>
              <a:buNone/>
            </a:pPr>
            <a:r>
              <a:rPr lang="en-US" sz="1200" dirty="0">
                <a:solidFill>
                  <a:schemeClr val="tx1"/>
                </a:solidFill>
                <a:latin typeface="Signika" panose="020B0604020202020204" charset="0"/>
              </a:rPr>
              <a:t>Time boxing is characterized by its structured approach and is particularly useful for improving productivity and managing time effectively.</a:t>
            </a:r>
          </a:p>
          <a:p>
            <a:pPr marL="0" indent="0">
              <a:lnSpc>
                <a:spcPct val="100000"/>
              </a:lnSpc>
              <a:buSzPct val="100000"/>
              <a:buNone/>
            </a:pPr>
            <a:endParaRPr lang="en-US" sz="1200" dirty="0">
              <a:solidFill>
                <a:schemeClr val="tx1"/>
              </a:solidFill>
              <a:latin typeface="Signika" panose="020B0604020202020204" charset="0"/>
            </a:endParaRPr>
          </a:p>
        </p:txBody>
      </p:sp>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892274" y="760716"/>
            <a:ext cx="7940023" cy="572700"/>
          </a:xfrm>
          <a:prstGeom prst="rect">
            <a:avLst/>
          </a:prstGeom>
        </p:spPr>
        <p:txBody>
          <a:bodyPr>
            <a:normAutofit/>
          </a:bodyPr>
          <a:lstStyle/>
          <a:p>
            <a:r>
              <a:rPr lang="en-US" dirty="0">
                <a:latin typeface="Signika" panose="020B0604020202020204" charset="0"/>
              </a:rPr>
              <a:t>Time Management – Time Boxing</a:t>
            </a:r>
            <a:endParaRPr lang="en-IN" dirty="0">
              <a:latin typeface="Signika" panose="020B0604020202020204" charset="0"/>
            </a:endParaRPr>
          </a:p>
        </p:txBody>
      </p:sp>
      <p:sp>
        <p:nvSpPr>
          <p:cNvPr id="3" name="Footer Placeholder 2">
            <a:extLst>
              <a:ext uri="{FF2B5EF4-FFF2-40B4-BE49-F238E27FC236}">
                <a16:creationId xmlns:a16="http://schemas.microsoft.com/office/drawing/2014/main" id="{68079EE5-21CC-EC38-15F2-A38E071EB361}"/>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351151753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1575182" y="563946"/>
            <a:ext cx="7940023" cy="572700"/>
          </a:xfrm>
          <a:prstGeom prst="rect">
            <a:avLst/>
          </a:prstGeom>
        </p:spPr>
        <p:txBody>
          <a:bodyPr>
            <a:noAutofit/>
          </a:bodyPr>
          <a:lstStyle/>
          <a:p>
            <a:r>
              <a:rPr lang="en-US" sz="2000" dirty="0">
                <a:latin typeface="Signika" panose="020B0604020202020204" charset="0"/>
              </a:rPr>
              <a:t>Time Management – Time Boxing – Key Principles</a:t>
            </a:r>
            <a:endParaRPr lang="en-IN" sz="2000" dirty="0">
              <a:latin typeface="Signika" panose="020B0604020202020204" charset="0"/>
            </a:endParaRPr>
          </a:p>
        </p:txBody>
      </p:sp>
      <p:graphicFrame>
        <p:nvGraphicFramePr>
          <p:cNvPr id="3" name="Diagram 2">
            <a:extLst>
              <a:ext uri="{FF2B5EF4-FFF2-40B4-BE49-F238E27FC236}">
                <a16:creationId xmlns:a16="http://schemas.microsoft.com/office/drawing/2014/main" id="{E60160C1-3847-455C-A195-0E322D1C8095}"/>
              </a:ext>
            </a:extLst>
          </p:cNvPr>
          <p:cNvGraphicFramePr/>
          <p:nvPr>
            <p:extLst>
              <p:ext uri="{D42A27DB-BD31-4B8C-83A1-F6EECF244321}">
                <p14:modId xmlns:p14="http://schemas.microsoft.com/office/powerpoint/2010/main" val="3364495816"/>
              </p:ext>
            </p:extLst>
          </p:nvPr>
        </p:nvGraphicFramePr>
        <p:xfrm>
          <a:off x="1319979" y="966019"/>
          <a:ext cx="6931746" cy="386432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Footer Placeholder 3">
            <a:extLst>
              <a:ext uri="{FF2B5EF4-FFF2-40B4-BE49-F238E27FC236}">
                <a16:creationId xmlns:a16="http://schemas.microsoft.com/office/drawing/2014/main" id="{9F03CE06-F60E-5C24-4465-C46D2804B95C}"/>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8624983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498736" y="778163"/>
            <a:ext cx="7940023" cy="572700"/>
          </a:xfrm>
          <a:prstGeom prst="rect">
            <a:avLst/>
          </a:prstGeom>
        </p:spPr>
        <p:txBody>
          <a:bodyPr>
            <a:normAutofit/>
          </a:bodyPr>
          <a:lstStyle/>
          <a:p>
            <a:r>
              <a:rPr lang="en-US" dirty="0">
                <a:latin typeface="Signika" panose="020B0604020202020204" charset="0"/>
              </a:rPr>
              <a:t>Case Study</a:t>
            </a:r>
            <a:endParaRPr lang="en-IN" dirty="0">
              <a:latin typeface="Signika" panose="020B0604020202020204" charset="0"/>
            </a:endParaRPr>
          </a:p>
        </p:txBody>
      </p:sp>
      <p:sp>
        <p:nvSpPr>
          <p:cNvPr id="3" name="Text Placeholder 2">
            <a:extLst>
              <a:ext uri="{FF2B5EF4-FFF2-40B4-BE49-F238E27FC236}">
                <a16:creationId xmlns:a16="http://schemas.microsoft.com/office/drawing/2014/main" id="{011EADB8-CADF-466B-A93E-44D724A067AF}"/>
              </a:ext>
            </a:extLst>
          </p:cNvPr>
          <p:cNvSpPr>
            <a:spLocks noGrp="1"/>
          </p:cNvSpPr>
          <p:nvPr>
            <p:ph type="body" idx="4294967295"/>
          </p:nvPr>
        </p:nvSpPr>
        <p:spPr>
          <a:xfrm>
            <a:off x="498737" y="1350863"/>
            <a:ext cx="7940023" cy="3416400"/>
          </a:xfrm>
          <a:prstGeom prst="rect">
            <a:avLst/>
          </a:prstGeom>
        </p:spPr>
        <p:txBody>
          <a:bodyPr>
            <a:normAutofit/>
          </a:bodyPr>
          <a:lstStyle/>
          <a:p>
            <a:pPr marL="0" indent="0">
              <a:lnSpc>
                <a:spcPct val="150000"/>
              </a:lnSpc>
              <a:buNone/>
            </a:pPr>
            <a:r>
              <a:rPr lang="en-US" sz="1400" dirty="0">
                <a:latin typeface="Signika" panose="020B0604020202020204" charset="0"/>
              </a:rPr>
              <a:t>Imagine you have an important presentation to deliver at work in a week. As of now, in the present</a:t>
            </a:r>
          </a:p>
          <a:p>
            <a:pPr marL="0" indent="0">
              <a:lnSpc>
                <a:spcPct val="150000"/>
              </a:lnSpc>
              <a:buNone/>
            </a:pPr>
            <a:r>
              <a:rPr lang="en-US" sz="1400" dirty="0">
                <a:latin typeface="Signika" panose="020B0604020202020204" charset="0"/>
              </a:rPr>
              <a:t>moment, you might not feel any discomfort or stress related to the presentation, because it hasn’t happened yet. However, as the presentation date approaches, you begin to think about all the things that could go wrong. You anticipate potential difficulties such as making mistakes, facing a tough audience, or dealing with technical glitches. These future scenarios appear more uncomfortable than your current state of not having to give the presentation, and that perception of increased discomfort triggers stress.</a:t>
            </a:r>
          </a:p>
        </p:txBody>
      </p:sp>
      <p:sp>
        <p:nvSpPr>
          <p:cNvPr id="4" name="Footer Placeholder 3">
            <a:extLst>
              <a:ext uri="{FF2B5EF4-FFF2-40B4-BE49-F238E27FC236}">
                <a16:creationId xmlns:a16="http://schemas.microsoft.com/office/drawing/2014/main" id="{554747D1-6F27-94B9-3243-555C1BC06FBC}"/>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1066241319"/>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BE7DD402-4D41-4FF0-8778-7D480CD60D45}"/>
              </a:ext>
            </a:extLst>
          </p:cNvPr>
          <p:cNvSpPr txBox="1">
            <a:spLocks/>
          </p:cNvSpPr>
          <p:nvPr/>
        </p:nvSpPr>
        <p:spPr>
          <a:xfrm>
            <a:off x="161232" y="946919"/>
            <a:ext cx="8311437" cy="3432996"/>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100000"/>
              </a:lnSpc>
              <a:buSzPct val="100000"/>
              <a:buNone/>
            </a:pPr>
            <a:r>
              <a:rPr lang="en-US" sz="1100" dirty="0">
                <a:solidFill>
                  <a:schemeClr val="tx1"/>
                </a:solidFill>
                <a:latin typeface="Signika" panose="020B0604020202020204" charset="0"/>
              </a:rPr>
              <a:t>Nisha, a Chartered Accountant, is responsible for conducting an audit for one of her clients. She decides to use time boxing to manage her audit work effectively.</a:t>
            </a:r>
          </a:p>
          <a:p>
            <a:pPr marL="0" indent="0">
              <a:lnSpc>
                <a:spcPct val="100000"/>
              </a:lnSpc>
              <a:buSzPct val="100000"/>
              <a:buNone/>
            </a:pPr>
            <a:endParaRPr lang="en-US" sz="1100" dirty="0">
              <a:solidFill>
                <a:schemeClr val="tx1"/>
              </a:solidFill>
              <a:latin typeface="Signika" panose="020B0604020202020204" charset="0"/>
            </a:endParaRPr>
          </a:p>
          <a:p>
            <a:pPr marL="0" indent="0">
              <a:lnSpc>
                <a:spcPct val="100000"/>
              </a:lnSpc>
              <a:buSzPct val="100000"/>
              <a:buNone/>
            </a:pPr>
            <a:r>
              <a:rPr lang="en-US" sz="1100" dirty="0">
                <a:solidFill>
                  <a:schemeClr val="tx1"/>
                </a:solidFill>
                <a:latin typeface="Signika" panose="020B0604020202020204" charset="0"/>
              </a:rPr>
              <a:t>1. Task Breakdown:</a:t>
            </a:r>
          </a:p>
          <a:p>
            <a:pPr marL="0" indent="0">
              <a:lnSpc>
                <a:spcPct val="100000"/>
              </a:lnSpc>
              <a:buSzPct val="100000"/>
              <a:buNone/>
            </a:pPr>
            <a:r>
              <a:rPr lang="en-US" sz="1100" dirty="0">
                <a:solidFill>
                  <a:schemeClr val="tx1"/>
                </a:solidFill>
                <a:latin typeface="Signika" panose="020B0604020202020204" charset="0"/>
              </a:rPr>
              <a:t>Nisha begins by breaking down her audit into distinct tasks, such as reviewing financial statements, examining internal controls, and preparing the audit report.</a:t>
            </a:r>
          </a:p>
          <a:p>
            <a:pPr marL="0" indent="0">
              <a:lnSpc>
                <a:spcPct val="100000"/>
              </a:lnSpc>
              <a:buSzPct val="100000"/>
              <a:buNone/>
            </a:pPr>
            <a:endParaRPr lang="en-US" sz="1100" dirty="0">
              <a:solidFill>
                <a:schemeClr val="tx1"/>
              </a:solidFill>
              <a:latin typeface="Signika" panose="020B0604020202020204" charset="0"/>
            </a:endParaRPr>
          </a:p>
          <a:p>
            <a:pPr marL="0" indent="0">
              <a:lnSpc>
                <a:spcPct val="100000"/>
              </a:lnSpc>
              <a:buSzPct val="100000"/>
              <a:buNone/>
            </a:pPr>
            <a:r>
              <a:rPr lang="en-US" sz="1100" dirty="0">
                <a:solidFill>
                  <a:schemeClr val="tx1"/>
                </a:solidFill>
                <a:latin typeface="Signika" panose="020B0604020202020204" charset="0"/>
              </a:rPr>
              <a:t>2. Allocating Time Blocks:</a:t>
            </a:r>
          </a:p>
          <a:p>
            <a:pPr marL="0" indent="0">
              <a:lnSpc>
                <a:spcPct val="100000"/>
              </a:lnSpc>
              <a:buSzPct val="100000"/>
              <a:buNone/>
            </a:pPr>
            <a:r>
              <a:rPr lang="en-US" sz="1100" dirty="0">
                <a:solidFill>
                  <a:schemeClr val="tx1"/>
                </a:solidFill>
                <a:latin typeface="Signika" panose="020B0604020202020204" charset="0"/>
              </a:rPr>
              <a:t>Next, she allocates specific time blocks to each task. For example:</a:t>
            </a:r>
          </a:p>
          <a:p>
            <a:pPr marL="0" indent="0">
              <a:lnSpc>
                <a:spcPct val="100000"/>
              </a:lnSpc>
              <a:buSzPct val="100000"/>
              <a:buNone/>
            </a:pPr>
            <a:r>
              <a:rPr lang="en-US" sz="1100" dirty="0">
                <a:solidFill>
                  <a:schemeClr val="tx1"/>
                </a:solidFill>
                <a:latin typeface="Signika" panose="020B0604020202020204" charset="0"/>
              </a:rPr>
              <a:t>• Financial Statement Review: 2 hours</a:t>
            </a:r>
          </a:p>
          <a:p>
            <a:pPr marL="0" indent="0">
              <a:lnSpc>
                <a:spcPct val="100000"/>
              </a:lnSpc>
              <a:buSzPct val="100000"/>
              <a:buNone/>
            </a:pPr>
            <a:r>
              <a:rPr lang="en-US" sz="1100" dirty="0">
                <a:solidFill>
                  <a:schemeClr val="tx1"/>
                </a:solidFill>
                <a:latin typeface="Signika" panose="020B0604020202020204" charset="0"/>
              </a:rPr>
              <a:t>• Internal Control Examination: 1.5 hours</a:t>
            </a:r>
          </a:p>
          <a:p>
            <a:pPr marL="0" indent="0">
              <a:lnSpc>
                <a:spcPct val="100000"/>
              </a:lnSpc>
              <a:buSzPct val="100000"/>
              <a:buNone/>
            </a:pPr>
            <a:r>
              <a:rPr lang="en-US" sz="1100" dirty="0">
                <a:solidFill>
                  <a:schemeClr val="tx1"/>
                </a:solidFill>
                <a:latin typeface="Signika" panose="020B0604020202020204" charset="0"/>
              </a:rPr>
              <a:t>• Audit Report Preparation: 1.5 hours</a:t>
            </a:r>
          </a:p>
          <a:p>
            <a:pPr marL="0" indent="0">
              <a:lnSpc>
                <a:spcPct val="100000"/>
              </a:lnSpc>
              <a:buSzPct val="100000"/>
              <a:buNone/>
            </a:pPr>
            <a:endParaRPr lang="en-US" sz="1100" dirty="0">
              <a:solidFill>
                <a:schemeClr val="tx1"/>
              </a:solidFill>
              <a:latin typeface="Signika" panose="020B0604020202020204" charset="0"/>
            </a:endParaRPr>
          </a:p>
          <a:p>
            <a:pPr marL="0" indent="0">
              <a:lnSpc>
                <a:spcPct val="100000"/>
              </a:lnSpc>
              <a:buSzPct val="100000"/>
              <a:buNone/>
            </a:pPr>
            <a:r>
              <a:rPr lang="en-US" sz="1100" dirty="0">
                <a:solidFill>
                  <a:schemeClr val="tx1"/>
                </a:solidFill>
                <a:latin typeface="Signika" panose="020B0604020202020204" charset="0"/>
              </a:rPr>
              <a:t>3. Focused Work:</a:t>
            </a:r>
          </a:p>
          <a:p>
            <a:pPr marL="0" indent="0">
              <a:lnSpc>
                <a:spcPct val="100000"/>
              </a:lnSpc>
              <a:buSzPct val="100000"/>
              <a:buNone/>
            </a:pPr>
            <a:r>
              <a:rPr lang="en-US" sz="1100" dirty="0">
                <a:solidFill>
                  <a:schemeClr val="tx1"/>
                </a:solidFill>
                <a:latin typeface="Signika" panose="020B0604020202020204" charset="0"/>
              </a:rPr>
              <a:t>During the allocated time block for each task, Nisha concentrates solely on that task. She eliminates distractions, including emails and phone calls, and dedicates her full attention to the work at hand.</a:t>
            </a:r>
          </a:p>
          <a:p>
            <a:pPr marL="0" indent="0">
              <a:lnSpc>
                <a:spcPct val="100000"/>
              </a:lnSpc>
              <a:buSzPct val="100000"/>
              <a:buNone/>
            </a:pPr>
            <a:endParaRPr lang="en-US" sz="1100" dirty="0">
              <a:solidFill>
                <a:schemeClr val="tx1"/>
              </a:solidFill>
              <a:latin typeface="Signika" panose="020B0604020202020204" charset="0"/>
            </a:endParaRPr>
          </a:p>
          <a:p>
            <a:pPr marL="0" indent="0">
              <a:lnSpc>
                <a:spcPct val="100000"/>
              </a:lnSpc>
              <a:buSzPct val="100000"/>
              <a:buNone/>
            </a:pPr>
            <a:r>
              <a:rPr lang="en-US" sz="1100" dirty="0">
                <a:solidFill>
                  <a:schemeClr val="tx1"/>
                </a:solidFill>
                <a:latin typeface="Signika" panose="020B0604020202020204" charset="0"/>
              </a:rPr>
              <a:t>4. Pomodoro Technique:</a:t>
            </a:r>
          </a:p>
          <a:p>
            <a:pPr marL="0" indent="0">
              <a:lnSpc>
                <a:spcPct val="100000"/>
              </a:lnSpc>
              <a:buSzPct val="100000"/>
              <a:buNone/>
            </a:pPr>
            <a:r>
              <a:rPr lang="en-US" sz="1100" dirty="0">
                <a:solidFill>
                  <a:schemeClr val="tx1"/>
                </a:solidFill>
                <a:latin typeface="Signika" panose="020B0604020202020204" charset="0"/>
              </a:rPr>
              <a:t>Within each time block, Nisha also incorporates the Pomodoro Technique, working for 25 minutes with full focus, followed by a 5-minute break. After completing four Pomodoro cycles, she takes a longer break to recharge.</a:t>
            </a:r>
          </a:p>
        </p:txBody>
      </p:sp>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161232" y="559571"/>
            <a:ext cx="7940023" cy="572700"/>
          </a:xfrm>
          <a:prstGeom prst="rect">
            <a:avLst/>
          </a:prstGeom>
        </p:spPr>
        <p:txBody>
          <a:bodyPr>
            <a:normAutofit/>
          </a:bodyPr>
          <a:lstStyle/>
          <a:p>
            <a:r>
              <a:rPr lang="en-US" sz="2000" dirty="0">
                <a:latin typeface="Signika" panose="020B0604020202020204" charset="0"/>
              </a:rPr>
              <a:t>Time Management – Time Boxing - Example</a:t>
            </a:r>
            <a:endParaRPr lang="en-IN" sz="2000" dirty="0">
              <a:latin typeface="Signika" panose="020B0604020202020204" charset="0"/>
            </a:endParaRPr>
          </a:p>
        </p:txBody>
      </p:sp>
      <p:sp>
        <p:nvSpPr>
          <p:cNvPr id="3" name="Footer Placeholder 2">
            <a:extLst>
              <a:ext uri="{FF2B5EF4-FFF2-40B4-BE49-F238E27FC236}">
                <a16:creationId xmlns:a16="http://schemas.microsoft.com/office/drawing/2014/main" id="{BC937A92-0720-1C04-381D-F7B17F4DF705}"/>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3488422456"/>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BE7DD402-4D41-4FF0-8778-7D480CD60D45}"/>
              </a:ext>
            </a:extLst>
          </p:cNvPr>
          <p:cNvSpPr txBox="1">
            <a:spLocks/>
          </p:cNvSpPr>
          <p:nvPr/>
        </p:nvSpPr>
        <p:spPr>
          <a:xfrm>
            <a:off x="601987" y="1048114"/>
            <a:ext cx="7940023" cy="3859566"/>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100000"/>
              </a:lnSpc>
              <a:buSzPct val="100000"/>
              <a:buNone/>
            </a:pPr>
            <a:r>
              <a:rPr lang="en-US" sz="1200" dirty="0">
                <a:solidFill>
                  <a:schemeClr val="tx1"/>
                </a:solidFill>
                <a:latin typeface="Signika" panose="020B0604020202020204" charset="0"/>
              </a:rPr>
              <a:t>5. Tracking Progress:</a:t>
            </a:r>
          </a:p>
          <a:p>
            <a:pPr marL="0" indent="0">
              <a:lnSpc>
                <a:spcPct val="100000"/>
              </a:lnSpc>
              <a:buSzPct val="100000"/>
              <a:buNone/>
            </a:pPr>
            <a:r>
              <a:rPr lang="en-US" sz="1200" dirty="0">
                <a:solidFill>
                  <a:schemeClr val="tx1"/>
                </a:solidFill>
                <a:latin typeface="Signika" panose="020B0604020202020204" charset="0"/>
              </a:rPr>
              <a:t>Nisha tracks her progress within each time box. If she completes a task within the allocated time, she moves on to the next one. If not, she records her progress and decides whether to extend the time box slightly or schedule additional time for the task later.</a:t>
            </a:r>
          </a:p>
          <a:p>
            <a:pPr marL="0" indent="0">
              <a:lnSpc>
                <a:spcPct val="100000"/>
              </a:lnSpc>
              <a:buSzPct val="100000"/>
              <a:buNone/>
            </a:pPr>
            <a:endParaRPr lang="en-US" sz="1200" dirty="0">
              <a:solidFill>
                <a:schemeClr val="tx1"/>
              </a:solidFill>
              <a:latin typeface="Signika" panose="020B0604020202020204" charset="0"/>
            </a:endParaRPr>
          </a:p>
          <a:p>
            <a:pPr marL="0" indent="0">
              <a:lnSpc>
                <a:spcPct val="100000"/>
              </a:lnSpc>
              <a:buSzPct val="100000"/>
              <a:buNone/>
            </a:pPr>
            <a:r>
              <a:rPr lang="en-US" sz="1200" dirty="0">
                <a:solidFill>
                  <a:schemeClr val="tx1"/>
                </a:solidFill>
                <a:latin typeface="Signika" panose="020B0604020202020204" charset="0"/>
              </a:rPr>
              <a:t>6. Adaptability:</a:t>
            </a:r>
          </a:p>
          <a:p>
            <a:pPr marL="0" indent="0">
              <a:lnSpc>
                <a:spcPct val="100000"/>
              </a:lnSpc>
              <a:buSzPct val="100000"/>
              <a:buNone/>
            </a:pPr>
            <a:r>
              <a:rPr lang="en-US" sz="1200" dirty="0">
                <a:solidFill>
                  <a:schemeClr val="tx1"/>
                </a:solidFill>
                <a:latin typeface="Signika" panose="020B0604020202020204" charset="0"/>
              </a:rPr>
              <a:t>Nisha recognizes that unexpected issues or complexities may arise during the audit. She remains adaptable and adjusts her time boxes as needed. If a task takes longer than anticipated, she reevaluates her schedule to accommodate the extra time required.</a:t>
            </a:r>
          </a:p>
          <a:p>
            <a:pPr marL="0" indent="0">
              <a:lnSpc>
                <a:spcPct val="100000"/>
              </a:lnSpc>
              <a:buSzPct val="100000"/>
              <a:buNone/>
            </a:pPr>
            <a:endParaRPr lang="en-US" sz="1200" dirty="0">
              <a:solidFill>
                <a:schemeClr val="tx1"/>
              </a:solidFill>
              <a:latin typeface="Signika" panose="020B0604020202020204" charset="0"/>
            </a:endParaRPr>
          </a:p>
          <a:p>
            <a:pPr marL="0" indent="0">
              <a:lnSpc>
                <a:spcPct val="100000"/>
              </a:lnSpc>
              <a:buSzPct val="100000"/>
              <a:buNone/>
            </a:pPr>
            <a:r>
              <a:rPr lang="en-US" sz="1200" dirty="0">
                <a:solidFill>
                  <a:schemeClr val="tx1"/>
                </a:solidFill>
                <a:latin typeface="Signika" panose="020B0604020202020204" charset="0"/>
              </a:rPr>
              <a:t>7. Prioritization:</a:t>
            </a:r>
          </a:p>
          <a:p>
            <a:pPr marL="0" indent="0">
              <a:lnSpc>
                <a:spcPct val="100000"/>
              </a:lnSpc>
              <a:buSzPct val="100000"/>
              <a:buNone/>
            </a:pPr>
            <a:r>
              <a:rPr lang="en-US" sz="1200" dirty="0">
                <a:solidFill>
                  <a:schemeClr val="tx1"/>
                </a:solidFill>
                <a:latin typeface="Signika" panose="020B0604020202020204" charset="0"/>
              </a:rPr>
              <a:t>Nisha prioritizes tasks based on their importance and deadlines. For instance, she ensures that critical audit procedures are given priority within her time boxes.</a:t>
            </a:r>
          </a:p>
          <a:p>
            <a:pPr marL="0" indent="0">
              <a:lnSpc>
                <a:spcPct val="100000"/>
              </a:lnSpc>
              <a:buSzPct val="100000"/>
              <a:buNone/>
            </a:pPr>
            <a:endParaRPr lang="en-US" sz="1200" dirty="0">
              <a:solidFill>
                <a:schemeClr val="tx1"/>
              </a:solidFill>
              <a:latin typeface="Signika" panose="020B0604020202020204" charset="0"/>
            </a:endParaRPr>
          </a:p>
          <a:p>
            <a:pPr marL="0" indent="0">
              <a:lnSpc>
                <a:spcPct val="100000"/>
              </a:lnSpc>
              <a:buSzPct val="100000"/>
              <a:buNone/>
            </a:pPr>
            <a:r>
              <a:rPr lang="en-US" sz="1200" dirty="0">
                <a:solidFill>
                  <a:schemeClr val="tx1"/>
                </a:solidFill>
                <a:latin typeface="Signika" panose="020B0604020202020204" charset="0"/>
              </a:rPr>
              <a:t>8. Completed Audit:</a:t>
            </a:r>
          </a:p>
          <a:p>
            <a:pPr marL="0" indent="0">
              <a:lnSpc>
                <a:spcPct val="100000"/>
              </a:lnSpc>
              <a:buSzPct val="100000"/>
              <a:buNone/>
            </a:pPr>
            <a:r>
              <a:rPr lang="en-US" sz="1200" dirty="0">
                <a:solidFill>
                  <a:schemeClr val="tx1"/>
                </a:solidFill>
                <a:latin typeface="Signika" panose="020B0604020202020204" charset="0"/>
              </a:rPr>
              <a:t>By consistently applying time boxing, Nisha efficiently completes her audit within the planned timeframe. She also maintains a record of her time boxing sessions, which helps her assess her time management skills and make improvements for future projects.</a:t>
            </a:r>
          </a:p>
          <a:p>
            <a:pPr marL="0" indent="0">
              <a:lnSpc>
                <a:spcPct val="100000"/>
              </a:lnSpc>
              <a:buSzPct val="100000"/>
              <a:buNone/>
            </a:pPr>
            <a:endParaRPr lang="en-US" sz="1200" dirty="0">
              <a:solidFill>
                <a:schemeClr val="tx1"/>
              </a:solidFill>
              <a:latin typeface="Signika" panose="020B0604020202020204" charset="0"/>
            </a:endParaRPr>
          </a:p>
        </p:txBody>
      </p:sp>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601987" y="615831"/>
            <a:ext cx="7940023" cy="572700"/>
          </a:xfrm>
          <a:prstGeom prst="rect">
            <a:avLst/>
          </a:prstGeom>
        </p:spPr>
        <p:txBody>
          <a:bodyPr>
            <a:normAutofit/>
          </a:bodyPr>
          <a:lstStyle/>
          <a:p>
            <a:r>
              <a:rPr lang="en-US" sz="2800" dirty="0">
                <a:latin typeface="Signika" panose="020B0604020202020204" charset="0"/>
              </a:rPr>
              <a:t>Time Management – Time Boxing - Example</a:t>
            </a:r>
            <a:endParaRPr lang="en-IN" sz="2800" dirty="0">
              <a:latin typeface="Signika" panose="020B0604020202020204" charset="0"/>
            </a:endParaRPr>
          </a:p>
        </p:txBody>
      </p:sp>
      <p:sp>
        <p:nvSpPr>
          <p:cNvPr id="3" name="Footer Placeholder 2">
            <a:extLst>
              <a:ext uri="{FF2B5EF4-FFF2-40B4-BE49-F238E27FC236}">
                <a16:creationId xmlns:a16="http://schemas.microsoft.com/office/drawing/2014/main" id="{DED28A01-FDB6-749D-19FD-53E8179FAB3F}"/>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3964284961"/>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C4932E2-4A34-4A1B-B74D-E119DC334789}"/>
              </a:ext>
            </a:extLst>
          </p:cNvPr>
          <p:cNvSpPr txBox="1"/>
          <p:nvPr/>
        </p:nvSpPr>
        <p:spPr>
          <a:xfrm>
            <a:off x="2235470" y="2263527"/>
            <a:ext cx="4673074" cy="400110"/>
          </a:xfrm>
          <a:prstGeom prst="rect">
            <a:avLst/>
          </a:prstGeom>
          <a:noFill/>
        </p:spPr>
        <p:txBody>
          <a:bodyPr wrap="none" rtlCol="0">
            <a:spAutoFit/>
          </a:bodyPr>
          <a:lstStyle/>
          <a:p>
            <a:pPr algn="ctr"/>
            <a:r>
              <a:rPr lang="en-US" sz="2000" b="1" dirty="0">
                <a:latin typeface="Signika" panose="020B0604020202020204" charset="0"/>
              </a:rPr>
              <a:t>EFFECTIVE COMMUNICATION AT WORK</a:t>
            </a:r>
            <a:endParaRPr lang="en-IN" sz="2000" b="1" dirty="0">
              <a:latin typeface="Signika" panose="020B0604020202020204" charset="0"/>
            </a:endParaRPr>
          </a:p>
        </p:txBody>
      </p:sp>
      <p:sp>
        <p:nvSpPr>
          <p:cNvPr id="2" name="Footer Placeholder 1">
            <a:extLst>
              <a:ext uri="{FF2B5EF4-FFF2-40B4-BE49-F238E27FC236}">
                <a16:creationId xmlns:a16="http://schemas.microsoft.com/office/drawing/2014/main" id="{54ED22B0-DB6B-0282-AE54-CF26DAA0B44D}"/>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4087786331"/>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BE7DD402-4D41-4FF0-8778-7D480CD60D45}"/>
              </a:ext>
            </a:extLst>
          </p:cNvPr>
          <p:cNvSpPr txBox="1">
            <a:spLocks/>
          </p:cNvSpPr>
          <p:nvPr/>
        </p:nvSpPr>
        <p:spPr>
          <a:xfrm>
            <a:off x="317741" y="1044619"/>
            <a:ext cx="7940023" cy="3859566"/>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100000"/>
              </a:lnSpc>
              <a:buSzPct val="100000"/>
              <a:buNone/>
            </a:pPr>
            <a:r>
              <a:rPr lang="en-US" sz="1200" dirty="0">
                <a:solidFill>
                  <a:schemeClr val="tx1"/>
                </a:solidFill>
                <a:latin typeface="Signika" panose="020B0604020202020204" charset="0"/>
              </a:rPr>
              <a:t>Effective communication plays a significant role in managing stress at work. </a:t>
            </a:r>
          </a:p>
          <a:p>
            <a:pPr marL="0" indent="0">
              <a:lnSpc>
                <a:spcPct val="100000"/>
              </a:lnSpc>
              <a:buSzPct val="100000"/>
              <a:buNone/>
            </a:pPr>
            <a:endParaRPr lang="en-US" sz="1200" dirty="0">
              <a:solidFill>
                <a:schemeClr val="tx1"/>
              </a:solidFill>
              <a:latin typeface="Signika" panose="020B0604020202020204" charset="0"/>
            </a:endParaRPr>
          </a:p>
          <a:p>
            <a:pPr marL="0" indent="0">
              <a:lnSpc>
                <a:spcPct val="100000"/>
              </a:lnSpc>
              <a:buSzPct val="100000"/>
              <a:buNone/>
            </a:pPr>
            <a:r>
              <a:rPr lang="en-US" sz="1200" dirty="0">
                <a:solidFill>
                  <a:schemeClr val="tx1"/>
                </a:solidFill>
                <a:latin typeface="Signika" panose="020B0604020202020204" charset="0"/>
              </a:rPr>
              <a:t>Here are ways in which communication can be used as a tool for stress management:</a:t>
            </a:r>
          </a:p>
          <a:p>
            <a:pPr marL="0" indent="0">
              <a:lnSpc>
                <a:spcPct val="100000"/>
              </a:lnSpc>
              <a:buSzPct val="100000"/>
              <a:buNone/>
            </a:pPr>
            <a:endParaRPr lang="en-US" sz="1200" dirty="0">
              <a:solidFill>
                <a:schemeClr val="tx1"/>
              </a:solidFill>
              <a:latin typeface="Signika" panose="020B0604020202020204" charset="0"/>
            </a:endParaRPr>
          </a:p>
          <a:p>
            <a:pPr marL="0" indent="0">
              <a:lnSpc>
                <a:spcPct val="100000"/>
              </a:lnSpc>
              <a:buSzPct val="100000"/>
              <a:buNone/>
            </a:pPr>
            <a:r>
              <a:rPr lang="en-US" sz="1200" dirty="0">
                <a:solidFill>
                  <a:schemeClr val="tx1"/>
                </a:solidFill>
                <a:latin typeface="Signika" panose="020B0604020202020204" charset="0"/>
              </a:rPr>
              <a:t>Expressing Concerns:</a:t>
            </a:r>
          </a:p>
          <a:p>
            <a:pPr marL="0" indent="0">
              <a:lnSpc>
                <a:spcPct val="100000"/>
              </a:lnSpc>
              <a:buSzPct val="100000"/>
              <a:buNone/>
            </a:pPr>
            <a:r>
              <a:rPr lang="en-US" sz="1200" dirty="0">
                <a:solidFill>
                  <a:schemeClr val="tx1"/>
                </a:solidFill>
                <a:latin typeface="Signika" panose="020B0604020202020204" charset="0"/>
              </a:rPr>
              <a:t>- Talk to a trusted colleague, supervisor, or mentor about your concerns and stressors for emotional relief.</a:t>
            </a:r>
          </a:p>
          <a:p>
            <a:pPr marL="0" indent="0">
              <a:lnSpc>
                <a:spcPct val="100000"/>
              </a:lnSpc>
              <a:buSzPct val="100000"/>
              <a:buNone/>
            </a:pPr>
            <a:endParaRPr lang="en-US" sz="1200" dirty="0">
              <a:solidFill>
                <a:schemeClr val="tx1"/>
              </a:solidFill>
              <a:latin typeface="Signika" panose="020B0604020202020204" charset="0"/>
            </a:endParaRPr>
          </a:p>
          <a:p>
            <a:pPr marL="0" indent="0">
              <a:lnSpc>
                <a:spcPct val="100000"/>
              </a:lnSpc>
              <a:buSzPct val="100000"/>
              <a:buNone/>
            </a:pPr>
            <a:r>
              <a:rPr lang="en-US" sz="1200" dirty="0">
                <a:solidFill>
                  <a:schemeClr val="tx1"/>
                </a:solidFill>
                <a:latin typeface="Signika" panose="020B0604020202020204" charset="0"/>
              </a:rPr>
              <a:t>Setting Boundaries:</a:t>
            </a:r>
          </a:p>
          <a:p>
            <a:pPr marL="0" indent="0">
              <a:lnSpc>
                <a:spcPct val="100000"/>
              </a:lnSpc>
              <a:buSzPct val="100000"/>
              <a:buNone/>
            </a:pPr>
            <a:r>
              <a:rPr lang="en-US" sz="1200" dirty="0">
                <a:solidFill>
                  <a:schemeClr val="tx1"/>
                </a:solidFill>
                <a:latin typeface="Signika" panose="020B0604020202020204" charset="0"/>
              </a:rPr>
              <a:t>- Clearly communicate your boundaries to colleagues and clients regarding your availability, preferred modes of communication, and the need for uninterrupted time.</a:t>
            </a:r>
          </a:p>
          <a:p>
            <a:pPr marL="0" indent="0">
              <a:lnSpc>
                <a:spcPct val="100000"/>
              </a:lnSpc>
              <a:buSzPct val="100000"/>
              <a:buNone/>
            </a:pPr>
            <a:endParaRPr lang="en-US" sz="1200" dirty="0">
              <a:solidFill>
                <a:schemeClr val="tx1"/>
              </a:solidFill>
              <a:latin typeface="Signika" panose="020B0604020202020204" charset="0"/>
            </a:endParaRPr>
          </a:p>
          <a:p>
            <a:pPr marL="0" indent="0">
              <a:lnSpc>
                <a:spcPct val="100000"/>
              </a:lnSpc>
              <a:buSzPct val="100000"/>
              <a:buNone/>
            </a:pPr>
            <a:r>
              <a:rPr lang="en-US" sz="1200" dirty="0">
                <a:solidFill>
                  <a:schemeClr val="tx1"/>
                </a:solidFill>
                <a:latin typeface="Signika" panose="020B0604020202020204" charset="0"/>
              </a:rPr>
              <a:t>Conflict Resolution:</a:t>
            </a:r>
          </a:p>
          <a:p>
            <a:pPr marL="0" indent="0">
              <a:lnSpc>
                <a:spcPct val="100000"/>
              </a:lnSpc>
              <a:buSzPct val="100000"/>
              <a:buNone/>
            </a:pPr>
            <a:r>
              <a:rPr lang="en-US" sz="1200" dirty="0">
                <a:solidFill>
                  <a:schemeClr val="tx1"/>
                </a:solidFill>
                <a:latin typeface="Signika" panose="020B0604020202020204" charset="0"/>
              </a:rPr>
              <a:t>- Address workplace conflicts through open and constructive communication to prevent stress escalation. Engage in respectful discussions and find mutually acceptable solutions.</a:t>
            </a:r>
          </a:p>
          <a:p>
            <a:pPr marL="0" indent="0">
              <a:lnSpc>
                <a:spcPct val="100000"/>
              </a:lnSpc>
              <a:buSzPct val="100000"/>
              <a:buNone/>
            </a:pPr>
            <a:endParaRPr lang="en-US" sz="1200" dirty="0">
              <a:solidFill>
                <a:schemeClr val="tx1"/>
              </a:solidFill>
              <a:latin typeface="Signika" panose="020B0604020202020204" charset="0"/>
            </a:endParaRPr>
          </a:p>
          <a:p>
            <a:pPr marL="0" indent="0">
              <a:lnSpc>
                <a:spcPct val="100000"/>
              </a:lnSpc>
              <a:buSzPct val="100000"/>
              <a:buNone/>
            </a:pPr>
            <a:r>
              <a:rPr lang="en-US" sz="1200" dirty="0">
                <a:solidFill>
                  <a:schemeClr val="tx1"/>
                </a:solidFill>
                <a:latin typeface="Signika" panose="020B0604020202020204" charset="0"/>
              </a:rPr>
              <a:t>Effective Delegation:</a:t>
            </a:r>
          </a:p>
          <a:p>
            <a:pPr marL="0" indent="0">
              <a:lnSpc>
                <a:spcPct val="100000"/>
              </a:lnSpc>
              <a:buSzPct val="100000"/>
              <a:buNone/>
            </a:pPr>
            <a:r>
              <a:rPr lang="en-US" sz="1200" dirty="0">
                <a:solidFill>
                  <a:schemeClr val="tx1"/>
                </a:solidFill>
                <a:latin typeface="Signika" panose="020B0604020202020204" charset="0"/>
              </a:rPr>
              <a:t>- Communicate your workload and delegate tasks when needed to alleviate excessive work burden and reduce stress.</a:t>
            </a:r>
          </a:p>
          <a:p>
            <a:pPr marL="0" indent="0">
              <a:lnSpc>
                <a:spcPct val="100000"/>
              </a:lnSpc>
              <a:buSzPct val="100000"/>
              <a:buNone/>
            </a:pPr>
            <a:endParaRPr lang="en-US" sz="1200" dirty="0">
              <a:solidFill>
                <a:schemeClr val="tx1"/>
              </a:solidFill>
              <a:latin typeface="Signika" panose="020B0604020202020204" charset="0"/>
            </a:endParaRPr>
          </a:p>
        </p:txBody>
      </p:sp>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317741" y="596696"/>
            <a:ext cx="6735441" cy="447923"/>
          </a:xfrm>
          <a:prstGeom prst="rect">
            <a:avLst/>
          </a:prstGeom>
        </p:spPr>
        <p:txBody>
          <a:bodyPr>
            <a:normAutofit/>
          </a:bodyPr>
          <a:lstStyle/>
          <a:p>
            <a:r>
              <a:rPr lang="en-US" sz="2400" dirty="0">
                <a:latin typeface="Signika" panose="020B0604020202020204" charset="0"/>
              </a:rPr>
              <a:t>Effective Communication for Managing Stress</a:t>
            </a:r>
            <a:endParaRPr lang="en-IN" sz="2400" dirty="0">
              <a:latin typeface="Signika" panose="020B0604020202020204" charset="0"/>
            </a:endParaRPr>
          </a:p>
        </p:txBody>
      </p:sp>
      <p:sp>
        <p:nvSpPr>
          <p:cNvPr id="3" name="Footer Placeholder 2">
            <a:extLst>
              <a:ext uri="{FF2B5EF4-FFF2-40B4-BE49-F238E27FC236}">
                <a16:creationId xmlns:a16="http://schemas.microsoft.com/office/drawing/2014/main" id="{92EFAA93-86D1-7390-5703-3A7E831E148D}"/>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106372252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BE7DD402-4D41-4FF0-8778-7D480CD60D45}"/>
              </a:ext>
            </a:extLst>
          </p:cNvPr>
          <p:cNvSpPr txBox="1">
            <a:spLocks/>
          </p:cNvSpPr>
          <p:nvPr/>
        </p:nvSpPr>
        <p:spPr>
          <a:xfrm>
            <a:off x="479786" y="872786"/>
            <a:ext cx="7940023" cy="3859566"/>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100000"/>
              </a:lnSpc>
              <a:buSzPct val="100000"/>
              <a:buNone/>
            </a:pPr>
            <a:r>
              <a:rPr lang="en-US" sz="1200" dirty="0">
                <a:solidFill>
                  <a:schemeClr val="tx1"/>
                </a:solidFill>
                <a:latin typeface="Signika" panose="020B0604020202020204" charset="0"/>
              </a:rPr>
              <a:t>Managing Expectations:</a:t>
            </a:r>
          </a:p>
          <a:p>
            <a:pPr marL="0" indent="0">
              <a:lnSpc>
                <a:spcPct val="100000"/>
              </a:lnSpc>
              <a:buSzPct val="100000"/>
              <a:buNone/>
            </a:pPr>
            <a:r>
              <a:rPr lang="en-US" sz="1200" dirty="0">
                <a:solidFill>
                  <a:schemeClr val="tx1"/>
                </a:solidFill>
                <a:latin typeface="Signika" panose="020B0604020202020204" charset="0"/>
              </a:rPr>
              <a:t>- Be transparent about your capabilities and workload, especially when managing client expectations. Communicate realistic timelines and potential challenges to avoid later disappointments and conflicts.</a:t>
            </a:r>
          </a:p>
          <a:p>
            <a:pPr marL="0" indent="0">
              <a:lnSpc>
                <a:spcPct val="100000"/>
              </a:lnSpc>
              <a:buSzPct val="100000"/>
              <a:buNone/>
            </a:pPr>
            <a:endParaRPr lang="en-US" sz="1200" dirty="0">
              <a:solidFill>
                <a:schemeClr val="tx1"/>
              </a:solidFill>
              <a:latin typeface="Signika" panose="020B0604020202020204" charset="0"/>
            </a:endParaRPr>
          </a:p>
          <a:p>
            <a:pPr marL="0" indent="0">
              <a:lnSpc>
                <a:spcPct val="100000"/>
              </a:lnSpc>
              <a:buSzPct val="100000"/>
              <a:buNone/>
            </a:pPr>
            <a:r>
              <a:rPr lang="en-US" sz="1200" dirty="0">
                <a:solidFill>
                  <a:schemeClr val="tx1"/>
                </a:solidFill>
                <a:latin typeface="Signika" panose="020B0604020202020204" charset="0"/>
              </a:rPr>
              <a:t>Active Listening:</a:t>
            </a:r>
          </a:p>
          <a:p>
            <a:pPr marL="0" indent="0">
              <a:lnSpc>
                <a:spcPct val="100000"/>
              </a:lnSpc>
              <a:buSzPct val="100000"/>
              <a:buNone/>
            </a:pPr>
            <a:r>
              <a:rPr lang="en-US" sz="1200" dirty="0">
                <a:solidFill>
                  <a:schemeClr val="tx1"/>
                </a:solidFill>
                <a:latin typeface="Signika" panose="020B0604020202020204" charset="0"/>
              </a:rPr>
              <a:t>- Practice active listening to better understand colleagues' concerns and clients' needs. Listening attentively and empathetically can reduce misunderstandings and potential sources of stress.</a:t>
            </a:r>
          </a:p>
          <a:p>
            <a:pPr marL="0" indent="0">
              <a:lnSpc>
                <a:spcPct val="100000"/>
              </a:lnSpc>
              <a:buSzPct val="100000"/>
              <a:buNone/>
            </a:pPr>
            <a:endParaRPr lang="en-US" sz="1200" dirty="0">
              <a:solidFill>
                <a:schemeClr val="tx1"/>
              </a:solidFill>
              <a:latin typeface="Signika" panose="020B0604020202020204" charset="0"/>
            </a:endParaRPr>
          </a:p>
          <a:p>
            <a:pPr marL="0" indent="0">
              <a:lnSpc>
                <a:spcPct val="100000"/>
              </a:lnSpc>
              <a:buSzPct val="100000"/>
              <a:buNone/>
            </a:pPr>
            <a:r>
              <a:rPr lang="en-US" sz="1200" dirty="0">
                <a:solidFill>
                  <a:schemeClr val="tx1"/>
                </a:solidFill>
                <a:latin typeface="Signika" panose="020B0604020202020204" charset="0"/>
              </a:rPr>
              <a:t>Seeking Feedback:</a:t>
            </a:r>
          </a:p>
          <a:p>
            <a:pPr marL="0" indent="0">
              <a:lnSpc>
                <a:spcPct val="100000"/>
              </a:lnSpc>
              <a:buSzPct val="100000"/>
              <a:buNone/>
            </a:pPr>
            <a:r>
              <a:rPr lang="en-US" sz="1200" dirty="0">
                <a:solidFill>
                  <a:schemeClr val="tx1"/>
                </a:solidFill>
                <a:latin typeface="Signika" panose="020B0604020202020204" charset="0"/>
              </a:rPr>
              <a:t>- Request feedback from colleagues or supervisors to gain insights into your performance and areas for improvement. Constructive feedback can lead to personal and professional growth, reducing stress caused by uncertainty.</a:t>
            </a:r>
          </a:p>
          <a:p>
            <a:pPr marL="0" indent="0">
              <a:lnSpc>
                <a:spcPct val="100000"/>
              </a:lnSpc>
              <a:buSzPct val="100000"/>
              <a:buNone/>
            </a:pPr>
            <a:endParaRPr lang="en-US" sz="1200" dirty="0">
              <a:solidFill>
                <a:schemeClr val="tx1"/>
              </a:solidFill>
              <a:latin typeface="Signika" panose="020B0604020202020204" charset="0"/>
            </a:endParaRPr>
          </a:p>
          <a:p>
            <a:pPr marL="0" indent="0">
              <a:lnSpc>
                <a:spcPct val="100000"/>
              </a:lnSpc>
              <a:buSzPct val="100000"/>
              <a:buNone/>
            </a:pPr>
            <a:r>
              <a:rPr lang="en-US" sz="1200" dirty="0">
                <a:solidFill>
                  <a:schemeClr val="tx1"/>
                </a:solidFill>
                <a:latin typeface="Signika" panose="020B0604020202020204" charset="0"/>
              </a:rPr>
              <a:t>Collaboration:</a:t>
            </a:r>
          </a:p>
          <a:p>
            <a:pPr marL="0" indent="0">
              <a:lnSpc>
                <a:spcPct val="100000"/>
              </a:lnSpc>
              <a:buSzPct val="100000"/>
              <a:buNone/>
            </a:pPr>
            <a:r>
              <a:rPr lang="en-US" sz="1200" dirty="0">
                <a:solidFill>
                  <a:schemeClr val="tx1"/>
                </a:solidFill>
                <a:latin typeface="Signika" panose="020B0604020202020204" charset="0"/>
              </a:rPr>
              <a:t>- Engage in collaborative projects and seek assistance from team members when needed to foster teamwork and support. Effective collaboration can lead to shared responsibilities and reduced individual stress.</a:t>
            </a:r>
          </a:p>
          <a:p>
            <a:pPr marL="0" indent="0">
              <a:lnSpc>
                <a:spcPct val="100000"/>
              </a:lnSpc>
              <a:buSzPct val="100000"/>
              <a:buNone/>
            </a:pPr>
            <a:endParaRPr lang="en-US" sz="1200" dirty="0">
              <a:solidFill>
                <a:schemeClr val="tx1"/>
              </a:solidFill>
              <a:latin typeface="Signika" panose="020B0604020202020204" charset="0"/>
            </a:endParaRPr>
          </a:p>
          <a:p>
            <a:pPr marL="0" indent="0">
              <a:lnSpc>
                <a:spcPct val="100000"/>
              </a:lnSpc>
              <a:buSzPct val="100000"/>
              <a:buNone/>
            </a:pPr>
            <a:r>
              <a:rPr lang="en-US" sz="1200" dirty="0">
                <a:solidFill>
                  <a:schemeClr val="tx1"/>
                </a:solidFill>
                <a:latin typeface="Signika" panose="020B0604020202020204" charset="0"/>
              </a:rPr>
              <a:t>Clear Communication Channels:</a:t>
            </a:r>
          </a:p>
          <a:p>
            <a:pPr marL="0" indent="0">
              <a:lnSpc>
                <a:spcPct val="100000"/>
              </a:lnSpc>
              <a:buSzPct val="100000"/>
              <a:buNone/>
            </a:pPr>
            <a:r>
              <a:rPr lang="en-US" sz="1200" dirty="0">
                <a:solidFill>
                  <a:schemeClr val="tx1"/>
                </a:solidFill>
                <a:latin typeface="Signika" panose="020B0604020202020204" charset="0"/>
              </a:rPr>
              <a:t>- Ensure that your workplace has clear channels for reporting concerns related to workload, harassment, or safety. Knowing you can raise issues without fear can reduce stress.</a:t>
            </a:r>
          </a:p>
        </p:txBody>
      </p:sp>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479786" y="540797"/>
            <a:ext cx="6388201" cy="413012"/>
          </a:xfrm>
          <a:prstGeom prst="rect">
            <a:avLst/>
          </a:prstGeom>
        </p:spPr>
        <p:txBody>
          <a:bodyPr>
            <a:noAutofit/>
          </a:bodyPr>
          <a:lstStyle/>
          <a:p>
            <a:r>
              <a:rPr lang="en-US" sz="1800" dirty="0">
                <a:latin typeface="Signika" panose="020B0604020202020204" charset="0"/>
              </a:rPr>
              <a:t>Effective Communication for Managing Stress </a:t>
            </a:r>
            <a:r>
              <a:rPr lang="en-US" sz="1800" dirty="0" err="1">
                <a:latin typeface="Signika" panose="020B0604020202020204" charset="0"/>
              </a:rPr>
              <a:t>Contd</a:t>
            </a:r>
            <a:r>
              <a:rPr lang="en-US" sz="1800" dirty="0">
                <a:latin typeface="Signika" panose="020B0604020202020204" charset="0"/>
              </a:rPr>
              <a:t>…</a:t>
            </a:r>
            <a:endParaRPr lang="en-IN" sz="1800" dirty="0">
              <a:latin typeface="Signika" panose="020B0604020202020204" charset="0"/>
            </a:endParaRPr>
          </a:p>
        </p:txBody>
      </p:sp>
      <p:sp>
        <p:nvSpPr>
          <p:cNvPr id="3" name="Footer Placeholder 2">
            <a:extLst>
              <a:ext uri="{FF2B5EF4-FFF2-40B4-BE49-F238E27FC236}">
                <a16:creationId xmlns:a16="http://schemas.microsoft.com/office/drawing/2014/main" id="{56A9075F-1207-D65E-7163-C8421C0398D0}"/>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578920530"/>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BE7DD402-4D41-4FF0-8778-7D480CD60D45}"/>
              </a:ext>
            </a:extLst>
          </p:cNvPr>
          <p:cNvSpPr txBox="1">
            <a:spLocks/>
          </p:cNvSpPr>
          <p:nvPr/>
        </p:nvSpPr>
        <p:spPr>
          <a:xfrm>
            <a:off x="311702" y="961082"/>
            <a:ext cx="7940022" cy="394310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100000"/>
              </a:lnSpc>
              <a:buSzPct val="100000"/>
              <a:buNone/>
            </a:pPr>
            <a:r>
              <a:rPr lang="en-US" sz="1150" b="1" u="sng" dirty="0">
                <a:solidFill>
                  <a:schemeClr val="tx1"/>
                </a:solidFill>
                <a:latin typeface="Signika" panose="020B0604020202020204" charset="0"/>
              </a:rPr>
              <a:t>Example: Setting Boundaries</a:t>
            </a:r>
          </a:p>
          <a:p>
            <a:pPr marL="0" indent="0">
              <a:lnSpc>
                <a:spcPct val="100000"/>
              </a:lnSpc>
              <a:buSzPct val="100000"/>
              <a:buNone/>
            </a:pPr>
            <a:r>
              <a:rPr lang="en-US" sz="1150" dirty="0">
                <a:solidFill>
                  <a:schemeClr val="tx1"/>
                </a:solidFill>
                <a:latin typeface="Signika" panose="020B0604020202020204" charset="0"/>
              </a:rPr>
              <a:t>Kavita and Amit work in the same office. Kavita is a Chartered Accountant with a heavy workload, often requiring deep focus, while Amit is a colleague who frequently drops by her desk to discuss non-urgent matters, causing interruptions and stress for Kavita.</a:t>
            </a:r>
          </a:p>
          <a:p>
            <a:pPr marL="0" indent="0">
              <a:lnSpc>
                <a:spcPct val="100000"/>
              </a:lnSpc>
              <a:buSzPct val="100000"/>
              <a:buNone/>
            </a:pPr>
            <a:endParaRPr lang="en-US" sz="1150" dirty="0">
              <a:solidFill>
                <a:schemeClr val="tx1"/>
              </a:solidFill>
              <a:latin typeface="Signika" panose="020B0604020202020204" charset="0"/>
            </a:endParaRPr>
          </a:p>
          <a:p>
            <a:pPr marL="0" indent="0">
              <a:lnSpc>
                <a:spcPct val="100000"/>
              </a:lnSpc>
              <a:buSzPct val="100000"/>
              <a:buNone/>
            </a:pPr>
            <a:r>
              <a:rPr lang="en-US" sz="1150" b="1" dirty="0">
                <a:solidFill>
                  <a:schemeClr val="tx1"/>
                </a:solidFill>
                <a:latin typeface="Signika" panose="020B0604020202020204" charset="0"/>
              </a:rPr>
              <a:t>Conversation:</a:t>
            </a:r>
          </a:p>
          <a:p>
            <a:pPr marL="0" indent="0">
              <a:lnSpc>
                <a:spcPct val="100000"/>
              </a:lnSpc>
              <a:buSzPct val="100000"/>
              <a:buNone/>
            </a:pPr>
            <a:r>
              <a:rPr lang="en-US" sz="1150" b="1" dirty="0">
                <a:solidFill>
                  <a:schemeClr val="tx1"/>
                </a:solidFill>
                <a:latin typeface="Signika" panose="020B0604020202020204" charset="0"/>
              </a:rPr>
              <a:t>Kavita (politely and assertively): </a:t>
            </a:r>
            <a:r>
              <a:rPr lang="en-US" sz="1150" dirty="0">
                <a:solidFill>
                  <a:schemeClr val="tx1"/>
                </a:solidFill>
                <a:latin typeface="Signika" panose="020B0604020202020204" charset="0"/>
              </a:rPr>
              <a:t>Hey Amit, I appreciate that we can discuss work matters, but I’ve noticed that our impromptu chats are sometimes disruptive to my workflow. I wanted to talk about setting some boundaries to help us both.</a:t>
            </a:r>
          </a:p>
          <a:p>
            <a:pPr marL="0" indent="0">
              <a:lnSpc>
                <a:spcPct val="100000"/>
              </a:lnSpc>
              <a:buSzPct val="100000"/>
              <a:buNone/>
            </a:pPr>
            <a:r>
              <a:rPr lang="en-US" sz="1150" b="1" dirty="0">
                <a:solidFill>
                  <a:schemeClr val="tx1"/>
                </a:solidFill>
                <a:latin typeface="Signika" panose="020B0604020202020204" charset="0"/>
              </a:rPr>
              <a:t>Amit</a:t>
            </a:r>
            <a:r>
              <a:rPr lang="en-US" sz="1150" dirty="0">
                <a:solidFill>
                  <a:schemeClr val="tx1"/>
                </a:solidFill>
                <a:latin typeface="Signika" panose="020B0604020202020204" charset="0"/>
              </a:rPr>
              <a:t>: Oh, I didn’t realize it was bothering you. Sorry about that. What do you have in mind?</a:t>
            </a:r>
          </a:p>
          <a:p>
            <a:pPr marL="0" indent="0">
              <a:lnSpc>
                <a:spcPct val="100000"/>
              </a:lnSpc>
              <a:buSzPct val="100000"/>
              <a:buNone/>
            </a:pPr>
            <a:r>
              <a:rPr lang="en-US" sz="1150" b="1" dirty="0">
                <a:solidFill>
                  <a:schemeClr val="tx1"/>
                </a:solidFill>
                <a:latin typeface="Signika" panose="020B0604020202020204" charset="0"/>
              </a:rPr>
              <a:t>Kavita: </a:t>
            </a:r>
            <a:r>
              <a:rPr lang="en-US" sz="1150" dirty="0">
                <a:solidFill>
                  <a:schemeClr val="tx1"/>
                </a:solidFill>
                <a:latin typeface="Signika" panose="020B0604020202020204" charset="0"/>
              </a:rPr>
              <a:t>No problem, I understand it’s not intentional. I was thinking that if I have specific times during the day when I can be more available for discussions, it might help us both. For example, mornings from 10 AM to noon and afternoons from 3 PM to 5 PM are usually the best times for me to have conversations.</a:t>
            </a:r>
          </a:p>
          <a:p>
            <a:pPr marL="0" indent="0">
              <a:lnSpc>
                <a:spcPct val="100000"/>
              </a:lnSpc>
              <a:buSzPct val="100000"/>
              <a:buNone/>
            </a:pPr>
            <a:r>
              <a:rPr lang="en-US" sz="1150" b="1" dirty="0">
                <a:solidFill>
                  <a:schemeClr val="tx1"/>
                </a:solidFill>
                <a:latin typeface="Signika" panose="020B0604020202020204" charset="0"/>
              </a:rPr>
              <a:t>Amit: </a:t>
            </a:r>
            <a:r>
              <a:rPr lang="en-US" sz="1150" dirty="0">
                <a:solidFill>
                  <a:schemeClr val="tx1"/>
                </a:solidFill>
                <a:latin typeface="Signika" panose="020B0604020202020204" charset="0"/>
              </a:rPr>
              <a:t>That sounds reasonable. I can definitely respect those time slots. Is there anything else you’d like me to keep in mind?</a:t>
            </a:r>
          </a:p>
          <a:p>
            <a:pPr marL="0" indent="0">
              <a:lnSpc>
                <a:spcPct val="100000"/>
              </a:lnSpc>
              <a:buSzPct val="100000"/>
              <a:buNone/>
            </a:pPr>
            <a:r>
              <a:rPr lang="en-US" sz="1150" b="1" dirty="0">
                <a:solidFill>
                  <a:schemeClr val="tx1"/>
                </a:solidFill>
                <a:latin typeface="Signika" panose="020B0604020202020204" charset="0"/>
              </a:rPr>
              <a:t>Kavita: </a:t>
            </a:r>
            <a:r>
              <a:rPr lang="en-US" sz="1150" dirty="0">
                <a:solidFill>
                  <a:schemeClr val="tx1"/>
                </a:solidFill>
                <a:latin typeface="Signika" panose="020B0604020202020204" charset="0"/>
              </a:rPr>
              <a:t>Thanks, Amit. I also prefer email or chat for non-urgent matters because it allows me to respond when I have a moment. If something is urgent, you can always give me a call.</a:t>
            </a:r>
          </a:p>
          <a:p>
            <a:pPr marL="0" indent="0">
              <a:lnSpc>
                <a:spcPct val="100000"/>
              </a:lnSpc>
              <a:buSzPct val="100000"/>
              <a:buNone/>
            </a:pPr>
            <a:r>
              <a:rPr lang="en-US" sz="1150" dirty="0">
                <a:solidFill>
                  <a:schemeClr val="tx1"/>
                </a:solidFill>
                <a:latin typeface="Signika" panose="020B0604020202020204" charset="0"/>
              </a:rPr>
              <a:t>Amit: Got it, Kavita. I’ll make sure to use email or chat for less urgent stuff and reach out by phone if it’s time sensitive. Thanks for letting me know.</a:t>
            </a:r>
          </a:p>
          <a:p>
            <a:pPr marL="0" indent="0">
              <a:lnSpc>
                <a:spcPct val="100000"/>
              </a:lnSpc>
              <a:buSzPct val="100000"/>
              <a:buNone/>
            </a:pPr>
            <a:r>
              <a:rPr lang="en-US" sz="1150" b="1" dirty="0">
                <a:solidFill>
                  <a:schemeClr val="tx1"/>
                </a:solidFill>
                <a:latin typeface="Signika" panose="020B0604020202020204" charset="0"/>
              </a:rPr>
              <a:t>Kavita: </a:t>
            </a:r>
            <a:r>
              <a:rPr lang="en-US" sz="1150" dirty="0">
                <a:solidFill>
                  <a:schemeClr val="tx1"/>
                </a:solidFill>
                <a:latin typeface="Signika" panose="020B0604020202020204" charset="0"/>
              </a:rPr>
              <a:t>Perfect, Amit. I think this will help both of us manage our time more effectively and reduce any unnecessary stress.</a:t>
            </a:r>
          </a:p>
        </p:txBody>
      </p:sp>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311701" y="537810"/>
            <a:ext cx="7940023" cy="572700"/>
          </a:xfrm>
          <a:prstGeom prst="rect">
            <a:avLst/>
          </a:prstGeom>
        </p:spPr>
        <p:txBody>
          <a:bodyPr>
            <a:noAutofit/>
          </a:bodyPr>
          <a:lstStyle/>
          <a:p>
            <a:r>
              <a:rPr lang="en-US" sz="2000" dirty="0">
                <a:latin typeface="Signika" panose="020B0604020202020204" charset="0"/>
              </a:rPr>
              <a:t>Effective Communication to manage stress - Example</a:t>
            </a:r>
            <a:endParaRPr lang="en-IN" sz="2000" dirty="0">
              <a:latin typeface="Signika" panose="020B0604020202020204" charset="0"/>
            </a:endParaRPr>
          </a:p>
        </p:txBody>
      </p:sp>
      <p:sp>
        <p:nvSpPr>
          <p:cNvPr id="3" name="Footer Placeholder 2">
            <a:extLst>
              <a:ext uri="{FF2B5EF4-FFF2-40B4-BE49-F238E27FC236}">
                <a16:creationId xmlns:a16="http://schemas.microsoft.com/office/drawing/2014/main" id="{0603BDFF-A62E-01E6-E5BD-7DEF9710D3D5}"/>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3426479267"/>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BE7DD402-4D41-4FF0-8778-7D480CD60D45}"/>
              </a:ext>
            </a:extLst>
          </p:cNvPr>
          <p:cNvSpPr txBox="1">
            <a:spLocks/>
          </p:cNvSpPr>
          <p:nvPr/>
        </p:nvSpPr>
        <p:spPr>
          <a:xfrm>
            <a:off x="892275" y="1491637"/>
            <a:ext cx="7940023" cy="3859566"/>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100000"/>
              </a:lnSpc>
              <a:buSzPct val="100000"/>
              <a:buNone/>
            </a:pPr>
            <a:r>
              <a:rPr lang="en-US" sz="1200" b="1" u="sng" dirty="0">
                <a:solidFill>
                  <a:schemeClr val="tx1"/>
                </a:solidFill>
                <a:latin typeface="Signika" panose="020B0604020202020204" charset="0"/>
              </a:rPr>
              <a:t>Setting </a:t>
            </a:r>
            <a:r>
              <a:rPr lang="en-US" sz="1200" b="1" u="sng" dirty="0" err="1">
                <a:solidFill>
                  <a:schemeClr val="tx1"/>
                </a:solidFill>
                <a:latin typeface="Signika" panose="020B0604020202020204" charset="0"/>
              </a:rPr>
              <a:t>Boundries</a:t>
            </a:r>
            <a:endParaRPr lang="en-US" sz="1200" dirty="0">
              <a:solidFill>
                <a:schemeClr val="tx1"/>
              </a:solidFill>
              <a:latin typeface="Signika" panose="020B0604020202020204" charset="0"/>
            </a:endParaRPr>
          </a:p>
          <a:p>
            <a:pPr marL="0" indent="0">
              <a:lnSpc>
                <a:spcPct val="100000"/>
              </a:lnSpc>
              <a:buSzPct val="100000"/>
              <a:buNone/>
            </a:pPr>
            <a:r>
              <a:rPr lang="en-US" sz="1200" dirty="0">
                <a:solidFill>
                  <a:schemeClr val="tx1"/>
                </a:solidFill>
                <a:latin typeface="Signika" panose="020B0604020202020204" charset="0"/>
              </a:rPr>
              <a:t>In this conversation, Kavita and Amit engage in a respectful and open dialogue to establish clear boundaries for communication. </a:t>
            </a:r>
          </a:p>
          <a:p>
            <a:pPr marL="0" indent="0">
              <a:lnSpc>
                <a:spcPct val="100000"/>
              </a:lnSpc>
              <a:buSzPct val="100000"/>
              <a:buNone/>
            </a:pPr>
            <a:r>
              <a:rPr lang="en-US" sz="1200" dirty="0">
                <a:solidFill>
                  <a:schemeClr val="tx1"/>
                </a:solidFill>
                <a:latin typeface="Signika" panose="020B0604020202020204" charset="0"/>
              </a:rPr>
              <a:t>Kavita communicates her availability and preferred modes of communication to reduce interruptions and stress, while Amit acknowledges her needs and agrees to respect those boundaries. </a:t>
            </a:r>
          </a:p>
          <a:p>
            <a:pPr marL="0" indent="0">
              <a:lnSpc>
                <a:spcPct val="100000"/>
              </a:lnSpc>
              <a:buSzPct val="100000"/>
              <a:buNone/>
            </a:pPr>
            <a:r>
              <a:rPr lang="en-US" sz="1200" dirty="0">
                <a:solidFill>
                  <a:schemeClr val="tx1"/>
                </a:solidFill>
                <a:latin typeface="Signika" panose="020B0604020202020204" charset="0"/>
              </a:rPr>
              <a:t>This proactive communication helps maintain a productive and harmonious working relationship.</a:t>
            </a:r>
          </a:p>
        </p:txBody>
      </p:sp>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892275" y="895191"/>
            <a:ext cx="7940023" cy="572700"/>
          </a:xfrm>
          <a:prstGeom prst="rect">
            <a:avLst/>
          </a:prstGeom>
        </p:spPr>
        <p:txBody>
          <a:bodyPr>
            <a:noAutofit/>
          </a:bodyPr>
          <a:lstStyle/>
          <a:p>
            <a:r>
              <a:rPr lang="en-US" sz="2400" dirty="0">
                <a:latin typeface="Signika" panose="020B0604020202020204" charset="0"/>
              </a:rPr>
              <a:t>Effective Communication to manage stress - Example</a:t>
            </a:r>
            <a:endParaRPr lang="en-IN" sz="2400" dirty="0">
              <a:latin typeface="Signika" panose="020B0604020202020204" charset="0"/>
            </a:endParaRPr>
          </a:p>
        </p:txBody>
      </p:sp>
      <p:sp>
        <p:nvSpPr>
          <p:cNvPr id="3" name="Footer Placeholder 2">
            <a:extLst>
              <a:ext uri="{FF2B5EF4-FFF2-40B4-BE49-F238E27FC236}">
                <a16:creationId xmlns:a16="http://schemas.microsoft.com/office/drawing/2014/main" id="{ED79FA5D-F926-D07A-565D-0087E8809A95}"/>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401239265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BE7DD402-4D41-4FF0-8778-7D480CD60D45}"/>
              </a:ext>
            </a:extLst>
          </p:cNvPr>
          <p:cNvSpPr txBox="1">
            <a:spLocks/>
          </p:cNvSpPr>
          <p:nvPr/>
        </p:nvSpPr>
        <p:spPr>
          <a:xfrm>
            <a:off x="248292" y="1181541"/>
            <a:ext cx="7940023" cy="3859566"/>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100000"/>
              </a:lnSpc>
              <a:buSzPct val="100000"/>
              <a:buNone/>
            </a:pPr>
            <a:r>
              <a:rPr lang="en-US" sz="1200" b="1" u="sng" dirty="0">
                <a:solidFill>
                  <a:schemeClr val="tx1"/>
                </a:solidFill>
                <a:latin typeface="Signika" panose="020B0604020202020204" charset="0"/>
              </a:rPr>
              <a:t>Example: Conflict Situation</a:t>
            </a:r>
          </a:p>
          <a:p>
            <a:pPr marL="0" indent="0">
              <a:lnSpc>
                <a:spcPct val="100000"/>
              </a:lnSpc>
              <a:buSzPct val="100000"/>
              <a:buNone/>
            </a:pPr>
            <a:r>
              <a:rPr lang="en-US" sz="1200" dirty="0">
                <a:solidFill>
                  <a:schemeClr val="tx1"/>
                </a:solidFill>
                <a:latin typeface="Signika" panose="020B0604020202020204" charset="0"/>
              </a:rPr>
              <a:t>Raj and Priya, both Chartered Accountants at an accounting firm, are working on a project to present financial data to their client. As they review the data visualization strategy, they start to disagree about the approach to be taken.</a:t>
            </a:r>
          </a:p>
          <a:p>
            <a:pPr marL="0" indent="0">
              <a:lnSpc>
                <a:spcPct val="100000"/>
              </a:lnSpc>
              <a:buSzPct val="100000"/>
              <a:buNone/>
            </a:pPr>
            <a:endParaRPr lang="en-US" sz="1200" dirty="0">
              <a:solidFill>
                <a:schemeClr val="tx1"/>
              </a:solidFill>
              <a:latin typeface="Signika" panose="020B0604020202020204" charset="0"/>
            </a:endParaRPr>
          </a:p>
          <a:p>
            <a:pPr marL="0" indent="0">
              <a:lnSpc>
                <a:spcPct val="100000"/>
              </a:lnSpc>
              <a:buSzPct val="100000"/>
              <a:buNone/>
            </a:pPr>
            <a:r>
              <a:rPr lang="en-US" sz="1200" b="1" dirty="0">
                <a:solidFill>
                  <a:schemeClr val="tx1"/>
                </a:solidFill>
                <a:latin typeface="Signika" panose="020B0604020202020204" charset="0"/>
              </a:rPr>
              <a:t>Conversation:</a:t>
            </a:r>
          </a:p>
          <a:p>
            <a:pPr marL="0" indent="0">
              <a:lnSpc>
                <a:spcPct val="100000"/>
              </a:lnSpc>
              <a:buSzPct val="100000"/>
              <a:buNone/>
            </a:pPr>
            <a:r>
              <a:rPr lang="en-US" sz="1200" b="1" dirty="0">
                <a:solidFill>
                  <a:schemeClr val="tx1"/>
                </a:solidFill>
                <a:latin typeface="Signika" panose="020B0604020202020204" charset="0"/>
              </a:rPr>
              <a:t>Raj: (frustrated) </a:t>
            </a:r>
            <a:r>
              <a:rPr lang="en-US" sz="1200" dirty="0">
                <a:solidFill>
                  <a:schemeClr val="tx1"/>
                </a:solidFill>
                <a:latin typeface="Signika" panose="020B0604020202020204" charset="0"/>
              </a:rPr>
              <a:t>Priya, I think we should use infographics and charts to present the financial data. It will make it visually appealing and easy for the client to understand.</a:t>
            </a:r>
          </a:p>
          <a:p>
            <a:pPr marL="0" indent="0">
              <a:lnSpc>
                <a:spcPct val="100000"/>
              </a:lnSpc>
              <a:buSzPct val="100000"/>
              <a:buNone/>
            </a:pPr>
            <a:r>
              <a:rPr lang="en-US" sz="1200" b="1" dirty="0">
                <a:solidFill>
                  <a:schemeClr val="tx1"/>
                </a:solidFill>
                <a:latin typeface="Signika" panose="020B0604020202020204" charset="0"/>
              </a:rPr>
              <a:t>Priya: (defensive) </a:t>
            </a:r>
            <a:r>
              <a:rPr lang="en-US" sz="1200" dirty="0">
                <a:solidFill>
                  <a:schemeClr val="tx1"/>
                </a:solidFill>
                <a:latin typeface="Signika" panose="020B0604020202020204" charset="0"/>
              </a:rPr>
              <a:t>Raj, I understand your point, but we also need to consider the client’s preference. They might prefer a traditional report with tables and detailed explanations.</a:t>
            </a:r>
          </a:p>
          <a:p>
            <a:pPr marL="0" indent="0">
              <a:lnSpc>
                <a:spcPct val="100000"/>
              </a:lnSpc>
              <a:buSzPct val="100000"/>
              <a:buNone/>
            </a:pPr>
            <a:r>
              <a:rPr lang="en-US" sz="1200" b="1" dirty="0">
                <a:solidFill>
                  <a:schemeClr val="tx1"/>
                </a:solidFill>
                <a:latin typeface="Signika" panose="020B0604020202020204" charset="0"/>
              </a:rPr>
              <a:t>Raj: (getting agitated) </a:t>
            </a:r>
            <a:r>
              <a:rPr lang="en-US" sz="1200" dirty="0">
                <a:solidFill>
                  <a:schemeClr val="tx1"/>
                </a:solidFill>
                <a:latin typeface="Signika" panose="020B0604020202020204" charset="0"/>
              </a:rPr>
              <a:t>Priya, traditional reports can be overwhelming, and the client might lose interest. We should make it engaging and straightforward.</a:t>
            </a:r>
          </a:p>
          <a:p>
            <a:pPr marL="0" indent="0">
              <a:lnSpc>
                <a:spcPct val="100000"/>
              </a:lnSpc>
              <a:buSzPct val="100000"/>
              <a:buNone/>
            </a:pPr>
            <a:r>
              <a:rPr lang="en-US" sz="1200" b="1" dirty="0">
                <a:solidFill>
                  <a:schemeClr val="tx1"/>
                </a:solidFill>
                <a:latin typeface="Signika" panose="020B0604020202020204" charset="0"/>
              </a:rPr>
              <a:t>Priya: (firmly) </a:t>
            </a:r>
            <a:r>
              <a:rPr lang="en-US" sz="1200" dirty="0">
                <a:solidFill>
                  <a:schemeClr val="tx1"/>
                </a:solidFill>
                <a:latin typeface="Signika" panose="020B0604020202020204" charset="0"/>
              </a:rPr>
              <a:t>Raj, I’m not against infographics, but we need to ensure it meets the client’s expectations. They might want a more formal approach.</a:t>
            </a:r>
          </a:p>
          <a:p>
            <a:pPr marL="0" indent="0">
              <a:lnSpc>
                <a:spcPct val="100000"/>
              </a:lnSpc>
              <a:buSzPct val="100000"/>
              <a:buNone/>
            </a:pPr>
            <a:r>
              <a:rPr lang="en-US" sz="1200" b="1" dirty="0">
                <a:solidFill>
                  <a:schemeClr val="tx1"/>
                </a:solidFill>
                <a:latin typeface="Signika" panose="020B0604020202020204" charset="0"/>
              </a:rPr>
              <a:t>Raj: (raising his voice) </a:t>
            </a:r>
            <a:r>
              <a:rPr lang="en-US" sz="1200" dirty="0">
                <a:solidFill>
                  <a:schemeClr val="tx1"/>
                </a:solidFill>
                <a:latin typeface="Signika" panose="020B0604020202020204" charset="0"/>
              </a:rPr>
              <a:t>Well, I think your approach is outdated, Priya. We should embrace modern visualization techniques.</a:t>
            </a:r>
          </a:p>
          <a:p>
            <a:pPr marL="0" indent="0">
              <a:lnSpc>
                <a:spcPct val="100000"/>
              </a:lnSpc>
              <a:buSzPct val="100000"/>
              <a:buNone/>
            </a:pPr>
            <a:r>
              <a:rPr lang="en-US" sz="1200" b="1" dirty="0">
                <a:solidFill>
                  <a:schemeClr val="tx1"/>
                </a:solidFill>
                <a:latin typeface="Signika" panose="020B0604020202020204" charset="0"/>
              </a:rPr>
              <a:t>Priya: (also getting agitated) </a:t>
            </a:r>
            <a:r>
              <a:rPr lang="en-US" sz="1200" dirty="0">
                <a:solidFill>
                  <a:schemeClr val="tx1"/>
                </a:solidFill>
                <a:latin typeface="Signika" panose="020B0604020202020204" charset="0"/>
              </a:rPr>
              <a:t>Raj, you’re not considering the client’s perspective! We need to find an approach that balances modernity with their preferences.</a:t>
            </a:r>
          </a:p>
          <a:p>
            <a:pPr marL="0" indent="0">
              <a:lnSpc>
                <a:spcPct val="100000"/>
              </a:lnSpc>
              <a:buSzPct val="100000"/>
              <a:buNone/>
            </a:pPr>
            <a:endParaRPr lang="en-US" sz="1200" dirty="0">
              <a:solidFill>
                <a:schemeClr val="tx1"/>
              </a:solidFill>
              <a:latin typeface="Signika" panose="020B0604020202020204" charset="0"/>
            </a:endParaRPr>
          </a:p>
          <a:p>
            <a:pPr marL="0" indent="0">
              <a:lnSpc>
                <a:spcPct val="100000"/>
              </a:lnSpc>
              <a:buSzPct val="100000"/>
              <a:buNone/>
            </a:pPr>
            <a:r>
              <a:rPr lang="en-US" sz="1200" dirty="0">
                <a:solidFill>
                  <a:schemeClr val="tx1"/>
                </a:solidFill>
                <a:latin typeface="Signika" panose="020B0604020202020204" charset="0"/>
              </a:rPr>
              <a:t>In this conflict situation, Raj and Priya are in a heated argument about their approach to presenting financial data. Their differing opinions and emotions are causing stress and tension between them.</a:t>
            </a:r>
          </a:p>
        </p:txBody>
      </p:sp>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248292" y="608841"/>
            <a:ext cx="7940023" cy="572700"/>
          </a:xfrm>
          <a:prstGeom prst="rect">
            <a:avLst/>
          </a:prstGeom>
        </p:spPr>
        <p:txBody>
          <a:bodyPr>
            <a:noAutofit/>
          </a:bodyPr>
          <a:lstStyle/>
          <a:p>
            <a:r>
              <a:rPr lang="en-US" sz="2400" dirty="0">
                <a:latin typeface="Signika" panose="020B0604020202020204" charset="0"/>
              </a:rPr>
              <a:t>Effective Communication to manage stress - Example</a:t>
            </a:r>
            <a:endParaRPr lang="en-IN" sz="2400" dirty="0">
              <a:latin typeface="Signika" panose="020B0604020202020204" charset="0"/>
            </a:endParaRPr>
          </a:p>
        </p:txBody>
      </p:sp>
      <p:sp>
        <p:nvSpPr>
          <p:cNvPr id="3" name="Footer Placeholder 2">
            <a:extLst>
              <a:ext uri="{FF2B5EF4-FFF2-40B4-BE49-F238E27FC236}">
                <a16:creationId xmlns:a16="http://schemas.microsoft.com/office/drawing/2014/main" id="{CE2D2E23-7FEE-5DC9-3DF6-77BE403B2489}"/>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3299995666"/>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BE7DD402-4D41-4FF0-8778-7D480CD60D45}"/>
              </a:ext>
            </a:extLst>
          </p:cNvPr>
          <p:cNvSpPr txBox="1">
            <a:spLocks/>
          </p:cNvSpPr>
          <p:nvPr/>
        </p:nvSpPr>
        <p:spPr>
          <a:xfrm>
            <a:off x="387189" y="1283934"/>
            <a:ext cx="7940023" cy="3859566"/>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100000"/>
              </a:lnSpc>
              <a:buSzPct val="100000"/>
              <a:buNone/>
            </a:pPr>
            <a:r>
              <a:rPr lang="en-US" sz="1200" b="1" u="sng" dirty="0">
                <a:solidFill>
                  <a:schemeClr val="tx1"/>
                </a:solidFill>
                <a:latin typeface="Signika" panose="020B0604020202020204" charset="0"/>
              </a:rPr>
              <a:t>Conflict Resolution Conversation:</a:t>
            </a:r>
          </a:p>
          <a:p>
            <a:pPr marL="0" indent="0">
              <a:lnSpc>
                <a:spcPct val="100000"/>
              </a:lnSpc>
              <a:buSzPct val="100000"/>
              <a:buNone/>
            </a:pPr>
            <a:endParaRPr lang="en-US" sz="1200" b="1" u="sng" dirty="0">
              <a:solidFill>
                <a:schemeClr val="tx1"/>
              </a:solidFill>
              <a:latin typeface="Signika" panose="020B0604020202020204" charset="0"/>
            </a:endParaRPr>
          </a:p>
          <a:p>
            <a:pPr marL="0" indent="0">
              <a:lnSpc>
                <a:spcPct val="100000"/>
              </a:lnSpc>
              <a:buSzPct val="100000"/>
              <a:buNone/>
            </a:pPr>
            <a:r>
              <a:rPr lang="en-US" sz="1200" b="1" dirty="0">
                <a:solidFill>
                  <a:schemeClr val="tx1"/>
                </a:solidFill>
                <a:latin typeface="Signika" panose="020B0604020202020204" charset="0"/>
              </a:rPr>
              <a:t>Raj (initiating the conversation): </a:t>
            </a:r>
            <a:r>
              <a:rPr lang="en-US" sz="1200" dirty="0">
                <a:solidFill>
                  <a:schemeClr val="tx1"/>
                </a:solidFill>
                <a:latin typeface="Signika" panose="020B0604020202020204" charset="0"/>
              </a:rPr>
              <a:t>Priya, I’ve noticed that we’ve been having some disagreements lately about how we should present the financial data. It’s causing some tension, and I believe it’s best that we address it openly.</a:t>
            </a:r>
          </a:p>
          <a:p>
            <a:pPr marL="0" indent="0">
              <a:lnSpc>
                <a:spcPct val="100000"/>
              </a:lnSpc>
              <a:buSzPct val="100000"/>
              <a:buNone/>
            </a:pPr>
            <a:r>
              <a:rPr lang="en-US" sz="1200" b="1" dirty="0">
                <a:solidFill>
                  <a:schemeClr val="tx1"/>
                </a:solidFill>
                <a:latin typeface="Signika" panose="020B0604020202020204" charset="0"/>
              </a:rPr>
              <a:t>Priya: </a:t>
            </a:r>
            <a:r>
              <a:rPr lang="en-US" sz="1200" dirty="0">
                <a:solidFill>
                  <a:schemeClr val="tx1"/>
                </a:solidFill>
                <a:latin typeface="Signika" panose="020B0604020202020204" charset="0"/>
              </a:rPr>
              <a:t>I agree, Raj. It’s been bothering me too. What specific issues are you referring to?</a:t>
            </a:r>
          </a:p>
          <a:p>
            <a:pPr marL="0" indent="0">
              <a:lnSpc>
                <a:spcPct val="100000"/>
              </a:lnSpc>
              <a:buSzPct val="100000"/>
              <a:buNone/>
            </a:pPr>
            <a:r>
              <a:rPr lang="en-US" sz="1200" b="1" dirty="0">
                <a:solidFill>
                  <a:schemeClr val="tx1"/>
                </a:solidFill>
                <a:latin typeface="Signika" panose="020B0604020202020204" charset="0"/>
              </a:rPr>
              <a:t>Raj: </a:t>
            </a:r>
            <a:r>
              <a:rPr lang="en-US" sz="1200" dirty="0">
                <a:solidFill>
                  <a:schemeClr val="tx1"/>
                </a:solidFill>
                <a:latin typeface="Signika" panose="020B0604020202020204" charset="0"/>
              </a:rPr>
              <a:t>Well, for instance, I’ve been suggesting using infographics and charts, but I understand you have reservations.</a:t>
            </a:r>
          </a:p>
          <a:p>
            <a:pPr marL="0" indent="0">
              <a:lnSpc>
                <a:spcPct val="100000"/>
              </a:lnSpc>
              <a:buSzPct val="100000"/>
              <a:buNone/>
            </a:pPr>
            <a:r>
              <a:rPr lang="en-US" sz="1200" b="1" dirty="0">
                <a:solidFill>
                  <a:schemeClr val="tx1"/>
                </a:solidFill>
                <a:latin typeface="Signika" panose="020B0604020202020204" charset="0"/>
              </a:rPr>
              <a:t>Priya: </a:t>
            </a:r>
            <a:r>
              <a:rPr lang="en-US" sz="1200" dirty="0">
                <a:solidFill>
                  <a:schemeClr val="tx1"/>
                </a:solidFill>
                <a:latin typeface="Signika" panose="020B0604020202020204" charset="0"/>
              </a:rPr>
              <a:t>Yes, Raj. I think we need to consider the client’s preference for a more traditional report with tables.</a:t>
            </a:r>
          </a:p>
          <a:p>
            <a:pPr marL="0" indent="0">
              <a:lnSpc>
                <a:spcPct val="100000"/>
              </a:lnSpc>
              <a:buSzPct val="100000"/>
              <a:buNone/>
            </a:pPr>
            <a:r>
              <a:rPr lang="en-US" sz="1200" b="1" dirty="0">
                <a:solidFill>
                  <a:schemeClr val="tx1"/>
                </a:solidFill>
                <a:latin typeface="Signika" panose="020B0604020202020204" charset="0"/>
              </a:rPr>
              <a:t>Raj: </a:t>
            </a:r>
            <a:r>
              <a:rPr lang="en-US" sz="1200" dirty="0">
                <a:solidFill>
                  <a:schemeClr val="tx1"/>
                </a:solidFill>
                <a:latin typeface="Signika" panose="020B0604020202020204" charset="0"/>
              </a:rPr>
              <a:t>I see your point, Priya. I appreciate your perspective. How about we find a middle ground? We can include some infographics and charts, but also provide the client with a more detailed report.</a:t>
            </a:r>
          </a:p>
          <a:p>
            <a:pPr marL="0" indent="0">
              <a:lnSpc>
                <a:spcPct val="100000"/>
              </a:lnSpc>
              <a:buSzPct val="100000"/>
              <a:buNone/>
            </a:pPr>
            <a:r>
              <a:rPr lang="en-US" sz="1200" b="1" dirty="0">
                <a:solidFill>
                  <a:schemeClr val="tx1"/>
                </a:solidFill>
                <a:latin typeface="Signika" panose="020B0604020202020204" charset="0"/>
              </a:rPr>
              <a:t>Priya: </a:t>
            </a:r>
            <a:r>
              <a:rPr lang="en-US" sz="1200" dirty="0">
                <a:solidFill>
                  <a:schemeClr val="tx1"/>
                </a:solidFill>
                <a:latin typeface="Signika" panose="020B0604020202020204" charset="0"/>
              </a:rPr>
              <a:t>That sounds reasonable, Raj. It would allow us to meet the client’s expectations while also incorporating modern visualization techniques.</a:t>
            </a:r>
          </a:p>
          <a:p>
            <a:pPr marL="0" indent="0">
              <a:lnSpc>
                <a:spcPct val="100000"/>
              </a:lnSpc>
              <a:buSzPct val="100000"/>
              <a:buNone/>
            </a:pPr>
            <a:r>
              <a:rPr lang="en-US" sz="1200" b="1" dirty="0">
                <a:solidFill>
                  <a:schemeClr val="tx1"/>
                </a:solidFill>
                <a:latin typeface="Signika" panose="020B0604020202020204" charset="0"/>
              </a:rPr>
              <a:t>Raj: </a:t>
            </a:r>
            <a:r>
              <a:rPr lang="en-US" sz="1200" dirty="0">
                <a:solidFill>
                  <a:schemeClr val="tx1"/>
                </a:solidFill>
                <a:latin typeface="Signika" panose="020B0604020202020204" charset="0"/>
              </a:rPr>
              <a:t>Great, Priya. I think this compromise will not only address our differences but also result in a well-rounded presentation that caters to the client’s needs.</a:t>
            </a:r>
          </a:p>
          <a:p>
            <a:pPr marL="0" indent="0">
              <a:lnSpc>
                <a:spcPct val="100000"/>
              </a:lnSpc>
              <a:buSzPct val="100000"/>
              <a:buNone/>
            </a:pPr>
            <a:endParaRPr lang="en-US" sz="1200" b="1" dirty="0">
              <a:solidFill>
                <a:schemeClr val="tx1"/>
              </a:solidFill>
              <a:latin typeface="Signika" panose="020B0604020202020204" charset="0"/>
            </a:endParaRPr>
          </a:p>
          <a:p>
            <a:pPr marL="0" indent="0">
              <a:lnSpc>
                <a:spcPct val="100000"/>
              </a:lnSpc>
              <a:buSzPct val="100000"/>
              <a:buNone/>
            </a:pPr>
            <a:r>
              <a:rPr lang="en-US" sz="1200" dirty="0">
                <a:solidFill>
                  <a:schemeClr val="tx1"/>
                </a:solidFill>
                <a:latin typeface="Signika" panose="020B0604020202020204" charset="0"/>
              </a:rPr>
              <a:t>In this conflict resolution conversation, Raj and Priya openly discuss their differing opinions about presenting fi </a:t>
            </a:r>
            <a:r>
              <a:rPr lang="en-US" sz="1200" dirty="0" err="1">
                <a:solidFill>
                  <a:schemeClr val="tx1"/>
                </a:solidFill>
                <a:latin typeface="Signika" panose="020B0604020202020204" charset="0"/>
              </a:rPr>
              <a:t>nancial</a:t>
            </a:r>
            <a:r>
              <a:rPr lang="en-US" sz="1200" dirty="0">
                <a:solidFill>
                  <a:schemeClr val="tx1"/>
                </a:solidFill>
                <a:latin typeface="Signika" panose="020B0604020202020204" charset="0"/>
              </a:rPr>
              <a:t> data. They acknowledge each other’s perspectives and find a compromise that balances modernity with the client’s preferences. </a:t>
            </a:r>
          </a:p>
          <a:p>
            <a:pPr marL="0" indent="0">
              <a:lnSpc>
                <a:spcPct val="100000"/>
              </a:lnSpc>
              <a:buSzPct val="100000"/>
              <a:buNone/>
            </a:pPr>
            <a:r>
              <a:rPr lang="en-US" sz="1200" dirty="0">
                <a:solidFill>
                  <a:schemeClr val="tx1"/>
                </a:solidFill>
                <a:latin typeface="Signika" panose="020B0604020202020204" charset="0"/>
              </a:rPr>
              <a:t>This proactive approach helps reduce stress and tension between them while ensuring the client’s needs are met.</a:t>
            </a:r>
          </a:p>
        </p:txBody>
      </p:sp>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387189" y="711234"/>
            <a:ext cx="7940023" cy="572700"/>
          </a:xfrm>
          <a:prstGeom prst="rect">
            <a:avLst/>
          </a:prstGeom>
        </p:spPr>
        <p:txBody>
          <a:bodyPr>
            <a:noAutofit/>
          </a:bodyPr>
          <a:lstStyle/>
          <a:p>
            <a:r>
              <a:rPr lang="en-US" sz="2400" dirty="0">
                <a:latin typeface="Signika" panose="020B0604020202020204" charset="0"/>
              </a:rPr>
              <a:t>Effective Communication to manage stress - Example</a:t>
            </a:r>
            <a:endParaRPr lang="en-IN" sz="2400" dirty="0">
              <a:latin typeface="Signika" panose="020B0604020202020204" charset="0"/>
            </a:endParaRPr>
          </a:p>
        </p:txBody>
      </p:sp>
      <p:sp>
        <p:nvSpPr>
          <p:cNvPr id="3" name="Footer Placeholder 2">
            <a:extLst>
              <a:ext uri="{FF2B5EF4-FFF2-40B4-BE49-F238E27FC236}">
                <a16:creationId xmlns:a16="http://schemas.microsoft.com/office/drawing/2014/main" id="{11631972-CD18-7E97-AA07-632607C5491E}"/>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3344679553"/>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508585" y="732516"/>
            <a:ext cx="7940023" cy="572700"/>
          </a:xfrm>
          <a:prstGeom prst="rect">
            <a:avLst/>
          </a:prstGeom>
        </p:spPr>
        <p:txBody>
          <a:bodyPr>
            <a:normAutofit/>
          </a:bodyPr>
          <a:lstStyle/>
          <a:p>
            <a:r>
              <a:rPr lang="en-US" dirty="0">
                <a:latin typeface="Signika" panose="020B0604020202020204" charset="0"/>
              </a:rPr>
              <a:t>The Third Alternative</a:t>
            </a:r>
            <a:endParaRPr lang="en-IN" dirty="0">
              <a:latin typeface="Signika" panose="020B0604020202020204" charset="0"/>
            </a:endParaRPr>
          </a:p>
        </p:txBody>
      </p:sp>
      <p:pic>
        <p:nvPicPr>
          <p:cNvPr id="3" name="Picture 2">
            <a:extLst>
              <a:ext uri="{FF2B5EF4-FFF2-40B4-BE49-F238E27FC236}">
                <a16:creationId xmlns:a16="http://schemas.microsoft.com/office/drawing/2014/main" id="{3AA1818C-001A-44D9-A0CF-CCA8556C2237}"/>
              </a:ext>
            </a:extLst>
          </p:cNvPr>
          <p:cNvPicPr>
            <a:picLocks noChangeAspect="1"/>
          </p:cNvPicPr>
          <p:nvPr/>
        </p:nvPicPr>
        <p:blipFill>
          <a:blip r:embed="rId2"/>
          <a:stretch>
            <a:fillRect/>
          </a:stretch>
        </p:blipFill>
        <p:spPr>
          <a:xfrm>
            <a:off x="1310553" y="1305216"/>
            <a:ext cx="5626510" cy="1070236"/>
          </a:xfrm>
          <a:prstGeom prst="rect">
            <a:avLst/>
          </a:prstGeom>
        </p:spPr>
      </p:pic>
      <p:sp>
        <p:nvSpPr>
          <p:cNvPr id="4" name="Rectangle 3">
            <a:extLst>
              <a:ext uri="{FF2B5EF4-FFF2-40B4-BE49-F238E27FC236}">
                <a16:creationId xmlns:a16="http://schemas.microsoft.com/office/drawing/2014/main" id="{BDBCE068-6255-407B-A763-9B52A98BA606}"/>
              </a:ext>
            </a:extLst>
          </p:cNvPr>
          <p:cNvSpPr/>
          <p:nvPr/>
        </p:nvSpPr>
        <p:spPr>
          <a:xfrm>
            <a:off x="508585" y="2649502"/>
            <a:ext cx="7794525" cy="1569660"/>
          </a:xfrm>
          <a:prstGeom prst="rect">
            <a:avLst/>
          </a:prstGeom>
        </p:spPr>
        <p:txBody>
          <a:bodyPr wrap="square">
            <a:spAutoFit/>
          </a:bodyPr>
          <a:lstStyle/>
          <a:p>
            <a:r>
              <a:rPr lang="en-IN" sz="1600" dirty="0">
                <a:latin typeface="Signika" panose="020B0604020202020204" charset="0"/>
              </a:rPr>
              <a:t>The concept of the “Third Alternative” by Stephen Covey refers to finding a creative and mutually beneficial solution that goes beyond simply compromising or taking one person’s perspective over the other. </a:t>
            </a:r>
          </a:p>
          <a:p>
            <a:endParaRPr lang="en-IN" sz="1600" dirty="0">
              <a:latin typeface="Signika" panose="020B0604020202020204" charset="0"/>
            </a:endParaRPr>
          </a:p>
          <a:p>
            <a:r>
              <a:rPr lang="en-IN" sz="1600" dirty="0">
                <a:latin typeface="Signika" panose="020B0604020202020204" charset="0"/>
              </a:rPr>
              <a:t>It involves seeking a solution that integrates the best elements of both parties’ ideas, leading to a more innovative and satisfying outcome.</a:t>
            </a:r>
          </a:p>
        </p:txBody>
      </p:sp>
      <p:sp>
        <p:nvSpPr>
          <p:cNvPr id="5" name="Footer Placeholder 4">
            <a:extLst>
              <a:ext uri="{FF2B5EF4-FFF2-40B4-BE49-F238E27FC236}">
                <a16:creationId xmlns:a16="http://schemas.microsoft.com/office/drawing/2014/main" id="{FB83DE42-803B-B92E-D5BD-48963B28CF1D}"/>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10384049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856BE0C-2F4D-45A9-B7F2-BC64C9F25247}"/>
              </a:ext>
            </a:extLst>
          </p:cNvPr>
          <p:cNvPicPr>
            <a:picLocks noChangeAspect="1"/>
          </p:cNvPicPr>
          <p:nvPr/>
        </p:nvPicPr>
        <p:blipFill>
          <a:blip r:embed="rId2"/>
          <a:stretch>
            <a:fillRect/>
          </a:stretch>
        </p:blipFill>
        <p:spPr>
          <a:xfrm>
            <a:off x="942510" y="836489"/>
            <a:ext cx="6341778" cy="3655717"/>
          </a:xfrm>
          <a:prstGeom prst="rect">
            <a:avLst/>
          </a:prstGeom>
        </p:spPr>
      </p:pic>
      <p:sp>
        <p:nvSpPr>
          <p:cNvPr id="2" name="Footer Placeholder 1">
            <a:extLst>
              <a:ext uri="{FF2B5EF4-FFF2-40B4-BE49-F238E27FC236}">
                <a16:creationId xmlns:a16="http://schemas.microsoft.com/office/drawing/2014/main" id="{12CA3C07-F5FE-3E77-C351-F5281B73DDBB}"/>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3246325128"/>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311702" y="580844"/>
            <a:ext cx="7940023" cy="572700"/>
          </a:xfrm>
          <a:prstGeom prst="rect">
            <a:avLst/>
          </a:prstGeom>
        </p:spPr>
        <p:txBody>
          <a:bodyPr>
            <a:noAutofit/>
          </a:bodyPr>
          <a:lstStyle/>
          <a:p>
            <a:r>
              <a:rPr lang="en-US" sz="2400" dirty="0">
                <a:latin typeface="Signika" panose="020B0604020202020204" charset="0"/>
              </a:rPr>
              <a:t>The Third Alternative – Conflict Resolution example</a:t>
            </a:r>
            <a:endParaRPr lang="en-IN" sz="2400" dirty="0">
              <a:latin typeface="Signika" panose="020B0604020202020204" charset="0"/>
            </a:endParaRPr>
          </a:p>
        </p:txBody>
      </p:sp>
      <p:sp>
        <p:nvSpPr>
          <p:cNvPr id="4" name="Rectangle 3">
            <a:extLst>
              <a:ext uri="{FF2B5EF4-FFF2-40B4-BE49-F238E27FC236}">
                <a16:creationId xmlns:a16="http://schemas.microsoft.com/office/drawing/2014/main" id="{BDBCE068-6255-407B-A763-9B52A98BA606}"/>
              </a:ext>
            </a:extLst>
          </p:cNvPr>
          <p:cNvSpPr/>
          <p:nvPr/>
        </p:nvSpPr>
        <p:spPr>
          <a:xfrm>
            <a:off x="311702" y="1023226"/>
            <a:ext cx="7794525" cy="3539430"/>
          </a:xfrm>
          <a:prstGeom prst="rect">
            <a:avLst/>
          </a:prstGeom>
        </p:spPr>
        <p:txBody>
          <a:bodyPr wrap="square">
            <a:spAutoFit/>
          </a:bodyPr>
          <a:lstStyle/>
          <a:p>
            <a:r>
              <a:rPr lang="en-US" sz="1400" dirty="0">
                <a:latin typeface="Signika" panose="020B0604020202020204" charset="0"/>
              </a:rPr>
              <a:t>In the conflict resolution scenario between Raj and Priya regarding the presentation of financial</a:t>
            </a:r>
          </a:p>
          <a:p>
            <a:r>
              <a:rPr lang="en-US" sz="1400" dirty="0">
                <a:latin typeface="Signika" panose="020B0604020202020204" charset="0"/>
              </a:rPr>
              <a:t>data, the concept of the Third Alternative could be applied as follows:</a:t>
            </a:r>
          </a:p>
          <a:p>
            <a:endParaRPr lang="en-US" sz="1400" dirty="0">
              <a:latin typeface="Signika" panose="020B0604020202020204" charset="0"/>
            </a:endParaRPr>
          </a:p>
          <a:p>
            <a:r>
              <a:rPr lang="en-US" sz="1400" b="1" dirty="0">
                <a:latin typeface="Signika" panose="020B0604020202020204" charset="0"/>
              </a:rPr>
              <a:t>Acknowledge Differences:</a:t>
            </a:r>
            <a:r>
              <a:rPr lang="en-US" sz="1400" dirty="0">
                <a:latin typeface="Signika" panose="020B0604020202020204" charset="0"/>
              </a:rPr>
              <a:t> Raj and Priya recognize their differing preferences—one for infographics and the other for a traditional report with tables.</a:t>
            </a:r>
          </a:p>
          <a:p>
            <a:endParaRPr lang="en-US" sz="1400" dirty="0">
              <a:latin typeface="Signika" panose="020B0604020202020204" charset="0"/>
            </a:endParaRPr>
          </a:p>
          <a:p>
            <a:r>
              <a:rPr lang="en-US" sz="1400" b="1" dirty="0">
                <a:latin typeface="Signika" panose="020B0604020202020204" charset="0"/>
              </a:rPr>
              <a:t>Brainstorm Together:</a:t>
            </a:r>
            <a:r>
              <a:rPr lang="en-US" sz="1400" dirty="0">
                <a:latin typeface="Signika" panose="020B0604020202020204" charset="0"/>
              </a:rPr>
              <a:t> Instead of rigidly defending their positions, they can collaborate to brainstorm alternative ways of presenting the data. This might include exploring innovative ways to combine infographics with traditional tables.</a:t>
            </a:r>
          </a:p>
          <a:p>
            <a:endParaRPr lang="en-US" sz="1400" dirty="0">
              <a:latin typeface="Signika" panose="020B0604020202020204" charset="0"/>
            </a:endParaRPr>
          </a:p>
          <a:p>
            <a:r>
              <a:rPr lang="en-US" sz="1400" b="1" dirty="0">
                <a:latin typeface="Signika" panose="020B0604020202020204" charset="0"/>
              </a:rPr>
              <a:t>Explore Client Needs:</a:t>
            </a:r>
            <a:r>
              <a:rPr lang="en-US" sz="1400" dirty="0">
                <a:latin typeface="Signika" panose="020B0604020202020204" charset="0"/>
              </a:rPr>
              <a:t> Raj and Priya can jointly consider the client’s needs and expectations. What is the primary objective of the presentation, and how can they meet it effectively?</a:t>
            </a:r>
          </a:p>
          <a:p>
            <a:endParaRPr lang="en-US" sz="1400" dirty="0">
              <a:latin typeface="Signika" panose="020B0604020202020204" charset="0"/>
            </a:endParaRPr>
          </a:p>
          <a:p>
            <a:r>
              <a:rPr lang="en-US" sz="1400" b="1" dirty="0">
                <a:latin typeface="Signika" panose="020B0604020202020204" charset="0"/>
              </a:rPr>
              <a:t>Seek Integration:</a:t>
            </a:r>
            <a:r>
              <a:rPr lang="en-US" sz="1400" dirty="0">
                <a:latin typeface="Signika" panose="020B0604020202020204" charset="0"/>
              </a:rPr>
              <a:t> The Third Alternative approach encourages them to integrate the best aspects</a:t>
            </a:r>
          </a:p>
          <a:p>
            <a:r>
              <a:rPr lang="en-US" sz="1400" dirty="0">
                <a:latin typeface="Signika" panose="020B0604020202020204" charset="0"/>
              </a:rPr>
              <a:t>of both ideas. For example, they might create a presentation that starts with an engaging infographic summary and then provides detailed tables for those who want more depth.</a:t>
            </a:r>
          </a:p>
        </p:txBody>
      </p:sp>
      <p:sp>
        <p:nvSpPr>
          <p:cNvPr id="3" name="Footer Placeholder 2">
            <a:extLst>
              <a:ext uri="{FF2B5EF4-FFF2-40B4-BE49-F238E27FC236}">
                <a16:creationId xmlns:a16="http://schemas.microsoft.com/office/drawing/2014/main" id="{0F5E27F4-70B5-F6E6-1F10-03446C335A06}"/>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1129624025"/>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394563" y="587949"/>
            <a:ext cx="7940023" cy="572700"/>
          </a:xfrm>
          <a:prstGeom prst="rect">
            <a:avLst/>
          </a:prstGeom>
        </p:spPr>
        <p:txBody>
          <a:bodyPr>
            <a:noAutofit/>
          </a:bodyPr>
          <a:lstStyle/>
          <a:p>
            <a:r>
              <a:rPr lang="en-US" sz="2000" dirty="0">
                <a:latin typeface="Signika" panose="020B0604020202020204" charset="0"/>
              </a:rPr>
              <a:t>The Third Alternative – Conflict Resolution example </a:t>
            </a:r>
            <a:r>
              <a:rPr lang="en-US" sz="2000" dirty="0" err="1">
                <a:latin typeface="Signika" panose="020B0604020202020204" charset="0"/>
              </a:rPr>
              <a:t>Contd</a:t>
            </a:r>
            <a:r>
              <a:rPr lang="en-US" sz="2000" dirty="0">
                <a:latin typeface="Signika" panose="020B0604020202020204" charset="0"/>
              </a:rPr>
              <a:t>…</a:t>
            </a:r>
            <a:endParaRPr lang="en-IN" sz="2000" dirty="0">
              <a:latin typeface="Signika" panose="020B0604020202020204" charset="0"/>
            </a:endParaRPr>
          </a:p>
        </p:txBody>
      </p:sp>
      <p:sp>
        <p:nvSpPr>
          <p:cNvPr id="4" name="Rectangle 3">
            <a:extLst>
              <a:ext uri="{FF2B5EF4-FFF2-40B4-BE49-F238E27FC236}">
                <a16:creationId xmlns:a16="http://schemas.microsoft.com/office/drawing/2014/main" id="{BDBCE068-6255-407B-A763-9B52A98BA606}"/>
              </a:ext>
            </a:extLst>
          </p:cNvPr>
          <p:cNvSpPr/>
          <p:nvPr/>
        </p:nvSpPr>
        <p:spPr>
          <a:xfrm>
            <a:off x="394563" y="1207587"/>
            <a:ext cx="7794525" cy="2893100"/>
          </a:xfrm>
          <a:prstGeom prst="rect">
            <a:avLst/>
          </a:prstGeom>
        </p:spPr>
        <p:txBody>
          <a:bodyPr wrap="square">
            <a:spAutoFit/>
          </a:bodyPr>
          <a:lstStyle/>
          <a:p>
            <a:r>
              <a:rPr lang="en-US" sz="1400" b="1" dirty="0">
                <a:latin typeface="Signika" panose="020B0604020202020204" charset="0"/>
              </a:rPr>
              <a:t>Review and Adjust:</a:t>
            </a:r>
            <a:r>
              <a:rPr lang="en-US" sz="1400" dirty="0">
                <a:latin typeface="Signika" panose="020B0604020202020204" charset="0"/>
              </a:rPr>
              <a:t> After implementing their solution, they should periodically review its effectiveness and be willing to make adjustments based on client feedback.</a:t>
            </a:r>
          </a:p>
          <a:p>
            <a:endParaRPr lang="en-US" sz="1400" dirty="0">
              <a:latin typeface="Signika" panose="020B0604020202020204" charset="0"/>
            </a:endParaRPr>
          </a:p>
          <a:p>
            <a:r>
              <a:rPr lang="en-US" sz="1400" dirty="0">
                <a:latin typeface="Signika" panose="020B0604020202020204" charset="0"/>
              </a:rPr>
              <a:t>By applying the concept of the Third Alternative, Raj and Priya can move beyond a simple compromise and find a solution that not only resolves their conflict but also delivers a presentation</a:t>
            </a:r>
          </a:p>
          <a:p>
            <a:r>
              <a:rPr lang="en-US" sz="1400" dirty="0">
                <a:latin typeface="Signika" panose="020B0604020202020204" charset="0"/>
              </a:rPr>
              <a:t>that is engaging, informative, and tailored to the client’s preferences. </a:t>
            </a:r>
          </a:p>
          <a:p>
            <a:endParaRPr lang="en-US" sz="1400" dirty="0">
              <a:latin typeface="Signika" panose="020B0604020202020204" charset="0"/>
            </a:endParaRPr>
          </a:p>
          <a:p>
            <a:r>
              <a:rPr lang="en-US" sz="1400" dirty="0">
                <a:latin typeface="Signika" panose="020B0604020202020204" charset="0"/>
              </a:rPr>
              <a:t>This approach promotes creativity and innovation in problem-solving while reducing stress and tension between conflicting parties.</a:t>
            </a:r>
          </a:p>
          <a:p>
            <a:endParaRPr lang="en-US" sz="1400" dirty="0">
              <a:latin typeface="Signika" panose="020B0604020202020204" charset="0"/>
            </a:endParaRPr>
          </a:p>
          <a:p>
            <a:r>
              <a:rPr lang="en-US" sz="1400" dirty="0">
                <a:latin typeface="Signika" panose="020B0604020202020204" charset="0"/>
              </a:rPr>
              <a:t>The idea behind the Third Alternative approach is that when we seek the Third Alternative, we transcend the limitations of ‘either/or’ thinking and discover innovative solutions that honor both parties’ needs and objectives.</a:t>
            </a:r>
            <a:endParaRPr lang="en-IN" sz="1400" dirty="0">
              <a:latin typeface="Signika" panose="020B0604020202020204" charset="0"/>
            </a:endParaRPr>
          </a:p>
        </p:txBody>
      </p:sp>
      <p:sp>
        <p:nvSpPr>
          <p:cNvPr id="3" name="Footer Placeholder 2">
            <a:extLst>
              <a:ext uri="{FF2B5EF4-FFF2-40B4-BE49-F238E27FC236}">
                <a16:creationId xmlns:a16="http://schemas.microsoft.com/office/drawing/2014/main" id="{FA12B664-68B3-6889-D1D8-660B04946AB7}"/>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120862294"/>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C4932E2-4A34-4A1B-B74D-E119DC334789}"/>
              </a:ext>
            </a:extLst>
          </p:cNvPr>
          <p:cNvSpPr txBox="1"/>
          <p:nvPr/>
        </p:nvSpPr>
        <p:spPr>
          <a:xfrm>
            <a:off x="1540568" y="2263527"/>
            <a:ext cx="6062878" cy="400110"/>
          </a:xfrm>
          <a:prstGeom prst="rect">
            <a:avLst/>
          </a:prstGeom>
          <a:noFill/>
        </p:spPr>
        <p:txBody>
          <a:bodyPr wrap="none" rtlCol="0">
            <a:spAutoFit/>
          </a:bodyPr>
          <a:lstStyle/>
          <a:p>
            <a:pPr algn="ctr"/>
            <a:r>
              <a:rPr lang="en-US" sz="2000" b="1" dirty="0">
                <a:latin typeface="Signika" panose="020B0604020202020204" charset="0"/>
              </a:rPr>
              <a:t>ROLE OF WORKPLACE CULTURE AND SUPERVISORS</a:t>
            </a:r>
            <a:endParaRPr lang="en-IN" sz="2000" b="1" dirty="0">
              <a:latin typeface="Signika" panose="020B0604020202020204" charset="0"/>
            </a:endParaRPr>
          </a:p>
        </p:txBody>
      </p:sp>
      <p:sp>
        <p:nvSpPr>
          <p:cNvPr id="2" name="Footer Placeholder 1">
            <a:extLst>
              <a:ext uri="{FF2B5EF4-FFF2-40B4-BE49-F238E27FC236}">
                <a16:creationId xmlns:a16="http://schemas.microsoft.com/office/drawing/2014/main" id="{A45D60AC-317C-23F4-70D9-CC31D30A1D44}"/>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3805580220"/>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457200" y="568476"/>
            <a:ext cx="7940023" cy="572700"/>
          </a:xfrm>
          <a:prstGeom prst="rect">
            <a:avLst/>
          </a:prstGeom>
        </p:spPr>
        <p:txBody>
          <a:bodyPr>
            <a:noAutofit/>
          </a:bodyPr>
          <a:lstStyle/>
          <a:p>
            <a:r>
              <a:rPr lang="en-US" sz="2400" dirty="0">
                <a:latin typeface="Signika" panose="020B0604020202020204" charset="0"/>
              </a:rPr>
              <a:t>Supportive Workplace Culture and Stress Reduction</a:t>
            </a:r>
          </a:p>
        </p:txBody>
      </p:sp>
      <p:sp>
        <p:nvSpPr>
          <p:cNvPr id="4" name="Rectangle 3">
            <a:extLst>
              <a:ext uri="{FF2B5EF4-FFF2-40B4-BE49-F238E27FC236}">
                <a16:creationId xmlns:a16="http://schemas.microsoft.com/office/drawing/2014/main" id="{BDBCE068-6255-407B-A763-9B52A98BA606}"/>
              </a:ext>
            </a:extLst>
          </p:cNvPr>
          <p:cNvSpPr/>
          <p:nvPr/>
        </p:nvSpPr>
        <p:spPr>
          <a:xfrm>
            <a:off x="457200" y="1032474"/>
            <a:ext cx="7794525" cy="1815882"/>
          </a:xfrm>
          <a:prstGeom prst="rect">
            <a:avLst/>
          </a:prstGeom>
        </p:spPr>
        <p:txBody>
          <a:bodyPr wrap="square">
            <a:spAutoFit/>
          </a:bodyPr>
          <a:lstStyle/>
          <a:p>
            <a:r>
              <a:rPr lang="en-US" sz="1600" dirty="0">
                <a:latin typeface="Signika" panose="020B0604020202020204" charset="0"/>
              </a:rPr>
              <a:t>A supportive workplace culture plays a pivotal role in reducing stress among employees. </a:t>
            </a:r>
          </a:p>
          <a:p>
            <a:endParaRPr lang="en-US" sz="1600" dirty="0">
              <a:latin typeface="Signika" panose="020B0604020202020204" charset="0"/>
            </a:endParaRPr>
          </a:p>
          <a:p>
            <a:r>
              <a:rPr lang="en-US" sz="1600" dirty="0">
                <a:latin typeface="Signika" panose="020B0604020202020204" charset="0"/>
              </a:rPr>
              <a:t>Such a culture is characterized by empathy, open communication, collaboration, and a focus on</a:t>
            </a:r>
          </a:p>
          <a:p>
            <a:r>
              <a:rPr lang="en-US" sz="1600" dirty="0">
                <a:latin typeface="Signika" panose="020B0604020202020204" charset="0"/>
              </a:rPr>
              <a:t>employees’ well-being. </a:t>
            </a:r>
          </a:p>
          <a:p>
            <a:endParaRPr lang="en-IN" sz="1600" dirty="0">
              <a:latin typeface="Signika" panose="020B0604020202020204" charset="0"/>
            </a:endParaRPr>
          </a:p>
        </p:txBody>
      </p:sp>
      <p:graphicFrame>
        <p:nvGraphicFramePr>
          <p:cNvPr id="3" name="Diagram 2">
            <a:extLst>
              <a:ext uri="{FF2B5EF4-FFF2-40B4-BE49-F238E27FC236}">
                <a16:creationId xmlns:a16="http://schemas.microsoft.com/office/drawing/2014/main" id="{1F78DAB1-4212-40B5-97E1-734A089021AB}"/>
              </a:ext>
            </a:extLst>
          </p:cNvPr>
          <p:cNvGraphicFramePr/>
          <p:nvPr>
            <p:extLst>
              <p:ext uri="{D42A27DB-BD31-4B8C-83A1-F6EECF244321}">
                <p14:modId xmlns:p14="http://schemas.microsoft.com/office/powerpoint/2010/main" val="535319971"/>
              </p:ext>
            </p:extLst>
          </p:nvPr>
        </p:nvGraphicFramePr>
        <p:xfrm>
          <a:off x="1811904" y="2487383"/>
          <a:ext cx="4957916" cy="255372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Footer Placeholder 4">
            <a:extLst>
              <a:ext uri="{FF2B5EF4-FFF2-40B4-BE49-F238E27FC236}">
                <a16:creationId xmlns:a16="http://schemas.microsoft.com/office/drawing/2014/main" id="{B4AA00A9-94D1-A3F4-D040-2EF8DFDD66DD}"/>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1093294329"/>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926999" y="676472"/>
            <a:ext cx="7940023" cy="572700"/>
          </a:xfrm>
          <a:prstGeom prst="rect">
            <a:avLst/>
          </a:prstGeom>
        </p:spPr>
        <p:txBody>
          <a:bodyPr>
            <a:normAutofit/>
          </a:bodyPr>
          <a:lstStyle/>
          <a:p>
            <a:r>
              <a:rPr lang="en-US" sz="2800" dirty="0">
                <a:latin typeface="Signika" panose="020B0604020202020204" charset="0"/>
              </a:rPr>
              <a:t>Role of Supervisors and Leaders</a:t>
            </a:r>
            <a:endParaRPr lang="en-IN" sz="2800" dirty="0">
              <a:latin typeface="Signika" panose="020B0604020202020204" charset="0"/>
            </a:endParaRPr>
          </a:p>
        </p:txBody>
      </p:sp>
      <p:sp>
        <p:nvSpPr>
          <p:cNvPr id="4" name="Rectangle 3">
            <a:extLst>
              <a:ext uri="{FF2B5EF4-FFF2-40B4-BE49-F238E27FC236}">
                <a16:creationId xmlns:a16="http://schemas.microsoft.com/office/drawing/2014/main" id="{BDBCE068-6255-407B-A763-9B52A98BA606}"/>
              </a:ext>
            </a:extLst>
          </p:cNvPr>
          <p:cNvSpPr/>
          <p:nvPr/>
        </p:nvSpPr>
        <p:spPr>
          <a:xfrm>
            <a:off x="926999" y="1291744"/>
            <a:ext cx="7794525" cy="523220"/>
          </a:xfrm>
          <a:prstGeom prst="rect">
            <a:avLst/>
          </a:prstGeom>
        </p:spPr>
        <p:txBody>
          <a:bodyPr wrap="square">
            <a:spAutoFit/>
          </a:bodyPr>
          <a:lstStyle/>
          <a:p>
            <a:r>
              <a:rPr lang="en-US" dirty="0">
                <a:latin typeface="Signika" panose="020B0604020202020204" charset="0"/>
              </a:rPr>
              <a:t>Supervisors and leaders play a vital role in fostering a supportive work environment and promoting employee well-being</a:t>
            </a:r>
            <a:endParaRPr lang="en-IN" dirty="0">
              <a:latin typeface="Signika" panose="020B0604020202020204" charset="0"/>
            </a:endParaRPr>
          </a:p>
        </p:txBody>
      </p:sp>
      <p:graphicFrame>
        <p:nvGraphicFramePr>
          <p:cNvPr id="3" name="Diagram 2">
            <a:extLst>
              <a:ext uri="{FF2B5EF4-FFF2-40B4-BE49-F238E27FC236}">
                <a16:creationId xmlns:a16="http://schemas.microsoft.com/office/drawing/2014/main" id="{1F78DAB1-4212-40B5-97E1-734A089021AB}"/>
              </a:ext>
            </a:extLst>
          </p:cNvPr>
          <p:cNvGraphicFramePr/>
          <p:nvPr>
            <p:extLst>
              <p:ext uri="{D42A27DB-BD31-4B8C-83A1-F6EECF244321}">
                <p14:modId xmlns:p14="http://schemas.microsoft.com/office/powerpoint/2010/main" val="3132885418"/>
              </p:ext>
            </p:extLst>
          </p:nvPr>
        </p:nvGraphicFramePr>
        <p:xfrm>
          <a:off x="1765792" y="2128394"/>
          <a:ext cx="4957916" cy="255372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Footer Placeholder 4">
            <a:extLst>
              <a:ext uri="{FF2B5EF4-FFF2-40B4-BE49-F238E27FC236}">
                <a16:creationId xmlns:a16="http://schemas.microsoft.com/office/drawing/2014/main" id="{D161F64F-8D8A-81C4-DC8D-95AB6D3F4551}"/>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135986060"/>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464012" y="563946"/>
            <a:ext cx="7940023" cy="572700"/>
          </a:xfrm>
          <a:prstGeom prst="rect">
            <a:avLst/>
          </a:prstGeom>
        </p:spPr>
        <p:txBody>
          <a:bodyPr>
            <a:normAutofit/>
          </a:bodyPr>
          <a:lstStyle/>
          <a:p>
            <a:r>
              <a:rPr lang="en-US" sz="2000" dirty="0">
                <a:latin typeface="Signika" panose="020B0604020202020204" charset="0"/>
              </a:rPr>
              <a:t>Example: Stress reduction initiatives at work</a:t>
            </a:r>
            <a:endParaRPr lang="en-IN" sz="2000" dirty="0">
              <a:latin typeface="Signika" panose="020B0604020202020204" charset="0"/>
            </a:endParaRPr>
          </a:p>
        </p:txBody>
      </p:sp>
      <p:sp>
        <p:nvSpPr>
          <p:cNvPr id="4" name="Rectangle 3">
            <a:extLst>
              <a:ext uri="{FF2B5EF4-FFF2-40B4-BE49-F238E27FC236}">
                <a16:creationId xmlns:a16="http://schemas.microsoft.com/office/drawing/2014/main" id="{BDBCE068-6255-407B-A763-9B52A98BA606}"/>
              </a:ext>
            </a:extLst>
          </p:cNvPr>
          <p:cNvSpPr/>
          <p:nvPr/>
        </p:nvSpPr>
        <p:spPr>
          <a:xfrm>
            <a:off x="464012" y="948285"/>
            <a:ext cx="7794525" cy="3754874"/>
          </a:xfrm>
          <a:prstGeom prst="rect">
            <a:avLst/>
          </a:prstGeom>
        </p:spPr>
        <p:txBody>
          <a:bodyPr wrap="square">
            <a:spAutoFit/>
          </a:bodyPr>
          <a:lstStyle/>
          <a:p>
            <a:r>
              <a:rPr lang="en-US" sz="1400" dirty="0">
                <a:latin typeface="Signika" panose="020B0604020202020204" charset="0"/>
              </a:rPr>
              <a:t>Raj and Sneha, two employees at a software development company in India, have been experiencing ongoing conflicts that have started affecting their work performance and team morale. </a:t>
            </a:r>
          </a:p>
          <a:p>
            <a:r>
              <a:rPr lang="en-US" sz="1400" dirty="0">
                <a:latin typeface="Signika" panose="020B0604020202020204" charset="0"/>
              </a:rPr>
              <a:t>Their supervisor, Anjali, recognizes the need to reduce the stress and tension in the team due to these conflicts.</a:t>
            </a:r>
          </a:p>
          <a:p>
            <a:endParaRPr lang="en-US" sz="1400" dirty="0">
              <a:latin typeface="Signika" panose="020B0604020202020204" charset="0"/>
            </a:endParaRPr>
          </a:p>
          <a:p>
            <a:r>
              <a:rPr lang="en-US" sz="1400" b="1" dirty="0">
                <a:latin typeface="Signika" panose="020B0604020202020204" charset="0"/>
              </a:rPr>
              <a:t>Stress Reduction Initiative:</a:t>
            </a:r>
          </a:p>
          <a:p>
            <a:r>
              <a:rPr lang="en-US" sz="1400" b="1" dirty="0">
                <a:latin typeface="Signika" panose="020B0604020202020204" charset="0"/>
              </a:rPr>
              <a:t>Anjali: (in a team meeting) </a:t>
            </a:r>
            <a:r>
              <a:rPr lang="en-US" sz="1400" dirty="0">
                <a:latin typeface="Signika" panose="020B0604020202020204" charset="0"/>
              </a:rPr>
              <a:t>Raj, Sneha, it’s clear that there have been conflicts between you two that are affecting our team. We’re going to address this constructively to reduce stress and improve our work environment.</a:t>
            </a:r>
          </a:p>
          <a:p>
            <a:r>
              <a:rPr lang="en-US" sz="1400" b="1" dirty="0">
                <a:latin typeface="Signika" panose="020B0604020202020204" charset="0"/>
              </a:rPr>
              <a:t>Raj:</a:t>
            </a:r>
            <a:r>
              <a:rPr lang="en-US" sz="1400" dirty="0">
                <a:latin typeface="Signika" panose="020B0604020202020204" charset="0"/>
              </a:rPr>
              <a:t> </a:t>
            </a:r>
            <a:r>
              <a:rPr lang="en-US" sz="1400" b="1" dirty="0">
                <a:latin typeface="Signika" panose="020B0604020202020204" charset="0"/>
              </a:rPr>
              <a:t>(concerned) </a:t>
            </a:r>
            <a:r>
              <a:rPr lang="en-US" sz="1400" dirty="0">
                <a:latin typeface="Signika" panose="020B0604020202020204" charset="0"/>
              </a:rPr>
              <a:t>Anjali, what can we do?</a:t>
            </a:r>
          </a:p>
          <a:p>
            <a:r>
              <a:rPr lang="en-US" sz="1400" b="1" dirty="0">
                <a:latin typeface="Signika" panose="020B0604020202020204" charset="0"/>
              </a:rPr>
              <a:t>Anjali: </a:t>
            </a:r>
            <a:r>
              <a:rPr lang="en-US" sz="1400" dirty="0">
                <a:latin typeface="Signika" panose="020B0604020202020204" charset="0"/>
              </a:rPr>
              <a:t>We’re organizing a Conflict Resolution Workshop, which is mandatory for all team members, including both of you. It will equip us with valuable skills.</a:t>
            </a:r>
          </a:p>
          <a:p>
            <a:r>
              <a:rPr lang="en-US" sz="1400" b="1" dirty="0">
                <a:latin typeface="Signika" panose="020B0604020202020204" charset="0"/>
              </a:rPr>
              <a:t>Sneha: (curious)</a:t>
            </a:r>
            <a:r>
              <a:rPr lang="en-US" sz="1400" dirty="0">
                <a:latin typeface="Signika" panose="020B0604020202020204" charset="0"/>
              </a:rPr>
              <a:t> What kind of skills, Anjali?</a:t>
            </a:r>
          </a:p>
          <a:p>
            <a:r>
              <a:rPr lang="en-US" sz="1400" b="1" dirty="0">
                <a:latin typeface="Signika" panose="020B0604020202020204" charset="0"/>
              </a:rPr>
              <a:t>Anjali:</a:t>
            </a:r>
            <a:r>
              <a:rPr lang="en-US" sz="1400" dirty="0">
                <a:latin typeface="Signika" panose="020B0604020202020204" charset="0"/>
              </a:rPr>
              <a:t> In the workshop, we’ll learn effective communication skills, active listening techniques, and strategies for resolving conflicts. We’ll practice these skills through role-play and real-case scenarios.</a:t>
            </a:r>
          </a:p>
          <a:p>
            <a:endParaRPr lang="en-IN" sz="1400" dirty="0">
              <a:latin typeface="Signika" panose="020B0604020202020204" charset="0"/>
            </a:endParaRPr>
          </a:p>
        </p:txBody>
      </p:sp>
      <p:sp>
        <p:nvSpPr>
          <p:cNvPr id="3" name="Footer Placeholder 2">
            <a:extLst>
              <a:ext uri="{FF2B5EF4-FFF2-40B4-BE49-F238E27FC236}">
                <a16:creationId xmlns:a16="http://schemas.microsoft.com/office/drawing/2014/main" id="{5E98C5A8-BEB4-0061-95A4-594829020AE0}"/>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597352996"/>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591333" y="556546"/>
            <a:ext cx="7940023" cy="572700"/>
          </a:xfrm>
          <a:prstGeom prst="rect">
            <a:avLst/>
          </a:prstGeom>
        </p:spPr>
        <p:txBody>
          <a:bodyPr>
            <a:noAutofit/>
          </a:bodyPr>
          <a:lstStyle/>
          <a:p>
            <a:r>
              <a:rPr lang="en-US" sz="2000" dirty="0">
                <a:latin typeface="Signika" panose="020B0604020202020204" charset="0"/>
              </a:rPr>
              <a:t>Example: Stress reduction initiatives at work </a:t>
            </a:r>
            <a:r>
              <a:rPr lang="en-US" sz="2000" dirty="0" err="1">
                <a:latin typeface="Signika" panose="020B0604020202020204" charset="0"/>
              </a:rPr>
              <a:t>Contd</a:t>
            </a:r>
            <a:r>
              <a:rPr lang="en-US" sz="2000" dirty="0">
                <a:latin typeface="Signika" panose="020B0604020202020204" charset="0"/>
              </a:rPr>
              <a:t>…</a:t>
            </a:r>
            <a:endParaRPr lang="en-IN" sz="2000" dirty="0">
              <a:latin typeface="Signika" panose="020B0604020202020204" charset="0"/>
            </a:endParaRPr>
          </a:p>
        </p:txBody>
      </p:sp>
      <p:sp>
        <p:nvSpPr>
          <p:cNvPr id="4" name="Rectangle 3">
            <a:extLst>
              <a:ext uri="{FF2B5EF4-FFF2-40B4-BE49-F238E27FC236}">
                <a16:creationId xmlns:a16="http://schemas.microsoft.com/office/drawing/2014/main" id="{BDBCE068-6255-407B-A763-9B52A98BA606}"/>
              </a:ext>
            </a:extLst>
          </p:cNvPr>
          <p:cNvSpPr/>
          <p:nvPr/>
        </p:nvSpPr>
        <p:spPr>
          <a:xfrm>
            <a:off x="591333" y="1047524"/>
            <a:ext cx="7794525" cy="3539430"/>
          </a:xfrm>
          <a:prstGeom prst="rect">
            <a:avLst/>
          </a:prstGeom>
        </p:spPr>
        <p:txBody>
          <a:bodyPr wrap="square">
            <a:spAutoFit/>
          </a:bodyPr>
          <a:lstStyle/>
          <a:p>
            <a:r>
              <a:rPr lang="en-US" sz="1400" b="1" dirty="0">
                <a:latin typeface="Signika" panose="020B0604020202020204" charset="0"/>
              </a:rPr>
              <a:t>Raj: (optimistic) </a:t>
            </a:r>
            <a:r>
              <a:rPr lang="en-US" sz="1400" dirty="0">
                <a:latin typeface="Signika" panose="020B0604020202020204" charset="0"/>
              </a:rPr>
              <a:t>That sounds helpful.</a:t>
            </a:r>
          </a:p>
          <a:p>
            <a:r>
              <a:rPr lang="en-US" sz="1400" b="1" dirty="0">
                <a:latin typeface="Signika" panose="020B0604020202020204" charset="0"/>
              </a:rPr>
              <a:t>Anjali:</a:t>
            </a:r>
            <a:r>
              <a:rPr lang="en-US" sz="1400" dirty="0">
                <a:latin typeface="Signika" panose="020B0604020202020204" charset="0"/>
              </a:rPr>
              <a:t> Additionally, we’ll have team-building activities to strengthen our bonds and create a positive atmosphere.</a:t>
            </a:r>
          </a:p>
          <a:p>
            <a:r>
              <a:rPr lang="en-US" sz="1400" b="1" dirty="0">
                <a:latin typeface="Signika" panose="020B0604020202020204" charset="0"/>
              </a:rPr>
              <a:t>Sneha: (relieved) </a:t>
            </a:r>
            <a:r>
              <a:rPr lang="en-US" sz="1400" dirty="0">
                <a:latin typeface="Signika" panose="020B0604020202020204" charset="0"/>
              </a:rPr>
              <a:t>That’s reassuring.</a:t>
            </a:r>
          </a:p>
          <a:p>
            <a:r>
              <a:rPr lang="en-US" sz="1400" b="1" dirty="0">
                <a:latin typeface="Signika" panose="020B0604020202020204" charset="0"/>
              </a:rPr>
              <a:t>Anjali:</a:t>
            </a:r>
            <a:r>
              <a:rPr lang="en-US" sz="1400" dirty="0">
                <a:latin typeface="Signika" panose="020B0604020202020204" charset="0"/>
              </a:rPr>
              <a:t> For Raj and Sneha, we’ll have a private mediation session with the workshop facilitator to address your specific conflicts. It’s a safe space for both of you to express your concerns.</a:t>
            </a:r>
          </a:p>
          <a:p>
            <a:r>
              <a:rPr lang="en-US" sz="1400" b="1" dirty="0">
                <a:latin typeface="Signika" panose="020B0604020202020204" charset="0"/>
              </a:rPr>
              <a:t>Raj: (appreciative) </a:t>
            </a:r>
            <a:r>
              <a:rPr lang="en-US" sz="1400" dirty="0">
                <a:latin typeface="Signika" panose="020B0604020202020204" charset="0"/>
              </a:rPr>
              <a:t>Thank you for arranging that.</a:t>
            </a:r>
          </a:p>
          <a:p>
            <a:r>
              <a:rPr lang="en-US" sz="1400" b="1" dirty="0">
                <a:latin typeface="Signika" panose="020B0604020202020204" charset="0"/>
              </a:rPr>
              <a:t>Anjali:</a:t>
            </a:r>
            <a:r>
              <a:rPr lang="en-US" sz="1400" dirty="0">
                <a:latin typeface="Signika" panose="020B0604020202020204" charset="0"/>
              </a:rPr>
              <a:t> We’ll also implement a clear conflict resolution protocol within the team, emphasizing open communication, involving HR if needed, and a commitment to finding mutually acceptable solutions.</a:t>
            </a:r>
          </a:p>
          <a:p>
            <a:r>
              <a:rPr lang="en-US" sz="1400" b="1" dirty="0">
                <a:latin typeface="Signika" panose="020B0604020202020204" charset="0"/>
              </a:rPr>
              <a:t>Sneha: (encouraged) </a:t>
            </a:r>
            <a:r>
              <a:rPr lang="en-US" sz="1400" dirty="0">
                <a:latin typeface="Signika" panose="020B0604020202020204" charset="0"/>
              </a:rPr>
              <a:t>That protocol should help us navigate future conflicts better.</a:t>
            </a:r>
          </a:p>
          <a:p>
            <a:r>
              <a:rPr lang="en-US" sz="1400" b="1" dirty="0">
                <a:latin typeface="Signika" panose="020B0604020202020204" charset="0"/>
              </a:rPr>
              <a:t>Anjali: </a:t>
            </a:r>
            <a:r>
              <a:rPr lang="en-US" sz="1400" dirty="0">
                <a:latin typeface="Signika" panose="020B0604020202020204" charset="0"/>
              </a:rPr>
              <a:t>We’ll schedule regular check-in meetings with both of you individually to monitor your progress in resolving conflicts.</a:t>
            </a:r>
          </a:p>
          <a:p>
            <a:r>
              <a:rPr lang="en-US" sz="1400" b="1" dirty="0">
                <a:latin typeface="Signika" panose="020B0604020202020204" charset="0"/>
              </a:rPr>
              <a:t>Raj: (grateful) </a:t>
            </a:r>
            <a:r>
              <a:rPr lang="en-US" sz="1400" dirty="0">
                <a:latin typeface="Signika" panose="020B0604020202020204" charset="0"/>
              </a:rPr>
              <a:t>That support is valuable.</a:t>
            </a:r>
          </a:p>
          <a:p>
            <a:r>
              <a:rPr lang="en-US" sz="1400" b="1" dirty="0">
                <a:latin typeface="Signika" panose="020B0604020202020204" charset="0"/>
              </a:rPr>
              <a:t>Anjali:</a:t>
            </a:r>
            <a:r>
              <a:rPr lang="en-US" sz="1400" dirty="0">
                <a:latin typeface="Signika" panose="020B0604020202020204" charset="0"/>
              </a:rPr>
              <a:t> Lastly, I encourage open feedback from the entire team regarding the effectiveness of these initiatives. We’ll make adjustments based on your feedback.</a:t>
            </a:r>
          </a:p>
          <a:p>
            <a:r>
              <a:rPr lang="en-US" sz="1400" b="1" dirty="0">
                <a:latin typeface="Signika" panose="020B0604020202020204" charset="0"/>
              </a:rPr>
              <a:t>Sneha: (engaged) </a:t>
            </a:r>
            <a:r>
              <a:rPr lang="en-US" sz="1400" dirty="0">
                <a:latin typeface="Signika" panose="020B0604020202020204" charset="0"/>
              </a:rPr>
              <a:t>It’s great to know our input matters.</a:t>
            </a:r>
            <a:endParaRPr lang="en-IN" sz="1400" dirty="0">
              <a:latin typeface="Signika" panose="020B0604020202020204" charset="0"/>
            </a:endParaRPr>
          </a:p>
        </p:txBody>
      </p:sp>
      <p:sp>
        <p:nvSpPr>
          <p:cNvPr id="3" name="Footer Placeholder 2">
            <a:extLst>
              <a:ext uri="{FF2B5EF4-FFF2-40B4-BE49-F238E27FC236}">
                <a16:creationId xmlns:a16="http://schemas.microsoft.com/office/drawing/2014/main" id="{B615FAC4-F4FF-119A-C909-89691C0D7E9C}"/>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4069532405"/>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788103" y="704479"/>
            <a:ext cx="7940023" cy="572700"/>
          </a:xfrm>
          <a:prstGeom prst="rect">
            <a:avLst/>
          </a:prstGeom>
        </p:spPr>
        <p:txBody>
          <a:bodyPr>
            <a:noAutofit/>
          </a:bodyPr>
          <a:lstStyle/>
          <a:p>
            <a:r>
              <a:rPr lang="en-US" sz="2400" dirty="0">
                <a:latin typeface="Signika" panose="020B0604020202020204" charset="0"/>
              </a:rPr>
              <a:t>Example: Stress reduction initiatives at work </a:t>
            </a:r>
            <a:r>
              <a:rPr lang="en-US" sz="2400" dirty="0" err="1">
                <a:latin typeface="Signika" panose="020B0604020202020204" charset="0"/>
              </a:rPr>
              <a:t>Contd</a:t>
            </a:r>
            <a:r>
              <a:rPr lang="en-US" sz="2400" dirty="0">
                <a:latin typeface="Signika" panose="020B0604020202020204" charset="0"/>
              </a:rPr>
              <a:t>…</a:t>
            </a:r>
            <a:endParaRPr lang="en-IN" sz="2400" dirty="0">
              <a:latin typeface="Signika" panose="020B0604020202020204" charset="0"/>
            </a:endParaRPr>
          </a:p>
        </p:txBody>
      </p:sp>
      <p:sp>
        <p:nvSpPr>
          <p:cNvPr id="4" name="Rectangle 3">
            <a:extLst>
              <a:ext uri="{FF2B5EF4-FFF2-40B4-BE49-F238E27FC236}">
                <a16:creationId xmlns:a16="http://schemas.microsoft.com/office/drawing/2014/main" id="{BDBCE068-6255-407B-A763-9B52A98BA606}"/>
              </a:ext>
            </a:extLst>
          </p:cNvPr>
          <p:cNvSpPr/>
          <p:nvPr/>
        </p:nvSpPr>
        <p:spPr>
          <a:xfrm>
            <a:off x="788103" y="1432496"/>
            <a:ext cx="7794525" cy="2893100"/>
          </a:xfrm>
          <a:prstGeom prst="rect">
            <a:avLst/>
          </a:prstGeom>
        </p:spPr>
        <p:txBody>
          <a:bodyPr wrap="square">
            <a:spAutoFit/>
          </a:bodyPr>
          <a:lstStyle/>
          <a:p>
            <a:r>
              <a:rPr lang="en-US" sz="1400" b="1" dirty="0">
                <a:latin typeface="Signika" panose="020B0604020202020204" charset="0"/>
              </a:rPr>
              <a:t>Results:</a:t>
            </a:r>
          </a:p>
          <a:p>
            <a:r>
              <a:rPr lang="en-US" sz="1400" dirty="0">
                <a:latin typeface="Signika" panose="020B0604020202020204" charset="0"/>
              </a:rPr>
              <a:t>As a result of these stress reduction initiatives:</a:t>
            </a:r>
          </a:p>
          <a:p>
            <a:pPr marL="285750" indent="-285750">
              <a:buFont typeface="Arial" panose="020B0604020202020204" pitchFamily="34" charset="0"/>
              <a:buChar char="•"/>
            </a:pPr>
            <a:r>
              <a:rPr lang="en-US" sz="1400" dirty="0">
                <a:latin typeface="Signika" panose="020B0604020202020204" charset="0"/>
              </a:rPr>
              <a:t>Raj and Sneha develop improved conflict resolution skills and a better understanding of each other’s perspectives.</a:t>
            </a:r>
          </a:p>
          <a:p>
            <a:pPr marL="285750" indent="-285750">
              <a:buFont typeface="Arial" panose="020B0604020202020204" pitchFamily="34" charset="0"/>
              <a:buChar char="•"/>
            </a:pPr>
            <a:r>
              <a:rPr lang="en-US" sz="1400" dirty="0">
                <a:latin typeface="Signika" panose="020B0604020202020204" charset="0"/>
              </a:rPr>
              <a:t>The team’s overall stress levels decrease, leading to improved morale and productivity.</a:t>
            </a:r>
          </a:p>
          <a:p>
            <a:pPr marL="285750" indent="-285750">
              <a:buFont typeface="Arial" panose="020B0604020202020204" pitchFamily="34" charset="0"/>
              <a:buChar char="•"/>
            </a:pPr>
            <a:r>
              <a:rPr lang="en-US" sz="1400" dirty="0">
                <a:latin typeface="Signika" panose="020B0604020202020204" charset="0"/>
              </a:rPr>
              <a:t>Raj and Sneha’s working relationship begins to improve gradually, and they are better equipped to handle future conflicts constructively.</a:t>
            </a:r>
          </a:p>
          <a:p>
            <a:pPr marL="285750" indent="-285750">
              <a:buFont typeface="Arial" panose="020B0604020202020204" pitchFamily="34" charset="0"/>
              <a:buChar char="•"/>
            </a:pPr>
            <a:r>
              <a:rPr lang="en-US" sz="1400" dirty="0">
                <a:latin typeface="Signika" panose="020B0604020202020204" charset="0"/>
              </a:rPr>
              <a:t>Team members report feeling more supported and motivated, resulting in a positive work environment.</a:t>
            </a:r>
          </a:p>
          <a:p>
            <a:pPr marL="285750" indent="-285750">
              <a:buFont typeface="Arial" panose="020B0604020202020204" pitchFamily="34" charset="0"/>
              <a:buChar char="•"/>
            </a:pPr>
            <a:r>
              <a:rPr lang="en-US" sz="1400" dirty="0">
                <a:latin typeface="Signika" panose="020B0604020202020204" charset="0"/>
              </a:rPr>
              <a:t>By introducing these stress reduction initiatives, Anjali successfully addresses the conflicts between Raj and Sneha and creates a more harmonious and less stressful workplace for the entire team</a:t>
            </a:r>
          </a:p>
          <a:p>
            <a:endParaRPr lang="en-IN" sz="1400" dirty="0">
              <a:latin typeface="Signika" panose="020B0604020202020204" charset="0"/>
            </a:endParaRPr>
          </a:p>
        </p:txBody>
      </p:sp>
      <p:sp>
        <p:nvSpPr>
          <p:cNvPr id="3" name="Footer Placeholder 2">
            <a:extLst>
              <a:ext uri="{FF2B5EF4-FFF2-40B4-BE49-F238E27FC236}">
                <a16:creationId xmlns:a16="http://schemas.microsoft.com/office/drawing/2014/main" id="{2766943E-429E-0CA5-083D-5F391BE5C8AC}"/>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513780723"/>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53810B-DC6E-4504-B6BC-069A9A5DA3DF}"/>
              </a:ext>
            </a:extLst>
          </p:cNvPr>
          <p:cNvSpPr>
            <a:spLocks noGrp="1"/>
          </p:cNvSpPr>
          <p:nvPr>
            <p:ph type="title" idx="4294967295"/>
          </p:nvPr>
        </p:nvSpPr>
        <p:spPr>
          <a:xfrm>
            <a:off x="437758" y="950307"/>
            <a:ext cx="4524202" cy="4090800"/>
          </a:xfrm>
          <a:prstGeom prst="rect">
            <a:avLst/>
          </a:prstGeom>
        </p:spPr>
        <p:txBody>
          <a:bodyPr>
            <a:normAutofit/>
          </a:bodyPr>
          <a:lstStyle/>
          <a:p>
            <a:r>
              <a:rPr lang="en-US" sz="1600" dirty="0">
                <a:latin typeface="Signika" panose="020B0604020202020204" charset="0"/>
              </a:rPr>
              <a:t>Remember that stress is a part of life, but with the skills and knowledge, you are better equipped to manage it proactively and thrive both personally and professionally. </a:t>
            </a:r>
            <a:br>
              <a:rPr lang="en-US" sz="1600" dirty="0">
                <a:latin typeface="Signika" panose="020B0604020202020204" charset="0"/>
              </a:rPr>
            </a:br>
            <a:br>
              <a:rPr lang="en-US" sz="1600" dirty="0">
                <a:latin typeface="Signika" panose="020B0604020202020204" charset="0"/>
              </a:rPr>
            </a:br>
            <a:r>
              <a:rPr lang="en-US" sz="1600" dirty="0">
                <a:latin typeface="Signika" panose="020B0604020202020204" charset="0"/>
              </a:rPr>
              <a:t>We encourage you to continue practicing these strategies and fostering a culture of well-being in your workplace.</a:t>
            </a:r>
            <a:br>
              <a:rPr lang="en-US" sz="1600" dirty="0">
                <a:latin typeface="Signika" panose="020B0604020202020204" charset="0"/>
              </a:rPr>
            </a:br>
            <a:br>
              <a:rPr lang="en-US" sz="1600" dirty="0">
                <a:latin typeface="Signika" panose="020B0604020202020204" charset="0"/>
              </a:rPr>
            </a:br>
            <a:r>
              <a:rPr lang="en-US" sz="1600" dirty="0">
                <a:latin typeface="Signika" panose="020B0604020202020204" charset="0"/>
              </a:rPr>
              <a:t>Thank you for your dedication to self-improvement and well-being. </a:t>
            </a:r>
            <a:br>
              <a:rPr lang="en-US" sz="1600" dirty="0">
                <a:latin typeface="Signika" panose="020B0604020202020204" charset="0"/>
              </a:rPr>
            </a:br>
            <a:br>
              <a:rPr lang="en-US" sz="1600" dirty="0">
                <a:latin typeface="Signika" panose="020B0604020202020204" charset="0"/>
              </a:rPr>
            </a:br>
            <a:r>
              <a:rPr lang="en-US" sz="1600" dirty="0">
                <a:latin typeface="Signika" panose="020B0604020202020204" charset="0"/>
              </a:rPr>
              <a:t>Best wishes for a healthier, happier, and more balanced work life!</a:t>
            </a:r>
            <a:endParaRPr lang="en-IN" sz="1600" dirty="0">
              <a:latin typeface="Signika" panose="020B0604020202020204" charset="0"/>
            </a:endParaRPr>
          </a:p>
        </p:txBody>
      </p:sp>
      <p:pic>
        <p:nvPicPr>
          <p:cNvPr id="6" name="Picture 5">
            <a:extLst>
              <a:ext uri="{FF2B5EF4-FFF2-40B4-BE49-F238E27FC236}">
                <a16:creationId xmlns:a16="http://schemas.microsoft.com/office/drawing/2014/main" id="{E3AA1312-4081-44AF-860D-AA2273962191}"/>
              </a:ext>
            </a:extLst>
          </p:cNvPr>
          <p:cNvPicPr>
            <a:picLocks noChangeAspect="1"/>
          </p:cNvPicPr>
          <p:nvPr/>
        </p:nvPicPr>
        <p:blipFill>
          <a:blip r:embed="rId2"/>
          <a:stretch>
            <a:fillRect/>
          </a:stretch>
        </p:blipFill>
        <p:spPr>
          <a:xfrm>
            <a:off x="5322374" y="1036074"/>
            <a:ext cx="3071352" cy="3071352"/>
          </a:xfrm>
          <a:prstGeom prst="rect">
            <a:avLst/>
          </a:prstGeom>
        </p:spPr>
      </p:pic>
      <p:sp>
        <p:nvSpPr>
          <p:cNvPr id="3" name="Footer Placeholder 2">
            <a:extLst>
              <a:ext uri="{FF2B5EF4-FFF2-40B4-BE49-F238E27FC236}">
                <a16:creationId xmlns:a16="http://schemas.microsoft.com/office/drawing/2014/main" id="{5FFD73A1-F8B0-8772-95F6-F400DDC810FA}"/>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3935248440"/>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43B706F-09AC-49AA-850C-657AA4B9B561}"/>
              </a:ext>
            </a:extLst>
          </p:cNvPr>
          <p:cNvSpPr txBox="1"/>
          <p:nvPr/>
        </p:nvSpPr>
        <p:spPr>
          <a:xfrm>
            <a:off x="3266995" y="1997592"/>
            <a:ext cx="2610010" cy="646331"/>
          </a:xfrm>
          <a:prstGeom prst="rect">
            <a:avLst/>
          </a:prstGeom>
          <a:noFill/>
        </p:spPr>
        <p:txBody>
          <a:bodyPr wrap="none" rtlCol="0">
            <a:spAutoFit/>
          </a:bodyPr>
          <a:lstStyle/>
          <a:p>
            <a:r>
              <a:rPr lang="en-US" sz="3600" b="1" dirty="0">
                <a:latin typeface="Signika" panose="020B0604020202020204" charset="0"/>
              </a:rPr>
              <a:t>THANK YOU</a:t>
            </a:r>
            <a:endParaRPr lang="en-IN" sz="3600" b="1" dirty="0">
              <a:latin typeface="Signika" panose="020B0604020202020204" charset="0"/>
            </a:endParaRPr>
          </a:p>
        </p:txBody>
      </p:sp>
      <p:sp>
        <p:nvSpPr>
          <p:cNvPr id="3" name="Footer Placeholder 2">
            <a:extLst>
              <a:ext uri="{FF2B5EF4-FFF2-40B4-BE49-F238E27FC236}">
                <a16:creationId xmlns:a16="http://schemas.microsoft.com/office/drawing/2014/main" id="{309B5E97-F01E-ED9D-5FD8-42E1BC10C790}"/>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5990580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892274" y="611089"/>
            <a:ext cx="7940023" cy="572700"/>
          </a:xfrm>
          <a:prstGeom prst="rect">
            <a:avLst/>
          </a:prstGeom>
        </p:spPr>
        <p:txBody>
          <a:bodyPr>
            <a:normAutofit/>
          </a:bodyPr>
          <a:lstStyle/>
          <a:p>
            <a:r>
              <a:rPr lang="en-US" sz="2800" dirty="0">
                <a:latin typeface="Signika" panose="020B0604020202020204" charset="0"/>
              </a:rPr>
              <a:t>Feelings that generate stress</a:t>
            </a:r>
            <a:endParaRPr lang="en-IN" sz="2800" dirty="0">
              <a:latin typeface="Signika" panose="020B0604020202020204" charset="0"/>
            </a:endParaRPr>
          </a:p>
        </p:txBody>
      </p:sp>
      <p:sp>
        <p:nvSpPr>
          <p:cNvPr id="3" name="Text Placeholder 2">
            <a:extLst>
              <a:ext uri="{FF2B5EF4-FFF2-40B4-BE49-F238E27FC236}">
                <a16:creationId xmlns:a16="http://schemas.microsoft.com/office/drawing/2014/main" id="{011EADB8-CADF-466B-A93E-44D724A067AF}"/>
              </a:ext>
            </a:extLst>
          </p:cNvPr>
          <p:cNvSpPr>
            <a:spLocks noGrp="1"/>
          </p:cNvSpPr>
          <p:nvPr>
            <p:ph type="body" idx="4294967295"/>
          </p:nvPr>
        </p:nvSpPr>
        <p:spPr>
          <a:xfrm>
            <a:off x="892275" y="1116011"/>
            <a:ext cx="7940023" cy="3416400"/>
          </a:xfrm>
          <a:prstGeom prst="rect">
            <a:avLst/>
          </a:prstGeom>
        </p:spPr>
        <p:txBody>
          <a:bodyPr>
            <a:normAutofit/>
          </a:bodyPr>
          <a:lstStyle/>
          <a:p>
            <a:pPr marL="0" indent="0">
              <a:lnSpc>
                <a:spcPct val="100000"/>
              </a:lnSpc>
              <a:buNone/>
            </a:pPr>
            <a:r>
              <a:rPr lang="en-US" sz="1200" dirty="0">
                <a:latin typeface="Signika" panose="020B0604020202020204" charset="0"/>
              </a:rPr>
              <a:t>A complex mix inside us of emotions, thoughts, and physiological responses. </a:t>
            </a:r>
          </a:p>
          <a:p>
            <a:pPr marL="0" indent="0">
              <a:lnSpc>
                <a:spcPct val="100000"/>
              </a:lnSpc>
              <a:buNone/>
            </a:pPr>
            <a:r>
              <a:rPr lang="en-US" sz="1200" dirty="0">
                <a:latin typeface="Signika" panose="020B0604020202020204" charset="0"/>
              </a:rPr>
              <a:t>Stress is not just one feeling but a combination of various sensations and reactions.</a:t>
            </a:r>
          </a:p>
        </p:txBody>
      </p:sp>
      <p:graphicFrame>
        <p:nvGraphicFramePr>
          <p:cNvPr id="4" name="Diagram 3">
            <a:extLst>
              <a:ext uri="{FF2B5EF4-FFF2-40B4-BE49-F238E27FC236}">
                <a16:creationId xmlns:a16="http://schemas.microsoft.com/office/drawing/2014/main" id="{DBDAA4C4-2F79-4777-8381-77BAA01D0EAB}"/>
              </a:ext>
            </a:extLst>
          </p:cNvPr>
          <p:cNvGraphicFramePr/>
          <p:nvPr>
            <p:extLst>
              <p:ext uri="{D42A27DB-BD31-4B8C-83A1-F6EECF244321}">
                <p14:modId xmlns:p14="http://schemas.microsoft.com/office/powerpoint/2010/main" val="3342750831"/>
              </p:ext>
            </p:extLst>
          </p:nvPr>
        </p:nvGraphicFramePr>
        <p:xfrm>
          <a:off x="1710814" y="1732935"/>
          <a:ext cx="5187697" cy="295079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Footer Placeholder 4">
            <a:extLst>
              <a:ext uri="{FF2B5EF4-FFF2-40B4-BE49-F238E27FC236}">
                <a16:creationId xmlns:a16="http://schemas.microsoft.com/office/drawing/2014/main" id="{117E6941-D022-DF9C-1CC1-DF15DF2BBA2A}"/>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3789670733"/>
      </p:ext>
    </p:extLst>
  </p:cSld>
  <p:clrMapOvr>
    <a:masterClrMapping/>
  </p:clrMapOvr>
</p:sld>
</file>

<file path=ppt/theme/theme1.xml><?xml version="1.0" encoding="utf-8"?>
<a:theme xmlns:a="http://schemas.openxmlformats.org/drawingml/2006/main" name="Office 2013 - 2022 Theme">
  <a:themeElements>
    <a:clrScheme name="Office 2013 - 2022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2013 - 2022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13 - 2022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2013 - 2022 Theme</Template>
  <TotalTime>1006</TotalTime>
  <Words>9924</Words>
  <Application>Microsoft Office PowerPoint</Application>
  <PresentationFormat>On-screen Show (16:9)</PresentationFormat>
  <Paragraphs>962</Paragraphs>
  <Slides>89</Slides>
  <Notes>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89</vt:i4>
      </vt:variant>
    </vt:vector>
  </HeadingPairs>
  <TitlesOfParts>
    <vt:vector size="97" baseType="lpstr">
      <vt:lpstr>Arial</vt:lpstr>
      <vt:lpstr>Google Sans</vt:lpstr>
      <vt:lpstr>Signika</vt:lpstr>
      <vt:lpstr>Calibri</vt:lpstr>
      <vt:lpstr>Aptos</vt:lpstr>
      <vt:lpstr>Maven Pro</vt:lpstr>
      <vt:lpstr>Wingdings</vt:lpstr>
      <vt:lpstr>Office 2013 - 2022 Theme</vt:lpstr>
      <vt:lpstr>PowerPoint Presentation</vt:lpstr>
      <vt:lpstr>Objective</vt:lpstr>
      <vt:lpstr>PowerPoint Presentation</vt:lpstr>
      <vt:lpstr>Stress Management</vt:lpstr>
      <vt:lpstr>Common causes of Workplace Stress</vt:lpstr>
      <vt:lpstr>PowerPoint Presentation</vt:lpstr>
      <vt:lpstr>Case Study</vt:lpstr>
      <vt:lpstr>PowerPoint Presentation</vt:lpstr>
      <vt:lpstr>Feelings that generate stress</vt:lpstr>
      <vt:lpstr>Example – Fear Induced Stress</vt:lpstr>
      <vt:lpstr>PowerPoint Presentation</vt:lpstr>
      <vt:lpstr>Why Managing Stress is Important</vt:lpstr>
      <vt:lpstr>Effective Stress Management Strategies</vt:lpstr>
      <vt:lpstr>Effective Stress Management Strategies</vt:lpstr>
      <vt:lpstr>PowerPoint Presentation</vt:lpstr>
      <vt:lpstr>Meta Models for Stress Management</vt:lpstr>
      <vt:lpstr>1-Long Term Thinking</vt:lpstr>
      <vt:lpstr>Long Term Thinking. Contd…</vt:lpstr>
      <vt:lpstr>Example of applying Long-Term Thinking</vt:lpstr>
      <vt:lpstr>Example of applying Long-Term Thinking. Contd…</vt:lpstr>
      <vt:lpstr>Example of applying Long-Term Thinking. Contd…</vt:lpstr>
      <vt:lpstr>2-Having Big Goals</vt:lpstr>
      <vt:lpstr>Example of how you can manage stress by  reminding yourself of your long-term goals</vt:lpstr>
      <vt:lpstr>Example of how you can manage stress by reminding yourself of your long-term goals</vt:lpstr>
      <vt:lpstr>Example of how you can manage stress by reminding yourself of your long-term goals</vt:lpstr>
      <vt:lpstr>Example: How to manage stress – seek advice</vt:lpstr>
      <vt:lpstr>3-Making Better Decisions</vt:lpstr>
      <vt:lpstr>Making Better Decisions. Contd…</vt:lpstr>
      <vt:lpstr>An ancient tool to make decisions from the Katha Upanishad</vt:lpstr>
      <vt:lpstr>Preya Shreya Model for decision making</vt:lpstr>
      <vt:lpstr>Example: Preya Shreya Model for decision making</vt:lpstr>
      <vt:lpstr>Example: Preya Shreya Model for decision making. Contd…</vt:lpstr>
      <vt:lpstr>Example: Preya Shreya Model for decision making. Contd…</vt:lpstr>
      <vt:lpstr>The Gap Between Stimulus and Response</vt:lpstr>
      <vt:lpstr>Example: Decision Making using Stimulus and Response</vt:lpstr>
      <vt:lpstr>Example: Decision Making using Stimulus and Response</vt:lpstr>
      <vt:lpstr>4-Being Proactive</vt:lpstr>
      <vt:lpstr>Proactive v/s Reactive</vt:lpstr>
      <vt:lpstr>Example: Proactive Action by Chitra</vt:lpstr>
      <vt:lpstr>Example: Proactive Action by Chitra. Contd..</vt:lpstr>
      <vt:lpstr>Example: Proactive Action by Chitra. Contd..</vt:lpstr>
      <vt:lpstr>PowerPoint Presentation</vt:lpstr>
      <vt:lpstr>Stress self-assessment quiz</vt:lpstr>
      <vt:lpstr>Stress self-assessment quiz Analysis</vt:lpstr>
      <vt:lpstr>Well-Being Self-Assessment Quiz</vt:lpstr>
      <vt:lpstr>Well-Being Self-Assessment quiz Analysis</vt:lpstr>
      <vt:lpstr>PowerPoint Presentation</vt:lpstr>
      <vt:lpstr>Measures to address and mitigate stressors</vt:lpstr>
      <vt:lpstr>Measures to address and mitigate stressors</vt:lpstr>
      <vt:lpstr>Example: Seeking feedback to manage stress at work</vt:lpstr>
      <vt:lpstr>Example: Seeking feedback to manage stress at work Contd…</vt:lpstr>
      <vt:lpstr>Example: Seeking feedback to manage stress at work Contd…</vt:lpstr>
      <vt:lpstr>Learnings from this example</vt:lpstr>
      <vt:lpstr>Learnings from this example. Contd..</vt:lpstr>
      <vt:lpstr>PowerPoint Presentation</vt:lpstr>
      <vt:lpstr>Stress Management Techniques</vt:lpstr>
      <vt:lpstr>Deep Breathing Exercises</vt:lpstr>
      <vt:lpstr>Time Management Strategies</vt:lpstr>
      <vt:lpstr>Time Management – Practice Exercise</vt:lpstr>
      <vt:lpstr>Time Management – Practice Exercise</vt:lpstr>
      <vt:lpstr>Time Management – The Eisenhower Matrix</vt:lpstr>
      <vt:lpstr>Time Management – The Eisenhower Matrix</vt:lpstr>
      <vt:lpstr>Time Management – The Eisenhower Matrix - Example</vt:lpstr>
      <vt:lpstr>Time Management – The Pomodoro Technique</vt:lpstr>
      <vt:lpstr>Benefits of using the Pomodoro Technique</vt:lpstr>
      <vt:lpstr>Example: Monitoring Progress</vt:lpstr>
      <vt:lpstr>Example: Monitoring Progress Contd…</vt:lpstr>
      <vt:lpstr>Time Management – Time Boxing</vt:lpstr>
      <vt:lpstr>Time Management – Time Boxing – Key Principles</vt:lpstr>
      <vt:lpstr>Time Management – Time Boxing - Example</vt:lpstr>
      <vt:lpstr>Time Management – Time Boxing - Example</vt:lpstr>
      <vt:lpstr>PowerPoint Presentation</vt:lpstr>
      <vt:lpstr>Effective Communication for Managing Stress</vt:lpstr>
      <vt:lpstr>Effective Communication for Managing Stress Contd…</vt:lpstr>
      <vt:lpstr>Effective Communication to manage stress - Example</vt:lpstr>
      <vt:lpstr>Effective Communication to manage stress - Example</vt:lpstr>
      <vt:lpstr>Effective Communication to manage stress - Example</vt:lpstr>
      <vt:lpstr>Effective Communication to manage stress - Example</vt:lpstr>
      <vt:lpstr>The Third Alternative</vt:lpstr>
      <vt:lpstr>The Third Alternative – Conflict Resolution example</vt:lpstr>
      <vt:lpstr>The Third Alternative – Conflict Resolution example Contd…</vt:lpstr>
      <vt:lpstr>PowerPoint Presentation</vt:lpstr>
      <vt:lpstr>Supportive Workplace Culture and Stress Reduction</vt:lpstr>
      <vt:lpstr>Role of Supervisors and Leaders</vt:lpstr>
      <vt:lpstr>Example: Stress reduction initiatives at work</vt:lpstr>
      <vt:lpstr>Example: Stress reduction initiatives at work Contd…</vt:lpstr>
      <vt:lpstr>Example: Stress reduction initiatives at work Contd…</vt:lpstr>
      <vt:lpstr>Remember that stress is a part of life, but with the skills and knowledge, you are better equipped to manage it proactively and thrive both personally and professionally.   We encourage you to continue practicing these strategies and fostering a culture of well-being in your workplace.  Thank you for your dedication to self-improvement and well-being.   Best wishes for a healthier, happier, and more balanced work life!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ssebq3@icai.in</cp:lastModifiedBy>
  <cp:revision>323</cp:revision>
  <dcterms:modified xsi:type="dcterms:W3CDTF">2025-05-19T10:05:11Z</dcterms:modified>
</cp:coreProperties>
</file>