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3" r:id="rId1"/>
  </p:sldMasterIdLst>
  <p:notesMasterIdLst>
    <p:notesMasterId r:id="rId31"/>
  </p:notesMasterIdLst>
  <p:handoutMasterIdLst>
    <p:handoutMasterId r:id="rId32"/>
  </p:handoutMasterIdLst>
  <p:sldIdLst>
    <p:sldId id="256" r:id="rId2"/>
    <p:sldId id="375" r:id="rId3"/>
    <p:sldId id="376" r:id="rId4"/>
    <p:sldId id="377" r:id="rId5"/>
    <p:sldId id="420" r:id="rId6"/>
    <p:sldId id="422" r:id="rId7"/>
    <p:sldId id="421" r:id="rId8"/>
    <p:sldId id="423" r:id="rId9"/>
    <p:sldId id="400" r:id="rId10"/>
    <p:sldId id="424" r:id="rId11"/>
    <p:sldId id="425" r:id="rId12"/>
    <p:sldId id="426" r:id="rId13"/>
    <p:sldId id="427" r:id="rId14"/>
    <p:sldId id="428" r:id="rId15"/>
    <p:sldId id="429" r:id="rId16"/>
    <p:sldId id="430" r:id="rId17"/>
    <p:sldId id="431" r:id="rId18"/>
    <p:sldId id="432" r:id="rId19"/>
    <p:sldId id="433" r:id="rId20"/>
    <p:sldId id="434" r:id="rId21"/>
    <p:sldId id="435" r:id="rId22"/>
    <p:sldId id="436" r:id="rId23"/>
    <p:sldId id="437" r:id="rId24"/>
    <p:sldId id="438" r:id="rId25"/>
    <p:sldId id="439" r:id="rId26"/>
    <p:sldId id="440" r:id="rId27"/>
    <p:sldId id="441" r:id="rId28"/>
    <p:sldId id="442" r:id="rId29"/>
    <p:sldId id="395" r:id="rId30"/>
  </p:sldIdLst>
  <p:sldSz cx="9144000" cy="5143500" type="screen16x9"/>
  <p:notesSz cx="6858000" cy="9144000"/>
  <p:embeddedFontLst>
    <p:embeddedFont>
      <p:font typeface="Open Sans" panose="020B0606030504020204" pitchFamily="34" charset="0"/>
      <p:regular r:id="rId33"/>
      <p:bold r:id="rId34"/>
      <p:italic r:id="rId35"/>
      <p:boldItalic r:id="rId36"/>
    </p:embeddedFont>
    <p:embeddedFont>
      <p:font typeface="Signika" panose="020B0604020202020204" charset="0"/>
      <p:regular r:id="rId37"/>
      <p:bold r:id="rId38"/>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EB606A5C-B917-4143-8B10-ECA987465875}">
          <p14:sldIdLst>
            <p14:sldId id="256"/>
            <p14:sldId id="375"/>
            <p14:sldId id="376"/>
            <p14:sldId id="377"/>
            <p14:sldId id="420"/>
            <p14:sldId id="422"/>
            <p14:sldId id="421"/>
            <p14:sldId id="423"/>
            <p14:sldId id="400"/>
            <p14:sldId id="424"/>
            <p14:sldId id="425"/>
            <p14:sldId id="426"/>
            <p14:sldId id="427"/>
            <p14:sldId id="428"/>
            <p14:sldId id="429"/>
            <p14:sldId id="430"/>
            <p14:sldId id="431"/>
            <p14:sldId id="432"/>
            <p14:sldId id="433"/>
            <p14:sldId id="434"/>
            <p14:sldId id="435"/>
            <p14:sldId id="436"/>
            <p14:sldId id="437"/>
            <p14:sldId id="438"/>
            <p14:sldId id="439"/>
            <p14:sldId id="440"/>
            <p14:sldId id="441"/>
            <p14:sldId id="442"/>
            <p14:sldId id="395"/>
          </p14:sldIdLst>
        </p14:section>
      </p14:sectionLst>
    </p:ex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90" autoAdjust="0"/>
    <p:restoredTop sz="90660" autoAdjust="0"/>
  </p:normalViewPr>
  <p:slideViewPr>
    <p:cSldViewPr snapToGrid="0">
      <p:cViewPr varScale="1">
        <p:scale>
          <a:sx n="83" d="100"/>
          <a:sy n="83" d="100"/>
        </p:scale>
        <p:origin x="1050" y="90"/>
      </p:cViewPr>
      <p:guideLst>
        <p:guide orient="horz" pos="1620"/>
        <p:guide pos="2880"/>
      </p:guideLst>
    </p:cSldViewPr>
  </p:slideViewPr>
  <p:notesTextViewPr>
    <p:cViewPr>
      <p:scale>
        <a:sx n="1" d="1"/>
        <a:sy n="1" d="1"/>
      </p:scale>
      <p:origin x="0" y="0"/>
    </p:cViewPr>
  </p:notesTextViewPr>
  <p:sorterViewPr>
    <p:cViewPr>
      <p:scale>
        <a:sx n="100" d="100"/>
        <a:sy n="100" d="100"/>
      </p:scale>
      <p:origin x="0" y="-125"/>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font" Target="fonts/font2.fntdata"/><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37" Type="http://schemas.openxmlformats.org/officeDocument/2006/relationships/font" Target="fonts/font5.fntdata"/><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4.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3.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1.fntdata"/><Relationship Id="rId38" Type="http://schemas.openxmlformats.org/officeDocument/2006/relationships/font" Target="fonts/font6.fntdata"/></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FD81048-BD80-4609-A598-32940BB3B346}"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IN"/>
        </a:p>
      </dgm:t>
    </dgm:pt>
    <dgm:pt modelId="{75F7F694-684F-40C3-B597-19A55C6F1F8E}">
      <dgm:prSet phldrT="[Text]" custT="1"/>
      <dgm:spPr/>
      <dgm:t>
        <a:bodyPr/>
        <a:lstStyle/>
        <a:p>
          <a:r>
            <a:rPr lang="en-US" sz="1600" dirty="0">
              <a:latin typeface="Signika" panose="020B0604020202020204" charset="0"/>
            </a:rPr>
            <a:t>Autocratic Leadership</a:t>
          </a:r>
          <a:endParaRPr lang="en-IN" sz="1600" dirty="0">
            <a:latin typeface="Signika" panose="020B0604020202020204" charset="0"/>
          </a:endParaRPr>
        </a:p>
      </dgm:t>
    </dgm:pt>
    <dgm:pt modelId="{136D0C22-A4D0-4405-8E4A-F7AFF77FA717}" type="parTrans" cxnId="{3D38DEF4-204E-4122-B068-3D3935A2403A}">
      <dgm:prSet/>
      <dgm:spPr/>
      <dgm:t>
        <a:bodyPr/>
        <a:lstStyle/>
        <a:p>
          <a:endParaRPr lang="en-IN" sz="1600">
            <a:latin typeface="Signika" panose="020B0604020202020204" charset="0"/>
          </a:endParaRPr>
        </a:p>
      </dgm:t>
    </dgm:pt>
    <dgm:pt modelId="{01CBAE94-D7DB-4E0D-BEB6-57CC0A87351D}" type="sibTrans" cxnId="{3D38DEF4-204E-4122-B068-3D3935A2403A}">
      <dgm:prSet/>
      <dgm:spPr/>
      <dgm:t>
        <a:bodyPr/>
        <a:lstStyle/>
        <a:p>
          <a:endParaRPr lang="en-IN" sz="1600">
            <a:latin typeface="Signika" panose="020B0604020202020204" charset="0"/>
          </a:endParaRPr>
        </a:p>
      </dgm:t>
    </dgm:pt>
    <dgm:pt modelId="{03F73633-C41A-4754-9C4C-AFF3A07AB95F}">
      <dgm:prSet phldrT="[Text]" custT="1"/>
      <dgm:spPr/>
      <dgm:t>
        <a:bodyPr/>
        <a:lstStyle/>
        <a:p>
          <a:r>
            <a:rPr lang="en-US" sz="1600" dirty="0">
              <a:latin typeface="Signika" panose="020B0604020202020204" charset="0"/>
            </a:rPr>
            <a:t>Democratic Leadership</a:t>
          </a:r>
          <a:endParaRPr lang="en-IN" sz="1600" dirty="0">
            <a:latin typeface="Signika" panose="020B0604020202020204" charset="0"/>
          </a:endParaRPr>
        </a:p>
      </dgm:t>
    </dgm:pt>
    <dgm:pt modelId="{A17044FF-54D0-4B80-B19B-6E5C58C3784D}" type="parTrans" cxnId="{2A779754-DBB0-486B-B1CB-9180B39861CA}">
      <dgm:prSet/>
      <dgm:spPr/>
      <dgm:t>
        <a:bodyPr/>
        <a:lstStyle/>
        <a:p>
          <a:endParaRPr lang="en-IN" sz="1600">
            <a:latin typeface="Signika" panose="020B0604020202020204" charset="0"/>
          </a:endParaRPr>
        </a:p>
      </dgm:t>
    </dgm:pt>
    <dgm:pt modelId="{7DF23544-3AEC-4DE9-B67C-D20D5D4B201B}" type="sibTrans" cxnId="{2A779754-DBB0-486B-B1CB-9180B39861CA}">
      <dgm:prSet/>
      <dgm:spPr/>
      <dgm:t>
        <a:bodyPr/>
        <a:lstStyle/>
        <a:p>
          <a:endParaRPr lang="en-IN" sz="1600">
            <a:latin typeface="Signika" panose="020B0604020202020204" charset="0"/>
          </a:endParaRPr>
        </a:p>
      </dgm:t>
    </dgm:pt>
    <dgm:pt modelId="{DA206FBC-9DB7-45FC-8C6A-6DDCB485FD75}">
      <dgm:prSet phldrT="[Text]" custT="1"/>
      <dgm:spPr/>
      <dgm:t>
        <a:bodyPr/>
        <a:lstStyle/>
        <a:p>
          <a:r>
            <a:rPr lang="en-US" sz="1600" dirty="0">
              <a:latin typeface="Signika" panose="020B0604020202020204" charset="0"/>
            </a:rPr>
            <a:t>Laissez-Faire Leadership</a:t>
          </a:r>
          <a:endParaRPr lang="en-IN" sz="1600" dirty="0">
            <a:latin typeface="Signika" panose="020B0604020202020204" charset="0"/>
          </a:endParaRPr>
        </a:p>
      </dgm:t>
    </dgm:pt>
    <dgm:pt modelId="{E7C60B59-F44F-4F41-B057-7CEE7B2A1C12}" type="parTrans" cxnId="{A97EEF31-37F0-47A0-9DEC-39A9A7D92297}">
      <dgm:prSet/>
      <dgm:spPr/>
      <dgm:t>
        <a:bodyPr/>
        <a:lstStyle/>
        <a:p>
          <a:endParaRPr lang="en-IN" sz="1600">
            <a:latin typeface="Signika" panose="020B0604020202020204" charset="0"/>
          </a:endParaRPr>
        </a:p>
      </dgm:t>
    </dgm:pt>
    <dgm:pt modelId="{D1C6FD85-271C-42EA-B647-712B18D9106B}" type="sibTrans" cxnId="{A97EEF31-37F0-47A0-9DEC-39A9A7D92297}">
      <dgm:prSet/>
      <dgm:spPr/>
      <dgm:t>
        <a:bodyPr/>
        <a:lstStyle/>
        <a:p>
          <a:endParaRPr lang="en-IN" sz="1600">
            <a:latin typeface="Signika" panose="020B0604020202020204" charset="0"/>
          </a:endParaRPr>
        </a:p>
      </dgm:t>
    </dgm:pt>
    <dgm:pt modelId="{ED6DA6FB-2B0F-4C15-B6D8-A43E703884F2}">
      <dgm:prSet phldrT="[Text]" custT="1"/>
      <dgm:spPr/>
      <dgm:t>
        <a:bodyPr/>
        <a:lstStyle/>
        <a:p>
          <a:r>
            <a:rPr lang="en-US" sz="1600" dirty="0">
              <a:latin typeface="Signika" panose="020B0604020202020204" charset="0"/>
            </a:rPr>
            <a:t>Transformational Leadership</a:t>
          </a:r>
          <a:endParaRPr lang="en-IN" sz="1600" dirty="0">
            <a:latin typeface="Signika" panose="020B0604020202020204" charset="0"/>
          </a:endParaRPr>
        </a:p>
      </dgm:t>
    </dgm:pt>
    <dgm:pt modelId="{9B5A64A6-8411-450B-8D9F-634C7116D619}" type="parTrans" cxnId="{41DF12D8-2B2D-4612-9606-C56B150C4CB9}">
      <dgm:prSet/>
      <dgm:spPr/>
      <dgm:t>
        <a:bodyPr/>
        <a:lstStyle/>
        <a:p>
          <a:endParaRPr lang="en-IN" sz="1600">
            <a:latin typeface="Signika" panose="020B0604020202020204" charset="0"/>
          </a:endParaRPr>
        </a:p>
      </dgm:t>
    </dgm:pt>
    <dgm:pt modelId="{38962937-CCE7-444F-A99D-777C50E64436}" type="sibTrans" cxnId="{41DF12D8-2B2D-4612-9606-C56B150C4CB9}">
      <dgm:prSet/>
      <dgm:spPr/>
      <dgm:t>
        <a:bodyPr/>
        <a:lstStyle/>
        <a:p>
          <a:endParaRPr lang="en-IN" sz="1600">
            <a:latin typeface="Signika" panose="020B0604020202020204" charset="0"/>
          </a:endParaRPr>
        </a:p>
      </dgm:t>
    </dgm:pt>
    <dgm:pt modelId="{368561BA-DBC3-4885-87C1-C22FB05F298E}">
      <dgm:prSet phldrT="[Text]" custT="1"/>
      <dgm:spPr/>
      <dgm:t>
        <a:bodyPr/>
        <a:lstStyle/>
        <a:p>
          <a:r>
            <a:rPr lang="en-US" sz="1600" dirty="0">
              <a:latin typeface="Signika" panose="020B0604020202020204" charset="0"/>
            </a:rPr>
            <a:t>Transactional Leadership</a:t>
          </a:r>
          <a:endParaRPr lang="en-IN" sz="1600" dirty="0">
            <a:latin typeface="Signika" panose="020B0604020202020204" charset="0"/>
          </a:endParaRPr>
        </a:p>
      </dgm:t>
    </dgm:pt>
    <dgm:pt modelId="{88A402A0-E20F-44F8-8D54-F5195A302A74}" type="parTrans" cxnId="{E5725011-D8D0-4B19-B45A-7B09BA35E8CD}">
      <dgm:prSet/>
      <dgm:spPr/>
      <dgm:t>
        <a:bodyPr/>
        <a:lstStyle/>
        <a:p>
          <a:endParaRPr lang="en-IN" sz="1600">
            <a:latin typeface="Signika" panose="020B0604020202020204" charset="0"/>
          </a:endParaRPr>
        </a:p>
      </dgm:t>
    </dgm:pt>
    <dgm:pt modelId="{C9DAB12E-393F-4426-A13E-0A9BE00B2F14}" type="sibTrans" cxnId="{E5725011-D8D0-4B19-B45A-7B09BA35E8CD}">
      <dgm:prSet/>
      <dgm:spPr/>
      <dgm:t>
        <a:bodyPr/>
        <a:lstStyle/>
        <a:p>
          <a:endParaRPr lang="en-IN" sz="1600">
            <a:latin typeface="Signika" panose="020B0604020202020204" charset="0"/>
          </a:endParaRPr>
        </a:p>
      </dgm:t>
    </dgm:pt>
    <dgm:pt modelId="{D77B75CF-01F4-47B3-BB6D-6D76FDF2B11C}">
      <dgm:prSet phldrT="[Text]" custT="1"/>
      <dgm:spPr/>
      <dgm:t>
        <a:bodyPr/>
        <a:lstStyle/>
        <a:p>
          <a:r>
            <a:rPr lang="en-US" sz="1600" dirty="0">
              <a:latin typeface="Signika" panose="020B0604020202020204" charset="0"/>
            </a:rPr>
            <a:t>Servant Leadership</a:t>
          </a:r>
          <a:endParaRPr lang="en-IN" sz="1600" dirty="0">
            <a:latin typeface="Signika" panose="020B0604020202020204" charset="0"/>
          </a:endParaRPr>
        </a:p>
      </dgm:t>
    </dgm:pt>
    <dgm:pt modelId="{3CECB508-5CC1-4925-8E4F-0F367C7B4553}" type="parTrans" cxnId="{EDBD89C1-2041-4152-BF30-8CA8566C5295}">
      <dgm:prSet/>
      <dgm:spPr/>
      <dgm:t>
        <a:bodyPr/>
        <a:lstStyle/>
        <a:p>
          <a:endParaRPr lang="en-IN" sz="1600"/>
        </a:p>
      </dgm:t>
    </dgm:pt>
    <dgm:pt modelId="{C9F64E7D-B36C-4981-A4D9-4B64EFC863D5}" type="sibTrans" cxnId="{EDBD89C1-2041-4152-BF30-8CA8566C5295}">
      <dgm:prSet/>
      <dgm:spPr/>
      <dgm:t>
        <a:bodyPr/>
        <a:lstStyle/>
        <a:p>
          <a:endParaRPr lang="en-IN" sz="1600"/>
        </a:p>
      </dgm:t>
    </dgm:pt>
    <dgm:pt modelId="{CC0481B2-56FD-4538-B0D1-A4657BB3F0DA}">
      <dgm:prSet phldrT="[Text]" custT="1"/>
      <dgm:spPr/>
      <dgm:t>
        <a:bodyPr/>
        <a:lstStyle/>
        <a:p>
          <a:r>
            <a:rPr lang="en-US" sz="1600" dirty="0">
              <a:latin typeface="Signika" panose="020B0604020202020204" charset="0"/>
            </a:rPr>
            <a:t>Charismatic Leadership</a:t>
          </a:r>
          <a:endParaRPr lang="en-IN" sz="1600" dirty="0">
            <a:latin typeface="Signika" panose="020B0604020202020204" charset="0"/>
          </a:endParaRPr>
        </a:p>
      </dgm:t>
    </dgm:pt>
    <dgm:pt modelId="{8F80FEDF-28CF-4040-A4C1-844270B824D7}" type="parTrans" cxnId="{10B24B6A-935A-4F62-9128-F46205203DD4}">
      <dgm:prSet/>
      <dgm:spPr/>
      <dgm:t>
        <a:bodyPr/>
        <a:lstStyle/>
        <a:p>
          <a:endParaRPr lang="en-IN" sz="1600"/>
        </a:p>
      </dgm:t>
    </dgm:pt>
    <dgm:pt modelId="{090B00E4-50FF-48D8-AFBA-E9D976CCA723}" type="sibTrans" cxnId="{10B24B6A-935A-4F62-9128-F46205203DD4}">
      <dgm:prSet/>
      <dgm:spPr/>
      <dgm:t>
        <a:bodyPr/>
        <a:lstStyle/>
        <a:p>
          <a:endParaRPr lang="en-IN" sz="1600"/>
        </a:p>
      </dgm:t>
    </dgm:pt>
    <dgm:pt modelId="{6DC54B36-7207-4D4A-847F-FD13BAB82FF8}">
      <dgm:prSet phldrT="[Text]" custT="1"/>
      <dgm:spPr/>
      <dgm:t>
        <a:bodyPr/>
        <a:lstStyle/>
        <a:p>
          <a:r>
            <a:rPr lang="en-US" sz="1600" dirty="0">
              <a:latin typeface="Signika" panose="020B0604020202020204" charset="0"/>
            </a:rPr>
            <a:t>Situational Leadership</a:t>
          </a:r>
          <a:endParaRPr lang="en-IN" sz="1600" dirty="0">
            <a:latin typeface="Signika" panose="020B0604020202020204" charset="0"/>
          </a:endParaRPr>
        </a:p>
      </dgm:t>
    </dgm:pt>
    <dgm:pt modelId="{412CE863-FCA6-4457-B837-9466A1EB3DF7}" type="parTrans" cxnId="{9D9357E8-7B9D-4AE6-B2B1-87B058B5529C}">
      <dgm:prSet/>
      <dgm:spPr/>
      <dgm:t>
        <a:bodyPr/>
        <a:lstStyle/>
        <a:p>
          <a:endParaRPr lang="en-IN" sz="1600"/>
        </a:p>
      </dgm:t>
    </dgm:pt>
    <dgm:pt modelId="{BD2BC8E1-BA8D-4FA7-A78B-2ECD3D5B3B5E}" type="sibTrans" cxnId="{9D9357E8-7B9D-4AE6-B2B1-87B058B5529C}">
      <dgm:prSet/>
      <dgm:spPr/>
      <dgm:t>
        <a:bodyPr/>
        <a:lstStyle/>
        <a:p>
          <a:endParaRPr lang="en-IN" sz="1600"/>
        </a:p>
      </dgm:t>
    </dgm:pt>
    <dgm:pt modelId="{D94FF494-4809-412D-9E21-67F6484E2A74}">
      <dgm:prSet phldrT="[Text]" custT="1"/>
      <dgm:spPr/>
      <dgm:t>
        <a:bodyPr/>
        <a:lstStyle/>
        <a:p>
          <a:r>
            <a:rPr lang="en-US" sz="1600" dirty="0">
              <a:latin typeface="Signika" panose="020B0604020202020204" charset="0"/>
            </a:rPr>
            <a:t>Cross-Cultural Leadership</a:t>
          </a:r>
          <a:endParaRPr lang="en-IN" sz="1600" dirty="0">
            <a:latin typeface="Signika" panose="020B0604020202020204" charset="0"/>
          </a:endParaRPr>
        </a:p>
      </dgm:t>
    </dgm:pt>
    <dgm:pt modelId="{8076522C-2F0E-4426-8B25-AE3994EC540E}" type="parTrans" cxnId="{55666E52-E8FD-4D44-96BB-D122FF7746AF}">
      <dgm:prSet/>
      <dgm:spPr/>
      <dgm:t>
        <a:bodyPr/>
        <a:lstStyle/>
        <a:p>
          <a:endParaRPr lang="en-IN" sz="1600"/>
        </a:p>
      </dgm:t>
    </dgm:pt>
    <dgm:pt modelId="{D4E332A3-10CC-466C-9507-B15053D532A0}" type="sibTrans" cxnId="{55666E52-E8FD-4D44-96BB-D122FF7746AF}">
      <dgm:prSet/>
      <dgm:spPr/>
      <dgm:t>
        <a:bodyPr/>
        <a:lstStyle/>
        <a:p>
          <a:endParaRPr lang="en-IN" sz="1600"/>
        </a:p>
      </dgm:t>
    </dgm:pt>
    <dgm:pt modelId="{B8AD293F-8E1F-41AE-9234-ADB0B9153825}" type="pres">
      <dgm:prSet presAssocID="{EFD81048-BD80-4609-A598-32940BB3B346}" presName="diagram" presStyleCnt="0">
        <dgm:presLayoutVars>
          <dgm:dir/>
          <dgm:resizeHandles val="exact"/>
        </dgm:presLayoutVars>
      </dgm:prSet>
      <dgm:spPr/>
    </dgm:pt>
    <dgm:pt modelId="{4FCE23AA-7D95-457E-A7E9-875CD2BF2C99}" type="pres">
      <dgm:prSet presAssocID="{75F7F694-684F-40C3-B597-19A55C6F1F8E}" presName="node" presStyleLbl="node1" presStyleIdx="0" presStyleCnt="9">
        <dgm:presLayoutVars>
          <dgm:bulletEnabled val="1"/>
        </dgm:presLayoutVars>
      </dgm:prSet>
      <dgm:spPr/>
    </dgm:pt>
    <dgm:pt modelId="{221932EF-BFDA-403A-A734-BE2435AF3D13}" type="pres">
      <dgm:prSet presAssocID="{01CBAE94-D7DB-4E0D-BEB6-57CC0A87351D}" presName="sibTrans" presStyleCnt="0"/>
      <dgm:spPr/>
    </dgm:pt>
    <dgm:pt modelId="{DAFB088C-0D71-4176-A845-473DD5FCA151}" type="pres">
      <dgm:prSet presAssocID="{03F73633-C41A-4754-9C4C-AFF3A07AB95F}" presName="node" presStyleLbl="node1" presStyleIdx="1" presStyleCnt="9">
        <dgm:presLayoutVars>
          <dgm:bulletEnabled val="1"/>
        </dgm:presLayoutVars>
      </dgm:prSet>
      <dgm:spPr/>
    </dgm:pt>
    <dgm:pt modelId="{5851C25C-4D25-4C2B-BDF1-7C19E536760F}" type="pres">
      <dgm:prSet presAssocID="{7DF23544-3AEC-4DE9-B67C-D20D5D4B201B}" presName="sibTrans" presStyleCnt="0"/>
      <dgm:spPr/>
    </dgm:pt>
    <dgm:pt modelId="{320CDB87-C611-4B57-9094-C9CCD1AF7059}" type="pres">
      <dgm:prSet presAssocID="{DA206FBC-9DB7-45FC-8C6A-6DDCB485FD75}" presName="node" presStyleLbl="node1" presStyleIdx="2" presStyleCnt="9">
        <dgm:presLayoutVars>
          <dgm:bulletEnabled val="1"/>
        </dgm:presLayoutVars>
      </dgm:prSet>
      <dgm:spPr/>
    </dgm:pt>
    <dgm:pt modelId="{F1A88E18-0A7E-49AB-B5D3-99768DD3C7F3}" type="pres">
      <dgm:prSet presAssocID="{D1C6FD85-271C-42EA-B647-712B18D9106B}" presName="sibTrans" presStyleCnt="0"/>
      <dgm:spPr/>
    </dgm:pt>
    <dgm:pt modelId="{922EBE0D-CBBF-4FED-8775-31FEAF712207}" type="pres">
      <dgm:prSet presAssocID="{ED6DA6FB-2B0F-4C15-B6D8-A43E703884F2}" presName="node" presStyleLbl="node1" presStyleIdx="3" presStyleCnt="9">
        <dgm:presLayoutVars>
          <dgm:bulletEnabled val="1"/>
        </dgm:presLayoutVars>
      </dgm:prSet>
      <dgm:spPr/>
    </dgm:pt>
    <dgm:pt modelId="{6B080F65-0A7F-4EB2-A410-5565846897E7}" type="pres">
      <dgm:prSet presAssocID="{38962937-CCE7-444F-A99D-777C50E64436}" presName="sibTrans" presStyleCnt="0"/>
      <dgm:spPr/>
    </dgm:pt>
    <dgm:pt modelId="{016ACEF1-A48B-4D6B-8BF8-B3D9B5E36EDB}" type="pres">
      <dgm:prSet presAssocID="{368561BA-DBC3-4885-87C1-C22FB05F298E}" presName="node" presStyleLbl="node1" presStyleIdx="4" presStyleCnt="9">
        <dgm:presLayoutVars>
          <dgm:bulletEnabled val="1"/>
        </dgm:presLayoutVars>
      </dgm:prSet>
      <dgm:spPr/>
    </dgm:pt>
    <dgm:pt modelId="{D1B857F6-C204-4D47-BC20-C91EE5762BAF}" type="pres">
      <dgm:prSet presAssocID="{C9DAB12E-393F-4426-A13E-0A9BE00B2F14}" presName="sibTrans" presStyleCnt="0"/>
      <dgm:spPr/>
    </dgm:pt>
    <dgm:pt modelId="{FEAF8A9A-EE18-4537-BE92-209510C08C3F}" type="pres">
      <dgm:prSet presAssocID="{D77B75CF-01F4-47B3-BB6D-6D76FDF2B11C}" presName="node" presStyleLbl="node1" presStyleIdx="5" presStyleCnt="9">
        <dgm:presLayoutVars>
          <dgm:bulletEnabled val="1"/>
        </dgm:presLayoutVars>
      </dgm:prSet>
      <dgm:spPr/>
    </dgm:pt>
    <dgm:pt modelId="{C388438F-A517-4268-8724-8EB4D4ABB06E}" type="pres">
      <dgm:prSet presAssocID="{C9F64E7D-B36C-4981-A4D9-4B64EFC863D5}" presName="sibTrans" presStyleCnt="0"/>
      <dgm:spPr/>
    </dgm:pt>
    <dgm:pt modelId="{D9AA3DD7-2EDB-4632-865B-0A2BED621C85}" type="pres">
      <dgm:prSet presAssocID="{CC0481B2-56FD-4538-B0D1-A4657BB3F0DA}" presName="node" presStyleLbl="node1" presStyleIdx="6" presStyleCnt="9">
        <dgm:presLayoutVars>
          <dgm:bulletEnabled val="1"/>
        </dgm:presLayoutVars>
      </dgm:prSet>
      <dgm:spPr/>
    </dgm:pt>
    <dgm:pt modelId="{DB69099E-4FE2-43E8-8AFB-23B80AC2BCBC}" type="pres">
      <dgm:prSet presAssocID="{090B00E4-50FF-48D8-AFBA-E9D976CCA723}" presName="sibTrans" presStyleCnt="0"/>
      <dgm:spPr/>
    </dgm:pt>
    <dgm:pt modelId="{A002DC1B-6F4A-45AD-A0B8-59DD29755BD1}" type="pres">
      <dgm:prSet presAssocID="{6DC54B36-7207-4D4A-847F-FD13BAB82FF8}" presName="node" presStyleLbl="node1" presStyleIdx="7" presStyleCnt="9">
        <dgm:presLayoutVars>
          <dgm:bulletEnabled val="1"/>
        </dgm:presLayoutVars>
      </dgm:prSet>
      <dgm:spPr/>
    </dgm:pt>
    <dgm:pt modelId="{B3933C53-EA29-4A13-8AD6-24EB196224ED}" type="pres">
      <dgm:prSet presAssocID="{BD2BC8E1-BA8D-4FA7-A78B-2ECD3D5B3B5E}" presName="sibTrans" presStyleCnt="0"/>
      <dgm:spPr/>
    </dgm:pt>
    <dgm:pt modelId="{765512F9-C0E4-45B7-B688-FB05FCCD497A}" type="pres">
      <dgm:prSet presAssocID="{D94FF494-4809-412D-9E21-67F6484E2A74}" presName="node" presStyleLbl="node1" presStyleIdx="8" presStyleCnt="9">
        <dgm:presLayoutVars>
          <dgm:bulletEnabled val="1"/>
        </dgm:presLayoutVars>
      </dgm:prSet>
      <dgm:spPr/>
    </dgm:pt>
  </dgm:ptLst>
  <dgm:cxnLst>
    <dgm:cxn modelId="{1B039E04-ADFC-44D8-874B-05D3F586E638}" type="presOf" srcId="{D94FF494-4809-412D-9E21-67F6484E2A74}" destId="{765512F9-C0E4-45B7-B688-FB05FCCD497A}" srcOrd="0" destOrd="0" presId="urn:microsoft.com/office/officeart/2005/8/layout/default"/>
    <dgm:cxn modelId="{0508070E-E862-40EF-8C0F-D23CA40F0C80}" type="presOf" srcId="{EFD81048-BD80-4609-A598-32940BB3B346}" destId="{B8AD293F-8E1F-41AE-9234-ADB0B9153825}" srcOrd="0" destOrd="0" presId="urn:microsoft.com/office/officeart/2005/8/layout/default"/>
    <dgm:cxn modelId="{E5725011-D8D0-4B19-B45A-7B09BA35E8CD}" srcId="{EFD81048-BD80-4609-A598-32940BB3B346}" destId="{368561BA-DBC3-4885-87C1-C22FB05F298E}" srcOrd="4" destOrd="0" parTransId="{88A402A0-E20F-44F8-8D54-F5195A302A74}" sibTransId="{C9DAB12E-393F-4426-A13E-0A9BE00B2F14}"/>
    <dgm:cxn modelId="{A97EEF31-37F0-47A0-9DEC-39A9A7D92297}" srcId="{EFD81048-BD80-4609-A598-32940BB3B346}" destId="{DA206FBC-9DB7-45FC-8C6A-6DDCB485FD75}" srcOrd="2" destOrd="0" parTransId="{E7C60B59-F44F-4F41-B057-7CEE7B2A1C12}" sibTransId="{D1C6FD85-271C-42EA-B647-712B18D9106B}"/>
    <dgm:cxn modelId="{6F271034-F056-475C-8245-B5B840656E97}" type="presOf" srcId="{6DC54B36-7207-4D4A-847F-FD13BAB82FF8}" destId="{A002DC1B-6F4A-45AD-A0B8-59DD29755BD1}" srcOrd="0" destOrd="0" presId="urn:microsoft.com/office/officeart/2005/8/layout/default"/>
    <dgm:cxn modelId="{28728F3C-A8D0-411E-83DE-6914AF91B96C}" type="presOf" srcId="{DA206FBC-9DB7-45FC-8C6A-6DDCB485FD75}" destId="{320CDB87-C611-4B57-9094-C9CCD1AF7059}" srcOrd="0" destOrd="0" presId="urn:microsoft.com/office/officeart/2005/8/layout/default"/>
    <dgm:cxn modelId="{DDC43241-99DB-40DD-9C64-A6FAD4D279CA}" type="presOf" srcId="{368561BA-DBC3-4885-87C1-C22FB05F298E}" destId="{016ACEF1-A48B-4D6B-8BF8-B3D9B5E36EDB}" srcOrd="0" destOrd="0" presId="urn:microsoft.com/office/officeart/2005/8/layout/default"/>
    <dgm:cxn modelId="{10B24B6A-935A-4F62-9128-F46205203DD4}" srcId="{EFD81048-BD80-4609-A598-32940BB3B346}" destId="{CC0481B2-56FD-4538-B0D1-A4657BB3F0DA}" srcOrd="6" destOrd="0" parTransId="{8F80FEDF-28CF-4040-A4C1-844270B824D7}" sibTransId="{090B00E4-50FF-48D8-AFBA-E9D976CCA723}"/>
    <dgm:cxn modelId="{55666E52-E8FD-4D44-96BB-D122FF7746AF}" srcId="{EFD81048-BD80-4609-A598-32940BB3B346}" destId="{D94FF494-4809-412D-9E21-67F6484E2A74}" srcOrd="8" destOrd="0" parTransId="{8076522C-2F0E-4426-8B25-AE3994EC540E}" sibTransId="{D4E332A3-10CC-466C-9507-B15053D532A0}"/>
    <dgm:cxn modelId="{2A779754-DBB0-486B-B1CB-9180B39861CA}" srcId="{EFD81048-BD80-4609-A598-32940BB3B346}" destId="{03F73633-C41A-4754-9C4C-AFF3A07AB95F}" srcOrd="1" destOrd="0" parTransId="{A17044FF-54D0-4B80-B19B-6E5C58C3784D}" sibTransId="{7DF23544-3AEC-4DE9-B67C-D20D5D4B201B}"/>
    <dgm:cxn modelId="{CB54BE58-C947-4562-ABD8-2A5F94678BB8}" type="presOf" srcId="{D77B75CF-01F4-47B3-BB6D-6D76FDF2B11C}" destId="{FEAF8A9A-EE18-4537-BE92-209510C08C3F}" srcOrd="0" destOrd="0" presId="urn:microsoft.com/office/officeart/2005/8/layout/default"/>
    <dgm:cxn modelId="{ABDA0691-482A-478D-8369-F593F132EA2D}" type="presOf" srcId="{03F73633-C41A-4754-9C4C-AFF3A07AB95F}" destId="{DAFB088C-0D71-4176-A845-473DD5FCA151}" srcOrd="0" destOrd="0" presId="urn:microsoft.com/office/officeart/2005/8/layout/default"/>
    <dgm:cxn modelId="{26A867BC-D838-4712-B2A3-A2900886888B}" type="presOf" srcId="{CC0481B2-56FD-4538-B0D1-A4657BB3F0DA}" destId="{D9AA3DD7-2EDB-4632-865B-0A2BED621C85}" srcOrd="0" destOrd="0" presId="urn:microsoft.com/office/officeart/2005/8/layout/default"/>
    <dgm:cxn modelId="{EDBD89C1-2041-4152-BF30-8CA8566C5295}" srcId="{EFD81048-BD80-4609-A598-32940BB3B346}" destId="{D77B75CF-01F4-47B3-BB6D-6D76FDF2B11C}" srcOrd="5" destOrd="0" parTransId="{3CECB508-5CC1-4925-8E4F-0F367C7B4553}" sibTransId="{C9F64E7D-B36C-4981-A4D9-4B64EFC863D5}"/>
    <dgm:cxn modelId="{41DF12D8-2B2D-4612-9606-C56B150C4CB9}" srcId="{EFD81048-BD80-4609-A598-32940BB3B346}" destId="{ED6DA6FB-2B0F-4C15-B6D8-A43E703884F2}" srcOrd="3" destOrd="0" parTransId="{9B5A64A6-8411-450B-8D9F-634C7116D619}" sibTransId="{38962937-CCE7-444F-A99D-777C50E64436}"/>
    <dgm:cxn modelId="{9D9357E8-7B9D-4AE6-B2B1-87B058B5529C}" srcId="{EFD81048-BD80-4609-A598-32940BB3B346}" destId="{6DC54B36-7207-4D4A-847F-FD13BAB82FF8}" srcOrd="7" destOrd="0" parTransId="{412CE863-FCA6-4457-B837-9466A1EB3DF7}" sibTransId="{BD2BC8E1-BA8D-4FA7-A78B-2ECD3D5B3B5E}"/>
    <dgm:cxn modelId="{3D38DEF4-204E-4122-B068-3D3935A2403A}" srcId="{EFD81048-BD80-4609-A598-32940BB3B346}" destId="{75F7F694-684F-40C3-B597-19A55C6F1F8E}" srcOrd="0" destOrd="0" parTransId="{136D0C22-A4D0-4405-8E4A-F7AFF77FA717}" sibTransId="{01CBAE94-D7DB-4E0D-BEB6-57CC0A87351D}"/>
    <dgm:cxn modelId="{85F213F8-6CEA-4F22-B0D7-47D772787537}" type="presOf" srcId="{75F7F694-684F-40C3-B597-19A55C6F1F8E}" destId="{4FCE23AA-7D95-457E-A7E9-875CD2BF2C99}" srcOrd="0" destOrd="0" presId="urn:microsoft.com/office/officeart/2005/8/layout/default"/>
    <dgm:cxn modelId="{153D4DF8-4702-4821-B702-721FAE24A534}" type="presOf" srcId="{ED6DA6FB-2B0F-4C15-B6D8-A43E703884F2}" destId="{922EBE0D-CBBF-4FED-8775-31FEAF712207}" srcOrd="0" destOrd="0" presId="urn:microsoft.com/office/officeart/2005/8/layout/default"/>
    <dgm:cxn modelId="{C6B4E223-9E14-405B-854B-DC68687C0340}" type="presParOf" srcId="{B8AD293F-8E1F-41AE-9234-ADB0B9153825}" destId="{4FCE23AA-7D95-457E-A7E9-875CD2BF2C99}" srcOrd="0" destOrd="0" presId="urn:microsoft.com/office/officeart/2005/8/layout/default"/>
    <dgm:cxn modelId="{69EC0FE4-B0AA-4964-B33A-AE32205C998C}" type="presParOf" srcId="{B8AD293F-8E1F-41AE-9234-ADB0B9153825}" destId="{221932EF-BFDA-403A-A734-BE2435AF3D13}" srcOrd="1" destOrd="0" presId="urn:microsoft.com/office/officeart/2005/8/layout/default"/>
    <dgm:cxn modelId="{CF570ED2-F218-4DA0-B0F8-193A97DC95BE}" type="presParOf" srcId="{B8AD293F-8E1F-41AE-9234-ADB0B9153825}" destId="{DAFB088C-0D71-4176-A845-473DD5FCA151}" srcOrd="2" destOrd="0" presId="urn:microsoft.com/office/officeart/2005/8/layout/default"/>
    <dgm:cxn modelId="{F7615A73-050A-4383-A49A-8275852550DE}" type="presParOf" srcId="{B8AD293F-8E1F-41AE-9234-ADB0B9153825}" destId="{5851C25C-4D25-4C2B-BDF1-7C19E536760F}" srcOrd="3" destOrd="0" presId="urn:microsoft.com/office/officeart/2005/8/layout/default"/>
    <dgm:cxn modelId="{4CF8605D-4D3B-4A1F-B180-0126A89817FC}" type="presParOf" srcId="{B8AD293F-8E1F-41AE-9234-ADB0B9153825}" destId="{320CDB87-C611-4B57-9094-C9CCD1AF7059}" srcOrd="4" destOrd="0" presId="urn:microsoft.com/office/officeart/2005/8/layout/default"/>
    <dgm:cxn modelId="{B3AD115A-21DF-4800-AA9F-245CC371F35A}" type="presParOf" srcId="{B8AD293F-8E1F-41AE-9234-ADB0B9153825}" destId="{F1A88E18-0A7E-49AB-B5D3-99768DD3C7F3}" srcOrd="5" destOrd="0" presId="urn:microsoft.com/office/officeart/2005/8/layout/default"/>
    <dgm:cxn modelId="{B9F8532D-732E-4DF5-9599-09081E4BFCC8}" type="presParOf" srcId="{B8AD293F-8E1F-41AE-9234-ADB0B9153825}" destId="{922EBE0D-CBBF-4FED-8775-31FEAF712207}" srcOrd="6" destOrd="0" presId="urn:microsoft.com/office/officeart/2005/8/layout/default"/>
    <dgm:cxn modelId="{1FCE1B5D-4B67-4D86-ACD9-6283FD2718AA}" type="presParOf" srcId="{B8AD293F-8E1F-41AE-9234-ADB0B9153825}" destId="{6B080F65-0A7F-4EB2-A410-5565846897E7}" srcOrd="7" destOrd="0" presId="urn:microsoft.com/office/officeart/2005/8/layout/default"/>
    <dgm:cxn modelId="{945D2367-4F92-43F4-8371-4A94E64EC680}" type="presParOf" srcId="{B8AD293F-8E1F-41AE-9234-ADB0B9153825}" destId="{016ACEF1-A48B-4D6B-8BF8-B3D9B5E36EDB}" srcOrd="8" destOrd="0" presId="urn:microsoft.com/office/officeart/2005/8/layout/default"/>
    <dgm:cxn modelId="{5FF4B1B0-32AB-4AFE-8698-C2600807BCE1}" type="presParOf" srcId="{B8AD293F-8E1F-41AE-9234-ADB0B9153825}" destId="{D1B857F6-C204-4D47-BC20-C91EE5762BAF}" srcOrd="9" destOrd="0" presId="urn:microsoft.com/office/officeart/2005/8/layout/default"/>
    <dgm:cxn modelId="{A7B04A68-E3A6-4D93-AEB5-8CE78A8C8664}" type="presParOf" srcId="{B8AD293F-8E1F-41AE-9234-ADB0B9153825}" destId="{FEAF8A9A-EE18-4537-BE92-209510C08C3F}" srcOrd="10" destOrd="0" presId="urn:microsoft.com/office/officeart/2005/8/layout/default"/>
    <dgm:cxn modelId="{0D8AC677-D8D0-4DF2-A290-7B9947D2818B}" type="presParOf" srcId="{B8AD293F-8E1F-41AE-9234-ADB0B9153825}" destId="{C388438F-A517-4268-8724-8EB4D4ABB06E}" srcOrd="11" destOrd="0" presId="urn:microsoft.com/office/officeart/2005/8/layout/default"/>
    <dgm:cxn modelId="{A2F805F2-F41B-42F8-8E0B-9D3727A5EEE0}" type="presParOf" srcId="{B8AD293F-8E1F-41AE-9234-ADB0B9153825}" destId="{D9AA3DD7-2EDB-4632-865B-0A2BED621C85}" srcOrd="12" destOrd="0" presId="urn:microsoft.com/office/officeart/2005/8/layout/default"/>
    <dgm:cxn modelId="{45C01CC8-F042-4983-BEB1-3E8ADAE22B39}" type="presParOf" srcId="{B8AD293F-8E1F-41AE-9234-ADB0B9153825}" destId="{DB69099E-4FE2-43E8-8AFB-23B80AC2BCBC}" srcOrd="13" destOrd="0" presId="urn:microsoft.com/office/officeart/2005/8/layout/default"/>
    <dgm:cxn modelId="{85145D4A-9648-4730-ABD3-5A48D91BB307}" type="presParOf" srcId="{B8AD293F-8E1F-41AE-9234-ADB0B9153825}" destId="{A002DC1B-6F4A-45AD-A0B8-59DD29755BD1}" srcOrd="14" destOrd="0" presId="urn:microsoft.com/office/officeart/2005/8/layout/default"/>
    <dgm:cxn modelId="{9A551722-A510-41E1-A276-9A5F68CA3F00}" type="presParOf" srcId="{B8AD293F-8E1F-41AE-9234-ADB0B9153825}" destId="{B3933C53-EA29-4A13-8AD6-24EB196224ED}" srcOrd="15" destOrd="0" presId="urn:microsoft.com/office/officeart/2005/8/layout/default"/>
    <dgm:cxn modelId="{81A1F023-1D7D-4F05-AF9A-812C32037D04}" type="presParOf" srcId="{B8AD293F-8E1F-41AE-9234-ADB0B9153825}" destId="{765512F9-C0E4-45B7-B688-FB05FCCD497A}" srcOrd="1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1BB70DF-5A2D-4386-8372-81B0F9B713B2}"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IN"/>
        </a:p>
      </dgm:t>
    </dgm:pt>
    <dgm:pt modelId="{D6F117FF-4F1D-40E2-B679-46D7557ADB92}">
      <dgm:prSet phldrT="[Text]" custT="1"/>
      <dgm:spPr/>
      <dgm:t>
        <a:bodyPr/>
        <a:lstStyle/>
        <a:p>
          <a:r>
            <a:rPr lang="en-IN" sz="1600" dirty="0">
              <a:latin typeface="Signika" panose="020B0604020202020204" charset="0"/>
            </a:rPr>
            <a:t>Autocratic Leadership</a:t>
          </a:r>
        </a:p>
      </dgm:t>
    </dgm:pt>
    <dgm:pt modelId="{28048A08-8297-4D77-9BF7-543E3B5C921C}" type="parTrans" cxnId="{0EEFE36D-48A0-401C-A882-A66297B3BCD8}">
      <dgm:prSet/>
      <dgm:spPr/>
      <dgm:t>
        <a:bodyPr/>
        <a:lstStyle/>
        <a:p>
          <a:endParaRPr lang="en-IN" sz="1600">
            <a:latin typeface="Signika" panose="020B0604020202020204" charset="0"/>
          </a:endParaRPr>
        </a:p>
      </dgm:t>
    </dgm:pt>
    <dgm:pt modelId="{2FB0255F-570E-4CA9-B825-CC2DE9A245B0}" type="sibTrans" cxnId="{0EEFE36D-48A0-401C-A882-A66297B3BCD8}">
      <dgm:prSet/>
      <dgm:spPr/>
      <dgm:t>
        <a:bodyPr/>
        <a:lstStyle/>
        <a:p>
          <a:endParaRPr lang="en-IN" sz="1600">
            <a:latin typeface="Signika" panose="020B0604020202020204" charset="0"/>
          </a:endParaRPr>
        </a:p>
      </dgm:t>
    </dgm:pt>
    <dgm:pt modelId="{E64182BE-6D2E-4824-BE53-5E4981815452}">
      <dgm:prSet phldrT="[Text]" custT="1"/>
      <dgm:spPr/>
      <dgm:t>
        <a:bodyPr/>
        <a:lstStyle/>
        <a:p>
          <a:r>
            <a:rPr lang="en-US" sz="1600" dirty="0">
              <a:latin typeface="Signika" panose="020B0604020202020204" charset="0"/>
            </a:rPr>
            <a:t>Democratic Leadership</a:t>
          </a:r>
          <a:endParaRPr lang="en-IN" sz="1600" dirty="0">
            <a:latin typeface="Signika" panose="020B0604020202020204" charset="0"/>
          </a:endParaRPr>
        </a:p>
      </dgm:t>
    </dgm:pt>
    <dgm:pt modelId="{DC12FC0E-2C2C-4B44-8239-2E27C941203C}" type="parTrans" cxnId="{3BA385B9-531D-42E9-9D60-F5CF7A4149C7}">
      <dgm:prSet/>
      <dgm:spPr/>
      <dgm:t>
        <a:bodyPr/>
        <a:lstStyle/>
        <a:p>
          <a:endParaRPr lang="en-IN" sz="1600">
            <a:latin typeface="Signika" panose="020B0604020202020204" charset="0"/>
          </a:endParaRPr>
        </a:p>
      </dgm:t>
    </dgm:pt>
    <dgm:pt modelId="{AE25E6DA-D080-4CB2-98EF-0333C9EA7FA3}" type="sibTrans" cxnId="{3BA385B9-531D-42E9-9D60-F5CF7A4149C7}">
      <dgm:prSet/>
      <dgm:spPr/>
      <dgm:t>
        <a:bodyPr/>
        <a:lstStyle/>
        <a:p>
          <a:endParaRPr lang="en-IN" sz="1600">
            <a:latin typeface="Signika" panose="020B0604020202020204" charset="0"/>
          </a:endParaRPr>
        </a:p>
      </dgm:t>
    </dgm:pt>
    <dgm:pt modelId="{5F65AB7C-3CCC-4BA9-9984-CD15F4C431C5}">
      <dgm:prSet phldrT="[Text]" custT="1"/>
      <dgm:spPr/>
      <dgm:t>
        <a:bodyPr/>
        <a:lstStyle/>
        <a:p>
          <a:r>
            <a:rPr lang="en-US" sz="1200" dirty="0">
              <a:latin typeface="Signika" panose="020B0604020202020204" charset="0"/>
            </a:rPr>
            <a:t>Participative leadership, involves leaders soliciting input and feedback from team members when making decisions.</a:t>
          </a:r>
          <a:endParaRPr lang="en-IN" sz="1200" dirty="0">
            <a:latin typeface="Signika" panose="020B0604020202020204" charset="0"/>
          </a:endParaRPr>
        </a:p>
      </dgm:t>
    </dgm:pt>
    <dgm:pt modelId="{74661F90-D587-4B6E-A210-48D89F60A489}" type="parTrans" cxnId="{1442750D-7672-4FD7-AFCF-159435263E12}">
      <dgm:prSet/>
      <dgm:spPr/>
      <dgm:t>
        <a:bodyPr/>
        <a:lstStyle/>
        <a:p>
          <a:endParaRPr lang="en-IN" sz="1600">
            <a:latin typeface="Signika" panose="020B0604020202020204" charset="0"/>
          </a:endParaRPr>
        </a:p>
      </dgm:t>
    </dgm:pt>
    <dgm:pt modelId="{61F2FB2C-7EEF-4B26-8C8B-DF494E835823}" type="sibTrans" cxnId="{1442750D-7672-4FD7-AFCF-159435263E12}">
      <dgm:prSet/>
      <dgm:spPr/>
      <dgm:t>
        <a:bodyPr/>
        <a:lstStyle/>
        <a:p>
          <a:endParaRPr lang="en-IN" sz="1600">
            <a:latin typeface="Signika" panose="020B0604020202020204" charset="0"/>
          </a:endParaRPr>
        </a:p>
      </dgm:t>
    </dgm:pt>
    <dgm:pt modelId="{033F2C21-61A7-4148-BB68-025E30D3766B}">
      <dgm:prSet phldrT="[Text]" custT="1"/>
      <dgm:spPr/>
      <dgm:t>
        <a:bodyPr/>
        <a:lstStyle/>
        <a:p>
          <a:r>
            <a:rPr lang="en-IN" sz="1600" dirty="0">
              <a:latin typeface="Signika" panose="020B0604020202020204" charset="0"/>
            </a:rPr>
            <a:t>Laissez-Faire Leadership</a:t>
          </a:r>
        </a:p>
      </dgm:t>
    </dgm:pt>
    <dgm:pt modelId="{CF520F8D-1563-4378-9DA9-6784864C953E}" type="parTrans" cxnId="{99454093-8264-40FB-859C-473C170DCA32}">
      <dgm:prSet/>
      <dgm:spPr/>
      <dgm:t>
        <a:bodyPr/>
        <a:lstStyle/>
        <a:p>
          <a:endParaRPr lang="en-IN" sz="1600">
            <a:latin typeface="Signika" panose="020B0604020202020204" charset="0"/>
          </a:endParaRPr>
        </a:p>
      </dgm:t>
    </dgm:pt>
    <dgm:pt modelId="{CA2E84E0-6F03-4B8A-9486-B86E449554D7}" type="sibTrans" cxnId="{99454093-8264-40FB-859C-473C170DCA32}">
      <dgm:prSet/>
      <dgm:spPr/>
      <dgm:t>
        <a:bodyPr/>
        <a:lstStyle/>
        <a:p>
          <a:endParaRPr lang="en-IN" sz="1600">
            <a:latin typeface="Signika" panose="020B0604020202020204" charset="0"/>
          </a:endParaRPr>
        </a:p>
      </dgm:t>
    </dgm:pt>
    <dgm:pt modelId="{9B7D4C60-CB44-4C92-9B5E-25FE976FC586}">
      <dgm:prSet custT="1"/>
      <dgm:spPr/>
      <dgm:t>
        <a:bodyPr/>
        <a:lstStyle/>
        <a:p>
          <a:r>
            <a:rPr lang="en-US" sz="1200" dirty="0">
              <a:latin typeface="Signika" panose="020B0604020202020204" charset="0"/>
            </a:rPr>
            <a:t>Subordinates are expected to follow instructions without question, under full control and authority.</a:t>
          </a:r>
          <a:endParaRPr lang="en-IN" sz="1200" dirty="0">
            <a:latin typeface="Signika" panose="020B0604020202020204" charset="0"/>
          </a:endParaRPr>
        </a:p>
      </dgm:t>
    </dgm:pt>
    <dgm:pt modelId="{C163D99B-69EF-4134-89BA-E92F2773B8D8}" type="parTrans" cxnId="{CBB7E41E-CC32-42CA-ACF8-05896E4C6E65}">
      <dgm:prSet/>
      <dgm:spPr/>
      <dgm:t>
        <a:bodyPr/>
        <a:lstStyle/>
        <a:p>
          <a:endParaRPr lang="en-IN" sz="1600">
            <a:latin typeface="Signika" panose="020B0604020202020204" charset="0"/>
          </a:endParaRPr>
        </a:p>
      </dgm:t>
    </dgm:pt>
    <dgm:pt modelId="{09BFFD92-276A-4F6C-9484-EFE6DE2C0FBC}" type="sibTrans" cxnId="{CBB7E41E-CC32-42CA-ACF8-05896E4C6E65}">
      <dgm:prSet/>
      <dgm:spPr/>
      <dgm:t>
        <a:bodyPr/>
        <a:lstStyle/>
        <a:p>
          <a:endParaRPr lang="en-IN" sz="1600">
            <a:latin typeface="Signika" panose="020B0604020202020204" charset="0"/>
          </a:endParaRPr>
        </a:p>
      </dgm:t>
    </dgm:pt>
    <dgm:pt modelId="{6CB99291-08F0-4EC1-B276-99B9C955C2C2}">
      <dgm:prSet custT="1"/>
      <dgm:spPr/>
      <dgm:t>
        <a:bodyPr/>
        <a:lstStyle/>
        <a:p>
          <a:r>
            <a:rPr lang="en-US" sz="1200" dirty="0">
              <a:latin typeface="Signika" panose="020B0604020202020204" charset="0"/>
            </a:rPr>
            <a:t>Effective in case of quick decisions or when the </a:t>
          </a:r>
          <a:r>
            <a:rPr lang="en-IN" sz="1200" dirty="0">
              <a:latin typeface="Signika" panose="020B0604020202020204" charset="0"/>
            </a:rPr>
            <a:t>leader possesses special expertise.</a:t>
          </a:r>
        </a:p>
      </dgm:t>
    </dgm:pt>
    <dgm:pt modelId="{EE7DE973-7AE9-4C6B-88FB-4117D2D1021D}" type="parTrans" cxnId="{1D1C4E9E-8A06-4E8E-A071-59D4B18452A8}">
      <dgm:prSet/>
      <dgm:spPr/>
      <dgm:t>
        <a:bodyPr/>
        <a:lstStyle/>
        <a:p>
          <a:endParaRPr lang="en-IN" sz="1600">
            <a:latin typeface="Signika" panose="020B0604020202020204" charset="0"/>
          </a:endParaRPr>
        </a:p>
      </dgm:t>
    </dgm:pt>
    <dgm:pt modelId="{68181019-3FFB-46D0-AC9F-4E3224C63ECE}" type="sibTrans" cxnId="{1D1C4E9E-8A06-4E8E-A071-59D4B18452A8}">
      <dgm:prSet/>
      <dgm:spPr/>
      <dgm:t>
        <a:bodyPr/>
        <a:lstStyle/>
        <a:p>
          <a:endParaRPr lang="en-IN" sz="1600">
            <a:latin typeface="Signika" panose="020B0604020202020204" charset="0"/>
          </a:endParaRPr>
        </a:p>
      </dgm:t>
    </dgm:pt>
    <dgm:pt modelId="{17F8B391-13D1-4137-B148-30149F588763}">
      <dgm:prSet custT="1"/>
      <dgm:spPr/>
      <dgm:t>
        <a:bodyPr/>
        <a:lstStyle/>
        <a:p>
          <a:r>
            <a:rPr lang="en-US" sz="1200" dirty="0">
              <a:latin typeface="Signika" panose="020B0604020202020204" charset="0"/>
            </a:rPr>
            <a:t>Promotes collaboration and involves team members in the decision-making</a:t>
          </a:r>
          <a:r>
            <a:rPr lang="en-IN" sz="1200" dirty="0">
              <a:latin typeface="Signika" panose="020B0604020202020204" charset="0"/>
            </a:rPr>
            <a:t>.</a:t>
          </a:r>
        </a:p>
      </dgm:t>
    </dgm:pt>
    <dgm:pt modelId="{5E043AF9-5BCB-42C9-B397-EB1A0D25A0AF}" type="parTrans" cxnId="{8DDD7EE7-619E-4E6A-962B-91E0415F981E}">
      <dgm:prSet/>
      <dgm:spPr/>
      <dgm:t>
        <a:bodyPr/>
        <a:lstStyle/>
        <a:p>
          <a:endParaRPr lang="en-IN" sz="1600">
            <a:latin typeface="Signika" panose="020B0604020202020204" charset="0"/>
          </a:endParaRPr>
        </a:p>
      </dgm:t>
    </dgm:pt>
    <dgm:pt modelId="{F0729F12-FC4A-4D44-88FA-F293240C3614}" type="sibTrans" cxnId="{8DDD7EE7-619E-4E6A-962B-91E0415F981E}">
      <dgm:prSet/>
      <dgm:spPr/>
      <dgm:t>
        <a:bodyPr/>
        <a:lstStyle/>
        <a:p>
          <a:endParaRPr lang="en-IN" sz="1600">
            <a:latin typeface="Signika" panose="020B0604020202020204" charset="0"/>
          </a:endParaRPr>
        </a:p>
      </dgm:t>
    </dgm:pt>
    <dgm:pt modelId="{D9AD9922-01D1-4AF0-8212-06193670EAEF}">
      <dgm:prSet custT="1"/>
      <dgm:spPr/>
      <dgm:t>
        <a:bodyPr/>
        <a:lstStyle/>
        <a:p>
          <a:r>
            <a:rPr lang="en-US" sz="1200" dirty="0">
              <a:latin typeface="Signika" panose="020B0604020202020204" charset="0"/>
            </a:rPr>
            <a:t>Effective in fostering a sense of ownership and engagement in the </a:t>
          </a:r>
          <a:r>
            <a:rPr lang="en-IN" sz="1200" dirty="0">
              <a:latin typeface="Signika" panose="020B0604020202020204" charset="0"/>
            </a:rPr>
            <a:t>team.</a:t>
          </a:r>
        </a:p>
      </dgm:t>
    </dgm:pt>
    <dgm:pt modelId="{B52222CB-1BC1-4F0E-90D6-DBAA079811B1}" type="parTrans" cxnId="{E035EB28-7D1A-44C8-B07D-FE0B445BA609}">
      <dgm:prSet/>
      <dgm:spPr/>
      <dgm:t>
        <a:bodyPr/>
        <a:lstStyle/>
        <a:p>
          <a:endParaRPr lang="en-IN" sz="1600">
            <a:latin typeface="Signika" panose="020B0604020202020204" charset="0"/>
          </a:endParaRPr>
        </a:p>
      </dgm:t>
    </dgm:pt>
    <dgm:pt modelId="{303D9437-8918-48D6-A58D-418E2716D06B}" type="sibTrans" cxnId="{E035EB28-7D1A-44C8-B07D-FE0B445BA609}">
      <dgm:prSet/>
      <dgm:spPr/>
      <dgm:t>
        <a:bodyPr/>
        <a:lstStyle/>
        <a:p>
          <a:endParaRPr lang="en-IN" sz="1600">
            <a:latin typeface="Signika" panose="020B0604020202020204" charset="0"/>
          </a:endParaRPr>
        </a:p>
      </dgm:t>
    </dgm:pt>
    <dgm:pt modelId="{6FF0F801-261E-495E-9911-CEC450E8AA0C}">
      <dgm:prSet phldrT="[Text]" custT="1"/>
      <dgm:spPr/>
      <dgm:t>
        <a:bodyPr/>
        <a:lstStyle/>
        <a:p>
          <a:r>
            <a:rPr lang="en-US" sz="1200" dirty="0">
              <a:latin typeface="Signika" panose="020B0604020202020204" charset="0"/>
            </a:rPr>
            <a:t>Leaders are hands-off and provide minimal guidance or direction to </a:t>
          </a:r>
          <a:r>
            <a:rPr lang="en-IN" sz="1200" dirty="0">
              <a:latin typeface="Signika" panose="020B0604020202020204" charset="0"/>
            </a:rPr>
            <a:t>their teams.</a:t>
          </a:r>
        </a:p>
      </dgm:t>
    </dgm:pt>
    <dgm:pt modelId="{BDFB16FF-B7C1-4147-A438-DDC2402BFD24}" type="parTrans" cxnId="{3A23F791-6664-4485-B370-02CC73389550}">
      <dgm:prSet/>
      <dgm:spPr/>
      <dgm:t>
        <a:bodyPr/>
        <a:lstStyle/>
        <a:p>
          <a:endParaRPr lang="en-IN" sz="1600">
            <a:latin typeface="Signika" panose="020B0604020202020204" charset="0"/>
          </a:endParaRPr>
        </a:p>
      </dgm:t>
    </dgm:pt>
    <dgm:pt modelId="{B68E0D9E-6FC4-42E2-BA8B-6C6F03A79BD0}" type="sibTrans" cxnId="{3A23F791-6664-4485-B370-02CC73389550}">
      <dgm:prSet/>
      <dgm:spPr/>
      <dgm:t>
        <a:bodyPr/>
        <a:lstStyle/>
        <a:p>
          <a:endParaRPr lang="en-IN" sz="1600">
            <a:latin typeface="Signika" panose="020B0604020202020204" charset="0"/>
          </a:endParaRPr>
        </a:p>
      </dgm:t>
    </dgm:pt>
    <dgm:pt modelId="{37E7F09F-982C-494C-84AD-6723621341AD}">
      <dgm:prSet custT="1"/>
      <dgm:spPr/>
      <dgm:t>
        <a:bodyPr/>
        <a:lstStyle/>
        <a:p>
          <a:r>
            <a:rPr lang="en-US" sz="1200" dirty="0">
              <a:latin typeface="Signika" panose="020B0604020202020204" charset="0"/>
            </a:rPr>
            <a:t>Team members are given a high degree of autonomy and responsibility for decision making.</a:t>
          </a:r>
          <a:endParaRPr lang="en-IN" sz="1200" dirty="0">
            <a:latin typeface="Signika" panose="020B0604020202020204" charset="0"/>
          </a:endParaRPr>
        </a:p>
      </dgm:t>
    </dgm:pt>
    <dgm:pt modelId="{7FBF9BFE-C5E4-4204-B387-EFBD28AF9878}" type="parTrans" cxnId="{3AF1CBA6-D870-4694-BDEE-5F9E5CD73661}">
      <dgm:prSet/>
      <dgm:spPr/>
      <dgm:t>
        <a:bodyPr/>
        <a:lstStyle/>
        <a:p>
          <a:endParaRPr lang="en-IN" sz="1600">
            <a:latin typeface="Signika" panose="020B0604020202020204" charset="0"/>
          </a:endParaRPr>
        </a:p>
      </dgm:t>
    </dgm:pt>
    <dgm:pt modelId="{066EB306-5D3B-40F3-816F-2A804A201DE4}" type="sibTrans" cxnId="{3AF1CBA6-D870-4694-BDEE-5F9E5CD73661}">
      <dgm:prSet/>
      <dgm:spPr/>
      <dgm:t>
        <a:bodyPr/>
        <a:lstStyle/>
        <a:p>
          <a:endParaRPr lang="en-IN" sz="1600">
            <a:latin typeface="Signika" panose="020B0604020202020204" charset="0"/>
          </a:endParaRPr>
        </a:p>
      </dgm:t>
    </dgm:pt>
    <dgm:pt modelId="{0308EC01-C175-4D13-B42C-4CEF0C0B647C}">
      <dgm:prSet custT="1"/>
      <dgm:spPr/>
      <dgm:t>
        <a:bodyPr/>
        <a:lstStyle/>
        <a:p>
          <a:r>
            <a:rPr lang="en-US" sz="1200" dirty="0">
              <a:latin typeface="Signika" panose="020B0604020202020204" charset="0"/>
            </a:rPr>
            <a:t>Effective for highly skilled and self-motivated teams</a:t>
          </a:r>
          <a:endParaRPr lang="en-IN" sz="1200" dirty="0">
            <a:latin typeface="Signika" panose="020B0604020202020204" charset="0"/>
          </a:endParaRPr>
        </a:p>
      </dgm:t>
    </dgm:pt>
    <dgm:pt modelId="{88D6B157-FE79-4151-B566-9A9970614184}" type="parTrans" cxnId="{68AD0E50-3210-43E6-AF0C-09B3654B6B4F}">
      <dgm:prSet/>
      <dgm:spPr/>
      <dgm:t>
        <a:bodyPr/>
        <a:lstStyle/>
        <a:p>
          <a:endParaRPr lang="en-IN" sz="1600">
            <a:latin typeface="Signika" panose="020B0604020202020204" charset="0"/>
          </a:endParaRPr>
        </a:p>
      </dgm:t>
    </dgm:pt>
    <dgm:pt modelId="{6D881DAD-A0C7-4759-97F8-DE5990E3CE06}" type="sibTrans" cxnId="{68AD0E50-3210-43E6-AF0C-09B3654B6B4F}">
      <dgm:prSet/>
      <dgm:spPr/>
      <dgm:t>
        <a:bodyPr/>
        <a:lstStyle/>
        <a:p>
          <a:endParaRPr lang="en-IN" sz="1600">
            <a:latin typeface="Signika" panose="020B0604020202020204" charset="0"/>
          </a:endParaRPr>
        </a:p>
      </dgm:t>
    </dgm:pt>
    <dgm:pt modelId="{E72F3868-11F7-4175-B8C5-8879C8D86F76}">
      <dgm:prSet phldrT="[Text]" custT="1"/>
      <dgm:spPr/>
      <dgm:t>
        <a:bodyPr/>
        <a:lstStyle/>
        <a:p>
          <a:r>
            <a:rPr lang="en-US" sz="1200" dirty="0">
              <a:latin typeface="Signika" panose="020B0604020202020204" charset="0"/>
            </a:rPr>
            <a:t>Unilateral Decision making, without seeking input from team </a:t>
          </a:r>
          <a:r>
            <a:rPr lang="en-IN" sz="1200" dirty="0">
              <a:latin typeface="Signika" panose="020B0604020202020204" charset="0"/>
            </a:rPr>
            <a:t>members.</a:t>
          </a:r>
        </a:p>
      </dgm:t>
    </dgm:pt>
    <dgm:pt modelId="{BC3E6D9E-5589-4312-A82D-2FD0CCFDDBA3}" type="sibTrans" cxnId="{E83D1A72-A144-4048-BB55-631F76D879D6}">
      <dgm:prSet/>
      <dgm:spPr/>
      <dgm:t>
        <a:bodyPr/>
        <a:lstStyle/>
        <a:p>
          <a:endParaRPr lang="en-IN" sz="1600">
            <a:latin typeface="Signika" panose="020B0604020202020204" charset="0"/>
          </a:endParaRPr>
        </a:p>
      </dgm:t>
    </dgm:pt>
    <dgm:pt modelId="{CCF69FF5-528F-4FDE-A741-78A95D738E23}" type="parTrans" cxnId="{E83D1A72-A144-4048-BB55-631F76D879D6}">
      <dgm:prSet/>
      <dgm:spPr/>
      <dgm:t>
        <a:bodyPr/>
        <a:lstStyle/>
        <a:p>
          <a:endParaRPr lang="en-IN" sz="1600">
            <a:latin typeface="Signika" panose="020B0604020202020204" charset="0"/>
          </a:endParaRPr>
        </a:p>
      </dgm:t>
    </dgm:pt>
    <dgm:pt modelId="{4AB99DAC-58A1-4884-8E6E-94FCC133BB4F}">
      <dgm:prSet custT="1"/>
      <dgm:spPr/>
      <dgm:t>
        <a:bodyPr/>
        <a:lstStyle/>
        <a:p>
          <a:r>
            <a:rPr lang="en-US" sz="1200" dirty="0">
              <a:latin typeface="Signika" panose="020B0604020202020204" charset="0"/>
            </a:rPr>
            <a:t>Can lead to chaos </a:t>
          </a:r>
          <a:r>
            <a:rPr lang="en-IN" sz="1200" dirty="0">
              <a:latin typeface="Signika" panose="020B0604020202020204" charset="0"/>
            </a:rPr>
            <a:t>in less structured environments.</a:t>
          </a:r>
        </a:p>
      </dgm:t>
    </dgm:pt>
    <dgm:pt modelId="{422C5010-2CD5-4094-AC7A-38C09207F8E3}" type="parTrans" cxnId="{7C5D393F-A5B0-4788-BE59-CC2804050F9C}">
      <dgm:prSet/>
      <dgm:spPr/>
      <dgm:t>
        <a:bodyPr/>
        <a:lstStyle/>
        <a:p>
          <a:endParaRPr lang="en-IN"/>
        </a:p>
      </dgm:t>
    </dgm:pt>
    <dgm:pt modelId="{D249D40D-8A1A-42E4-975F-EB97F995BF10}" type="sibTrans" cxnId="{7C5D393F-A5B0-4788-BE59-CC2804050F9C}">
      <dgm:prSet/>
      <dgm:spPr/>
      <dgm:t>
        <a:bodyPr/>
        <a:lstStyle/>
        <a:p>
          <a:endParaRPr lang="en-IN"/>
        </a:p>
      </dgm:t>
    </dgm:pt>
    <dgm:pt modelId="{AF44B61F-AFDB-4C38-8733-E58460EB62AC}" type="pres">
      <dgm:prSet presAssocID="{61BB70DF-5A2D-4386-8372-81B0F9B713B2}" presName="Name0" presStyleCnt="0">
        <dgm:presLayoutVars>
          <dgm:dir/>
          <dgm:animLvl val="lvl"/>
          <dgm:resizeHandles val="exact"/>
        </dgm:presLayoutVars>
      </dgm:prSet>
      <dgm:spPr/>
    </dgm:pt>
    <dgm:pt modelId="{07B17FEC-0F9C-440C-835D-93BE07DEA48C}" type="pres">
      <dgm:prSet presAssocID="{D6F117FF-4F1D-40E2-B679-46D7557ADB92}" presName="linNode" presStyleCnt="0"/>
      <dgm:spPr/>
    </dgm:pt>
    <dgm:pt modelId="{4B782C4A-375A-42E5-AFDF-D54593CCDB4C}" type="pres">
      <dgm:prSet presAssocID="{D6F117FF-4F1D-40E2-B679-46D7557ADB92}" presName="parentText" presStyleLbl="node1" presStyleIdx="0" presStyleCnt="3" custScaleX="52829">
        <dgm:presLayoutVars>
          <dgm:chMax val="1"/>
          <dgm:bulletEnabled val="1"/>
        </dgm:presLayoutVars>
      </dgm:prSet>
      <dgm:spPr/>
    </dgm:pt>
    <dgm:pt modelId="{9EE3D80A-ED1B-464E-BCE6-9845886A7FAB}" type="pres">
      <dgm:prSet presAssocID="{D6F117FF-4F1D-40E2-B679-46D7557ADB92}" presName="descendantText" presStyleLbl="alignAccFollowNode1" presStyleIdx="0" presStyleCnt="3" custScaleX="111288">
        <dgm:presLayoutVars>
          <dgm:bulletEnabled val="1"/>
        </dgm:presLayoutVars>
      </dgm:prSet>
      <dgm:spPr/>
    </dgm:pt>
    <dgm:pt modelId="{C1A81138-ED67-4E5C-9698-F1302AAE4290}" type="pres">
      <dgm:prSet presAssocID="{2FB0255F-570E-4CA9-B825-CC2DE9A245B0}" presName="sp" presStyleCnt="0"/>
      <dgm:spPr/>
    </dgm:pt>
    <dgm:pt modelId="{A95569F0-B371-45C3-B2D4-E8808FC35755}" type="pres">
      <dgm:prSet presAssocID="{E64182BE-6D2E-4824-BE53-5E4981815452}" presName="linNode" presStyleCnt="0"/>
      <dgm:spPr/>
    </dgm:pt>
    <dgm:pt modelId="{8C4E17ED-A83C-45B2-9519-6ECA5EAD77B8}" type="pres">
      <dgm:prSet presAssocID="{E64182BE-6D2E-4824-BE53-5E4981815452}" presName="parentText" presStyleLbl="node1" presStyleIdx="1" presStyleCnt="3" custScaleX="52829">
        <dgm:presLayoutVars>
          <dgm:chMax val="1"/>
          <dgm:bulletEnabled val="1"/>
        </dgm:presLayoutVars>
      </dgm:prSet>
      <dgm:spPr/>
    </dgm:pt>
    <dgm:pt modelId="{B8CCCA1B-9959-49B9-B6F2-87C8A6F0CAB7}" type="pres">
      <dgm:prSet presAssocID="{E64182BE-6D2E-4824-BE53-5E4981815452}" presName="descendantText" presStyleLbl="alignAccFollowNode1" presStyleIdx="1" presStyleCnt="3" custScaleX="111288">
        <dgm:presLayoutVars>
          <dgm:bulletEnabled val="1"/>
        </dgm:presLayoutVars>
      </dgm:prSet>
      <dgm:spPr/>
    </dgm:pt>
    <dgm:pt modelId="{A515139A-B7AA-48B5-9EF5-86AD6B7C8687}" type="pres">
      <dgm:prSet presAssocID="{AE25E6DA-D080-4CB2-98EF-0333C9EA7FA3}" presName="sp" presStyleCnt="0"/>
      <dgm:spPr/>
    </dgm:pt>
    <dgm:pt modelId="{1169B283-74F7-4C59-B668-8A7B8E051A7B}" type="pres">
      <dgm:prSet presAssocID="{033F2C21-61A7-4148-BB68-025E30D3766B}" presName="linNode" presStyleCnt="0"/>
      <dgm:spPr/>
    </dgm:pt>
    <dgm:pt modelId="{B2567D04-35A3-4FFA-982E-8AFC11AB5402}" type="pres">
      <dgm:prSet presAssocID="{033F2C21-61A7-4148-BB68-025E30D3766B}" presName="parentText" presStyleLbl="node1" presStyleIdx="2" presStyleCnt="3" custScaleX="52829" custScaleY="114923">
        <dgm:presLayoutVars>
          <dgm:chMax val="1"/>
          <dgm:bulletEnabled val="1"/>
        </dgm:presLayoutVars>
      </dgm:prSet>
      <dgm:spPr/>
    </dgm:pt>
    <dgm:pt modelId="{413BABB1-37D7-4CC7-9309-2CE757C597EA}" type="pres">
      <dgm:prSet presAssocID="{033F2C21-61A7-4148-BB68-025E30D3766B}" presName="descendantText" presStyleLbl="alignAccFollowNode1" presStyleIdx="2" presStyleCnt="3" custScaleX="111288" custScaleY="114923">
        <dgm:presLayoutVars>
          <dgm:bulletEnabled val="1"/>
        </dgm:presLayoutVars>
      </dgm:prSet>
      <dgm:spPr/>
    </dgm:pt>
  </dgm:ptLst>
  <dgm:cxnLst>
    <dgm:cxn modelId="{1442750D-7672-4FD7-AFCF-159435263E12}" srcId="{E64182BE-6D2E-4824-BE53-5E4981815452}" destId="{5F65AB7C-3CCC-4BA9-9984-CD15F4C431C5}" srcOrd="0" destOrd="0" parTransId="{74661F90-D587-4B6E-A210-48D89F60A489}" sibTransId="{61F2FB2C-7EEF-4B26-8C8B-DF494E835823}"/>
    <dgm:cxn modelId="{CBB7E41E-CC32-42CA-ACF8-05896E4C6E65}" srcId="{D6F117FF-4F1D-40E2-B679-46D7557ADB92}" destId="{9B7D4C60-CB44-4C92-9B5E-25FE976FC586}" srcOrd="1" destOrd="0" parTransId="{C163D99B-69EF-4134-89BA-E92F2773B8D8}" sibTransId="{09BFFD92-276A-4F6C-9484-EFE6DE2C0FBC}"/>
    <dgm:cxn modelId="{E035EB28-7D1A-44C8-B07D-FE0B445BA609}" srcId="{E64182BE-6D2E-4824-BE53-5E4981815452}" destId="{D9AD9922-01D1-4AF0-8212-06193670EAEF}" srcOrd="2" destOrd="0" parTransId="{B52222CB-1BC1-4F0E-90D6-DBAA079811B1}" sibTransId="{303D9437-8918-48D6-A58D-418E2716D06B}"/>
    <dgm:cxn modelId="{B66DC930-538E-43F2-A6CA-D8D4E661441F}" type="presOf" srcId="{E72F3868-11F7-4175-B8C5-8879C8D86F76}" destId="{9EE3D80A-ED1B-464E-BCE6-9845886A7FAB}" srcOrd="0" destOrd="0" presId="urn:microsoft.com/office/officeart/2005/8/layout/vList5"/>
    <dgm:cxn modelId="{F25DE03C-80BA-44C7-9461-7AF78FC8055A}" type="presOf" srcId="{9B7D4C60-CB44-4C92-9B5E-25FE976FC586}" destId="{9EE3D80A-ED1B-464E-BCE6-9845886A7FAB}" srcOrd="0" destOrd="1" presId="urn:microsoft.com/office/officeart/2005/8/layout/vList5"/>
    <dgm:cxn modelId="{7C5D393F-A5B0-4788-BE59-CC2804050F9C}" srcId="{033F2C21-61A7-4148-BB68-025E30D3766B}" destId="{4AB99DAC-58A1-4884-8E6E-94FCC133BB4F}" srcOrd="3" destOrd="0" parTransId="{422C5010-2CD5-4094-AC7A-38C09207F8E3}" sibTransId="{D249D40D-8A1A-42E4-975F-EB97F995BF10}"/>
    <dgm:cxn modelId="{C8B19043-CDCA-42AD-876E-18C9C8DACA47}" type="presOf" srcId="{37E7F09F-982C-494C-84AD-6723621341AD}" destId="{413BABB1-37D7-4CC7-9309-2CE757C597EA}" srcOrd="0" destOrd="1" presId="urn:microsoft.com/office/officeart/2005/8/layout/vList5"/>
    <dgm:cxn modelId="{A8563368-F9CE-4AD2-9E78-58FAF8504175}" type="presOf" srcId="{4AB99DAC-58A1-4884-8E6E-94FCC133BB4F}" destId="{413BABB1-37D7-4CC7-9309-2CE757C597EA}" srcOrd="0" destOrd="3" presId="urn:microsoft.com/office/officeart/2005/8/layout/vList5"/>
    <dgm:cxn modelId="{0EEFE36D-48A0-401C-A882-A66297B3BCD8}" srcId="{61BB70DF-5A2D-4386-8372-81B0F9B713B2}" destId="{D6F117FF-4F1D-40E2-B679-46D7557ADB92}" srcOrd="0" destOrd="0" parTransId="{28048A08-8297-4D77-9BF7-543E3B5C921C}" sibTransId="{2FB0255F-570E-4CA9-B825-CC2DE9A245B0}"/>
    <dgm:cxn modelId="{68AD0E50-3210-43E6-AF0C-09B3654B6B4F}" srcId="{033F2C21-61A7-4148-BB68-025E30D3766B}" destId="{0308EC01-C175-4D13-B42C-4CEF0C0B647C}" srcOrd="2" destOrd="0" parTransId="{88D6B157-FE79-4151-B566-9A9970614184}" sibTransId="{6D881DAD-A0C7-4759-97F8-DE5990E3CE06}"/>
    <dgm:cxn modelId="{E83D1A72-A144-4048-BB55-631F76D879D6}" srcId="{D6F117FF-4F1D-40E2-B679-46D7557ADB92}" destId="{E72F3868-11F7-4175-B8C5-8879C8D86F76}" srcOrd="0" destOrd="0" parTransId="{CCF69FF5-528F-4FDE-A741-78A95D738E23}" sibTransId="{BC3E6D9E-5589-4312-A82D-2FD0CCFDDBA3}"/>
    <dgm:cxn modelId="{55F52458-D809-4F70-96CF-90809801995B}" type="presOf" srcId="{5F65AB7C-3CCC-4BA9-9984-CD15F4C431C5}" destId="{B8CCCA1B-9959-49B9-B6F2-87C8A6F0CAB7}" srcOrd="0" destOrd="0" presId="urn:microsoft.com/office/officeart/2005/8/layout/vList5"/>
    <dgm:cxn modelId="{3565F579-749A-48DC-AAF5-24E2F0048072}" type="presOf" srcId="{6FF0F801-261E-495E-9911-CEC450E8AA0C}" destId="{413BABB1-37D7-4CC7-9309-2CE757C597EA}" srcOrd="0" destOrd="0" presId="urn:microsoft.com/office/officeart/2005/8/layout/vList5"/>
    <dgm:cxn modelId="{3A23F791-6664-4485-B370-02CC73389550}" srcId="{033F2C21-61A7-4148-BB68-025E30D3766B}" destId="{6FF0F801-261E-495E-9911-CEC450E8AA0C}" srcOrd="0" destOrd="0" parTransId="{BDFB16FF-B7C1-4147-A438-DDC2402BFD24}" sibTransId="{B68E0D9E-6FC4-42E2-BA8B-6C6F03A79BD0}"/>
    <dgm:cxn modelId="{99454093-8264-40FB-859C-473C170DCA32}" srcId="{61BB70DF-5A2D-4386-8372-81B0F9B713B2}" destId="{033F2C21-61A7-4148-BB68-025E30D3766B}" srcOrd="2" destOrd="0" parTransId="{CF520F8D-1563-4378-9DA9-6784864C953E}" sibTransId="{CA2E84E0-6F03-4B8A-9486-B86E449554D7}"/>
    <dgm:cxn modelId="{1D1C4E9E-8A06-4E8E-A071-59D4B18452A8}" srcId="{D6F117FF-4F1D-40E2-B679-46D7557ADB92}" destId="{6CB99291-08F0-4EC1-B276-99B9C955C2C2}" srcOrd="2" destOrd="0" parTransId="{EE7DE973-7AE9-4C6B-88FB-4117D2D1021D}" sibTransId="{68181019-3FFB-46D0-AC9F-4E3224C63ECE}"/>
    <dgm:cxn modelId="{3AF1CBA6-D870-4694-BDEE-5F9E5CD73661}" srcId="{033F2C21-61A7-4148-BB68-025E30D3766B}" destId="{37E7F09F-982C-494C-84AD-6723621341AD}" srcOrd="1" destOrd="0" parTransId="{7FBF9BFE-C5E4-4204-B387-EFBD28AF9878}" sibTransId="{066EB306-5D3B-40F3-816F-2A804A201DE4}"/>
    <dgm:cxn modelId="{3BA385B9-531D-42E9-9D60-F5CF7A4149C7}" srcId="{61BB70DF-5A2D-4386-8372-81B0F9B713B2}" destId="{E64182BE-6D2E-4824-BE53-5E4981815452}" srcOrd="1" destOrd="0" parTransId="{DC12FC0E-2C2C-4B44-8239-2E27C941203C}" sibTransId="{AE25E6DA-D080-4CB2-98EF-0333C9EA7FA3}"/>
    <dgm:cxn modelId="{B467D3BC-94B7-42E6-9908-95101178BA87}" type="presOf" srcId="{D6F117FF-4F1D-40E2-B679-46D7557ADB92}" destId="{4B782C4A-375A-42E5-AFDF-D54593CCDB4C}" srcOrd="0" destOrd="0" presId="urn:microsoft.com/office/officeart/2005/8/layout/vList5"/>
    <dgm:cxn modelId="{DAB76FBE-6870-46D4-8A7C-464C79C46A4B}" type="presOf" srcId="{17F8B391-13D1-4137-B148-30149F588763}" destId="{B8CCCA1B-9959-49B9-B6F2-87C8A6F0CAB7}" srcOrd="0" destOrd="1" presId="urn:microsoft.com/office/officeart/2005/8/layout/vList5"/>
    <dgm:cxn modelId="{376EBCBF-FB29-48D4-BDAD-D74ABB74E338}" type="presOf" srcId="{0308EC01-C175-4D13-B42C-4CEF0C0B647C}" destId="{413BABB1-37D7-4CC7-9309-2CE757C597EA}" srcOrd="0" destOrd="2" presId="urn:microsoft.com/office/officeart/2005/8/layout/vList5"/>
    <dgm:cxn modelId="{8BD494C1-27C0-4841-BE42-37DC502D0481}" type="presOf" srcId="{033F2C21-61A7-4148-BB68-025E30D3766B}" destId="{B2567D04-35A3-4FFA-982E-8AFC11AB5402}" srcOrd="0" destOrd="0" presId="urn:microsoft.com/office/officeart/2005/8/layout/vList5"/>
    <dgm:cxn modelId="{8DDD7EE7-619E-4E6A-962B-91E0415F981E}" srcId="{E64182BE-6D2E-4824-BE53-5E4981815452}" destId="{17F8B391-13D1-4137-B148-30149F588763}" srcOrd="1" destOrd="0" parTransId="{5E043AF9-5BCB-42C9-B397-EB1A0D25A0AF}" sibTransId="{F0729F12-FC4A-4D44-88FA-F293240C3614}"/>
    <dgm:cxn modelId="{9E10ACE9-1F5D-41F7-8E98-FE74CAD82A8E}" type="presOf" srcId="{61BB70DF-5A2D-4386-8372-81B0F9B713B2}" destId="{AF44B61F-AFDB-4C38-8733-E58460EB62AC}" srcOrd="0" destOrd="0" presId="urn:microsoft.com/office/officeart/2005/8/layout/vList5"/>
    <dgm:cxn modelId="{81D128ED-25DB-491D-B730-DAA8D4A2EF46}" type="presOf" srcId="{6CB99291-08F0-4EC1-B276-99B9C955C2C2}" destId="{9EE3D80A-ED1B-464E-BCE6-9845886A7FAB}" srcOrd="0" destOrd="2" presId="urn:microsoft.com/office/officeart/2005/8/layout/vList5"/>
    <dgm:cxn modelId="{C0E28DEE-1FC7-4ACC-BBAF-04413A058E63}" type="presOf" srcId="{E64182BE-6D2E-4824-BE53-5E4981815452}" destId="{8C4E17ED-A83C-45B2-9519-6ECA5EAD77B8}" srcOrd="0" destOrd="0" presId="urn:microsoft.com/office/officeart/2005/8/layout/vList5"/>
    <dgm:cxn modelId="{1AB2E6F4-AA8A-491F-839C-ACB3FED8D159}" type="presOf" srcId="{D9AD9922-01D1-4AF0-8212-06193670EAEF}" destId="{B8CCCA1B-9959-49B9-B6F2-87C8A6F0CAB7}" srcOrd="0" destOrd="2" presId="urn:microsoft.com/office/officeart/2005/8/layout/vList5"/>
    <dgm:cxn modelId="{31EAB362-02FF-40E3-99CD-8A27284B6D25}" type="presParOf" srcId="{AF44B61F-AFDB-4C38-8733-E58460EB62AC}" destId="{07B17FEC-0F9C-440C-835D-93BE07DEA48C}" srcOrd="0" destOrd="0" presId="urn:microsoft.com/office/officeart/2005/8/layout/vList5"/>
    <dgm:cxn modelId="{9C9CD334-5898-4F7F-A28D-D486C37B8313}" type="presParOf" srcId="{07B17FEC-0F9C-440C-835D-93BE07DEA48C}" destId="{4B782C4A-375A-42E5-AFDF-D54593CCDB4C}" srcOrd="0" destOrd="0" presId="urn:microsoft.com/office/officeart/2005/8/layout/vList5"/>
    <dgm:cxn modelId="{68A9315A-593E-4BC2-AA50-D2377A0611A0}" type="presParOf" srcId="{07B17FEC-0F9C-440C-835D-93BE07DEA48C}" destId="{9EE3D80A-ED1B-464E-BCE6-9845886A7FAB}" srcOrd="1" destOrd="0" presId="urn:microsoft.com/office/officeart/2005/8/layout/vList5"/>
    <dgm:cxn modelId="{11AB3473-E018-4679-B28B-1A3EC1DB3FAE}" type="presParOf" srcId="{AF44B61F-AFDB-4C38-8733-E58460EB62AC}" destId="{C1A81138-ED67-4E5C-9698-F1302AAE4290}" srcOrd="1" destOrd="0" presId="urn:microsoft.com/office/officeart/2005/8/layout/vList5"/>
    <dgm:cxn modelId="{6AA89CB3-5E17-4550-8E56-0543D91B30C6}" type="presParOf" srcId="{AF44B61F-AFDB-4C38-8733-E58460EB62AC}" destId="{A95569F0-B371-45C3-B2D4-E8808FC35755}" srcOrd="2" destOrd="0" presId="urn:microsoft.com/office/officeart/2005/8/layout/vList5"/>
    <dgm:cxn modelId="{81362757-D0F7-4684-A0BE-03501295105D}" type="presParOf" srcId="{A95569F0-B371-45C3-B2D4-E8808FC35755}" destId="{8C4E17ED-A83C-45B2-9519-6ECA5EAD77B8}" srcOrd="0" destOrd="0" presId="urn:microsoft.com/office/officeart/2005/8/layout/vList5"/>
    <dgm:cxn modelId="{E81221E8-10AC-45DB-902A-1B7744BD9C96}" type="presParOf" srcId="{A95569F0-B371-45C3-B2D4-E8808FC35755}" destId="{B8CCCA1B-9959-49B9-B6F2-87C8A6F0CAB7}" srcOrd="1" destOrd="0" presId="urn:microsoft.com/office/officeart/2005/8/layout/vList5"/>
    <dgm:cxn modelId="{CF98D4B8-8223-4507-87B0-BBE0A4D1435E}" type="presParOf" srcId="{AF44B61F-AFDB-4C38-8733-E58460EB62AC}" destId="{A515139A-B7AA-48B5-9EF5-86AD6B7C8687}" srcOrd="3" destOrd="0" presId="urn:microsoft.com/office/officeart/2005/8/layout/vList5"/>
    <dgm:cxn modelId="{11F5D1AB-7D49-4049-AC3F-C42728EC605C}" type="presParOf" srcId="{AF44B61F-AFDB-4C38-8733-E58460EB62AC}" destId="{1169B283-74F7-4C59-B668-8A7B8E051A7B}" srcOrd="4" destOrd="0" presId="urn:microsoft.com/office/officeart/2005/8/layout/vList5"/>
    <dgm:cxn modelId="{0B288F28-E097-4319-81EA-31132D43F51B}" type="presParOf" srcId="{1169B283-74F7-4C59-B668-8A7B8E051A7B}" destId="{B2567D04-35A3-4FFA-982E-8AFC11AB5402}" srcOrd="0" destOrd="0" presId="urn:microsoft.com/office/officeart/2005/8/layout/vList5"/>
    <dgm:cxn modelId="{006FF469-E6E5-4919-B2E3-DC57C765350C}" type="presParOf" srcId="{1169B283-74F7-4C59-B668-8A7B8E051A7B}" destId="{413BABB1-37D7-4CC7-9309-2CE757C597EA}"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1BB70DF-5A2D-4386-8372-81B0F9B713B2}"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IN"/>
        </a:p>
      </dgm:t>
    </dgm:pt>
    <dgm:pt modelId="{D6F117FF-4F1D-40E2-B679-46D7557ADB92}">
      <dgm:prSet phldrT="[Text]" custT="1"/>
      <dgm:spPr/>
      <dgm:t>
        <a:bodyPr/>
        <a:lstStyle/>
        <a:p>
          <a:r>
            <a:rPr lang="en-IN" sz="1600" dirty="0">
              <a:latin typeface="Signika" panose="020B0604020202020204" charset="0"/>
            </a:rPr>
            <a:t>Transformational Leadership</a:t>
          </a:r>
        </a:p>
      </dgm:t>
    </dgm:pt>
    <dgm:pt modelId="{28048A08-8297-4D77-9BF7-543E3B5C921C}" type="parTrans" cxnId="{0EEFE36D-48A0-401C-A882-A66297B3BCD8}">
      <dgm:prSet/>
      <dgm:spPr/>
      <dgm:t>
        <a:bodyPr/>
        <a:lstStyle/>
        <a:p>
          <a:endParaRPr lang="en-IN" sz="1600">
            <a:latin typeface="Signika" panose="020B0604020202020204" charset="0"/>
          </a:endParaRPr>
        </a:p>
      </dgm:t>
    </dgm:pt>
    <dgm:pt modelId="{2FB0255F-570E-4CA9-B825-CC2DE9A245B0}" type="sibTrans" cxnId="{0EEFE36D-48A0-401C-A882-A66297B3BCD8}">
      <dgm:prSet/>
      <dgm:spPr/>
      <dgm:t>
        <a:bodyPr/>
        <a:lstStyle/>
        <a:p>
          <a:endParaRPr lang="en-IN" sz="1600">
            <a:latin typeface="Signika" panose="020B0604020202020204" charset="0"/>
          </a:endParaRPr>
        </a:p>
      </dgm:t>
    </dgm:pt>
    <dgm:pt modelId="{E64182BE-6D2E-4824-BE53-5E4981815452}">
      <dgm:prSet phldrT="[Text]" custT="1"/>
      <dgm:spPr/>
      <dgm:t>
        <a:bodyPr/>
        <a:lstStyle/>
        <a:p>
          <a:r>
            <a:rPr lang="en-IN" sz="1600" dirty="0">
              <a:latin typeface="Signika" panose="020B0604020202020204" charset="0"/>
            </a:rPr>
            <a:t>Situational Leadership</a:t>
          </a:r>
        </a:p>
      </dgm:t>
    </dgm:pt>
    <dgm:pt modelId="{DC12FC0E-2C2C-4B44-8239-2E27C941203C}" type="parTrans" cxnId="{3BA385B9-531D-42E9-9D60-F5CF7A4149C7}">
      <dgm:prSet/>
      <dgm:spPr/>
      <dgm:t>
        <a:bodyPr/>
        <a:lstStyle/>
        <a:p>
          <a:endParaRPr lang="en-IN" sz="1600">
            <a:latin typeface="Signika" panose="020B0604020202020204" charset="0"/>
          </a:endParaRPr>
        </a:p>
      </dgm:t>
    </dgm:pt>
    <dgm:pt modelId="{AE25E6DA-D080-4CB2-98EF-0333C9EA7FA3}" type="sibTrans" cxnId="{3BA385B9-531D-42E9-9D60-F5CF7A4149C7}">
      <dgm:prSet/>
      <dgm:spPr/>
      <dgm:t>
        <a:bodyPr/>
        <a:lstStyle/>
        <a:p>
          <a:endParaRPr lang="en-IN" sz="1600">
            <a:latin typeface="Signika" panose="020B0604020202020204" charset="0"/>
          </a:endParaRPr>
        </a:p>
      </dgm:t>
    </dgm:pt>
    <dgm:pt modelId="{5F65AB7C-3CCC-4BA9-9984-CD15F4C431C5}">
      <dgm:prSet phldrT="[Text]" custT="1"/>
      <dgm:spPr/>
      <dgm:t>
        <a:bodyPr/>
        <a:lstStyle/>
        <a:p>
          <a:r>
            <a:rPr lang="en-US" sz="1200" dirty="0">
              <a:latin typeface="Signika" panose="020B0604020202020204" charset="0"/>
            </a:rPr>
            <a:t>These leaders adapt their leadership style based on the specific circumstances and the needs of their team.</a:t>
          </a:r>
          <a:endParaRPr lang="en-IN" sz="1200" dirty="0">
            <a:latin typeface="Signika" panose="020B0604020202020204" charset="0"/>
          </a:endParaRPr>
        </a:p>
      </dgm:t>
    </dgm:pt>
    <dgm:pt modelId="{74661F90-D587-4B6E-A210-48D89F60A489}" type="parTrans" cxnId="{1442750D-7672-4FD7-AFCF-159435263E12}">
      <dgm:prSet/>
      <dgm:spPr/>
      <dgm:t>
        <a:bodyPr/>
        <a:lstStyle/>
        <a:p>
          <a:endParaRPr lang="en-IN" sz="1600">
            <a:latin typeface="Signika" panose="020B0604020202020204" charset="0"/>
          </a:endParaRPr>
        </a:p>
      </dgm:t>
    </dgm:pt>
    <dgm:pt modelId="{61F2FB2C-7EEF-4B26-8C8B-DF494E835823}" type="sibTrans" cxnId="{1442750D-7672-4FD7-AFCF-159435263E12}">
      <dgm:prSet/>
      <dgm:spPr/>
      <dgm:t>
        <a:bodyPr/>
        <a:lstStyle/>
        <a:p>
          <a:endParaRPr lang="en-IN" sz="1600">
            <a:latin typeface="Signika" panose="020B0604020202020204" charset="0"/>
          </a:endParaRPr>
        </a:p>
      </dgm:t>
    </dgm:pt>
    <dgm:pt modelId="{B6B6F4A3-F0A8-41D0-98D7-33D181036FAB}">
      <dgm:prSet phldrT="[Text]" custT="1"/>
      <dgm:spPr/>
      <dgm:t>
        <a:bodyPr/>
        <a:lstStyle/>
        <a:p>
          <a:r>
            <a:rPr lang="en-IN" sz="1600" dirty="0">
              <a:latin typeface="Signika" panose="020B0604020202020204" charset="0"/>
            </a:rPr>
            <a:t>Cross-Cultural Leadership</a:t>
          </a:r>
        </a:p>
      </dgm:t>
    </dgm:pt>
    <dgm:pt modelId="{D08DE028-64EB-4FFA-A938-DBBB5BC88AE7}" type="parTrans" cxnId="{D0A3B9F1-0B26-4973-8A4F-8DB9EAC10EF5}">
      <dgm:prSet/>
      <dgm:spPr/>
      <dgm:t>
        <a:bodyPr/>
        <a:lstStyle/>
        <a:p>
          <a:endParaRPr lang="en-IN" sz="1600">
            <a:latin typeface="Signika" panose="020B0604020202020204" charset="0"/>
          </a:endParaRPr>
        </a:p>
      </dgm:t>
    </dgm:pt>
    <dgm:pt modelId="{2AE9F9E0-D401-48EF-B427-E271A85A2FD0}" type="sibTrans" cxnId="{D0A3B9F1-0B26-4973-8A4F-8DB9EAC10EF5}">
      <dgm:prSet/>
      <dgm:spPr/>
      <dgm:t>
        <a:bodyPr/>
        <a:lstStyle/>
        <a:p>
          <a:endParaRPr lang="en-IN" sz="1600">
            <a:latin typeface="Signika" panose="020B0604020202020204" charset="0"/>
          </a:endParaRPr>
        </a:p>
      </dgm:t>
    </dgm:pt>
    <dgm:pt modelId="{6F50CDEC-8D19-40C4-B04B-7BA90A11117E}">
      <dgm:prSet phldrT="[Text]" custT="1"/>
      <dgm:spPr/>
      <dgm:t>
        <a:bodyPr/>
        <a:lstStyle/>
        <a:p>
          <a:r>
            <a:rPr lang="en-US" sz="1200" dirty="0">
              <a:latin typeface="Signika" panose="020B0604020202020204" charset="0"/>
            </a:rPr>
            <a:t>These leaders are sensitive to cultural differences and adapt their leadership style to effectively lead diverse teams.</a:t>
          </a:r>
          <a:endParaRPr lang="en-IN" sz="1200" dirty="0">
            <a:latin typeface="Signika" panose="020B0604020202020204" charset="0"/>
          </a:endParaRPr>
        </a:p>
      </dgm:t>
    </dgm:pt>
    <dgm:pt modelId="{5B61F1F3-1EA5-45CE-B3CB-095494DD9079}" type="parTrans" cxnId="{E92CEC30-A6F3-4188-B08B-8D780B4B0475}">
      <dgm:prSet/>
      <dgm:spPr/>
      <dgm:t>
        <a:bodyPr/>
        <a:lstStyle/>
        <a:p>
          <a:endParaRPr lang="en-IN" sz="1600">
            <a:latin typeface="Signika" panose="020B0604020202020204" charset="0"/>
          </a:endParaRPr>
        </a:p>
      </dgm:t>
    </dgm:pt>
    <dgm:pt modelId="{263EAFCF-16DB-4479-B7AC-EB6CC50CDE08}" type="sibTrans" cxnId="{E92CEC30-A6F3-4188-B08B-8D780B4B0475}">
      <dgm:prSet/>
      <dgm:spPr/>
      <dgm:t>
        <a:bodyPr/>
        <a:lstStyle/>
        <a:p>
          <a:endParaRPr lang="en-IN" sz="1600">
            <a:latin typeface="Signika" panose="020B0604020202020204" charset="0"/>
          </a:endParaRPr>
        </a:p>
      </dgm:t>
    </dgm:pt>
    <dgm:pt modelId="{E72F3868-11F7-4175-B8C5-8879C8D86F76}">
      <dgm:prSet phldrT="[Text]" custT="1"/>
      <dgm:spPr/>
      <dgm:t>
        <a:bodyPr/>
        <a:lstStyle/>
        <a:p>
          <a:r>
            <a:rPr lang="en-US" sz="1200" dirty="0">
              <a:latin typeface="Signika" panose="020B0604020202020204" charset="0"/>
            </a:rPr>
            <a:t>These leaders inspire and motivate their teams by setting a compelling vision and encouraging innovation and creativity.</a:t>
          </a:r>
          <a:endParaRPr lang="en-IN" sz="1200" dirty="0">
            <a:latin typeface="Signika" panose="020B0604020202020204" charset="0"/>
          </a:endParaRPr>
        </a:p>
      </dgm:t>
    </dgm:pt>
    <dgm:pt modelId="{BC3E6D9E-5589-4312-A82D-2FD0CCFDDBA3}" type="sibTrans" cxnId="{E83D1A72-A144-4048-BB55-631F76D879D6}">
      <dgm:prSet/>
      <dgm:spPr/>
      <dgm:t>
        <a:bodyPr/>
        <a:lstStyle/>
        <a:p>
          <a:endParaRPr lang="en-IN" sz="1600">
            <a:latin typeface="Signika" panose="020B0604020202020204" charset="0"/>
          </a:endParaRPr>
        </a:p>
      </dgm:t>
    </dgm:pt>
    <dgm:pt modelId="{CCF69FF5-528F-4FDE-A741-78A95D738E23}" type="parTrans" cxnId="{E83D1A72-A144-4048-BB55-631F76D879D6}">
      <dgm:prSet/>
      <dgm:spPr/>
      <dgm:t>
        <a:bodyPr/>
        <a:lstStyle/>
        <a:p>
          <a:endParaRPr lang="en-IN" sz="1600">
            <a:latin typeface="Signika" panose="020B0604020202020204" charset="0"/>
          </a:endParaRPr>
        </a:p>
      </dgm:t>
    </dgm:pt>
    <dgm:pt modelId="{FB6E1245-9ADD-4A00-8001-77547BF4A944}">
      <dgm:prSet custT="1"/>
      <dgm:spPr/>
      <dgm:t>
        <a:bodyPr/>
        <a:lstStyle/>
        <a:p>
          <a:r>
            <a:rPr lang="en-US" sz="1200" dirty="0">
              <a:latin typeface="Signika" panose="020B0604020202020204" charset="0"/>
            </a:rPr>
            <a:t>They lead by example, emphasizing values, ethics, and long-term goals.</a:t>
          </a:r>
          <a:endParaRPr lang="en-IN" sz="1200" dirty="0">
            <a:latin typeface="Signika" panose="020B0604020202020204" charset="0"/>
          </a:endParaRPr>
        </a:p>
      </dgm:t>
    </dgm:pt>
    <dgm:pt modelId="{EB0C836A-5D81-4450-80EA-60A4150C1009}" type="parTrans" cxnId="{6799B258-8D8A-4A3C-90C1-4F30AC15E41F}">
      <dgm:prSet/>
      <dgm:spPr/>
      <dgm:t>
        <a:bodyPr/>
        <a:lstStyle/>
        <a:p>
          <a:endParaRPr lang="en-IN"/>
        </a:p>
      </dgm:t>
    </dgm:pt>
    <dgm:pt modelId="{91EB6147-1DBB-4019-AAC2-7B55BF92D954}" type="sibTrans" cxnId="{6799B258-8D8A-4A3C-90C1-4F30AC15E41F}">
      <dgm:prSet/>
      <dgm:spPr/>
      <dgm:t>
        <a:bodyPr/>
        <a:lstStyle/>
        <a:p>
          <a:endParaRPr lang="en-IN"/>
        </a:p>
      </dgm:t>
    </dgm:pt>
    <dgm:pt modelId="{14C2D6A1-FF79-4CE1-89DC-96B0D12310CE}">
      <dgm:prSet custT="1"/>
      <dgm:spPr/>
      <dgm:t>
        <a:bodyPr/>
        <a:lstStyle/>
        <a:p>
          <a:r>
            <a:rPr lang="en-US" sz="1200" dirty="0">
              <a:latin typeface="Signika" panose="020B0604020202020204" charset="0"/>
            </a:rPr>
            <a:t>Effective in driving organizational change and achieving extraordinary results.</a:t>
          </a:r>
          <a:endParaRPr lang="en-IN" sz="1200" dirty="0">
            <a:latin typeface="Signika" panose="020B0604020202020204" charset="0"/>
          </a:endParaRPr>
        </a:p>
      </dgm:t>
    </dgm:pt>
    <dgm:pt modelId="{94536584-B531-4CED-B334-768AC501EF3C}" type="parTrans" cxnId="{F77289A2-BFE0-4EE3-9640-0B8AA4CFDFA5}">
      <dgm:prSet/>
      <dgm:spPr/>
      <dgm:t>
        <a:bodyPr/>
        <a:lstStyle/>
        <a:p>
          <a:endParaRPr lang="en-IN"/>
        </a:p>
      </dgm:t>
    </dgm:pt>
    <dgm:pt modelId="{A24E971B-9D7F-43FF-85FD-82E1B3517C06}" type="sibTrans" cxnId="{F77289A2-BFE0-4EE3-9640-0B8AA4CFDFA5}">
      <dgm:prSet/>
      <dgm:spPr/>
      <dgm:t>
        <a:bodyPr/>
        <a:lstStyle/>
        <a:p>
          <a:endParaRPr lang="en-IN"/>
        </a:p>
      </dgm:t>
    </dgm:pt>
    <dgm:pt modelId="{E7A16712-B8B1-4F3C-86A1-1673069C787B}">
      <dgm:prSet custT="1"/>
      <dgm:spPr/>
      <dgm:t>
        <a:bodyPr/>
        <a:lstStyle/>
        <a:p>
          <a:r>
            <a:rPr lang="en-US" sz="1200" dirty="0">
              <a:latin typeface="Signika" panose="020B0604020202020204" charset="0"/>
            </a:rPr>
            <a:t>They assess the situation, the competence of team members, and the task requirements to determine the most appropriate leadership approach.</a:t>
          </a:r>
          <a:endParaRPr lang="en-IN" sz="1200" dirty="0">
            <a:latin typeface="Signika" panose="020B0604020202020204" charset="0"/>
          </a:endParaRPr>
        </a:p>
      </dgm:t>
    </dgm:pt>
    <dgm:pt modelId="{2F664DBE-131D-4582-A34F-9A44603D39EB}" type="parTrans" cxnId="{1E91F1DF-40A9-4D1C-82D5-FB8DFAAC0F04}">
      <dgm:prSet/>
      <dgm:spPr/>
      <dgm:t>
        <a:bodyPr/>
        <a:lstStyle/>
        <a:p>
          <a:endParaRPr lang="en-IN"/>
        </a:p>
      </dgm:t>
    </dgm:pt>
    <dgm:pt modelId="{741A12D6-1F3E-4ED6-A173-E89D1726C576}" type="sibTrans" cxnId="{1E91F1DF-40A9-4D1C-82D5-FB8DFAAC0F04}">
      <dgm:prSet/>
      <dgm:spPr/>
      <dgm:t>
        <a:bodyPr/>
        <a:lstStyle/>
        <a:p>
          <a:endParaRPr lang="en-IN"/>
        </a:p>
      </dgm:t>
    </dgm:pt>
    <dgm:pt modelId="{2E60BA8A-A99B-44C1-97A4-2B9BB842C7CE}">
      <dgm:prSet custT="1"/>
      <dgm:spPr/>
      <dgm:t>
        <a:bodyPr/>
        <a:lstStyle/>
        <a:p>
          <a:r>
            <a:rPr lang="en-US" sz="1200" dirty="0">
              <a:latin typeface="Signika" panose="020B0604020202020204" charset="0"/>
            </a:rPr>
            <a:t>This style is flexible and responsive to changing conditions.</a:t>
          </a:r>
          <a:endParaRPr lang="en-IN" sz="1200" dirty="0">
            <a:latin typeface="Signika" panose="020B0604020202020204" charset="0"/>
          </a:endParaRPr>
        </a:p>
      </dgm:t>
    </dgm:pt>
    <dgm:pt modelId="{D5620AAB-DA1C-449F-AB15-8953D5C6E85D}" type="parTrans" cxnId="{FD37609D-C670-4BD0-B04A-44032456C643}">
      <dgm:prSet/>
      <dgm:spPr/>
      <dgm:t>
        <a:bodyPr/>
        <a:lstStyle/>
        <a:p>
          <a:endParaRPr lang="en-IN"/>
        </a:p>
      </dgm:t>
    </dgm:pt>
    <dgm:pt modelId="{70D981E4-EFAB-4235-B034-CDF2AF32C760}" type="sibTrans" cxnId="{FD37609D-C670-4BD0-B04A-44032456C643}">
      <dgm:prSet/>
      <dgm:spPr/>
      <dgm:t>
        <a:bodyPr/>
        <a:lstStyle/>
        <a:p>
          <a:endParaRPr lang="en-IN"/>
        </a:p>
      </dgm:t>
    </dgm:pt>
    <dgm:pt modelId="{69EDC171-B794-4876-90F6-468F9EA2B916}">
      <dgm:prSet custT="1"/>
      <dgm:spPr/>
      <dgm:t>
        <a:bodyPr/>
        <a:lstStyle/>
        <a:p>
          <a:r>
            <a:rPr lang="en-US" sz="1200" dirty="0">
              <a:latin typeface="Signika" panose="020B0604020202020204" charset="0"/>
            </a:rPr>
            <a:t>They recognize that what works in one culture may not work in another and strive to </a:t>
          </a:r>
          <a:r>
            <a:rPr lang="en-IN" sz="1200" dirty="0">
              <a:latin typeface="Signika" panose="020B0604020202020204" charset="0"/>
            </a:rPr>
            <a:t>bridge cultural gaps.</a:t>
          </a:r>
        </a:p>
      </dgm:t>
    </dgm:pt>
    <dgm:pt modelId="{790DDBAC-DBB2-476D-82E4-1BE72F18B208}" type="parTrans" cxnId="{B9D77D5D-467D-482D-99C1-8A37D0486086}">
      <dgm:prSet/>
      <dgm:spPr/>
      <dgm:t>
        <a:bodyPr/>
        <a:lstStyle/>
        <a:p>
          <a:endParaRPr lang="en-IN"/>
        </a:p>
      </dgm:t>
    </dgm:pt>
    <dgm:pt modelId="{5E79BF2C-5696-49DE-A539-B71D682DF8BE}" type="sibTrans" cxnId="{B9D77D5D-467D-482D-99C1-8A37D0486086}">
      <dgm:prSet/>
      <dgm:spPr/>
      <dgm:t>
        <a:bodyPr/>
        <a:lstStyle/>
        <a:p>
          <a:endParaRPr lang="en-IN"/>
        </a:p>
      </dgm:t>
    </dgm:pt>
    <dgm:pt modelId="{AF44B61F-AFDB-4C38-8733-E58460EB62AC}" type="pres">
      <dgm:prSet presAssocID="{61BB70DF-5A2D-4386-8372-81B0F9B713B2}" presName="Name0" presStyleCnt="0">
        <dgm:presLayoutVars>
          <dgm:dir/>
          <dgm:animLvl val="lvl"/>
          <dgm:resizeHandles val="exact"/>
        </dgm:presLayoutVars>
      </dgm:prSet>
      <dgm:spPr/>
    </dgm:pt>
    <dgm:pt modelId="{07B17FEC-0F9C-440C-835D-93BE07DEA48C}" type="pres">
      <dgm:prSet presAssocID="{D6F117FF-4F1D-40E2-B679-46D7557ADB92}" presName="linNode" presStyleCnt="0"/>
      <dgm:spPr/>
    </dgm:pt>
    <dgm:pt modelId="{4B782C4A-375A-42E5-AFDF-D54593CCDB4C}" type="pres">
      <dgm:prSet presAssocID="{D6F117FF-4F1D-40E2-B679-46D7557ADB92}" presName="parentText" presStyleLbl="node1" presStyleIdx="0" presStyleCnt="3" custScaleX="52829">
        <dgm:presLayoutVars>
          <dgm:chMax val="1"/>
          <dgm:bulletEnabled val="1"/>
        </dgm:presLayoutVars>
      </dgm:prSet>
      <dgm:spPr/>
    </dgm:pt>
    <dgm:pt modelId="{9EE3D80A-ED1B-464E-BCE6-9845886A7FAB}" type="pres">
      <dgm:prSet presAssocID="{D6F117FF-4F1D-40E2-B679-46D7557ADB92}" presName="descendantText" presStyleLbl="alignAccFollowNode1" presStyleIdx="0" presStyleCnt="3" custScaleX="111288">
        <dgm:presLayoutVars>
          <dgm:bulletEnabled val="1"/>
        </dgm:presLayoutVars>
      </dgm:prSet>
      <dgm:spPr/>
    </dgm:pt>
    <dgm:pt modelId="{C1A81138-ED67-4E5C-9698-F1302AAE4290}" type="pres">
      <dgm:prSet presAssocID="{2FB0255F-570E-4CA9-B825-CC2DE9A245B0}" presName="sp" presStyleCnt="0"/>
      <dgm:spPr/>
    </dgm:pt>
    <dgm:pt modelId="{A95569F0-B371-45C3-B2D4-E8808FC35755}" type="pres">
      <dgm:prSet presAssocID="{E64182BE-6D2E-4824-BE53-5E4981815452}" presName="linNode" presStyleCnt="0"/>
      <dgm:spPr/>
    </dgm:pt>
    <dgm:pt modelId="{8C4E17ED-A83C-45B2-9519-6ECA5EAD77B8}" type="pres">
      <dgm:prSet presAssocID="{E64182BE-6D2E-4824-BE53-5E4981815452}" presName="parentText" presStyleLbl="node1" presStyleIdx="1" presStyleCnt="3" custScaleX="52829">
        <dgm:presLayoutVars>
          <dgm:chMax val="1"/>
          <dgm:bulletEnabled val="1"/>
        </dgm:presLayoutVars>
      </dgm:prSet>
      <dgm:spPr/>
    </dgm:pt>
    <dgm:pt modelId="{B8CCCA1B-9959-49B9-B6F2-87C8A6F0CAB7}" type="pres">
      <dgm:prSet presAssocID="{E64182BE-6D2E-4824-BE53-5E4981815452}" presName="descendantText" presStyleLbl="alignAccFollowNode1" presStyleIdx="1" presStyleCnt="3" custScaleX="111288">
        <dgm:presLayoutVars>
          <dgm:bulletEnabled val="1"/>
        </dgm:presLayoutVars>
      </dgm:prSet>
      <dgm:spPr/>
    </dgm:pt>
    <dgm:pt modelId="{A515139A-B7AA-48B5-9EF5-86AD6B7C8687}" type="pres">
      <dgm:prSet presAssocID="{AE25E6DA-D080-4CB2-98EF-0333C9EA7FA3}" presName="sp" presStyleCnt="0"/>
      <dgm:spPr/>
    </dgm:pt>
    <dgm:pt modelId="{139B278D-463D-4E26-8CEE-F2630AC6F1F6}" type="pres">
      <dgm:prSet presAssocID="{B6B6F4A3-F0A8-41D0-98D7-33D181036FAB}" presName="linNode" presStyleCnt="0"/>
      <dgm:spPr/>
    </dgm:pt>
    <dgm:pt modelId="{D91DDE3B-E3DA-44BC-9B22-6A172B25685D}" type="pres">
      <dgm:prSet presAssocID="{B6B6F4A3-F0A8-41D0-98D7-33D181036FAB}" presName="parentText" presStyleLbl="node1" presStyleIdx="2" presStyleCnt="3" custScaleX="52829">
        <dgm:presLayoutVars>
          <dgm:chMax val="1"/>
          <dgm:bulletEnabled val="1"/>
        </dgm:presLayoutVars>
      </dgm:prSet>
      <dgm:spPr/>
    </dgm:pt>
    <dgm:pt modelId="{75BD0886-36DE-4F7A-A096-665B37C5458C}" type="pres">
      <dgm:prSet presAssocID="{B6B6F4A3-F0A8-41D0-98D7-33D181036FAB}" presName="descendantText" presStyleLbl="alignAccFollowNode1" presStyleIdx="2" presStyleCnt="3" custScaleX="111288">
        <dgm:presLayoutVars>
          <dgm:bulletEnabled val="1"/>
        </dgm:presLayoutVars>
      </dgm:prSet>
      <dgm:spPr/>
    </dgm:pt>
  </dgm:ptLst>
  <dgm:cxnLst>
    <dgm:cxn modelId="{1442750D-7672-4FD7-AFCF-159435263E12}" srcId="{E64182BE-6D2E-4824-BE53-5E4981815452}" destId="{5F65AB7C-3CCC-4BA9-9984-CD15F4C431C5}" srcOrd="0" destOrd="0" parTransId="{74661F90-D587-4B6E-A210-48D89F60A489}" sibTransId="{61F2FB2C-7EEF-4B26-8C8B-DF494E835823}"/>
    <dgm:cxn modelId="{8A9FB02B-F359-4362-A25B-8D73B890674F}" type="presOf" srcId="{B6B6F4A3-F0A8-41D0-98D7-33D181036FAB}" destId="{D91DDE3B-E3DA-44BC-9B22-6A172B25685D}" srcOrd="0" destOrd="0" presId="urn:microsoft.com/office/officeart/2005/8/layout/vList5"/>
    <dgm:cxn modelId="{B66DC930-538E-43F2-A6CA-D8D4E661441F}" type="presOf" srcId="{E72F3868-11F7-4175-B8C5-8879C8D86F76}" destId="{9EE3D80A-ED1B-464E-BCE6-9845886A7FAB}" srcOrd="0" destOrd="0" presId="urn:microsoft.com/office/officeart/2005/8/layout/vList5"/>
    <dgm:cxn modelId="{E92CEC30-A6F3-4188-B08B-8D780B4B0475}" srcId="{B6B6F4A3-F0A8-41D0-98D7-33D181036FAB}" destId="{6F50CDEC-8D19-40C4-B04B-7BA90A11117E}" srcOrd="0" destOrd="0" parTransId="{5B61F1F3-1EA5-45CE-B3CB-095494DD9079}" sibTransId="{263EAFCF-16DB-4479-B7AC-EB6CC50CDE08}"/>
    <dgm:cxn modelId="{D11F183E-2667-4FFA-8942-E83B5DDE6E26}" type="presOf" srcId="{E7A16712-B8B1-4F3C-86A1-1673069C787B}" destId="{B8CCCA1B-9959-49B9-B6F2-87C8A6F0CAB7}" srcOrd="0" destOrd="1" presId="urn:microsoft.com/office/officeart/2005/8/layout/vList5"/>
    <dgm:cxn modelId="{B9D77D5D-467D-482D-99C1-8A37D0486086}" srcId="{B6B6F4A3-F0A8-41D0-98D7-33D181036FAB}" destId="{69EDC171-B794-4876-90F6-468F9EA2B916}" srcOrd="1" destOrd="0" parTransId="{790DDBAC-DBB2-476D-82E4-1BE72F18B208}" sibTransId="{5E79BF2C-5696-49DE-A539-B71D682DF8BE}"/>
    <dgm:cxn modelId="{2663A147-8E00-42A5-8E9A-BBFCD4DC9FD1}" type="presOf" srcId="{2E60BA8A-A99B-44C1-97A4-2B9BB842C7CE}" destId="{B8CCCA1B-9959-49B9-B6F2-87C8A6F0CAB7}" srcOrd="0" destOrd="2" presId="urn:microsoft.com/office/officeart/2005/8/layout/vList5"/>
    <dgm:cxn modelId="{0EEFE36D-48A0-401C-A882-A66297B3BCD8}" srcId="{61BB70DF-5A2D-4386-8372-81B0F9B713B2}" destId="{D6F117FF-4F1D-40E2-B679-46D7557ADB92}" srcOrd="0" destOrd="0" parTransId="{28048A08-8297-4D77-9BF7-543E3B5C921C}" sibTransId="{2FB0255F-570E-4CA9-B825-CC2DE9A245B0}"/>
    <dgm:cxn modelId="{E83D1A72-A144-4048-BB55-631F76D879D6}" srcId="{D6F117FF-4F1D-40E2-B679-46D7557ADB92}" destId="{E72F3868-11F7-4175-B8C5-8879C8D86F76}" srcOrd="0" destOrd="0" parTransId="{CCF69FF5-528F-4FDE-A741-78A95D738E23}" sibTransId="{BC3E6D9E-5589-4312-A82D-2FD0CCFDDBA3}"/>
    <dgm:cxn modelId="{55F52458-D809-4F70-96CF-90809801995B}" type="presOf" srcId="{5F65AB7C-3CCC-4BA9-9984-CD15F4C431C5}" destId="{B8CCCA1B-9959-49B9-B6F2-87C8A6F0CAB7}" srcOrd="0" destOrd="0" presId="urn:microsoft.com/office/officeart/2005/8/layout/vList5"/>
    <dgm:cxn modelId="{6799B258-8D8A-4A3C-90C1-4F30AC15E41F}" srcId="{D6F117FF-4F1D-40E2-B679-46D7557ADB92}" destId="{FB6E1245-9ADD-4A00-8001-77547BF4A944}" srcOrd="1" destOrd="0" parTransId="{EB0C836A-5D81-4450-80EA-60A4150C1009}" sibTransId="{91EB6147-1DBB-4019-AAC2-7B55BF92D954}"/>
    <dgm:cxn modelId="{68EE3399-8B9D-4A74-A3A2-7BDF37FA1AF7}" type="presOf" srcId="{FB6E1245-9ADD-4A00-8001-77547BF4A944}" destId="{9EE3D80A-ED1B-464E-BCE6-9845886A7FAB}" srcOrd="0" destOrd="1" presId="urn:microsoft.com/office/officeart/2005/8/layout/vList5"/>
    <dgm:cxn modelId="{FD37609D-C670-4BD0-B04A-44032456C643}" srcId="{E64182BE-6D2E-4824-BE53-5E4981815452}" destId="{2E60BA8A-A99B-44C1-97A4-2B9BB842C7CE}" srcOrd="2" destOrd="0" parTransId="{D5620AAB-DA1C-449F-AB15-8953D5C6E85D}" sibTransId="{70D981E4-EFAB-4235-B034-CDF2AF32C760}"/>
    <dgm:cxn modelId="{F77289A2-BFE0-4EE3-9640-0B8AA4CFDFA5}" srcId="{D6F117FF-4F1D-40E2-B679-46D7557ADB92}" destId="{14C2D6A1-FF79-4CE1-89DC-96B0D12310CE}" srcOrd="2" destOrd="0" parTransId="{94536584-B531-4CED-B334-768AC501EF3C}" sibTransId="{A24E971B-9D7F-43FF-85FD-82E1B3517C06}"/>
    <dgm:cxn modelId="{3BA385B9-531D-42E9-9D60-F5CF7A4149C7}" srcId="{61BB70DF-5A2D-4386-8372-81B0F9B713B2}" destId="{E64182BE-6D2E-4824-BE53-5E4981815452}" srcOrd="1" destOrd="0" parTransId="{DC12FC0E-2C2C-4B44-8239-2E27C941203C}" sibTransId="{AE25E6DA-D080-4CB2-98EF-0333C9EA7FA3}"/>
    <dgm:cxn modelId="{B467D3BC-94B7-42E6-9908-95101178BA87}" type="presOf" srcId="{D6F117FF-4F1D-40E2-B679-46D7557ADB92}" destId="{4B782C4A-375A-42E5-AFDF-D54593CCDB4C}" srcOrd="0" destOrd="0" presId="urn:microsoft.com/office/officeart/2005/8/layout/vList5"/>
    <dgm:cxn modelId="{28FAC3BE-EEEF-4B32-A08C-384E64558E2C}" type="presOf" srcId="{14C2D6A1-FF79-4CE1-89DC-96B0D12310CE}" destId="{9EE3D80A-ED1B-464E-BCE6-9845886A7FAB}" srcOrd="0" destOrd="2" presId="urn:microsoft.com/office/officeart/2005/8/layout/vList5"/>
    <dgm:cxn modelId="{1E91F1DF-40A9-4D1C-82D5-FB8DFAAC0F04}" srcId="{E64182BE-6D2E-4824-BE53-5E4981815452}" destId="{E7A16712-B8B1-4F3C-86A1-1673069C787B}" srcOrd="1" destOrd="0" parTransId="{2F664DBE-131D-4582-A34F-9A44603D39EB}" sibTransId="{741A12D6-1F3E-4ED6-A173-E89D1726C576}"/>
    <dgm:cxn modelId="{0BC2D5E6-824E-487B-8F33-67A34899A33A}" type="presOf" srcId="{69EDC171-B794-4876-90F6-468F9EA2B916}" destId="{75BD0886-36DE-4F7A-A096-665B37C5458C}" srcOrd="0" destOrd="1" presId="urn:microsoft.com/office/officeart/2005/8/layout/vList5"/>
    <dgm:cxn modelId="{9E10ACE9-1F5D-41F7-8E98-FE74CAD82A8E}" type="presOf" srcId="{61BB70DF-5A2D-4386-8372-81B0F9B713B2}" destId="{AF44B61F-AFDB-4C38-8733-E58460EB62AC}" srcOrd="0" destOrd="0" presId="urn:microsoft.com/office/officeart/2005/8/layout/vList5"/>
    <dgm:cxn modelId="{C0E28DEE-1FC7-4ACC-BBAF-04413A058E63}" type="presOf" srcId="{E64182BE-6D2E-4824-BE53-5E4981815452}" destId="{8C4E17ED-A83C-45B2-9519-6ECA5EAD77B8}" srcOrd="0" destOrd="0" presId="urn:microsoft.com/office/officeart/2005/8/layout/vList5"/>
    <dgm:cxn modelId="{B7D3CBF0-114F-42F0-948B-622BC2F83CF9}" type="presOf" srcId="{6F50CDEC-8D19-40C4-B04B-7BA90A11117E}" destId="{75BD0886-36DE-4F7A-A096-665B37C5458C}" srcOrd="0" destOrd="0" presId="urn:microsoft.com/office/officeart/2005/8/layout/vList5"/>
    <dgm:cxn modelId="{D0A3B9F1-0B26-4973-8A4F-8DB9EAC10EF5}" srcId="{61BB70DF-5A2D-4386-8372-81B0F9B713B2}" destId="{B6B6F4A3-F0A8-41D0-98D7-33D181036FAB}" srcOrd="2" destOrd="0" parTransId="{D08DE028-64EB-4FFA-A938-DBBB5BC88AE7}" sibTransId="{2AE9F9E0-D401-48EF-B427-E271A85A2FD0}"/>
    <dgm:cxn modelId="{31EAB362-02FF-40E3-99CD-8A27284B6D25}" type="presParOf" srcId="{AF44B61F-AFDB-4C38-8733-E58460EB62AC}" destId="{07B17FEC-0F9C-440C-835D-93BE07DEA48C}" srcOrd="0" destOrd="0" presId="urn:microsoft.com/office/officeart/2005/8/layout/vList5"/>
    <dgm:cxn modelId="{9C9CD334-5898-4F7F-A28D-D486C37B8313}" type="presParOf" srcId="{07B17FEC-0F9C-440C-835D-93BE07DEA48C}" destId="{4B782C4A-375A-42E5-AFDF-D54593CCDB4C}" srcOrd="0" destOrd="0" presId="urn:microsoft.com/office/officeart/2005/8/layout/vList5"/>
    <dgm:cxn modelId="{68A9315A-593E-4BC2-AA50-D2377A0611A0}" type="presParOf" srcId="{07B17FEC-0F9C-440C-835D-93BE07DEA48C}" destId="{9EE3D80A-ED1B-464E-BCE6-9845886A7FAB}" srcOrd="1" destOrd="0" presId="urn:microsoft.com/office/officeart/2005/8/layout/vList5"/>
    <dgm:cxn modelId="{11AB3473-E018-4679-B28B-1A3EC1DB3FAE}" type="presParOf" srcId="{AF44B61F-AFDB-4C38-8733-E58460EB62AC}" destId="{C1A81138-ED67-4E5C-9698-F1302AAE4290}" srcOrd="1" destOrd="0" presId="urn:microsoft.com/office/officeart/2005/8/layout/vList5"/>
    <dgm:cxn modelId="{6AA89CB3-5E17-4550-8E56-0543D91B30C6}" type="presParOf" srcId="{AF44B61F-AFDB-4C38-8733-E58460EB62AC}" destId="{A95569F0-B371-45C3-B2D4-E8808FC35755}" srcOrd="2" destOrd="0" presId="urn:microsoft.com/office/officeart/2005/8/layout/vList5"/>
    <dgm:cxn modelId="{81362757-D0F7-4684-A0BE-03501295105D}" type="presParOf" srcId="{A95569F0-B371-45C3-B2D4-E8808FC35755}" destId="{8C4E17ED-A83C-45B2-9519-6ECA5EAD77B8}" srcOrd="0" destOrd="0" presId="urn:microsoft.com/office/officeart/2005/8/layout/vList5"/>
    <dgm:cxn modelId="{E81221E8-10AC-45DB-902A-1B7744BD9C96}" type="presParOf" srcId="{A95569F0-B371-45C3-B2D4-E8808FC35755}" destId="{B8CCCA1B-9959-49B9-B6F2-87C8A6F0CAB7}" srcOrd="1" destOrd="0" presId="urn:microsoft.com/office/officeart/2005/8/layout/vList5"/>
    <dgm:cxn modelId="{CF98D4B8-8223-4507-87B0-BBE0A4D1435E}" type="presParOf" srcId="{AF44B61F-AFDB-4C38-8733-E58460EB62AC}" destId="{A515139A-B7AA-48B5-9EF5-86AD6B7C8687}" srcOrd="3" destOrd="0" presId="urn:microsoft.com/office/officeart/2005/8/layout/vList5"/>
    <dgm:cxn modelId="{5C052FDA-AB57-4CA0-8E21-392A1D7FCF75}" type="presParOf" srcId="{AF44B61F-AFDB-4C38-8733-E58460EB62AC}" destId="{139B278D-463D-4E26-8CEE-F2630AC6F1F6}" srcOrd="4" destOrd="0" presId="urn:microsoft.com/office/officeart/2005/8/layout/vList5"/>
    <dgm:cxn modelId="{AA24C3A0-4D51-4074-B862-A52298BF4285}" type="presParOf" srcId="{139B278D-463D-4E26-8CEE-F2630AC6F1F6}" destId="{D91DDE3B-E3DA-44BC-9B22-6A172B25685D}" srcOrd="0" destOrd="0" presId="urn:microsoft.com/office/officeart/2005/8/layout/vList5"/>
    <dgm:cxn modelId="{7F4031D1-3B36-407D-9CC1-AC180963B3CA}" type="presParOf" srcId="{139B278D-463D-4E26-8CEE-F2630AC6F1F6}" destId="{75BD0886-36DE-4F7A-A096-665B37C5458C}"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1BB70DF-5A2D-4386-8372-81B0F9B713B2}"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IN"/>
        </a:p>
      </dgm:t>
    </dgm:pt>
    <dgm:pt modelId="{D6F117FF-4F1D-40E2-B679-46D7557ADB92}">
      <dgm:prSet phldrT="[Text]" custT="1"/>
      <dgm:spPr/>
      <dgm:t>
        <a:bodyPr/>
        <a:lstStyle/>
        <a:p>
          <a:r>
            <a:rPr lang="en-IN" sz="1600" dirty="0">
              <a:latin typeface="Signika" panose="020B0604020202020204" charset="0"/>
            </a:rPr>
            <a:t>Transactional Leadership</a:t>
          </a:r>
        </a:p>
      </dgm:t>
    </dgm:pt>
    <dgm:pt modelId="{28048A08-8297-4D77-9BF7-543E3B5C921C}" type="parTrans" cxnId="{0EEFE36D-48A0-401C-A882-A66297B3BCD8}">
      <dgm:prSet/>
      <dgm:spPr/>
      <dgm:t>
        <a:bodyPr/>
        <a:lstStyle/>
        <a:p>
          <a:endParaRPr lang="en-IN" sz="1600">
            <a:latin typeface="Signika" panose="020B0604020202020204" charset="0"/>
          </a:endParaRPr>
        </a:p>
      </dgm:t>
    </dgm:pt>
    <dgm:pt modelId="{2FB0255F-570E-4CA9-B825-CC2DE9A245B0}" type="sibTrans" cxnId="{0EEFE36D-48A0-401C-A882-A66297B3BCD8}">
      <dgm:prSet/>
      <dgm:spPr/>
      <dgm:t>
        <a:bodyPr/>
        <a:lstStyle/>
        <a:p>
          <a:endParaRPr lang="en-IN" sz="1600">
            <a:latin typeface="Signika" panose="020B0604020202020204" charset="0"/>
          </a:endParaRPr>
        </a:p>
      </dgm:t>
    </dgm:pt>
    <dgm:pt modelId="{E64182BE-6D2E-4824-BE53-5E4981815452}">
      <dgm:prSet phldrT="[Text]" custT="1"/>
      <dgm:spPr/>
      <dgm:t>
        <a:bodyPr/>
        <a:lstStyle/>
        <a:p>
          <a:r>
            <a:rPr lang="en-IN" sz="1600" dirty="0">
              <a:latin typeface="Signika" panose="020B0604020202020204" charset="0"/>
            </a:rPr>
            <a:t>Servant Leadership</a:t>
          </a:r>
        </a:p>
      </dgm:t>
    </dgm:pt>
    <dgm:pt modelId="{DC12FC0E-2C2C-4B44-8239-2E27C941203C}" type="parTrans" cxnId="{3BA385B9-531D-42E9-9D60-F5CF7A4149C7}">
      <dgm:prSet/>
      <dgm:spPr/>
      <dgm:t>
        <a:bodyPr/>
        <a:lstStyle/>
        <a:p>
          <a:endParaRPr lang="en-IN" sz="1600">
            <a:latin typeface="Signika" panose="020B0604020202020204" charset="0"/>
          </a:endParaRPr>
        </a:p>
      </dgm:t>
    </dgm:pt>
    <dgm:pt modelId="{AE25E6DA-D080-4CB2-98EF-0333C9EA7FA3}" type="sibTrans" cxnId="{3BA385B9-531D-42E9-9D60-F5CF7A4149C7}">
      <dgm:prSet/>
      <dgm:spPr/>
      <dgm:t>
        <a:bodyPr/>
        <a:lstStyle/>
        <a:p>
          <a:endParaRPr lang="en-IN" sz="1600">
            <a:latin typeface="Signika" panose="020B0604020202020204" charset="0"/>
          </a:endParaRPr>
        </a:p>
      </dgm:t>
    </dgm:pt>
    <dgm:pt modelId="{5F65AB7C-3CCC-4BA9-9984-CD15F4C431C5}">
      <dgm:prSet phldrT="[Text]" custT="1"/>
      <dgm:spPr/>
      <dgm:t>
        <a:bodyPr/>
        <a:lstStyle/>
        <a:p>
          <a:r>
            <a:rPr lang="en-US" sz="1200" dirty="0">
              <a:latin typeface="Signika" panose="020B0604020202020204" charset="0"/>
            </a:rPr>
            <a:t>These leaders prioritize the needs of their team members above their own.</a:t>
          </a:r>
          <a:endParaRPr lang="en-IN" sz="1200" dirty="0">
            <a:latin typeface="Signika" panose="020B0604020202020204" charset="0"/>
          </a:endParaRPr>
        </a:p>
      </dgm:t>
    </dgm:pt>
    <dgm:pt modelId="{74661F90-D587-4B6E-A210-48D89F60A489}" type="parTrans" cxnId="{1442750D-7672-4FD7-AFCF-159435263E12}">
      <dgm:prSet/>
      <dgm:spPr/>
      <dgm:t>
        <a:bodyPr/>
        <a:lstStyle/>
        <a:p>
          <a:endParaRPr lang="en-IN" sz="1600">
            <a:latin typeface="Signika" panose="020B0604020202020204" charset="0"/>
          </a:endParaRPr>
        </a:p>
      </dgm:t>
    </dgm:pt>
    <dgm:pt modelId="{61F2FB2C-7EEF-4B26-8C8B-DF494E835823}" type="sibTrans" cxnId="{1442750D-7672-4FD7-AFCF-159435263E12}">
      <dgm:prSet/>
      <dgm:spPr/>
      <dgm:t>
        <a:bodyPr/>
        <a:lstStyle/>
        <a:p>
          <a:endParaRPr lang="en-IN" sz="1600">
            <a:latin typeface="Signika" panose="020B0604020202020204" charset="0"/>
          </a:endParaRPr>
        </a:p>
      </dgm:t>
    </dgm:pt>
    <dgm:pt modelId="{033F2C21-61A7-4148-BB68-025E30D3766B}">
      <dgm:prSet phldrT="[Text]" custT="1"/>
      <dgm:spPr/>
      <dgm:t>
        <a:bodyPr/>
        <a:lstStyle/>
        <a:p>
          <a:r>
            <a:rPr lang="en-IN" sz="1600" dirty="0">
              <a:latin typeface="Signika" panose="020B0604020202020204" charset="0"/>
            </a:rPr>
            <a:t>Charismatic Leadership</a:t>
          </a:r>
        </a:p>
      </dgm:t>
    </dgm:pt>
    <dgm:pt modelId="{CF520F8D-1563-4378-9DA9-6784864C953E}" type="parTrans" cxnId="{99454093-8264-40FB-859C-473C170DCA32}">
      <dgm:prSet/>
      <dgm:spPr/>
      <dgm:t>
        <a:bodyPr/>
        <a:lstStyle/>
        <a:p>
          <a:endParaRPr lang="en-IN" sz="1600">
            <a:latin typeface="Signika" panose="020B0604020202020204" charset="0"/>
          </a:endParaRPr>
        </a:p>
      </dgm:t>
    </dgm:pt>
    <dgm:pt modelId="{CA2E84E0-6F03-4B8A-9486-B86E449554D7}" type="sibTrans" cxnId="{99454093-8264-40FB-859C-473C170DCA32}">
      <dgm:prSet/>
      <dgm:spPr/>
      <dgm:t>
        <a:bodyPr/>
        <a:lstStyle/>
        <a:p>
          <a:endParaRPr lang="en-IN" sz="1600">
            <a:latin typeface="Signika" panose="020B0604020202020204" charset="0"/>
          </a:endParaRPr>
        </a:p>
      </dgm:t>
    </dgm:pt>
    <dgm:pt modelId="{6FF0F801-261E-495E-9911-CEC450E8AA0C}">
      <dgm:prSet phldrT="[Text]" custT="1"/>
      <dgm:spPr/>
      <dgm:t>
        <a:bodyPr/>
        <a:lstStyle/>
        <a:p>
          <a:r>
            <a:rPr lang="en-US" sz="1200" dirty="0">
              <a:latin typeface="Signika" panose="020B0604020202020204" charset="0"/>
            </a:rPr>
            <a:t>Charismatic leaders have a magnetic personality and the ability to inspire and influence through their charm and charisma.</a:t>
          </a:r>
          <a:endParaRPr lang="en-IN" sz="1200" dirty="0">
            <a:latin typeface="Signika" panose="020B0604020202020204" charset="0"/>
          </a:endParaRPr>
        </a:p>
      </dgm:t>
    </dgm:pt>
    <dgm:pt modelId="{BDFB16FF-B7C1-4147-A438-DDC2402BFD24}" type="parTrans" cxnId="{3A23F791-6664-4485-B370-02CC73389550}">
      <dgm:prSet/>
      <dgm:spPr/>
      <dgm:t>
        <a:bodyPr/>
        <a:lstStyle/>
        <a:p>
          <a:endParaRPr lang="en-IN" sz="1600">
            <a:latin typeface="Signika" panose="020B0604020202020204" charset="0"/>
          </a:endParaRPr>
        </a:p>
      </dgm:t>
    </dgm:pt>
    <dgm:pt modelId="{B68E0D9E-6FC4-42E2-BA8B-6C6F03A79BD0}" type="sibTrans" cxnId="{3A23F791-6664-4485-B370-02CC73389550}">
      <dgm:prSet/>
      <dgm:spPr/>
      <dgm:t>
        <a:bodyPr/>
        <a:lstStyle/>
        <a:p>
          <a:endParaRPr lang="en-IN" sz="1600">
            <a:latin typeface="Signika" panose="020B0604020202020204" charset="0"/>
          </a:endParaRPr>
        </a:p>
      </dgm:t>
    </dgm:pt>
    <dgm:pt modelId="{E72F3868-11F7-4175-B8C5-8879C8D86F76}">
      <dgm:prSet phldrT="[Text]" custT="1"/>
      <dgm:spPr/>
      <dgm:t>
        <a:bodyPr/>
        <a:lstStyle/>
        <a:p>
          <a:r>
            <a:rPr lang="en-US" sz="1200" dirty="0">
              <a:latin typeface="Signika" panose="020B0604020202020204" charset="0"/>
            </a:rPr>
            <a:t>Leaders focus on clear structures, rules, and rewards for achieving </a:t>
          </a:r>
          <a:r>
            <a:rPr lang="en-IN" sz="1200" dirty="0">
              <a:latin typeface="Signika" panose="020B0604020202020204" charset="0"/>
            </a:rPr>
            <a:t>specific goals.</a:t>
          </a:r>
        </a:p>
      </dgm:t>
    </dgm:pt>
    <dgm:pt modelId="{BC3E6D9E-5589-4312-A82D-2FD0CCFDDBA3}" type="sibTrans" cxnId="{E83D1A72-A144-4048-BB55-631F76D879D6}">
      <dgm:prSet/>
      <dgm:spPr/>
      <dgm:t>
        <a:bodyPr/>
        <a:lstStyle/>
        <a:p>
          <a:endParaRPr lang="en-IN" sz="1600">
            <a:latin typeface="Signika" panose="020B0604020202020204" charset="0"/>
          </a:endParaRPr>
        </a:p>
      </dgm:t>
    </dgm:pt>
    <dgm:pt modelId="{CCF69FF5-528F-4FDE-A741-78A95D738E23}" type="parTrans" cxnId="{E83D1A72-A144-4048-BB55-631F76D879D6}">
      <dgm:prSet/>
      <dgm:spPr/>
      <dgm:t>
        <a:bodyPr/>
        <a:lstStyle/>
        <a:p>
          <a:endParaRPr lang="en-IN" sz="1600">
            <a:latin typeface="Signika" panose="020B0604020202020204" charset="0"/>
          </a:endParaRPr>
        </a:p>
      </dgm:t>
    </dgm:pt>
    <dgm:pt modelId="{A59948EA-05F6-4D94-96A4-557783A25AD5}">
      <dgm:prSet custT="1"/>
      <dgm:spPr/>
      <dgm:t>
        <a:bodyPr/>
        <a:lstStyle/>
        <a:p>
          <a:r>
            <a:rPr lang="en-US" sz="1200" dirty="0">
              <a:latin typeface="Signika" panose="020B0604020202020204" charset="0"/>
            </a:rPr>
            <a:t>They use a system of rewards and punishments to motivate and manage their team</a:t>
          </a:r>
          <a:endParaRPr lang="en-IN" sz="1200" dirty="0">
            <a:latin typeface="Signika" panose="020B0604020202020204" charset="0"/>
          </a:endParaRPr>
        </a:p>
      </dgm:t>
    </dgm:pt>
    <dgm:pt modelId="{94F546BC-3C48-4C70-80E2-6A68167EF977}" type="parTrans" cxnId="{5100EA04-6B5C-412F-96C9-A8D11C422514}">
      <dgm:prSet/>
      <dgm:spPr/>
      <dgm:t>
        <a:bodyPr/>
        <a:lstStyle/>
        <a:p>
          <a:endParaRPr lang="en-IN"/>
        </a:p>
      </dgm:t>
    </dgm:pt>
    <dgm:pt modelId="{1531348D-B4AC-4ABC-AE8D-528083F81A82}" type="sibTrans" cxnId="{5100EA04-6B5C-412F-96C9-A8D11C422514}">
      <dgm:prSet/>
      <dgm:spPr/>
      <dgm:t>
        <a:bodyPr/>
        <a:lstStyle/>
        <a:p>
          <a:endParaRPr lang="en-IN"/>
        </a:p>
      </dgm:t>
    </dgm:pt>
    <dgm:pt modelId="{A3A727E4-887D-44F3-94B1-A94FF6F816D5}">
      <dgm:prSet custT="1"/>
      <dgm:spPr/>
      <dgm:t>
        <a:bodyPr/>
        <a:lstStyle/>
        <a:p>
          <a:r>
            <a:rPr lang="en-US" sz="1200" dirty="0">
              <a:latin typeface="Signika" panose="020B0604020202020204" charset="0"/>
            </a:rPr>
            <a:t>This style is often used where well-defined tasks and objectives are </a:t>
          </a:r>
          <a:r>
            <a:rPr lang="en-IN" sz="1200" dirty="0">
              <a:latin typeface="Signika" panose="020B0604020202020204" charset="0"/>
            </a:rPr>
            <a:t>essential.</a:t>
          </a:r>
        </a:p>
      </dgm:t>
    </dgm:pt>
    <dgm:pt modelId="{35F054F2-F061-40D6-BD92-33F207DC40DD}" type="parTrans" cxnId="{F1780FB4-3215-405D-B802-FAD923D58372}">
      <dgm:prSet/>
      <dgm:spPr/>
      <dgm:t>
        <a:bodyPr/>
        <a:lstStyle/>
        <a:p>
          <a:endParaRPr lang="en-IN"/>
        </a:p>
      </dgm:t>
    </dgm:pt>
    <dgm:pt modelId="{296F5CEA-AB7F-4DF0-879A-961FFD0AC3F3}" type="sibTrans" cxnId="{F1780FB4-3215-405D-B802-FAD923D58372}">
      <dgm:prSet/>
      <dgm:spPr/>
      <dgm:t>
        <a:bodyPr/>
        <a:lstStyle/>
        <a:p>
          <a:endParaRPr lang="en-IN"/>
        </a:p>
      </dgm:t>
    </dgm:pt>
    <dgm:pt modelId="{33406C75-9675-4105-8E84-3FBC9CB46292}">
      <dgm:prSet custT="1"/>
      <dgm:spPr/>
      <dgm:t>
        <a:bodyPr/>
        <a:lstStyle/>
        <a:p>
          <a:r>
            <a:rPr lang="en-US" sz="1200" dirty="0">
              <a:latin typeface="Signika" panose="020B0604020202020204" charset="0"/>
            </a:rPr>
            <a:t>They aim to serve and support their team’s growth, development, and well-being.</a:t>
          </a:r>
          <a:endParaRPr lang="en-IN" sz="1200" dirty="0">
            <a:latin typeface="Signika" panose="020B0604020202020204" charset="0"/>
          </a:endParaRPr>
        </a:p>
      </dgm:t>
    </dgm:pt>
    <dgm:pt modelId="{8A3F9EDA-961D-4227-9F84-B45461128CB7}" type="parTrans" cxnId="{60DB6A17-E6A9-4728-B3AF-D8259884EE2A}">
      <dgm:prSet/>
      <dgm:spPr/>
      <dgm:t>
        <a:bodyPr/>
        <a:lstStyle/>
        <a:p>
          <a:endParaRPr lang="en-IN"/>
        </a:p>
      </dgm:t>
    </dgm:pt>
    <dgm:pt modelId="{86F38B97-5E54-4238-83D0-823455BB20DC}" type="sibTrans" cxnId="{60DB6A17-E6A9-4728-B3AF-D8259884EE2A}">
      <dgm:prSet/>
      <dgm:spPr/>
      <dgm:t>
        <a:bodyPr/>
        <a:lstStyle/>
        <a:p>
          <a:endParaRPr lang="en-IN"/>
        </a:p>
      </dgm:t>
    </dgm:pt>
    <dgm:pt modelId="{4BCB07C8-7FFE-446F-8B43-5D4569D6BDC4}">
      <dgm:prSet custT="1"/>
      <dgm:spPr/>
      <dgm:t>
        <a:bodyPr/>
        <a:lstStyle/>
        <a:p>
          <a:r>
            <a:rPr lang="en-US" sz="1200" dirty="0">
              <a:latin typeface="Signika" panose="020B0604020202020204" charset="0"/>
            </a:rPr>
            <a:t>This approach can foster a positive and collaborative team culture.</a:t>
          </a:r>
          <a:endParaRPr lang="en-IN" sz="1200" dirty="0">
            <a:latin typeface="Signika" panose="020B0604020202020204" charset="0"/>
          </a:endParaRPr>
        </a:p>
      </dgm:t>
    </dgm:pt>
    <dgm:pt modelId="{9E0BDB27-BE40-45C4-A30D-4D097A7F3307}" type="parTrans" cxnId="{EAE68D30-D50F-4E1C-9C8B-2AA9B15BDF72}">
      <dgm:prSet/>
      <dgm:spPr/>
      <dgm:t>
        <a:bodyPr/>
        <a:lstStyle/>
        <a:p>
          <a:endParaRPr lang="en-IN"/>
        </a:p>
      </dgm:t>
    </dgm:pt>
    <dgm:pt modelId="{9155E56C-C0E5-4EC8-ADF2-2E8C823D9392}" type="sibTrans" cxnId="{EAE68D30-D50F-4E1C-9C8B-2AA9B15BDF72}">
      <dgm:prSet/>
      <dgm:spPr/>
      <dgm:t>
        <a:bodyPr/>
        <a:lstStyle/>
        <a:p>
          <a:endParaRPr lang="en-IN"/>
        </a:p>
      </dgm:t>
    </dgm:pt>
    <dgm:pt modelId="{14A27C27-0EA1-43BF-9782-2BBFD56C75AD}">
      <dgm:prSet custT="1"/>
      <dgm:spPr/>
      <dgm:t>
        <a:bodyPr/>
        <a:lstStyle/>
        <a:p>
          <a:r>
            <a:rPr lang="en-US" sz="1200" dirty="0">
              <a:latin typeface="Signika" panose="020B0604020202020204" charset="0"/>
            </a:rPr>
            <a:t>They often use their personal presence to motivate and rally their followers.</a:t>
          </a:r>
          <a:endParaRPr lang="en-IN" sz="1200" dirty="0">
            <a:latin typeface="Signika" panose="020B0604020202020204" charset="0"/>
          </a:endParaRPr>
        </a:p>
      </dgm:t>
    </dgm:pt>
    <dgm:pt modelId="{047FE84C-2749-461E-8815-5116474E3EB2}" type="parTrans" cxnId="{E9A5D896-54DE-4FD3-B1B9-842AA57691D3}">
      <dgm:prSet/>
      <dgm:spPr/>
      <dgm:t>
        <a:bodyPr/>
        <a:lstStyle/>
        <a:p>
          <a:endParaRPr lang="en-IN"/>
        </a:p>
      </dgm:t>
    </dgm:pt>
    <dgm:pt modelId="{24DAE799-A063-4AE8-8BBF-F88871269BBC}" type="sibTrans" cxnId="{E9A5D896-54DE-4FD3-B1B9-842AA57691D3}">
      <dgm:prSet/>
      <dgm:spPr/>
      <dgm:t>
        <a:bodyPr/>
        <a:lstStyle/>
        <a:p>
          <a:endParaRPr lang="en-IN"/>
        </a:p>
      </dgm:t>
    </dgm:pt>
    <dgm:pt modelId="{1BCF5CA8-E1D4-476B-974E-B8A736F06B6C}">
      <dgm:prSet custT="1"/>
      <dgm:spPr/>
      <dgm:t>
        <a:bodyPr/>
        <a:lstStyle/>
        <a:p>
          <a:r>
            <a:rPr lang="en-US" sz="1200" dirty="0">
              <a:latin typeface="Signika" panose="020B0604020202020204" charset="0"/>
            </a:rPr>
            <a:t>Charismatic leadership can be powerful but may also be associated with risks if charisma is not backed by substance.</a:t>
          </a:r>
          <a:endParaRPr lang="en-IN" sz="1200" dirty="0">
            <a:latin typeface="Signika" panose="020B0604020202020204" charset="0"/>
          </a:endParaRPr>
        </a:p>
      </dgm:t>
    </dgm:pt>
    <dgm:pt modelId="{0143B90B-932F-48E6-8F72-54A8C4D9AB1C}" type="parTrans" cxnId="{0D9FC680-2965-4E34-ACF9-031CA245FE56}">
      <dgm:prSet/>
      <dgm:spPr/>
      <dgm:t>
        <a:bodyPr/>
        <a:lstStyle/>
        <a:p>
          <a:endParaRPr lang="en-IN"/>
        </a:p>
      </dgm:t>
    </dgm:pt>
    <dgm:pt modelId="{518CBB1E-7A2F-479F-9CC2-79BB6BB209EF}" type="sibTrans" cxnId="{0D9FC680-2965-4E34-ACF9-031CA245FE56}">
      <dgm:prSet/>
      <dgm:spPr/>
      <dgm:t>
        <a:bodyPr/>
        <a:lstStyle/>
        <a:p>
          <a:endParaRPr lang="en-IN"/>
        </a:p>
      </dgm:t>
    </dgm:pt>
    <dgm:pt modelId="{AF44B61F-AFDB-4C38-8733-E58460EB62AC}" type="pres">
      <dgm:prSet presAssocID="{61BB70DF-5A2D-4386-8372-81B0F9B713B2}" presName="Name0" presStyleCnt="0">
        <dgm:presLayoutVars>
          <dgm:dir/>
          <dgm:animLvl val="lvl"/>
          <dgm:resizeHandles val="exact"/>
        </dgm:presLayoutVars>
      </dgm:prSet>
      <dgm:spPr/>
    </dgm:pt>
    <dgm:pt modelId="{07B17FEC-0F9C-440C-835D-93BE07DEA48C}" type="pres">
      <dgm:prSet presAssocID="{D6F117FF-4F1D-40E2-B679-46D7557ADB92}" presName="linNode" presStyleCnt="0"/>
      <dgm:spPr/>
    </dgm:pt>
    <dgm:pt modelId="{4B782C4A-375A-42E5-AFDF-D54593CCDB4C}" type="pres">
      <dgm:prSet presAssocID="{D6F117FF-4F1D-40E2-B679-46D7557ADB92}" presName="parentText" presStyleLbl="node1" presStyleIdx="0" presStyleCnt="3" custScaleX="52829">
        <dgm:presLayoutVars>
          <dgm:chMax val="1"/>
          <dgm:bulletEnabled val="1"/>
        </dgm:presLayoutVars>
      </dgm:prSet>
      <dgm:spPr/>
    </dgm:pt>
    <dgm:pt modelId="{9EE3D80A-ED1B-464E-BCE6-9845886A7FAB}" type="pres">
      <dgm:prSet presAssocID="{D6F117FF-4F1D-40E2-B679-46D7557ADB92}" presName="descendantText" presStyleLbl="alignAccFollowNode1" presStyleIdx="0" presStyleCnt="3" custScaleX="112934" custScaleY="130122">
        <dgm:presLayoutVars>
          <dgm:bulletEnabled val="1"/>
        </dgm:presLayoutVars>
      </dgm:prSet>
      <dgm:spPr/>
    </dgm:pt>
    <dgm:pt modelId="{C1A81138-ED67-4E5C-9698-F1302AAE4290}" type="pres">
      <dgm:prSet presAssocID="{2FB0255F-570E-4CA9-B825-CC2DE9A245B0}" presName="sp" presStyleCnt="0"/>
      <dgm:spPr/>
    </dgm:pt>
    <dgm:pt modelId="{A95569F0-B371-45C3-B2D4-E8808FC35755}" type="pres">
      <dgm:prSet presAssocID="{E64182BE-6D2E-4824-BE53-5E4981815452}" presName="linNode" presStyleCnt="0"/>
      <dgm:spPr/>
    </dgm:pt>
    <dgm:pt modelId="{8C4E17ED-A83C-45B2-9519-6ECA5EAD77B8}" type="pres">
      <dgm:prSet presAssocID="{E64182BE-6D2E-4824-BE53-5E4981815452}" presName="parentText" presStyleLbl="node1" presStyleIdx="1" presStyleCnt="3" custScaleX="52829">
        <dgm:presLayoutVars>
          <dgm:chMax val="1"/>
          <dgm:bulletEnabled val="1"/>
        </dgm:presLayoutVars>
      </dgm:prSet>
      <dgm:spPr/>
    </dgm:pt>
    <dgm:pt modelId="{B8CCCA1B-9959-49B9-B6F2-87C8A6F0CAB7}" type="pres">
      <dgm:prSet presAssocID="{E64182BE-6D2E-4824-BE53-5E4981815452}" presName="descendantText" presStyleLbl="alignAccFollowNode1" presStyleIdx="1" presStyleCnt="3" custScaleX="111288">
        <dgm:presLayoutVars>
          <dgm:bulletEnabled val="1"/>
        </dgm:presLayoutVars>
      </dgm:prSet>
      <dgm:spPr/>
    </dgm:pt>
    <dgm:pt modelId="{A515139A-B7AA-48B5-9EF5-86AD6B7C8687}" type="pres">
      <dgm:prSet presAssocID="{AE25E6DA-D080-4CB2-98EF-0333C9EA7FA3}" presName="sp" presStyleCnt="0"/>
      <dgm:spPr/>
    </dgm:pt>
    <dgm:pt modelId="{1169B283-74F7-4C59-B668-8A7B8E051A7B}" type="pres">
      <dgm:prSet presAssocID="{033F2C21-61A7-4148-BB68-025E30D3766B}" presName="linNode" presStyleCnt="0"/>
      <dgm:spPr/>
    </dgm:pt>
    <dgm:pt modelId="{B2567D04-35A3-4FFA-982E-8AFC11AB5402}" type="pres">
      <dgm:prSet presAssocID="{033F2C21-61A7-4148-BB68-025E30D3766B}" presName="parentText" presStyleLbl="node1" presStyleIdx="2" presStyleCnt="3" custScaleX="52829" custScaleY="120259">
        <dgm:presLayoutVars>
          <dgm:chMax val="1"/>
          <dgm:bulletEnabled val="1"/>
        </dgm:presLayoutVars>
      </dgm:prSet>
      <dgm:spPr/>
    </dgm:pt>
    <dgm:pt modelId="{413BABB1-37D7-4CC7-9309-2CE757C597EA}" type="pres">
      <dgm:prSet presAssocID="{033F2C21-61A7-4148-BB68-025E30D3766B}" presName="descendantText" presStyleLbl="alignAccFollowNode1" presStyleIdx="2" presStyleCnt="3" custScaleX="111288" custScaleY="120259">
        <dgm:presLayoutVars>
          <dgm:bulletEnabled val="1"/>
        </dgm:presLayoutVars>
      </dgm:prSet>
      <dgm:spPr/>
    </dgm:pt>
  </dgm:ptLst>
  <dgm:cxnLst>
    <dgm:cxn modelId="{E6600C03-1929-46E3-8E66-E4F55C3281C4}" type="presOf" srcId="{A3A727E4-887D-44F3-94B1-A94FF6F816D5}" destId="{9EE3D80A-ED1B-464E-BCE6-9845886A7FAB}" srcOrd="0" destOrd="2" presId="urn:microsoft.com/office/officeart/2005/8/layout/vList5"/>
    <dgm:cxn modelId="{5100EA04-6B5C-412F-96C9-A8D11C422514}" srcId="{D6F117FF-4F1D-40E2-B679-46D7557ADB92}" destId="{A59948EA-05F6-4D94-96A4-557783A25AD5}" srcOrd="1" destOrd="0" parTransId="{94F546BC-3C48-4C70-80E2-6A68167EF977}" sibTransId="{1531348D-B4AC-4ABC-AE8D-528083F81A82}"/>
    <dgm:cxn modelId="{1442750D-7672-4FD7-AFCF-159435263E12}" srcId="{E64182BE-6D2E-4824-BE53-5E4981815452}" destId="{5F65AB7C-3CCC-4BA9-9984-CD15F4C431C5}" srcOrd="0" destOrd="0" parTransId="{74661F90-D587-4B6E-A210-48D89F60A489}" sibTransId="{61F2FB2C-7EEF-4B26-8C8B-DF494E835823}"/>
    <dgm:cxn modelId="{60DB6A17-E6A9-4728-B3AF-D8259884EE2A}" srcId="{E64182BE-6D2E-4824-BE53-5E4981815452}" destId="{33406C75-9675-4105-8E84-3FBC9CB46292}" srcOrd="1" destOrd="0" parTransId="{8A3F9EDA-961D-4227-9F84-B45461128CB7}" sibTransId="{86F38B97-5E54-4238-83D0-823455BB20DC}"/>
    <dgm:cxn modelId="{EAE68D30-D50F-4E1C-9C8B-2AA9B15BDF72}" srcId="{E64182BE-6D2E-4824-BE53-5E4981815452}" destId="{4BCB07C8-7FFE-446F-8B43-5D4569D6BDC4}" srcOrd="2" destOrd="0" parTransId="{9E0BDB27-BE40-45C4-A30D-4D097A7F3307}" sibTransId="{9155E56C-C0E5-4EC8-ADF2-2E8C823D9392}"/>
    <dgm:cxn modelId="{B66DC930-538E-43F2-A6CA-D8D4E661441F}" type="presOf" srcId="{E72F3868-11F7-4175-B8C5-8879C8D86F76}" destId="{9EE3D80A-ED1B-464E-BCE6-9845886A7FAB}" srcOrd="0" destOrd="0" presId="urn:microsoft.com/office/officeart/2005/8/layout/vList5"/>
    <dgm:cxn modelId="{F103874C-D5D3-4D4F-8775-BE1CFF2074C0}" type="presOf" srcId="{A59948EA-05F6-4D94-96A4-557783A25AD5}" destId="{9EE3D80A-ED1B-464E-BCE6-9845886A7FAB}" srcOrd="0" destOrd="1" presId="urn:microsoft.com/office/officeart/2005/8/layout/vList5"/>
    <dgm:cxn modelId="{0EEFE36D-48A0-401C-A882-A66297B3BCD8}" srcId="{61BB70DF-5A2D-4386-8372-81B0F9B713B2}" destId="{D6F117FF-4F1D-40E2-B679-46D7557ADB92}" srcOrd="0" destOrd="0" parTransId="{28048A08-8297-4D77-9BF7-543E3B5C921C}" sibTransId="{2FB0255F-570E-4CA9-B825-CC2DE9A245B0}"/>
    <dgm:cxn modelId="{E83D1A72-A144-4048-BB55-631F76D879D6}" srcId="{D6F117FF-4F1D-40E2-B679-46D7557ADB92}" destId="{E72F3868-11F7-4175-B8C5-8879C8D86F76}" srcOrd="0" destOrd="0" parTransId="{CCF69FF5-528F-4FDE-A741-78A95D738E23}" sibTransId="{BC3E6D9E-5589-4312-A82D-2FD0CCFDDBA3}"/>
    <dgm:cxn modelId="{55F52458-D809-4F70-96CF-90809801995B}" type="presOf" srcId="{5F65AB7C-3CCC-4BA9-9984-CD15F4C431C5}" destId="{B8CCCA1B-9959-49B9-B6F2-87C8A6F0CAB7}" srcOrd="0" destOrd="0" presId="urn:microsoft.com/office/officeart/2005/8/layout/vList5"/>
    <dgm:cxn modelId="{3565F579-749A-48DC-AAF5-24E2F0048072}" type="presOf" srcId="{6FF0F801-261E-495E-9911-CEC450E8AA0C}" destId="{413BABB1-37D7-4CC7-9309-2CE757C597EA}" srcOrd="0" destOrd="0" presId="urn:microsoft.com/office/officeart/2005/8/layout/vList5"/>
    <dgm:cxn modelId="{0D9FC680-2965-4E34-ACF9-031CA245FE56}" srcId="{033F2C21-61A7-4148-BB68-025E30D3766B}" destId="{1BCF5CA8-E1D4-476B-974E-B8A736F06B6C}" srcOrd="2" destOrd="0" parTransId="{0143B90B-932F-48E6-8F72-54A8C4D9AB1C}" sibTransId="{518CBB1E-7A2F-479F-9CC2-79BB6BB209EF}"/>
    <dgm:cxn modelId="{3A23F791-6664-4485-B370-02CC73389550}" srcId="{033F2C21-61A7-4148-BB68-025E30D3766B}" destId="{6FF0F801-261E-495E-9911-CEC450E8AA0C}" srcOrd="0" destOrd="0" parTransId="{BDFB16FF-B7C1-4147-A438-DDC2402BFD24}" sibTransId="{B68E0D9E-6FC4-42E2-BA8B-6C6F03A79BD0}"/>
    <dgm:cxn modelId="{99454093-8264-40FB-859C-473C170DCA32}" srcId="{61BB70DF-5A2D-4386-8372-81B0F9B713B2}" destId="{033F2C21-61A7-4148-BB68-025E30D3766B}" srcOrd="2" destOrd="0" parTransId="{CF520F8D-1563-4378-9DA9-6784864C953E}" sibTransId="{CA2E84E0-6F03-4B8A-9486-B86E449554D7}"/>
    <dgm:cxn modelId="{E9A5D896-54DE-4FD3-B1B9-842AA57691D3}" srcId="{033F2C21-61A7-4148-BB68-025E30D3766B}" destId="{14A27C27-0EA1-43BF-9782-2BBFD56C75AD}" srcOrd="1" destOrd="0" parTransId="{047FE84C-2749-461E-8815-5116474E3EB2}" sibTransId="{24DAE799-A063-4AE8-8BBF-F88871269BBC}"/>
    <dgm:cxn modelId="{B68E6EA9-2342-4A0B-956F-66C382017CA4}" type="presOf" srcId="{33406C75-9675-4105-8E84-3FBC9CB46292}" destId="{B8CCCA1B-9959-49B9-B6F2-87C8A6F0CAB7}" srcOrd="0" destOrd="1" presId="urn:microsoft.com/office/officeart/2005/8/layout/vList5"/>
    <dgm:cxn modelId="{F1780FB4-3215-405D-B802-FAD923D58372}" srcId="{D6F117FF-4F1D-40E2-B679-46D7557ADB92}" destId="{A3A727E4-887D-44F3-94B1-A94FF6F816D5}" srcOrd="2" destOrd="0" parTransId="{35F054F2-F061-40D6-BD92-33F207DC40DD}" sibTransId="{296F5CEA-AB7F-4DF0-879A-961FFD0AC3F3}"/>
    <dgm:cxn modelId="{3BA385B9-531D-42E9-9D60-F5CF7A4149C7}" srcId="{61BB70DF-5A2D-4386-8372-81B0F9B713B2}" destId="{E64182BE-6D2E-4824-BE53-5E4981815452}" srcOrd="1" destOrd="0" parTransId="{DC12FC0E-2C2C-4B44-8239-2E27C941203C}" sibTransId="{AE25E6DA-D080-4CB2-98EF-0333C9EA7FA3}"/>
    <dgm:cxn modelId="{B467D3BC-94B7-42E6-9908-95101178BA87}" type="presOf" srcId="{D6F117FF-4F1D-40E2-B679-46D7557ADB92}" destId="{4B782C4A-375A-42E5-AFDF-D54593CCDB4C}" srcOrd="0" destOrd="0" presId="urn:microsoft.com/office/officeart/2005/8/layout/vList5"/>
    <dgm:cxn modelId="{72508BBD-53AF-4DD3-8484-72EAE745C39E}" type="presOf" srcId="{14A27C27-0EA1-43BF-9782-2BBFD56C75AD}" destId="{413BABB1-37D7-4CC7-9309-2CE757C597EA}" srcOrd="0" destOrd="1" presId="urn:microsoft.com/office/officeart/2005/8/layout/vList5"/>
    <dgm:cxn modelId="{8BD494C1-27C0-4841-BE42-37DC502D0481}" type="presOf" srcId="{033F2C21-61A7-4148-BB68-025E30D3766B}" destId="{B2567D04-35A3-4FFA-982E-8AFC11AB5402}" srcOrd="0" destOrd="0" presId="urn:microsoft.com/office/officeart/2005/8/layout/vList5"/>
    <dgm:cxn modelId="{833DE0D8-8889-4858-AB6E-456AF1A31397}" type="presOf" srcId="{1BCF5CA8-E1D4-476B-974E-B8A736F06B6C}" destId="{413BABB1-37D7-4CC7-9309-2CE757C597EA}" srcOrd="0" destOrd="2" presId="urn:microsoft.com/office/officeart/2005/8/layout/vList5"/>
    <dgm:cxn modelId="{9E10ACE9-1F5D-41F7-8E98-FE74CAD82A8E}" type="presOf" srcId="{61BB70DF-5A2D-4386-8372-81B0F9B713B2}" destId="{AF44B61F-AFDB-4C38-8733-E58460EB62AC}" srcOrd="0" destOrd="0" presId="urn:microsoft.com/office/officeart/2005/8/layout/vList5"/>
    <dgm:cxn modelId="{C0E28DEE-1FC7-4ACC-BBAF-04413A058E63}" type="presOf" srcId="{E64182BE-6D2E-4824-BE53-5E4981815452}" destId="{8C4E17ED-A83C-45B2-9519-6ECA5EAD77B8}" srcOrd="0" destOrd="0" presId="urn:microsoft.com/office/officeart/2005/8/layout/vList5"/>
    <dgm:cxn modelId="{7EF12FF7-513C-420C-84B3-31C2108FB876}" type="presOf" srcId="{4BCB07C8-7FFE-446F-8B43-5D4569D6BDC4}" destId="{B8CCCA1B-9959-49B9-B6F2-87C8A6F0CAB7}" srcOrd="0" destOrd="2" presId="urn:microsoft.com/office/officeart/2005/8/layout/vList5"/>
    <dgm:cxn modelId="{31EAB362-02FF-40E3-99CD-8A27284B6D25}" type="presParOf" srcId="{AF44B61F-AFDB-4C38-8733-E58460EB62AC}" destId="{07B17FEC-0F9C-440C-835D-93BE07DEA48C}" srcOrd="0" destOrd="0" presId="urn:microsoft.com/office/officeart/2005/8/layout/vList5"/>
    <dgm:cxn modelId="{9C9CD334-5898-4F7F-A28D-D486C37B8313}" type="presParOf" srcId="{07B17FEC-0F9C-440C-835D-93BE07DEA48C}" destId="{4B782C4A-375A-42E5-AFDF-D54593CCDB4C}" srcOrd="0" destOrd="0" presId="urn:microsoft.com/office/officeart/2005/8/layout/vList5"/>
    <dgm:cxn modelId="{68A9315A-593E-4BC2-AA50-D2377A0611A0}" type="presParOf" srcId="{07B17FEC-0F9C-440C-835D-93BE07DEA48C}" destId="{9EE3D80A-ED1B-464E-BCE6-9845886A7FAB}" srcOrd="1" destOrd="0" presId="urn:microsoft.com/office/officeart/2005/8/layout/vList5"/>
    <dgm:cxn modelId="{11AB3473-E018-4679-B28B-1A3EC1DB3FAE}" type="presParOf" srcId="{AF44B61F-AFDB-4C38-8733-E58460EB62AC}" destId="{C1A81138-ED67-4E5C-9698-F1302AAE4290}" srcOrd="1" destOrd="0" presId="urn:microsoft.com/office/officeart/2005/8/layout/vList5"/>
    <dgm:cxn modelId="{6AA89CB3-5E17-4550-8E56-0543D91B30C6}" type="presParOf" srcId="{AF44B61F-AFDB-4C38-8733-E58460EB62AC}" destId="{A95569F0-B371-45C3-B2D4-E8808FC35755}" srcOrd="2" destOrd="0" presId="urn:microsoft.com/office/officeart/2005/8/layout/vList5"/>
    <dgm:cxn modelId="{81362757-D0F7-4684-A0BE-03501295105D}" type="presParOf" srcId="{A95569F0-B371-45C3-B2D4-E8808FC35755}" destId="{8C4E17ED-A83C-45B2-9519-6ECA5EAD77B8}" srcOrd="0" destOrd="0" presId="urn:microsoft.com/office/officeart/2005/8/layout/vList5"/>
    <dgm:cxn modelId="{E81221E8-10AC-45DB-902A-1B7744BD9C96}" type="presParOf" srcId="{A95569F0-B371-45C3-B2D4-E8808FC35755}" destId="{B8CCCA1B-9959-49B9-B6F2-87C8A6F0CAB7}" srcOrd="1" destOrd="0" presId="urn:microsoft.com/office/officeart/2005/8/layout/vList5"/>
    <dgm:cxn modelId="{CF98D4B8-8223-4507-87B0-BBE0A4D1435E}" type="presParOf" srcId="{AF44B61F-AFDB-4C38-8733-E58460EB62AC}" destId="{A515139A-B7AA-48B5-9EF5-86AD6B7C8687}" srcOrd="3" destOrd="0" presId="urn:microsoft.com/office/officeart/2005/8/layout/vList5"/>
    <dgm:cxn modelId="{11F5D1AB-7D49-4049-AC3F-C42728EC605C}" type="presParOf" srcId="{AF44B61F-AFDB-4C38-8733-E58460EB62AC}" destId="{1169B283-74F7-4C59-B668-8A7B8E051A7B}" srcOrd="4" destOrd="0" presId="urn:microsoft.com/office/officeart/2005/8/layout/vList5"/>
    <dgm:cxn modelId="{0B288F28-E097-4319-81EA-31132D43F51B}" type="presParOf" srcId="{1169B283-74F7-4C59-B668-8A7B8E051A7B}" destId="{B2567D04-35A3-4FFA-982E-8AFC11AB5402}" srcOrd="0" destOrd="0" presId="urn:microsoft.com/office/officeart/2005/8/layout/vList5"/>
    <dgm:cxn modelId="{006FF469-E6E5-4919-B2E3-DC57C765350C}" type="presParOf" srcId="{1169B283-74F7-4C59-B668-8A7B8E051A7B}" destId="{413BABB1-37D7-4CC7-9309-2CE757C597EA}"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FD81048-BD80-4609-A598-32940BB3B346}" type="doc">
      <dgm:prSet loTypeId="urn:microsoft.com/office/officeart/2005/8/layout/default" loCatId="list" qsTypeId="urn:microsoft.com/office/officeart/2005/8/quickstyle/3d3" qsCatId="3D" csTypeId="urn:microsoft.com/office/officeart/2005/8/colors/accent1_2" csCatId="accent1" phldr="1"/>
      <dgm:spPr/>
      <dgm:t>
        <a:bodyPr/>
        <a:lstStyle/>
        <a:p>
          <a:endParaRPr lang="en-IN"/>
        </a:p>
      </dgm:t>
    </dgm:pt>
    <dgm:pt modelId="{75F7F694-684F-40C3-B597-19A55C6F1F8E}">
      <dgm:prSet phldrT="[Text]" custT="1"/>
      <dgm:spPr/>
      <dgm:t>
        <a:bodyPr/>
        <a:lstStyle/>
        <a:p>
          <a:r>
            <a:rPr lang="en-US" sz="1600" dirty="0">
              <a:latin typeface="Signika" panose="020B0604020202020204" charset="0"/>
            </a:rPr>
            <a:t>Vision</a:t>
          </a:r>
          <a:endParaRPr lang="en-IN" sz="1600" dirty="0">
            <a:latin typeface="Signika" panose="020B0604020202020204" charset="0"/>
          </a:endParaRPr>
        </a:p>
      </dgm:t>
    </dgm:pt>
    <dgm:pt modelId="{136D0C22-A4D0-4405-8E4A-F7AFF77FA717}" type="parTrans" cxnId="{3D38DEF4-204E-4122-B068-3D3935A2403A}">
      <dgm:prSet/>
      <dgm:spPr/>
      <dgm:t>
        <a:bodyPr/>
        <a:lstStyle/>
        <a:p>
          <a:endParaRPr lang="en-IN" sz="1600">
            <a:latin typeface="Signika" panose="020B0604020202020204" charset="0"/>
          </a:endParaRPr>
        </a:p>
      </dgm:t>
    </dgm:pt>
    <dgm:pt modelId="{01CBAE94-D7DB-4E0D-BEB6-57CC0A87351D}" type="sibTrans" cxnId="{3D38DEF4-204E-4122-B068-3D3935A2403A}">
      <dgm:prSet/>
      <dgm:spPr/>
      <dgm:t>
        <a:bodyPr/>
        <a:lstStyle/>
        <a:p>
          <a:endParaRPr lang="en-IN" sz="1600">
            <a:latin typeface="Signika" panose="020B0604020202020204" charset="0"/>
          </a:endParaRPr>
        </a:p>
      </dgm:t>
    </dgm:pt>
    <dgm:pt modelId="{65F8F9DB-90A3-4CCA-979A-E5B564257776}">
      <dgm:prSet phldrT="[Text]" custT="1"/>
      <dgm:spPr/>
      <dgm:t>
        <a:bodyPr/>
        <a:lstStyle/>
        <a:p>
          <a:r>
            <a:rPr lang="en-US" sz="1600" dirty="0">
              <a:latin typeface="Signika" panose="020B0604020202020204" charset="0"/>
            </a:rPr>
            <a:t>Integrity</a:t>
          </a:r>
          <a:endParaRPr lang="en-IN" sz="1600" dirty="0">
            <a:latin typeface="Signika" panose="020B0604020202020204" charset="0"/>
          </a:endParaRPr>
        </a:p>
      </dgm:t>
    </dgm:pt>
    <dgm:pt modelId="{18408703-2BE2-4AE7-A7EC-D40E84C8D6E1}" type="parTrans" cxnId="{757E50E6-812B-4906-88A6-37D9390123C1}">
      <dgm:prSet/>
      <dgm:spPr/>
      <dgm:t>
        <a:bodyPr/>
        <a:lstStyle/>
        <a:p>
          <a:endParaRPr lang="en-IN"/>
        </a:p>
      </dgm:t>
    </dgm:pt>
    <dgm:pt modelId="{30BB8D0C-C5A9-433E-B10D-B80D76657F58}" type="sibTrans" cxnId="{757E50E6-812B-4906-88A6-37D9390123C1}">
      <dgm:prSet/>
      <dgm:spPr/>
      <dgm:t>
        <a:bodyPr/>
        <a:lstStyle/>
        <a:p>
          <a:endParaRPr lang="en-IN"/>
        </a:p>
      </dgm:t>
    </dgm:pt>
    <dgm:pt modelId="{144425E5-5F03-43A1-97ED-83A536A29544}">
      <dgm:prSet phldrT="[Text]" custT="1"/>
      <dgm:spPr/>
      <dgm:t>
        <a:bodyPr/>
        <a:lstStyle/>
        <a:p>
          <a:r>
            <a:rPr lang="en-US" sz="1600" dirty="0">
              <a:latin typeface="Signika" panose="020B0604020202020204" charset="0"/>
            </a:rPr>
            <a:t>Confidence</a:t>
          </a:r>
          <a:endParaRPr lang="en-IN" sz="1600" dirty="0">
            <a:latin typeface="Signika" panose="020B0604020202020204" charset="0"/>
          </a:endParaRPr>
        </a:p>
      </dgm:t>
    </dgm:pt>
    <dgm:pt modelId="{34DADC52-B97A-45D3-9E8E-3F8A0B9B6BC6}" type="parTrans" cxnId="{91AB90FA-F528-4FA9-88E6-38A1B6BEC3C2}">
      <dgm:prSet/>
      <dgm:spPr/>
      <dgm:t>
        <a:bodyPr/>
        <a:lstStyle/>
        <a:p>
          <a:endParaRPr lang="en-IN"/>
        </a:p>
      </dgm:t>
    </dgm:pt>
    <dgm:pt modelId="{69BDA27D-2635-436E-98E6-2D892A19EA7A}" type="sibTrans" cxnId="{91AB90FA-F528-4FA9-88E6-38A1B6BEC3C2}">
      <dgm:prSet/>
      <dgm:spPr/>
      <dgm:t>
        <a:bodyPr/>
        <a:lstStyle/>
        <a:p>
          <a:endParaRPr lang="en-IN"/>
        </a:p>
      </dgm:t>
    </dgm:pt>
    <dgm:pt modelId="{32523045-C17D-49D6-B9C4-2FB07485459C}">
      <dgm:prSet phldrT="[Text]" custT="1"/>
      <dgm:spPr/>
      <dgm:t>
        <a:bodyPr/>
        <a:lstStyle/>
        <a:p>
          <a:r>
            <a:rPr lang="en-US" sz="1600" dirty="0">
              <a:latin typeface="Signika" panose="020B0604020202020204" charset="0"/>
            </a:rPr>
            <a:t>Decisiveness</a:t>
          </a:r>
          <a:endParaRPr lang="en-IN" sz="1600" dirty="0">
            <a:latin typeface="Signika" panose="020B0604020202020204" charset="0"/>
          </a:endParaRPr>
        </a:p>
      </dgm:t>
    </dgm:pt>
    <dgm:pt modelId="{E0D52F31-3A7D-438A-81F1-80D829E59BC8}" type="parTrans" cxnId="{FEAEA32A-A6E6-41DA-9070-1E3E690AF34F}">
      <dgm:prSet/>
      <dgm:spPr/>
      <dgm:t>
        <a:bodyPr/>
        <a:lstStyle/>
        <a:p>
          <a:endParaRPr lang="en-IN"/>
        </a:p>
      </dgm:t>
    </dgm:pt>
    <dgm:pt modelId="{E06C9257-B490-49CF-A3A0-F7912E80DE9D}" type="sibTrans" cxnId="{FEAEA32A-A6E6-41DA-9070-1E3E690AF34F}">
      <dgm:prSet/>
      <dgm:spPr/>
      <dgm:t>
        <a:bodyPr/>
        <a:lstStyle/>
        <a:p>
          <a:endParaRPr lang="en-IN"/>
        </a:p>
      </dgm:t>
    </dgm:pt>
    <dgm:pt modelId="{FEDB8D55-8229-4684-B361-0297D0683EF9}">
      <dgm:prSet phldrT="[Text]" custT="1"/>
      <dgm:spPr/>
      <dgm:t>
        <a:bodyPr/>
        <a:lstStyle/>
        <a:p>
          <a:r>
            <a:rPr lang="en-US" sz="1600" dirty="0">
              <a:latin typeface="Signika" panose="020B0604020202020204" charset="0"/>
            </a:rPr>
            <a:t>Communication</a:t>
          </a:r>
          <a:endParaRPr lang="en-IN" sz="1600" dirty="0">
            <a:latin typeface="Signika" panose="020B0604020202020204" charset="0"/>
          </a:endParaRPr>
        </a:p>
      </dgm:t>
    </dgm:pt>
    <dgm:pt modelId="{5D4ABE82-0485-492F-9240-A52CD1B40593}" type="parTrans" cxnId="{C09DF3BD-343F-4470-B39C-0984028B57F3}">
      <dgm:prSet/>
      <dgm:spPr/>
      <dgm:t>
        <a:bodyPr/>
        <a:lstStyle/>
        <a:p>
          <a:endParaRPr lang="en-IN"/>
        </a:p>
      </dgm:t>
    </dgm:pt>
    <dgm:pt modelId="{56C14400-14F7-46D4-BBD7-9D300AFDE037}" type="sibTrans" cxnId="{C09DF3BD-343F-4470-B39C-0984028B57F3}">
      <dgm:prSet/>
      <dgm:spPr/>
      <dgm:t>
        <a:bodyPr/>
        <a:lstStyle/>
        <a:p>
          <a:endParaRPr lang="en-IN"/>
        </a:p>
      </dgm:t>
    </dgm:pt>
    <dgm:pt modelId="{378F08F8-F351-4FC1-8033-D76C240DADB8}">
      <dgm:prSet phldrT="[Text]" custT="1"/>
      <dgm:spPr/>
      <dgm:t>
        <a:bodyPr/>
        <a:lstStyle/>
        <a:p>
          <a:r>
            <a:rPr lang="en-US" sz="1600" dirty="0">
              <a:latin typeface="Signika" panose="020B0604020202020204" charset="0"/>
            </a:rPr>
            <a:t>Empathy</a:t>
          </a:r>
          <a:endParaRPr lang="en-IN" sz="1600" dirty="0">
            <a:latin typeface="Signika" panose="020B0604020202020204" charset="0"/>
          </a:endParaRPr>
        </a:p>
      </dgm:t>
    </dgm:pt>
    <dgm:pt modelId="{4243D208-FE75-40F5-81A8-F5A72B004937}" type="parTrans" cxnId="{3F425B3F-38FD-4709-9948-07A26A2BDCA6}">
      <dgm:prSet/>
      <dgm:spPr/>
      <dgm:t>
        <a:bodyPr/>
        <a:lstStyle/>
        <a:p>
          <a:endParaRPr lang="en-IN"/>
        </a:p>
      </dgm:t>
    </dgm:pt>
    <dgm:pt modelId="{EE62894C-8836-4D92-9DD8-263323439265}" type="sibTrans" cxnId="{3F425B3F-38FD-4709-9948-07A26A2BDCA6}">
      <dgm:prSet/>
      <dgm:spPr/>
      <dgm:t>
        <a:bodyPr/>
        <a:lstStyle/>
        <a:p>
          <a:endParaRPr lang="en-IN"/>
        </a:p>
      </dgm:t>
    </dgm:pt>
    <dgm:pt modelId="{26B9F603-8C1F-402A-B8C1-E846F57F1C56}">
      <dgm:prSet phldrT="[Text]" custT="1"/>
      <dgm:spPr/>
      <dgm:t>
        <a:bodyPr/>
        <a:lstStyle/>
        <a:p>
          <a:r>
            <a:rPr lang="en-US" sz="1600" dirty="0">
              <a:latin typeface="Signika" panose="020B0604020202020204" charset="0"/>
            </a:rPr>
            <a:t>Adaptability</a:t>
          </a:r>
          <a:endParaRPr lang="en-IN" sz="1600" dirty="0">
            <a:latin typeface="Signika" panose="020B0604020202020204" charset="0"/>
          </a:endParaRPr>
        </a:p>
      </dgm:t>
    </dgm:pt>
    <dgm:pt modelId="{CD24CC02-DAFF-4141-97D4-1F4601FF2F40}" type="parTrans" cxnId="{E8B35805-C812-4DEC-B4EC-1AF11841A563}">
      <dgm:prSet/>
      <dgm:spPr/>
      <dgm:t>
        <a:bodyPr/>
        <a:lstStyle/>
        <a:p>
          <a:endParaRPr lang="en-IN"/>
        </a:p>
      </dgm:t>
    </dgm:pt>
    <dgm:pt modelId="{051CE33C-54C3-436F-B5AA-1217AA1E576A}" type="sibTrans" cxnId="{E8B35805-C812-4DEC-B4EC-1AF11841A563}">
      <dgm:prSet/>
      <dgm:spPr/>
      <dgm:t>
        <a:bodyPr/>
        <a:lstStyle/>
        <a:p>
          <a:endParaRPr lang="en-IN"/>
        </a:p>
      </dgm:t>
    </dgm:pt>
    <dgm:pt modelId="{6D953312-9928-4721-BF5D-977FFA3760E4}">
      <dgm:prSet phldrT="[Text]" custT="1"/>
      <dgm:spPr/>
      <dgm:t>
        <a:bodyPr/>
        <a:lstStyle/>
        <a:p>
          <a:r>
            <a:rPr lang="en-US" sz="1600" dirty="0">
              <a:latin typeface="Signika" panose="020B0604020202020204" charset="0"/>
            </a:rPr>
            <a:t>Accountability</a:t>
          </a:r>
          <a:endParaRPr lang="en-IN" sz="1600" dirty="0">
            <a:latin typeface="Signika" panose="020B0604020202020204" charset="0"/>
          </a:endParaRPr>
        </a:p>
      </dgm:t>
    </dgm:pt>
    <dgm:pt modelId="{EA37A311-3A19-4305-96ED-3A6769D8BEC2}" type="parTrans" cxnId="{50EF6398-A251-403E-A349-C5D3C7B4DC37}">
      <dgm:prSet/>
      <dgm:spPr/>
      <dgm:t>
        <a:bodyPr/>
        <a:lstStyle/>
        <a:p>
          <a:endParaRPr lang="en-IN"/>
        </a:p>
      </dgm:t>
    </dgm:pt>
    <dgm:pt modelId="{BA153038-E6CD-4635-B487-59A802D6FDEB}" type="sibTrans" cxnId="{50EF6398-A251-403E-A349-C5D3C7B4DC37}">
      <dgm:prSet/>
      <dgm:spPr/>
      <dgm:t>
        <a:bodyPr/>
        <a:lstStyle/>
        <a:p>
          <a:endParaRPr lang="en-IN"/>
        </a:p>
      </dgm:t>
    </dgm:pt>
    <dgm:pt modelId="{1E422134-D30C-4B8D-9FEA-6DBF75344D1F}">
      <dgm:prSet phldrT="[Text]" custT="1"/>
      <dgm:spPr/>
      <dgm:t>
        <a:bodyPr/>
        <a:lstStyle/>
        <a:p>
          <a:r>
            <a:rPr lang="en-US" sz="1600" dirty="0">
              <a:latin typeface="Signika" panose="020B0604020202020204" charset="0"/>
            </a:rPr>
            <a:t>Innovation</a:t>
          </a:r>
          <a:endParaRPr lang="en-IN" sz="1600" dirty="0">
            <a:latin typeface="Signika" panose="020B0604020202020204" charset="0"/>
          </a:endParaRPr>
        </a:p>
      </dgm:t>
    </dgm:pt>
    <dgm:pt modelId="{C11F1656-F546-44B0-9302-BE563B07AD39}" type="parTrans" cxnId="{2A9F45FD-867E-4434-952D-1F05B0481FDC}">
      <dgm:prSet/>
      <dgm:spPr/>
      <dgm:t>
        <a:bodyPr/>
        <a:lstStyle/>
        <a:p>
          <a:endParaRPr lang="en-IN"/>
        </a:p>
      </dgm:t>
    </dgm:pt>
    <dgm:pt modelId="{88FD0973-B2D9-44E5-BCF4-C85BB5EFB387}" type="sibTrans" cxnId="{2A9F45FD-867E-4434-952D-1F05B0481FDC}">
      <dgm:prSet/>
      <dgm:spPr/>
      <dgm:t>
        <a:bodyPr/>
        <a:lstStyle/>
        <a:p>
          <a:endParaRPr lang="en-IN"/>
        </a:p>
      </dgm:t>
    </dgm:pt>
    <dgm:pt modelId="{ABF44CF9-B8CF-43E4-A85A-3B3661A4E19E}">
      <dgm:prSet phldrT="[Text]" custT="1"/>
      <dgm:spPr/>
      <dgm:t>
        <a:bodyPr/>
        <a:lstStyle/>
        <a:p>
          <a:r>
            <a:rPr lang="en-US" sz="1600" dirty="0">
              <a:latin typeface="Signika" panose="020B0604020202020204" charset="0"/>
            </a:rPr>
            <a:t>Resilience</a:t>
          </a:r>
          <a:endParaRPr lang="en-IN" sz="1600" dirty="0">
            <a:latin typeface="Signika" panose="020B0604020202020204" charset="0"/>
          </a:endParaRPr>
        </a:p>
      </dgm:t>
    </dgm:pt>
    <dgm:pt modelId="{2EF58F96-7FB0-4EDE-9992-F575DF48851F}" type="parTrans" cxnId="{5F752176-D0D0-47F6-B04F-60EE78C017D2}">
      <dgm:prSet/>
      <dgm:spPr/>
      <dgm:t>
        <a:bodyPr/>
        <a:lstStyle/>
        <a:p>
          <a:endParaRPr lang="en-IN"/>
        </a:p>
      </dgm:t>
    </dgm:pt>
    <dgm:pt modelId="{D2AA3E65-F740-4B15-B6BB-F57B8EC64398}" type="sibTrans" cxnId="{5F752176-D0D0-47F6-B04F-60EE78C017D2}">
      <dgm:prSet/>
      <dgm:spPr/>
      <dgm:t>
        <a:bodyPr/>
        <a:lstStyle/>
        <a:p>
          <a:endParaRPr lang="en-IN"/>
        </a:p>
      </dgm:t>
    </dgm:pt>
    <dgm:pt modelId="{BE087940-E72C-405C-8659-E384E247C188}">
      <dgm:prSet phldrT="[Text]" custT="1"/>
      <dgm:spPr/>
      <dgm:t>
        <a:bodyPr/>
        <a:lstStyle/>
        <a:p>
          <a:r>
            <a:rPr lang="en-US" sz="1600" dirty="0">
              <a:latin typeface="Signika" panose="020B0604020202020204" charset="0"/>
            </a:rPr>
            <a:t>Team Building</a:t>
          </a:r>
          <a:endParaRPr lang="en-IN" sz="1600" dirty="0">
            <a:latin typeface="Signika" panose="020B0604020202020204" charset="0"/>
          </a:endParaRPr>
        </a:p>
      </dgm:t>
    </dgm:pt>
    <dgm:pt modelId="{234E78A4-0FD2-4A4B-9466-9DE823501B10}" type="parTrans" cxnId="{0E0883E8-3A6D-47F5-B9F6-35272FEDD725}">
      <dgm:prSet/>
      <dgm:spPr/>
      <dgm:t>
        <a:bodyPr/>
        <a:lstStyle/>
        <a:p>
          <a:endParaRPr lang="en-IN"/>
        </a:p>
      </dgm:t>
    </dgm:pt>
    <dgm:pt modelId="{EDD82C61-5BED-4703-9E41-59FE0D3DCAB7}" type="sibTrans" cxnId="{0E0883E8-3A6D-47F5-B9F6-35272FEDD725}">
      <dgm:prSet/>
      <dgm:spPr/>
      <dgm:t>
        <a:bodyPr/>
        <a:lstStyle/>
        <a:p>
          <a:endParaRPr lang="en-IN"/>
        </a:p>
      </dgm:t>
    </dgm:pt>
    <dgm:pt modelId="{3CD53B21-D72B-4B99-8771-E5996E2E0E95}">
      <dgm:prSet phldrT="[Text]" custT="1"/>
      <dgm:spPr/>
      <dgm:t>
        <a:bodyPr/>
        <a:lstStyle/>
        <a:p>
          <a:r>
            <a:rPr lang="en-US" sz="1600" dirty="0">
              <a:latin typeface="Signika" panose="020B0604020202020204" charset="0"/>
            </a:rPr>
            <a:t>Problem- Solving</a:t>
          </a:r>
          <a:endParaRPr lang="en-IN" sz="1600" dirty="0">
            <a:latin typeface="Signika" panose="020B0604020202020204" charset="0"/>
          </a:endParaRPr>
        </a:p>
      </dgm:t>
    </dgm:pt>
    <dgm:pt modelId="{93F78C6B-0468-482A-9E10-C79A76FFB272}" type="parTrans" cxnId="{C935B277-B9A5-43CB-8ED4-19A8DCC81C3A}">
      <dgm:prSet/>
      <dgm:spPr/>
      <dgm:t>
        <a:bodyPr/>
        <a:lstStyle/>
        <a:p>
          <a:endParaRPr lang="en-IN"/>
        </a:p>
      </dgm:t>
    </dgm:pt>
    <dgm:pt modelId="{A3E5518C-1D79-4CF5-823F-16F09D5270CC}" type="sibTrans" cxnId="{C935B277-B9A5-43CB-8ED4-19A8DCC81C3A}">
      <dgm:prSet/>
      <dgm:spPr/>
      <dgm:t>
        <a:bodyPr/>
        <a:lstStyle/>
        <a:p>
          <a:endParaRPr lang="en-IN"/>
        </a:p>
      </dgm:t>
    </dgm:pt>
    <dgm:pt modelId="{3AE242D2-05CB-4B5F-89E9-B0A7EE35E87A}">
      <dgm:prSet phldrT="[Text]" custT="1"/>
      <dgm:spPr/>
      <dgm:t>
        <a:bodyPr/>
        <a:lstStyle/>
        <a:p>
          <a:r>
            <a:rPr lang="en-US" sz="1600" dirty="0">
              <a:latin typeface="Signika" panose="020B0604020202020204" charset="0"/>
            </a:rPr>
            <a:t>Motivation</a:t>
          </a:r>
          <a:endParaRPr lang="en-IN" sz="1600" dirty="0">
            <a:latin typeface="Signika" panose="020B0604020202020204" charset="0"/>
          </a:endParaRPr>
        </a:p>
      </dgm:t>
    </dgm:pt>
    <dgm:pt modelId="{BE9B721F-B808-4551-8D68-5D6B892920FC}" type="parTrans" cxnId="{37371D1B-0E2E-412D-9D2B-68D8287D7E21}">
      <dgm:prSet/>
      <dgm:spPr/>
      <dgm:t>
        <a:bodyPr/>
        <a:lstStyle/>
        <a:p>
          <a:endParaRPr lang="en-IN"/>
        </a:p>
      </dgm:t>
    </dgm:pt>
    <dgm:pt modelId="{BD93BCEB-20C1-42E2-8567-0996C455B8F0}" type="sibTrans" cxnId="{37371D1B-0E2E-412D-9D2B-68D8287D7E21}">
      <dgm:prSet/>
      <dgm:spPr/>
      <dgm:t>
        <a:bodyPr/>
        <a:lstStyle/>
        <a:p>
          <a:endParaRPr lang="en-IN"/>
        </a:p>
      </dgm:t>
    </dgm:pt>
    <dgm:pt modelId="{3D454A67-4D5E-4E4C-9445-BFA68D14710B}">
      <dgm:prSet phldrT="[Text]" custT="1"/>
      <dgm:spPr/>
      <dgm:t>
        <a:bodyPr/>
        <a:lstStyle/>
        <a:p>
          <a:r>
            <a:rPr lang="en-US" sz="1600" dirty="0">
              <a:latin typeface="Signika" panose="020B0604020202020204" charset="0"/>
            </a:rPr>
            <a:t>Strategic Thinking</a:t>
          </a:r>
          <a:endParaRPr lang="en-IN" sz="1600" dirty="0">
            <a:latin typeface="Signika" panose="020B0604020202020204" charset="0"/>
          </a:endParaRPr>
        </a:p>
      </dgm:t>
    </dgm:pt>
    <dgm:pt modelId="{3A8E07A4-FC6F-43A3-82A7-DE3E164F2571}" type="parTrans" cxnId="{BF93AABF-1E21-4EBF-9088-6F943A5BD692}">
      <dgm:prSet/>
      <dgm:spPr/>
      <dgm:t>
        <a:bodyPr/>
        <a:lstStyle/>
        <a:p>
          <a:endParaRPr lang="en-IN"/>
        </a:p>
      </dgm:t>
    </dgm:pt>
    <dgm:pt modelId="{193D6BE5-921A-4D2E-AE2E-C1A43C9545BB}" type="sibTrans" cxnId="{BF93AABF-1E21-4EBF-9088-6F943A5BD692}">
      <dgm:prSet/>
      <dgm:spPr/>
      <dgm:t>
        <a:bodyPr/>
        <a:lstStyle/>
        <a:p>
          <a:endParaRPr lang="en-IN"/>
        </a:p>
      </dgm:t>
    </dgm:pt>
    <dgm:pt modelId="{8BE0DDF0-0ABC-4FEF-8890-C4498753C8B4}">
      <dgm:prSet phldrT="[Text]" custT="1"/>
      <dgm:spPr/>
      <dgm:t>
        <a:bodyPr/>
        <a:lstStyle/>
        <a:p>
          <a:r>
            <a:rPr lang="en-US" sz="1600" dirty="0">
              <a:latin typeface="Signika" panose="020B0604020202020204" charset="0"/>
            </a:rPr>
            <a:t>Delegation</a:t>
          </a:r>
          <a:endParaRPr lang="en-IN" sz="1600" dirty="0">
            <a:latin typeface="Signika" panose="020B0604020202020204" charset="0"/>
          </a:endParaRPr>
        </a:p>
      </dgm:t>
    </dgm:pt>
    <dgm:pt modelId="{159EA922-4D2C-4086-ABCA-B4AD2AA160EC}" type="parTrans" cxnId="{5416C23E-8D18-4F5A-BE04-D0C911D47C09}">
      <dgm:prSet/>
      <dgm:spPr/>
      <dgm:t>
        <a:bodyPr/>
        <a:lstStyle/>
        <a:p>
          <a:endParaRPr lang="en-IN"/>
        </a:p>
      </dgm:t>
    </dgm:pt>
    <dgm:pt modelId="{16B85B06-7D82-44C5-975B-FF97725A96AB}" type="sibTrans" cxnId="{5416C23E-8D18-4F5A-BE04-D0C911D47C09}">
      <dgm:prSet/>
      <dgm:spPr/>
      <dgm:t>
        <a:bodyPr/>
        <a:lstStyle/>
        <a:p>
          <a:endParaRPr lang="en-IN"/>
        </a:p>
      </dgm:t>
    </dgm:pt>
    <dgm:pt modelId="{B8AD293F-8E1F-41AE-9234-ADB0B9153825}" type="pres">
      <dgm:prSet presAssocID="{EFD81048-BD80-4609-A598-32940BB3B346}" presName="diagram" presStyleCnt="0">
        <dgm:presLayoutVars>
          <dgm:dir/>
          <dgm:resizeHandles val="exact"/>
        </dgm:presLayoutVars>
      </dgm:prSet>
      <dgm:spPr/>
    </dgm:pt>
    <dgm:pt modelId="{4FCE23AA-7D95-457E-A7E9-875CD2BF2C99}" type="pres">
      <dgm:prSet presAssocID="{75F7F694-684F-40C3-B597-19A55C6F1F8E}" presName="node" presStyleLbl="node1" presStyleIdx="0" presStyleCnt="15">
        <dgm:presLayoutVars>
          <dgm:bulletEnabled val="1"/>
        </dgm:presLayoutVars>
      </dgm:prSet>
      <dgm:spPr/>
    </dgm:pt>
    <dgm:pt modelId="{C07BDB22-111B-4FB1-BD1D-5FEDC4CF0D66}" type="pres">
      <dgm:prSet presAssocID="{01CBAE94-D7DB-4E0D-BEB6-57CC0A87351D}" presName="sibTrans" presStyleCnt="0"/>
      <dgm:spPr/>
    </dgm:pt>
    <dgm:pt modelId="{4190849A-6DA4-4CEB-A59B-777B75C2D362}" type="pres">
      <dgm:prSet presAssocID="{65F8F9DB-90A3-4CCA-979A-E5B564257776}" presName="node" presStyleLbl="node1" presStyleIdx="1" presStyleCnt="15">
        <dgm:presLayoutVars>
          <dgm:bulletEnabled val="1"/>
        </dgm:presLayoutVars>
      </dgm:prSet>
      <dgm:spPr/>
    </dgm:pt>
    <dgm:pt modelId="{809D603F-BD42-4BE1-AF0A-5DECF0ABB284}" type="pres">
      <dgm:prSet presAssocID="{30BB8D0C-C5A9-433E-B10D-B80D76657F58}" presName="sibTrans" presStyleCnt="0"/>
      <dgm:spPr/>
    </dgm:pt>
    <dgm:pt modelId="{C528310B-70E6-43E5-809B-F82C367D5CC7}" type="pres">
      <dgm:prSet presAssocID="{144425E5-5F03-43A1-97ED-83A536A29544}" presName="node" presStyleLbl="node1" presStyleIdx="2" presStyleCnt="15">
        <dgm:presLayoutVars>
          <dgm:bulletEnabled val="1"/>
        </dgm:presLayoutVars>
      </dgm:prSet>
      <dgm:spPr/>
    </dgm:pt>
    <dgm:pt modelId="{C12501E2-1B62-42AA-9766-D06A3A784303}" type="pres">
      <dgm:prSet presAssocID="{69BDA27D-2635-436E-98E6-2D892A19EA7A}" presName="sibTrans" presStyleCnt="0"/>
      <dgm:spPr/>
    </dgm:pt>
    <dgm:pt modelId="{6AC278DB-1543-42FF-A5AE-CD521BAA7AF4}" type="pres">
      <dgm:prSet presAssocID="{32523045-C17D-49D6-B9C4-2FB07485459C}" presName="node" presStyleLbl="node1" presStyleIdx="3" presStyleCnt="15">
        <dgm:presLayoutVars>
          <dgm:bulletEnabled val="1"/>
        </dgm:presLayoutVars>
      </dgm:prSet>
      <dgm:spPr/>
    </dgm:pt>
    <dgm:pt modelId="{E73D7D3B-F187-4F0C-8A91-47B1FE26B208}" type="pres">
      <dgm:prSet presAssocID="{E06C9257-B490-49CF-A3A0-F7912E80DE9D}" presName="sibTrans" presStyleCnt="0"/>
      <dgm:spPr/>
    </dgm:pt>
    <dgm:pt modelId="{744BE540-B5CB-4FD7-8D14-4E8133476FAD}" type="pres">
      <dgm:prSet presAssocID="{FEDB8D55-8229-4684-B361-0297D0683EF9}" presName="node" presStyleLbl="node1" presStyleIdx="4" presStyleCnt="15">
        <dgm:presLayoutVars>
          <dgm:bulletEnabled val="1"/>
        </dgm:presLayoutVars>
      </dgm:prSet>
      <dgm:spPr/>
    </dgm:pt>
    <dgm:pt modelId="{8E0AF20C-A778-4DBB-B9C3-99D1BAB254B0}" type="pres">
      <dgm:prSet presAssocID="{56C14400-14F7-46D4-BBD7-9D300AFDE037}" presName="sibTrans" presStyleCnt="0"/>
      <dgm:spPr/>
    </dgm:pt>
    <dgm:pt modelId="{15688FA0-6216-4286-B83D-03B180544CD4}" type="pres">
      <dgm:prSet presAssocID="{378F08F8-F351-4FC1-8033-D76C240DADB8}" presName="node" presStyleLbl="node1" presStyleIdx="5" presStyleCnt="15">
        <dgm:presLayoutVars>
          <dgm:bulletEnabled val="1"/>
        </dgm:presLayoutVars>
      </dgm:prSet>
      <dgm:spPr/>
    </dgm:pt>
    <dgm:pt modelId="{AE1A082E-A6FA-4B47-818F-F6ADB75419C9}" type="pres">
      <dgm:prSet presAssocID="{EE62894C-8836-4D92-9DD8-263323439265}" presName="sibTrans" presStyleCnt="0"/>
      <dgm:spPr/>
    </dgm:pt>
    <dgm:pt modelId="{A4A44D30-37FC-41DD-AA57-DA34F94D7444}" type="pres">
      <dgm:prSet presAssocID="{26B9F603-8C1F-402A-B8C1-E846F57F1C56}" presName="node" presStyleLbl="node1" presStyleIdx="6" presStyleCnt="15">
        <dgm:presLayoutVars>
          <dgm:bulletEnabled val="1"/>
        </dgm:presLayoutVars>
      </dgm:prSet>
      <dgm:spPr/>
    </dgm:pt>
    <dgm:pt modelId="{CAC4025F-A516-4A98-A477-BDD37D50B265}" type="pres">
      <dgm:prSet presAssocID="{051CE33C-54C3-436F-B5AA-1217AA1E576A}" presName="sibTrans" presStyleCnt="0"/>
      <dgm:spPr/>
    </dgm:pt>
    <dgm:pt modelId="{1D4323ED-C564-443C-B521-36EFEDE0CB1D}" type="pres">
      <dgm:prSet presAssocID="{6D953312-9928-4721-BF5D-977FFA3760E4}" presName="node" presStyleLbl="node1" presStyleIdx="7" presStyleCnt="15">
        <dgm:presLayoutVars>
          <dgm:bulletEnabled val="1"/>
        </dgm:presLayoutVars>
      </dgm:prSet>
      <dgm:spPr/>
    </dgm:pt>
    <dgm:pt modelId="{CB88E883-DD2B-4336-81E1-66EAC142E365}" type="pres">
      <dgm:prSet presAssocID="{BA153038-E6CD-4635-B487-59A802D6FDEB}" presName="sibTrans" presStyleCnt="0"/>
      <dgm:spPr/>
    </dgm:pt>
    <dgm:pt modelId="{28EC7E85-448A-4DCB-9B76-3EE3DD13DD57}" type="pres">
      <dgm:prSet presAssocID="{1E422134-D30C-4B8D-9FEA-6DBF75344D1F}" presName="node" presStyleLbl="node1" presStyleIdx="8" presStyleCnt="15">
        <dgm:presLayoutVars>
          <dgm:bulletEnabled val="1"/>
        </dgm:presLayoutVars>
      </dgm:prSet>
      <dgm:spPr/>
    </dgm:pt>
    <dgm:pt modelId="{86804D4A-36FE-4646-9B39-1BFA7FD31BBD}" type="pres">
      <dgm:prSet presAssocID="{88FD0973-B2D9-44E5-BCF4-C85BB5EFB387}" presName="sibTrans" presStyleCnt="0"/>
      <dgm:spPr/>
    </dgm:pt>
    <dgm:pt modelId="{69E55FE7-1489-44D7-9F42-9C343F958521}" type="pres">
      <dgm:prSet presAssocID="{ABF44CF9-B8CF-43E4-A85A-3B3661A4E19E}" presName="node" presStyleLbl="node1" presStyleIdx="9" presStyleCnt="15">
        <dgm:presLayoutVars>
          <dgm:bulletEnabled val="1"/>
        </dgm:presLayoutVars>
      </dgm:prSet>
      <dgm:spPr/>
    </dgm:pt>
    <dgm:pt modelId="{E4E777BC-2299-4F79-8722-203C8EEFFE5A}" type="pres">
      <dgm:prSet presAssocID="{D2AA3E65-F740-4B15-B6BB-F57B8EC64398}" presName="sibTrans" presStyleCnt="0"/>
      <dgm:spPr/>
    </dgm:pt>
    <dgm:pt modelId="{A1B71FDF-BC88-480B-AE06-7C4E5BF34382}" type="pres">
      <dgm:prSet presAssocID="{BE087940-E72C-405C-8659-E384E247C188}" presName="node" presStyleLbl="node1" presStyleIdx="10" presStyleCnt="15">
        <dgm:presLayoutVars>
          <dgm:bulletEnabled val="1"/>
        </dgm:presLayoutVars>
      </dgm:prSet>
      <dgm:spPr/>
    </dgm:pt>
    <dgm:pt modelId="{183178DC-266B-4886-B471-41D82A0A0375}" type="pres">
      <dgm:prSet presAssocID="{EDD82C61-5BED-4703-9E41-59FE0D3DCAB7}" presName="sibTrans" presStyleCnt="0"/>
      <dgm:spPr/>
    </dgm:pt>
    <dgm:pt modelId="{0D92C72C-1D2E-401D-B005-591D9006379B}" type="pres">
      <dgm:prSet presAssocID="{3CD53B21-D72B-4B99-8771-E5996E2E0E95}" presName="node" presStyleLbl="node1" presStyleIdx="11" presStyleCnt="15">
        <dgm:presLayoutVars>
          <dgm:bulletEnabled val="1"/>
        </dgm:presLayoutVars>
      </dgm:prSet>
      <dgm:spPr/>
    </dgm:pt>
    <dgm:pt modelId="{3B26B12B-033A-4550-B69B-A2AEA1626D9C}" type="pres">
      <dgm:prSet presAssocID="{A3E5518C-1D79-4CF5-823F-16F09D5270CC}" presName="sibTrans" presStyleCnt="0"/>
      <dgm:spPr/>
    </dgm:pt>
    <dgm:pt modelId="{D5D49C3C-B3B7-4CB9-A108-3FF5068C0CC2}" type="pres">
      <dgm:prSet presAssocID="{3AE242D2-05CB-4B5F-89E9-B0A7EE35E87A}" presName="node" presStyleLbl="node1" presStyleIdx="12" presStyleCnt="15">
        <dgm:presLayoutVars>
          <dgm:bulletEnabled val="1"/>
        </dgm:presLayoutVars>
      </dgm:prSet>
      <dgm:spPr/>
    </dgm:pt>
    <dgm:pt modelId="{D9EB1866-82A0-4C1B-9C15-0601C0B02712}" type="pres">
      <dgm:prSet presAssocID="{BD93BCEB-20C1-42E2-8567-0996C455B8F0}" presName="sibTrans" presStyleCnt="0"/>
      <dgm:spPr/>
    </dgm:pt>
    <dgm:pt modelId="{3DAC4841-20D8-406E-B4AF-C830C55AA8DC}" type="pres">
      <dgm:prSet presAssocID="{3D454A67-4D5E-4E4C-9445-BFA68D14710B}" presName="node" presStyleLbl="node1" presStyleIdx="13" presStyleCnt="15">
        <dgm:presLayoutVars>
          <dgm:bulletEnabled val="1"/>
        </dgm:presLayoutVars>
      </dgm:prSet>
      <dgm:spPr/>
    </dgm:pt>
    <dgm:pt modelId="{2BA88D74-388D-4FA3-AF92-175C8BF98342}" type="pres">
      <dgm:prSet presAssocID="{193D6BE5-921A-4D2E-AE2E-C1A43C9545BB}" presName="sibTrans" presStyleCnt="0"/>
      <dgm:spPr/>
    </dgm:pt>
    <dgm:pt modelId="{970772FC-F8FF-4A43-8ACB-A56E51B80EEE}" type="pres">
      <dgm:prSet presAssocID="{8BE0DDF0-0ABC-4FEF-8890-C4498753C8B4}" presName="node" presStyleLbl="node1" presStyleIdx="14" presStyleCnt="15">
        <dgm:presLayoutVars>
          <dgm:bulletEnabled val="1"/>
        </dgm:presLayoutVars>
      </dgm:prSet>
      <dgm:spPr/>
    </dgm:pt>
  </dgm:ptLst>
  <dgm:cxnLst>
    <dgm:cxn modelId="{E8B35805-C812-4DEC-B4EC-1AF11841A563}" srcId="{EFD81048-BD80-4609-A598-32940BB3B346}" destId="{26B9F603-8C1F-402A-B8C1-E846F57F1C56}" srcOrd="6" destOrd="0" parTransId="{CD24CC02-DAFF-4141-97D4-1F4601FF2F40}" sibTransId="{051CE33C-54C3-436F-B5AA-1217AA1E576A}"/>
    <dgm:cxn modelId="{BE772C09-A0F3-45B7-9E6B-38EE917E66E1}" type="presOf" srcId="{3AE242D2-05CB-4B5F-89E9-B0A7EE35E87A}" destId="{D5D49C3C-B3B7-4CB9-A108-3FF5068C0CC2}" srcOrd="0" destOrd="0" presId="urn:microsoft.com/office/officeart/2005/8/layout/default"/>
    <dgm:cxn modelId="{0508070E-E862-40EF-8C0F-D23CA40F0C80}" type="presOf" srcId="{EFD81048-BD80-4609-A598-32940BB3B346}" destId="{B8AD293F-8E1F-41AE-9234-ADB0B9153825}" srcOrd="0" destOrd="0" presId="urn:microsoft.com/office/officeart/2005/8/layout/default"/>
    <dgm:cxn modelId="{37371D1B-0E2E-412D-9D2B-68D8287D7E21}" srcId="{EFD81048-BD80-4609-A598-32940BB3B346}" destId="{3AE242D2-05CB-4B5F-89E9-B0A7EE35E87A}" srcOrd="12" destOrd="0" parTransId="{BE9B721F-B808-4551-8D68-5D6B892920FC}" sibTransId="{BD93BCEB-20C1-42E2-8567-0996C455B8F0}"/>
    <dgm:cxn modelId="{FEAEA32A-A6E6-41DA-9070-1E3E690AF34F}" srcId="{EFD81048-BD80-4609-A598-32940BB3B346}" destId="{32523045-C17D-49D6-B9C4-2FB07485459C}" srcOrd="3" destOrd="0" parTransId="{E0D52F31-3A7D-438A-81F1-80D829E59BC8}" sibTransId="{E06C9257-B490-49CF-A3A0-F7912E80DE9D}"/>
    <dgm:cxn modelId="{02950D34-B401-45E2-9998-9FA4F0E675F3}" type="presOf" srcId="{1E422134-D30C-4B8D-9FEA-6DBF75344D1F}" destId="{28EC7E85-448A-4DCB-9B76-3EE3DD13DD57}" srcOrd="0" destOrd="0" presId="urn:microsoft.com/office/officeart/2005/8/layout/default"/>
    <dgm:cxn modelId="{5C7EA834-69F1-41D6-B8F8-90B934540816}" type="presOf" srcId="{26B9F603-8C1F-402A-B8C1-E846F57F1C56}" destId="{A4A44D30-37FC-41DD-AA57-DA34F94D7444}" srcOrd="0" destOrd="0" presId="urn:microsoft.com/office/officeart/2005/8/layout/default"/>
    <dgm:cxn modelId="{9DD17835-CB3C-48F3-A250-6077395B257A}" type="presOf" srcId="{3D454A67-4D5E-4E4C-9445-BFA68D14710B}" destId="{3DAC4841-20D8-406E-B4AF-C830C55AA8DC}" srcOrd="0" destOrd="0" presId="urn:microsoft.com/office/officeart/2005/8/layout/default"/>
    <dgm:cxn modelId="{015B3C37-C5A6-43B0-B22E-61D0B6E1B8FD}" type="presOf" srcId="{3CD53B21-D72B-4B99-8771-E5996E2E0E95}" destId="{0D92C72C-1D2E-401D-B005-591D9006379B}" srcOrd="0" destOrd="0" presId="urn:microsoft.com/office/officeart/2005/8/layout/default"/>
    <dgm:cxn modelId="{28CA143D-8B7E-4FC9-89A8-FDA3E69A4FE8}" type="presOf" srcId="{144425E5-5F03-43A1-97ED-83A536A29544}" destId="{C528310B-70E6-43E5-809B-F82C367D5CC7}" srcOrd="0" destOrd="0" presId="urn:microsoft.com/office/officeart/2005/8/layout/default"/>
    <dgm:cxn modelId="{5416C23E-8D18-4F5A-BE04-D0C911D47C09}" srcId="{EFD81048-BD80-4609-A598-32940BB3B346}" destId="{8BE0DDF0-0ABC-4FEF-8890-C4498753C8B4}" srcOrd="14" destOrd="0" parTransId="{159EA922-4D2C-4086-ABCA-B4AD2AA160EC}" sibTransId="{16B85B06-7D82-44C5-975B-FF97725A96AB}"/>
    <dgm:cxn modelId="{3F425B3F-38FD-4709-9948-07A26A2BDCA6}" srcId="{EFD81048-BD80-4609-A598-32940BB3B346}" destId="{378F08F8-F351-4FC1-8033-D76C240DADB8}" srcOrd="5" destOrd="0" parTransId="{4243D208-FE75-40F5-81A8-F5A72B004937}" sibTransId="{EE62894C-8836-4D92-9DD8-263323439265}"/>
    <dgm:cxn modelId="{97909741-CBA9-4D49-ADA8-F50EA4997767}" type="presOf" srcId="{BE087940-E72C-405C-8659-E384E247C188}" destId="{A1B71FDF-BC88-480B-AE06-7C4E5BF34382}" srcOrd="0" destOrd="0" presId="urn:microsoft.com/office/officeart/2005/8/layout/default"/>
    <dgm:cxn modelId="{74A98A44-7EC8-4778-94D8-EB44EC04EA2B}" type="presOf" srcId="{378F08F8-F351-4FC1-8033-D76C240DADB8}" destId="{15688FA0-6216-4286-B83D-03B180544CD4}" srcOrd="0" destOrd="0" presId="urn:microsoft.com/office/officeart/2005/8/layout/default"/>
    <dgm:cxn modelId="{5F752176-D0D0-47F6-B04F-60EE78C017D2}" srcId="{EFD81048-BD80-4609-A598-32940BB3B346}" destId="{ABF44CF9-B8CF-43E4-A85A-3B3661A4E19E}" srcOrd="9" destOrd="0" parTransId="{2EF58F96-7FB0-4EDE-9992-F575DF48851F}" sibTransId="{D2AA3E65-F740-4B15-B6BB-F57B8EC64398}"/>
    <dgm:cxn modelId="{2DCB9B77-DD14-40DD-A11E-32FE92281C57}" type="presOf" srcId="{6D953312-9928-4721-BF5D-977FFA3760E4}" destId="{1D4323ED-C564-443C-B521-36EFEDE0CB1D}" srcOrd="0" destOrd="0" presId="urn:microsoft.com/office/officeart/2005/8/layout/default"/>
    <dgm:cxn modelId="{C935B277-B9A5-43CB-8ED4-19A8DCC81C3A}" srcId="{EFD81048-BD80-4609-A598-32940BB3B346}" destId="{3CD53B21-D72B-4B99-8771-E5996E2E0E95}" srcOrd="11" destOrd="0" parTransId="{93F78C6B-0468-482A-9E10-C79A76FFB272}" sibTransId="{A3E5518C-1D79-4CF5-823F-16F09D5270CC}"/>
    <dgm:cxn modelId="{50EF6398-A251-403E-A349-C5D3C7B4DC37}" srcId="{EFD81048-BD80-4609-A598-32940BB3B346}" destId="{6D953312-9928-4721-BF5D-977FFA3760E4}" srcOrd="7" destOrd="0" parTransId="{EA37A311-3A19-4305-96ED-3A6769D8BEC2}" sibTransId="{BA153038-E6CD-4635-B487-59A802D6FDEB}"/>
    <dgm:cxn modelId="{785F76B5-5F88-43E5-8056-287A936CB3D7}" type="presOf" srcId="{FEDB8D55-8229-4684-B361-0297D0683EF9}" destId="{744BE540-B5CB-4FD7-8D14-4E8133476FAD}" srcOrd="0" destOrd="0" presId="urn:microsoft.com/office/officeart/2005/8/layout/default"/>
    <dgm:cxn modelId="{C09DF3BD-343F-4470-B39C-0984028B57F3}" srcId="{EFD81048-BD80-4609-A598-32940BB3B346}" destId="{FEDB8D55-8229-4684-B361-0297D0683EF9}" srcOrd="4" destOrd="0" parTransId="{5D4ABE82-0485-492F-9240-A52CD1B40593}" sibTransId="{56C14400-14F7-46D4-BBD7-9D300AFDE037}"/>
    <dgm:cxn modelId="{BF93AABF-1E21-4EBF-9088-6F943A5BD692}" srcId="{EFD81048-BD80-4609-A598-32940BB3B346}" destId="{3D454A67-4D5E-4E4C-9445-BFA68D14710B}" srcOrd="13" destOrd="0" parTransId="{3A8E07A4-FC6F-43A3-82A7-DE3E164F2571}" sibTransId="{193D6BE5-921A-4D2E-AE2E-C1A43C9545BB}"/>
    <dgm:cxn modelId="{57D2BFCD-5108-4CF8-A474-AB185A570ADE}" type="presOf" srcId="{ABF44CF9-B8CF-43E4-A85A-3B3661A4E19E}" destId="{69E55FE7-1489-44D7-9F42-9C343F958521}" srcOrd="0" destOrd="0" presId="urn:microsoft.com/office/officeart/2005/8/layout/default"/>
    <dgm:cxn modelId="{2EE2C0DF-C4BD-4CBF-93E7-56AA5F602812}" type="presOf" srcId="{8BE0DDF0-0ABC-4FEF-8890-C4498753C8B4}" destId="{970772FC-F8FF-4A43-8ACB-A56E51B80EEE}" srcOrd="0" destOrd="0" presId="urn:microsoft.com/office/officeart/2005/8/layout/default"/>
    <dgm:cxn modelId="{4B274AE6-C33E-4CFB-9C7B-D51F0C7A7B60}" type="presOf" srcId="{32523045-C17D-49D6-B9C4-2FB07485459C}" destId="{6AC278DB-1543-42FF-A5AE-CD521BAA7AF4}" srcOrd="0" destOrd="0" presId="urn:microsoft.com/office/officeart/2005/8/layout/default"/>
    <dgm:cxn modelId="{757E50E6-812B-4906-88A6-37D9390123C1}" srcId="{EFD81048-BD80-4609-A598-32940BB3B346}" destId="{65F8F9DB-90A3-4CCA-979A-E5B564257776}" srcOrd="1" destOrd="0" parTransId="{18408703-2BE2-4AE7-A7EC-D40E84C8D6E1}" sibTransId="{30BB8D0C-C5A9-433E-B10D-B80D76657F58}"/>
    <dgm:cxn modelId="{0E0883E8-3A6D-47F5-B9F6-35272FEDD725}" srcId="{EFD81048-BD80-4609-A598-32940BB3B346}" destId="{BE087940-E72C-405C-8659-E384E247C188}" srcOrd="10" destOrd="0" parTransId="{234E78A4-0FD2-4A4B-9466-9DE823501B10}" sibTransId="{EDD82C61-5BED-4703-9E41-59FE0D3DCAB7}"/>
    <dgm:cxn modelId="{3D38DEF4-204E-4122-B068-3D3935A2403A}" srcId="{EFD81048-BD80-4609-A598-32940BB3B346}" destId="{75F7F694-684F-40C3-B597-19A55C6F1F8E}" srcOrd="0" destOrd="0" parTransId="{136D0C22-A4D0-4405-8E4A-F7AFF77FA717}" sibTransId="{01CBAE94-D7DB-4E0D-BEB6-57CC0A87351D}"/>
    <dgm:cxn modelId="{85F213F8-6CEA-4F22-B0D7-47D772787537}" type="presOf" srcId="{75F7F694-684F-40C3-B597-19A55C6F1F8E}" destId="{4FCE23AA-7D95-457E-A7E9-875CD2BF2C99}" srcOrd="0" destOrd="0" presId="urn:microsoft.com/office/officeart/2005/8/layout/default"/>
    <dgm:cxn modelId="{91AB90FA-F528-4FA9-88E6-38A1B6BEC3C2}" srcId="{EFD81048-BD80-4609-A598-32940BB3B346}" destId="{144425E5-5F03-43A1-97ED-83A536A29544}" srcOrd="2" destOrd="0" parTransId="{34DADC52-B97A-45D3-9E8E-3F8A0B9B6BC6}" sibTransId="{69BDA27D-2635-436E-98E6-2D892A19EA7A}"/>
    <dgm:cxn modelId="{E2DFF1FA-DF5E-4B0E-8CC1-0639120F28B8}" type="presOf" srcId="{65F8F9DB-90A3-4CCA-979A-E5B564257776}" destId="{4190849A-6DA4-4CEB-A59B-777B75C2D362}" srcOrd="0" destOrd="0" presId="urn:microsoft.com/office/officeart/2005/8/layout/default"/>
    <dgm:cxn modelId="{2A9F45FD-867E-4434-952D-1F05B0481FDC}" srcId="{EFD81048-BD80-4609-A598-32940BB3B346}" destId="{1E422134-D30C-4B8D-9FEA-6DBF75344D1F}" srcOrd="8" destOrd="0" parTransId="{C11F1656-F546-44B0-9302-BE563B07AD39}" sibTransId="{88FD0973-B2D9-44E5-BCF4-C85BB5EFB387}"/>
    <dgm:cxn modelId="{C6B4E223-9E14-405B-854B-DC68687C0340}" type="presParOf" srcId="{B8AD293F-8E1F-41AE-9234-ADB0B9153825}" destId="{4FCE23AA-7D95-457E-A7E9-875CD2BF2C99}" srcOrd="0" destOrd="0" presId="urn:microsoft.com/office/officeart/2005/8/layout/default"/>
    <dgm:cxn modelId="{CEFA81E6-1D8E-48A7-9467-3807F59FA90F}" type="presParOf" srcId="{B8AD293F-8E1F-41AE-9234-ADB0B9153825}" destId="{C07BDB22-111B-4FB1-BD1D-5FEDC4CF0D66}" srcOrd="1" destOrd="0" presId="urn:microsoft.com/office/officeart/2005/8/layout/default"/>
    <dgm:cxn modelId="{8351D9B6-A9D7-45B1-9DE6-6CA951F643E7}" type="presParOf" srcId="{B8AD293F-8E1F-41AE-9234-ADB0B9153825}" destId="{4190849A-6DA4-4CEB-A59B-777B75C2D362}" srcOrd="2" destOrd="0" presId="urn:microsoft.com/office/officeart/2005/8/layout/default"/>
    <dgm:cxn modelId="{19D3B16B-74AF-41CB-828C-1DBDFD782364}" type="presParOf" srcId="{B8AD293F-8E1F-41AE-9234-ADB0B9153825}" destId="{809D603F-BD42-4BE1-AF0A-5DECF0ABB284}" srcOrd="3" destOrd="0" presId="urn:microsoft.com/office/officeart/2005/8/layout/default"/>
    <dgm:cxn modelId="{C7851796-7AD4-43F3-81E6-C44E772051EA}" type="presParOf" srcId="{B8AD293F-8E1F-41AE-9234-ADB0B9153825}" destId="{C528310B-70E6-43E5-809B-F82C367D5CC7}" srcOrd="4" destOrd="0" presId="urn:microsoft.com/office/officeart/2005/8/layout/default"/>
    <dgm:cxn modelId="{FF6380D1-F200-44F9-8DCD-B3F3DBC981D9}" type="presParOf" srcId="{B8AD293F-8E1F-41AE-9234-ADB0B9153825}" destId="{C12501E2-1B62-42AA-9766-D06A3A784303}" srcOrd="5" destOrd="0" presId="urn:microsoft.com/office/officeart/2005/8/layout/default"/>
    <dgm:cxn modelId="{9F2211C6-95DD-4C17-B532-92ACF8487E3D}" type="presParOf" srcId="{B8AD293F-8E1F-41AE-9234-ADB0B9153825}" destId="{6AC278DB-1543-42FF-A5AE-CD521BAA7AF4}" srcOrd="6" destOrd="0" presId="urn:microsoft.com/office/officeart/2005/8/layout/default"/>
    <dgm:cxn modelId="{03CE6454-56B5-4893-B22C-2CA86D49F940}" type="presParOf" srcId="{B8AD293F-8E1F-41AE-9234-ADB0B9153825}" destId="{E73D7D3B-F187-4F0C-8A91-47B1FE26B208}" srcOrd="7" destOrd="0" presId="urn:microsoft.com/office/officeart/2005/8/layout/default"/>
    <dgm:cxn modelId="{389F6423-D1C3-454E-9326-E861F4D96CF0}" type="presParOf" srcId="{B8AD293F-8E1F-41AE-9234-ADB0B9153825}" destId="{744BE540-B5CB-4FD7-8D14-4E8133476FAD}" srcOrd="8" destOrd="0" presId="urn:microsoft.com/office/officeart/2005/8/layout/default"/>
    <dgm:cxn modelId="{7D4C12E0-0C9E-4E7E-B728-64501E438D8F}" type="presParOf" srcId="{B8AD293F-8E1F-41AE-9234-ADB0B9153825}" destId="{8E0AF20C-A778-4DBB-B9C3-99D1BAB254B0}" srcOrd="9" destOrd="0" presId="urn:microsoft.com/office/officeart/2005/8/layout/default"/>
    <dgm:cxn modelId="{C327C399-61A2-4A3F-AD02-22F9B20E4179}" type="presParOf" srcId="{B8AD293F-8E1F-41AE-9234-ADB0B9153825}" destId="{15688FA0-6216-4286-B83D-03B180544CD4}" srcOrd="10" destOrd="0" presId="urn:microsoft.com/office/officeart/2005/8/layout/default"/>
    <dgm:cxn modelId="{0AA3F0E2-222B-4149-96D7-8C8FDCE75C54}" type="presParOf" srcId="{B8AD293F-8E1F-41AE-9234-ADB0B9153825}" destId="{AE1A082E-A6FA-4B47-818F-F6ADB75419C9}" srcOrd="11" destOrd="0" presId="urn:microsoft.com/office/officeart/2005/8/layout/default"/>
    <dgm:cxn modelId="{5DBF7A19-FB84-40BD-9DE0-A9F882A3BFE1}" type="presParOf" srcId="{B8AD293F-8E1F-41AE-9234-ADB0B9153825}" destId="{A4A44D30-37FC-41DD-AA57-DA34F94D7444}" srcOrd="12" destOrd="0" presId="urn:microsoft.com/office/officeart/2005/8/layout/default"/>
    <dgm:cxn modelId="{66A22227-FFA2-44F5-837E-572474286D5A}" type="presParOf" srcId="{B8AD293F-8E1F-41AE-9234-ADB0B9153825}" destId="{CAC4025F-A516-4A98-A477-BDD37D50B265}" srcOrd="13" destOrd="0" presId="urn:microsoft.com/office/officeart/2005/8/layout/default"/>
    <dgm:cxn modelId="{9A666C24-848F-4F51-AC67-3A51AE178A47}" type="presParOf" srcId="{B8AD293F-8E1F-41AE-9234-ADB0B9153825}" destId="{1D4323ED-C564-443C-B521-36EFEDE0CB1D}" srcOrd="14" destOrd="0" presId="urn:microsoft.com/office/officeart/2005/8/layout/default"/>
    <dgm:cxn modelId="{D921900B-4BBC-4FBB-BFD9-D6428FE3F4FE}" type="presParOf" srcId="{B8AD293F-8E1F-41AE-9234-ADB0B9153825}" destId="{CB88E883-DD2B-4336-81E1-66EAC142E365}" srcOrd="15" destOrd="0" presId="urn:microsoft.com/office/officeart/2005/8/layout/default"/>
    <dgm:cxn modelId="{2D0F0E05-23C7-4E15-951B-B91E2FD96C93}" type="presParOf" srcId="{B8AD293F-8E1F-41AE-9234-ADB0B9153825}" destId="{28EC7E85-448A-4DCB-9B76-3EE3DD13DD57}" srcOrd="16" destOrd="0" presId="urn:microsoft.com/office/officeart/2005/8/layout/default"/>
    <dgm:cxn modelId="{A04A18A8-1665-4307-9868-2F69B0F68C4E}" type="presParOf" srcId="{B8AD293F-8E1F-41AE-9234-ADB0B9153825}" destId="{86804D4A-36FE-4646-9B39-1BFA7FD31BBD}" srcOrd="17" destOrd="0" presId="urn:microsoft.com/office/officeart/2005/8/layout/default"/>
    <dgm:cxn modelId="{C38869E9-FD99-4C3C-85C8-1E462AABE361}" type="presParOf" srcId="{B8AD293F-8E1F-41AE-9234-ADB0B9153825}" destId="{69E55FE7-1489-44D7-9F42-9C343F958521}" srcOrd="18" destOrd="0" presId="urn:microsoft.com/office/officeart/2005/8/layout/default"/>
    <dgm:cxn modelId="{4398022A-99E9-4633-A70A-0424ED89FE03}" type="presParOf" srcId="{B8AD293F-8E1F-41AE-9234-ADB0B9153825}" destId="{E4E777BC-2299-4F79-8722-203C8EEFFE5A}" srcOrd="19" destOrd="0" presId="urn:microsoft.com/office/officeart/2005/8/layout/default"/>
    <dgm:cxn modelId="{C44D75D0-4C60-4553-94DD-2EE5D1CA9E3B}" type="presParOf" srcId="{B8AD293F-8E1F-41AE-9234-ADB0B9153825}" destId="{A1B71FDF-BC88-480B-AE06-7C4E5BF34382}" srcOrd="20" destOrd="0" presId="urn:microsoft.com/office/officeart/2005/8/layout/default"/>
    <dgm:cxn modelId="{896A3376-8B9C-4EBE-A18D-EA7BB266D97F}" type="presParOf" srcId="{B8AD293F-8E1F-41AE-9234-ADB0B9153825}" destId="{183178DC-266B-4886-B471-41D82A0A0375}" srcOrd="21" destOrd="0" presId="urn:microsoft.com/office/officeart/2005/8/layout/default"/>
    <dgm:cxn modelId="{E8441F9D-2F95-451B-8F94-EEE227211644}" type="presParOf" srcId="{B8AD293F-8E1F-41AE-9234-ADB0B9153825}" destId="{0D92C72C-1D2E-401D-B005-591D9006379B}" srcOrd="22" destOrd="0" presId="urn:microsoft.com/office/officeart/2005/8/layout/default"/>
    <dgm:cxn modelId="{CCAAEA35-9AD7-4138-876B-4B609273F13F}" type="presParOf" srcId="{B8AD293F-8E1F-41AE-9234-ADB0B9153825}" destId="{3B26B12B-033A-4550-B69B-A2AEA1626D9C}" srcOrd="23" destOrd="0" presId="urn:microsoft.com/office/officeart/2005/8/layout/default"/>
    <dgm:cxn modelId="{C7932DE2-DAEC-43D1-95C0-EAE4DD76EBBF}" type="presParOf" srcId="{B8AD293F-8E1F-41AE-9234-ADB0B9153825}" destId="{D5D49C3C-B3B7-4CB9-A108-3FF5068C0CC2}" srcOrd="24" destOrd="0" presId="urn:microsoft.com/office/officeart/2005/8/layout/default"/>
    <dgm:cxn modelId="{470BE9E1-BA31-4D94-866E-F2D59EE29214}" type="presParOf" srcId="{B8AD293F-8E1F-41AE-9234-ADB0B9153825}" destId="{D9EB1866-82A0-4C1B-9C15-0601C0B02712}" srcOrd="25" destOrd="0" presId="urn:microsoft.com/office/officeart/2005/8/layout/default"/>
    <dgm:cxn modelId="{1FDEB900-CCF5-4CCC-9785-9D7E36CC6C6F}" type="presParOf" srcId="{B8AD293F-8E1F-41AE-9234-ADB0B9153825}" destId="{3DAC4841-20D8-406E-B4AF-C830C55AA8DC}" srcOrd="26" destOrd="0" presId="urn:microsoft.com/office/officeart/2005/8/layout/default"/>
    <dgm:cxn modelId="{3CB8980F-E777-4798-82B8-686116D89FC1}" type="presParOf" srcId="{B8AD293F-8E1F-41AE-9234-ADB0B9153825}" destId="{2BA88D74-388D-4FA3-AF92-175C8BF98342}" srcOrd="27" destOrd="0" presId="urn:microsoft.com/office/officeart/2005/8/layout/default"/>
    <dgm:cxn modelId="{22C0409A-D498-4551-BAA5-66A2D8102179}" type="presParOf" srcId="{B8AD293F-8E1F-41AE-9234-ADB0B9153825}" destId="{970772FC-F8FF-4A43-8ACB-A56E51B80EEE}" srcOrd="2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699D389-7576-438F-9684-6BC7222E72CC}"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IN"/>
        </a:p>
      </dgm:t>
    </dgm:pt>
    <dgm:pt modelId="{432CCA06-8A86-4403-B021-46EBA73727CF}">
      <dgm:prSet phldrT="[Text]" custT="1"/>
      <dgm:spPr/>
      <dgm:t>
        <a:bodyPr/>
        <a:lstStyle/>
        <a:p>
          <a:r>
            <a:rPr lang="en-US" sz="1400" b="1" dirty="0">
              <a:latin typeface="Signika" panose="020B0604020202020204" charset="0"/>
            </a:rPr>
            <a:t>Confirmation Bias</a:t>
          </a:r>
          <a:endParaRPr lang="en-IN" sz="1400" b="1" dirty="0">
            <a:latin typeface="Signika" panose="020B0604020202020204" charset="0"/>
          </a:endParaRPr>
        </a:p>
      </dgm:t>
    </dgm:pt>
    <dgm:pt modelId="{ABC4F6BA-ADED-4780-BB65-30187914F687}" type="parTrans" cxnId="{08DBB651-F660-4EA8-8F17-E20EC0CF760A}">
      <dgm:prSet/>
      <dgm:spPr/>
      <dgm:t>
        <a:bodyPr/>
        <a:lstStyle/>
        <a:p>
          <a:endParaRPr lang="en-IN" sz="1400" b="1">
            <a:latin typeface="Signika" panose="020B0604020202020204" charset="0"/>
          </a:endParaRPr>
        </a:p>
      </dgm:t>
    </dgm:pt>
    <dgm:pt modelId="{072577F3-83DC-4D48-BE3C-2EBB996649A3}" type="sibTrans" cxnId="{08DBB651-F660-4EA8-8F17-E20EC0CF760A}">
      <dgm:prSet/>
      <dgm:spPr/>
      <dgm:t>
        <a:bodyPr/>
        <a:lstStyle/>
        <a:p>
          <a:endParaRPr lang="en-IN" sz="1400" b="1">
            <a:latin typeface="Signika" panose="020B0604020202020204" charset="0"/>
          </a:endParaRPr>
        </a:p>
      </dgm:t>
    </dgm:pt>
    <dgm:pt modelId="{ADF89187-DDA1-4402-BF64-C1BC2006D8F2}">
      <dgm:prSet phldrT="[Text]" custT="1"/>
      <dgm:spPr/>
      <dgm:t>
        <a:bodyPr/>
        <a:lstStyle/>
        <a:p>
          <a:r>
            <a:rPr lang="en-US" sz="1400" b="1" dirty="0">
              <a:latin typeface="Signika" panose="020B0604020202020204" charset="0"/>
            </a:rPr>
            <a:t>Overconfidence Bias</a:t>
          </a:r>
          <a:endParaRPr lang="en-IN" sz="1400" b="1" dirty="0">
            <a:latin typeface="Signika" panose="020B0604020202020204" charset="0"/>
          </a:endParaRPr>
        </a:p>
      </dgm:t>
    </dgm:pt>
    <dgm:pt modelId="{F39C9976-4AEE-4548-8E59-BC12FE106569}" type="parTrans" cxnId="{F0A3AC7B-F810-4135-8325-B96F47B2F095}">
      <dgm:prSet/>
      <dgm:spPr/>
      <dgm:t>
        <a:bodyPr/>
        <a:lstStyle/>
        <a:p>
          <a:endParaRPr lang="en-IN" sz="1400" b="1"/>
        </a:p>
      </dgm:t>
    </dgm:pt>
    <dgm:pt modelId="{D9687D80-4B71-4A7C-8377-FBCAAE59264F}" type="sibTrans" cxnId="{F0A3AC7B-F810-4135-8325-B96F47B2F095}">
      <dgm:prSet/>
      <dgm:spPr/>
      <dgm:t>
        <a:bodyPr/>
        <a:lstStyle/>
        <a:p>
          <a:endParaRPr lang="en-IN" sz="1400" b="1"/>
        </a:p>
      </dgm:t>
    </dgm:pt>
    <dgm:pt modelId="{F60C8896-6483-44F2-9C6B-21E6501902CC}">
      <dgm:prSet phldrT="[Text]" custT="1"/>
      <dgm:spPr/>
      <dgm:t>
        <a:bodyPr/>
        <a:lstStyle/>
        <a:p>
          <a:r>
            <a:rPr lang="en-US" sz="1400" b="1" dirty="0">
              <a:latin typeface="Signika" panose="020B0604020202020204" charset="0"/>
            </a:rPr>
            <a:t>Anchoring Effect</a:t>
          </a:r>
          <a:endParaRPr lang="en-IN" sz="1400" b="1" dirty="0">
            <a:latin typeface="Signika" panose="020B0604020202020204" charset="0"/>
          </a:endParaRPr>
        </a:p>
      </dgm:t>
    </dgm:pt>
    <dgm:pt modelId="{3028EA66-797F-41E9-B5AE-F7B6DE62570F}" type="parTrans" cxnId="{DACFB486-3719-4E9C-86F0-1EDBCBA1C5F8}">
      <dgm:prSet/>
      <dgm:spPr/>
      <dgm:t>
        <a:bodyPr/>
        <a:lstStyle/>
        <a:p>
          <a:endParaRPr lang="en-IN" sz="1400" b="1"/>
        </a:p>
      </dgm:t>
    </dgm:pt>
    <dgm:pt modelId="{F08FC1B0-9265-4071-A6DB-10EE7FCA758D}" type="sibTrans" cxnId="{DACFB486-3719-4E9C-86F0-1EDBCBA1C5F8}">
      <dgm:prSet/>
      <dgm:spPr/>
      <dgm:t>
        <a:bodyPr/>
        <a:lstStyle/>
        <a:p>
          <a:endParaRPr lang="en-IN" sz="1400" b="1"/>
        </a:p>
      </dgm:t>
    </dgm:pt>
    <dgm:pt modelId="{FE46CBFC-9ACF-4B82-BC18-EB4D53B03BE5}">
      <dgm:prSet phldrT="[Text]" custT="1"/>
      <dgm:spPr/>
      <dgm:t>
        <a:bodyPr/>
        <a:lstStyle/>
        <a:p>
          <a:r>
            <a:rPr lang="en-US" sz="1400" b="1" dirty="0">
              <a:latin typeface="Signika" panose="020B0604020202020204" charset="0"/>
            </a:rPr>
            <a:t>Sunk Cost Fallacy</a:t>
          </a:r>
          <a:endParaRPr lang="en-IN" sz="1400" b="1" dirty="0">
            <a:latin typeface="Signika" panose="020B0604020202020204" charset="0"/>
          </a:endParaRPr>
        </a:p>
      </dgm:t>
    </dgm:pt>
    <dgm:pt modelId="{C287CA2A-34B8-44FA-9596-9F453075A745}" type="parTrans" cxnId="{AA75A6F6-8006-4020-9D82-5176EA224443}">
      <dgm:prSet/>
      <dgm:spPr/>
      <dgm:t>
        <a:bodyPr/>
        <a:lstStyle/>
        <a:p>
          <a:endParaRPr lang="en-IN" sz="1400" b="1"/>
        </a:p>
      </dgm:t>
    </dgm:pt>
    <dgm:pt modelId="{F46D981D-F8A0-4DC5-93EA-5AA36E4EBE9B}" type="sibTrans" cxnId="{AA75A6F6-8006-4020-9D82-5176EA224443}">
      <dgm:prSet/>
      <dgm:spPr/>
      <dgm:t>
        <a:bodyPr/>
        <a:lstStyle/>
        <a:p>
          <a:endParaRPr lang="en-IN" sz="1400" b="1"/>
        </a:p>
      </dgm:t>
    </dgm:pt>
    <dgm:pt modelId="{B94028DF-F997-4932-884B-90A5E2358990}">
      <dgm:prSet phldrT="[Text]" custT="1"/>
      <dgm:spPr/>
      <dgm:t>
        <a:bodyPr/>
        <a:lstStyle/>
        <a:p>
          <a:r>
            <a:rPr lang="en-US" sz="1400" b="1" dirty="0">
              <a:latin typeface="Signika" panose="020B0604020202020204" charset="0"/>
            </a:rPr>
            <a:t>Group Think</a:t>
          </a:r>
          <a:endParaRPr lang="en-IN" sz="1400" b="1" dirty="0">
            <a:latin typeface="Signika" panose="020B0604020202020204" charset="0"/>
          </a:endParaRPr>
        </a:p>
      </dgm:t>
    </dgm:pt>
    <dgm:pt modelId="{8758274D-07D5-4332-91E7-64D69A357292}" type="parTrans" cxnId="{6B3FDFAA-90EF-4261-9B4A-6738C630A250}">
      <dgm:prSet/>
      <dgm:spPr/>
      <dgm:t>
        <a:bodyPr/>
        <a:lstStyle/>
        <a:p>
          <a:endParaRPr lang="en-IN" sz="1400" b="1"/>
        </a:p>
      </dgm:t>
    </dgm:pt>
    <dgm:pt modelId="{E09D78C3-1149-42B1-8E54-4570B34F9990}" type="sibTrans" cxnId="{6B3FDFAA-90EF-4261-9B4A-6738C630A250}">
      <dgm:prSet/>
      <dgm:spPr/>
      <dgm:t>
        <a:bodyPr/>
        <a:lstStyle/>
        <a:p>
          <a:endParaRPr lang="en-IN" sz="1400" b="1"/>
        </a:p>
      </dgm:t>
    </dgm:pt>
    <dgm:pt modelId="{0EF66361-D481-4C50-BA13-CDAD4C90C4C7}">
      <dgm:prSet phldrT="[Text]" custT="1"/>
      <dgm:spPr/>
      <dgm:t>
        <a:bodyPr/>
        <a:lstStyle/>
        <a:p>
          <a:r>
            <a:rPr lang="en-US" sz="1400" b="1" dirty="0">
              <a:latin typeface="Signika" panose="020B0604020202020204" charset="0"/>
            </a:rPr>
            <a:t>Availability Heuristic</a:t>
          </a:r>
          <a:endParaRPr lang="en-IN" sz="1400" b="1" dirty="0">
            <a:latin typeface="Signika" panose="020B0604020202020204" charset="0"/>
          </a:endParaRPr>
        </a:p>
      </dgm:t>
    </dgm:pt>
    <dgm:pt modelId="{A3DBFE42-4417-487C-AF29-3ADFD4EE6A3E}" type="parTrans" cxnId="{5EE84975-1D48-4DEE-8F2B-A292020BF2BB}">
      <dgm:prSet/>
      <dgm:spPr/>
      <dgm:t>
        <a:bodyPr/>
        <a:lstStyle/>
        <a:p>
          <a:endParaRPr lang="en-IN" sz="1400" b="1"/>
        </a:p>
      </dgm:t>
    </dgm:pt>
    <dgm:pt modelId="{A0389C9B-0348-43F8-AC41-D8F3EF254320}" type="sibTrans" cxnId="{5EE84975-1D48-4DEE-8F2B-A292020BF2BB}">
      <dgm:prSet/>
      <dgm:spPr/>
      <dgm:t>
        <a:bodyPr/>
        <a:lstStyle/>
        <a:p>
          <a:endParaRPr lang="en-IN" sz="1400" b="1"/>
        </a:p>
      </dgm:t>
    </dgm:pt>
    <dgm:pt modelId="{67A87EB7-2811-4422-830F-BCCFBEEDDBDF}">
      <dgm:prSet phldrT="[Text]" custT="1"/>
      <dgm:spPr/>
      <dgm:t>
        <a:bodyPr/>
        <a:lstStyle/>
        <a:p>
          <a:r>
            <a:rPr lang="en-US" sz="1400" b="1" dirty="0">
              <a:latin typeface="Signika" panose="020B0604020202020204" charset="0"/>
            </a:rPr>
            <a:t>Hindsight Bias</a:t>
          </a:r>
          <a:endParaRPr lang="en-IN" sz="1400" b="1" dirty="0">
            <a:latin typeface="Signika" panose="020B0604020202020204" charset="0"/>
          </a:endParaRPr>
        </a:p>
      </dgm:t>
    </dgm:pt>
    <dgm:pt modelId="{EF3F3317-C193-4440-8FA8-009A4F2858E1}" type="parTrans" cxnId="{2CBD6C02-9EED-4C1B-AE8E-3BFB2CC81DA7}">
      <dgm:prSet/>
      <dgm:spPr/>
      <dgm:t>
        <a:bodyPr/>
        <a:lstStyle/>
        <a:p>
          <a:endParaRPr lang="en-IN" sz="1400" b="1"/>
        </a:p>
      </dgm:t>
    </dgm:pt>
    <dgm:pt modelId="{C6881237-0A31-4248-A066-24620D5484C9}" type="sibTrans" cxnId="{2CBD6C02-9EED-4C1B-AE8E-3BFB2CC81DA7}">
      <dgm:prSet/>
      <dgm:spPr/>
      <dgm:t>
        <a:bodyPr/>
        <a:lstStyle/>
        <a:p>
          <a:endParaRPr lang="en-IN" sz="1400" b="1"/>
        </a:p>
      </dgm:t>
    </dgm:pt>
    <dgm:pt modelId="{9EFD2056-C811-4D27-A009-12B4D85AC726}">
      <dgm:prSet phldrT="[Text]" custT="1"/>
      <dgm:spPr/>
      <dgm:t>
        <a:bodyPr/>
        <a:lstStyle/>
        <a:p>
          <a:r>
            <a:rPr lang="en-US" sz="1400" b="1" dirty="0">
              <a:latin typeface="Signika" panose="020B0604020202020204" charset="0"/>
            </a:rPr>
            <a:t>Framing Effect</a:t>
          </a:r>
          <a:endParaRPr lang="en-IN" sz="1400" b="1" dirty="0">
            <a:latin typeface="Signika" panose="020B0604020202020204" charset="0"/>
          </a:endParaRPr>
        </a:p>
      </dgm:t>
    </dgm:pt>
    <dgm:pt modelId="{492FC6B6-DC61-48C8-80FE-529B52384882}" type="parTrans" cxnId="{1BDABBC7-D5C0-45C4-95F4-0EA8D49B78F0}">
      <dgm:prSet/>
      <dgm:spPr/>
      <dgm:t>
        <a:bodyPr/>
        <a:lstStyle/>
        <a:p>
          <a:endParaRPr lang="en-IN" sz="1400" b="1"/>
        </a:p>
      </dgm:t>
    </dgm:pt>
    <dgm:pt modelId="{84B6F845-6851-41E7-88FF-DD3F5773F397}" type="sibTrans" cxnId="{1BDABBC7-D5C0-45C4-95F4-0EA8D49B78F0}">
      <dgm:prSet/>
      <dgm:spPr/>
      <dgm:t>
        <a:bodyPr/>
        <a:lstStyle/>
        <a:p>
          <a:endParaRPr lang="en-IN" sz="1400" b="1"/>
        </a:p>
      </dgm:t>
    </dgm:pt>
    <dgm:pt modelId="{5BE54F88-5F35-4DEE-B035-EC429B90854F}">
      <dgm:prSet phldrT="[Text]" custT="1"/>
      <dgm:spPr/>
      <dgm:t>
        <a:bodyPr/>
        <a:lstStyle/>
        <a:p>
          <a:r>
            <a:rPr lang="en-US" sz="1400" b="1" dirty="0">
              <a:latin typeface="Signika" panose="020B0604020202020204" charset="0"/>
            </a:rPr>
            <a:t>Escalation of Commitment</a:t>
          </a:r>
          <a:endParaRPr lang="en-IN" sz="1400" b="1" dirty="0">
            <a:latin typeface="Signika" panose="020B0604020202020204" charset="0"/>
          </a:endParaRPr>
        </a:p>
      </dgm:t>
    </dgm:pt>
    <dgm:pt modelId="{41931D84-1A20-4289-BC79-3DB81D662E66}" type="parTrans" cxnId="{609FFA43-20EC-415A-A735-0B31F602E163}">
      <dgm:prSet/>
      <dgm:spPr/>
      <dgm:t>
        <a:bodyPr/>
        <a:lstStyle/>
        <a:p>
          <a:endParaRPr lang="en-IN" sz="1400" b="1"/>
        </a:p>
      </dgm:t>
    </dgm:pt>
    <dgm:pt modelId="{62672968-2737-4D70-8D6F-8A07AC79F1AC}" type="sibTrans" cxnId="{609FFA43-20EC-415A-A735-0B31F602E163}">
      <dgm:prSet/>
      <dgm:spPr/>
      <dgm:t>
        <a:bodyPr/>
        <a:lstStyle/>
        <a:p>
          <a:endParaRPr lang="en-IN" sz="1400" b="1"/>
        </a:p>
      </dgm:t>
    </dgm:pt>
    <dgm:pt modelId="{BCF5F1EC-34DE-42C3-90D8-5E6D7AC155EE}">
      <dgm:prSet phldrT="[Text]" custT="1"/>
      <dgm:spPr/>
      <dgm:t>
        <a:bodyPr/>
        <a:lstStyle/>
        <a:p>
          <a:r>
            <a:rPr lang="en-US" sz="1400" b="1" dirty="0">
              <a:latin typeface="Signika" panose="020B0604020202020204" charset="0"/>
            </a:rPr>
            <a:t>Decision Fatigue</a:t>
          </a:r>
          <a:endParaRPr lang="en-IN" sz="1400" b="1" dirty="0">
            <a:latin typeface="Signika" panose="020B0604020202020204" charset="0"/>
          </a:endParaRPr>
        </a:p>
      </dgm:t>
    </dgm:pt>
    <dgm:pt modelId="{93EEBA71-A66A-4E93-BA0D-688774AA8D8C}" type="parTrans" cxnId="{19A09D0B-4F2A-415D-ACF7-EDB32FE388BC}">
      <dgm:prSet/>
      <dgm:spPr/>
      <dgm:t>
        <a:bodyPr/>
        <a:lstStyle/>
        <a:p>
          <a:endParaRPr lang="en-IN" sz="1400" b="1"/>
        </a:p>
      </dgm:t>
    </dgm:pt>
    <dgm:pt modelId="{0D633781-186C-4DB7-AA18-C541402485DA}" type="sibTrans" cxnId="{19A09D0B-4F2A-415D-ACF7-EDB32FE388BC}">
      <dgm:prSet/>
      <dgm:spPr/>
      <dgm:t>
        <a:bodyPr/>
        <a:lstStyle/>
        <a:p>
          <a:endParaRPr lang="en-IN" sz="1400" b="1"/>
        </a:p>
      </dgm:t>
    </dgm:pt>
    <dgm:pt modelId="{BEA1FFA0-CF6E-43DF-92F5-1ACAE783A842}">
      <dgm:prSet phldrT="[Text]" custT="1"/>
      <dgm:spPr/>
      <dgm:t>
        <a:bodyPr/>
        <a:lstStyle/>
        <a:p>
          <a:r>
            <a:rPr lang="en-US" sz="1400" b="1" dirty="0">
              <a:latin typeface="Signika" panose="020B0604020202020204" charset="0"/>
            </a:rPr>
            <a:t>Emotional Bias</a:t>
          </a:r>
          <a:endParaRPr lang="en-IN" sz="1400" b="1"/>
        </a:p>
      </dgm:t>
    </dgm:pt>
    <dgm:pt modelId="{0A48DA86-B3A9-4157-8F23-36876EC26337}" type="parTrans" cxnId="{652880F0-FB0B-4B91-942C-E8B731C2AC32}">
      <dgm:prSet/>
      <dgm:spPr/>
      <dgm:t>
        <a:bodyPr/>
        <a:lstStyle/>
        <a:p>
          <a:endParaRPr lang="en-IN" sz="1400" b="1"/>
        </a:p>
      </dgm:t>
    </dgm:pt>
    <dgm:pt modelId="{ABF7BEDE-BB96-4A9C-A87A-C3B513C2EEF1}" type="sibTrans" cxnId="{652880F0-FB0B-4B91-942C-E8B731C2AC32}">
      <dgm:prSet/>
      <dgm:spPr/>
      <dgm:t>
        <a:bodyPr/>
        <a:lstStyle/>
        <a:p>
          <a:endParaRPr lang="en-IN" sz="1400" b="1"/>
        </a:p>
      </dgm:t>
    </dgm:pt>
    <dgm:pt modelId="{A842CF90-2E15-43BF-8024-D729D99524E1}" type="pres">
      <dgm:prSet presAssocID="{5699D389-7576-438F-9684-6BC7222E72CC}" presName="diagram" presStyleCnt="0">
        <dgm:presLayoutVars>
          <dgm:dir/>
          <dgm:resizeHandles val="exact"/>
        </dgm:presLayoutVars>
      </dgm:prSet>
      <dgm:spPr/>
    </dgm:pt>
    <dgm:pt modelId="{A966DBF8-F693-46D4-BA4A-F3A0E91A1F97}" type="pres">
      <dgm:prSet presAssocID="{432CCA06-8A86-4403-B021-46EBA73727CF}" presName="node" presStyleLbl="node1" presStyleIdx="0" presStyleCnt="11">
        <dgm:presLayoutVars>
          <dgm:bulletEnabled val="1"/>
        </dgm:presLayoutVars>
      </dgm:prSet>
      <dgm:spPr/>
    </dgm:pt>
    <dgm:pt modelId="{095CF545-A43A-430E-902C-64264CF1857D}" type="pres">
      <dgm:prSet presAssocID="{072577F3-83DC-4D48-BE3C-2EBB996649A3}" presName="sibTrans" presStyleCnt="0"/>
      <dgm:spPr/>
    </dgm:pt>
    <dgm:pt modelId="{7A8D147D-91B2-411F-9D3C-81277683EA07}" type="pres">
      <dgm:prSet presAssocID="{ADF89187-DDA1-4402-BF64-C1BC2006D8F2}" presName="node" presStyleLbl="node1" presStyleIdx="1" presStyleCnt="11">
        <dgm:presLayoutVars>
          <dgm:bulletEnabled val="1"/>
        </dgm:presLayoutVars>
      </dgm:prSet>
      <dgm:spPr/>
    </dgm:pt>
    <dgm:pt modelId="{91714B51-BF25-4F87-BF29-8315FCF6BDD9}" type="pres">
      <dgm:prSet presAssocID="{D9687D80-4B71-4A7C-8377-FBCAAE59264F}" presName="sibTrans" presStyleCnt="0"/>
      <dgm:spPr/>
    </dgm:pt>
    <dgm:pt modelId="{2B7236D2-5C06-4E3A-814A-6AF9FA835AA2}" type="pres">
      <dgm:prSet presAssocID="{F60C8896-6483-44F2-9C6B-21E6501902CC}" presName="node" presStyleLbl="node1" presStyleIdx="2" presStyleCnt="11">
        <dgm:presLayoutVars>
          <dgm:bulletEnabled val="1"/>
        </dgm:presLayoutVars>
      </dgm:prSet>
      <dgm:spPr/>
    </dgm:pt>
    <dgm:pt modelId="{92AB7531-B8DC-43C7-9393-44343E55B6D9}" type="pres">
      <dgm:prSet presAssocID="{F08FC1B0-9265-4071-A6DB-10EE7FCA758D}" presName="sibTrans" presStyleCnt="0"/>
      <dgm:spPr/>
    </dgm:pt>
    <dgm:pt modelId="{B5F8AE3A-7352-45E9-9C86-E864D038E965}" type="pres">
      <dgm:prSet presAssocID="{FE46CBFC-9ACF-4B82-BC18-EB4D53B03BE5}" presName="node" presStyleLbl="node1" presStyleIdx="3" presStyleCnt="11">
        <dgm:presLayoutVars>
          <dgm:bulletEnabled val="1"/>
        </dgm:presLayoutVars>
      </dgm:prSet>
      <dgm:spPr/>
    </dgm:pt>
    <dgm:pt modelId="{68D7549B-E6E4-401E-97B7-E3DFC99A36E3}" type="pres">
      <dgm:prSet presAssocID="{F46D981D-F8A0-4DC5-93EA-5AA36E4EBE9B}" presName="sibTrans" presStyleCnt="0"/>
      <dgm:spPr/>
    </dgm:pt>
    <dgm:pt modelId="{55C1CFCC-5C30-4494-9B91-5A06805DA3E7}" type="pres">
      <dgm:prSet presAssocID="{B94028DF-F997-4932-884B-90A5E2358990}" presName="node" presStyleLbl="node1" presStyleIdx="4" presStyleCnt="11">
        <dgm:presLayoutVars>
          <dgm:bulletEnabled val="1"/>
        </dgm:presLayoutVars>
      </dgm:prSet>
      <dgm:spPr/>
    </dgm:pt>
    <dgm:pt modelId="{CF9854E1-4352-475C-8E8F-A724E3D00A6F}" type="pres">
      <dgm:prSet presAssocID="{E09D78C3-1149-42B1-8E54-4570B34F9990}" presName="sibTrans" presStyleCnt="0"/>
      <dgm:spPr/>
    </dgm:pt>
    <dgm:pt modelId="{6EA604F1-3C00-4F87-9381-4BF380841157}" type="pres">
      <dgm:prSet presAssocID="{0EF66361-D481-4C50-BA13-CDAD4C90C4C7}" presName="node" presStyleLbl="node1" presStyleIdx="5" presStyleCnt="11">
        <dgm:presLayoutVars>
          <dgm:bulletEnabled val="1"/>
        </dgm:presLayoutVars>
      </dgm:prSet>
      <dgm:spPr/>
    </dgm:pt>
    <dgm:pt modelId="{3B1C26FB-101E-463E-811C-DCE40FA961C0}" type="pres">
      <dgm:prSet presAssocID="{A0389C9B-0348-43F8-AC41-D8F3EF254320}" presName="sibTrans" presStyleCnt="0"/>
      <dgm:spPr/>
    </dgm:pt>
    <dgm:pt modelId="{4F1741BB-4A6B-441D-B92F-54C618A39941}" type="pres">
      <dgm:prSet presAssocID="{67A87EB7-2811-4422-830F-BCCFBEEDDBDF}" presName="node" presStyleLbl="node1" presStyleIdx="6" presStyleCnt="11">
        <dgm:presLayoutVars>
          <dgm:bulletEnabled val="1"/>
        </dgm:presLayoutVars>
      </dgm:prSet>
      <dgm:spPr/>
    </dgm:pt>
    <dgm:pt modelId="{3787E365-BD64-423A-A882-A4C00D0A0C4E}" type="pres">
      <dgm:prSet presAssocID="{C6881237-0A31-4248-A066-24620D5484C9}" presName="sibTrans" presStyleCnt="0"/>
      <dgm:spPr/>
    </dgm:pt>
    <dgm:pt modelId="{03842988-FBBC-41FA-ACAE-1990D20C26DD}" type="pres">
      <dgm:prSet presAssocID="{9EFD2056-C811-4D27-A009-12B4D85AC726}" presName="node" presStyleLbl="node1" presStyleIdx="7" presStyleCnt="11">
        <dgm:presLayoutVars>
          <dgm:bulletEnabled val="1"/>
        </dgm:presLayoutVars>
      </dgm:prSet>
      <dgm:spPr/>
    </dgm:pt>
    <dgm:pt modelId="{644B0144-C5D9-4CA6-9BF5-F7837CB997B2}" type="pres">
      <dgm:prSet presAssocID="{84B6F845-6851-41E7-88FF-DD3F5773F397}" presName="sibTrans" presStyleCnt="0"/>
      <dgm:spPr/>
    </dgm:pt>
    <dgm:pt modelId="{29A3416D-ACE8-4238-B58C-8377C1F2F86D}" type="pres">
      <dgm:prSet presAssocID="{5BE54F88-5F35-4DEE-B035-EC429B90854F}" presName="node" presStyleLbl="node1" presStyleIdx="8" presStyleCnt="11">
        <dgm:presLayoutVars>
          <dgm:bulletEnabled val="1"/>
        </dgm:presLayoutVars>
      </dgm:prSet>
      <dgm:spPr/>
    </dgm:pt>
    <dgm:pt modelId="{FFCD0227-63C8-4089-B591-3F61CDCF9EA6}" type="pres">
      <dgm:prSet presAssocID="{62672968-2737-4D70-8D6F-8A07AC79F1AC}" presName="sibTrans" presStyleCnt="0"/>
      <dgm:spPr/>
    </dgm:pt>
    <dgm:pt modelId="{8F24082A-2E9F-49AD-A9D0-CD9539A79ABC}" type="pres">
      <dgm:prSet presAssocID="{BCF5F1EC-34DE-42C3-90D8-5E6D7AC155EE}" presName="node" presStyleLbl="node1" presStyleIdx="9" presStyleCnt="11">
        <dgm:presLayoutVars>
          <dgm:bulletEnabled val="1"/>
        </dgm:presLayoutVars>
      </dgm:prSet>
      <dgm:spPr/>
    </dgm:pt>
    <dgm:pt modelId="{B40BBA8F-51D1-4006-837B-7EB49C14C43E}" type="pres">
      <dgm:prSet presAssocID="{0D633781-186C-4DB7-AA18-C541402485DA}" presName="sibTrans" presStyleCnt="0"/>
      <dgm:spPr/>
    </dgm:pt>
    <dgm:pt modelId="{BF9A992C-D8D3-4452-A372-54C83E6B7FA0}" type="pres">
      <dgm:prSet presAssocID="{BEA1FFA0-CF6E-43DF-92F5-1ACAE783A842}" presName="node" presStyleLbl="node1" presStyleIdx="10" presStyleCnt="11">
        <dgm:presLayoutVars>
          <dgm:bulletEnabled val="1"/>
        </dgm:presLayoutVars>
      </dgm:prSet>
      <dgm:spPr/>
    </dgm:pt>
  </dgm:ptLst>
  <dgm:cxnLst>
    <dgm:cxn modelId="{2CBD6C02-9EED-4C1B-AE8E-3BFB2CC81DA7}" srcId="{5699D389-7576-438F-9684-6BC7222E72CC}" destId="{67A87EB7-2811-4422-830F-BCCFBEEDDBDF}" srcOrd="6" destOrd="0" parTransId="{EF3F3317-C193-4440-8FA8-009A4F2858E1}" sibTransId="{C6881237-0A31-4248-A066-24620D5484C9}"/>
    <dgm:cxn modelId="{19A09D0B-4F2A-415D-ACF7-EDB32FE388BC}" srcId="{5699D389-7576-438F-9684-6BC7222E72CC}" destId="{BCF5F1EC-34DE-42C3-90D8-5E6D7AC155EE}" srcOrd="9" destOrd="0" parTransId="{93EEBA71-A66A-4E93-BA0D-688774AA8D8C}" sibTransId="{0D633781-186C-4DB7-AA18-C541402485DA}"/>
    <dgm:cxn modelId="{7CC52921-1324-48AA-826D-6227ED6CDE3B}" type="presOf" srcId="{5BE54F88-5F35-4DEE-B035-EC429B90854F}" destId="{29A3416D-ACE8-4238-B58C-8377C1F2F86D}" srcOrd="0" destOrd="0" presId="urn:microsoft.com/office/officeart/2005/8/layout/default"/>
    <dgm:cxn modelId="{8BB69E26-321C-4013-B804-C39D78F02815}" type="presOf" srcId="{B94028DF-F997-4932-884B-90A5E2358990}" destId="{55C1CFCC-5C30-4494-9B91-5A06805DA3E7}" srcOrd="0" destOrd="0" presId="urn:microsoft.com/office/officeart/2005/8/layout/default"/>
    <dgm:cxn modelId="{CCC2855B-6DAF-442B-ABD6-D7D00DF22DE7}" type="presOf" srcId="{BCF5F1EC-34DE-42C3-90D8-5E6D7AC155EE}" destId="{8F24082A-2E9F-49AD-A9D0-CD9539A79ABC}" srcOrd="0" destOrd="0" presId="urn:microsoft.com/office/officeart/2005/8/layout/default"/>
    <dgm:cxn modelId="{609FFA43-20EC-415A-A735-0B31F602E163}" srcId="{5699D389-7576-438F-9684-6BC7222E72CC}" destId="{5BE54F88-5F35-4DEE-B035-EC429B90854F}" srcOrd="8" destOrd="0" parTransId="{41931D84-1A20-4289-BC79-3DB81D662E66}" sibTransId="{62672968-2737-4D70-8D6F-8A07AC79F1AC}"/>
    <dgm:cxn modelId="{08DBB651-F660-4EA8-8F17-E20EC0CF760A}" srcId="{5699D389-7576-438F-9684-6BC7222E72CC}" destId="{432CCA06-8A86-4403-B021-46EBA73727CF}" srcOrd="0" destOrd="0" parTransId="{ABC4F6BA-ADED-4780-BB65-30187914F687}" sibTransId="{072577F3-83DC-4D48-BE3C-2EBB996649A3}"/>
    <dgm:cxn modelId="{5EE84975-1D48-4DEE-8F2B-A292020BF2BB}" srcId="{5699D389-7576-438F-9684-6BC7222E72CC}" destId="{0EF66361-D481-4C50-BA13-CDAD4C90C4C7}" srcOrd="5" destOrd="0" parTransId="{A3DBFE42-4417-487C-AF29-3ADFD4EE6A3E}" sibTransId="{A0389C9B-0348-43F8-AC41-D8F3EF254320}"/>
    <dgm:cxn modelId="{F0A3AC7B-F810-4135-8325-B96F47B2F095}" srcId="{5699D389-7576-438F-9684-6BC7222E72CC}" destId="{ADF89187-DDA1-4402-BF64-C1BC2006D8F2}" srcOrd="1" destOrd="0" parTransId="{F39C9976-4AEE-4548-8E59-BC12FE106569}" sibTransId="{D9687D80-4B71-4A7C-8377-FBCAAE59264F}"/>
    <dgm:cxn modelId="{2D015885-AABF-4010-A6E7-256D467225B0}" type="presOf" srcId="{5699D389-7576-438F-9684-6BC7222E72CC}" destId="{A842CF90-2E15-43BF-8024-D729D99524E1}" srcOrd="0" destOrd="0" presId="urn:microsoft.com/office/officeart/2005/8/layout/default"/>
    <dgm:cxn modelId="{DACFB486-3719-4E9C-86F0-1EDBCBA1C5F8}" srcId="{5699D389-7576-438F-9684-6BC7222E72CC}" destId="{F60C8896-6483-44F2-9C6B-21E6501902CC}" srcOrd="2" destOrd="0" parTransId="{3028EA66-797F-41E9-B5AE-F7B6DE62570F}" sibTransId="{F08FC1B0-9265-4071-A6DB-10EE7FCA758D}"/>
    <dgm:cxn modelId="{490B618A-8525-44D1-857D-776A417EC6BA}" type="presOf" srcId="{FE46CBFC-9ACF-4B82-BC18-EB4D53B03BE5}" destId="{B5F8AE3A-7352-45E9-9C86-E864D038E965}" srcOrd="0" destOrd="0" presId="urn:microsoft.com/office/officeart/2005/8/layout/default"/>
    <dgm:cxn modelId="{6B3FDFAA-90EF-4261-9B4A-6738C630A250}" srcId="{5699D389-7576-438F-9684-6BC7222E72CC}" destId="{B94028DF-F997-4932-884B-90A5E2358990}" srcOrd="4" destOrd="0" parTransId="{8758274D-07D5-4332-91E7-64D69A357292}" sibTransId="{E09D78C3-1149-42B1-8E54-4570B34F9990}"/>
    <dgm:cxn modelId="{E88324AD-A317-4E4B-AD16-C99BECE1D4E6}" type="presOf" srcId="{432CCA06-8A86-4403-B021-46EBA73727CF}" destId="{A966DBF8-F693-46D4-BA4A-F3A0E91A1F97}" srcOrd="0" destOrd="0" presId="urn:microsoft.com/office/officeart/2005/8/layout/default"/>
    <dgm:cxn modelId="{53FF94BA-2242-45A0-ABF3-4AEA8B1B77A5}" type="presOf" srcId="{9EFD2056-C811-4D27-A009-12B4D85AC726}" destId="{03842988-FBBC-41FA-ACAE-1990D20C26DD}" srcOrd="0" destOrd="0" presId="urn:microsoft.com/office/officeart/2005/8/layout/default"/>
    <dgm:cxn modelId="{1BDABBC7-D5C0-45C4-95F4-0EA8D49B78F0}" srcId="{5699D389-7576-438F-9684-6BC7222E72CC}" destId="{9EFD2056-C811-4D27-A009-12B4D85AC726}" srcOrd="7" destOrd="0" parTransId="{492FC6B6-DC61-48C8-80FE-529B52384882}" sibTransId="{84B6F845-6851-41E7-88FF-DD3F5773F397}"/>
    <dgm:cxn modelId="{500207CB-4CFD-4F86-9DCC-2203F6AD1C8A}" type="presOf" srcId="{0EF66361-D481-4C50-BA13-CDAD4C90C4C7}" destId="{6EA604F1-3C00-4F87-9381-4BF380841157}" srcOrd="0" destOrd="0" presId="urn:microsoft.com/office/officeart/2005/8/layout/default"/>
    <dgm:cxn modelId="{61B684CC-F846-41FD-9492-567861E8EE96}" type="presOf" srcId="{67A87EB7-2811-4422-830F-BCCFBEEDDBDF}" destId="{4F1741BB-4A6B-441D-B92F-54C618A39941}" srcOrd="0" destOrd="0" presId="urn:microsoft.com/office/officeart/2005/8/layout/default"/>
    <dgm:cxn modelId="{9DFE3DD5-A891-43C3-ABF8-FF57559CB5D4}" type="presOf" srcId="{BEA1FFA0-CF6E-43DF-92F5-1ACAE783A842}" destId="{BF9A992C-D8D3-4452-A372-54C83E6B7FA0}" srcOrd="0" destOrd="0" presId="urn:microsoft.com/office/officeart/2005/8/layout/default"/>
    <dgm:cxn modelId="{A9154FE7-6615-4B2A-8965-B779ED9A93E5}" type="presOf" srcId="{F60C8896-6483-44F2-9C6B-21E6501902CC}" destId="{2B7236D2-5C06-4E3A-814A-6AF9FA835AA2}" srcOrd="0" destOrd="0" presId="urn:microsoft.com/office/officeart/2005/8/layout/default"/>
    <dgm:cxn modelId="{652880F0-FB0B-4B91-942C-E8B731C2AC32}" srcId="{5699D389-7576-438F-9684-6BC7222E72CC}" destId="{BEA1FFA0-CF6E-43DF-92F5-1ACAE783A842}" srcOrd="10" destOrd="0" parTransId="{0A48DA86-B3A9-4157-8F23-36876EC26337}" sibTransId="{ABF7BEDE-BB96-4A9C-A87A-C3B513C2EEF1}"/>
    <dgm:cxn modelId="{AA75A6F6-8006-4020-9D82-5176EA224443}" srcId="{5699D389-7576-438F-9684-6BC7222E72CC}" destId="{FE46CBFC-9ACF-4B82-BC18-EB4D53B03BE5}" srcOrd="3" destOrd="0" parTransId="{C287CA2A-34B8-44FA-9596-9F453075A745}" sibTransId="{F46D981D-F8A0-4DC5-93EA-5AA36E4EBE9B}"/>
    <dgm:cxn modelId="{2EF953F9-911C-4C24-8742-3B89BE9E24F9}" type="presOf" srcId="{ADF89187-DDA1-4402-BF64-C1BC2006D8F2}" destId="{7A8D147D-91B2-411F-9D3C-81277683EA07}" srcOrd="0" destOrd="0" presId="urn:microsoft.com/office/officeart/2005/8/layout/default"/>
    <dgm:cxn modelId="{81DF4A00-41B8-43CF-82FA-0FD5C819D926}" type="presParOf" srcId="{A842CF90-2E15-43BF-8024-D729D99524E1}" destId="{A966DBF8-F693-46D4-BA4A-F3A0E91A1F97}" srcOrd="0" destOrd="0" presId="urn:microsoft.com/office/officeart/2005/8/layout/default"/>
    <dgm:cxn modelId="{E4119FCB-3450-425E-AD45-D2C7B51CAAAE}" type="presParOf" srcId="{A842CF90-2E15-43BF-8024-D729D99524E1}" destId="{095CF545-A43A-430E-902C-64264CF1857D}" srcOrd="1" destOrd="0" presId="urn:microsoft.com/office/officeart/2005/8/layout/default"/>
    <dgm:cxn modelId="{0EC2A858-D684-4A93-A416-44CB8A6DE621}" type="presParOf" srcId="{A842CF90-2E15-43BF-8024-D729D99524E1}" destId="{7A8D147D-91B2-411F-9D3C-81277683EA07}" srcOrd="2" destOrd="0" presId="urn:microsoft.com/office/officeart/2005/8/layout/default"/>
    <dgm:cxn modelId="{1742B08D-BDE5-419C-8E9C-6E73AD5ED4AD}" type="presParOf" srcId="{A842CF90-2E15-43BF-8024-D729D99524E1}" destId="{91714B51-BF25-4F87-BF29-8315FCF6BDD9}" srcOrd="3" destOrd="0" presId="urn:microsoft.com/office/officeart/2005/8/layout/default"/>
    <dgm:cxn modelId="{37AE3D96-F743-441A-B06E-C0FEC2654386}" type="presParOf" srcId="{A842CF90-2E15-43BF-8024-D729D99524E1}" destId="{2B7236D2-5C06-4E3A-814A-6AF9FA835AA2}" srcOrd="4" destOrd="0" presId="urn:microsoft.com/office/officeart/2005/8/layout/default"/>
    <dgm:cxn modelId="{EE413A50-A306-450D-AD01-85EFB9C0BBEC}" type="presParOf" srcId="{A842CF90-2E15-43BF-8024-D729D99524E1}" destId="{92AB7531-B8DC-43C7-9393-44343E55B6D9}" srcOrd="5" destOrd="0" presId="urn:microsoft.com/office/officeart/2005/8/layout/default"/>
    <dgm:cxn modelId="{A92FC282-41F4-4EF1-A499-AE86A81DECF5}" type="presParOf" srcId="{A842CF90-2E15-43BF-8024-D729D99524E1}" destId="{B5F8AE3A-7352-45E9-9C86-E864D038E965}" srcOrd="6" destOrd="0" presId="urn:microsoft.com/office/officeart/2005/8/layout/default"/>
    <dgm:cxn modelId="{7DAE6AF1-4DC1-48E3-B057-F0ADCB24AE4A}" type="presParOf" srcId="{A842CF90-2E15-43BF-8024-D729D99524E1}" destId="{68D7549B-E6E4-401E-97B7-E3DFC99A36E3}" srcOrd="7" destOrd="0" presId="urn:microsoft.com/office/officeart/2005/8/layout/default"/>
    <dgm:cxn modelId="{A303D892-4B65-4A2F-8597-A0E7C41D84BB}" type="presParOf" srcId="{A842CF90-2E15-43BF-8024-D729D99524E1}" destId="{55C1CFCC-5C30-4494-9B91-5A06805DA3E7}" srcOrd="8" destOrd="0" presId="urn:microsoft.com/office/officeart/2005/8/layout/default"/>
    <dgm:cxn modelId="{2160160A-DF47-42F3-AD41-BF574313FACB}" type="presParOf" srcId="{A842CF90-2E15-43BF-8024-D729D99524E1}" destId="{CF9854E1-4352-475C-8E8F-A724E3D00A6F}" srcOrd="9" destOrd="0" presId="urn:microsoft.com/office/officeart/2005/8/layout/default"/>
    <dgm:cxn modelId="{3153DC07-4976-43B8-A56F-D09F37C2FA05}" type="presParOf" srcId="{A842CF90-2E15-43BF-8024-D729D99524E1}" destId="{6EA604F1-3C00-4F87-9381-4BF380841157}" srcOrd="10" destOrd="0" presId="urn:microsoft.com/office/officeart/2005/8/layout/default"/>
    <dgm:cxn modelId="{43B51C55-A57C-4D0C-8FA0-E59600F5ECBE}" type="presParOf" srcId="{A842CF90-2E15-43BF-8024-D729D99524E1}" destId="{3B1C26FB-101E-463E-811C-DCE40FA961C0}" srcOrd="11" destOrd="0" presId="urn:microsoft.com/office/officeart/2005/8/layout/default"/>
    <dgm:cxn modelId="{F4309C07-1305-417E-ABFC-F1CED80444ED}" type="presParOf" srcId="{A842CF90-2E15-43BF-8024-D729D99524E1}" destId="{4F1741BB-4A6B-441D-B92F-54C618A39941}" srcOrd="12" destOrd="0" presId="urn:microsoft.com/office/officeart/2005/8/layout/default"/>
    <dgm:cxn modelId="{57F7E6D8-0AC8-4ECC-858F-745C08FB480B}" type="presParOf" srcId="{A842CF90-2E15-43BF-8024-D729D99524E1}" destId="{3787E365-BD64-423A-A882-A4C00D0A0C4E}" srcOrd="13" destOrd="0" presId="urn:microsoft.com/office/officeart/2005/8/layout/default"/>
    <dgm:cxn modelId="{1622FBE0-C5A5-46D4-B721-D904E3B90B67}" type="presParOf" srcId="{A842CF90-2E15-43BF-8024-D729D99524E1}" destId="{03842988-FBBC-41FA-ACAE-1990D20C26DD}" srcOrd="14" destOrd="0" presId="urn:microsoft.com/office/officeart/2005/8/layout/default"/>
    <dgm:cxn modelId="{30B9740C-C442-4773-A9C1-2127AE0466DE}" type="presParOf" srcId="{A842CF90-2E15-43BF-8024-D729D99524E1}" destId="{644B0144-C5D9-4CA6-9BF5-F7837CB997B2}" srcOrd="15" destOrd="0" presId="urn:microsoft.com/office/officeart/2005/8/layout/default"/>
    <dgm:cxn modelId="{5FD39A38-A805-49F8-B52D-6A7A5C9C38FE}" type="presParOf" srcId="{A842CF90-2E15-43BF-8024-D729D99524E1}" destId="{29A3416D-ACE8-4238-B58C-8377C1F2F86D}" srcOrd="16" destOrd="0" presId="urn:microsoft.com/office/officeart/2005/8/layout/default"/>
    <dgm:cxn modelId="{591A688D-29A7-48B3-A785-6E0A4E0965C5}" type="presParOf" srcId="{A842CF90-2E15-43BF-8024-D729D99524E1}" destId="{FFCD0227-63C8-4089-B591-3F61CDCF9EA6}" srcOrd="17" destOrd="0" presId="urn:microsoft.com/office/officeart/2005/8/layout/default"/>
    <dgm:cxn modelId="{5210D7BC-C7E5-4934-8BB0-35A02CFC94C9}" type="presParOf" srcId="{A842CF90-2E15-43BF-8024-D729D99524E1}" destId="{8F24082A-2E9F-49AD-A9D0-CD9539A79ABC}" srcOrd="18" destOrd="0" presId="urn:microsoft.com/office/officeart/2005/8/layout/default"/>
    <dgm:cxn modelId="{0E4B5A71-66F3-40FF-B9F0-FD98495A035D}" type="presParOf" srcId="{A842CF90-2E15-43BF-8024-D729D99524E1}" destId="{B40BBA8F-51D1-4006-837B-7EB49C14C43E}" srcOrd="19" destOrd="0" presId="urn:microsoft.com/office/officeart/2005/8/layout/default"/>
    <dgm:cxn modelId="{60CEE4E8-D658-4668-8C68-C4A2DEE1BB7E}" type="presParOf" srcId="{A842CF90-2E15-43BF-8024-D729D99524E1}" destId="{BF9A992C-D8D3-4452-A372-54C83E6B7FA0}" srcOrd="2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CE23AA-7D95-457E-A7E9-875CD2BF2C99}">
      <dsp:nvSpPr>
        <dsp:cNvPr id="0" name=""/>
        <dsp:cNvSpPr/>
      </dsp:nvSpPr>
      <dsp:spPr>
        <a:xfrm>
          <a:off x="565183" y="218"/>
          <a:ext cx="1740033" cy="104401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Autocratic Leadership</a:t>
          </a:r>
          <a:endParaRPr lang="en-IN" sz="1600" kern="1200" dirty="0">
            <a:latin typeface="Signika" panose="020B0604020202020204" charset="0"/>
          </a:endParaRPr>
        </a:p>
      </dsp:txBody>
      <dsp:txXfrm>
        <a:off x="565183" y="218"/>
        <a:ext cx="1740033" cy="1044019"/>
      </dsp:txXfrm>
    </dsp:sp>
    <dsp:sp modelId="{DAFB088C-0D71-4176-A845-473DD5FCA151}">
      <dsp:nvSpPr>
        <dsp:cNvPr id="0" name=""/>
        <dsp:cNvSpPr/>
      </dsp:nvSpPr>
      <dsp:spPr>
        <a:xfrm>
          <a:off x="2479220" y="218"/>
          <a:ext cx="1740033" cy="104401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Democratic Leadership</a:t>
          </a:r>
          <a:endParaRPr lang="en-IN" sz="1600" kern="1200" dirty="0">
            <a:latin typeface="Signika" panose="020B0604020202020204" charset="0"/>
          </a:endParaRPr>
        </a:p>
      </dsp:txBody>
      <dsp:txXfrm>
        <a:off x="2479220" y="218"/>
        <a:ext cx="1740033" cy="1044019"/>
      </dsp:txXfrm>
    </dsp:sp>
    <dsp:sp modelId="{320CDB87-C611-4B57-9094-C9CCD1AF7059}">
      <dsp:nvSpPr>
        <dsp:cNvPr id="0" name=""/>
        <dsp:cNvSpPr/>
      </dsp:nvSpPr>
      <dsp:spPr>
        <a:xfrm>
          <a:off x="4393256" y="218"/>
          <a:ext cx="1740033" cy="104401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Laissez-Faire Leadership</a:t>
          </a:r>
          <a:endParaRPr lang="en-IN" sz="1600" kern="1200" dirty="0">
            <a:latin typeface="Signika" panose="020B0604020202020204" charset="0"/>
          </a:endParaRPr>
        </a:p>
      </dsp:txBody>
      <dsp:txXfrm>
        <a:off x="4393256" y="218"/>
        <a:ext cx="1740033" cy="1044019"/>
      </dsp:txXfrm>
    </dsp:sp>
    <dsp:sp modelId="{922EBE0D-CBBF-4FED-8775-31FEAF712207}">
      <dsp:nvSpPr>
        <dsp:cNvPr id="0" name=""/>
        <dsp:cNvSpPr/>
      </dsp:nvSpPr>
      <dsp:spPr>
        <a:xfrm>
          <a:off x="565183" y="1218241"/>
          <a:ext cx="1740033" cy="104401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Transformational Leadership</a:t>
          </a:r>
          <a:endParaRPr lang="en-IN" sz="1600" kern="1200" dirty="0">
            <a:latin typeface="Signika" panose="020B0604020202020204" charset="0"/>
          </a:endParaRPr>
        </a:p>
      </dsp:txBody>
      <dsp:txXfrm>
        <a:off x="565183" y="1218241"/>
        <a:ext cx="1740033" cy="1044019"/>
      </dsp:txXfrm>
    </dsp:sp>
    <dsp:sp modelId="{016ACEF1-A48B-4D6B-8BF8-B3D9B5E36EDB}">
      <dsp:nvSpPr>
        <dsp:cNvPr id="0" name=""/>
        <dsp:cNvSpPr/>
      </dsp:nvSpPr>
      <dsp:spPr>
        <a:xfrm>
          <a:off x="2479220" y="1218241"/>
          <a:ext cx="1740033" cy="104401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Transactional Leadership</a:t>
          </a:r>
          <a:endParaRPr lang="en-IN" sz="1600" kern="1200" dirty="0">
            <a:latin typeface="Signika" panose="020B0604020202020204" charset="0"/>
          </a:endParaRPr>
        </a:p>
      </dsp:txBody>
      <dsp:txXfrm>
        <a:off x="2479220" y="1218241"/>
        <a:ext cx="1740033" cy="1044019"/>
      </dsp:txXfrm>
    </dsp:sp>
    <dsp:sp modelId="{FEAF8A9A-EE18-4537-BE92-209510C08C3F}">
      <dsp:nvSpPr>
        <dsp:cNvPr id="0" name=""/>
        <dsp:cNvSpPr/>
      </dsp:nvSpPr>
      <dsp:spPr>
        <a:xfrm>
          <a:off x="4393256" y="1218241"/>
          <a:ext cx="1740033" cy="104401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Servant Leadership</a:t>
          </a:r>
          <a:endParaRPr lang="en-IN" sz="1600" kern="1200" dirty="0">
            <a:latin typeface="Signika" panose="020B0604020202020204" charset="0"/>
          </a:endParaRPr>
        </a:p>
      </dsp:txBody>
      <dsp:txXfrm>
        <a:off x="4393256" y="1218241"/>
        <a:ext cx="1740033" cy="1044019"/>
      </dsp:txXfrm>
    </dsp:sp>
    <dsp:sp modelId="{D9AA3DD7-2EDB-4632-865B-0A2BED621C85}">
      <dsp:nvSpPr>
        <dsp:cNvPr id="0" name=""/>
        <dsp:cNvSpPr/>
      </dsp:nvSpPr>
      <dsp:spPr>
        <a:xfrm>
          <a:off x="565183" y="2436264"/>
          <a:ext cx="1740033" cy="104401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Charismatic Leadership</a:t>
          </a:r>
          <a:endParaRPr lang="en-IN" sz="1600" kern="1200" dirty="0">
            <a:latin typeface="Signika" panose="020B0604020202020204" charset="0"/>
          </a:endParaRPr>
        </a:p>
      </dsp:txBody>
      <dsp:txXfrm>
        <a:off x="565183" y="2436264"/>
        <a:ext cx="1740033" cy="1044019"/>
      </dsp:txXfrm>
    </dsp:sp>
    <dsp:sp modelId="{A002DC1B-6F4A-45AD-A0B8-59DD29755BD1}">
      <dsp:nvSpPr>
        <dsp:cNvPr id="0" name=""/>
        <dsp:cNvSpPr/>
      </dsp:nvSpPr>
      <dsp:spPr>
        <a:xfrm>
          <a:off x="2479220" y="2436264"/>
          <a:ext cx="1740033" cy="104401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Situational Leadership</a:t>
          </a:r>
          <a:endParaRPr lang="en-IN" sz="1600" kern="1200" dirty="0">
            <a:latin typeface="Signika" panose="020B0604020202020204" charset="0"/>
          </a:endParaRPr>
        </a:p>
      </dsp:txBody>
      <dsp:txXfrm>
        <a:off x="2479220" y="2436264"/>
        <a:ext cx="1740033" cy="1044019"/>
      </dsp:txXfrm>
    </dsp:sp>
    <dsp:sp modelId="{765512F9-C0E4-45B7-B688-FB05FCCD497A}">
      <dsp:nvSpPr>
        <dsp:cNvPr id="0" name=""/>
        <dsp:cNvSpPr/>
      </dsp:nvSpPr>
      <dsp:spPr>
        <a:xfrm>
          <a:off x="4393256" y="2436264"/>
          <a:ext cx="1740033" cy="104401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Cross-Cultural Leadership</a:t>
          </a:r>
          <a:endParaRPr lang="en-IN" sz="1600" kern="1200" dirty="0">
            <a:latin typeface="Signika" panose="020B0604020202020204" charset="0"/>
          </a:endParaRPr>
        </a:p>
      </dsp:txBody>
      <dsp:txXfrm>
        <a:off x="4393256" y="2436264"/>
        <a:ext cx="1740033" cy="104401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EE3D80A-ED1B-464E-BCE6-9845886A7FAB}">
      <dsp:nvSpPr>
        <dsp:cNvPr id="0" name=""/>
        <dsp:cNvSpPr/>
      </dsp:nvSpPr>
      <dsp:spPr>
        <a:xfrm rot="5400000">
          <a:off x="4417415" y="-2331563"/>
          <a:ext cx="954684" cy="585834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Char char="•"/>
          </a:pPr>
          <a:r>
            <a:rPr lang="en-US" sz="1200" kern="1200" dirty="0">
              <a:latin typeface="Signika" panose="020B0604020202020204" charset="0"/>
            </a:rPr>
            <a:t>Unilateral Decision making, without seeking input from team </a:t>
          </a:r>
          <a:r>
            <a:rPr lang="en-IN" sz="1200" kern="1200" dirty="0">
              <a:latin typeface="Signika" panose="020B0604020202020204" charset="0"/>
            </a:rPr>
            <a:t>members.</a:t>
          </a:r>
        </a:p>
        <a:p>
          <a:pPr marL="114300" lvl="1" indent="-114300" algn="l" defTabSz="533400">
            <a:lnSpc>
              <a:spcPct val="90000"/>
            </a:lnSpc>
            <a:spcBef>
              <a:spcPct val="0"/>
            </a:spcBef>
            <a:spcAft>
              <a:spcPct val="15000"/>
            </a:spcAft>
            <a:buChar char="•"/>
          </a:pPr>
          <a:r>
            <a:rPr lang="en-US" sz="1200" kern="1200" dirty="0">
              <a:latin typeface="Signika" panose="020B0604020202020204" charset="0"/>
            </a:rPr>
            <a:t>Subordinates are expected to follow instructions without question, under full control and authority.</a:t>
          </a:r>
          <a:endParaRPr lang="en-IN" sz="1200" kern="1200" dirty="0">
            <a:latin typeface="Signika" panose="020B0604020202020204" charset="0"/>
          </a:endParaRPr>
        </a:p>
        <a:p>
          <a:pPr marL="114300" lvl="1" indent="-114300" algn="l" defTabSz="533400">
            <a:lnSpc>
              <a:spcPct val="90000"/>
            </a:lnSpc>
            <a:spcBef>
              <a:spcPct val="0"/>
            </a:spcBef>
            <a:spcAft>
              <a:spcPct val="15000"/>
            </a:spcAft>
            <a:buChar char="•"/>
          </a:pPr>
          <a:r>
            <a:rPr lang="en-US" sz="1200" kern="1200" dirty="0">
              <a:latin typeface="Signika" panose="020B0604020202020204" charset="0"/>
            </a:rPr>
            <a:t>Effective in case of quick decisions or when the </a:t>
          </a:r>
          <a:r>
            <a:rPr lang="en-IN" sz="1200" kern="1200" dirty="0">
              <a:latin typeface="Signika" panose="020B0604020202020204" charset="0"/>
            </a:rPr>
            <a:t>leader possesses special expertise.</a:t>
          </a:r>
        </a:p>
      </dsp:txBody>
      <dsp:txXfrm rot="-5400000">
        <a:off x="1965583" y="166873"/>
        <a:ext cx="5811745" cy="861476"/>
      </dsp:txXfrm>
    </dsp:sp>
    <dsp:sp modelId="{4B782C4A-375A-42E5-AFDF-D54593CCDB4C}">
      <dsp:nvSpPr>
        <dsp:cNvPr id="0" name=""/>
        <dsp:cNvSpPr/>
      </dsp:nvSpPr>
      <dsp:spPr>
        <a:xfrm>
          <a:off x="401276" y="932"/>
          <a:ext cx="1564306" cy="119335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n-IN" sz="1600" kern="1200" dirty="0">
              <a:latin typeface="Signika" panose="020B0604020202020204" charset="0"/>
            </a:rPr>
            <a:t>Autocratic Leadership</a:t>
          </a:r>
        </a:p>
      </dsp:txBody>
      <dsp:txXfrm>
        <a:off x="459531" y="59187"/>
        <a:ext cx="1447796" cy="1076845"/>
      </dsp:txXfrm>
    </dsp:sp>
    <dsp:sp modelId="{B8CCCA1B-9959-49B9-B6F2-87C8A6F0CAB7}">
      <dsp:nvSpPr>
        <dsp:cNvPr id="0" name=""/>
        <dsp:cNvSpPr/>
      </dsp:nvSpPr>
      <dsp:spPr>
        <a:xfrm rot="5400000">
          <a:off x="4417415" y="-1078539"/>
          <a:ext cx="954684" cy="585834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Char char="•"/>
          </a:pPr>
          <a:r>
            <a:rPr lang="en-US" sz="1200" kern="1200" dirty="0">
              <a:latin typeface="Signika" panose="020B0604020202020204" charset="0"/>
            </a:rPr>
            <a:t>Participative leadership, involves leaders soliciting input and feedback from team members when making decisions.</a:t>
          </a:r>
          <a:endParaRPr lang="en-IN" sz="1200" kern="1200" dirty="0">
            <a:latin typeface="Signika" panose="020B0604020202020204" charset="0"/>
          </a:endParaRPr>
        </a:p>
        <a:p>
          <a:pPr marL="114300" lvl="1" indent="-114300" algn="l" defTabSz="533400">
            <a:lnSpc>
              <a:spcPct val="90000"/>
            </a:lnSpc>
            <a:spcBef>
              <a:spcPct val="0"/>
            </a:spcBef>
            <a:spcAft>
              <a:spcPct val="15000"/>
            </a:spcAft>
            <a:buChar char="•"/>
          </a:pPr>
          <a:r>
            <a:rPr lang="en-US" sz="1200" kern="1200" dirty="0">
              <a:latin typeface="Signika" panose="020B0604020202020204" charset="0"/>
            </a:rPr>
            <a:t>Promotes collaboration and involves team members in the decision-making</a:t>
          </a:r>
          <a:r>
            <a:rPr lang="en-IN" sz="1200" kern="1200" dirty="0">
              <a:latin typeface="Signika" panose="020B0604020202020204" charset="0"/>
            </a:rPr>
            <a:t>.</a:t>
          </a:r>
        </a:p>
        <a:p>
          <a:pPr marL="114300" lvl="1" indent="-114300" algn="l" defTabSz="533400">
            <a:lnSpc>
              <a:spcPct val="90000"/>
            </a:lnSpc>
            <a:spcBef>
              <a:spcPct val="0"/>
            </a:spcBef>
            <a:spcAft>
              <a:spcPct val="15000"/>
            </a:spcAft>
            <a:buChar char="•"/>
          </a:pPr>
          <a:r>
            <a:rPr lang="en-US" sz="1200" kern="1200" dirty="0">
              <a:latin typeface="Signika" panose="020B0604020202020204" charset="0"/>
            </a:rPr>
            <a:t>Effective in fostering a sense of ownership and engagement in the </a:t>
          </a:r>
          <a:r>
            <a:rPr lang="en-IN" sz="1200" kern="1200" dirty="0">
              <a:latin typeface="Signika" panose="020B0604020202020204" charset="0"/>
            </a:rPr>
            <a:t>team.</a:t>
          </a:r>
        </a:p>
      </dsp:txBody>
      <dsp:txXfrm rot="-5400000">
        <a:off x="1965583" y="1419897"/>
        <a:ext cx="5811745" cy="861476"/>
      </dsp:txXfrm>
    </dsp:sp>
    <dsp:sp modelId="{8C4E17ED-A83C-45B2-9519-6ECA5EAD77B8}">
      <dsp:nvSpPr>
        <dsp:cNvPr id="0" name=""/>
        <dsp:cNvSpPr/>
      </dsp:nvSpPr>
      <dsp:spPr>
        <a:xfrm>
          <a:off x="401276" y="1253956"/>
          <a:ext cx="1564306" cy="119335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Democratic Leadership</a:t>
          </a:r>
          <a:endParaRPr lang="en-IN" sz="1600" kern="1200" dirty="0">
            <a:latin typeface="Signika" panose="020B0604020202020204" charset="0"/>
          </a:endParaRPr>
        </a:p>
      </dsp:txBody>
      <dsp:txXfrm>
        <a:off x="459531" y="1312211"/>
        <a:ext cx="1447796" cy="1076845"/>
      </dsp:txXfrm>
    </dsp:sp>
    <dsp:sp modelId="{413BABB1-37D7-4CC7-9309-2CE757C597EA}">
      <dsp:nvSpPr>
        <dsp:cNvPr id="0" name=""/>
        <dsp:cNvSpPr/>
      </dsp:nvSpPr>
      <dsp:spPr>
        <a:xfrm rot="5400000">
          <a:off x="4341793" y="266386"/>
          <a:ext cx="1097152" cy="5852628"/>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Char char="•"/>
          </a:pPr>
          <a:r>
            <a:rPr lang="en-US" sz="1200" kern="1200" dirty="0">
              <a:latin typeface="Signika" panose="020B0604020202020204" charset="0"/>
            </a:rPr>
            <a:t>Leaders are hands-off and provide minimal guidance or direction to </a:t>
          </a:r>
          <a:r>
            <a:rPr lang="en-IN" sz="1200" kern="1200" dirty="0">
              <a:latin typeface="Signika" panose="020B0604020202020204" charset="0"/>
            </a:rPr>
            <a:t>their teams.</a:t>
          </a:r>
        </a:p>
        <a:p>
          <a:pPr marL="114300" lvl="1" indent="-114300" algn="l" defTabSz="533400">
            <a:lnSpc>
              <a:spcPct val="90000"/>
            </a:lnSpc>
            <a:spcBef>
              <a:spcPct val="0"/>
            </a:spcBef>
            <a:spcAft>
              <a:spcPct val="15000"/>
            </a:spcAft>
            <a:buChar char="•"/>
          </a:pPr>
          <a:r>
            <a:rPr lang="en-US" sz="1200" kern="1200" dirty="0">
              <a:latin typeface="Signika" panose="020B0604020202020204" charset="0"/>
            </a:rPr>
            <a:t>Team members are given a high degree of autonomy and responsibility for decision making.</a:t>
          </a:r>
          <a:endParaRPr lang="en-IN" sz="1200" kern="1200" dirty="0">
            <a:latin typeface="Signika" panose="020B0604020202020204" charset="0"/>
          </a:endParaRPr>
        </a:p>
        <a:p>
          <a:pPr marL="114300" lvl="1" indent="-114300" algn="l" defTabSz="533400">
            <a:lnSpc>
              <a:spcPct val="90000"/>
            </a:lnSpc>
            <a:spcBef>
              <a:spcPct val="0"/>
            </a:spcBef>
            <a:spcAft>
              <a:spcPct val="15000"/>
            </a:spcAft>
            <a:buChar char="•"/>
          </a:pPr>
          <a:r>
            <a:rPr lang="en-US" sz="1200" kern="1200" dirty="0">
              <a:latin typeface="Signika" panose="020B0604020202020204" charset="0"/>
            </a:rPr>
            <a:t>Effective for highly skilled and self-motivated teams</a:t>
          </a:r>
          <a:endParaRPr lang="en-IN" sz="1200" kern="1200" dirty="0">
            <a:latin typeface="Signika" panose="020B0604020202020204" charset="0"/>
          </a:endParaRPr>
        </a:p>
        <a:p>
          <a:pPr marL="114300" lvl="1" indent="-114300" algn="l" defTabSz="533400">
            <a:lnSpc>
              <a:spcPct val="90000"/>
            </a:lnSpc>
            <a:spcBef>
              <a:spcPct val="0"/>
            </a:spcBef>
            <a:spcAft>
              <a:spcPct val="15000"/>
            </a:spcAft>
            <a:buChar char="•"/>
          </a:pPr>
          <a:r>
            <a:rPr lang="en-US" sz="1200" kern="1200" dirty="0">
              <a:latin typeface="Signika" panose="020B0604020202020204" charset="0"/>
            </a:rPr>
            <a:t>Can lead to chaos </a:t>
          </a:r>
          <a:r>
            <a:rPr lang="en-IN" sz="1200" kern="1200" dirty="0">
              <a:latin typeface="Signika" panose="020B0604020202020204" charset="0"/>
            </a:rPr>
            <a:t>in less structured environments.</a:t>
          </a:r>
        </a:p>
      </dsp:txBody>
      <dsp:txXfrm rot="-5400000">
        <a:off x="1964056" y="2697683"/>
        <a:ext cx="5799069" cy="990034"/>
      </dsp:txXfrm>
    </dsp:sp>
    <dsp:sp modelId="{B2567D04-35A3-4FFA-982E-8AFC11AB5402}">
      <dsp:nvSpPr>
        <dsp:cNvPr id="0" name=""/>
        <dsp:cNvSpPr/>
      </dsp:nvSpPr>
      <dsp:spPr>
        <a:xfrm>
          <a:off x="401276" y="2506980"/>
          <a:ext cx="1562778" cy="13714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n-IN" sz="1600" kern="1200" dirty="0">
              <a:latin typeface="Signika" panose="020B0604020202020204" charset="0"/>
            </a:rPr>
            <a:t>Laissez-Faire Leadership</a:t>
          </a:r>
        </a:p>
      </dsp:txBody>
      <dsp:txXfrm>
        <a:off x="468224" y="2573928"/>
        <a:ext cx="1428882" cy="123754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EE3D80A-ED1B-464E-BCE6-9845886A7FAB}">
      <dsp:nvSpPr>
        <dsp:cNvPr id="0" name=""/>
        <dsp:cNvSpPr/>
      </dsp:nvSpPr>
      <dsp:spPr>
        <a:xfrm rot="5400000">
          <a:off x="4231938" y="-2195996"/>
          <a:ext cx="1027002" cy="5679636"/>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Char char="•"/>
          </a:pPr>
          <a:r>
            <a:rPr lang="en-US" sz="1200" kern="1200" dirty="0">
              <a:latin typeface="Signika" panose="020B0604020202020204" charset="0"/>
            </a:rPr>
            <a:t>These leaders inspire and motivate their teams by setting a compelling vision and encouraging innovation and creativity.</a:t>
          </a:r>
          <a:endParaRPr lang="en-IN" sz="1200" kern="1200" dirty="0">
            <a:latin typeface="Signika" panose="020B0604020202020204" charset="0"/>
          </a:endParaRPr>
        </a:p>
        <a:p>
          <a:pPr marL="114300" lvl="1" indent="-114300" algn="l" defTabSz="533400">
            <a:lnSpc>
              <a:spcPct val="90000"/>
            </a:lnSpc>
            <a:spcBef>
              <a:spcPct val="0"/>
            </a:spcBef>
            <a:spcAft>
              <a:spcPct val="15000"/>
            </a:spcAft>
            <a:buChar char="•"/>
          </a:pPr>
          <a:r>
            <a:rPr lang="en-US" sz="1200" kern="1200" dirty="0">
              <a:latin typeface="Signika" panose="020B0604020202020204" charset="0"/>
            </a:rPr>
            <a:t>They lead by example, emphasizing values, ethics, and long-term goals.</a:t>
          </a:r>
          <a:endParaRPr lang="en-IN" sz="1200" kern="1200" dirty="0">
            <a:latin typeface="Signika" panose="020B0604020202020204" charset="0"/>
          </a:endParaRPr>
        </a:p>
        <a:p>
          <a:pPr marL="114300" lvl="1" indent="-114300" algn="l" defTabSz="533400">
            <a:lnSpc>
              <a:spcPct val="90000"/>
            </a:lnSpc>
            <a:spcBef>
              <a:spcPct val="0"/>
            </a:spcBef>
            <a:spcAft>
              <a:spcPct val="15000"/>
            </a:spcAft>
            <a:buChar char="•"/>
          </a:pPr>
          <a:r>
            <a:rPr lang="en-US" sz="1200" kern="1200" dirty="0">
              <a:latin typeface="Signika" panose="020B0604020202020204" charset="0"/>
            </a:rPr>
            <a:t>Effective in driving organizational change and achieving extraordinary results.</a:t>
          </a:r>
          <a:endParaRPr lang="en-IN" sz="1200" kern="1200" dirty="0">
            <a:latin typeface="Signika" panose="020B0604020202020204" charset="0"/>
          </a:endParaRPr>
        </a:p>
      </dsp:txBody>
      <dsp:txXfrm rot="-5400000">
        <a:off x="1905621" y="180455"/>
        <a:ext cx="5629502" cy="926734"/>
      </dsp:txXfrm>
    </dsp:sp>
    <dsp:sp modelId="{4B782C4A-375A-42E5-AFDF-D54593CCDB4C}">
      <dsp:nvSpPr>
        <dsp:cNvPr id="0" name=""/>
        <dsp:cNvSpPr/>
      </dsp:nvSpPr>
      <dsp:spPr>
        <a:xfrm>
          <a:off x="389035" y="1945"/>
          <a:ext cx="1516586" cy="128375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n-IN" sz="1600" kern="1200" dirty="0">
              <a:latin typeface="Signika" panose="020B0604020202020204" charset="0"/>
            </a:rPr>
            <a:t>Transformational Leadership</a:t>
          </a:r>
        </a:p>
      </dsp:txBody>
      <dsp:txXfrm>
        <a:off x="451703" y="64613"/>
        <a:ext cx="1391250" cy="1158417"/>
      </dsp:txXfrm>
    </dsp:sp>
    <dsp:sp modelId="{B8CCCA1B-9959-49B9-B6F2-87C8A6F0CAB7}">
      <dsp:nvSpPr>
        <dsp:cNvPr id="0" name=""/>
        <dsp:cNvSpPr/>
      </dsp:nvSpPr>
      <dsp:spPr>
        <a:xfrm rot="5400000">
          <a:off x="4231938" y="-848055"/>
          <a:ext cx="1027002" cy="5679636"/>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Char char="•"/>
          </a:pPr>
          <a:r>
            <a:rPr lang="en-US" sz="1200" kern="1200" dirty="0">
              <a:latin typeface="Signika" panose="020B0604020202020204" charset="0"/>
            </a:rPr>
            <a:t>These leaders adapt their leadership style based on the specific circumstances and the needs of their team.</a:t>
          </a:r>
          <a:endParaRPr lang="en-IN" sz="1200" kern="1200" dirty="0">
            <a:latin typeface="Signika" panose="020B0604020202020204" charset="0"/>
          </a:endParaRPr>
        </a:p>
        <a:p>
          <a:pPr marL="114300" lvl="1" indent="-114300" algn="l" defTabSz="533400">
            <a:lnSpc>
              <a:spcPct val="90000"/>
            </a:lnSpc>
            <a:spcBef>
              <a:spcPct val="0"/>
            </a:spcBef>
            <a:spcAft>
              <a:spcPct val="15000"/>
            </a:spcAft>
            <a:buChar char="•"/>
          </a:pPr>
          <a:r>
            <a:rPr lang="en-US" sz="1200" kern="1200" dirty="0">
              <a:latin typeface="Signika" panose="020B0604020202020204" charset="0"/>
            </a:rPr>
            <a:t>They assess the situation, the competence of team members, and the task requirements to determine the most appropriate leadership approach.</a:t>
          </a:r>
          <a:endParaRPr lang="en-IN" sz="1200" kern="1200" dirty="0">
            <a:latin typeface="Signika" panose="020B0604020202020204" charset="0"/>
          </a:endParaRPr>
        </a:p>
        <a:p>
          <a:pPr marL="114300" lvl="1" indent="-114300" algn="l" defTabSz="533400">
            <a:lnSpc>
              <a:spcPct val="90000"/>
            </a:lnSpc>
            <a:spcBef>
              <a:spcPct val="0"/>
            </a:spcBef>
            <a:spcAft>
              <a:spcPct val="15000"/>
            </a:spcAft>
            <a:buChar char="•"/>
          </a:pPr>
          <a:r>
            <a:rPr lang="en-US" sz="1200" kern="1200" dirty="0">
              <a:latin typeface="Signika" panose="020B0604020202020204" charset="0"/>
            </a:rPr>
            <a:t>This style is flexible and responsive to changing conditions.</a:t>
          </a:r>
          <a:endParaRPr lang="en-IN" sz="1200" kern="1200" dirty="0">
            <a:latin typeface="Signika" panose="020B0604020202020204" charset="0"/>
          </a:endParaRPr>
        </a:p>
      </dsp:txBody>
      <dsp:txXfrm rot="-5400000">
        <a:off x="1905621" y="1528396"/>
        <a:ext cx="5629502" cy="926734"/>
      </dsp:txXfrm>
    </dsp:sp>
    <dsp:sp modelId="{8C4E17ED-A83C-45B2-9519-6ECA5EAD77B8}">
      <dsp:nvSpPr>
        <dsp:cNvPr id="0" name=""/>
        <dsp:cNvSpPr/>
      </dsp:nvSpPr>
      <dsp:spPr>
        <a:xfrm>
          <a:off x="389035" y="1349886"/>
          <a:ext cx="1516586" cy="128375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n-IN" sz="1600" kern="1200" dirty="0">
              <a:latin typeface="Signika" panose="020B0604020202020204" charset="0"/>
            </a:rPr>
            <a:t>Situational Leadership</a:t>
          </a:r>
        </a:p>
      </dsp:txBody>
      <dsp:txXfrm>
        <a:off x="451703" y="1412554"/>
        <a:ext cx="1391250" cy="1158417"/>
      </dsp:txXfrm>
    </dsp:sp>
    <dsp:sp modelId="{75BD0886-36DE-4F7A-A096-665B37C5458C}">
      <dsp:nvSpPr>
        <dsp:cNvPr id="0" name=""/>
        <dsp:cNvSpPr/>
      </dsp:nvSpPr>
      <dsp:spPr>
        <a:xfrm rot="5400000">
          <a:off x="4231938" y="499885"/>
          <a:ext cx="1027002" cy="5679636"/>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Char char="•"/>
          </a:pPr>
          <a:r>
            <a:rPr lang="en-US" sz="1200" kern="1200" dirty="0">
              <a:latin typeface="Signika" panose="020B0604020202020204" charset="0"/>
            </a:rPr>
            <a:t>These leaders are sensitive to cultural differences and adapt their leadership style to effectively lead diverse teams.</a:t>
          </a:r>
          <a:endParaRPr lang="en-IN" sz="1200" kern="1200" dirty="0">
            <a:latin typeface="Signika" panose="020B0604020202020204" charset="0"/>
          </a:endParaRPr>
        </a:p>
        <a:p>
          <a:pPr marL="114300" lvl="1" indent="-114300" algn="l" defTabSz="533400">
            <a:lnSpc>
              <a:spcPct val="90000"/>
            </a:lnSpc>
            <a:spcBef>
              <a:spcPct val="0"/>
            </a:spcBef>
            <a:spcAft>
              <a:spcPct val="15000"/>
            </a:spcAft>
            <a:buChar char="•"/>
          </a:pPr>
          <a:r>
            <a:rPr lang="en-US" sz="1200" kern="1200" dirty="0">
              <a:latin typeface="Signika" panose="020B0604020202020204" charset="0"/>
            </a:rPr>
            <a:t>They recognize that what works in one culture may not work in another and strive to </a:t>
          </a:r>
          <a:r>
            <a:rPr lang="en-IN" sz="1200" kern="1200" dirty="0">
              <a:latin typeface="Signika" panose="020B0604020202020204" charset="0"/>
            </a:rPr>
            <a:t>bridge cultural gaps.</a:t>
          </a:r>
        </a:p>
      </dsp:txBody>
      <dsp:txXfrm rot="-5400000">
        <a:off x="1905621" y="2876336"/>
        <a:ext cx="5629502" cy="926734"/>
      </dsp:txXfrm>
    </dsp:sp>
    <dsp:sp modelId="{D91DDE3B-E3DA-44BC-9B22-6A172B25685D}">
      <dsp:nvSpPr>
        <dsp:cNvPr id="0" name=""/>
        <dsp:cNvSpPr/>
      </dsp:nvSpPr>
      <dsp:spPr>
        <a:xfrm>
          <a:off x="389035" y="2697827"/>
          <a:ext cx="1516586" cy="128375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n-IN" sz="1600" kern="1200" dirty="0">
              <a:latin typeface="Signika" panose="020B0604020202020204" charset="0"/>
            </a:rPr>
            <a:t>Cross-Cultural Leadership</a:t>
          </a:r>
        </a:p>
      </dsp:txBody>
      <dsp:txXfrm>
        <a:off x="451703" y="2760495"/>
        <a:ext cx="1391250" cy="115841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EE3D80A-ED1B-464E-BCE6-9845886A7FAB}">
      <dsp:nvSpPr>
        <dsp:cNvPr id="0" name=""/>
        <dsp:cNvSpPr/>
      </dsp:nvSpPr>
      <dsp:spPr>
        <a:xfrm rot="5400000">
          <a:off x="4102007" y="-2257254"/>
          <a:ext cx="1170756" cy="5688457"/>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Char char="•"/>
          </a:pPr>
          <a:r>
            <a:rPr lang="en-US" sz="1200" kern="1200" dirty="0">
              <a:latin typeface="Signika" panose="020B0604020202020204" charset="0"/>
            </a:rPr>
            <a:t>Leaders focus on clear structures, rules, and rewards for achieving </a:t>
          </a:r>
          <a:r>
            <a:rPr lang="en-IN" sz="1200" kern="1200" dirty="0">
              <a:latin typeface="Signika" panose="020B0604020202020204" charset="0"/>
            </a:rPr>
            <a:t>specific goals.</a:t>
          </a:r>
        </a:p>
        <a:p>
          <a:pPr marL="114300" lvl="1" indent="-114300" algn="l" defTabSz="533400">
            <a:lnSpc>
              <a:spcPct val="90000"/>
            </a:lnSpc>
            <a:spcBef>
              <a:spcPct val="0"/>
            </a:spcBef>
            <a:spcAft>
              <a:spcPct val="15000"/>
            </a:spcAft>
            <a:buChar char="•"/>
          </a:pPr>
          <a:r>
            <a:rPr lang="en-US" sz="1200" kern="1200" dirty="0">
              <a:latin typeface="Signika" panose="020B0604020202020204" charset="0"/>
            </a:rPr>
            <a:t>They use a system of rewards and punishments to motivate and manage their team</a:t>
          </a:r>
          <a:endParaRPr lang="en-IN" sz="1200" kern="1200" dirty="0">
            <a:latin typeface="Signika" panose="020B0604020202020204" charset="0"/>
          </a:endParaRPr>
        </a:p>
        <a:p>
          <a:pPr marL="114300" lvl="1" indent="-114300" algn="l" defTabSz="533400">
            <a:lnSpc>
              <a:spcPct val="90000"/>
            </a:lnSpc>
            <a:spcBef>
              <a:spcPct val="0"/>
            </a:spcBef>
            <a:spcAft>
              <a:spcPct val="15000"/>
            </a:spcAft>
            <a:buChar char="•"/>
          </a:pPr>
          <a:r>
            <a:rPr lang="en-US" sz="1200" kern="1200" dirty="0">
              <a:latin typeface="Signika" panose="020B0604020202020204" charset="0"/>
            </a:rPr>
            <a:t>This style is often used where well-defined tasks and objectives are </a:t>
          </a:r>
          <a:r>
            <a:rPr lang="en-IN" sz="1200" kern="1200" dirty="0">
              <a:latin typeface="Signika" panose="020B0604020202020204" charset="0"/>
            </a:rPr>
            <a:t>essential.</a:t>
          </a:r>
        </a:p>
      </dsp:txBody>
      <dsp:txXfrm rot="-5400000">
        <a:off x="1843157" y="58748"/>
        <a:ext cx="5631305" cy="1056452"/>
      </dsp:txXfrm>
    </dsp:sp>
    <dsp:sp modelId="{4B782C4A-375A-42E5-AFDF-D54593CCDB4C}">
      <dsp:nvSpPr>
        <dsp:cNvPr id="0" name=""/>
        <dsp:cNvSpPr/>
      </dsp:nvSpPr>
      <dsp:spPr>
        <a:xfrm>
          <a:off x="346353" y="24638"/>
          <a:ext cx="1496803" cy="112467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n-IN" sz="1600" kern="1200" dirty="0">
              <a:latin typeface="Signika" panose="020B0604020202020204" charset="0"/>
            </a:rPr>
            <a:t>Transactional Leadership</a:t>
          </a:r>
        </a:p>
      </dsp:txBody>
      <dsp:txXfrm>
        <a:off x="401255" y="79540"/>
        <a:ext cx="1386999" cy="1014867"/>
      </dsp:txXfrm>
    </dsp:sp>
    <dsp:sp modelId="{B8CCCA1B-9959-49B9-B6F2-87C8A6F0CAB7}">
      <dsp:nvSpPr>
        <dsp:cNvPr id="0" name=""/>
        <dsp:cNvSpPr/>
      </dsp:nvSpPr>
      <dsp:spPr>
        <a:xfrm rot="5400000">
          <a:off x="4200265" y="-1014592"/>
          <a:ext cx="899737" cy="5611028"/>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Char char="•"/>
          </a:pPr>
          <a:r>
            <a:rPr lang="en-US" sz="1200" kern="1200" dirty="0">
              <a:latin typeface="Signika" panose="020B0604020202020204" charset="0"/>
            </a:rPr>
            <a:t>These leaders prioritize the needs of their team members above their own.</a:t>
          </a:r>
          <a:endParaRPr lang="en-IN" sz="1200" kern="1200" dirty="0">
            <a:latin typeface="Signika" panose="020B0604020202020204" charset="0"/>
          </a:endParaRPr>
        </a:p>
        <a:p>
          <a:pPr marL="114300" lvl="1" indent="-114300" algn="l" defTabSz="533400">
            <a:lnSpc>
              <a:spcPct val="90000"/>
            </a:lnSpc>
            <a:spcBef>
              <a:spcPct val="0"/>
            </a:spcBef>
            <a:spcAft>
              <a:spcPct val="15000"/>
            </a:spcAft>
            <a:buChar char="•"/>
          </a:pPr>
          <a:r>
            <a:rPr lang="en-US" sz="1200" kern="1200" dirty="0">
              <a:latin typeface="Signika" panose="020B0604020202020204" charset="0"/>
            </a:rPr>
            <a:t>They aim to serve and support their team’s growth, development, and well-being.</a:t>
          </a:r>
          <a:endParaRPr lang="en-IN" sz="1200" kern="1200" dirty="0">
            <a:latin typeface="Signika" panose="020B0604020202020204" charset="0"/>
          </a:endParaRPr>
        </a:p>
        <a:p>
          <a:pPr marL="114300" lvl="1" indent="-114300" algn="l" defTabSz="533400">
            <a:lnSpc>
              <a:spcPct val="90000"/>
            </a:lnSpc>
            <a:spcBef>
              <a:spcPct val="0"/>
            </a:spcBef>
            <a:spcAft>
              <a:spcPct val="15000"/>
            </a:spcAft>
            <a:buChar char="•"/>
          </a:pPr>
          <a:r>
            <a:rPr lang="en-US" sz="1200" kern="1200" dirty="0">
              <a:latin typeface="Signika" panose="020B0604020202020204" charset="0"/>
            </a:rPr>
            <a:t>This approach can foster a positive and collaborative team culture.</a:t>
          </a:r>
          <a:endParaRPr lang="en-IN" sz="1200" kern="1200" dirty="0">
            <a:latin typeface="Signika" panose="020B0604020202020204" charset="0"/>
          </a:endParaRPr>
        </a:p>
      </dsp:txBody>
      <dsp:txXfrm rot="-5400000">
        <a:off x="1844620" y="1384975"/>
        <a:ext cx="5567106" cy="811893"/>
      </dsp:txXfrm>
    </dsp:sp>
    <dsp:sp modelId="{8C4E17ED-A83C-45B2-9519-6ECA5EAD77B8}">
      <dsp:nvSpPr>
        <dsp:cNvPr id="0" name=""/>
        <dsp:cNvSpPr/>
      </dsp:nvSpPr>
      <dsp:spPr>
        <a:xfrm>
          <a:off x="346353" y="1228586"/>
          <a:ext cx="1498266" cy="112467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n-IN" sz="1600" kern="1200" dirty="0">
              <a:latin typeface="Signika" panose="020B0604020202020204" charset="0"/>
            </a:rPr>
            <a:t>Servant Leadership</a:t>
          </a:r>
        </a:p>
      </dsp:txBody>
      <dsp:txXfrm>
        <a:off x="401255" y="1283488"/>
        <a:ext cx="1388462" cy="1014867"/>
      </dsp:txXfrm>
    </dsp:sp>
    <dsp:sp modelId="{413BABB1-37D7-4CC7-9309-2CE757C597EA}">
      <dsp:nvSpPr>
        <dsp:cNvPr id="0" name=""/>
        <dsp:cNvSpPr/>
      </dsp:nvSpPr>
      <dsp:spPr>
        <a:xfrm rot="5400000">
          <a:off x="4104923" y="282976"/>
          <a:ext cx="1082015" cy="5605548"/>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Char char="•"/>
          </a:pPr>
          <a:r>
            <a:rPr lang="en-US" sz="1200" kern="1200" dirty="0">
              <a:latin typeface="Signika" panose="020B0604020202020204" charset="0"/>
            </a:rPr>
            <a:t>Charismatic leaders have a magnetic personality and the ability to inspire and influence through their charm and charisma.</a:t>
          </a:r>
          <a:endParaRPr lang="en-IN" sz="1200" kern="1200" dirty="0">
            <a:latin typeface="Signika" panose="020B0604020202020204" charset="0"/>
          </a:endParaRPr>
        </a:p>
        <a:p>
          <a:pPr marL="114300" lvl="1" indent="-114300" algn="l" defTabSz="533400">
            <a:lnSpc>
              <a:spcPct val="90000"/>
            </a:lnSpc>
            <a:spcBef>
              <a:spcPct val="0"/>
            </a:spcBef>
            <a:spcAft>
              <a:spcPct val="15000"/>
            </a:spcAft>
            <a:buChar char="•"/>
          </a:pPr>
          <a:r>
            <a:rPr lang="en-US" sz="1200" kern="1200" dirty="0">
              <a:latin typeface="Signika" panose="020B0604020202020204" charset="0"/>
            </a:rPr>
            <a:t>They often use their personal presence to motivate and rally their followers.</a:t>
          </a:r>
          <a:endParaRPr lang="en-IN" sz="1200" kern="1200" dirty="0">
            <a:latin typeface="Signika" panose="020B0604020202020204" charset="0"/>
          </a:endParaRPr>
        </a:p>
        <a:p>
          <a:pPr marL="114300" lvl="1" indent="-114300" algn="l" defTabSz="533400">
            <a:lnSpc>
              <a:spcPct val="90000"/>
            </a:lnSpc>
            <a:spcBef>
              <a:spcPct val="0"/>
            </a:spcBef>
            <a:spcAft>
              <a:spcPct val="15000"/>
            </a:spcAft>
            <a:buChar char="•"/>
          </a:pPr>
          <a:r>
            <a:rPr lang="en-US" sz="1200" kern="1200" dirty="0">
              <a:latin typeface="Signika" panose="020B0604020202020204" charset="0"/>
            </a:rPr>
            <a:t>Charismatic leadership can be powerful but may also be associated with risks if charisma is not backed by substance.</a:t>
          </a:r>
          <a:endParaRPr lang="en-IN" sz="1200" kern="1200" dirty="0">
            <a:latin typeface="Signika" panose="020B0604020202020204" charset="0"/>
          </a:endParaRPr>
        </a:p>
      </dsp:txBody>
      <dsp:txXfrm rot="-5400000">
        <a:off x="1843157" y="2597562"/>
        <a:ext cx="5552728" cy="976375"/>
      </dsp:txXfrm>
    </dsp:sp>
    <dsp:sp modelId="{B2567D04-35A3-4FFA-982E-8AFC11AB5402}">
      <dsp:nvSpPr>
        <dsp:cNvPr id="0" name=""/>
        <dsp:cNvSpPr/>
      </dsp:nvSpPr>
      <dsp:spPr>
        <a:xfrm>
          <a:off x="346353" y="2409491"/>
          <a:ext cx="1496803" cy="135251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n-IN" sz="1600" kern="1200" dirty="0">
              <a:latin typeface="Signika" panose="020B0604020202020204" charset="0"/>
            </a:rPr>
            <a:t>Charismatic Leadership</a:t>
          </a:r>
        </a:p>
      </dsp:txBody>
      <dsp:txXfrm>
        <a:off x="412377" y="2475515"/>
        <a:ext cx="1364755" cy="122047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CE23AA-7D95-457E-A7E9-875CD2BF2C99}">
      <dsp:nvSpPr>
        <dsp:cNvPr id="0" name=""/>
        <dsp:cNvSpPr/>
      </dsp:nvSpPr>
      <dsp:spPr>
        <a:xfrm>
          <a:off x="2637" y="401971"/>
          <a:ext cx="1427948" cy="856769"/>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Vision</a:t>
          </a:r>
          <a:endParaRPr lang="en-IN" sz="1600" kern="1200" dirty="0">
            <a:latin typeface="Signika" panose="020B0604020202020204" charset="0"/>
          </a:endParaRPr>
        </a:p>
      </dsp:txBody>
      <dsp:txXfrm>
        <a:off x="2637" y="401971"/>
        <a:ext cx="1427948" cy="856769"/>
      </dsp:txXfrm>
    </dsp:sp>
    <dsp:sp modelId="{4190849A-6DA4-4CEB-A59B-777B75C2D362}">
      <dsp:nvSpPr>
        <dsp:cNvPr id="0" name=""/>
        <dsp:cNvSpPr/>
      </dsp:nvSpPr>
      <dsp:spPr>
        <a:xfrm>
          <a:off x="1573380" y="401971"/>
          <a:ext cx="1427948" cy="856769"/>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Integrity</a:t>
          </a:r>
          <a:endParaRPr lang="en-IN" sz="1600" kern="1200" dirty="0">
            <a:latin typeface="Signika" panose="020B0604020202020204" charset="0"/>
          </a:endParaRPr>
        </a:p>
      </dsp:txBody>
      <dsp:txXfrm>
        <a:off x="1573380" y="401971"/>
        <a:ext cx="1427948" cy="856769"/>
      </dsp:txXfrm>
    </dsp:sp>
    <dsp:sp modelId="{C528310B-70E6-43E5-809B-F82C367D5CC7}">
      <dsp:nvSpPr>
        <dsp:cNvPr id="0" name=""/>
        <dsp:cNvSpPr/>
      </dsp:nvSpPr>
      <dsp:spPr>
        <a:xfrm>
          <a:off x="3144123" y="401971"/>
          <a:ext cx="1427948" cy="856769"/>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Confidence</a:t>
          </a:r>
          <a:endParaRPr lang="en-IN" sz="1600" kern="1200" dirty="0">
            <a:latin typeface="Signika" panose="020B0604020202020204" charset="0"/>
          </a:endParaRPr>
        </a:p>
      </dsp:txBody>
      <dsp:txXfrm>
        <a:off x="3144123" y="401971"/>
        <a:ext cx="1427948" cy="856769"/>
      </dsp:txXfrm>
    </dsp:sp>
    <dsp:sp modelId="{6AC278DB-1543-42FF-A5AE-CD521BAA7AF4}">
      <dsp:nvSpPr>
        <dsp:cNvPr id="0" name=""/>
        <dsp:cNvSpPr/>
      </dsp:nvSpPr>
      <dsp:spPr>
        <a:xfrm>
          <a:off x="4714867" y="401971"/>
          <a:ext cx="1427948" cy="856769"/>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Decisiveness</a:t>
          </a:r>
          <a:endParaRPr lang="en-IN" sz="1600" kern="1200" dirty="0">
            <a:latin typeface="Signika" panose="020B0604020202020204" charset="0"/>
          </a:endParaRPr>
        </a:p>
      </dsp:txBody>
      <dsp:txXfrm>
        <a:off x="4714867" y="401971"/>
        <a:ext cx="1427948" cy="856769"/>
      </dsp:txXfrm>
    </dsp:sp>
    <dsp:sp modelId="{744BE540-B5CB-4FD7-8D14-4E8133476FAD}">
      <dsp:nvSpPr>
        <dsp:cNvPr id="0" name=""/>
        <dsp:cNvSpPr/>
      </dsp:nvSpPr>
      <dsp:spPr>
        <a:xfrm>
          <a:off x="6285610" y="401971"/>
          <a:ext cx="1427948" cy="856769"/>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Communication</a:t>
          </a:r>
          <a:endParaRPr lang="en-IN" sz="1600" kern="1200" dirty="0">
            <a:latin typeface="Signika" panose="020B0604020202020204" charset="0"/>
          </a:endParaRPr>
        </a:p>
      </dsp:txBody>
      <dsp:txXfrm>
        <a:off x="6285610" y="401971"/>
        <a:ext cx="1427948" cy="856769"/>
      </dsp:txXfrm>
    </dsp:sp>
    <dsp:sp modelId="{15688FA0-6216-4286-B83D-03B180544CD4}">
      <dsp:nvSpPr>
        <dsp:cNvPr id="0" name=""/>
        <dsp:cNvSpPr/>
      </dsp:nvSpPr>
      <dsp:spPr>
        <a:xfrm>
          <a:off x="2637" y="1401535"/>
          <a:ext cx="1427948" cy="856769"/>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Empathy</a:t>
          </a:r>
          <a:endParaRPr lang="en-IN" sz="1600" kern="1200" dirty="0">
            <a:latin typeface="Signika" panose="020B0604020202020204" charset="0"/>
          </a:endParaRPr>
        </a:p>
      </dsp:txBody>
      <dsp:txXfrm>
        <a:off x="2637" y="1401535"/>
        <a:ext cx="1427948" cy="856769"/>
      </dsp:txXfrm>
    </dsp:sp>
    <dsp:sp modelId="{A4A44D30-37FC-41DD-AA57-DA34F94D7444}">
      <dsp:nvSpPr>
        <dsp:cNvPr id="0" name=""/>
        <dsp:cNvSpPr/>
      </dsp:nvSpPr>
      <dsp:spPr>
        <a:xfrm>
          <a:off x="1573380" y="1401535"/>
          <a:ext cx="1427948" cy="856769"/>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Adaptability</a:t>
          </a:r>
          <a:endParaRPr lang="en-IN" sz="1600" kern="1200" dirty="0">
            <a:latin typeface="Signika" panose="020B0604020202020204" charset="0"/>
          </a:endParaRPr>
        </a:p>
      </dsp:txBody>
      <dsp:txXfrm>
        <a:off x="1573380" y="1401535"/>
        <a:ext cx="1427948" cy="856769"/>
      </dsp:txXfrm>
    </dsp:sp>
    <dsp:sp modelId="{1D4323ED-C564-443C-B521-36EFEDE0CB1D}">
      <dsp:nvSpPr>
        <dsp:cNvPr id="0" name=""/>
        <dsp:cNvSpPr/>
      </dsp:nvSpPr>
      <dsp:spPr>
        <a:xfrm>
          <a:off x="3144123" y="1401535"/>
          <a:ext cx="1427948" cy="856769"/>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Accountability</a:t>
          </a:r>
          <a:endParaRPr lang="en-IN" sz="1600" kern="1200" dirty="0">
            <a:latin typeface="Signika" panose="020B0604020202020204" charset="0"/>
          </a:endParaRPr>
        </a:p>
      </dsp:txBody>
      <dsp:txXfrm>
        <a:off x="3144123" y="1401535"/>
        <a:ext cx="1427948" cy="856769"/>
      </dsp:txXfrm>
    </dsp:sp>
    <dsp:sp modelId="{28EC7E85-448A-4DCB-9B76-3EE3DD13DD57}">
      <dsp:nvSpPr>
        <dsp:cNvPr id="0" name=""/>
        <dsp:cNvSpPr/>
      </dsp:nvSpPr>
      <dsp:spPr>
        <a:xfrm>
          <a:off x="4714867" y="1401535"/>
          <a:ext cx="1427948" cy="856769"/>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Innovation</a:t>
          </a:r>
          <a:endParaRPr lang="en-IN" sz="1600" kern="1200" dirty="0">
            <a:latin typeface="Signika" panose="020B0604020202020204" charset="0"/>
          </a:endParaRPr>
        </a:p>
      </dsp:txBody>
      <dsp:txXfrm>
        <a:off x="4714867" y="1401535"/>
        <a:ext cx="1427948" cy="856769"/>
      </dsp:txXfrm>
    </dsp:sp>
    <dsp:sp modelId="{69E55FE7-1489-44D7-9F42-9C343F958521}">
      <dsp:nvSpPr>
        <dsp:cNvPr id="0" name=""/>
        <dsp:cNvSpPr/>
      </dsp:nvSpPr>
      <dsp:spPr>
        <a:xfrm>
          <a:off x="6285610" y="1401535"/>
          <a:ext cx="1427948" cy="856769"/>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Resilience</a:t>
          </a:r>
          <a:endParaRPr lang="en-IN" sz="1600" kern="1200" dirty="0">
            <a:latin typeface="Signika" panose="020B0604020202020204" charset="0"/>
          </a:endParaRPr>
        </a:p>
      </dsp:txBody>
      <dsp:txXfrm>
        <a:off x="6285610" y="1401535"/>
        <a:ext cx="1427948" cy="856769"/>
      </dsp:txXfrm>
    </dsp:sp>
    <dsp:sp modelId="{A1B71FDF-BC88-480B-AE06-7C4E5BF34382}">
      <dsp:nvSpPr>
        <dsp:cNvPr id="0" name=""/>
        <dsp:cNvSpPr/>
      </dsp:nvSpPr>
      <dsp:spPr>
        <a:xfrm>
          <a:off x="2637" y="2401099"/>
          <a:ext cx="1427948" cy="856769"/>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Team Building</a:t>
          </a:r>
          <a:endParaRPr lang="en-IN" sz="1600" kern="1200" dirty="0">
            <a:latin typeface="Signika" panose="020B0604020202020204" charset="0"/>
          </a:endParaRPr>
        </a:p>
      </dsp:txBody>
      <dsp:txXfrm>
        <a:off x="2637" y="2401099"/>
        <a:ext cx="1427948" cy="856769"/>
      </dsp:txXfrm>
    </dsp:sp>
    <dsp:sp modelId="{0D92C72C-1D2E-401D-B005-591D9006379B}">
      <dsp:nvSpPr>
        <dsp:cNvPr id="0" name=""/>
        <dsp:cNvSpPr/>
      </dsp:nvSpPr>
      <dsp:spPr>
        <a:xfrm>
          <a:off x="1573380" y="2401099"/>
          <a:ext cx="1427948" cy="856769"/>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Problem- Solving</a:t>
          </a:r>
          <a:endParaRPr lang="en-IN" sz="1600" kern="1200" dirty="0">
            <a:latin typeface="Signika" panose="020B0604020202020204" charset="0"/>
          </a:endParaRPr>
        </a:p>
      </dsp:txBody>
      <dsp:txXfrm>
        <a:off x="1573380" y="2401099"/>
        <a:ext cx="1427948" cy="856769"/>
      </dsp:txXfrm>
    </dsp:sp>
    <dsp:sp modelId="{D5D49C3C-B3B7-4CB9-A108-3FF5068C0CC2}">
      <dsp:nvSpPr>
        <dsp:cNvPr id="0" name=""/>
        <dsp:cNvSpPr/>
      </dsp:nvSpPr>
      <dsp:spPr>
        <a:xfrm>
          <a:off x="3144123" y="2401099"/>
          <a:ext cx="1427948" cy="856769"/>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Motivation</a:t>
          </a:r>
          <a:endParaRPr lang="en-IN" sz="1600" kern="1200" dirty="0">
            <a:latin typeface="Signika" panose="020B0604020202020204" charset="0"/>
          </a:endParaRPr>
        </a:p>
      </dsp:txBody>
      <dsp:txXfrm>
        <a:off x="3144123" y="2401099"/>
        <a:ext cx="1427948" cy="856769"/>
      </dsp:txXfrm>
    </dsp:sp>
    <dsp:sp modelId="{3DAC4841-20D8-406E-B4AF-C830C55AA8DC}">
      <dsp:nvSpPr>
        <dsp:cNvPr id="0" name=""/>
        <dsp:cNvSpPr/>
      </dsp:nvSpPr>
      <dsp:spPr>
        <a:xfrm>
          <a:off x="4714867" y="2401099"/>
          <a:ext cx="1427948" cy="856769"/>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Strategic Thinking</a:t>
          </a:r>
          <a:endParaRPr lang="en-IN" sz="1600" kern="1200" dirty="0">
            <a:latin typeface="Signika" panose="020B0604020202020204" charset="0"/>
          </a:endParaRPr>
        </a:p>
      </dsp:txBody>
      <dsp:txXfrm>
        <a:off x="4714867" y="2401099"/>
        <a:ext cx="1427948" cy="856769"/>
      </dsp:txXfrm>
    </dsp:sp>
    <dsp:sp modelId="{970772FC-F8FF-4A43-8ACB-A56E51B80EEE}">
      <dsp:nvSpPr>
        <dsp:cNvPr id="0" name=""/>
        <dsp:cNvSpPr/>
      </dsp:nvSpPr>
      <dsp:spPr>
        <a:xfrm>
          <a:off x="6285610" y="2401099"/>
          <a:ext cx="1427948" cy="856769"/>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Delegation</a:t>
          </a:r>
          <a:endParaRPr lang="en-IN" sz="1600" kern="1200" dirty="0">
            <a:latin typeface="Signika" panose="020B0604020202020204" charset="0"/>
          </a:endParaRPr>
        </a:p>
      </dsp:txBody>
      <dsp:txXfrm>
        <a:off x="6285610" y="2401099"/>
        <a:ext cx="1427948" cy="85676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66DBF8-F693-46D4-BA4A-F3A0E91A1F97}">
      <dsp:nvSpPr>
        <dsp:cNvPr id="0" name=""/>
        <dsp:cNvSpPr/>
      </dsp:nvSpPr>
      <dsp:spPr>
        <a:xfrm>
          <a:off x="2020" y="523647"/>
          <a:ext cx="1603090" cy="96185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Confirmation Bias</a:t>
          </a:r>
          <a:endParaRPr lang="en-IN" sz="1400" b="1" kern="1200" dirty="0">
            <a:latin typeface="Signika" panose="020B0604020202020204" charset="0"/>
          </a:endParaRPr>
        </a:p>
      </dsp:txBody>
      <dsp:txXfrm>
        <a:off x="2020" y="523647"/>
        <a:ext cx="1603090" cy="961854"/>
      </dsp:txXfrm>
    </dsp:sp>
    <dsp:sp modelId="{7A8D147D-91B2-411F-9D3C-81277683EA07}">
      <dsp:nvSpPr>
        <dsp:cNvPr id="0" name=""/>
        <dsp:cNvSpPr/>
      </dsp:nvSpPr>
      <dsp:spPr>
        <a:xfrm>
          <a:off x="1765419" y="523647"/>
          <a:ext cx="1603090" cy="96185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Overconfidence Bias</a:t>
          </a:r>
          <a:endParaRPr lang="en-IN" sz="1400" b="1" kern="1200" dirty="0">
            <a:latin typeface="Signika" panose="020B0604020202020204" charset="0"/>
          </a:endParaRPr>
        </a:p>
      </dsp:txBody>
      <dsp:txXfrm>
        <a:off x="1765419" y="523647"/>
        <a:ext cx="1603090" cy="961854"/>
      </dsp:txXfrm>
    </dsp:sp>
    <dsp:sp modelId="{2B7236D2-5C06-4E3A-814A-6AF9FA835AA2}">
      <dsp:nvSpPr>
        <dsp:cNvPr id="0" name=""/>
        <dsp:cNvSpPr/>
      </dsp:nvSpPr>
      <dsp:spPr>
        <a:xfrm>
          <a:off x="3528819" y="523647"/>
          <a:ext cx="1603090" cy="96185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Anchoring Effect</a:t>
          </a:r>
          <a:endParaRPr lang="en-IN" sz="1400" b="1" kern="1200" dirty="0">
            <a:latin typeface="Signika" panose="020B0604020202020204" charset="0"/>
          </a:endParaRPr>
        </a:p>
      </dsp:txBody>
      <dsp:txXfrm>
        <a:off x="3528819" y="523647"/>
        <a:ext cx="1603090" cy="961854"/>
      </dsp:txXfrm>
    </dsp:sp>
    <dsp:sp modelId="{B5F8AE3A-7352-45E9-9C86-E864D038E965}">
      <dsp:nvSpPr>
        <dsp:cNvPr id="0" name=""/>
        <dsp:cNvSpPr/>
      </dsp:nvSpPr>
      <dsp:spPr>
        <a:xfrm>
          <a:off x="5292218" y="523647"/>
          <a:ext cx="1603090" cy="96185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Sunk Cost Fallacy</a:t>
          </a:r>
          <a:endParaRPr lang="en-IN" sz="1400" b="1" kern="1200" dirty="0">
            <a:latin typeface="Signika" panose="020B0604020202020204" charset="0"/>
          </a:endParaRPr>
        </a:p>
      </dsp:txBody>
      <dsp:txXfrm>
        <a:off x="5292218" y="523647"/>
        <a:ext cx="1603090" cy="961854"/>
      </dsp:txXfrm>
    </dsp:sp>
    <dsp:sp modelId="{55C1CFCC-5C30-4494-9B91-5A06805DA3E7}">
      <dsp:nvSpPr>
        <dsp:cNvPr id="0" name=""/>
        <dsp:cNvSpPr/>
      </dsp:nvSpPr>
      <dsp:spPr>
        <a:xfrm>
          <a:off x="2020" y="1645810"/>
          <a:ext cx="1603090" cy="96185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Group Think</a:t>
          </a:r>
          <a:endParaRPr lang="en-IN" sz="1400" b="1" kern="1200" dirty="0">
            <a:latin typeface="Signika" panose="020B0604020202020204" charset="0"/>
          </a:endParaRPr>
        </a:p>
      </dsp:txBody>
      <dsp:txXfrm>
        <a:off x="2020" y="1645810"/>
        <a:ext cx="1603090" cy="961854"/>
      </dsp:txXfrm>
    </dsp:sp>
    <dsp:sp modelId="{6EA604F1-3C00-4F87-9381-4BF380841157}">
      <dsp:nvSpPr>
        <dsp:cNvPr id="0" name=""/>
        <dsp:cNvSpPr/>
      </dsp:nvSpPr>
      <dsp:spPr>
        <a:xfrm>
          <a:off x="1765419" y="1645810"/>
          <a:ext cx="1603090" cy="96185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Availability Heuristic</a:t>
          </a:r>
          <a:endParaRPr lang="en-IN" sz="1400" b="1" kern="1200" dirty="0">
            <a:latin typeface="Signika" panose="020B0604020202020204" charset="0"/>
          </a:endParaRPr>
        </a:p>
      </dsp:txBody>
      <dsp:txXfrm>
        <a:off x="1765419" y="1645810"/>
        <a:ext cx="1603090" cy="961854"/>
      </dsp:txXfrm>
    </dsp:sp>
    <dsp:sp modelId="{4F1741BB-4A6B-441D-B92F-54C618A39941}">
      <dsp:nvSpPr>
        <dsp:cNvPr id="0" name=""/>
        <dsp:cNvSpPr/>
      </dsp:nvSpPr>
      <dsp:spPr>
        <a:xfrm>
          <a:off x="3528819" y="1645810"/>
          <a:ext cx="1603090" cy="96185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Hindsight Bias</a:t>
          </a:r>
          <a:endParaRPr lang="en-IN" sz="1400" b="1" kern="1200" dirty="0">
            <a:latin typeface="Signika" panose="020B0604020202020204" charset="0"/>
          </a:endParaRPr>
        </a:p>
      </dsp:txBody>
      <dsp:txXfrm>
        <a:off x="3528819" y="1645810"/>
        <a:ext cx="1603090" cy="961854"/>
      </dsp:txXfrm>
    </dsp:sp>
    <dsp:sp modelId="{03842988-FBBC-41FA-ACAE-1990D20C26DD}">
      <dsp:nvSpPr>
        <dsp:cNvPr id="0" name=""/>
        <dsp:cNvSpPr/>
      </dsp:nvSpPr>
      <dsp:spPr>
        <a:xfrm>
          <a:off x="5292218" y="1645810"/>
          <a:ext cx="1603090" cy="96185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Framing Effect</a:t>
          </a:r>
          <a:endParaRPr lang="en-IN" sz="1400" b="1" kern="1200" dirty="0">
            <a:latin typeface="Signika" panose="020B0604020202020204" charset="0"/>
          </a:endParaRPr>
        </a:p>
      </dsp:txBody>
      <dsp:txXfrm>
        <a:off x="5292218" y="1645810"/>
        <a:ext cx="1603090" cy="961854"/>
      </dsp:txXfrm>
    </dsp:sp>
    <dsp:sp modelId="{29A3416D-ACE8-4238-B58C-8377C1F2F86D}">
      <dsp:nvSpPr>
        <dsp:cNvPr id="0" name=""/>
        <dsp:cNvSpPr/>
      </dsp:nvSpPr>
      <dsp:spPr>
        <a:xfrm>
          <a:off x="883720" y="2767974"/>
          <a:ext cx="1603090" cy="96185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Escalation of Commitment</a:t>
          </a:r>
          <a:endParaRPr lang="en-IN" sz="1400" b="1" kern="1200" dirty="0">
            <a:latin typeface="Signika" panose="020B0604020202020204" charset="0"/>
          </a:endParaRPr>
        </a:p>
      </dsp:txBody>
      <dsp:txXfrm>
        <a:off x="883720" y="2767974"/>
        <a:ext cx="1603090" cy="961854"/>
      </dsp:txXfrm>
    </dsp:sp>
    <dsp:sp modelId="{8F24082A-2E9F-49AD-A9D0-CD9539A79ABC}">
      <dsp:nvSpPr>
        <dsp:cNvPr id="0" name=""/>
        <dsp:cNvSpPr/>
      </dsp:nvSpPr>
      <dsp:spPr>
        <a:xfrm>
          <a:off x="2647119" y="2767974"/>
          <a:ext cx="1603090" cy="96185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Decision Fatigue</a:t>
          </a:r>
          <a:endParaRPr lang="en-IN" sz="1400" b="1" kern="1200" dirty="0">
            <a:latin typeface="Signika" panose="020B0604020202020204" charset="0"/>
          </a:endParaRPr>
        </a:p>
      </dsp:txBody>
      <dsp:txXfrm>
        <a:off x="2647119" y="2767974"/>
        <a:ext cx="1603090" cy="961854"/>
      </dsp:txXfrm>
    </dsp:sp>
    <dsp:sp modelId="{BF9A992C-D8D3-4452-A372-54C83E6B7FA0}">
      <dsp:nvSpPr>
        <dsp:cNvPr id="0" name=""/>
        <dsp:cNvSpPr/>
      </dsp:nvSpPr>
      <dsp:spPr>
        <a:xfrm>
          <a:off x="4410518" y="2767974"/>
          <a:ext cx="1603090" cy="96185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Signika" panose="020B0604020202020204" charset="0"/>
            </a:rPr>
            <a:t>Emotional Bias</a:t>
          </a:r>
          <a:endParaRPr lang="en-IN" sz="1400" b="1" kern="1200"/>
        </a:p>
      </dsp:txBody>
      <dsp:txXfrm>
        <a:off x="4410518" y="2767974"/>
        <a:ext cx="1603090" cy="961854"/>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2E339DB-0CD4-E46D-7AFF-2CA597778E6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0567B6B4-7D55-1D8D-F47B-D560BDB82E5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11F78B1-BAE9-49FE-9D2A-40CD57B9E1E9}" type="datetimeFigureOut">
              <a:rPr lang="en-US" smtClean="0"/>
              <a:t>5/19/2025</a:t>
            </a:fld>
            <a:endParaRPr lang="en-US"/>
          </a:p>
        </p:txBody>
      </p:sp>
      <p:sp>
        <p:nvSpPr>
          <p:cNvPr id="4" name="Footer Placeholder 3">
            <a:extLst>
              <a:ext uri="{FF2B5EF4-FFF2-40B4-BE49-F238E27FC236}">
                <a16:creationId xmlns:a16="http://schemas.microsoft.com/office/drawing/2014/main" id="{7A5ACD8E-AA99-E01B-6079-6391409A919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Board of Studies Operations</a:t>
            </a:r>
          </a:p>
        </p:txBody>
      </p:sp>
      <p:sp>
        <p:nvSpPr>
          <p:cNvPr id="5" name="Slide Number Placeholder 4">
            <a:extLst>
              <a:ext uri="{FF2B5EF4-FFF2-40B4-BE49-F238E27FC236}">
                <a16:creationId xmlns:a16="http://schemas.microsoft.com/office/drawing/2014/main" id="{C2FFEFE2-29A1-DD58-4197-67B15A66E73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8D90183-46AE-4CD0-B69F-DD7865779C1C}" type="slidenum">
              <a:rPr lang="en-US" smtClean="0"/>
              <a:t>‹#›</a:t>
            </a:fld>
            <a:endParaRPr lang="en-US"/>
          </a:p>
        </p:txBody>
      </p:sp>
    </p:spTree>
    <p:extLst>
      <p:ext uri="{BB962C8B-B14F-4D97-AF65-F5344CB8AC3E}">
        <p14:creationId xmlns:p14="http://schemas.microsoft.com/office/powerpoint/2010/main" val="2021770667"/>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hf hdr="0" dt="0"/>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24921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BBAC03E-2BD4-4F1E-BE64-60A1F6D8DFB0}" type="datetime1">
              <a:rPr lang="en-US" smtClean="0"/>
              <a:t>5/19/2025</a:t>
            </a:fld>
            <a:endParaRPr lang="en-US" dirty="0"/>
          </a:p>
        </p:txBody>
      </p:sp>
      <p:sp>
        <p:nvSpPr>
          <p:cNvPr id="3" name="Footer Placeholder 2"/>
          <p:cNvSpPr>
            <a:spLocks noGrp="1"/>
          </p:cNvSpPr>
          <p:nvPr>
            <p:ph type="ftr" sz="quarter" idx="11"/>
          </p:nvPr>
        </p:nvSpPr>
        <p:spPr/>
        <p:txBody>
          <a:bodyPr/>
          <a:lstStyle/>
          <a:p>
            <a:r>
              <a:rPr lang="en-US" dirty="0"/>
              <a:t>Board of Studies Operations</a:t>
            </a:r>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7144933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userDrawn="1">
  <p:cSld name="Title and body">
    <p:spTree>
      <p:nvGrpSpPr>
        <p:cNvPr id="1" name="Shape 16"/>
        <p:cNvGrpSpPr/>
        <p:nvPr/>
      </p:nvGrpSpPr>
      <p:grpSpPr>
        <a:xfrm>
          <a:off x="0" y="0"/>
          <a:ext cx="0" cy="0"/>
          <a:chOff x="0" y="0"/>
          <a:chExt cx="0" cy="0"/>
        </a:xfrm>
      </p:grpSpPr>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2" name="Footer Placeholder 2">
            <a:extLst>
              <a:ext uri="{FF2B5EF4-FFF2-40B4-BE49-F238E27FC236}">
                <a16:creationId xmlns:a16="http://schemas.microsoft.com/office/drawing/2014/main" id="{030D4FA1-38E7-8366-4004-884694183A90}"/>
              </a:ext>
            </a:extLst>
          </p:cNvPr>
          <p:cNvSpPr>
            <a:spLocks noGrp="1"/>
          </p:cNvSpPr>
          <p:nvPr>
            <p:ph type="ftr" sz="quarter" idx="11"/>
          </p:nvPr>
        </p:nvSpPr>
        <p:spPr>
          <a:xfrm>
            <a:off x="3028950" y="4767263"/>
            <a:ext cx="3086100" cy="273844"/>
          </a:xfrm>
        </p:spPr>
        <p:txBody>
          <a:bodyPr/>
          <a:lstStyle/>
          <a:p>
            <a:r>
              <a:rPr lang="en-US" dirty="0"/>
              <a:t>Board of Studies Operations</a:t>
            </a:r>
          </a:p>
        </p:txBody>
      </p:sp>
    </p:spTree>
    <p:extLst>
      <p:ext uri="{BB962C8B-B14F-4D97-AF65-F5344CB8AC3E}">
        <p14:creationId xmlns:p14="http://schemas.microsoft.com/office/powerpoint/2010/main" val="339818155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EF58C4C-717B-4870-B502-752A1FCF817F}" type="datetime1">
              <a:rPr lang="en-US" smtClean="0"/>
              <a:t>5/19/2025</a:t>
            </a:fld>
            <a:endParaRPr lang="en-US" dirty="0"/>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dirty="0"/>
              <a:t>Board of Studies Operations</a:t>
            </a: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marL="0" lvl="0" indent="0" algn="r" rtl="0">
              <a:spcBef>
                <a:spcPts val="0"/>
              </a:spcBef>
              <a:spcAft>
                <a:spcPts val="0"/>
              </a:spcAft>
              <a:buNone/>
            </a:pPr>
            <a:fld id="{00000000-1234-1234-1234-123412341234}" type="slidenum">
              <a:rPr lang="en" smtClean="0"/>
              <a:t>‹#›</a:t>
            </a:fld>
            <a:endParaRPr lang="en"/>
          </a:p>
        </p:txBody>
      </p:sp>
      <p:sp>
        <p:nvSpPr>
          <p:cNvPr id="7" name="TextBox 6">
            <a:extLst>
              <a:ext uri="{FF2B5EF4-FFF2-40B4-BE49-F238E27FC236}">
                <a16:creationId xmlns:a16="http://schemas.microsoft.com/office/drawing/2014/main" id="{F2F90E6A-6AA9-5A8A-FDD8-1872E19B36DA}"/>
              </a:ext>
            </a:extLst>
          </p:cNvPr>
          <p:cNvSpPr txBox="1"/>
          <p:nvPr userDrawn="1"/>
        </p:nvSpPr>
        <p:spPr>
          <a:xfrm>
            <a:off x="-19050" y="0"/>
            <a:ext cx="6096000" cy="584775"/>
          </a:xfrm>
          <a:prstGeom prst="rect">
            <a:avLst/>
          </a:prstGeom>
          <a:noFill/>
        </p:spPr>
        <p:txBody>
          <a:bodyPr wrap="square">
            <a:spAutoFit/>
          </a:bodyPr>
          <a:lstStyle/>
          <a:p>
            <a:r>
              <a:rPr lang="en-US" sz="1600" b="1" dirty="0">
                <a:solidFill>
                  <a:srgbClr val="002060"/>
                </a:solidFill>
                <a:latin typeface="Google Sans"/>
              </a:rPr>
              <a:t>The Institute of Chartered Accountants of India </a:t>
            </a:r>
          </a:p>
          <a:p>
            <a:r>
              <a:rPr lang="en-US" sz="1600" b="1" dirty="0">
                <a:solidFill>
                  <a:srgbClr val="002060"/>
                </a:solidFill>
                <a:latin typeface="Google Sans"/>
              </a:rPr>
              <a:t>(Set up by an Act of Parliament)</a:t>
            </a:r>
            <a:endParaRPr lang="en-US" sz="1600" b="1" dirty="0">
              <a:solidFill>
                <a:srgbClr val="002060"/>
              </a:solidFill>
            </a:endParaRPr>
          </a:p>
        </p:txBody>
      </p:sp>
      <p:pic>
        <p:nvPicPr>
          <p:cNvPr id="8" name="Picture 7">
            <a:extLst>
              <a:ext uri="{FF2B5EF4-FFF2-40B4-BE49-F238E27FC236}">
                <a16:creationId xmlns:a16="http://schemas.microsoft.com/office/drawing/2014/main" id="{6D0A9512-8052-DB17-D630-9A504A541E26}"/>
              </a:ext>
            </a:extLst>
          </p:cNvPr>
          <p:cNvPicPr>
            <a:picLocks noChangeAspect="1"/>
          </p:cNvPicPr>
          <p:nvPr userDrawn="1"/>
        </p:nvPicPr>
        <p:blipFill>
          <a:blip r:embed="rId4"/>
          <a:stretch>
            <a:fillRect/>
          </a:stretch>
        </p:blipFill>
        <p:spPr>
          <a:xfrm>
            <a:off x="8174803" y="0"/>
            <a:ext cx="969197" cy="787714"/>
          </a:xfrm>
          <a:prstGeom prst="rect">
            <a:avLst/>
          </a:prstGeom>
        </p:spPr>
      </p:pic>
      <p:sp>
        <p:nvSpPr>
          <p:cNvPr id="9" name="TextBox 8">
            <a:extLst>
              <a:ext uri="{FF2B5EF4-FFF2-40B4-BE49-F238E27FC236}">
                <a16:creationId xmlns:a16="http://schemas.microsoft.com/office/drawing/2014/main" id="{77AEF295-E986-F090-68CC-6A06DC53D3AB}"/>
              </a:ext>
            </a:extLst>
          </p:cNvPr>
          <p:cNvSpPr txBox="1"/>
          <p:nvPr userDrawn="1"/>
        </p:nvSpPr>
        <p:spPr>
          <a:xfrm>
            <a:off x="7486650" y="4428709"/>
            <a:ext cx="3117448" cy="338554"/>
          </a:xfrm>
          <a:prstGeom prst="rect">
            <a:avLst/>
          </a:prstGeom>
          <a:noFill/>
        </p:spPr>
        <p:txBody>
          <a:bodyPr wrap="square" rtlCol="0">
            <a:spAutoFit/>
          </a:bodyPr>
          <a:lstStyle/>
          <a:p>
            <a:r>
              <a:rPr lang="en-US" sz="1600" dirty="0"/>
              <a:t>Chapter 11 - Day 6</a:t>
            </a:r>
          </a:p>
        </p:txBody>
      </p:sp>
    </p:spTree>
    <p:extLst>
      <p:ext uri="{BB962C8B-B14F-4D97-AF65-F5344CB8AC3E}">
        <p14:creationId xmlns:p14="http://schemas.microsoft.com/office/powerpoint/2010/main" val="1694977054"/>
      </p:ext>
    </p:extLst>
  </p:cSld>
  <p:clrMap bg1="lt1" tx1="dk1" bg2="lt2" tx2="dk2" accent1="accent1" accent2="accent2" accent3="accent3" accent4="accent4" accent5="accent5" accent6="accent6" hlink="hlink" folHlink="folHlink"/>
  <p:sldLayoutIdLst>
    <p:sldLayoutId id="2147483670" r:id="rId1"/>
    <p:sldLayoutId id="2147483675" r:id="rId2"/>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656302" y="750440"/>
            <a:ext cx="7654413" cy="2782800"/>
          </a:xfrm>
          <a:prstGeom prst="rect">
            <a:avLst/>
          </a:prstGeom>
          <a:noFill/>
          <a:ln>
            <a:noFill/>
          </a:ln>
        </p:spPr>
        <p:txBody>
          <a:bodyPr spcFirstLastPara="1" wrap="square" lIns="91425" tIns="91425" rIns="91425" bIns="91425" anchor="ctr" anchorCtr="0">
            <a:noAutofit/>
          </a:bodyPr>
          <a:lstStyle/>
          <a:p>
            <a:pPr lvl="0" algn="ctr"/>
            <a:r>
              <a:rPr lang="en-US" sz="3300" b="1" dirty="0">
                <a:latin typeface="Signika"/>
                <a:ea typeface="Signika"/>
                <a:cs typeface="Signika"/>
                <a:sym typeface="Signika"/>
              </a:rPr>
              <a:t>LEADERSHIP</a:t>
            </a:r>
          </a:p>
          <a:p>
            <a:pPr lvl="0" algn="ctr"/>
            <a:r>
              <a:rPr lang="en-US" sz="3300" b="1" dirty="0">
                <a:latin typeface="Signika"/>
                <a:ea typeface="Signika"/>
                <a:cs typeface="Signika"/>
                <a:sym typeface="Signika"/>
              </a:rPr>
              <a:t>How to become a Vigilant Leader</a:t>
            </a:r>
          </a:p>
        </p:txBody>
      </p:sp>
      <p:sp>
        <p:nvSpPr>
          <p:cNvPr id="2" name="Footer Placeholder 1">
            <a:extLst>
              <a:ext uri="{FF2B5EF4-FFF2-40B4-BE49-F238E27FC236}">
                <a16:creationId xmlns:a16="http://schemas.microsoft.com/office/drawing/2014/main" id="{8D14D0EA-37E7-80FF-349C-141C7A407CC1}"/>
              </a:ext>
            </a:extLst>
          </p:cNvPr>
          <p:cNvSpPr>
            <a:spLocks noGrp="1"/>
          </p:cNvSpPr>
          <p:nvPr>
            <p:ph type="ftr" sz="quarter" idx="11"/>
          </p:nvPr>
        </p:nvSpPr>
        <p:spPr/>
        <p:txBody>
          <a:bodyPr/>
          <a:lstStyle/>
          <a:p>
            <a:r>
              <a:rPr lang="en-US"/>
              <a:t>Board of Studies Operations</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262863" y="239423"/>
            <a:ext cx="8110800" cy="892800"/>
          </a:xfrm>
          <a:prstGeom prst="rect">
            <a:avLst/>
          </a:prstGeom>
          <a:noFill/>
          <a:ln>
            <a:noFill/>
          </a:ln>
        </p:spPr>
        <p:txBody>
          <a:bodyPr spcFirstLastPara="1" wrap="square" lIns="91425" tIns="91425" rIns="91425" bIns="91425" anchor="b" anchorCtr="0">
            <a:noAutofit/>
          </a:bodyPr>
          <a:lstStyle/>
          <a:p>
            <a:pPr lvl="0"/>
            <a:r>
              <a:rPr lang="en-US" sz="2000" dirty="0">
                <a:latin typeface="Signika"/>
                <a:ea typeface="Signika"/>
                <a:cs typeface="Signika"/>
                <a:sym typeface="Signika"/>
              </a:rPr>
              <a:t>LEADERSHIP TRAITS BINGO – Instructions </a:t>
            </a:r>
            <a:r>
              <a:rPr lang="en-US" sz="2000" dirty="0" err="1">
                <a:latin typeface="Signika"/>
                <a:ea typeface="Signika"/>
                <a:cs typeface="Signika"/>
                <a:sym typeface="Signika"/>
              </a:rPr>
              <a:t>Contd</a:t>
            </a:r>
            <a:r>
              <a:rPr lang="en-US" sz="2000" dirty="0">
                <a:latin typeface="Signika"/>
                <a:ea typeface="Signika"/>
                <a:cs typeface="Signika"/>
                <a:sym typeface="Signika"/>
              </a:rPr>
              <a:t>…</a:t>
            </a:r>
            <a:endParaRPr lang="en-IN" sz="20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134109" y="1037529"/>
            <a:ext cx="8110800" cy="3574800"/>
          </a:xfrm>
          <a:prstGeom prst="rect">
            <a:avLst/>
          </a:prstGeom>
          <a:noFill/>
          <a:ln>
            <a:noFill/>
          </a:ln>
        </p:spPr>
        <p:txBody>
          <a:bodyPr spcFirstLastPara="1" wrap="square" lIns="91425" tIns="91425" rIns="91425" bIns="91425" anchor="t" anchorCtr="0">
            <a:noAutofit/>
          </a:bodyPr>
          <a:lstStyle/>
          <a:p>
            <a:pPr marL="133350">
              <a:lnSpc>
                <a:spcPct val="115000"/>
              </a:lnSpc>
              <a:buSzPts val="1500"/>
            </a:pPr>
            <a:r>
              <a:rPr lang="en-US" sz="1400" dirty="0">
                <a:latin typeface="Signika" panose="020B0604020202020204" charset="0"/>
                <a:ea typeface="Open Sans"/>
                <a:cs typeface="Open Sans"/>
                <a:sym typeface="Open Sans"/>
              </a:rPr>
              <a:t>Explain the rules: Inform participants that the goal is to listen attentively during the training session and mark off the leadership qualities as they hear them mentioned or discussed. Participants should aim to complete a row (horizontal, vertical, or diagonal) or the entire card.</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dirty="0">
                <a:latin typeface="Signika" panose="020B0604020202020204" charset="0"/>
                <a:ea typeface="Open Sans"/>
                <a:cs typeface="Open Sans"/>
                <a:sym typeface="Open Sans"/>
              </a:rPr>
              <a:t>Begin the training: Start the leadership training session, focusing on various leadership qualities, their importance, and how they can be developed and applied.</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dirty="0">
                <a:latin typeface="Signika" panose="020B0604020202020204" charset="0"/>
                <a:ea typeface="Open Sans"/>
                <a:cs typeface="Open Sans"/>
                <a:sym typeface="Open Sans"/>
              </a:rPr>
              <a:t>Encourage discussion: Throughout the session, engage participants in discussions about the leadership qualities. Encourage them to share their thoughts, experiences, and examples related to each quality.</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dirty="0">
                <a:latin typeface="Signika" panose="020B0604020202020204" charset="0"/>
                <a:ea typeface="Open Sans"/>
                <a:cs typeface="Open Sans"/>
                <a:sym typeface="Open Sans"/>
              </a:rPr>
              <a:t>Bingo calls: As participants hear a quality mentioned during the training, they can mark it off on their bingo cards.</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dirty="0">
                <a:latin typeface="Signika" panose="020B0604020202020204" charset="0"/>
                <a:ea typeface="Open Sans"/>
                <a:cs typeface="Open Sans"/>
                <a:sym typeface="Open Sans"/>
              </a:rPr>
              <a:t>Prize (optional): Consider offering a small prize or recognition to the first participant(s) to complete a row or the entire bingo card.</a:t>
            </a:r>
          </a:p>
          <a:p>
            <a:pPr marL="133350" lvl="0">
              <a:lnSpc>
                <a:spcPct val="115000"/>
              </a:lnSpc>
              <a:buSzPts val="1500"/>
            </a:pPr>
            <a:endParaRPr lang="en-US" sz="1400" dirty="0">
              <a:latin typeface="Signika" panose="020B0604020202020204" charset="0"/>
              <a:ea typeface="Open Sans"/>
              <a:cs typeface="Open Sans"/>
              <a:sym typeface="Open Sans"/>
            </a:endParaRPr>
          </a:p>
        </p:txBody>
      </p:sp>
      <p:sp>
        <p:nvSpPr>
          <p:cNvPr id="2" name="Footer Placeholder 1">
            <a:extLst>
              <a:ext uri="{FF2B5EF4-FFF2-40B4-BE49-F238E27FC236}">
                <a16:creationId xmlns:a16="http://schemas.microsoft.com/office/drawing/2014/main" id="{D1C149E8-2892-3CC2-052E-61D98ADA86A1}"/>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42367583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Google Shape;60;p14">
            <a:extLst>
              <a:ext uri="{FF2B5EF4-FFF2-40B4-BE49-F238E27FC236}">
                <a16:creationId xmlns:a16="http://schemas.microsoft.com/office/drawing/2014/main" id="{675E6CFD-1969-439A-8F71-654334CD0398}"/>
              </a:ext>
            </a:extLst>
          </p:cNvPr>
          <p:cNvSpPr txBox="1"/>
          <p:nvPr/>
        </p:nvSpPr>
        <p:spPr>
          <a:xfrm>
            <a:off x="-1" y="649353"/>
            <a:ext cx="8750461" cy="4117909"/>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100" b="1" dirty="0">
                <a:latin typeface="Signika" panose="020B0604020202020204" charset="0"/>
                <a:ea typeface="Open Sans"/>
                <a:cs typeface="Open Sans"/>
                <a:sym typeface="Open Sans"/>
              </a:rPr>
              <a:t>Debriefing</a:t>
            </a:r>
          </a:p>
          <a:p>
            <a:pPr marL="133350" lvl="0">
              <a:lnSpc>
                <a:spcPct val="115000"/>
              </a:lnSpc>
              <a:buSzPts val="1500"/>
            </a:pPr>
            <a:r>
              <a:rPr lang="en-US" sz="1100" b="1" u="sng" dirty="0">
                <a:latin typeface="Signika" panose="020B0604020202020204" charset="0"/>
                <a:ea typeface="Open Sans"/>
                <a:cs typeface="Open Sans"/>
                <a:sym typeface="Open Sans"/>
              </a:rPr>
              <a:t>Sharing Experiences:</a:t>
            </a:r>
          </a:p>
          <a:p>
            <a:pPr marL="133350" lvl="0">
              <a:lnSpc>
                <a:spcPct val="115000"/>
              </a:lnSpc>
              <a:buSzPts val="1500"/>
            </a:pPr>
            <a:r>
              <a:rPr lang="en-US" sz="1100" dirty="0">
                <a:latin typeface="Signika" panose="020B0604020202020204" charset="0"/>
                <a:ea typeface="Open Sans"/>
                <a:cs typeface="Open Sans"/>
                <a:sym typeface="Open Sans"/>
              </a:rPr>
              <a:t>Encourage participants to share their experiences during the game. Ask questions like:</a:t>
            </a:r>
          </a:p>
          <a:p>
            <a:pPr marL="304800" lvl="0" indent="-171450">
              <a:lnSpc>
                <a:spcPct val="115000"/>
              </a:lnSpc>
              <a:buSzPts val="1500"/>
              <a:buFont typeface="Wingdings" panose="05000000000000000000" pitchFamily="2" charset="2"/>
              <a:buChar char="ü"/>
            </a:pPr>
            <a:r>
              <a:rPr lang="en-US" sz="1100" dirty="0">
                <a:latin typeface="Signika" panose="020B0604020202020204" charset="0"/>
                <a:ea typeface="Open Sans"/>
                <a:cs typeface="Open Sans"/>
                <a:sym typeface="Open Sans"/>
              </a:rPr>
              <a:t>What leadership qualities did you focus on during the game?</a:t>
            </a:r>
          </a:p>
          <a:p>
            <a:pPr marL="304800" lvl="0" indent="-171450">
              <a:lnSpc>
                <a:spcPct val="115000"/>
              </a:lnSpc>
              <a:buSzPts val="1500"/>
              <a:buFont typeface="Wingdings" panose="05000000000000000000" pitchFamily="2" charset="2"/>
              <a:buChar char="ü"/>
            </a:pPr>
            <a:r>
              <a:rPr lang="en-US" sz="1100" dirty="0">
                <a:latin typeface="Signika" panose="020B0604020202020204" charset="0"/>
                <a:ea typeface="Open Sans"/>
                <a:cs typeface="Open Sans"/>
                <a:sym typeface="Open Sans"/>
              </a:rPr>
              <a:t>Were there any qualities that were particularly challenging to identify or mark off on your bingo cards?</a:t>
            </a:r>
          </a:p>
          <a:p>
            <a:pPr marL="304800" lvl="0" indent="-171450">
              <a:lnSpc>
                <a:spcPct val="115000"/>
              </a:lnSpc>
              <a:buSzPts val="1500"/>
              <a:buFont typeface="Wingdings" panose="05000000000000000000" pitchFamily="2" charset="2"/>
              <a:buChar char="ü"/>
            </a:pPr>
            <a:r>
              <a:rPr lang="en-US" sz="1100" dirty="0">
                <a:latin typeface="Signika" panose="020B0604020202020204" charset="0"/>
                <a:ea typeface="Open Sans"/>
                <a:cs typeface="Open Sans"/>
                <a:sym typeface="Open Sans"/>
              </a:rPr>
              <a:t>Did you notice any patterns or themes in the qualities that were called out during the training session?</a:t>
            </a:r>
          </a:p>
          <a:p>
            <a:pPr marL="133350" lvl="0">
              <a:lnSpc>
                <a:spcPct val="115000"/>
              </a:lnSpc>
              <a:buSzPts val="1500"/>
            </a:pPr>
            <a:endParaRPr lang="en-US" sz="1100" dirty="0">
              <a:latin typeface="Signika" panose="020B0604020202020204" charset="0"/>
              <a:ea typeface="Open Sans"/>
              <a:cs typeface="Open Sans"/>
              <a:sym typeface="Open Sans"/>
            </a:endParaRPr>
          </a:p>
          <a:p>
            <a:pPr marL="133350" lvl="0">
              <a:lnSpc>
                <a:spcPct val="115000"/>
              </a:lnSpc>
              <a:buSzPts val="1500"/>
            </a:pPr>
            <a:r>
              <a:rPr lang="en-US" sz="1100" b="1" u="sng" dirty="0">
                <a:latin typeface="Signika" panose="020B0604020202020204" charset="0"/>
                <a:ea typeface="Open Sans"/>
                <a:cs typeface="Open Sans"/>
                <a:sym typeface="Open Sans"/>
              </a:rPr>
              <a:t>Discussing the Importance of Leadership Traits:</a:t>
            </a:r>
          </a:p>
          <a:p>
            <a:pPr marL="133350" lvl="0">
              <a:lnSpc>
                <a:spcPct val="115000"/>
              </a:lnSpc>
              <a:buSzPts val="1500"/>
            </a:pPr>
            <a:r>
              <a:rPr lang="en-US" sz="1100" dirty="0">
                <a:latin typeface="Signika" panose="020B0604020202020204" charset="0"/>
                <a:ea typeface="Open Sans"/>
                <a:cs typeface="Open Sans"/>
                <a:sym typeface="Open Sans"/>
              </a:rPr>
              <a:t>Lead a discussion on the significance of the leadership traits identified in the game. Ask questions like:</a:t>
            </a:r>
          </a:p>
          <a:p>
            <a:pPr marL="304800" lvl="0" indent="-171450">
              <a:lnSpc>
                <a:spcPct val="115000"/>
              </a:lnSpc>
              <a:buSzPts val="1500"/>
              <a:buFont typeface="Wingdings" panose="05000000000000000000" pitchFamily="2" charset="2"/>
              <a:buChar char="ü"/>
            </a:pPr>
            <a:r>
              <a:rPr lang="en-US" sz="1100" dirty="0">
                <a:latin typeface="Signika" panose="020B0604020202020204" charset="0"/>
                <a:ea typeface="Open Sans"/>
                <a:cs typeface="Open Sans"/>
                <a:sym typeface="Open Sans"/>
              </a:rPr>
              <a:t>How do these leadership qualities contribute to effective leadership in the field of Chartered Accountancy?</a:t>
            </a:r>
          </a:p>
          <a:p>
            <a:pPr marL="304800" lvl="0" indent="-171450">
              <a:lnSpc>
                <a:spcPct val="115000"/>
              </a:lnSpc>
              <a:buSzPts val="1500"/>
              <a:buFont typeface="Wingdings" panose="05000000000000000000" pitchFamily="2" charset="2"/>
              <a:buChar char="ü"/>
            </a:pPr>
            <a:r>
              <a:rPr lang="en-US" sz="1100" dirty="0">
                <a:latin typeface="Signika" panose="020B0604020202020204" charset="0"/>
                <a:ea typeface="Open Sans"/>
                <a:cs typeface="Open Sans"/>
                <a:sym typeface="Open Sans"/>
              </a:rPr>
              <a:t>Can you provide examples of real-life leaders who embody these traits?</a:t>
            </a:r>
          </a:p>
          <a:p>
            <a:pPr marL="304800" lvl="0" indent="-171450">
              <a:lnSpc>
                <a:spcPct val="115000"/>
              </a:lnSpc>
              <a:buSzPts val="1500"/>
              <a:buFont typeface="Wingdings" panose="05000000000000000000" pitchFamily="2" charset="2"/>
              <a:buChar char="ü"/>
            </a:pPr>
            <a:r>
              <a:rPr lang="en-US" sz="1100" dirty="0">
                <a:latin typeface="Signika" panose="020B0604020202020204" charset="0"/>
                <a:ea typeface="Open Sans"/>
                <a:cs typeface="Open Sans"/>
                <a:sym typeface="Open Sans"/>
              </a:rPr>
              <a:t>hat impact can these traits have on team dynamics and organizational success?</a:t>
            </a:r>
          </a:p>
          <a:p>
            <a:pPr marL="133350" lvl="0">
              <a:lnSpc>
                <a:spcPct val="115000"/>
              </a:lnSpc>
              <a:buSzPts val="1500"/>
            </a:pPr>
            <a:endParaRPr lang="en-US" sz="1100" dirty="0">
              <a:latin typeface="Signika" panose="020B0604020202020204" charset="0"/>
              <a:ea typeface="Open Sans"/>
              <a:cs typeface="Open Sans"/>
              <a:sym typeface="Open Sans"/>
            </a:endParaRPr>
          </a:p>
          <a:p>
            <a:pPr marL="133350" lvl="0">
              <a:lnSpc>
                <a:spcPct val="115000"/>
              </a:lnSpc>
              <a:buSzPts val="1500"/>
            </a:pPr>
            <a:r>
              <a:rPr lang="en-US" sz="1100" b="1" u="sng" dirty="0">
                <a:latin typeface="Signika" panose="020B0604020202020204" charset="0"/>
                <a:ea typeface="Open Sans"/>
                <a:cs typeface="Open Sans"/>
                <a:sym typeface="Open Sans"/>
              </a:rPr>
              <a:t>Applying Leadership Qualities:</a:t>
            </a:r>
          </a:p>
          <a:p>
            <a:pPr marL="133350" lvl="0">
              <a:lnSpc>
                <a:spcPct val="115000"/>
              </a:lnSpc>
              <a:buSzPts val="1500"/>
            </a:pPr>
            <a:r>
              <a:rPr lang="en-US" sz="1100" dirty="0">
                <a:latin typeface="Signika" panose="020B0604020202020204" charset="0"/>
                <a:ea typeface="Open Sans"/>
                <a:cs typeface="Open Sans"/>
                <a:sym typeface="Open Sans"/>
              </a:rPr>
              <a:t>Discuss how participants can apply the leadership qualities they’ve learned in their professional and academic pursuits.</a:t>
            </a:r>
          </a:p>
          <a:p>
            <a:pPr marL="304800" lvl="0" indent="-171450">
              <a:lnSpc>
                <a:spcPct val="115000"/>
              </a:lnSpc>
              <a:buSzPts val="1500"/>
              <a:buFont typeface="Wingdings" panose="05000000000000000000" pitchFamily="2" charset="2"/>
              <a:buChar char="ü"/>
            </a:pPr>
            <a:r>
              <a:rPr lang="en-US" sz="1100" dirty="0">
                <a:latin typeface="Signika" panose="020B0604020202020204" charset="0"/>
                <a:ea typeface="Open Sans"/>
                <a:cs typeface="Open Sans"/>
                <a:sym typeface="Open Sans"/>
              </a:rPr>
              <a:t>How might these qualities influence your interactions with colleagues, clients, and team members?</a:t>
            </a:r>
          </a:p>
          <a:p>
            <a:pPr marL="304800" lvl="0" indent="-171450">
              <a:lnSpc>
                <a:spcPct val="115000"/>
              </a:lnSpc>
              <a:buSzPts val="1500"/>
              <a:buFont typeface="Wingdings" panose="05000000000000000000" pitchFamily="2" charset="2"/>
              <a:buChar char="ü"/>
            </a:pPr>
            <a:r>
              <a:rPr lang="en-US" sz="1100" dirty="0">
                <a:latin typeface="Signika" panose="020B0604020202020204" charset="0"/>
                <a:ea typeface="Open Sans"/>
                <a:cs typeface="Open Sans"/>
                <a:sym typeface="Open Sans"/>
              </a:rPr>
              <a:t>How can they be integrated into decision-making, problem-solving, and ethical considerations in the field of Chartered Accountancy?</a:t>
            </a:r>
          </a:p>
          <a:p>
            <a:pPr marL="133350" lvl="0">
              <a:lnSpc>
                <a:spcPct val="115000"/>
              </a:lnSpc>
              <a:buSzPts val="1500"/>
            </a:pPr>
            <a:r>
              <a:rPr lang="en-US" sz="1100" b="1" u="sng" dirty="0">
                <a:latin typeface="Signika" panose="020B0604020202020204" charset="0"/>
                <a:ea typeface="Open Sans"/>
                <a:cs typeface="Open Sans"/>
                <a:sym typeface="Open Sans"/>
              </a:rPr>
              <a:t>Summarizing Key Takeaways:</a:t>
            </a:r>
          </a:p>
          <a:p>
            <a:pPr marL="133350" lvl="0">
              <a:lnSpc>
                <a:spcPct val="115000"/>
              </a:lnSpc>
              <a:buSzPts val="1500"/>
            </a:pPr>
            <a:r>
              <a:rPr lang="en-US" sz="1100" dirty="0">
                <a:latin typeface="Signika" panose="020B0604020202020204" charset="0"/>
                <a:ea typeface="Open Sans"/>
                <a:cs typeface="Open Sans"/>
                <a:sym typeface="Open Sans"/>
              </a:rPr>
              <a:t>Ask one of the participants to summarize the key takeaways from the game and discussion, emphasizing the importance of leadership qualities in the accounting profession.</a:t>
            </a:r>
          </a:p>
        </p:txBody>
      </p:sp>
      <p:sp>
        <p:nvSpPr>
          <p:cNvPr id="2" name="Footer Placeholder 1">
            <a:extLst>
              <a:ext uri="{FF2B5EF4-FFF2-40B4-BE49-F238E27FC236}">
                <a16:creationId xmlns:a16="http://schemas.microsoft.com/office/drawing/2014/main" id="{A641DCC3-A1C4-AFB9-AB91-C9EFDE77C15A}"/>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3678744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714275" y="343595"/>
            <a:ext cx="81108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ACTIVITY 2- THE VIGILANT LEADER CHALLENGE</a:t>
            </a:r>
            <a:endParaRPr lang="en-IN"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620245" y="1051200"/>
            <a:ext cx="8110800" cy="3574800"/>
          </a:xfrm>
          <a:prstGeom prst="rect">
            <a:avLst/>
          </a:prstGeom>
          <a:noFill/>
          <a:ln>
            <a:noFill/>
          </a:ln>
        </p:spPr>
        <p:txBody>
          <a:bodyPr spcFirstLastPara="1" wrap="square" lIns="91425" tIns="91425" rIns="91425" bIns="91425" anchor="t" anchorCtr="0">
            <a:noAutofit/>
          </a:bodyPr>
          <a:lstStyle/>
          <a:p>
            <a:pPr marL="133350">
              <a:lnSpc>
                <a:spcPct val="115000"/>
              </a:lnSpc>
              <a:buSzPts val="1500"/>
            </a:pPr>
            <a:r>
              <a:rPr lang="en-US" sz="1600" dirty="0">
                <a:latin typeface="Signika" panose="020B0604020202020204" charset="0"/>
                <a:ea typeface="Open Sans"/>
                <a:cs typeface="Open Sans"/>
                <a:sym typeface="Open Sans"/>
              </a:rPr>
              <a:t>A vigilant leader can become successful in managing people by combining their awareness, proactive approach, and effective management strategies. To illustrate this concept, here’s a role-play activity called “The Vigilant Leader Challenge” that helps to highlight the key aspects of successful people management.</a:t>
            </a:r>
          </a:p>
          <a:p>
            <a:pPr marL="133350">
              <a:lnSpc>
                <a:spcPct val="115000"/>
              </a:lnSpc>
              <a:buSzPts val="1500"/>
            </a:pPr>
            <a:endParaRPr lang="en-US" sz="1600" dirty="0">
              <a:latin typeface="Signika" panose="020B0604020202020204" charset="0"/>
              <a:ea typeface="Open Sans"/>
              <a:cs typeface="Open Sans"/>
              <a:sym typeface="Open Sans"/>
            </a:endParaRPr>
          </a:p>
          <a:p>
            <a:pPr marL="133350">
              <a:lnSpc>
                <a:spcPct val="115000"/>
              </a:lnSpc>
              <a:buSzPts val="1500"/>
            </a:pPr>
            <a:r>
              <a:rPr lang="en-US" sz="1600" b="1" dirty="0">
                <a:latin typeface="Signika" panose="020B0604020202020204" charset="0"/>
                <a:ea typeface="Open Sans"/>
                <a:cs typeface="Open Sans"/>
                <a:sym typeface="Open Sans"/>
              </a:rPr>
              <a:t>Objective: </a:t>
            </a:r>
            <a:r>
              <a:rPr lang="en-US" sz="1600" dirty="0">
                <a:latin typeface="Signika" panose="020B0604020202020204" charset="0"/>
                <a:ea typeface="Open Sans"/>
                <a:cs typeface="Open Sans"/>
                <a:sym typeface="Open Sans"/>
              </a:rPr>
              <a:t>of this role-play activity is to demonstrate how a vigilant leader successfully manages people by addressing issues, fostering a positive work environment, and promoting growth and collaboration among team members.</a:t>
            </a:r>
          </a:p>
          <a:p>
            <a:pPr marL="133350">
              <a:lnSpc>
                <a:spcPct val="115000"/>
              </a:lnSpc>
              <a:buSzPts val="1500"/>
            </a:pPr>
            <a:endParaRPr lang="en-US" sz="1600" dirty="0">
              <a:latin typeface="Signika" panose="020B0604020202020204" charset="0"/>
              <a:ea typeface="Open Sans"/>
              <a:cs typeface="Open Sans"/>
              <a:sym typeface="Open Sans"/>
            </a:endParaRPr>
          </a:p>
          <a:p>
            <a:pPr marL="133350">
              <a:lnSpc>
                <a:spcPct val="115000"/>
              </a:lnSpc>
              <a:buSzPts val="1500"/>
            </a:pPr>
            <a:r>
              <a:rPr lang="en-US" sz="1600" b="1" dirty="0">
                <a:latin typeface="Signika" panose="020B0604020202020204" charset="0"/>
                <a:ea typeface="Open Sans"/>
                <a:cs typeface="Open Sans"/>
                <a:sym typeface="Open Sans"/>
              </a:rPr>
              <a:t>Materials Needed:</a:t>
            </a:r>
          </a:p>
          <a:p>
            <a:pPr marL="133350">
              <a:lnSpc>
                <a:spcPct val="115000"/>
              </a:lnSpc>
              <a:buSzPts val="1500"/>
            </a:pPr>
            <a:r>
              <a:rPr lang="en-US" sz="1600" dirty="0">
                <a:latin typeface="Signika" panose="020B0604020202020204" charset="0"/>
                <a:ea typeface="Open Sans"/>
                <a:cs typeface="Open Sans"/>
                <a:sym typeface="Open Sans"/>
              </a:rPr>
              <a:t>• Scenario descriptions (given below)</a:t>
            </a:r>
          </a:p>
          <a:p>
            <a:pPr marL="133350">
              <a:lnSpc>
                <a:spcPct val="115000"/>
              </a:lnSpc>
              <a:buSzPts val="1500"/>
            </a:pPr>
            <a:r>
              <a:rPr lang="en-US" sz="1600" dirty="0">
                <a:latin typeface="Signika" panose="020B0604020202020204" charset="0"/>
                <a:ea typeface="Open Sans"/>
                <a:cs typeface="Open Sans"/>
                <a:sym typeface="Open Sans"/>
              </a:rPr>
              <a:t>• Role play character profiles (given below)</a:t>
            </a:r>
          </a:p>
          <a:p>
            <a:pPr marL="133350">
              <a:lnSpc>
                <a:spcPct val="115000"/>
              </a:lnSpc>
              <a:buSzPts val="1500"/>
            </a:pPr>
            <a:r>
              <a:rPr lang="en-US" sz="1600" dirty="0">
                <a:latin typeface="Signika" panose="020B0604020202020204" charset="0"/>
                <a:ea typeface="Open Sans"/>
                <a:cs typeface="Open Sans"/>
                <a:sym typeface="Open Sans"/>
              </a:rPr>
              <a:t>• Evaluation forms</a:t>
            </a:r>
          </a:p>
        </p:txBody>
      </p:sp>
      <p:sp>
        <p:nvSpPr>
          <p:cNvPr id="2" name="Footer Placeholder 1">
            <a:extLst>
              <a:ext uri="{FF2B5EF4-FFF2-40B4-BE49-F238E27FC236}">
                <a16:creationId xmlns:a16="http://schemas.microsoft.com/office/drawing/2014/main" id="{8B963E1C-EA6C-F297-7FCB-AB24053FBAEE}"/>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7131179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644828" y="376237"/>
            <a:ext cx="81108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SCENARIO 1</a:t>
            </a:r>
            <a:endParaRPr lang="en-IN"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516600" y="1192463"/>
            <a:ext cx="8110800" cy="3574800"/>
          </a:xfrm>
          <a:prstGeom prst="rect">
            <a:avLst/>
          </a:prstGeom>
          <a:noFill/>
          <a:ln>
            <a:noFill/>
          </a:ln>
        </p:spPr>
        <p:txBody>
          <a:bodyPr spcFirstLastPara="1" wrap="square" lIns="91425" tIns="91425" rIns="91425" bIns="91425" anchor="t" anchorCtr="0">
            <a:noAutofit/>
          </a:bodyPr>
          <a:lstStyle/>
          <a:p>
            <a:pPr marL="133350">
              <a:lnSpc>
                <a:spcPct val="115000"/>
              </a:lnSpc>
              <a:buSzPts val="1500"/>
            </a:pPr>
            <a:r>
              <a:rPr lang="en-US" b="1" dirty="0">
                <a:latin typeface="Signika" panose="020B0604020202020204" charset="0"/>
                <a:ea typeface="Open Sans"/>
                <a:cs typeface="Open Sans"/>
                <a:sym typeface="Open Sans"/>
              </a:rPr>
              <a:t>Scenario 1: Managing Team Dynamics</a:t>
            </a:r>
          </a:p>
          <a:p>
            <a:pPr marL="133350">
              <a:lnSpc>
                <a:spcPct val="115000"/>
              </a:lnSpc>
              <a:buSzPts val="1500"/>
            </a:pPr>
            <a:endParaRPr lang="en-US" b="1" dirty="0">
              <a:latin typeface="Signika" panose="020B0604020202020204" charset="0"/>
              <a:ea typeface="Open Sans"/>
              <a:cs typeface="Open Sans"/>
              <a:sym typeface="Open Sans"/>
            </a:endParaRPr>
          </a:p>
          <a:p>
            <a:pPr marL="133350">
              <a:lnSpc>
                <a:spcPct val="115000"/>
              </a:lnSpc>
              <a:buSzPts val="1500"/>
            </a:pPr>
            <a:r>
              <a:rPr lang="en-US" b="1" dirty="0">
                <a:latin typeface="Signika" panose="020B0604020202020204" charset="0"/>
                <a:ea typeface="Open Sans"/>
                <a:cs typeface="Open Sans"/>
                <a:sym typeface="Open Sans"/>
              </a:rPr>
              <a:t>Context: </a:t>
            </a:r>
            <a:r>
              <a:rPr lang="en-US" dirty="0">
                <a:latin typeface="Signika" panose="020B0604020202020204" charset="0"/>
                <a:ea typeface="Open Sans"/>
                <a:cs typeface="Open Sans"/>
                <a:sym typeface="Open Sans"/>
              </a:rPr>
              <a:t>You are the team leader of a small accounting department in a mid-sized firm. Your team consists of four accountants, each with their unique strengths and areas of expertise. Lately, you have noticed some tensions and challenges within the team dynamics that are affecting their productivity and collaboration.</a:t>
            </a:r>
          </a:p>
          <a:p>
            <a:pPr marL="133350">
              <a:lnSpc>
                <a:spcPct val="115000"/>
              </a:lnSpc>
              <a:buSzPts val="1500"/>
            </a:pPr>
            <a:endParaRPr lang="en-US" dirty="0">
              <a:latin typeface="Signika" panose="020B0604020202020204" charset="0"/>
              <a:ea typeface="Open Sans"/>
              <a:cs typeface="Open Sans"/>
              <a:sym typeface="Open Sans"/>
            </a:endParaRPr>
          </a:p>
          <a:p>
            <a:pPr marL="133350">
              <a:lnSpc>
                <a:spcPct val="115000"/>
              </a:lnSpc>
              <a:buSzPts val="1500"/>
            </a:pPr>
            <a:endParaRPr lang="en-US" dirty="0">
              <a:latin typeface="Signika" panose="020B0604020202020204" charset="0"/>
              <a:ea typeface="Open Sans"/>
              <a:cs typeface="Open Sans"/>
              <a:sym typeface="Open Sans"/>
            </a:endParaRPr>
          </a:p>
        </p:txBody>
      </p:sp>
      <p:sp>
        <p:nvSpPr>
          <p:cNvPr id="2" name="Footer Placeholder 1">
            <a:extLst>
              <a:ext uri="{FF2B5EF4-FFF2-40B4-BE49-F238E27FC236}">
                <a16:creationId xmlns:a16="http://schemas.microsoft.com/office/drawing/2014/main" id="{B83C84F2-4876-B15A-35B4-FC49D348324D}"/>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4009284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678118" y="308870"/>
            <a:ext cx="8110800" cy="892800"/>
          </a:xfrm>
          <a:prstGeom prst="rect">
            <a:avLst/>
          </a:prstGeom>
          <a:noFill/>
          <a:ln>
            <a:noFill/>
          </a:ln>
        </p:spPr>
        <p:txBody>
          <a:bodyPr spcFirstLastPara="1" wrap="square" lIns="91425" tIns="91425" rIns="91425" bIns="91425" anchor="b" anchorCtr="0">
            <a:noAutofit/>
          </a:bodyPr>
          <a:lstStyle/>
          <a:p>
            <a:pPr lvl="0"/>
            <a:r>
              <a:rPr lang="en-US" sz="2000" dirty="0">
                <a:latin typeface="Signika"/>
                <a:ea typeface="Signika"/>
                <a:cs typeface="Signika"/>
                <a:sym typeface="Signika"/>
              </a:rPr>
              <a:t>SCENARIO 1</a:t>
            </a:r>
            <a:endParaRPr lang="en-IN" sz="20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516600" y="1192463"/>
            <a:ext cx="8110800" cy="3574800"/>
          </a:xfrm>
          <a:prstGeom prst="rect">
            <a:avLst/>
          </a:prstGeom>
          <a:noFill/>
          <a:ln>
            <a:noFill/>
          </a:ln>
        </p:spPr>
        <p:txBody>
          <a:bodyPr spcFirstLastPara="1" wrap="square" lIns="91425" tIns="91425" rIns="91425" bIns="91425" anchor="t" anchorCtr="0">
            <a:noAutofit/>
          </a:bodyPr>
          <a:lstStyle/>
          <a:p>
            <a:pPr marL="133350">
              <a:lnSpc>
                <a:spcPct val="115000"/>
              </a:lnSpc>
              <a:buSzPts val="1500"/>
            </a:pPr>
            <a:r>
              <a:rPr lang="en-US" sz="1400" b="1" dirty="0">
                <a:latin typeface="Signika" panose="020B0604020202020204" charset="0"/>
                <a:ea typeface="Open Sans"/>
                <a:cs typeface="Open Sans"/>
                <a:sym typeface="Open Sans"/>
              </a:rPr>
              <a:t>Scenario 1: Managing Team Dynamics</a:t>
            </a:r>
          </a:p>
          <a:p>
            <a:pPr marL="133350">
              <a:lnSpc>
                <a:spcPct val="115000"/>
              </a:lnSpc>
              <a:buSzPts val="1500"/>
            </a:pPr>
            <a:r>
              <a:rPr lang="en-US" sz="1400" b="1" dirty="0">
                <a:latin typeface="Signika" panose="020B0604020202020204" charset="0"/>
                <a:ea typeface="Open Sans"/>
                <a:cs typeface="Open Sans"/>
                <a:sym typeface="Open Sans"/>
              </a:rPr>
              <a:t>Characters:</a:t>
            </a:r>
          </a:p>
          <a:p>
            <a:pPr marL="133350">
              <a:lnSpc>
                <a:spcPct val="115000"/>
              </a:lnSpc>
              <a:buSzPts val="1500"/>
            </a:pPr>
            <a:r>
              <a:rPr lang="en-US" sz="1400" b="1" dirty="0">
                <a:latin typeface="Signika" panose="020B0604020202020204" charset="0"/>
                <a:ea typeface="Open Sans"/>
                <a:cs typeface="Open Sans"/>
                <a:sym typeface="Open Sans"/>
              </a:rPr>
              <a:t>You (Team Leader): </a:t>
            </a:r>
            <a:r>
              <a:rPr lang="en-US" sz="1400" dirty="0">
                <a:latin typeface="Signika" panose="020B0604020202020204" charset="0"/>
                <a:ea typeface="Open Sans"/>
                <a:cs typeface="Open Sans"/>
                <a:sym typeface="Open Sans"/>
              </a:rPr>
              <a:t>You have been with the firm for several years and have recently been promoted to lead the team. You’re committed to fostering a positive work environment and achieving team goals.</a:t>
            </a:r>
          </a:p>
          <a:p>
            <a:pPr marL="133350">
              <a:lnSpc>
                <a:spcPct val="115000"/>
              </a:lnSpc>
              <a:buSzPts val="1500"/>
            </a:pPr>
            <a:r>
              <a:rPr lang="en-US" sz="1400" b="1" dirty="0">
                <a:latin typeface="Signika" panose="020B0604020202020204" charset="0"/>
                <a:ea typeface="Open Sans"/>
                <a:cs typeface="Open Sans"/>
                <a:sym typeface="Open Sans"/>
              </a:rPr>
              <a:t>Sarah: </a:t>
            </a:r>
            <a:r>
              <a:rPr lang="en-US" sz="1400" dirty="0">
                <a:latin typeface="Signika" panose="020B0604020202020204" charset="0"/>
                <a:ea typeface="Open Sans"/>
                <a:cs typeface="Open Sans"/>
                <a:sym typeface="Open Sans"/>
              </a:rPr>
              <a:t>A senior accountant with extensive experience. She tends to be highly focused on details and can be critical of others’ work. Sarah has been feeling overwhelmed with her workload lately.</a:t>
            </a:r>
          </a:p>
          <a:p>
            <a:pPr marL="133350">
              <a:lnSpc>
                <a:spcPct val="115000"/>
              </a:lnSpc>
              <a:buSzPts val="1500"/>
            </a:pPr>
            <a:r>
              <a:rPr lang="en-US" sz="1400" b="1" dirty="0">
                <a:latin typeface="Signika" panose="020B0604020202020204" charset="0"/>
                <a:ea typeface="Open Sans"/>
                <a:cs typeface="Open Sans"/>
                <a:sym typeface="Open Sans"/>
              </a:rPr>
              <a:t>Mark:</a:t>
            </a:r>
            <a:r>
              <a:rPr lang="en-US" sz="1400" dirty="0">
                <a:latin typeface="Signika" panose="020B0604020202020204" charset="0"/>
                <a:ea typeface="Open Sans"/>
                <a:cs typeface="Open Sans"/>
                <a:sym typeface="Open Sans"/>
              </a:rPr>
              <a:t> A junior accountant who joined the team six months ago. He’s eager to learn and contribute but often feels hesitant to speak up during team meetings.</a:t>
            </a:r>
          </a:p>
          <a:p>
            <a:pPr marL="133350">
              <a:lnSpc>
                <a:spcPct val="115000"/>
              </a:lnSpc>
              <a:buSzPts val="1500"/>
            </a:pPr>
            <a:r>
              <a:rPr lang="en-US" sz="1400" b="1" dirty="0">
                <a:latin typeface="Signika" panose="020B0604020202020204" charset="0"/>
                <a:ea typeface="Open Sans"/>
                <a:cs typeface="Open Sans"/>
                <a:sym typeface="Open Sans"/>
              </a:rPr>
              <a:t>Linda:</a:t>
            </a:r>
            <a:r>
              <a:rPr lang="en-US" sz="1400" dirty="0">
                <a:latin typeface="Signika" panose="020B0604020202020204" charset="0"/>
                <a:ea typeface="Open Sans"/>
                <a:cs typeface="Open Sans"/>
                <a:sym typeface="Open Sans"/>
              </a:rPr>
              <a:t> An accountant with strong interpersonal skills and a knack for building client relationships. However, she sometimes feels sidelined during team discussions and has concerns about her ideas being overlooked.</a:t>
            </a:r>
          </a:p>
          <a:p>
            <a:pPr marL="133350">
              <a:lnSpc>
                <a:spcPct val="115000"/>
              </a:lnSpc>
              <a:buSzPts val="1500"/>
            </a:pPr>
            <a:r>
              <a:rPr lang="en-US" sz="1400" b="1" dirty="0">
                <a:latin typeface="Signika" panose="020B0604020202020204" charset="0"/>
                <a:ea typeface="Open Sans"/>
                <a:cs typeface="Open Sans"/>
                <a:sym typeface="Open Sans"/>
              </a:rPr>
              <a:t>John:</a:t>
            </a:r>
            <a:r>
              <a:rPr lang="en-US" sz="1400" dirty="0">
                <a:latin typeface="Signika" panose="020B0604020202020204" charset="0"/>
                <a:ea typeface="Open Sans"/>
                <a:cs typeface="Open Sans"/>
                <a:sym typeface="Open Sans"/>
              </a:rPr>
              <a:t> Another junior accountant who has been with the firm for a year. He’s been consistently delivering quality work but feels frustrated when his contributions are not acknowledged.</a:t>
            </a:r>
          </a:p>
        </p:txBody>
      </p:sp>
      <p:sp>
        <p:nvSpPr>
          <p:cNvPr id="2" name="Footer Placeholder 1">
            <a:extLst>
              <a:ext uri="{FF2B5EF4-FFF2-40B4-BE49-F238E27FC236}">
                <a16:creationId xmlns:a16="http://schemas.microsoft.com/office/drawing/2014/main" id="{30526AF7-F38D-F818-1EDA-709599CEA1EA}"/>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3860494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737425" y="297296"/>
            <a:ext cx="8110800" cy="892800"/>
          </a:xfrm>
          <a:prstGeom prst="rect">
            <a:avLst/>
          </a:prstGeom>
          <a:noFill/>
          <a:ln>
            <a:noFill/>
          </a:ln>
        </p:spPr>
        <p:txBody>
          <a:bodyPr spcFirstLastPara="1" wrap="square" lIns="91425" tIns="91425" rIns="91425" bIns="91425" anchor="b" anchorCtr="0">
            <a:noAutofit/>
          </a:bodyPr>
          <a:lstStyle/>
          <a:p>
            <a:pPr lvl="0"/>
            <a:r>
              <a:rPr lang="en-US" sz="2000" dirty="0">
                <a:latin typeface="Signika"/>
                <a:ea typeface="Signika"/>
                <a:cs typeface="Signika"/>
                <a:sym typeface="Signika"/>
              </a:rPr>
              <a:t>SCENARIO 1</a:t>
            </a:r>
            <a:endParaRPr lang="en-IN" sz="20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620245" y="1051200"/>
            <a:ext cx="8110800" cy="3574800"/>
          </a:xfrm>
          <a:prstGeom prst="rect">
            <a:avLst/>
          </a:prstGeom>
          <a:noFill/>
          <a:ln>
            <a:noFill/>
          </a:ln>
        </p:spPr>
        <p:txBody>
          <a:bodyPr spcFirstLastPara="1" wrap="square" lIns="91425" tIns="91425" rIns="91425" bIns="91425" anchor="t" anchorCtr="0">
            <a:noAutofit/>
          </a:bodyPr>
          <a:lstStyle/>
          <a:p>
            <a:pPr marL="133350">
              <a:lnSpc>
                <a:spcPct val="115000"/>
              </a:lnSpc>
              <a:buSzPts val="1500"/>
            </a:pPr>
            <a:r>
              <a:rPr lang="en-US" sz="1600" b="1" dirty="0">
                <a:latin typeface="Signika" panose="020B0604020202020204" charset="0"/>
                <a:ea typeface="Open Sans"/>
                <a:cs typeface="Open Sans"/>
                <a:sym typeface="Open Sans"/>
              </a:rPr>
              <a:t>Scenario 1: Managing Team Dynamics</a:t>
            </a:r>
          </a:p>
          <a:p>
            <a:pPr marL="133350">
              <a:lnSpc>
                <a:spcPct val="115000"/>
              </a:lnSpc>
              <a:buSzPts val="1500"/>
            </a:pPr>
            <a:r>
              <a:rPr lang="en-US" sz="1600" b="1" dirty="0">
                <a:latin typeface="Signika" panose="020B0604020202020204" charset="0"/>
                <a:ea typeface="Open Sans"/>
                <a:cs typeface="Open Sans"/>
                <a:sym typeface="Open Sans"/>
              </a:rPr>
              <a:t>Challenges:</a:t>
            </a:r>
          </a:p>
          <a:p>
            <a:pPr marL="419100" indent="-285750">
              <a:lnSpc>
                <a:spcPct val="115000"/>
              </a:lnSpc>
              <a:buSzPts val="1500"/>
              <a:buFont typeface="Arial" panose="020B0604020202020204" pitchFamily="34" charset="0"/>
              <a:buChar char="•"/>
            </a:pPr>
            <a:r>
              <a:rPr lang="en-US" sz="1600" dirty="0">
                <a:latin typeface="Signika" panose="020B0604020202020204" charset="0"/>
                <a:ea typeface="Open Sans"/>
                <a:cs typeface="Open Sans"/>
                <a:sym typeface="Open Sans"/>
              </a:rPr>
              <a:t>Sarah’s perfectionism and criticism of others’ work have led to frustration and decreased morale within the team.</a:t>
            </a:r>
          </a:p>
          <a:p>
            <a:pPr marL="419100" indent="-285750">
              <a:lnSpc>
                <a:spcPct val="115000"/>
              </a:lnSpc>
              <a:buSzPts val="1500"/>
              <a:buFont typeface="Arial" panose="020B0604020202020204" pitchFamily="34" charset="0"/>
              <a:buChar char="•"/>
            </a:pPr>
            <a:r>
              <a:rPr lang="en-US" sz="1600" dirty="0">
                <a:latin typeface="Signika" panose="020B0604020202020204" charset="0"/>
                <a:ea typeface="Open Sans"/>
                <a:cs typeface="Open Sans"/>
                <a:sym typeface="Open Sans"/>
              </a:rPr>
              <a:t>Mark’s reluctance to speak up is hindering open communication and collaboration during team meetings.</a:t>
            </a:r>
          </a:p>
          <a:p>
            <a:pPr marL="419100" indent="-285750">
              <a:lnSpc>
                <a:spcPct val="115000"/>
              </a:lnSpc>
              <a:buSzPts val="1500"/>
              <a:buFont typeface="Arial" panose="020B0604020202020204" pitchFamily="34" charset="0"/>
              <a:buChar char="•"/>
            </a:pPr>
            <a:r>
              <a:rPr lang="en-US" sz="1600" dirty="0">
                <a:latin typeface="Signika" panose="020B0604020202020204" charset="0"/>
                <a:ea typeface="Open Sans"/>
                <a:cs typeface="Open Sans"/>
                <a:sym typeface="Open Sans"/>
              </a:rPr>
              <a:t>Linda’s feeling of being sidelined has resulted in a lack of inclusivity and team cohesion.</a:t>
            </a:r>
          </a:p>
          <a:p>
            <a:pPr marL="419100" indent="-285750">
              <a:lnSpc>
                <a:spcPct val="115000"/>
              </a:lnSpc>
              <a:buSzPts val="1500"/>
              <a:buFont typeface="Arial" panose="020B0604020202020204" pitchFamily="34" charset="0"/>
              <a:buChar char="•"/>
            </a:pPr>
            <a:r>
              <a:rPr lang="en-US" sz="1600" dirty="0">
                <a:latin typeface="Signika" panose="020B0604020202020204" charset="0"/>
                <a:ea typeface="Open Sans"/>
                <a:cs typeface="Open Sans"/>
                <a:sym typeface="Open Sans"/>
              </a:rPr>
              <a:t>John’s frustration with the lack of recognition is affecting his motivation and engagement.</a:t>
            </a:r>
          </a:p>
          <a:p>
            <a:pPr marL="133350">
              <a:lnSpc>
                <a:spcPct val="115000"/>
              </a:lnSpc>
              <a:buSzPts val="1500"/>
            </a:pPr>
            <a:r>
              <a:rPr lang="en-US" sz="1100" b="1" i="1" dirty="0">
                <a:latin typeface="Signika" panose="020B0604020202020204" charset="0"/>
                <a:ea typeface="Open Sans"/>
                <a:cs typeface="Open Sans"/>
                <a:sym typeface="Open Sans"/>
              </a:rPr>
              <a:t>Prompt:</a:t>
            </a:r>
            <a:r>
              <a:rPr lang="en-US" sz="1100" i="1" dirty="0">
                <a:latin typeface="Signika" panose="020B0604020202020204" charset="0"/>
                <a:ea typeface="Open Sans"/>
                <a:cs typeface="Open Sans"/>
                <a:sym typeface="Open Sans"/>
              </a:rPr>
              <a:t> During a team meeting, you notice that the tensions among team members are palpable. There is an underlying sense of unease, and the meeting lacks the usual energy and engagement. As the team leader, you recognize the need to address these challenges and improve team dynamics to ensure the team can continue to work effectively and collaboratively.</a:t>
            </a:r>
          </a:p>
        </p:txBody>
      </p:sp>
      <p:sp>
        <p:nvSpPr>
          <p:cNvPr id="2" name="Footer Placeholder 1">
            <a:extLst>
              <a:ext uri="{FF2B5EF4-FFF2-40B4-BE49-F238E27FC236}">
                <a16:creationId xmlns:a16="http://schemas.microsoft.com/office/drawing/2014/main" id="{9E189D18-D055-AD40-DEDF-F4BF7561AD55}"/>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8421950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632346" y="459341"/>
            <a:ext cx="81108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SCENARIO 2</a:t>
            </a:r>
            <a:endParaRPr lang="en-IN"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516600" y="1466307"/>
            <a:ext cx="8110800" cy="3574800"/>
          </a:xfrm>
          <a:prstGeom prst="rect">
            <a:avLst/>
          </a:prstGeom>
          <a:noFill/>
          <a:ln>
            <a:noFill/>
          </a:ln>
        </p:spPr>
        <p:txBody>
          <a:bodyPr spcFirstLastPara="1" wrap="square" lIns="91425" tIns="91425" rIns="91425" bIns="91425" anchor="t" anchorCtr="0">
            <a:noAutofit/>
          </a:bodyPr>
          <a:lstStyle/>
          <a:p>
            <a:pPr marL="133350">
              <a:lnSpc>
                <a:spcPct val="115000"/>
              </a:lnSpc>
              <a:buSzPts val="1500"/>
            </a:pPr>
            <a:r>
              <a:rPr lang="en-US" b="1" dirty="0">
                <a:latin typeface="Signika" panose="020B0604020202020204" charset="0"/>
                <a:ea typeface="Open Sans"/>
                <a:cs typeface="Open Sans"/>
                <a:sym typeface="Open Sans"/>
              </a:rPr>
              <a:t>Scenario 2: Performance Issues in a Chartered Accountant Trainee Team</a:t>
            </a:r>
          </a:p>
          <a:p>
            <a:pPr marL="133350">
              <a:lnSpc>
                <a:spcPct val="115000"/>
              </a:lnSpc>
              <a:buSzPts val="1500"/>
            </a:pPr>
            <a:endParaRPr lang="en-US" b="1" dirty="0">
              <a:latin typeface="Signika" panose="020B0604020202020204" charset="0"/>
              <a:ea typeface="Open Sans"/>
              <a:cs typeface="Open Sans"/>
              <a:sym typeface="Open Sans"/>
            </a:endParaRPr>
          </a:p>
          <a:p>
            <a:pPr marL="133350">
              <a:lnSpc>
                <a:spcPct val="115000"/>
              </a:lnSpc>
              <a:buSzPts val="1500"/>
            </a:pPr>
            <a:r>
              <a:rPr lang="en-US" b="1" dirty="0">
                <a:latin typeface="Signika" panose="020B0604020202020204" charset="0"/>
                <a:ea typeface="Open Sans"/>
                <a:cs typeface="Open Sans"/>
                <a:sym typeface="Open Sans"/>
              </a:rPr>
              <a:t>Context: </a:t>
            </a:r>
            <a:r>
              <a:rPr lang="en-US" dirty="0">
                <a:latin typeface="Signika" panose="020B0604020202020204" charset="0"/>
                <a:ea typeface="Open Sans"/>
                <a:cs typeface="Open Sans"/>
                <a:sym typeface="Open Sans"/>
              </a:rPr>
              <a:t>You are the manager responsible for overseeing a team of Chartered Accountant trainees in a reputable accounting firm. The team consists of four trainees who have recently completed their academic coursework and are undergoing practical training within the firm. Lately, you have noticed that one of the trainees is struggling to meet performance expectations, which is affecting the overall team’s productivity and morale.</a:t>
            </a:r>
            <a:endParaRPr lang="en-US" i="1" dirty="0">
              <a:latin typeface="Signika" panose="020B0604020202020204" charset="0"/>
              <a:ea typeface="Open Sans"/>
              <a:cs typeface="Open Sans"/>
              <a:sym typeface="Open Sans"/>
            </a:endParaRPr>
          </a:p>
        </p:txBody>
      </p:sp>
      <p:sp>
        <p:nvSpPr>
          <p:cNvPr id="2" name="Footer Placeholder 1">
            <a:extLst>
              <a:ext uri="{FF2B5EF4-FFF2-40B4-BE49-F238E27FC236}">
                <a16:creationId xmlns:a16="http://schemas.microsoft.com/office/drawing/2014/main" id="{042A55C6-83A7-B2E1-27DB-3427F8ADB2C4}"/>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8528140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749000" y="158400"/>
            <a:ext cx="8110800" cy="892800"/>
          </a:xfrm>
          <a:prstGeom prst="rect">
            <a:avLst/>
          </a:prstGeom>
          <a:noFill/>
          <a:ln>
            <a:noFill/>
          </a:ln>
        </p:spPr>
        <p:txBody>
          <a:bodyPr spcFirstLastPara="1" wrap="square" lIns="91425" tIns="91425" rIns="91425" bIns="91425" anchor="b" anchorCtr="0">
            <a:noAutofit/>
          </a:bodyPr>
          <a:lstStyle/>
          <a:p>
            <a:pPr lvl="0"/>
            <a:r>
              <a:rPr lang="en-US" sz="2000" dirty="0">
                <a:latin typeface="Signika"/>
                <a:ea typeface="Signika"/>
                <a:cs typeface="Signika"/>
                <a:sym typeface="Signika"/>
              </a:rPr>
              <a:t>SCENARIO 2</a:t>
            </a:r>
            <a:endParaRPr lang="en-IN" sz="20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620245" y="1051200"/>
            <a:ext cx="8110800" cy="3574800"/>
          </a:xfrm>
          <a:prstGeom prst="rect">
            <a:avLst/>
          </a:prstGeom>
          <a:noFill/>
          <a:ln>
            <a:noFill/>
          </a:ln>
        </p:spPr>
        <p:txBody>
          <a:bodyPr spcFirstLastPara="1" wrap="square" lIns="91425" tIns="91425" rIns="91425" bIns="91425" anchor="t" anchorCtr="0">
            <a:noAutofit/>
          </a:bodyPr>
          <a:lstStyle/>
          <a:p>
            <a:pPr marL="133350">
              <a:lnSpc>
                <a:spcPct val="115000"/>
              </a:lnSpc>
              <a:buSzPts val="1500"/>
            </a:pPr>
            <a:r>
              <a:rPr lang="en-US" sz="1400" b="1" dirty="0">
                <a:latin typeface="Signika" panose="020B0604020202020204" charset="0"/>
                <a:ea typeface="Open Sans"/>
                <a:cs typeface="Open Sans"/>
                <a:sym typeface="Open Sans"/>
              </a:rPr>
              <a:t>Scenario 2: Performance Issues in a Chartered Accountant Trainee Team</a:t>
            </a:r>
          </a:p>
          <a:p>
            <a:pPr marL="133350">
              <a:lnSpc>
                <a:spcPct val="115000"/>
              </a:lnSpc>
              <a:buSzPts val="1500"/>
            </a:pPr>
            <a:endParaRPr lang="en-US" sz="1400" b="1" dirty="0">
              <a:latin typeface="Signika" panose="020B0604020202020204" charset="0"/>
              <a:ea typeface="Open Sans"/>
              <a:cs typeface="Open Sans"/>
              <a:sym typeface="Open Sans"/>
            </a:endParaRPr>
          </a:p>
          <a:p>
            <a:pPr marL="133350">
              <a:lnSpc>
                <a:spcPct val="115000"/>
              </a:lnSpc>
              <a:buSzPts val="1500"/>
            </a:pPr>
            <a:r>
              <a:rPr lang="en-US" sz="1400" b="1" dirty="0">
                <a:latin typeface="Signika" panose="020B0604020202020204" charset="0"/>
                <a:ea typeface="Open Sans"/>
                <a:cs typeface="Open Sans"/>
                <a:sym typeface="Open Sans"/>
              </a:rPr>
              <a:t>Characters:</a:t>
            </a:r>
          </a:p>
          <a:p>
            <a:pPr marL="133350">
              <a:lnSpc>
                <a:spcPct val="115000"/>
              </a:lnSpc>
              <a:buSzPts val="1500"/>
            </a:pPr>
            <a:r>
              <a:rPr lang="en-US" sz="1400" b="1" dirty="0">
                <a:latin typeface="Signika" panose="020B0604020202020204" charset="0"/>
                <a:ea typeface="Open Sans"/>
                <a:cs typeface="Open Sans"/>
                <a:sym typeface="Open Sans"/>
              </a:rPr>
              <a:t>You (Team Leader): </a:t>
            </a:r>
            <a:r>
              <a:rPr lang="en-US" sz="1400" dirty="0">
                <a:latin typeface="Signika" panose="020B0604020202020204" charset="0"/>
                <a:ea typeface="Open Sans"/>
                <a:cs typeface="Open Sans"/>
                <a:sym typeface="Open Sans"/>
              </a:rPr>
              <a:t>You have extensive experience in the field of chartered accountancy and are responsible for guiding and supervising the trainees’ professional development.</a:t>
            </a:r>
          </a:p>
          <a:p>
            <a:pPr marL="133350">
              <a:lnSpc>
                <a:spcPct val="115000"/>
              </a:lnSpc>
              <a:buSzPts val="1500"/>
            </a:pPr>
            <a:r>
              <a:rPr lang="en-US" sz="1400" b="1" dirty="0">
                <a:latin typeface="Signika" panose="020B0604020202020204" charset="0"/>
                <a:ea typeface="Open Sans"/>
                <a:cs typeface="Open Sans"/>
                <a:sym typeface="Open Sans"/>
              </a:rPr>
              <a:t>Alex:</a:t>
            </a:r>
            <a:r>
              <a:rPr lang="en-US" sz="1400" dirty="0">
                <a:latin typeface="Signika" panose="020B0604020202020204" charset="0"/>
                <a:ea typeface="Open Sans"/>
                <a:cs typeface="Open Sans"/>
                <a:sym typeface="Open Sans"/>
              </a:rPr>
              <a:t> A trainee who has been with the firm for six months. While initially showing promise, Alex has recently been making mistakes, missing deadlines, and displaying a lack of attention to detail.</a:t>
            </a:r>
          </a:p>
          <a:p>
            <a:pPr marL="133350">
              <a:lnSpc>
                <a:spcPct val="115000"/>
              </a:lnSpc>
              <a:buSzPts val="1500"/>
            </a:pPr>
            <a:r>
              <a:rPr lang="en-US" sz="1400" b="1" dirty="0">
                <a:latin typeface="Signika" panose="020B0604020202020204" charset="0"/>
                <a:ea typeface="Open Sans"/>
                <a:cs typeface="Open Sans"/>
                <a:sym typeface="Open Sans"/>
              </a:rPr>
              <a:t>Ella:</a:t>
            </a:r>
            <a:r>
              <a:rPr lang="en-US" sz="1400" dirty="0">
                <a:latin typeface="Signika" panose="020B0604020202020204" charset="0"/>
                <a:ea typeface="Open Sans"/>
                <a:cs typeface="Open Sans"/>
                <a:sym typeface="Open Sans"/>
              </a:rPr>
              <a:t> Another trainee who joined the firm at the same time as Alex. Ella is diligent, hardworking, and consistently performs well on assignments.</a:t>
            </a:r>
          </a:p>
          <a:p>
            <a:pPr marL="133350">
              <a:lnSpc>
                <a:spcPct val="115000"/>
              </a:lnSpc>
              <a:buSzPts val="1500"/>
            </a:pPr>
            <a:r>
              <a:rPr lang="en-US" sz="1400" b="1" dirty="0">
                <a:latin typeface="Signika" panose="020B0604020202020204" charset="0"/>
                <a:ea typeface="Open Sans"/>
                <a:cs typeface="Open Sans"/>
                <a:sym typeface="Open Sans"/>
              </a:rPr>
              <a:t>Raj:</a:t>
            </a:r>
            <a:r>
              <a:rPr lang="en-US" sz="1400" dirty="0">
                <a:latin typeface="Signika" panose="020B0604020202020204" charset="0"/>
                <a:ea typeface="Open Sans"/>
                <a:cs typeface="Open Sans"/>
                <a:sym typeface="Open Sans"/>
              </a:rPr>
              <a:t> A senior trainee who has been with the firm for two years. Raj is responsible for overseeing the work of the junior trainees, including Alex.</a:t>
            </a:r>
          </a:p>
          <a:p>
            <a:pPr marL="133350">
              <a:lnSpc>
                <a:spcPct val="115000"/>
              </a:lnSpc>
              <a:buSzPts val="1500"/>
            </a:pPr>
            <a:r>
              <a:rPr lang="en-US" sz="1400" b="1" dirty="0">
                <a:latin typeface="Signika" panose="020B0604020202020204" charset="0"/>
                <a:ea typeface="Open Sans"/>
                <a:cs typeface="Open Sans"/>
                <a:sym typeface="Open Sans"/>
              </a:rPr>
              <a:t>Mia:</a:t>
            </a:r>
            <a:r>
              <a:rPr lang="en-US" sz="1400" dirty="0">
                <a:latin typeface="Signika" panose="020B0604020202020204" charset="0"/>
                <a:ea typeface="Open Sans"/>
                <a:cs typeface="Open Sans"/>
                <a:sym typeface="Open Sans"/>
              </a:rPr>
              <a:t> A trainee who joined the team three months ago. Mia is still in the early stages of her training and looks up to both Alex and Ella as role models.</a:t>
            </a:r>
          </a:p>
        </p:txBody>
      </p:sp>
      <p:sp>
        <p:nvSpPr>
          <p:cNvPr id="2" name="Footer Placeholder 1">
            <a:extLst>
              <a:ext uri="{FF2B5EF4-FFF2-40B4-BE49-F238E27FC236}">
                <a16:creationId xmlns:a16="http://schemas.microsoft.com/office/drawing/2014/main" id="{5AEA0904-8323-0CC2-F06E-2989BAECB005}"/>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2103910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344599" y="195825"/>
            <a:ext cx="8110800" cy="892800"/>
          </a:xfrm>
          <a:prstGeom prst="rect">
            <a:avLst/>
          </a:prstGeom>
          <a:noFill/>
          <a:ln>
            <a:noFill/>
          </a:ln>
        </p:spPr>
        <p:txBody>
          <a:bodyPr spcFirstLastPara="1" wrap="square" lIns="91425" tIns="91425" rIns="91425" bIns="91425" anchor="b" anchorCtr="0">
            <a:noAutofit/>
          </a:bodyPr>
          <a:lstStyle/>
          <a:p>
            <a:pPr lvl="0"/>
            <a:r>
              <a:rPr lang="en-US" sz="2000" dirty="0">
                <a:latin typeface="Signika"/>
                <a:ea typeface="Signika"/>
                <a:cs typeface="Signika"/>
                <a:sym typeface="Signika"/>
              </a:rPr>
              <a:t>SCENARIO 2</a:t>
            </a:r>
            <a:endParaRPr lang="en-IN" sz="20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344599" y="917344"/>
            <a:ext cx="8110800" cy="3574800"/>
          </a:xfrm>
          <a:prstGeom prst="rect">
            <a:avLst/>
          </a:prstGeom>
          <a:noFill/>
          <a:ln>
            <a:noFill/>
          </a:ln>
        </p:spPr>
        <p:txBody>
          <a:bodyPr spcFirstLastPara="1" wrap="square" lIns="91425" tIns="91425" rIns="91425" bIns="91425" anchor="t" anchorCtr="0">
            <a:noAutofit/>
          </a:bodyPr>
          <a:lstStyle/>
          <a:p>
            <a:pPr marL="133350">
              <a:lnSpc>
                <a:spcPct val="115000"/>
              </a:lnSpc>
              <a:buSzPts val="1500"/>
            </a:pPr>
            <a:r>
              <a:rPr lang="en-US" sz="1400" b="1" dirty="0">
                <a:latin typeface="Signika" panose="020B0604020202020204" charset="0"/>
                <a:ea typeface="Open Sans"/>
                <a:cs typeface="Open Sans"/>
                <a:sym typeface="Open Sans"/>
              </a:rPr>
              <a:t>Scenario 2: Performance Issues in a Chartered Accountant Trainee Team</a:t>
            </a:r>
          </a:p>
          <a:p>
            <a:pPr marL="133350">
              <a:lnSpc>
                <a:spcPct val="115000"/>
              </a:lnSpc>
              <a:buSzPts val="1500"/>
            </a:pPr>
            <a:r>
              <a:rPr lang="en-US" sz="1400" b="1" dirty="0">
                <a:latin typeface="Signika" panose="020B0604020202020204" charset="0"/>
                <a:ea typeface="Open Sans"/>
                <a:cs typeface="Open Sans"/>
                <a:sym typeface="Open Sans"/>
              </a:rPr>
              <a:t>Challenges:</a:t>
            </a:r>
          </a:p>
          <a:p>
            <a:pPr marL="419100" indent="-285750">
              <a:lnSpc>
                <a:spcPct val="115000"/>
              </a:lnSpc>
              <a:buSzPts val="1500"/>
              <a:buFont typeface="Arial" panose="020B0604020202020204" pitchFamily="34" charset="0"/>
              <a:buChar char="•"/>
            </a:pPr>
            <a:r>
              <a:rPr lang="en-US" sz="1400" dirty="0">
                <a:latin typeface="Signika" panose="020B0604020202020204" charset="0"/>
                <a:ea typeface="Open Sans"/>
                <a:cs typeface="Open Sans"/>
                <a:sym typeface="Open Sans"/>
              </a:rPr>
              <a:t>Alex’s declining performance is causing errors in financial reports and audit documentation, which could lead to client dissatisfaction and reputational damage for the firm.</a:t>
            </a:r>
          </a:p>
          <a:p>
            <a:pPr marL="419100" indent="-285750">
              <a:lnSpc>
                <a:spcPct val="115000"/>
              </a:lnSpc>
              <a:buSzPts val="1500"/>
              <a:buFont typeface="Arial" panose="020B0604020202020204" pitchFamily="34" charset="0"/>
              <a:buChar char="•"/>
            </a:pPr>
            <a:r>
              <a:rPr lang="en-US" sz="1400" dirty="0">
                <a:latin typeface="Signika" panose="020B0604020202020204" charset="0"/>
                <a:ea typeface="Open Sans"/>
                <a:cs typeface="Open Sans"/>
                <a:sym typeface="Open Sans"/>
              </a:rPr>
              <a:t>Ella is becoming increasingly frustrated with Alex’s mistakes and feels that it’s affecting her own workload and professional growth.</a:t>
            </a:r>
          </a:p>
          <a:p>
            <a:pPr marL="419100" indent="-285750">
              <a:lnSpc>
                <a:spcPct val="115000"/>
              </a:lnSpc>
              <a:buSzPts val="1500"/>
              <a:buFont typeface="Arial" panose="020B0604020202020204" pitchFamily="34" charset="0"/>
              <a:buChar char="•"/>
            </a:pPr>
            <a:r>
              <a:rPr lang="en-US" sz="1400" dirty="0">
                <a:latin typeface="Signika" panose="020B0604020202020204" charset="0"/>
                <a:ea typeface="Open Sans"/>
                <a:cs typeface="Open Sans"/>
                <a:sym typeface="Open Sans"/>
              </a:rPr>
              <a:t>Raj is concerned about how to address Alex’s performance issues without damaging team morale or relationships.</a:t>
            </a:r>
          </a:p>
          <a:p>
            <a:pPr marL="419100" indent="-285750">
              <a:lnSpc>
                <a:spcPct val="115000"/>
              </a:lnSpc>
              <a:buSzPts val="1500"/>
              <a:buFont typeface="Arial" panose="020B0604020202020204" pitchFamily="34" charset="0"/>
              <a:buChar char="•"/>
            </a:pPr>
            <a:r>
              <a:rPr lang="en-US" sz="1400" dirty="0">
                <a:latin typeface="Signika" panose="020B0604020202020204" charset="0"/>
                <a:ea typeface="Open Sans"/>
                <a:cs typeface="Open Sans"/>
                <a:sym typeface="Open Sans"/>
              </a:rPr>
              <a:t>Mia is observing the tension within the team and is unsure how to navigate the situation as a newer trainee.</a:t>
            </a:r>
          </a:p>
          <a:p>
            <a:pPr marL="133350">
              <a:lnSpc>
                <a:spcPct val="115000"/>
              </a:lnSpc>
              <a:buSzPts val="1500"/>
            </a:pPr>
            <a:r>
              <a:rPr lang="en-US" sz="1050" b="1" i="1" dirty="0">
                <a:latin typeface="Signika" panose="020B0604020202020204" charset="0"/>
                <a:ea typeface="Open Sans"/>
                <a:cs typeface="Open Sans"/>
                <a:sym typeface="Open Sans"/>
              </a:rPr>
              <a:t>Prompt:</a:t>
            </a:r>
            <a:r>
              <a:rPr lang="en-US" sz="1050" i="1" dirty="0">
                <a:latin typeface="Signika" panose="020B0604020202020204" charset="0"/>
                <a:ea typeface="Open Sans"/>
                <a:cs typeface="Open Sans"/>
                <a:sym typeface="Open Sans"/>
              </a:rPr>
              <a:t> During a team meeting, the tension between Alex and Ella becomes evident. Ella indirectly references a recent mistake made by Alex during a client engagement, and there is palpable discomfort in the room. You, as the team manager, recognize the need to address Alex’s performance issues and the impact they are having on team dynamics. </a:t>
            </a:r>
          </a:p>
          <a:p>
            <a:pPr marL="133350">
              <a:lnSpc>
                <a:spcPct val="115000"/>
              </a:lnSpc>
              <a:buSzPts val="1500"/>
            </a:pPr>
            <a:r>
              <a:rPr lang="en-US" sz="1050" i="1" dirty="0">
                <a:latin typeface="Signika" panose="020B0604020202020204" charset="0"/>
                <a:ea typeface="Open Sans"/>
                <a:cs typeface="Open Sans"/>
                <a:sym typeface="Open Sans"/>
              </a:rPr>
              <a:t>In this scenario, participants will play the roles of the team manager (you), trainees (Alex, Ella, Raj, Mia), and possibly other team members. The goal is to demonstrate effective people management skills, such as addressing performance issues, providing constructive feedback, and fostering a supportive team environment. Participants can explore various</a:t>
            </a:r>
          </a:p>
          <a:p>
            <a:pPr marL="133350">
              <a:lnSpc>
                <a:spcPct val="115000"/>
              </a:lnSpc>
              <a:buSzPts val="1500"/>
            </a:pPr>
            <a:r>
              <a:rPr lang="en-US" sz="1050" i="1" dirty="0">
                <a:latin typeface="Signika" panose="020B0604020202020204" charset="0"/>
                <a:ea typeface="Open Sans"/>
                <a:cs typeface="Open Sans"/>
                <a:sym typeface="Open Sans"/>
              </a:rPr>
              <a:t>strategies for addressing performance challenges while maintaining team morale and Cohesion.</a:t>
            </a:r>
          </a:p>
        </p:txBody>
      </p:sp>
      <p:sp>
        <p:nvSpPr>
          <p:cNvPr id="2" name="Footer Placeholder 1">
            <a:extLst>
              <a:ext uri="{FF2B5EF4-FFF2-40B4-BE49-F238E27FC236}">
                <a16:creationId xmlns:a16="http://schemas.microsoft.com/office/drawing/2014/main" id="{7D13E092-C5EF-712E-DEE3-0505DF603A3D}"/>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4505784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610104" y="557461"/>
            <a:ext cx="7075486" cy="533700"/>
          </a:xfrm>
          <a:prstGeom prst="rect">
            <a:avLst/>
          </a:prstGeom>
          <a:noFill/>
          <a:ln>
            <a:noFill/>
          </a:ln>
        </p:spPr>
        <p:txBody>
          <a:bodyPr spcFirstLastPara="1" wrap="square" lIns="91425" tIns="91425" rIns="91425" bIns="91425" anchor="b" anchorCtr="0">
            <a:noAutofit/>
          </a:bodyPr>
          <a:lstStyle/>
          <a:p>
            <a:pPr lvl="0"/>
            <a:r>
              <a:rPr lang="en-US" dirty="0">
                <a:latin typeface="Signika"/>
                <a:ea typeface="Signika"/>
                <a:cs typeface="Signika"/>
                <a:sym typeface="Signika"/>
              </a:rPr>
              <a:t>ACTIVITY 2- THE VIGILANT LEADER CHALLENGE Contd..</a:t>
            </a:r>
            <a:endParaRPr lang="en-IN"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238281" y="947028"/>
            <a:ext cx="8110800" cy="3574800"/>
          </a:xfrm>
          <a:prstGeom prst="rect">
            <a:avLst/>
          </a:prstGeom>
          <a:noFill/>
          <a:ln>
            <a:noFill/>
          </a:ln>
        </p:spPr>
        <p:txBody>
          <a:bodyPr spcFirstLastPara="1" wrap="square" lIns="91425" tIns="91425" rIns="91425" bIns="91425" anchor="t" anchorCtr="0">
            <a:noAutofit/>
          </a:bodyPr>
          <a:lstStyle/>
          <a:p>
            <a:pPr marL="133350">
              <a:lnSpc>
                <a:spcPct val="115000"/>
              </a:lnSpc>
              <a:buSzPts val="1500"/>
            </a:pPr>
            <a:r>
              <a:rPr lang="en-US" sz="1400" b="1" dirty="0">
                <a:latin typeface="Signika" panose="020B0604020202020204" charset="0"/>
                <a:ea typeface="Open Sans"/>
                <a:cs typeface="Open Sans"/>
                <a:sym typeface="Open Sans"/>
              </a:rPr>
              <a:t>Instructions:</a:t>
            </a:r>
          </a:p>
          <a:p>
            <a:pPr marL="419100" indent="-285750">
              <a:lnSpc>
                <a:spcPct val="115000"/>
              </a:lnSpc>
              <a:buSzPts val="1500"/>
              <a:buFont typeface="Arial" panose="020B0604020202020204" pitchFamily="34" charset="0"/>
              <a:buChar char="•"/>
            </a:pPr>
            <a:r>
              <a:rPr lang="en-US" sz="1400" dirty="0">
                <a:latin typeface="Signika" panose="020B0604020202020204" charset="0"/>
                <a:ea typeface="Open Sans"/>
                <a:cs typeface="Open Sans"/>
                <a:sym typeface="Open Sans"/>
              </a:rPr>
              <a:t>Participants are asked to select any one of the scenarios, read the scenario carefully and identify the common people management challenges, such as conflicts, performance issues, or team dynamics.</a:t>
            </a:r>
          </a:p>
          <a:p>
            <a:pPr marL="419100" indent="-285750">
              <a:lnSpc>
                <a:spcPct val="115000"/>
              </a:lnSpc>
              <a:buSzPts val="1500"/>
              <a:buFont typeface="Arial" panose="020B0604020202020204" pitchFamily="34" charset="0"/>
              <a:buChar char="•"/>
            </a:pPr>
            <a:r>
              <a:rPr lang="en-US" sz="1400" dirty="0">
                <a:latin typeface="Signika" panose="020B0604020202020204" charset="0"/>
                <a:ea typeface="Open Sans"/>
                <a:cs typeface="Open Sans"/>
                <a:sym typeface="Open Sans"/>
              </a:rPr>
              <a:t>Participants are asked to read the character profiles and focus on the background information, understand the roles, and specific challenges or concerns related to the scenario.</a:t>
            </a:r>
          </a:p>
          <a:p>
            <a:pPr marL="419100" indent="-285750">
              <a:lnSpc>
                <a:spcPct val="115000"/>
              </a:lnSpc>
              <a:buSzPts val="1500"/>
              <a:buFont typeface="Arial" panose="020B0604020202020204" pitchFamily="34" charset="0"/>
              <a:buChar char="•"/>
            </a:pPr>
            <a:r>
              <a:rPr lang="en-US" sz="1400" dirty="0">
                <a:latin typeface="Signika" panose="020B0604020202020204" charset="0"/>
                <a:ea typeface="Open Sans"/>
                <a:cs typeface="Open Sans"/>
                <a:sym typeface="Open Sans"/>
              </a:rPr>
              <a:t>Assign Roles to participants, ensuring that each participant takes on a unique role within the scenario.</a:t>
            </a:r>
          </a:p>
          <a:p>
            <a:pPr marL="419100" indent="-285750">
              <a:lnSpc>
                <a:spcPct val="115000"/>
              </a:lnSpc>
              <a:buSzPts val="1500"/>
              <a:buFont typeface="Arial" panose="020B0604020202020204" pitchFamily="34" charset="0"/>
              <a:buChar char="•"/>
            </a:pPr>
            <a:r>
              <a:rPr lang="en-US" sz="1400" dirty="0">
                <a:latin typeface="Signika" panose="020B0604020202020204" charset="0"/>
                <a:ea typeface="Open Sans"/>
                <a:cs typeface="Open Sans"/>
                <a:sym typeface="Open Sans"/>
              </a:rPr>
              <a:t>Explain the Rules: Briefly explain the rules and objectives of the role-play game. Emphasize that participants should act as vigilant leaders and strive to address the challenges within their teams effectively.</a:t>
            </a:r>
          </a:p>
          <a:p>
            <a:pPr marL="419100" indent="-285750">
              <a:lnSpc>
                <a:spcPct val="115000"/>
              </a:lnSpc>
              <a:buSzPts val="1500"/>
              <a:buFont typeface="Arial" panose="020B0604020202020204" pitchFamily="34" charset="0"/>
              <a:buChar char="•"/>
            </a:pPr>
            <a:r>
              <a:rPr lang="en-US" sz="1400" dirty="0">
                <a:latin typeface="Signika" panose="020B0604020202020204" charset="0"/>
                <a:ea typeface="Open Sans"/>
                <a:cs typeface="Open Sans"/>
                <a:sym typeface="Open Sans"/>
              </a:rPr>
              <a:t>Conduct the role-plays based on the scenario and character profiles. Participants must interact with each other and play out the scenario, with one participant taking on the role of the vigilant leader.</a:t>
            </a:r>
          </a:p>
          <a:p>
            <a:pPr marL="419100" indent="-285750">
              <a:lnSpc>
                <a:spcPct val="115000"/>
              </a:lnSpc>
              <a:buSzPts val="1500"/>
              <a:buFont typeface="Arial" panose="020B0604020202020204" pitchFamily="34" charset="0"/>
              <a:buChar char="•"/>
            </a:pPr>
            <a:r>
              <a:rPr lang="en-US" sz="1400" dirty="0">
                <a:latin typeface="Signika" panose="020B0604020202020204" charset="0"/>
                <a:ea typeface="Open Sans"/>
                <a:cs typeface="Open Sans"/>
                <a:sym typeface="Open Sans"/>
              </a:rPr>
              <a:t>Rotate the roles and assign another team with the performance based on the scenario.</a:t>
            </a:r>
          </a:p>
        </p:txBody>
      </p:sp>
      <p:sp>
        <p:nvSpPr>
          <p:cNvPr id="2" name="Footer Placeholder 1">
            <a:extLst>
              <a:ext uri="{FF2B5EF4-FFF2-40B4-BE49-F238E27FC236}">
                <a16:creationId xmlns:a16="http://schemas.microsoft.com/office/drawing/2014/main" id="{32E2A258-CDB0-1343-39D5-A2AAFEDB688C}"/>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9846872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516600" y="299663"/>
            <a:ext cx="8110800" cy="892800"/>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 sz="2500" dirty="0">
                <a:latin typeface="Signika"/>
                <a:ea typeface="Signika"/>
                <a:cs typeface="Signika"/>
                <a:sym typeface="Signika"/>
              </a:rPr>
              <a:t>Contents</a:t>
            </a:r>
            <a:endParaRPr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364329" y="1192463"/>
            <a:ext cx="8110800" cy="3574800"/>
          </a:xfrm>
          <a:prstGeom prst="rect">
            <a:avLst/>
          </a:prstGeom>
          <a:noFill/>
          <a:ln>
            <a:noFill/>
          </a:ln>
        </p:spPr>
        <p:txBody>
          <a:bodyPr spcFirstLastPara="1" wrap="square" lIns="91425" tIns="91425" rIns="91425" bIns="91425" anchor="t" anchorCtr="0">
            <a:noAutofit/>
          </a:bodyPr>
          <a:lstStyle/>
          <a:p>
            <a:pPr marL="457200" lvl="0" indent="-323850">
              <a:lnSpc>
                <a:spcPct val="115000"/>
              </a:lnSpc>
              <a:buSzPts val="1500"/>
              <a:buFont typeface="Open Sans"/>
              <a:buAutoNum type="arabicPeriod"/>
            </a:pPr>
            <a:r>
              <a:rPr lang="en-US" sz="1600" dirty="0">
                <a:latin typeface="Signika" panose="020B0604020202020204" charset="0"/>
                <a:ea typeface="Open Sans"/>
                <a:cs typeface="Open Sans"/>
                <a:sym typeface="Open Sans"/>
              </a:rPr>
              <a:t>Understand the importance of leadership.</a:t>
            </a:r>
          </a:p>
          <a:p>
            <a:pPr marL="457200" lvl="0" indent="-323850">
              <a:lnSpc>
                <a:spcPct val="115000"/>
              </a:lnSpc>
              <a:buSzPts val="1500"/>
              <a:buFont typeface="Open Sans"/>
              <a:buAutoNum type="arabicPeriod"/>
            </a:pPr>
            <a:r>
              <a:rPr lang="en-US" sz="1600" dirty="0">
                <a:latin typeface="Signika" panose="020B0604020202020204" charset="0"/>
                <a:ea typeface="Open Sans"/>
                <a:cs typeface="Open Sans"/>
                <a:sym typeface="Open Sans"/>
              </a:rPr>
              <a:t>Develop key leadership competencies, including communication, decision-</a:t>
            </a:r>
            <a:r>
              <a:rPr lang="en-US" sz="1600" dirty="0" err="1">
                <a:latin typeface="Signika" panose="020B0604020202020204" charset="0"/>
                <a:ea typeface="Open Sans"/>
                <a:cs typeface="Open Sans"/>
                <a:sym typeface="Open Sans"/>
              </a:rPr>
              <a:t>making,and</a:t>
            </a:r>
            <a:r>
              <a:rPr lang="en-US" sz="1600" dirty="0">
                <a:latin typeface="Signika" panose="020B0604020202020204" charset="0"/>
                <a:ea typeface="Open Sans"/>
                <a:cs typeface="Open Sans"/>
                <a:sym typeface="Open Sans"/>
              </a:rPr>
              <a:t> problem-solving skills.</a:t>
            </a:r>
          </a:p>
          <a:p>
            <a:pPr marL="457200" lvl="0" indent="-323850">
              <a:lnSpc>
                <a:spcPct val="115000"/>
              </a:lnSpc>
              <a:buSzPts val="1500"/>
              <a:buFont typeface="Open Sans"/>
              <a:buAutoNum type="arabicPeriod"/>
            </a:pPr>
            <a:r>
              <a:rPr lang="en-US" sz="1600" dirty="0">
                <a:latin typeface="Signika" panose="020B0604020202020204" charset="0"/>
                <a:ea typeface="Open Sans"/>
                <a:cs typeface="Open Sans"/>
                <a:sym typeface="Open Sans"/>
              </a:rPr>
              <a:t>Explore leadership styles and their application in an accounting context.</a:t>
            </a:r>
          </a:p>
          <a:p>
            <a:pPr marL="457200" lvl="0" indent="-323850">
              <a:lnSpc>
                <a:spcPct val="115000"/>
              </a:lnSpc>
              <a:buSzPts val="1500"/>
              <a:buFont typeface="Open Sans"/>
              <a:buAutoNum type="arabicPeriod"/>
            </a:pPr>
            <a:r>
              <a:rPr lang="en-US" sz="1600" dirty="0">
                <a:latin typeface="Signika" panose="020B0604020202020204" charset="0"/>
                <a:ea typeface="Open Sans"/>
                <a:cs typeface="Open Sans"/>
                <a:sym typeface="Open Sans"/>
              </a:rPr>
              <a:t>Enhance ethical leadership and governance principles within the profession.</a:t>
            </a:r>
          </a:p>
          <a:p>
            <a:pPr marL="457200" lvl="0" indent="-323850">
              <a:lnSpc>
                <a:spcPct val="115000"/>
              </a:lnSpc>
              <a:buSzPts val="1500"/>
              <a:buFont typeface="Open Sans"/>
              <a:buAutoNum type="arabicPeriod"/>
            </a:pPr>
            <a:r>
              <a:rPr lang="en-US" sz="1600" dirty="0">
                <a:latin typeface="Signika" panose="020B0604020202020204" charset="0"/>
                <a:ea typeface="Open Sans"/>
                <a:cs typeface="Open Sans"/>
                <a:sym typeface="Open Sans"/>
              </a:rPr>
              <a:t>Case studies and real-world scenarios to apply leadership concepts to practical situations.</a:t>
            </a:r>
            <a:endParaRPr sz="1600" dirty="0">
              <a:latin typeface="Signika" panose="020B0604020202020204" charset="0"/>
              <a:ea typeface="Open Sans"/>
              <a:cs typeface="Open Sans"/>
              <a:sym typeface="Open Sans"/>
            </a:endParaRPr>
          </a:p>
        </p:txBody>
      </p:sp>
      <p:sp>
        <p:nvSpPr>
          <p:cNvPr id="2" name="Footer Placeholder 1">
            <a:extLst>
              <a:ext uri="{FF2B5EF4-FFF2-40B4-BE49-F238E27FC236}">
                <a16:creationId xmlns:a16="http://schemas.microsoft.com/office/drawing/2014/main" id="{63000CBC-E1F6-B939-6F4C-66051CF58621}"/>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2064976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1038367" y="158400"/>
            <a:ext cx="8110800" cy="892800"/>
          </a:xfrm>
          <a:prstGeom prst="rect">
            <a:avLst/>
          </a:prstGeom>
          <a:noFill/>
          <a:ln>
            <a:noFill/>
          </a:ln>
        </p:spPr>
        <p:txBody>
          <a:bodyPr spcFirstLastPara="1" wrap="square" lIns="91425" tIns="91425" rIns="91425" bIns="91425" anchor="b" anchorCtr="0">
            <a:noAutofit/>
          </a:bodyPr>
          <a:lstStyle/>
          <a:p>
            <a:pPr lvl="0"/>
            <a:r>
              <a:rPr lang="en-US" sz="2000" dirty="0">
                <a:latin typeface="Signika"/>
                <a:ea typeface="Signika"/>
                <a:cs typeface="Signika"/>
                <a:sym typeface="Signika"/>
              </a:rPr>
              <a:t>ACTIVITY 2- THE VIGILANT LEADER CHALLENGE Contd..</a:t>
            </a:r>
            <a:endParaRPr lang="en-IN" sz="20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855405" y="1051200"/>
            <a:ext cx="7875639" cy="3574800"/>
          </a:xfrm>
          <a:prstGeom prst="rect">
            <a:avLst/>
          </a:prstGeom>
          <a:noFill/>
          <a:ln>
            <a:noFill/>
          </a:ln>
        </p:spPr>
        <p:txBody>
          <a:bodyPr spcFirstLastPara="1" wrap="square" lIns="91425" tIns="91425" rIns="91425" bIns="91425" anchor="t" anchorCtr="0">
            <a:noAutofit/>
          </a:bodyPr>
          <a:lstStyle/>
          <a:p>
            <a:pPr marL="133350">
              <a:lnSpc>
                <a:spcPct val="115000"/>
              </a:lnSpc>
              <a:buSzPts val="1500"/>
            </a:pPr>
            <a:r>
              <a:rPr lang="en-US" sz="1400" b="1" dirty="0">
                <a:latin typeface="Signika" panose="020B0604020202020204" charset="0"/>
                <a:ea typeface="Open Sans"/>
                <a:cs typeface="Open Sans"/>
                <a:sym typeface="Open Sans"/>
              </a:rPr>
              <a:t>Debrief:</a:t>
            </a:r>
            <a:r>
              <a:rPr lang="en-US" sz="1400" dirty="0">
                <a:latin typeface="Signika" panose="020B0604020202020204" charset="0"/>
                <a:ea typeface="Open Sans"/>
                <a:cs typeface="Open Sans"/>
                <a:sym typeface="Open Sans"/>
              </a:rPr>
              <a:t> After each team finishes their role-play, facilitate a debriefing session where participants</a:t>
            </a:r>
          </a:p>
          <a:p>
            <a:pPr marL="133350">
              <a:lnSpc>
                <a:spcPct val="115000"/>
              </a:lnSpc>
              <a:buSzPts val="1500"/>
            </a:pPr>
            <a:r>
              <a:rPr lang="en-US" sz="1400" dirty="0">
                <a:latin typeface="Signika" panose="020B0604020202020204" charset="0"/>
                <a:ea typeface="Open Sans"/>
                <a:cs typeface="Open Sans"/>
                <a:sym typeface="Open Sans"/>
              </a:rPr>
              <a:t>discuss their experiences, the strategies they used, and the outcomes. Encourage reflection on what worked well and what could be improved. The goal of this game is to demonstrate effective people management skills, such as conflict resolution, open communication, and fostering a positive work environment.</a:t>
            </a:r>
          </a:p>
          <a:p>
            <a:pPr marL="133350">
              <a:lnSpc>
                <a:spcPct val="115000"/>
              </a:lnSpc>
              <a:buSzPts val="1500"/>
            </a:pPr>
            <a:endParaRPr lang="en-US" sz="1400" dirty="0">
              <a:latin typeface="Signika" panose="020B0604020202020204" charset="0"/>
              <a:ea typeface="Open Sans"/>
              <a:cs typeface="Open Sans"/>
              <a:sym typeface="Open Sans"/>
            </a:endParaRPr>
          </a:p>
          <a:p>
            <a:pPr marL="133350">
              <a:lnSpc>
                <a:spcPct val="115000"/>
              </a:lnSpc>
              <a:buSzPts val="1500"/>
            </a:pPr>
            <a:r>
              <a:rPr lang="en-US" sz="1400" b="1" dirty="0">
                <a:latin typeface="Signika" panose="020B0604020202020204" charset="0"/>
                <a:ea typeface="Open Sans"/>
                <a:cs typeface="Open Sans"/>
                <a:sym typeface="Open Sans"/>
              </a:rPr>
              <a:t>Feedback and Discussion:</a:t>
            </a:r>
            <a:r>
              <a:rPr lang="en-US" sz="1400" dirty="0">
                <a:latin typeface="Signika" panose="020B0604020202020204" charset="0"/>
                <a:ea typeface="Open Sans"/>
                <a:cs typeface="Open Sans"/>
                <a:sym typeface="Open Sans"/>
              </a:rPr>
              <a:t> Provide feedback on the participants’ performance as vigilant leaders, focusing on their ability to address issues, foster collaboration, and promote a positive work environment.</a:t>
            </a:r>
          </a:p>
          <a:p>
            <a:pPr marL="133350">
              <a:lnSpc>
                <a:spcPct val="115000"/>
              </a:lnSpc>
              <a:buSzPts val="1500"/>
            </a:pPr>
            <a:r>
              <a:rPr lang="en-US" sz="1400" b="1" dirty="0">
                <a:latin typeface="Signika" panose="020B0604020202020204" charset="0"/>
                <a:ea typeface="Open Sans"/>
                <a:cs typeface="Open Sans"/>
                <a:sym typeface="Open Sans"/>
              </a:rPr>
              <a:t>Rotation and Replays:</a:t>
            </a:r>
            <a:r>
              <a:rPr lang="en-US" sz="1400" dirty="0">
                <a:latin typeface="Signika" panose="020B0604020202020204" charset="0"/>
                <a:ea typeface="Open Sans"/>
                <a:cs typeface="Open Sans"/>
                <a:sym typeface="Open Sans"/>
              </a:rPr>
              <a:t> Repeat the role-plays with different set of participants and rotate the roles, allowing participants to experience being the vigilant leader in various situations.</a:t>
            </a:r>
          </a:p>
          <a:p>
            <a:pPr marL="133350">
              <a:lnSpc>
                <a:spcPct val="115000"/>
              </a:lnSpc>
              <a:buSzPts val="1500"/>
            </a:pPr>
            <a:r>
              <a:rPr lang="en-US" sz="1400" b="1" dirty="0">
                <a:latin typeface="Signika" panose="020B0604020202020204" charset="0"/>
                <a:ea typeface="Open Sans"/>
                <a:cs typeface="Open Sans"/>
                <a:sym typeface="Open Sans"/>
              </a:rPr>
              <a:t>Summary: </a:t>
            </a:r>
            <a:r>
              <a:rPr lang="en-US" sz="1400" dirty="0">
                <a:latin typeface="Signika" panose="020B0604020202020204" charset="0"/>
                <a:ea typeface="Open Sans"/>
                <a:cs typeface="Open Sans"/>
                <a:sym typeface="Open Sans"/>
              </a:rPr>
              <a:t>Conclude the activity by summarizing the key takeaways and insights gained from the role-plays.</a:t>
            </a:r>
          </a:p>
          <a:p>
            <a:pPr marL="133350">
              <a:lnSpc>
                <a:spcPct val="115000"/>
              </a:lnSpc>
              <a:buSzPts val="1500"/>
            </a:pPr>
            <a:r>
              <a:rPr lang="en-US" sz="1400" b="1" dirty="0">
                <a:latin typeface="Signika" panose="020B0604020202020204" charset="0"/>
                <a:ea typeface="Open Sans"/>
                <a:cs typeface="Open Sans"/>
                <a:sym typeface="Open Sans"/>
              </a:rPr>
              <a:t>Discuss how vigilant leadership contributes to successful people management.</a:t>
            </a:r>
          </a:p>
        </p:txBody>
      </p:sp>
      <p:sp>
        <p:nvSpPr>
          <p:cNvPr id="2" name="Footer Placeholder 1">
            <a:extLst>
              <a:ext uri="{FF2B5EF4-FFF2-40B4-BE49-F238E27FC236}">
                <a16:creationId xmlns:a16="http://schemas.microsoft.com/office/drawing/2014/main" id="{F6863BB1-007C-5D30-C494-9CF12339B2C8}"/>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8832986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855405" y="517500"/>
            <a:ext cx="8110800" cy="892800"/>
          </a:xfrm>
          <a:prstGeom prst="rect">
            <a:avLst/>
          </a:prstGeom>
          <a:noFill/>
          <a:ln>
            <a:noFill/>
          </a:ln>
        </p:spPr>
        <p:txBody>
          <a:bodyPr spcFirstLastPara="1" wrap="square" lIns="91425" tIns="91425" rIns="91425" bIns="91425" anchor="b" anchorCtr="0">
            <a:noAutofit/>
          </a:bodyPr>
          <a:lstStyle/>
          <a:p>
            <a:pPr lvl="0"/>
            <a:r>
              <a:rPr lang="en-US" sz="2400" dirty="0">
                <a:latin typeface="Signika"/>
                <a:ea typeface="Signika"/>
                <a:cs typeface="Signika"/>
                <a:sym typeface="Signika"/>
              </a:rPr>
              <a:t>EFFECTIVE DECISION MAKING</a:t>
            </a:r>
            <a:endParaRPr lang="en-IN" sz="24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855405" y="1410300"/>
            <a:ext cx="7875639" cy="3574800"/>
          </a:xfrm>
          <a:prstGeom prst="rect">
            <a:avLst/>
          </a:prstGeom>
          <a:noFill/>
          <a:ln>
            <a:noFill/>
          </a:ln>
        </p:spPr>
        <p:txBody>
          <a:bodyPr spcFirstLastPara="1" wrap="square" lIns="91425" tIns="91425" rIns="91425" bIns="91425" anchor="t" anchorCtr="0">
            <a:noAutofit/>
          </a:bodyPr>
          <a:lstStyle/>
          <a:p>
            <a:pPr marL="133350">
              <a:lnSpc>
                <a:spcPct val="115000"/>
              </a:lnSpc>
              <a:buSzPts val="1500"/>
            </a:pPr>
            <a:r>
              <a:rPr lang="en-US" sz="1600" b="1" dirty="0">
                <a:latin typeface="Signika" panose="020B0604020202020204" charset="0"/>
                <a:ea typeface="Open Sans"/>
                <a:cs typeface="Open Sans"/>
                <a:sym typeface="Open Sans"/>
              </a:rPr>
              <a:t>Effective Decision Making for Vigilant Leaders</a:t>
            </a:r>
          </a:p>
          <a:p>
            <a:pPr marL="419100" indent="-285750">
              <a:lnSpc>
                <a:spcPct val="115000"/>
              </a:lnSpc>
              <a:buSzPts val="1500"/>
              <a:buFont typeface="Arial" panose="020B0604020202020204" pitchFamily="34" charset="0"/>
              <a:buChar char="•"/>
            </a:pPr>
            <a:r>
              <a:rPr lang="en-US" sz="1600" dirty="0">
                <a:latin typeface="Signika" panose="020B0604020202020204" charset="0"/>
                <a:ea typeface="Open Sans"/>
                <a:cs typeface="Open Sans"/>
                <a:sym typeface="Open Sans"/>
              </a:rPr>
              <a:t>Good decision-making is crucial for effective leadership in chartered accountancy.</a:t>
            </a:r>
          </a:p>
          <a:p>
            <a:pPr marL="419100" indent="-285750">
              <a:lnSpc>
                <a:spcPct val="115000"/>
              </a:lnSpc>
              <a:buSzPts val="1500"/>
              <a:buFont typeface="Arial" panose="020B0604020202020204" pitchFamily="34" charset="0"/>
              <a:buChar char="•"/>
            </a:pPr>
            <a:r>
              <a:rPr lang="en-US" sz="1600" dirty="0">
                <a:latin typeface="Signika" panose="020B0604020202020204" charset="0"/>
                <a:ea typeface="Open Sans"/>
                <a:cs typeface="Open Sans"/>
                <a:sym typeface="Open Sans"/>
              </a:rPr>
              <a:t>Decisions in this field can greatly impact finances and ethics.</a:t>
            </a:r>
          </a:p>
          <a:p>
            <a:pPr marL="419100" indent="-285750">
              <a:lnSpc>
                <a:spcPct val="115000"/>
              </a:lnSpc>
              <a:buSzPts val="1500"/>
              <a:buFont typeface="Arial" panose="020B0604020202020204" pitchFamily="34" charset="0"/>
              <a:buChar char="•"/>
            </a:pPr>
            <a:r>
              <a:rPr lang="en-US" sz="1600" dirty="0">
                <a:latin typeface="Signika" panose="020B0604020202020204" charset="0"/>
                <a:ea typeface="Open Sans"/>
                <a:cs typeface="Open Sans"/>
                <a:sym typeface="Open Sans"/>
              </a:rPr>
              <a:t>This section teaches future Chartered Accountants how to make informed and ethical decisions.</a:t>
            </a:r>
          </a:p>
          <a:p>
            <a:pPr marL="419100" indent="-285750">
              <a:lnSpc>
                <a:spcPct val="115000"/>
              </a:lnSpc>
              <a:buSzPts val="1500"/>
              <a:buFont typeface="Arial" panose="020B0604020202020204" pitchFamily="34" charset="0"/>
              <a:buChar char="•"/>
            </a:pPr>
            <a:r>
              <a:rPr lang="en-US" sz="1600" dirty="0">
                <a:latin typeface="Signika" panose="020B0604020202020204" charset="0"/>
                <a:ea typeface="Open Sans"/>
                <a:cs typeface="Open Sans"/>
                <a:sym typeface="Open Sans"/>
              </a:rPr>
              <a:t>It covers decision-making models, strategies, and ethical considerations.</a:t>
            </a:r>
          </a:p>
          <a:p>
            <a:pPr marL="419100" indent="-285750">
              <a:lnSpc>
                <a:spcPct val="115000"/>
              </a:lnSpc>
              <a:buSzPts val="1500"/>
              <a:buFont typeface="Arial" panose="020B0604020202020204" pitchFamily="34" charset="0"/>
              <a:buChar char="•"/>
            </a:pPr>
            <a:r>
              <a:rPr lang="en-US" sz="1600" dirty="0">
                <a:latin typeface="Signika" panose="020B0604020202020204" charset="0"/>
                <a:ea typeface="Open Sans"/>
                <a:cs typeface="Open Sans"/>
                <a:sym typeface="Open Sans"/>
              </a:rPr>
              <a:t>The goal is to prepare them to be vigilant leaders in the profession.</a:t>
            </a:r>
          </a:p>
        </p:txBody>
      </p:sp>
      <p:sp>
        <p:nvSpPr>
          <p:cNvPr id="2" name="Footer Placeholder 1">
            <a:extLst>
              <a:ext uri="{FF2B5EF4-FFF2-40B4-BE49-F238E27FC236}">
                <a16:creationId xmlns:a16="http://schemas.microsoft.com/office/drawing/2014/main" id="{AC2FDD91-4A0D-924D-87A7-89B047871568}"/>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1743345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1038367" y="158400"/>
            <a:ext cx="8110800" cy="892800"/>
          </a:xfrm>
          <a:prstGeom prst="rect">
            <a:avLst/>
          </a:prstGeom>
          <a:noFill/>
          <a:ln>
            <a:noFill/>
          </a:ln>
        </p:spPr>
        <p:txBody>
          <a:bodyPr spcFirstLastPara="1" wrap="square" lIns="91425" tIns="91425" rIns="91425" bIns="91425" anchor="b" anchorCtr="0">
            <a:noAutofit/>
          </a:bodyPr>
          <a:lstStyle/>
          <a:p>
            <a:pPr lvl="0"/>
            <a:r>
              <a:rPr lang="en-US" dirty="0">
                <a:latin typeface="Signika"/>
                <a:ea typeface="Signika"/>
                <a:cs typeface="Signika"/>
                <a:sym typeface="Signika"/>
              </a:rPr>
              <a:t>Common Decision-Making Challenges and Cognitive Biases</a:t>
            </a:r>
            <a:endParaRPr lang="en-IN" dirty="0">
              <a:latin typeface="Signika"/>
              <a:ea typeface="Signika"/>
              <a:cs typeface="Signika"/>
              <a:sym typeface="Signika"/>
            </a:endParaRPr>
          </a:p>
        </p:txBody>
      </p:sp>
      <p:graphicFrame>
        <p:nvGraphicFramePr>
          <p:cNvPr id="2" name="Diagram 1">
            <a:extLst>
              <a:ext uri="{FF2B5EF4-FFF2-40B4-BE49-F238E27FC236}">
                <a16:creationId xmlns:a16="http://schemas.microsoft.com/office/drawing/2014/main" id="{DAC8403D-A61B-4CEE-84A5-D9F20FCECD93}"/>
              </a:ext>
            </a:extLst>
          </p:cNvPr>
          <p:cNvGraphicFramePr/>
          <p:nvPr>
            <p:extLst>
              <p:ext uri="{D42A27DB-BD31-4B8C-83A1-F6EECF244321}">
                <p14:modId xmlns:p14="http://schemas.microsoft.com/office/powerpoint/2010/main" val="3811187325"/>
              </p:ext>
            </p:extLst>
          </p:nvPr>
        </p:nvGraphicFramePr>
        <p:xfrm>
          <a:off x="610355" y="604800"/>
          <a:ext cx="6897329" cy="42534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ectangle 2">
            <a:extLst>
              <a:ext uri="{FF2B5EF4-FFF2-40B4-BE49-F238E27FC236}">
                <a16:creationId xmlns:a16="http://schemas.microsoft.com/office/drawing/2014/main" id="{2F81E6CA-4F8B-4BCC-AC7C-3A789C216BA5}"/>
              </a:ext>
            </a:extLst>
          </p:cNvPr>
          <p:cNvSpPr/>
          <p:nvPr/>
        </p:nvSpPr>
        <p:spPr>
          <a:xfrm>
            <a:off x="436484" y="4338769"/>
            <a:ext cx="7545194" cy="646331"/>
          </a:xfrm>
          <a:prstGeom prst="rect">
            <a:avLst/>
          </a:prstGeom>
        </p:spPr>
        <p:txBody>
          <a:bodyPr wrap="square">
            <a:spAutoFit/>
          </a:bodyPr>
          <a:lstStyle/>
          <a:p>
            <a:r>
              <a:rPr lang="en-IN" sz="1200" dirty="0">
                <a:latin typeface="Signika" panose="020B0604020202020204" charset="0"/>
              </a:rPr>
              <a:t>Awareness of these common decision-making challenges and cognitive biases is essential for leaders and decision-makers. By recognizing these pitfalls, individuals can take steps to mitigate their impact and make more informed and rational decisions.</a:t>
            </a:r>
          </a:p>
        </p:txBody>
      </p:sp>
      <p:sp>
        <p:nvSpPr>
          <p:cNvPr id="4" name="Footer Placeholder 3">
            <a:extLst>
              <a:ext uri="{FF2B5EF4-FFF2-40B4-BE49-F238E27FC236}">
                <a16:creationId xmlns:a16="http://schemas.microsoft.com/office/drawing/2014/main" id="{EA3883A8-1EAC-D04A-9E2C-4FD87F58EF46}"/>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5349515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1038367" y="158400"/>
            <a:ext cx="81108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ACTIVITY -  DECISION MATRIX CHALLENGE</a:t>
            </a:r>
            <a:endParaRPr lang="en-IN"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51619" y="969238"/>
            <a:ext cx="7875639" cy="3574800"/>
          </a:xfrm>
          <a:prstGeom prst="rect">
            <a:avLst/>
          </a:prstGeom>
          <a:noFill/>
          <a:ln>
            <a:noFill/>
          </a:ln>
        </p:spPr>
        <p:txBody>
          <a:bodyPr spcFirstLastPara="1" wrap="square" lIns="91425" tIns="91425" rIns="91425" bIns="91425" anchor="t" anchorCtr="0">
            <a:noAutofit/>
          </a:bodyPr>
          <a:lstStyle/>
          <a:p>
            <a:pPr marL="133350">
              <a:lnSpc>
                <a:spcPct val="115000"/>
              </a:lnSpc>
              <a:buSzPts val="1500"/>
            </a:pPr>
            <a:r>
              <a:rPr lang="en-US" sz="1400" b="1" dirty="0">
                <a:latin typeface="Signika" panose="020B0604020202020204" charset="0"/>
                <a:ea typeface="Open Sans"/>
                <a:cs typeface="Open Sans"/>
                <a:sym typeface="Open Sans"/>
              </a:rPr>
              <a:t>Objective:</a:t>
            </a:r>
            <a:r>
              <a:rPr lang="en-US" sz="1400" dirty="0">
                <a:latin typeface="Signika" panose="020B0604020202020204" charset="0"/>
                <a:ea typeface="Open Sans"/>
                <a:cs typeface="Open Sans"/>
                <a:sym typeface="Open Sans"/>
              </a:rPr>
              <a:t> The objective of this game is to help Chartered Accountant aspirants and trainees practice effective decision-making by using a decision matrix to analyze and make informed choices in a business context.</a:t>
            </a:r>
          </a:p>
          <a:p>
            <a:pPr marL="133350">
              <a:lnSpc>
                <a:spcPct val="115000"/>
              </a:lnSpc>
              <a:buSzPts val="1500"/>
            </a:pPr>
            <a:r>
              <a:rPr lang="en-US" sz="1400" b="1" dirty="0">
                <a:latin typeface="Signika" panose="020B0604020202020204" charset="0"/>
                <a:ea typeface="Open Sans"/>
                <a:cs typeface="Open Sans"/>
                <a:sym typeface="Open Sans"/>
              </a:rPr>
              <a:t>Scenario 1: Investment Decision</a:t>
            </a:r>
          </a:p>
          <a:p>
            <a:pPr marL="133350">
              <a:lnSpc>
                <a:spcPct val="115000"/>
              </a:lnSpc>
              <a:buSzPts val="1500"/>
            </a:pPr>
            <a:r>
              <a:rPr lang="en-US" sz="1400" b="1" dirty="0">
                <a:latin typeface="Signika" panose="020B0604020202020204" charset="0"/>
                <a:ea typeface="Open Sans"/>
                <a:cs typeface="Open Sans"/>
                <a:sym typeface="Open Sans"/>
              </a:rPr>
              <a:t>Context:</a:t>
            </a:r>
            <a:r>
              <a:rPr lang="en-US" sz="1400" dirty="0">
                <a:latin typeface="Signika" panose="020B0604020202020204" charset="0"/>
                <a:ea typeface="Open Sans"/>
                <a:cs typeface="Open Sans"/>
                <a:sym typeface="Open Sans"/>
              </a:rPr>
              <a:t> You are a Chartered Accountant advising a client who is considering investing in a new manufacturing plant. The client has asked for your expert opinion on whether this investment aligns with their financial goals.</a:t>
            </a:r>
          </a:p>
          <a:p>
            <a:pPr marL="133350">
              <a:lnSpc>
                <a:spcPct val="115000"/>
              </a:lnSpc>
              <a:buSzPts val="1500"/>
            </a:pPr>
            <a:endParaRPr lang="en-US" sz="1400" dirty="0">
              <a:latin typeface="Signika" panose="020B0604020202020204" charset="0"/>
              <a:ea typeface="Open Sans"/>
              <a:cs typeface="Open Sans"/>
              <a:sym typeface="Open Sans"/>
            </a:endParaRPr>
          </a:p>
        </p:txBody>
      </p:sp>
      <p:graphicFrame>
        <p:nvGraphicFramePr>
          <p:cNvPr id="2" name="Table 1">
            <a:extLst>
              <a:ext uri="{FF2B5EF4-FFF2-40B4-BE49-F238E27FC236}">
                <a16:creationId xmlns:a16="http://schemas.microsoft.com/office/drawing/2014/main" id="{0B54F35E-0276-4A6C-9EB8-4978F5A8F640}"/>
              </a:ext>
            </a:extLst>
          </p:cNvPr>
          <p:cNvGraphicFramePr>
            <a:graphicFrameLocks noGrp="1"/>
          </p:cNvGraphicFramePr>
          <p:nvPr>
            <p:extLst>
              <p:ext uri="{D42A27DB-BD31-4B8C-83A1-F6EECF244321}">
                <p14:modId xmlns:p14="http://schemas.microsoft.com/office/powerpoint/2010/main" val="2523648152"/>
              </p:ext>
            </p:extLst>
          </p:nvPr>
        </p:nvGraphicFramePr>
        <p:xfrm>
          <a:off x="4707786" y="2898118"/>
          <a:ext cx="3372466" cy="1645920"/>
        </p:xfrm>
        <a:graphic>
          <a:graphicData uri="http://schemas.openxmlformats.org/drawingml/2006/table">
            <a:tbl>
              <a:tblPr firstRow="1" bandRow="1">
                <a:tableStyleId>{F5AB1C69-6EDB-4FF4-983F-18BD219EF322}</a:tableStyleId>
              </a:tblPr>
              <a:tblGrid>
                <a:gridCol w="2099925">
                  <a:extLst>
                    <a:ext uri="{9D8B030D-6E8A-4147-A177-3AD203B41FA5}">
                      <a16:colId xmlns:a16="http://schemas.microsoft.com/office/drawing/2014/main" val="3682485366"/>
                    </a:ext>
                  </a:extLst>
                </a:gridCol>
                <a:gridCol w="1272541">
                  <a:extLst>
                    <a:ext uri="{9D8B030D-6E8A-4147-A177-3AD203B41FA5}">
                      <a16:colId xmlns:a16="http://schemas.microsoft.com/office/drawing/2014/main" val="2266765372"/>
                    </a:ext>
                  </a:extLst>
                </a:gridCol>
              </a:tblGrid>
              <a:tr h="209394">
                <a:tc>
                  <a:txBody>
                    <a:bodyPr/>
                    <a:lstStyle/>
                    <a:p>
                      <a:r>
                        <a:rPr lang="en-US" sz="1200" dirty="0">
                          <a:latin typeface="Signika" panose="020B0604020202020204" charset="0"/>
                        </a:rPr>
                        <a:t>Criteria</a:t>
                      </a:r>
                      <a:endParaRPr lang="en-IN" sz="1200" dirty="0">
                        <a:latin typeface="Signika" panose="020B0604020202020204" charset="0"/>
                      </a:endParaRPr>
                    </a:p>
                  </a:txBody>
                  <a:tcPr/>
                </a:tc>
                <a:tc>
                  <a:txBody>
                    <a:bodyPr/>
                    <a:lstStyle/>
                    <a:p>
                      <a:r>
                        <a:rPr lang="en-US" sz="1200" dirty="0">
                          <a:latin typeface="Signika" panose="020B0604020202020204" charset="0"/>
                        </a:rPr>
                        <a:t>Weight (0-100)</a:t>
                      </a:r>
                      <a:endParaRPr lang="en-IN" sz="1200" dirty="0">
                        <a:latin typeface="Signika" panose="020B0604020202020204" charset="0"/>
                      </a:endParaRPr>
                    </a:p>
                  </a:txBody>
                  <a:tcPr/>
                </a:tc>
                <a:extLst>
                  <a:ext uri="{0D108BD9-81ED-4DB2-BD59-A6C34878D82A}">
                    <a16:rowId xmlns:a16="http://schemas.microsoft.com/office/drawing/2014/main" val="613483011"/>
                  </a:ext>
                </a:extLst>
              </a:tr>
              <a:tr h="209394">
                <a:tc>
                  <a:txBody>
                    <a:bodyPr/>
                    <a:lstStyle/>
                    <a:p>
                      <a:r>
                        <a:rPr lang="en-US" sz="1200" dirty="0">
                          <a:latin typeface="Signika" panose="020B0604020202020204" charset="0"/>
                        </a:rPr>
                        <a:t>Net Present Value (NPV)</a:t>
                      </a:r>
                      <a:endParaRPr lang="en-IN" sz="1200" dirty="0">
                        <a:latin typeface="Signika" panose="020B0604020202020204" charset="0"/>
                      </a:endParaRPr>
                    </a:p>
                  </a:txBody>
                  <a:tcPr/>
                </a:tc>
                <a:tc>
                  <a:txBody>
                    <a:bodyPr/>
                    <a:lstStyle/>
                    <a:p>
                      <a:r>
                        <a:rPr lang="en-US" sz="1200" dirty="0">
                          <a:latin typeface="Signika" panose="020B0604020202020204" charset="0"/>
                        </a:rPr>
                        <a:t>30</a:t>
                      </a:r>
                      <a:endParaRPr lang="en-IN" sz="1200" dirty="0">
                        <a:latin typeface="Signika" panose="020B0604020202020204" charset="0"/>
                      </a:endParaRPr>
                    </a:p>
                  </a:txBody>
                  <a:tcPr/>
                </a:tc>
                <a:extLst>
                  <a:ext uri="{0D108BD9-81ED-4DB2-BD59-A6C34878D82A}">
                    <a16:rowId xmlns:a16="http://schemas.microsoft.com/office/drawing/2014/main" val="3766500659"/>
                  </a:ext>
                </a:extLst>
              </a:tr>
              <a:tr h="209394">
                <a:tc>
                  <a:txBody>
                    <a:bodyPr/>
                    <a:lstStyle/>
                    <a:p>
                      <a:r>
                        <a:rPr lang="en-US" sz="1200" dirty="0">
                          <a:latin typeface="Signika" panose="020B0604020202020204" charset="0"/>
                        </a:rPr>
                        <a:t>Return on Investment (ROI)</a:t>
                      </a:r>
                      <a:endParaRPr lang="en-IN" sz="1200" dirty="0">
                        <a:latin typeface="Signika" panose="020B0604020202020204" charset="0"/>
                      </a:endParaRPr>
                    </a:p>
                  </a:txBody>
                  <a:tcPr/>
                </a:tc>
                <a:tc>
                  <a:txBody>
                    <a:bodyPr/>
                    <a:lstStyle/>
                    <a:p>
                      <a:r>
                        <a:rPr lang="en-US" sz="1200" dirty="0">
                          <a:latin typeface="Signika" panose="020B0604020202020204" charset="0"/>
                        </a:rPr>
                        <a:t>25</a:t>
                      </a:r>
                      <a:endParaRPr lang="en-IN" sz="1200" dirty="0">
                        <a:latin typeface="Signika" panose="020B0604020202020204" charset="0"/>
                      </a:endParaRPr>
                    </a:p>
                  </a:txBody>
                  <a:tcPr/>
                </a:tc>
                <a:extLst>
                  <a:ext uri="{0D108BD9-81ED-4DB2-BD59-A6C34878D82A}">
                    <a16:rowId xmlns:a16="http://schemas.microsoft.com/office/drawing/2014/main" val="189210400"/>
                  </a:ext>
                </a:extLst>
              </a:tr>
              <a:tr h="209394">
                <a:tc>
                  <a:txBody>
                    <a:bodyPr/>
                    <a:lstStyle/>
                    <a:p>
                      <a:r>
                        <a:rPr lang="en-US" sz="1200" dirty="0">
                          <a:latin typeface="Signika" panose="020B0604020202020204" charset="0"/>
                        </a:rPr>
                        <a:t>Payback Period</a:t>
                      </a:r>
                      <a:endParaRPr lang="en-IN" sz="1200" dirty="0">
                        <a:latin typeface="Signika" panose="020B0604020202020204" charset="0"/>
                      </a:endParaRPr>
                    </a:p>
                  </a:txBody>
                  <a:tcPr/>
                </a:tc>
                <a:tc>
                  <a:txBody>
                    <a:bodyPr/>
                    <a:lstStyle/>
                    <a:p>
                      <a:r>
                        <a:rPr lang="en-US" sz="1200" dirty="0">
                          <a:latin typeface="Signika" panose="020B0604020202020204" charset="0"/>
                        </a:rPr>
                        <a:t>20</a:t>
                      </a:r>
                      <a:endParaRPr lang="en-IN" sz="1200" dirty="0">
                        <a:latin typeface="Signika" panose="020B0604020202020204" charset="0"/>
                      </a:endParaRPr>
                    </a:p>
                  </a:txBody>
                  <a:tcPr/>
                </a:tc>
                <a:extLst>
                  <a:ext uri="{0D108BD9-81ED-4DB2-BD59-A6C34878D82A}">
                    <a16:rowId xmlns:a16="http://schemas.microsoft.com/office/drawing/2014/main" val="3868409559"/>
                  </a:ext>
                </a:extLst>
              </a:tr>
              <a:tr h="209394">
                <a:tc>
                  <a:txBody>
                    <a:bodyPr/>
                    <a:lstStyle/>
                    <a:p>
                      <a:r>
                        <a:rPr lang="en-US" sz="1200" dirty="0">
                          <a:latin typeface="Signika" panose="020B0604020202020204" charset="0"/>
                        </a:rPr>
                        <a:t>Risk Assessment</a:t>
                      </a:r>
                      <a:endParaRPr lang="en-IN" sz="1200" dirty="0">
                        <a:latin typeface="Signika" panose="020B0604020202020204" charset="0"/>
                      </a:endParaRPr>
                    </a:p>
                  </a:txBody>
                  <a:tcPr/>
                </a:tc>
                <a:tc>
                  <a:txBody>
                    <a:bodyPr/>
                    <a:lstStyle/>
                    <a:p>
                      <a:r>
                        <a:rPr lang="en-US" sz="1200" dirty="0">
                          <a:latin typeface="Signika" panose="020B0604020202020204" charset="0"/>
                        </a:rPr>
                        <a:t>15</a:t>
                      </a:r>
                      <a:endParaRPr lang="en-IN" sz="1200" dirty="0">
                        <a:latin typeface="Signika" panose="020B0604020202020204" charset="0"/>
                      </a:endParaRPr>
                    </a:p>
                  </a:txBody>
                  <a:tcPr/>
                </a:tc>
                <a:extLst>
                  <a:ext uri="{0D108BD9-81ED-4DB2-BD59-A6C34878D82A}">
                    <a16:rowId xmlns:a16="http://schemas.microsoft.com/office/drawing/2014/main" val="2859826436"/>
                  </a:ext>
                </a:extLst>
              </a:tr>
              <a:tr h="209394">
                <a:tc>
                  <a:txBody>
                    <a:bodyPr/>
                    <a:lstStyle/>
                    <a:p>
                      <a:r>
                        <a:rPr lang="en-US" sz="1200" dirty="0">
                          <a:latin typeface="Signika" panose="020B0604020202020204" charset="0"/>
                        </a:rPr>
                        <a:t>Regulatory Compliance</a:t>
                      </a:r>
                      <a:endParaRPr lang="en-IN" sz="1200" dirty="0">
                        <a:latin typeface="Signika" panose="020B0604020202020204" charset="0"/>
                      </a:endParaRPr>
                    </a:p>
                  </a:txBody>
                  <a:tcPr/>
                </a:tc>
                <a:tc>
                  <a:txBody>
                    <a:bodyPr/>
                    <a:lstStyle/>
                    <a:p>
                      <a:r>
                        <a:rPr lang="en-US" sz="1200" dirty="0">
                          <a:latin typeface="Signika" panose="020B0604020202020204" charset="0"/>
                        </a:rPr>
                        <a:t>10</a:t>
                      </a:r>
                      <a:endParaRPr lang="en-IN" sz="1200" dirty="0">
                        <a:latin typeface="Signika" panose="020B0604020202020204" charset="0"/>
                      </a:endParaRPr>
                    </a:p>
                  </a:txBody>
                  <a:tcPr/>
                </a:tc>
                <a:extLst>
                  <a:ext uri="{0D108BD9-81ED-4DB2-BD59-A6C34878D82A}">
                    <a16:rowId xmlns:a16="http://schemas.microsoft.com/office/drawing/2014/main" val="2699854005"/>
                  </a:ext>
                </a:extLst>
              </a:tr>
            </a:tbl>
          </a:graphicData>
        </a:graphic>
      </p:graphicFrame>
      <p:sp>
        <p:nvSpPr>
          <p:cNvPr id="3" name="Rectangle 2">
            <a:extLst>
              <a:ext uri="{FF2B5EF4-FFF2-40B4-BE49-F238E27FC236}">
                <a16:creationId xmlns:a16="http://schemas.microsoft.com/office/drawing/2014/main" id="{274D751E-5AE1-4F09-A7F3-B182CA1BA644}"/>
              </a:ext>
            </a:extLst>
          </p:cNvPr>
          <p:cNvSpPr/>
          <p:nvPr/>
        </p:nvSpPr>
        <p:spPr>
          <a:xfrm>
            <a:off x="51619" y="3391797"/>
            <a:ext cx="3827207" cy="577017"/>
          </a:xfrm>
          <a:prstGeom prst="rect">
            <a:avLst/>
          </a:prstGeom>
        </p:spPr>
        <p:txBody>
          <a:bodyPr wrap="square">
            <a:spAutoFit/>
          </a:bodyPr>
          <a:lstStyle/>
          <a:p>
            <a:pPr marL="133350">
              <a:lnSpc>
                <a:spcPct val="115000"/>
              </a:lnSpc>
              <a:buSzPts val="1500"/>
            </a:pPr>
            <a:r>
              <a:rPr lang="en-US" b="1" dirty="0">
                <a:latin typeface="Signika" panose="020B0604020202020204" charset="0"/>
                <a:ea typeface="Open Sans"/>
                <a:cs typeface="Open Sans"/>
                <a:sym typeface="Open Sans"/>
              </a:rPr>
              <a:t>Decision Matrix Template 1: </a:t>
            </a:r>
          </a:p>
          <a:p>
            <a:pPr marL="133350">
              <a:lnSpc>
                <a:spcPct val="115000"/>
              </a:lnSpc>
              <a:buSzPts val="1500"/>
            </a:pPr>
            <a:r>
              <a:rPr lang="en-US" b="1" dirty="0">
                <a:latin typeface="Signika" panose="020B0604020202020204" charset="0"/>
                <a:ea typeface="Open Sans"/>
                <a:cs typeface="Open Sans"/>
                <a:sym typeface="Open Sans"/>
              </a:rPr>
              <a:t>Investment Opportunity Evaluation</a:t>
            </a:r>
          </a:p>
        </p:txBody>
      </p:sp>
      <p:sp>
        <p:nvSpPr>
          <p:cNvPr id="4" name="Arrow: Striped Right 3">
            <a:extLst>
              <a:ext uri="{FF2B5EF4-FFF2-40B4-BE49-F238E27FC236}">
                <a16:creationId xmlns:a16="http://schemas.microsoft.com/office/drawing/2014/main" id="{2B57693B-EB65-4955-90FA-87A48B5CF487}"/>
              </a:ext>
            </a:extLst>
          </p:cNvPr>
          <p:cNvSpPr/>
          <p:nvPr/>
        </p:nvSpPr>
        <p:spPr>
          <a:xfrm>
            <a:off x="3878826" y="3391797"/>
            <a:ext cx="737419" cy="501445"/>
          </a:xfrm>
          <a:prstGeom prst="stripedRightArrow">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Footer Placeholder 4">
            <a:extLst>
              <a:ext uri="{FF2B5EF4-FFF2-40B4-BE49-F238E27FC236}">
                <a16:creationId xmlns:a16="http://schemas.microsoft.com/office/drawing/2014/main" id="{1BBE508D-FA72-5DA8-9BE6-1B52DC9DF5DB}"/>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746322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1038367" y="158400"/>
            <a:ext cx="81108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ACTIVITY -  DECISION MATRIX CHALLENGE . </a:t>
            </a:r>
            <a:r>
              <a:rPr lang="en-US" sz="2500" dirty="0" err="1">
                <a:latin typeface="Signika"/>
                <a:ea typeface="Signika"/>
                <a:cs typeface="Signika"/>
                <a:sym typeface="Signika"/>
              </a:rPr>
              <a:t>Contd</a:t>
            </a:r>
            <a:r>
              <a:rPr lang="en-US" sz="2500" dirty="0">
                <a:latin typeface="Signika"/>
                <a:ea typeface="Signika"/>
                <a:cs typeface="Signika"/>
                <a:sym typeface="Signika"/>
              </a:rPr>
              <a:t>…</a:t>
            </a:r>
            <a:endParaRPr lang="en-IN"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855405" y="1051200"/>
            <a:ext cx="7875639" cy="3574800"/>
          </a:xfrm>
          <a:prstGeom prst="rect">
            <a:avLst/>
          </a:prstGeom>
          <a:noFill/>
          <a:ln>
            <a:noFill/>
          </a:ln>
        </p:spPr>
        <p:txBody>
          <a:bodyPr spcFirstLastPara="1" wrap="square" lIns="91425" tIns="91425" rIns="91425" bIns="91425" anchor="t" anchorCtr="0">
            <a:noAutofit/>
          </a:bodyPr>
          <a:lstStyle/>
          <a:p>
            <a:pPr marL="133350">
              <a:lnSpc>
                <a:spcPct val="115000"/>
              </a:lnSpc>
              <a:buSzPts val="1500"/>
            </a:pPr>
            <a:r>
              <a:rPr lang="en-US" b="1" dirty="0">
                <a:latin typeface="Signika" panose="020B0604020202020204" charset="0"/>
                <a:ea typeface="Open Sans"/>
                <a:cs typeface="Open Sans"/>
                <a:sym typeface="Open Sans"/>
              </a:rPr>
              <a:t>Scenario 2: Software Selection</a:t>
            </a:r>
          </a:p>
          <a:p>
            <a:pPr marL="133350">
              <a:lnSpc>
                <a:spcPct val="115000"/>
              </a:lnSpc>
              <a:buSzPts val="1500"/>
            </a:pPr>
            <a:endParaRPr lang="en-US" b="1" dirty="0">
              <a:latin typeface="Signika" panose="020B0604020202020204" charset="0"/>
              <a:ea typeface="Open Sans"/>
              <a:cs typeface="Open Sans"/>
              <a:sym typeface="Open Sans"/>
            </a:endParaRPr>
          </a:p>
          <a:p>
            <a:pPr marL="133350">
              <a:lnSpc>
                <a:spcPct val="115000"/>
              </a:lnSpc>
              <a:buSzPts val="1500"/>
            </a:pPr>
            <a:r>
              <a:rPr lang="en-US" b="1" dirty="0">
                <a:latin typeface="Signika" panose="020B0604020202020204" charset="0"/>
                <a:ea typeface="Open Sans"/>
                <a:cs typeface="Open Sans"/>
                <a:sym typeface="Open Sans"/>
              </a:rPr>
              <a:t>Context:</a:t>
            </a:r>
            <a:r>
              <a:rPr lang="en-US" dirty="0">
                <a:latin typeface="Signika" panose="020B0604020202020204" charset="0"/>
                <a:ea typeface="Open Sans"/>
                <a:cs typeface="Open Sans"/>
                <a:sym typeface="Open Sans"/>
              </a:rPr>
              <a:t> Your accounting firm is considering upgrading its accounting software to improve efficiency and accuracy. You need to evaluate different software options to make an informed</a:t>
            </a:r>
          </a:p>
          <a:p>
            <a:pPr marL="133350">
              <a:lnSpc>
                <a:spcPct val="115000"/>
              </a:lnSpc>
              <a:buSzPts val="1500"/>
            </a:pPr>
            <a:r>
              <a:rPr lang="en-US" dirty="0">
                <a:latin typeface="Signika" panose="020B0604020202020204" charset="0"/>
                <a:ea typeface="Open Sans"/>
                <a:cs typeface="Open Sans"/>
                <a:sym typeface="Open Sans"/>
              </a:rPr>
              <a:t>decision.</a:t>
            </a:r>
          </a:p>
        </p:txBody>
      </p:sp>
      <p:graphicFrame>
        <p:nvGraphicFramePr>
          <p:cNvPr id="2" name="Table 1">
            <a:extLst>
              <a:ext uri="{FF2B5EF4-FFF2-40B4-BE49-F238E27FC236}">
                <a16:creationId xmlns:a16="http://schemas.microsoft.com/office/drawing/2014/main" id="{0B54F35E-0276-4A6C-9EB8-4978F5A8F640}"/>
              </a:ext>
            </a:extLst>
          </p:cNvPr>
          <p:cNvGraphicFramePr>
            <a:graphicFrameLocks noGrp="1"/>
          </p:cNvGraphicFramePr>
          <p:nvPr>
            <p:extLst>
              <p:ext uri="{D42A27DB-BD31-4B8C-83A1-F6EECF244321}">
                <p14:modId xmlns:p14="http://schemas.microsoft.com/office/powerpoint/2010/main" val="4251799357"/>
              </p:ext>
            </p:extLst>
          </p:nvPr>
        </p:nvGraphicFramePr>
        <p:xfrm>
          <a:off x="4916129" y="2502423"/>
          <a:ext cx="3556819" cy="1645920"/>
        </p:xfrm>
        <a:graphic>
          <a:graphicData uri="http://schemas.openxmlformats.org/drawingml/2006/table">
            <a:tbl>
              <a:tblPr firstRow="1" bandRow="1">
                <a:tableStyleId>{F5AB1C69-6EDB-4FF4-983F-18BD219EF322}</a:tableStyleId>
              </a:tblPr>
              <a:tblGrid>
                <a:gridCol w="2214716">
                  <a:extLst>
                    <a:ext uri="{9D8B030D-6E8A-4147-A177-3AD203B41FA5}">
                      <a16:colId xmlns:a16="http://schemas.microsoft.com/office/drawing/2014/main" val="3682485366"/>
                    </a:ext>
                  </a:extLst>
                </a:gridCol>
                <a:gridCol w="1342103">
                  <a:extLst>
                    <a:ext uri="{9D8B030D-6E8A-4147-A177-3AD203B41FA5}">
                      <a16:colId xmlns:a16="http://schemas.microsoft.com/office/drawing/2014/main" val="2266765372"/>
                    </a:ext>
                  </a:extLst>
                </a:gridCol>
              </a:tblGrid>
              <a:tr h="148800">
                <a:tc>
                  <a:txBody>
                    <a:bodyPr/>
                    <a:lstStyle/>
                    <a:p>
                      <a:r>
                        <a:rPr lang="en-US" sz="1200" dirty="0">
                          <a:latin typeface="Signika" panose="020B0604020202020204" charset="0"/>
                        </a:rPr>
                        <a:t>Criteria</a:t>
                      </a:r>
                      <a:endParaRPr lang="en-IN" sz="1200" dirty="0">
                        <a:latin typeface="Signika" panose="020B0604020202020204" charset="0"/>
                      </a:endParaRPr>
                    </a:p>
                  </a:txBody>
                  <a:tcPr/>
                </a:tc>
                <a:tc>
                  <a:txBody>
                    <a:bodyPr/>
                    <a:lstStyle/>
                    <a:p>
                      <a:r>
                        <a:rPr lang="en-US" sz="1200" dirty="0">
                          <a:latin typeface="Signika" panose="020B0604020202020204" charset="0"/>
                        </a:rPr>
                        <a:t>Weight (0-100)</a:t>
                      </a:r>
                      <a:endParaRPr lang="en-IN" sz="1200" dirty="0">
                        <a:latin typeface="Signika" panose="020B0604020202020204" charset="0"/>
                      </a:endParaRPr>
                    </a:p>
                  </a:txBody>
                  <a:tcPr/>
                </a:tc>
                <a:extLst>
                  <a:ext uri="{0D108BD9-81ED-4DB2-BD59-A6C34878D82A}">
                    <a16:rowId xmlns:a16="http://schemas.microsoft.com/office/drawing/2014/main" val="613483011"/>
                  </a:ext>
                </a:extLst>
              </a:tr>
              <a:tr h="148800">
                <a:tc>
                  <a:txBody>
                    <a:bodyPr/>
                    <a:lstStyle/>
                    <a:p>
                      <a:r>
                        <a:rPr lang="en-US" sz="1200" dirty="0">
                          <a:latin typeface="Signika" panose="020B0604020202020204" charset="0"/>
                        </a:rPr>
                        <a:t>Cost</a:t>
                      </a:r>
                      <a:endParaRPr lang="en-IN" sz="1200" dirty="0">
                        <a:latin typeface="Signika" panose="020B0604020202020204" charset="0"/>
                      </a:endParaRPr>
                    </a:p>
                  </a:txBody>
                  <a:tcPr/>
                </a:tc>
                <a:tc>
                  <a:txBody>
                    <a:bodyPr/>
                    <a:lstStyle/>
                    <a:p>
                      <a:r>
                        <a:rPr lang="en-US" sz="1200" dirty="0">
                          <a:latin typeface="Signika" panose="020B0604020202020204" charset="0"/>
                        </a:rPr>
                        <a:t>30</a:t>
                      </a:r>
                      <a:endParaRPr lang="en-IN" sz="1200" dirty="0">
                        <a:latin typeface="Signika" panose="020B0604020202020204" charset="0"/>
                      </a:endParaRPr>
                    </a:p>
                  </a:txBody>
                  <a:tcPr/>
                </a:tc>
                <a:extLst>
                  <a:ext uri="{0D108BD9-81ED-4DB2-BD59-A6C34878D82A}">
                    <a16:rowId xmlns:a16="http://schemas.microsoft.com/office/drawing/2014/main" val="3766500659"/>
                  </a:ext>
                </a:extLst>
              </a:tr>
              <a:tr h="148800">
                <a:tc>
                  <a:txBody>
                    <a:bodyPr/>
                    <a:lstStyle/>
                    <a:p>
                      <a:r>
                        <a:rPr lang="en-US" sz="1200" dirty="0">
                          <a:latin typeface="Signika" panose="020B0604020202020204" charset="0"/>
                        </a:rPr>
                        <a:t>Functionality</a:t>
                      </a:r>
                      <a:endParaRPr lang="en-IN" sz="1200" dirty="0">
                        <a:latin typeface="Signika" panose="020B0604020202020204" charset="0"/>
                      </a:endParaRPr>
                    </a:p>
                  </a:txBody>
                  <a:tcPr/>
                </a:tc>
                <a:tc>
                  <a:txBody>
                    <a:bodyPr/>
                    <a:lstStyle/>
                    <a:p>
                      <a:r>
                        <a:rPr lang="en-US" sz="1200" dirty="0">
                          <a:latin typeface="Signika" panose="020B0604020202020204" charset="0"/>
                        </a:rPr>
                        <a:t>25</a:t>
                      </a:r>
                      <a:endParaRPr lang="en-IN" sz="1200" dirty="0">
                        <a:latin typeface="Signika" panose="020B0604020202020204" charset="0"/>
                      </a:endParaRPr>
                    </a:p>
                  </a:txBody>
                  <a:tcPr/>
                </a:tc>
                <a:extLst>
                  <a:ext uri="{0D108BD9-81ED-4DB2-BD59-A6C34878D82A}">
                    <a16:rowId xmlns:a16="http://schemas.microsoft.com/office/drawing/2014/main" val="189210400"/>
                  </a:ext>
                </a:extLst>
              </a:tr>
              <a:tr h="148800">
                <a:tc>
                  <a:txBody>
                    <a:bodyPr/>
                    <a:lstStyle/>
                    <a:p>
                      <a:r>
                        <a:rPr lang="en-US" sz="1200" dirty="0">
                          <a:latin typeface="Signika" panose="020B0604020202020204" charset="0"/>
                        </a:rPr>
                        <a:t>Data Security &amp; Compliance</a:t>
                      </a:r>
                      <a:endParaRPr lang="en-IN" sz="1200" dirty="0">
                        <a:latin typeface="Signika" panose="020B0604020202020204" charset="0"/>
                      </a:endParaRPr>
                    </a:p>
                  </a:txBody>
                  <a:tcPr/>
                </a:tc>
                <a:tc>
                  <a:txBody>
                    <a:bodyPr/>
                    <a:lstStyle/>
                    <a:p>
                      <a:r>
                        <a:rPr lang="en-US" sz="1200" dirty="0">
                          <a:latin typeface="Signika" panose="020B0604020202020204" charset="0"/>
                        </a:rPr>
                        <a:t>20</a:t>
                      </a:r>
                      <a:endParaRPr lang="en-IN" sz="1200" dirty="0">
                        <a:latin typeface="Signika" panose="020B0604020202020204" charset="0"/>
                      </a:endParaRPr>
                    </a:p>
                  </a:txBody>
                  <a:tcPr/>
                </a:tc>
                <a:extLst>
                  <a:ext uri="{0D108BD9-81ED-4DB2-BD59-A6C34878D82A}">
                    <a16:rowId xmlns:a16="http://schemas.microsoft.com/office/drawing/2014/main" val="3868409559"/>
                  </a:ext>
                </a:extLst>
              </a:tr>
              <a:tr h="148800">
                <a:tc>
                  <a:txBody>
                    <a:bodyPr/>
                    <a:lstStyle/>
                    <a:p>
                      <a:r>
                        <a:rPr lang="en-US" sz="1200" dirty="0">
                          <a:latin typeface="Signika" panose="020B0604020202020204" charset="0"/>
                        </a:rPr>
                        <a:t>Customer Support &amp; Training</a:t>
                      </a:r>
                      <a:endParaRPr lang="en-IN" sz="1200" dirty="0">
                        <a:latin typeface="Signika" panose="020B0604020202020204" charset="0"/>
                      </a:endParaRPr>
                    </a:p>
                  </a:txBody>
                  <a:tcPr/>
                </a:tc>
                <a:tc>
                  <a:txBody>
                    <a:bodyPr/>
                    <a:lstStyle/>
                    <a:p>
                      <a:r>
                        <a:rPr lang="en-US" sz="1200" dirty="0">
                          <a:latin typeface="Signika" panose="020B0604020202020204" charset="0"/>
                        </a:rPr>
                        <a:t>15</a:t>
                      </a:r>
                      <a:endParaRPr lang="en-IN" sz="1200" dirty="0">
                        <a:latin typeface="Signika" panose="020B0604020202020204" charset="0"/>
                      </a:endParaRPr>
                    </a:p>
                  </a:txBody>
                  <a:tcPr/>
                </a:tc>
                <a:extLst>
                  <a:ext uri="{0D108BD9-81ED-4DB2-BD59-A6C34878D82A}">
                    <a16:rowId xmlns:a16="http://schemas.microsoft.com/office/drawing/2014/main" val="2859826436"/>
                  </a:ext>
                </a:extLst>
              </a:tr>
              <a:tr h="148800">
                <a:tc>
                  <a:txBody>
                    <a:bodyPr/>
                    <a:lstStyle/>
                    <a:p>
                      <a:r>
                        <a:rPr lang="en-US" sz="1200" dirty="0">
                          <a:latin typeface="Signika" panose="020B0604020202020204" charset="0"/>
                        </a:rPr>
                        <a:t>Scalability &amp; Integration</a:t>
                      </a:r>
                      <a:endParaRPr lang="en-IN" sz="1200" dirty="0">
                        <a:latin typeface="Signika" panose="020B0604020202020204" charset="0"/>
                      </a:endParaRPr>
                    </a:p>
                  </a:txBody>
                  <a:tcPr/>
                </a:tc>
                <a:tc>
                  <a:txBody>
                    <a:bodyPr/>
                    <a:lstStyle/>
                    <a:p>
                      <a:r>
                        <a:rPr lang="en-US" sz="1200" dirty="0">
                          <a:latin typeface="Signika" panose="020B0604020202020204" charset="0"/>
                        </a:rPr>
                        <a:t>10</a:t>
                      </a:r>
                      <a:endParaRPr lang="en-IN" sz="1200" dirty="0">
                        <a:latin typeface="Signika" panose="020B0604020202020204" charset="0"/>
                      </a:endParaRPr>
                    </a:p>
                  </a:txBody>
                  <a:tcPr/>
                </a:tc>
                <a:extLst>
                  <a:ext uri="{0D108BD9-81ED-4DB2-BD59-A6C34878D82A}">
                    <a16:rowId xmlns:a16="http://schemas.microsoft.com/office/drawing/2014/main" val="2699854005"/>
                  </a:ext>
                </a:extLst>
              </a:tr>
            </a:tbl>
          </a:graphicData>
        </a:graphic>
      </p:graphicFrame>
      <p:sp>
        <p:nvSpPr>
          <p:cNvPr id="3" name="Rectangle 2">
            <a:extLst>
              <a:ext uri="{FF2B5EF4-FFF2-40B4-BE49-F238E27FC236}">
                <a16:creationId xmlns:a16="http://schemas.microsoft.com/office/drawing/2014/main" id="{274D751E-5AE1-4F09-A7F3-B182CA1BA644}"/>
              </a:ext>
            </a:extLst>
          </p:cNvPr>
          <p:cNvSpPr/>
          <p:nvPr/>
        </p:nvSpPr>
        <p:spPr>
          <a:xfrm>
            <a:off x="206478" y="3106053"/>
            <a:ext cx="3827207" cy="577017"/>
          </a:xfrm>
          <a:prstGeom prst="rect">
            <a:avLst/>
          </a:prstGeom>
        </p:spPr>
        <p:txBody>
          <a:bodyPr wrap="square">
            <a:spAutoFit/>
          </a:bodyPr>
          <a:lstStyle/>
          <a:p>
            <a:pPr marL="133350">
              <a:lnSpc>
                <a:spcPct val="115000"/>
              </a:lnSpc>
              <a:buSzPts val="1500"/>
            </a:pPr>
            <a:r>
              <a:rPr lang="en-US" b="1" dirty="0">
                <a:latin typeface="Signika" panose="020B0604020202020204" charset="0"/>
                <a:ea typeface="Open Sans"/>
                <a:cs typeface="Open Sans"/>
                <a:sym typeface="Open Sans"/>
              </a:rPr>
              <a:t>Decision Matrix Template 2: </a:t>
            </a:r>
          </a:p>
          <a:p>
            <a:pPr marL="133350">
              <a:lnSpc>
                <a:spcPct val="115000"/>
              </a:lnSpc>
              <a:buSzPts val="1500"/>
            </a:pPr>
            <a:r>
              <a:rPr lang="en-US" b="1" dirty="0">
                <a:latin typeface="Signika" panose="020B0604020202020204" charset="0"/>
                <a:ea typeface="Open Sans"/>
                <a:cs typeface="Open Sans"/>
                <a:sym typeface="Open Sans"/>
              </a:rPr>
              <a:t>Vendor Selection for Accounting Software</a:t>
            </a:r>
          </a:p>
        </p:txBody>
      </p:sp>
      <p:sp>
        <p:nvSpPr>
          <p:cNvPr id="4" name="Arrow: Striped Right 3">
            <a:extLst>
              <a:ext uri="{FF2B5EF4-FFF2-40B4-BE49-F238E27FC236}">
                <a16:creationId xmlns:a16="http://schemas.microsoft.com/office/drawing/2014/main" id="{2B57693B-EB65-4955-90FA-87A48B5CF487}"/>
              </a:ext>
            </a:extLst>
          </p:cNvPr>
          <p:cNvSpPr/>
          <p:nvPr/>
        </p:nvSpPr>
        <p:spPr>
          <a:xfrm>
            <a:off x="4033685" y="3247316"/>
            <a:ext cx="737419" cy="501445"/>
          </a:xfrm>
          <a:prstGeom prst="stripedRightArrow">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Footer Placeholder 4">
            <a:extLst>
              <a:ext uri="{FF2B5EF4-FFF2-40B4-BE49-F238E27FC236}">
                <a16:creationId xmlns:a16="http://schemas.microsoft.com/office/drawing/2014/main" id="{44A46A94-2DB5-6F84-FDCB-434CC1AB5F17}"/>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3028953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1038367" y="158400"/>
            <a:ext cx="81108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ACTIVITY -  DECISION MATRIX CHALLENGE . </a:t>
            </a:r>
            <a:r>
              <a:rPr lang="en-US" sz="2500" dirty="0" err="1">
                <a:latin typeface="Signika"/>
                <a:ea typeface="Signika"/>
                <a:cs typeface="Signika"/>
                <a:sym typeface="Signika"/>
              </a:rPr>
              <a:t>Contd</a:t>
            </a:r>
            <a:r>
              <a:rPr lang="en-US" sz="2500" dirty="0">
                <a:latin typeface="Signika"/>
                <a:ea typeface="Signika"/>
                <a:cs typeface="Signika"/>
                <a:sym typeface="Signika"/>
              </a:rPr>
              <a:t>…</a:t>
            </a:r>
            <a:endParaRPr lang="en-IN"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855405" y="1051200"/>
            <a:ext cx="7875639" cy="3574800"/>
          </a:xfrm>
          <a:prstGeom prst="rect">
            <a:avLst/>
          </a:prstGeom>
          <a:noFill/>
          <a:ln>
            <a:noFill/>
          </a:ln>
        </p:spPr>
        <p:txBody>
          <a:bodyPr spcFirstLastPara="1" wrap="square" lIns="91425" tIns="91425" rIns="91425" bIns="91425" anchor="t" anchorCtr="0">
            <a:noAutofit/>
          </a:bodyPr>
          <a:lstStyle/>
          <a:p>
            <a:pPr marL="133350">
              <a:lnSpc>
                <a:spcPct val="115000"/>
              </a:lnSpc>
              <a:buSzPts val="1500"/>
            </a:pPr>
            <a:r>
              <a:rPr lang="en-US" b="1" dirty="0">
                <a:latin typeface="Signika" panose="020B0604020202020204" charset="0"/>
                <a:ea typeface="Open Sans"/>
                <a:cs typeface="Open Sans"/>
                <a:sym typeface="Open Sans"/>
              </a:rPr>
              <a:t>Scenario 3: Hiring Decision</a:t>
            </a:r>
          </a:p>
          <a:p>
            <a:pPr marL="133350">
              <a:lnSpc>
                <a:spcPct val="115000"/>
              </a:lnSpc>
              <a:buSzPts val="1500"/>
            </a:pPr>
            <a:endParaRPr lang="en-US" b="1" dirty="0">
              <a:latin typeface="Signika" panose="020B0604020202020204" charset="0"/>
              <a:ea typeface="Open Sans"/>
              <a:cs typeface="Open Sans"/>
              <a:sym typeface="Open Sans"/>
            </a:endParaRPr>
          </a:p>
          <a:p>
            <a:pPr marL="133350">
              <a:lnSpc>
                <a:spcPct val="115000"/>
              </a:lnSpc>
              <a:buSzPts val="1500"/>
            </a:pPr>
            <a:r>
              <a:rPr lang="en-US" b="1" dirty="0">
                <a:latin typeface="Signika" panose="020B0604020202020204" charset="0"/>
                <a:ea typeface="Open Sans"/>
                <a:cs typeface="Open Sans"/>
                <a:sym typeface="Open Sans"/>
              </a:rPr>
              <a:t>Context:</a:t>
            </a:r>
            <a:r>
              <a:rPr lang="en-US" dirty="0">
                <a:latin typeface="Signika" panose="020B0604020202020204" charset="0"/>
                <a:ea typeface="Open Sans"/>
                <a:cs typeface="Open Sans"/>
                <a:sym typeface="Open Sans"/>
              </a:rPr>
              <a:t> Your firm is expanding, and you need to hire a new senior accountant to lead a team of</a:t>
            </a:r>
          </a:p>
          <a:p>
            <a:pPr marL="133350">
              <a:lnSpc>
                <a:spcPct val="115000"/>
              </a:lnSpc>
              <a:buSzPts val="1500"/>
            </a:pPr>
            <a:r>
              <a:rPr lang="en-US" dirty="0">
                <a:latin typeface="Signika" panose="020B0604020202020204" charset="0"/>
                <a:ea typeface="Open Sans"/>
                <a:cs typeface="Open Sans"/>
                <a:sym typeface="Open Sans"/>
              </a:rPr>
              <a:t>junior accountants. You want to ensure you select the best candidate for the role.</a:t>
            </a:r>
          </a:p>
        </p:txBody>
      </p:sp>
      <p:graphicFrame>
        <p:nvGraphicFramePr>
          <p:cNvPr id="2" name="Table 1">
            <a:extLst>
              <a:ext uri="{FF2B5EF4-FFF2-40B4-BE49-F238E27FC236}">
                <a16:creationId xmlns:a16="http://schemas.microsoft.com/office/drawing/2014/main" id="{0B54F35E-0276-4A6C-9EB8-4978F5A8F640}"/>
              </a:ext>
            </a:extLst>
          </p:cNvPr>
          <p:cNvGraphicFramePr>
            <a:graphicFrameLocks noGrp="1"/>
          </p:cNvGraphicFramePr>
          <p:nvPr>
            <p:extLst>
              <p:ext uri="{D42A27DB-BD31-4B8C-83A1-F6EECF244321}">
                <p14:modId xmlns:p14="http://schemas.microsoft.com/office/powerpoint/2010/main" val="683875543"/>
              </p:ext>
            </p:extLst>
          </p:nvPr>
        </p:nvGraphicFramePr>
        <p:xfrm>
          <a:off x="4916129" y="2502423"/>
          <a:ext cx="3556819" cy="1645920"/>
        </p:xfrm>
        <a:graphic>
          <a:graphicData uri="http://schemas.openxmlformats.org/drawingml/2006/table">
            <a:tbl>
              <a:tblPr firstRow="1" bandRow="1">
                <a:tableStyleId>{F5AB1C69-6EDB-4FF4-983F-18BD219EF322}</a:tableStyleId>
              </a:tblPr>
              <a:tblGrid>
                <a:gridCol w="2214716">
                  <a:extLst>
                    <a:ext uri="{9D8B030D-6E8A-4147-A177-3AD203B41FA5}">
                      <a16:colId xmlns:a16="http://schemas.microsoft.com/office/drawing/2014/main" val="3682485366"/>
                    </a:ext>
                  </a:extLst>
                </a:gridCol>
                <a:gridCol w="1342103">
                  <a:extLst>
                    <a:ext uri="{9D8B030D-6E8A-4147-A177-3AD203B41FA5}">
                      <a16:colId xmlns:a16="http://schemas.microsoft.com/office/drawing/2014/main" val="2266765372"/>
                    </a:ext>
                  </a:extLst>
                </a:gridCol>
              </a:tblGrid>
              <a:tr h="148800">
                <a:tc>
                  <a:txBody>
                    <a:bodyPr/>
                    <a:lstStyle/>
                    <a:p>
                      <a:r>
                        <a:rPr lang="en-US" sz="1200" dirty="0">
                          <a:latin typeface="Signika" panose="020B0604020202020204" charset="0"/>
                        </a:rPr>
                        <a:t>Criteria</a:t>
                      </a:r>
                      <a:endParaRPr lang="en-IN" sz="1200" dirty="0">
                        <a:latin typeface="Signika" panose="020B0604020202020204" charset="0"/>
                      </a:endParaRPr>
                    </a:p>
                  </a:txBody>
                  <a:tcPr/>
                </a:tc>
                <a:tc>
                  <a:txBody>
                    <a:bodyPr/>
                    <a:lstStyle/>
                    <a:p>
                      <a:r>
                        <a:rPr lang="en-US" sz="1200" dirty="0">
                          <a:latin typeface="Signika" panose="020B0604020202020204" charset="0"/>
                        </a:rPr>
                        <a:t>Weight (0-100)</a:t>
                      </a:r>
                      <a:endParaRPr lang="en-IN" sz="1200" dirty="0">
                        <a:latin typeface="Signika" panose="020B0604020202020204" charset="0"/>
                      </a:endParaRPr>
                    </a:p>
                  </a:txBody>
                  <a:tcPr/>
                </a:tc>
                <a:extLst>
                  <a:ext uri="{0D108BD9-81ED-4DB2-BD59-A6C34878D82A}">
                    <a16:rowId xmlns:a16="http://schemas.microsoft.com/office/drawing/2014/main" val="613483011"/>
                  </a:ext>
                </a:extLst>
              </a:tr>
              <a:tr h="148800">
                <a:tc>
                  <a:txBody>
                    <a:bodyPr/>
                    <a:lstStyle/>
                    <a:p>
                      <a:r>
                        <a:rPr lang="en-US" sz="1200" dirty="0">
                          <a:latin typeface="Signika" panose="020B0604020202020204" charset="0"/>
                        </a:rPr>
                        <a:t>Relevant Experience</a:t>
                      </a:r>
                      <a:endParaRPr lang="en-IN" sz="1200" dirty="0">
                        <a:latin typeface="Signika" panose="020B0604020202020204" charset="0"/>
                      </a:endParaRPr>
                    </a:p>
                  </a:txBody>
                  <a:tcPr/>
                </a:tc>
                <a:tc>
                  <a:txBody>
                    <a:bodyPr/>
                    <a:lstStyle/>
                    <a:p>
                      <a:r>
                        <a:rPr lang="en-US" sz="1200" dirty="0">
                          <a:latin typeface="Signika" panose="020B0604020202020204" charset="0"/>
                        </a:rPr>
                        <a:t>30</a:t>
                      </a:r>
                      <a:endParaRPr lang="en-IN" sz="1200" dirty="0">
                        <a:latin typeface="Signika" panose="020B0604020202020204" charset="0"/>
                      </a:endParaRPr>
                    </a:p>
                  </a:txBody>
                  <a:tcPr/>
                </a:tc>
                <a:extLst>
                  <a:ext uri="{0D108BD9-81ED-4DB2-BD59-A6C34878D82A}">
                    <a16:rowId xmlns:a16="http://schemas.microsoft.com/office/drawing/2014/main" val="3766500659"/>
                  </a:ext>
                </a:extLst>
              </a:tr>
              <a:tr h="148800">
                <a:tc>
                  <a:txBody>
                    <a:bodyPr/>
                    <a:lstStyle/>
                    <a:p>
                      <a:r>
                        <a:rPr lang="en-US" sz="1200" dirty="0">
                          <a:latin typeface="Signika" panose="020B0604020202020204" charset="0"/>
                        </a:rPr>
                        <a:t>Leadership Skills</a:t>
                      </a:r>
                      <a:endParaRPr lang="en-IN" sz="1200" dirty="0">
                        <a:latin typeface="Signika" panose="020B0604020202020204" charset="0"/>
                      </a:endParaRPr>
                    </a:p>
                  </a:txBody>
                  <a:tcPr/>
                </a:tc>
                <a:tc>
                  <a:txBody>
                    <a:bodyPr/>
                    <a:lstStyle/>
                    <a:p>
                      <a:r>
                        <a:rPr lang="en-US" sz="1200" dirty="0">
                          <a:latin typeface="Signika" panose="020B0604020202020204" charset="0"/>
                        </a:rPr>
                        <a:t>25</a:t>
                      </a:r>
                      <a:endParaRPr lang="en-IN" sz="1200" dirty="0">
                        <a:latin typeface="Signika" panose="020B0604020202020204" charset="0"/>
                      </a:endParaRPr>
                    </a:p>
                  </a:txBody>
                  <a:tcPr/>
                </a:tc>
                <a:extLst>
                  <a:ext uri="{0D108BD9-81ED-4DB2-BD59-A6C34878D82A}">
                    <a16:rowId xmlns:a16="http://schemas.microsoft.com/office/drawing/2014/main" val="189210400"/>
                  </a:ext>
                </a:extLst>
              </a:tr>
              <a:tr h="148800">
                <a:tc>
                  <a:txBody>
                    <a:bodyPr/>
                    <a:lstStyle/>
                    <a:p>
                      <a:r>
                        <a:rPr lang="en-US" sz="1200" dirty="0">
                          <a:latin typeface="Signika" panose="020B0604020202020204" charset="0"/>
                        </a:rPr>
                        <a:t>Technical Competence</a:t>
                      </a:r>
                      <a:endParaRPr lang="en-IN" sz="1200" dirty="0">
                        <a:latin typeface="Signika" panose="020B0604020202020204" charset="0"/>
                      </a:endParaRPr>
                    </a:p>
                  </a:txBody>
                  <a:tcPr/>
                </a:tc>
                <a:tc>
                  <a:txBody>
                    <a:bodyPr/>
                    <a:lstStyle/>
                    <a:p>
                      <a:r>
                        <a:rPr lang="en-US" sz="1200" dirty="0">
                          <a:latin typeface="Signika" panose="020B0604020202020204" charset="0"/>
                        </a:rPr>
                        <a:t>20</a:t>
                      </a:r>
                      <a:endParaRPr lang="en-IN" sz="1200" dirty="0">
                        <a:latin typeface="Signika" panose="020B0604020202020204" charset="0"/>
                      </a:endParaRPr>
                    </a:p>
                  </a:txBody>
                  <a:tcPr/>
                </a:tc>
                <a:extLst>
                  <a:ext uri="{0D108BD9-81ED-4DB2-BD59-A6C34878D82A}">
                    <a16:rowId xmlns:a16="http://schemas.microsoft.com/office/drawing/2014/main" val="3868409559"/>
                  </a:ext>
                </a:extLst>
              </a:tr>
              <a:tr h="148800">
                <a:tc>
                  <a:txBody>
                    <a:bodyPr/>
                    <a:lstStyle/>
                    <a:p>
                      <a:r>
                        <a:rPr lang="en-US" sz="1200" dirty="0">
                          <a:latin typeface="Signika" panose="020B0604020202020204" charset="0"/>
                        </a:rPr>
                        <a:t>Communication Skills</a:t>
                      </a:r>
                      <a:endParaRPr lang="en-IN" sz="1200" dirty="0">
                        <a:latin typeface="Signika" panose="020B0604020202020204" charset="0"/>
                      </a:endParaRPr>
                    </a:p>
                  </a:txBody>
                  <a:tcPr/>
                </a:tc>
                <a:tc>
                  <a:txBody>
                    <a:bodyPr/>
                    <a:lstStyle/>
                    <a:p>
                      <a:r>
                        <a:rPr lang="en-US" sz="1200" dirty="0">
                          <a:latin typeface="Signika" panose="020B0604020202020204" charset="0"/>
                        </a:rPr>
                        <a:t>15</a:t>
                      </a:r>
                      <a:endParaRPr lang="en-IN" sz="1200" dirty="0">
                        <a:latin typeface="Signika" panose="020B0604020202020204" charset="0"/>
                      </a:endParaRPr>
                    </a:p>
                  </a:txBody>
                  <a:tcPr/>
                </a:tc>
                <a:extLst>
                  <a:ext uri="{0D108BD9-81ED-4DB2-BD59-A6C34878D82A}">
                    <a16:rowId xmlns:a16="http://schemas.microsoft.com/office/drawing/2014/main" val="2859826436"/>
                  </a:ext>
                </a:extLst>
              </a:tr>
              <a:tr h="148800">
                <a:tc>
                  <a:txBody>
                    <a:bodyPr/>
                    <a:lstStyle/>
                    <a:p>
                      <a:r>
                        <a:rPr lang="en-US" sz="1200" dirty="0">
                          <a:latin typeface="Signika" panose="020B0604020202020204" charset="0"/>
                        </a:rPr>
                        <a:t>Cultural Fit &amp; Team Dynamics</a:t>
                      </a:r>
                      <a:endParaRPr lang="en-IN" sz="1200" dirty="0">
                        <a:latin typeface="Signika" panose="020B0604020202020204" charset="0"/>
                      </a:endParaRPr>
                    </a:p>
                  </a:txBody>
                  <a:tcPr/>
                </a:tc>
                <a:tc>
                  <a:txBody>
                    <a:bodyPr/>
                    <a:lstStyle/>
                    <a:p>
                      <a:r>
                        <a:rPr lang="en-US" sz="1200" dirty="0">
                          <a:latin typeface="Signika" panose="020B0604020202020204" charset="0"/>
                        </a:rPr>
                        <a:t>10</a:t>
                      </a:r>
                      <a:endParaRPr lang="en-IN" sz="1200" dirty="0">
                        <a:latin typeface="Signika" panose="020B0604020202020204" charset="0"/>
                      </a:endParaRPr>
                    </a:p>
                  </a:txBody>
                  <a:tcPr/>
                </a:tc>
                <a:extLst>
                  <a:ext uri="{0D108BD9-81ED-4DB2-BD59-A6C34878D82A}">
                    <a16:rowId xmlns:a16="http://schemas.microsoft.com/office/drawing/2014/main" val="2699854005"/>
                  </a:ext>
                </a:extLst>
              </a:tr>
            </a:tbl>
          </a:graphicData>
        </a:graphic>
      </p:graphicFrame>
      <p:sp>
        <p:nvSpPr>
          <p:cNvPr id="3" name="Rectangle 2">
            <a:extLst>
              <a:ext uri="{FF2B5EF4-FFF2-40B4-BE49-F238E27FC236}">
                <a16:creationId xmlns:a16="http://schemas.microsoft.com/office/drawing/2014/main" id="{274D751E-5AE1-4F09-A7F3-B182CA1BA644}"/>
              </a:ext>
            </a:extLst>
          </p:cNvPr>
          <p:cNvSpPr/>
          <p:nvPr/>
        </p:nvSpPr>
        <p:spPr>
          <a:xfrm>
            <a:off x="815634" y="3106053"/>
            <a:ext cx="3827207" cy="577017"/>
          </a:xfrm>
          <a:prstGeom prst="rect">
            <a:avLst/>
          </a:prstGeom>
        </p:spPr>
        <p:txBody>
          <a:bodyPr wrap="square">
            <a:spAutoFit/>
          </a:bodyPr>
          <a:lstStyle/>
          <a:p>
            <a:pPr marL="133350">
              <a:lnSpc>
                <a:spcPct val="115000"/>
              </a:lnSpc>
              <a:buSzPts val="1500"/>
            </a:pPr>
            <a:r>
              <a:rPr lang="en-US" b="1" dirty="0">
                <a:latin typeface="Signika" panose="020B0604020202020204" charset="0"/>
                <a:ea typeface="Open Sans"/>
                <a:cs typeface="Open Sans"/>
                <a:sym typeface="Open Sans"/>
              </a:rPr>
              <a:t>Decision Matrix Template 3: </a:t>
            </a:r>
          </a:p>
          <a:p>
            <a:pPr marL="133350">
              <a:lnSpc>
                <a:spcPct val="115000"/>
              </a:lnSpc>
              <a:buSzPts val="1500"/>
            </a:pPr>
            <a:r>
              <a:rPr lang="en-US" b="1" dirty="0">
                <a:latin typeface="Signika" panose="020B0604020202020204" charset="0"/>
                <a:ea typeface="Open Sans"/>
                <a:cs typeface="Open Sans"/>
                <a:sym typeface="Open Sans"/>
              </a:rPr>
              <a:t>Hiring a Senior Accountant</a:t>
            </a:r>
          </a:p>
        </p:txBody>
      </p:sp>
      <p:sp>
        <p:nvSpPr>
          <p:cNvPr id="4" name="Arrow: Striped Right 3">
            <a:extLst>
              <a:ext uri="{FF2B5EF4-FFF2-40B4-BE49-F238E27FC236}">
                <a16:creationId xmlns:a16="http://schemas.microsoft.com/office/drawing/2014/main" id="{2B57693B-EB65-4955-90FA-87A48B5CF487}"/>
              </a:ext>
            </a:extLst>
          </p:cNvPr>
          <p:cNvSpPr/>
          <p:nvPr/>
        </p:nvSpPr>
        <p:spPr>
          <a:xfrm>
            <a:off x="4033685" y="3247316"/>
            <a:ext cx="737419" cy="501445"/>
          </a:xfrm>
          <a:prstGeom prst="stripedRightArrow">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Footer Placeholder 4">
            <a:extLst>
              <a:ext uri="{FF2B5EF4-FFF2-40B4-BE49-F238E27FC236}">
                <a16:creationId xmlns:a16="http://schemas.microsoft.com/office/drawing/2014/main" id="{D0035CBA-1701-C1CB-4E14-60FEEF8E252F}"/>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4574266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1038367" y="158400"/>
            <a:ext cx="81108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ACTIVITY -  DECISION MATRIX CHALLENGE . </a:t>
            </a:r>
            <a:r>
              <a:rPr lang="en-US" sz="2500" dirty="0" err="1">
                <a:latin typeface="Signika"/>
                <a:ea typeface="Signika"/>
                <a:cs typeface="Signika"/>
                <a:sym typeface="Signika"/>
              </a:rPr>
              <a:t>Contd</a:t>
            </a:r>
            <a:r>
              <a:rPr lang="en-US" sz="2500" dirty="0">
                <a:latin typeface="Signika"/>
                <a:ea typeface="Signika"/>
                <a:cs typeface="Signika"/>
                <a:sym typeface="Signika"/>
              </a:rPr>
              <a:t>…</a:t>
            </a:r>
            <a:endParaRPr lang="en-IN"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855405" y="1051200"/>
            <a:ext cx="7875639" cy="3574800"/>
          </a:xfrm>
          <a:prstGeom prst="rect">
            <a:avLst/>
          </a:prstGeom>
          <a:noFill/>
          <a:ln>
            <a:noFill/>
          </a:ln>
        </p:spPr>
        <p:txBody>
          <a:bodyPr spcFirstLastPara="1" wrap="square" lIns="91425" tIns="91425" rIns="91425" bIns="91425" anchor="t" anchorCtr="0">
            <a:noAutofit/>
          </a:bodyPr>
          <a:lstStyle/>
          <a:p>
            <a:pPr marL="133350">
              <a:lnSpc>
                <a:spcPct val="115000"/>
              </a:lnSpc>
              <a:buSzPts val="1500"/>
            </a:pPr>
            <a:r>
              <a:rPr lang="en-US" sz="1400" b="1" dirty="0">
                <a:latin typeface="Signika" panose="020B0604020202020204" charset="0"/>
                <a:ea typeface="Open Sans"/>
                <a:cs typeface="Open Sans"/>
                <a:sym typeface="Open Sans"/>
              </a:rPr>
              <a:t>Instructions </a:t>
            </a:r>
          </a:p>
          <a:p>
            <a:pPr marL="133350">
              <a:lnSpc>
                <a:spcPct val="115000"/>
              </a:lnSpc>
              <a:buSzPts val="1500"/>
            </a:pPr>
            <a:endParaRPr lang="en-US" sz="1400" b="1" dirty="0">
              <a:latin typeface="Signika" panose="020B0604020202020204" charset="0"/>
              <a:ea typeface="Open Sans"/>
              <a:cs typeface="Open Sans"/>
              <a:sym typeface="Open Sans"/>
            </a:endParaRPr>
          </a:p>
          <a:p>
            <a:pPr marL="133350">
              <a:lnSpc>
                <a:spcPct val="115000"/>
              </a:lnSpc>
              <a:buSzPts val="1500"/>
            </a:pPr>
            <a:r>
              <a:rPr lang="en-US" sz="1400" b="1" dirty="0">
                <a:latin typeface="Signika" panose="020B0604020202020204" charset="0"/>
                <a:ea typeface="Open Sans"/>
                <a:cs typeface="Open Sans"/>
                <a:sym typeface="Open Sans"/>
              </a:rPr>
              <a:t>Group Formation:</a:t>
            </a:r>
            <a:r>
              <a:rPr lang="en-US" sz="1400" dirty="0">
                <a:latin typeface="Signika" panose="020B0604020202020204" charset="0"/>
                <a:ea typeface="Open Sans"/>
                <a:cs typeface="Open Sans"/>
                <a:sym typeface="Open Sans"/>
              </a:rPr>
              <a:t> Divide the participants into small groups, ideally 3-4 participants per group.</a:t>
            </a:r>
          </a:p>
          <a:p>
            <a:pPr marL="133350">
              <a:lnSpc>
                <a:spcPct val="115000"/>
              </a:lnSpc>
              <a:buSzPts val="1500"/>
            </a:pPr>
            <a:r>
              <a:rPr lang="en-US" sz="1400" b="1" dirty="0">
                <a:latin typeface="Signika" panose="020B0604020202020204" charset="0"/>
                <a:ea typeface="Open Sans"/>
                <a:cs typeface="Open Sans"/>
                <a:sym typeface="Open Sans"/>
              </a:rPr>
              <a:t>Explain the Rules:</a:t>
            </a:r>
          </a:p>
          <a:p>
            <a:pPr marL="133350">
              <a:lnSpc>
                <a:spcPct val="115000"/>
              </a:lnSpc>
              <a:buSzPts val="1500"/>
            </a:pPr>
            <a:r>
              <a:rPr lang="en-US" sz="1400" dirty="0">
                <a:latin typeface="Signika" panose="020B0604020202020204" charset="0"/>
                <a:ea typeface="Open Sans"/>
                <a:cs typeface="Open Sans"/>
                <a:sym typeface="Open Sans"/>
              </a:rPr>
              <a:t>• Briefly explain the purpose of the game and its relevance to effective decision-making in the field of chartered accountancy.</a:t>
            </a:r>
          </a:p>
          <a:p>
            <a:pPr marL="133350">
              <a:lnSpc>
                <a:spcPct val="115000"/>
              </a:lnSpc>
              <a:buSzPts val="1500"/>
            </a:pPr>
            <a:r>
              <a:rPr lang="en-US" sz="1400" dirty="0">
                <a:latin typeface="Signika" panose="020B0604020202020204" charset="0"/>
                <a:ea typeface="Open Sans"/>
                <a:cs typeface="Open Sans"/>
                <a:sym typeface="Open Sans"/>
              </a:rPr>
              <a:t>• Introduce the decision matrix as a tool for structured decision-making.</a:t>
            </a:r>
          </a:p>
          <a:p>
            <a:pPr marL="133350">
              <a:lnSpc>
                <a:spcPct val="115000"/>
              </a:lnSpc>
              <a:buSzPts val="1500"/>
            </a:pPr>
            <a:r>
              <a:rPr lang="en-US" sz="1400" b="1" dirty="0">
                <a:latin typeface="Signika" panose="020B0604020202020204" charset="0"/>
                <a:ea typeface="Open Sans"/>
                <a:cs typeface="Open Sans"/>
                <a:sym typeface="Open Sans"/>
              </a:rPr>
              <a:t>Playing the Game:</a:t>
            </a:r>
          </a:p>
          <a:p>
            <a:pPr marL="133350">
              <a:lnSpc>
                <a:spcPct val="115000"/>
              </a:lnSpc>
              <a:buSzPts val="1500"/>
            </a:pPr>
            <a:r>
              <a:rPr lang="en-US" sz="1400" dirty="0">
                <a:latin typeface="Signika" panose="020B0604020202020204" charset="0"/>
                <a:ea typeface="Open Sans"/>
                <a:cs typeface="Open Sans"/>
                <a:sym typeface="Open Sans"/>
              </a:rPr>
              <a:t>• Assign a scenario to each group.</a:t>
            </a:r>
          </a:p>
          <a:p>
            <a:pPr marL="133350">
              <a:lnSpc>
                <a:spcPct val="115000"/>
              </a:lnSpc>
              <a:buSzPts val="1500"/>
            </a:pPr>
            <a:r>
              <a:rPr lang="en-US" sz="1400" dirty="0">
                <a:latin typeface="Signika" panose="020B0604020202020204" charset="0"/>
                <a:ea typeface="Open Sans"/>
                <a:cs typeface="Open Sans"/>
                <a:sym typeface="Open Sans"/>
              </a:rPr>
              <a:t>• Set a timer for a specified amount of time (20 minutes) for groups to work on their decision matrices and make a choice based on the given scenario.</a:t>
            </a:r>
          </a:p>
          <a:p>
            <a:pPr marL="133350">
              <a:lnSpc>
                <a:spcPct val="115000"/>
              </a:lnSpc>
              <a:buSzPts val="1500"/>
            </a:pPr>
            <a:r>
              <a:rPr lang="en-US" sz="1400" dirty="0">
                <a:latin typeface="Signika" panose="020B0604020202020204" charset="0"/>
                <a:ea typeface="Open Sans"/>
                <a:cs typeface="Open Sans"/>
                <a:sym typeface="Open Sans"/>
              </a:rPr>
              <a:t>• Groups must complete the decision matrix, assigning weights to criteria and scoring each option.</a:t>
            </a:r>
          </a:p>
        </p:txBody>
      </p:sp>
      <p:sp>
        <p:nvSpPr>
          <p:cNvPr id="2" name="Footer Placeholder 1">
            <a:extLst>
              <a:ext uri="{FF2B5EF4-FFF2-40B4-BE49-F238E27FC236}">
                <a16:creationId xmlns:a16="http://schemas.microsoft.com/office/drawing/2014/main" id="{B7A6D392-36C3-F46F-4DEB-8C39B24E76EE}"/>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695981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760575" y="229031"/>
            <a:ext cx="81108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ACTIVITY -  DECISION MATRIX CHALLENGE . </a:t>
            </a:r>
            <a:r>
              <a:rPr lang="en-US" sz="2500" dirty="0" err="1">
                <a:latin typeface="Signika"/>
                <a:ea typeface="Signika"/>
                <a:cs typeface="Signika"/>
                <a:sym typeface="Signika"/>
              </a:rPr>
              <a:t>Contd</a:t>
            </a:r>
            <a:r>
              <a:rPr lang="en-US" sz="2500" dirty="0">
                <a:latin typeface="Signika"/>
                <a:ea typeface="Signika"/>
                <a:cs typeface="Signika"/>
                <a:sym typeface="Signika"/>
              </a:rPr>
              <a:t>…</a:t>
            </a:r>
            <a:endParaRPr lang="en-IN"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634180" y="1121831"/>
            <a:ext cx="7875639" cy="3574800"/>
          </a:xfrm>
          <a:prstGeom prst="rect">
            <a:avLst/>
          </a:prstGeom>
          <a:noFill/>
          <a:ln>
            <a:noFill/>
          </a:ln>
        </p:spPr>
        <p:txBody>
          <a:bodyPr spcFirstLastPara="1" wrap="square" lIns="91425" tIns="91425" rIns="91425" bIns="91425" anchor="t" anchorCtr="0">
            <a:noAutofit/>
          </a:bodyPr>
          <a:lstStyle/>
          <a:p>
            <a:pPr marL="133350">
              <a:lnSpc>
                <a:spcPct val="115000"/>
              </a:lnSpc>
              <a:buSzPts val="1500"/>
            </a:pPr>
            <a:r>
              <a:rPr lang="en-US" b="1" dirty="0">
                <a:latin typeface="Signika" panose="020B0604020202020204" charset="0"/>
                <a:ea typeface="Open Sans"/>
                <a:cs typeface="Open Sans"/>
                <a:sym typeface="Open Sans"/>
              </a:rPr>
              <a:t>Decision Matrix Presentation:</a:t>
            </a:r>
          </a:p>
          <a:p>
            <a:pPr marL="133350">
              <a:lnSpc>
                <a:spcPct val="115000"/>
              </a:lnSpc>
              <a:buSzPts val="1500"/>
            </a:pPr>
            <a:r>
              <a:rPr lang="en-US" dirty="0">
                <a:latin typeface="Signika" panose="020B0604020202020204" charset="0"/>
                <a:ea typeface="Open Sans"/>
                <a:cs typeface="Open Sans"/>
                <a:sym typeface="Open Sans"/>
              </a:rPr>
              <a:t>• Each group presents their decision matrix and explains the rationale behind their decision to the rest of the participants.</a:t>
            </a:r>
          </a:p>
          <a:p>
            <a:pPr marL="133350">
              <a:lnSpc>
                <a:spcPct val="115000"/>
              </a:lnSpc>
              <a:buSzPts val="1500"/>
            </a:pPr>
            <a:r>
              <a:rPr lang="en-US" dirty="0">
                <a:latin typeface="Signika" panose="020B0604020202020204" charset="0"/>
                <a:ea typeface="Open Sans"/>
                <a:cs typeface="Open Sans"/>
                <a:sym typeface="Open Sans"/>
              </a:rPr>
              <a:t>• Encourage discussion and questions from other groups.</a:t>
            </a:r>
          </a:p>
          <a:p>
            <a:pPr marL="133350">
              <a:lnSpc>
                <a:spcPct val="115000"/>
              </a:lnSpc>
              <a:buSzPts val="1500"/>
            </a:pPr>
            <a:endParaRPr lang="en-US" dirty="0">
              <a:latin typeface="Signika" panose="020B0604020202020204" charset="0"/>
              <a:ea typeface="Open Sans"/>
              <a:cs typeface="Open Sans"/>
              <a:sym typeface="Open Sans"/>
            </a:endParaRPr>
          </a:p>
          <a:p>
            <a:pPr marL="133350">
              <a:lnSpc>
                <a:spcPct val="115000"/>
              </a:lnSpc>
              <a:buSzPts val="1500"/>
            </a:pPr>
            <a:r>
              <a:rPr lang="en-US" b="1" dirty="0">
                <a:latin typeface="Signika" panose="020B0604020202020204" charset="0"/>
                <a:ea typeface="Open Sans"/>
                <a:cs typeface="Open Sans"/>
                <a:sym typeface="Open Sans"/>
              </a:rPr>
              <a:t>Evaluation and Discussion:</a:t>
            </a:r>
          </a:p>
          <a:p>
            <a:pPr marL="133350">
              <a:lnSpc>
                <a:spcPct val="115000"/>
              </a:lnSpc>
              <a:buSzPts val="1500"/>
            </a:pPr>
            <a:r>
              <a:rPr lang="en-US" dirty="0">
                <a:latin typeface="Signika" panose="020B0604020202020204" charset="0"/>
                <a:ea typeface="Open Sans"/>
                <a:cs typeface="Open Sans"/>
                <a:sym typeface="Open Sans"/>
              </a:rPr>
              <a:t>• Facilitate a discussion on the various approaches taken by different groups and the reasons behind their decisions.</a:t>
            </a:r>
          </a:p>
          <a:p>
            <a:pPr marL="133350">
              <a:lnSpc>
                <a:spcPct val="115000"/>
              </a:lnSpc>
              <a:buSzPts val="1500"/>
            </a:pPr>
            <a:r>
              <a:rPr lang="en-US" dirty="0">
                <a:latin typeface="Signika" panose="020B0604020202020204" charset="0"/>
                <a:ea typeface="Open Sans"/>
                <a:cs typeface="Open Sans"/>
                <a:sym typeface="Open Sans"/>
              </a:rPr>
              <a:t>• Emphasize the importance of considering multiple criteria and their respective weightings.</a:t>
            </a:r>
          </a:p>
          <a:p>
            <a:pPr marL="133350">
              <a:lnSpc>
                <a:spcPct val="115000"/>
              </a:lnSpc>
              <a:buSzPts val="1500"/>
            </a:pPr>
            <a:r>
              <a:rPr lang="en-US" dirty="0">
                <a:latin typeface="Signika" panose="020B0604020202020204" charset="0"/>
                <a:ea typeface="Open Sans"/>
                <a:cs typeface="Open Sans"/>
                <a:sym typeface="Open Sans"/>
              </a:rPr>
              <a:t>• Discuss any ethical considerations that emerged during the game.</a:t>
            </a:r>
          </a:p>
          <a:p>
            <a:pPr marL="133350">
              <a:lnSpc>
                <a:spcPct val="115000"/>
              </a:lnSpc>
              <a:buSzPts val="1500"/>
            </a:pPr>
            <a:endParaRPr lang="en-US" dirty="0">
              <a:latin typeface="Signika" panose="020B0604020202020204" charset="0"/>
              <a:ea typeface="Open Sans"/>
              <a:cs typeface="Open Sans"/>
              <a:sym typeface="Open Sans"/>
            </a:endParaRPr>
          </a:p>
        </p:txBody>
      </p:sp>
      <p:sp>
        <p:nvSpPr>
          <p:cNvPr id="2" name="Footer Placeholder 1">
            <a:extLst>
              <a:ext uri="{FF2B5EF4-FFF2-40B4-BE49-F238E27FC236}">
                <a16:creationId xmlns:a16="http://schemas.microsoft.com/office/drawing/2014/main" id="{77D75550-BB28-E640-D7D2-08F1A8B0E4FF}"/>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5349834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737425" y="308871"/>
            <a:ext cx="81108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ACTIVITY -  DECISION MATRIX CHALLENGE . </a:t>
            </a:r>
            <a:r>
              <a:rPr lang="en-US" sz="2500" dirty="0" err="1">
                <a:latin typeface="Signika"/>
                <a:ea typeface="Signika"/>
                <a:cs typeface="Signika"/>
                <a:sym typeface="Signika"/>
              </a:rPr>
              <a:t>Contd</a:t>
            </a:r>
            <a:r>
              <a:rPr lang="en-US" sz="2500" dirty="0">
                <a:latin typeface="Signika"/>
                <a:ea typeface="Signika"/>
                <a:cs typeface="Signika"/>
                <a:sym typeface="Signika"/>
              </a:rPr>
              <a:t>…</a:t>
            </a:r>
            <a:endParaRPr lang="en-IN"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634180" y="1108160"/>
            <a:ext cx="7875639" cy="3574800"/>
          </a:xfrm>
          <a:prstGeom prst="rect">
            <a:avLst/>
          </a:prstGeom>
          <a:noFill/>
          <a:ln>
            <a:noFill/>
          </a:ln>
        </p:spPr>
        <p:txBody>
          <a:bodyPr spcFirstLastPara="1" wrap="square" lIns="91425" tIns="91425" rIns="91425" bIns="91425" anchor="t" anchorCtr="0">
            <a:noAutofit/>
          </a:bodyPr>
          <a:lstStyle/>
          <a:p>
            <a:pPr marL="133350">
              <a:lnSpc>
                <a:spcPct val="115000"/>
              </a:lnSpc>
              <a:buSzPts val="1500"/>
            </a:pPr>
            <a:r>
              <a:rPr lang="en-US" sz="1400" b="1" dirty="0">
                <a:latin typeface="Signika" panose="020B0604020202020204" charset="0"/>
                <a:ea typeface="Open Sans"/>
                <a:cs typeface="Open Sans"/>
                <a:sym typeface="Open Sans"/>
              </a:rPr>
              <a:t>Reflection:</a:t>
            </a:r>
          </a:p>
          <a:p>
            <a:pPr marL="133350">
              <a:lnSpc>
                <a:spcPct val="115000"/>
              </a:lnSpc>
              <a:buSzPts val="1500"/>
            </a:pPr>
            <a:r>
              <a:rPr lang="en-US" sz="1400" dirty="0">
                <a:latin typeface="Signika" panose="020B0604020202020204" charset="0"/>
                <a:ea typeface="Open Sans"/>
                <a:cs typeface="Open Sans"/>
                <a:sym typeface="Open Sans"/>
              </a:rPr>
              <a:t>• Ask participants to reflect on the game and how it can be applied to real-life decision making scenarios in their future roles as Chartered Accountants.</a:t>
            </a:r>
          </a:p>
          <a:p>
            <a:pPr marL="133350">
              <a:lnSpc>
                <a:spcPct val="115000"/>
              </a:lnSpc>
              <a:buSzPts val="1500"/>
            </a:pPr>
            <a:endParaRPr lang="en-US" sz="1400" dirty="0">
              <a:latin typeface="Signika" panose="020B0604020202020204" charset="0"/>
              <a:ea typeface="Open Sans"/>
              <a:cs typeface="Open Sans"/>
              <a:sym typeface="Open Sans"/>
            </a:endParaRPr>
          </a:p>
          <a:p>
            <a:pPr marL="133350">
              <a:lnSpc>
                <a:spcPct val="115000"/>
              </a:lnSpc>
              <a:buSzPts val="1500"/>
            </a:pPr>
            <a:r>
              <a:rPr lang="en-US" sz="1050" i="1" dirty="0">
                <a:latin typeface="Signika" panose="020B0604020202020204" charset="0"/>
                <a:ea typeface="Open Sans"/>
                <a:cs typeface="Open Sans"/>
                <a:sym typeface="Open Sans"/>
              </a:rPr>
              <a:t>The scenarios and decision matrix templates provide practical situations that Chartered Accountants might encounter in their professional roles. The decision matrix templates are designed to help evaluate and make informed choices in each scenario by assigning weights to relevant criteria based on their importance in the decision-making process.</a:t>
            </a:r>
          </a:p>
          <a:p>
            <a:pPr marL="133350">
              <a:lnSpc>
                <a:spcPct val="115000"/>
              </a:lnSpc>
              <a:buSzPts val="1500"/>
            </a:pPr>
            <a:endParaRPr lang="en-US" sz="1400" dirty="0">
              <a:latin typeface="Signika" panose="020B0604020202020204" charset="0"/>
              <a:ea typeface="Open Sans"/>
              <a:cs typeface="Open Sans"/>
              <a:sym typeface="Open Sans"/>
            </a:endParaRPr>
          </a:p>
          <a:p>
            <a:pPr marL="133350">
              <a:lnSpc>
                <a:spcPct val="115000"/>
              </a:lnSpc>
              <a:buSzPts val="1500"/>
            </a:pPr>
            <a:r>
              <a:rPr lang="en-US" sz="1400" b="1" dirty="0">
                <a:latin typeface="Signika" panose="020B0604020202020204" charset="0"/>
                <a:ea typeface="Open Sans"/>
                <a:cs typeface="Open Sans"/>
                <a:sym typeface="Open Sans"/>
              </a:rPr>
              <a:t>Debriefing:</a:t>
            </a:r>
            <a:r>
              <a:rPr lang="en-US" sz="1400" dirty="0">
                <a:latin typeface="Signika" panose="020B0604020202020204" charset="0"/>
                <a:ea typeface="Open Sans"/>
                <a:cs typeface="Open Sans"/>
                <a:sym typeface="Open Sans"/>
              </a:rPr>
              <a:t> Conclude the game with a debriefing session where you discuss the key takeaways and insights related to effective decision-making in the accounting and finance profession.</a:t>
            </a:r>
          </a:p>
          <a:p>
            <a:pPr marL="133350">
              <a:lnSpc>
                <a:spcPct val="115000"/>
              </a:lnSpc>
              <a:buSzPts val="1500"/>
            </a:pPr>
            <a:r>
              <a:rPr lang="en-US" sz="1400" dirty="0">
                <a:latin typeface="Signika" panose="020B0604020202020204" charset="0"/>
                <a:ea typeface="Open Sans"/>
                <a:cs typeface="Open Sans"/>
                <a:sym typeface="Open Sans"/>
              </a:rPr>
              <a:t>Encourage participants to share their experiences, challenges, and lessons learned from the game.</a:t>
            </a:r>
          </a:p>
          <a:p>
            <a:pPr marL="133350">
              <a:lnSpc>
                <a:spcPct val="115000"/>
              </a:lnSpc>
              <a:buSzPts val="1500"/>
            </a:pPr>
            <a:r>
              <a:rPr lang="en-US" sz="1400" dirty="0">
                <a:latin typeface="Signika" panose="020B0604020202020204" charset="0"/>
                <a:ea typeface="Open Sans"/>
                <a:cs typeface="Open Sans"/>
                <a:sym typeface="Open Sans"/>
              </a:rPr>
              <a:t>This game helps participants practice and internalize the concept of effective decision-making, considering multiple criteria and weightings, which is a crucial skill for Chartered Accountants aspiring to become vigilant leaders in their field.</a:t>
            </a:r>
          </a:p>
        </p:txBody>
      </p:sp>
      <p:sp>
        <p:nvSpPr>
          <p:cNvPr id="2" name="Footer Placeholder 1">
            <a:extLst>
              <a:ext uri="{FF2B5EF4-FFF2-40B4-BE49-F238E27FC236}">
                <a16:creationId xmlns:a16="http://schemas.microsoft.com/office/drawing/2014/main" id="{2B912386-AD9B-1E0D-89EE-2F039E489F0C}"/>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9375001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656302" y="750440"/>
            <a:ext cx="7654413" cy="2782800"/>
          </a:xfrm>
          <a:prstGeom prst="rect">
            <a:avLst/>
          </a:prstGeom>
          <a:noFill/>
          <a:ln>
            <a:noFill/>
          </a:ln>
        </p:spPr>
        <p:txBody>
          <a:bodyPr spcFirstLastPara="1" wrap="square" lIns="91425" tIns="91425" rIns="91425" bIns="91425" anchor="ctr" anchorCtr="0">
            <a:noAutofit/>
          </a:bodyPr>
          <a:lstStyle/>
          <a:p>
            <a:pPr lvl="0" algn="ctr"/>
            <a:r>
              <a:rPr lang="en-US" sz="3300" b="1" dirty="0">
                <a:latin typeface="Signika"/>
                <a:ea typeface="Signika"/>
                <a:cs typeface="Signika"/>
                <a:sym typeface="Signika"/>
              </a:rPr>
              <a:t>Thank You</a:t>
            </a:r>
          </a:p>
        </p:txBody>
      </p:sp>
      <p:sp>
        <p:nvSpPr>
          <p:cNvPr id="2" name="Footer Placeholder 1">
            <a:extLst>
              <a:ext uri="{FF2B5EF4-FFF2-40B4-BE49-F238E27FC236}">
                <a16:creationId xmlns:a16="http://schemas.microsoft.com/office/drawing/2014/main" id="{1603145F-64D7-96F7-B88D-50F70ACC24AB}"/>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5265028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1033200" y="461493"/>
            <a:ext cx="8110800" cy="892800"/>
          </a:xfrm>
          <a:prstGeom prst="rect">
            <a:avLst/>
          </a:prstGeom>
          <a:noFill/>
          <a:ln>
            <a:noFill/>
          </a:ln>
        </p:spPr>
        <p:txBody>
          <a:bodyPr spcFirstLastPara="1" wrap="square" lIns="91425" tIns="91425" rIns="91425" bIns="91425" anchor="b" anchorCtr="0">
            <a:noAutofit/>
          </a:bodyPr>
          <a:lstStyle/>
          <a:p>
            <a:pPr lvl="0"/>
            <a:r>
              <a:rPr lang="en-IN" sz="2500" dirty="0">
                <a:latin typeface="Signika"/>
                <a:ea typeface="Signika"/>
                <a:cs typeface="Signika"/>
                <a:sym typeface="Signika"/>
              </a:rPr>
              <a:t>What is Leadership</a:t>
            </a: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876321" y="1410300"/>
            <a:ext cx="7692678" cy="3574800"/>
          </a:xfrm>
          <a:prstGeom prst="rect">
            <a:avLst/>
          </a:prstGeom>
          <a:noFill/>
          <a:ln>
            <a:noFill/>
          </a:ln>
        </p:spPr>
        <p:txBody>
          <a:bodyPr spcFirstLastPara="1" wrap="square" lIns="91425" tIns="91425" rIns="91425" bIns="91425" anchor="t" anchorCtr="0">
            <a:noAutofit/>
          </a:bodyPr>
          <a:lstStyle/>
          <a:p>
            <a:pPr marL="419100" lvl="0" indent="-285750">
              <a:lnSpc>
                <a:spcPct val="115000"/>
              </a:lnSpc>
              <a:buSzPts val="1500"/>
              <a:buFont typeface="Wingdings" panose="05000000000000000000" pitchFamily="2" charset="2"/>
              <a:buChar char="Ø"/>
            </a:pPr>
            <a:r>
              <a:rPr lang="en-US" dirty="0">
                <a:latin typeface="Signika" panose="020B0604020202020204" charset="0"/>
                <a:ea typeface="Open Sans"/>
                <a:cs typeface="Open Sans"/>
                <a:sym typeface="Open Sans"/>
              </a:rPr>
              <a:t>Leadership involves guiding, inspiring, and influencing a group or organization to achieve common goals.</a:t>
            </a:r>
          </a:p>
          <a:p>
            <a:pPr marL="419100" lvl="0" indent="-285750">
              <a:lnSpc>
                <a:spcPct val="115000"/>
              </a:lnSpc>
              <a:buSzPts val="1500"/>
              <a:buFont typeface="Wingdings" panose="05000000000000000000" pitchFamily="2" charset="2"/>
              <a:buChar char="Ø"/>
            </a:pPr>
            <a:r>
              <a:rPr lang="en-US" dirty="0">
                <a:latin typeface="Signika" panose="020B0604020202020204" charset="0"/>
                <a:ea typeface="Open Sans"/>
                <a:cs typeface="Open Sans"/>
                <a:sym typeface="Open Sans"/>
              </a:rPr>
              <a:t>It includes setting a clear vision, providing direction, making decisions, and motivating others.</a:t>
            </a:r>
          </a:p>
          <a:p>
            <a:pPr marL="419100" lvl="0" indent="-285750">
              <a:lnSpc>
                <a:spcPct val="115000"/>
              </a:lnSpc>
              <a:buSzPts val="1500"/>
              <a:buFont typeface="Wingdings" panose="05000000000000000000" pitchFamily="2" charset="2"/>
              <a:buChar char="Ø"/>
            </a:pPr>
            <a:r>
              <a:rPr lang="en-US" dirty="0">
                <a:latin typeface="Signika" panose="020B0604020202020204" charset="0"/>
                <a:ea typeface="Open Sans"/>
                <a:cs typeface="Open Sans"/>
                <a:sym typeface="Open Sans"/>
              </a:rPr>
              <a:t>Effective leadership requires qualities like communication, empathy, problem-solving, and adaptability.</a:t>
            </a:r>
          </a:p>
          <a:p>
            <a:pPr marL="419100" lvl="0" indent="-285750">
              <a:lnSpc>
                <a:spcPct val="115000"/>
              </a:lnSpc>
              <a:buSzPts val="1500"/>
              <a:buFont typeface="Wingdings" panose="05000000000000000000" pitchFamily="2" charset="2"/>
              <a:buChar char="Ø"/>
            </a:pPr>
            <a:r>
              <a:rPr lang="en-US" dirty="0">
                <a:latin typeface="Signika" panose="020B0604020202020204" charset="0"/>
                <a:ea typeface="Open Sans"/>
                <a:cs typeface="Open Sans"/>
                <a:sym typeface="Open Sans"/>
              </a:rPr>
              <a:t>Different leadership styles exist, each impacting the culture and success of groups, businesses, and communities.</a:t>
            </a:r>
          </a:p>
        </p:txBody>
      </p:sp>
      <p:sp>
        <p:nvSpPr>
          <p:cNvPr id="2" name="Footer Placeholder 1">
            <a:extLst>
              <a:ext uri="{FF2B5EF4-FFF2-40B4-BE49-F238E27FC236}">
                <a16:creationId xmlns:a16="http://schemas.microsoft.com/office/drawing/2014/main" id="{FF41AF71-CB69-9001-0E85-6DD3E81BA6C3}"/>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3602150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2059650" y="571501"/>
            <a:ext cx="8110800" cy="549523"/>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Leadership Styles &amp; Approaches</a:t>
            </a:r>
            <a:endParaRPr lang="en-IN" sz="2500" dirty="0">
              <a:latin typeface="Signika"/>
              <a:ea typeface="Signika"/>
              <a:cs typeface="Signika"/>
              <a:sym typeface="Signika"/>
            </a:endParaRPr>
          </a:p>
        </p:txBody>
      </p:sp>
      <p:graphicFrame>
        <p:nvGraphicFramePr>
          <p:cNvPr id="3" name="Diagram 2">
            <a:extLst>
              <a:ext uri="{FF2B5EF4-FFF2-40B4-BE49-F238E27FC236}">
                <a16:creationId xmlns:a16="http://schemas.microsoft.com/office/drawing/2014/main" id="{0B3067C0-5560-48A4-BFA1-B54736BBEB29}"/>
              </a:ext>
            </a:extLst>
          </p:cNvPr>
          <p:cNvGraphicFramePr/>
          <p:nvPr>
            <p:extLst>
              <p:ext uri="{D42A27DB-BD31-4B8C-83A1-F6EECF244321}">
                <p14:modId xmlns:p14="http://schemas.microsoft.com/office/powerpoint/2010/main" val="3329706305"/>
              </p:ext>
            </p:extLst>
          </p:nvPr>
        </p:nvGraphicFramePr>
        <p:xfrm>
          <a:off x="1010265" y="1091496"/>
          <a:ext cx="6698474" cy="34805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Footer Placeholder 1">
            <a:extLst>
              <a:ext uri="{FF2B5EF4-FFF2-40B4-BE49-F238E27FC236}">
                <a16:creationId xmlns:a16="http://schemas.microsoft.com/office/drawing/2014/main" id="{90063F9D-33AF-23A3-E9AB-E514BAF2E490}"/>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9631151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933821" y="460359"/>
            <a:ext cx="8110800" cy="549523"/>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Leadership Styles &amp; Approaches</a:t>
            </a:r>
            <a:endParaRPr lang="en-IN" sz="2500" dirty="0">
              <a:latin typeface="Signika"/>
              <a:ea typeface="Signika"/>
              <a:cs typeface="Signika"/>
              <a:sym typeface="Signika"/>
            </a:endParaRPr>
          </a:p>
        </p:txBody>
      </p:sp>
      <p:graphicFrame>
        <p:nvGraphicFramePr>
          <p:cNvPr id="3" name="Diagram 2">
            <a:extLst>
              <a:ext uri="{FF2B5EF4-FFF2-40B4-BE49-F238E27FC236}">
                <a16:creationId xmlns:a16="http://schemas.microsoft.com/office/drawing/2014/main" id="{1B5C334F-0A6A-4486-9A55-CA7FC47A08E5}"/>
              </a:ext>
            </a:extLst>
          </p:cNvPr>
          <p:cNvGraphicFramePr/>
          <p:nvPr>
            <p:extLst>
              <p:ext uri="{D42A27DB-BD31-4B8C-83A1-F6EECF244321}">
                <p14:modId xmlns:p14="http://schemas.microsoft.com/office/powerpoint/2010/main" val="2964367580"/>
              </p:ext>
            </p:extLst>
          </p:nvPr>
        </p:nvGraphicFramePr>
        <p:xfrm>
          <a:off x="-238678" y="1009882"/>
          <a:ext cx="8225209" cy="38793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Footer Placeholder 1">
            <a:extLst>
              <a:ext uri="{FF2B5EF4-FFF2-40B4-BE49-F238E27FC236}">
                <a16:creationId xmlns:a16="http://schemas.microsoft.com/office/drawing/2014/main" id="{D1059E3E-1775-9D24-E47A-DD243B744832}"/>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6542215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1033200" y="508975"/>
            <a:ext cx="8110800" cy="549523"/>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Leadership Styles &amp; Approaches</a:t>
            </a:r>
            <a:endParaRPr lang="en-IN" sz="2500" dirty="0">
              <a:latin typeface="Signika"/>
              <a:ea typeface="Signika"/>
              <a:cs typeface="Signika"/>
              <a:sym typeface="Signika"/>
            </a:endParaRPr>
          </a:p>
        </p:txBody>
      </p:sp>
      <p:graphicFrame>
        <p:nvGraphicFramePr>
          <p:cNvPr id="3" name="Diagram 2">
            <a:extLst>
              <a:ext uri="{FF2B5EF4-FFF2-40B4-BE49-F238E27FC236}">
                <a16:creationId xmlns:a16="http://schemas.microsoft.com/office/drawing/2014/main" id="{1B5C334F-0A6A-4486-9A55-CA7FC47A08E5}"/>
              </a:ext>
            </a:extLst>
          </p:cNvPr>
          <p:cNvGraphicFramePr/>
          <p:nvPr>
            <p:extLst>
              <p:ext uri="{D42A27DB-BD31-4B8C-83A1-F6EECF244321}">
                <p14:modId xmlns:p14="http://schemas.microsoft.com/office/powerpoint/2010/main" val="3451095796"/>
              </p:ext>
            </p:extLst>
          </p:nvPr>
        </p:nvGraphicFramePr>
        <p:xfrm>
          <a:off x="-215527" y="920659"/>
          <a:ext cx="7974294" cy="39835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Footer Placeholder 1">
            <a:extLst>
              <a:ext uri="{FF2B5EF4-FFF2-40B4-BE49-F238E27FC236}">
                <a16:creationId xmlns:a16="http://schemas.microsoft.com/office/drawing/2014/main" id="{6BA81592-17AD-601B-F4D6-8BBA2F661930}"/>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6511792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945395" y="575727"/>
            <a:ext cx="8110800" cy="549523"/>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Leadership Styles &amp; Approaches</a:t>
            </a:r>
            <a:endParaRPr lang="en-IN" sz="2500" dirty="0">
              <a:latin typeface="Signika"/>
              <a:ea typeface="Signika"/>
              <a:cs typeface="Signika"/>
              <a:sym typeface="Signika"/>
            </a:endParaRPr>
          </a:p>
        </p:txBody>
      </p:sp>
      <p:graphicFrame>
        <p:nvGraphicFramePr>
          <p:cNvPr id="3" name="Diagram 2">
            <a:extLst>
              <a:ext uri="{FF2B5EF4-FFF2-40B4-BE49-F238E27FC236}">
                <a16:creationId xmlns:a16="http://schemas.microsoft.com/office/drawing/2014/main" id="{1B5C334F-0A6A-4486-9A55-CA7FC47A08E5}"/>
              </a:ext>
            </a:extLst>
          </p:cNvPr>
          <p:cNvGraphicFramePr/>
          <p:nvPr>
            <p:extLst>
              <p:ext uri="{D42A27DB-BD31-4B8C-83A1-F6EECF244321}">
                <p14:modId xmlns:p14="http://schemas.microsoft.com/office/powerpoint/2010/main" val="1064124498"/>
              </p:ext>
            </p:extLst>
          </p:nvPr>
        </p:nvGraphicFramePr>
        <p:xfrm>
          <a:off x="0" y="1140578"/>
          <a:ext cx="7877967" cy="376360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Footer Placeholder 1">
            <a:extLst>
              <a:ext uri="{FF2B5EF4-FFF2-40B4-BE49-F238E27FC236}">
                <a16:creationId xmlns:a16="http://schemas.microsoft.com/office/drawing/2014/main" id="{0F4CF89B-9AEA-CCD5-CD08-C22E6ECD2E99}"/>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2984438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204617" y="661857"/>
            <a:ext cx="8110800" cy="549523"/>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Qualities of a Good Leader</a:t>
            </a:r>
            <a:endParaRPr lang="en-IN" sz="2500" dirty="0">
              <a:latin typeface="Signika"/>
              <a:ea typeface="Signika"/>
              <a:cs typeface="Signika"/>
              <a:sym typeface="Signika"/>
            </a:endParaRPr>
          </a:p>
        </p:txBody>
      </p:sp>
      <p:graphicFrame>
        <p:nvGraphicFramePr>
          <p:cNvPr id="3" name="Diagram 2">
            <a:extLst>
              <a:ext uri="{FF2B5EF4-FFF2-40B4-BE49-F238E27FC236}">
                <a16:creationId xmlns:a16="http://schemas.microsoft.com/office/drawing/2014/main" id="{0B3067C0-5560-48A4-BFA1-B54736BBEB29}"/>
              </a:ext>
            </a:extLst>
          </p:cNvPr>
          <p:cNvGraphicFramePr/>
          <p:nvPr>
            <p:extLst>
              <p:ext uri="{D42A27DB-BD31-4B8C-83A1-F6EECF244321}">
                <p14:modId xmlns:p14="http://schemas.microsoft.com/office/powerpoint/2010/main" val="1946690853"/>
              </p:ext>
            </p:extLst>
          </p:nvPr>
        </p:nvGraphicFramePr>
        <p:xfrm>
          <a:off x="320364" y="936618"/>
          <a:ext cx="7716196" cy="36598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Footer Placeholder 1">
            <a:extLst>
              <a:ext uri="{FF2B5EF4-FFF2-40B4-BE49-F238E27FC236}">
                <a16:creationId xmlns:a16="http://schemas.microsoft.com/office/drawing/2014/main" id="{710BDB20-B68F-D981-E59D-78C188141C27}"/>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58951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516600" y="320446"/>
            <a:ext cx="81108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ACTIVITY 1 - LEADERSHIP TRAITS BINGO</a:t>
            </a:r>
            <a:endParaRPr lang="en-IN"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331999" y="1072253"/>
            <a:ext cx="8110800"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400" b="1" dirty="0">
                <a:latin typeface="Signika" panose="020B0604020202020204" charset="0"/>
                <a:ea typeface="Open Sans"/>
                <a:cs typeface="Open Sans"/>
                <a:sym typeface="Open Sans"/>
              </a:rPr>
              <a:t>Objective: </a:t>
            </a:r>
            <a:r>
              <a:rPr lang="en-US" sz="1400" dirty="0">
                <a:latin typeface="Signika" panose="020B0604020202020204" charset="0"/>
                <a:ea typeface="Open Sans"/>
                <a:cs typeface="Open Sans"/>
                <a:sym typeface="Open Sans"/>
              </a:rPr>
              <a:t>This activity aims to introduce participants to the qualities and traits of effective leaders in a fun and interactive way.</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b="1" dirty="0">
                <a:latin typeface="Signika" panose="020B0604020202020204" charset="0"/>
                <a:ea typeface="Open Sans"/>
                <a:cs typeface="Open Sans"/>
                <a:sym typeface="Open Sans"/>
              </a:rPr>
              <a:t>Materials Needed:</a:t>
            </a:r>
          </a:p>
          <a:p>
            <a:pPr marL="304800" lvl="0" indent="-171450">
              <a:lnSpc>
                <a:spcPct val="115000"/>
              </a:lnSpc>
              <a:buSzPts val="1500"/>
              <a:buFont typeface="Arial" panose="020B0604020202020204" pitchFamily="34" charset="0"/>
              <a:buChar char="•"/>
            </a:pPr>
            <a:r>
              <a:rPr lang="en-US" sz="1400" dirty="0">
                <a:latin typeface="Signika" panose="020B0604020202020204" charset="0"/>
                <a:ea typeface="Open Sans"/>
                <a:cs typeface="Open Sans"/>
                <a:sym typeface="Open Sans"/>
              </a:rPr>
              <a:t>Pre-made bingo cards with leadership qualities (one per participant)</a:t>
            </a:r>
          </a:p>
          <a:p>
            <a:pPr marL="304800" lvl="0" indent="-171450">
              <a:lnSpc>
                <a:spcPct val="115000"/>
              </a:lnSpc>
              <a:buSzPts val="1500"/>
              <a:buFont typeface="Arial" panose="020B0604020202020204" pitchFamily="34" charset="0"/>
              <a:buChar char="•"/>
            </a:pPr>
            <a:r>
              <a:rPr lang="en-US" sz="1400" dirty="0">
                <a:latin typeface="Signika" panose="020B0604020202020204" charset="0"/>
                <a:ea typeface="Open Sans"/>
                <a:cs typeface="Open Sans"/>
                <a:sym typeface="Open Sans"/>
              </a:rPr>
              <a:t>Markers or pens</a:t>
            </a:r>
          </a:p>
          <a:p>
            <a:pPr marL="304800" lvl="0" indent="-171450">
              <a:lnSpc>
                <a:spcPct val="115000"/>
              </a:lnSpc>
              <a:buSzPts val="1500"/>
              <a:buFont typeface="Arial" panose="020B0604020202020204" pitchFamily="34" charset="0"/>
              <a:buChar char="•"/>
            </a:pPr>
            <a:r>
              <a:rPr lang="en-US" sz="1400" dirty="0">
                <a:latin typeface="Signika" panose="020B0604020202020204" charset="0"/>
                <a:ea typeface="Open Sans"/>
                <a:cs typeface="Open Sans"/>
                <a:sym typeface="Open Sans"/>
              </a:rPr>
              <a:t>Prizes (optional)</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b="1" dirty="0">
                <a:latin typeface="Signika" panose="020B0604020202020204" charset="0"/>
                <a:ea typeface="Open Sans"/>
                <a:cs typeface="Open Sans"/>
                <a:sym typeface="Open Sans"/>
              </a:rPr>
              <a:t>Instructions:</a:t>
            </a:r>
          </a:p>
          <a:p>
            <a:pPr marL="304800" lvl="0" indent="-171450">
              <a:lnSpc>
                <a:spcPct val="115000"/>
              </a:lnSpc>
              <a:buSzPts val="1500"/>
              <a:buFont typeface="Arial" panose="020B0604020202020204" pitchFamily="34" charset="0"/>
              <a:buChar char="•"/>
            </a:pPr>
            <a:r>
              <a:rPr lang="en-US" sz="1400" dirty="0">
                <a:latin typeface="Signika" panose="020B0604020202020204" charset="0"/>
                <a:ea typeface="Open Sans"/>
                <a:cs typeface="Open Sans"/>
                <a:sym typeface="Open Sans"/>
              </a:rPr>
              <a:t>Prepare bingo cards: Create bingo cards with a grid of 5x5 squares. In each square, write a different leadership quality or trait. Examples include “Integrity,” “Communication,” “Vision,” “Empathy,” “Adaptability,” and so on. Make sure each card is unique.</a:t>
            </a:r>
          </a:p>
          <a:p>
            <a:pPr marL="304800" lvl="0" indent="-171450">
              <a:lnSpc>
                <a:spcPct val="115000"/>
              </a:lnSpc>
              <a:buSzPts val="1500"/>
              <a:buFont typeface="Arial" panose="020B0604020202020204" pitchFamily="34" charset="0"/>
              <a:buChar char="•"/>
            </a:pPr>
            <a:r>
              <a:rPr lang="en-US" sz="1400" dirty="0">
                <a:latin typeface="Signika" panose="020B0604020202020204" charset="0"/>
                <a:ea typeface="Open Sans"/>
                <a:cs typeface="Open Sans"/>
                <a:sym typeface="Open Sans"/>
              </a:rPr>
              <a:t>Distribute the bingo cards: `Hand out one bingo card and a marker or pen to each participant as they enter the training room.</a:t>
            </a:r>
          </a:p>
        </p:txBody>
      </p:sp>
      <p:sp>
        <p:nvSpPr>
          <p:cNvPr id="2" name="Footer Placeholder 1">
            <a:extLst>
              <a:ext uri="{FF2B5EF4-FFF2-40B4-BE49-F238E27FC236}">
                <a16:creationId xmlns:a16="http://schemas.microsoft.com/office/drawing/2014/main" id="{6A475FD3-FAA9-2AAD-69A7-972921BC6B85}"/>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737015041"/>
      </p:ext>
    </p:extLst>
  </p:cSld>
  <p:clrMapOvr>
    <a:masterClrMapping/>
  </p:clrMapOvr>
</p:sld>
</file>

<file path=ppt/theme/theme1.xml><?xml version="1.0" encoding="utf-8"?>
<a:theme xmlns:a="http://schemas.openxmlformats.org/drawingml/2006/main" name="Office 2013 - 2022 Theme">
  <a:themeElements>
    <a:clrScheme name="Office 2013 - 2022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2013 - 2022 Theme</Template>
  <TotalTime>1320</TotalTime>
  <Words>3353</Words>
  <Application>Microsoft Office PowerPoint</Application>
  <PresentationFormat>On-screen Show (16:9)</PresentationFormat>
  <Paragraphs>321</Paragraphs>
  <Slides>29</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29</vt:i4>
      </vt:variant>
    </vt:vector>
  </HeadingPairs>
  <TitlesOfParts>
    <vt:vector size="37" baseType="lpstr">
      <vt:lpstr>Calibri</vt:lpstr>
      <vt:lpstr>Signika</vt:lpstr>
      <vt:lpstr>Aptos</vt:lpstr>
      <vt:lpstr>Google Sans</vt:lpstr>
      <vt:lpstr>Wingdings</vt:lpstr>
      <vt:lpstr>Open Sans</vt:lpstr>
      <vt:lpstr>Arial</vt:lpstr>
      <vt:lpstr>Office 2013 - 2022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ssebq3@icai.in</cp:lastModifiedBy>
  <cp:revision>407</cp:revision>
  <dcterms:modified xsi:type="dcterms:W3CDTF">2025-05-19T11:39:33Z</dcterms:modified>
</cp:coreProperties>
</file>