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13"/>
  </p:notesMasterIdLst>
  <p:handoutMasterIdLst>
    <p:handoutMasterId r:id="rId14"/>
  </p:handoutMasterIdLst>
  <p:sldIdLst>
    <p:sldId id="256" r:id="rId2"/>
    <p:sldId id="288" r:id="rId3"/>
    <p:sldId id="289" r:id="rId4"/>
    <p:sldId id="292" r:id="rId5"/>
    <p:sldId id="330" r:id="rId6"/>
    <p:sldId id="332" r:id="rId7"/>
    <p:sldId id="333" r:id="rId8"/>
    <p:sldId id="331" r:id="rId9"/>
    <p:sldId id="334" r:id="rId10"/>
    <p:sldId id="335" r:id="rId11"/>
    <p:sldId id="283" r:id="rId12"/>
  </p:sldIdLst>
  <p:sldSz cx="9144000" cy="5143500" type="screen16x9"/>
  <p:notesSz cx="6858000" cy="9144000"/>
  <p:embeddedFontLst>
    <p:embeddedFont>
      <p:font typeface="Maven Pro" panose="020B0604020202020204" charset="0"/>
      <p:regular r:id="rId15"/>
      <p:bold r:id="rId16"/>
    </p:embeddedFont>
    <p:embeddedFont>
      <p:font typeface="Signika" panose="020B0604020202020204" charset="0"/>
      <p:regular r:id="rId17"/>
      <p:bold r:id="rId1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B606A5C-B917-4143-8B10-ECA987465875}">
          <p14:sldIdLst>
            <p14:sldId id="256"/>
          </p14:sldIdLst>
        </p14:section>
        <p14:section name="LESSON 1" id="{A07221B1-3561-4B63-85AF-2B10083E2762}">
          <p14:sldIdLst>
            <p14:sldId id="288"/>
            <p14:sldId id="289"/>
            <p14:sldId id="292"/>
            <p14:sldId id="330"/>
          </p14:sldIdLst>
        </p14:section>
        <p14:section name="LESSON 2" id="{43F56ADD-72EE-4DE2-82A6-44D75D99BFB1}">
          <p14:sldIdLst>
            <p14:sldId id="332"/>
            <p14:sldId id="333"/>
            <p14:sldId id="331"/>
            <p14:sldId id="334"/>
          </p14:sldIdLst>
        </p14:section>
        <p14:section name="LESSON 3" id="{D8251F1E-C957-4771-823E-6912F1EABA91}">
          <p14:sldIdLst>
            <p14:sldId id="335"/>
            <p14:sldId id="283"/>
          </p14:sldIdLst>
        </p14:section>
      </p14:sectionLst>
    </p:ex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90" autoAdjust="0"/>
    <p:restoredTop sz="90660" autoAdjust="0"/>
  </p:normalViewPr>
  <p:slideViewPr>
    <p:cSldViewPr snapToGrid="0">
      <p:cViewPr varScale="1">
        <p:scale>
          <a:sx n="83" d="100"/>
          <a:sy n="83" d="100"/>
        </p:scale>
        <p:origin x="1050" y="90"/>
      </p:cViewPr>
      <p:guideLst>
        <p:guide orient="horz" pos="1620"/>
        <p:guide pos="2880"/>
      </p:guideLst>
    </p:cSldViewPr>
  </p:slideViewPr>
  <p:notesTextViewPr>
    <p:cViewPr>
      <p:scale>
        <a:sx n="1" d="1"/>
        <a:sy n="1" d="1"/>
      </p:scale>
      <p:origin x="0" y="0"/>
    </p:cViewPr>
  </p:notesTextViewPr>
  <p:sorterViewPr>
    <p:cViewPr>
      <p:scale>
        <a:sx n="100" d="100"/>
        <a:sy n="100" d="100"/>
      </p:scale>
      <p:origin x="0" y="-125"/>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9CCA89-875D-4286-ABED-A7F6770D5644}" type="doc">
      <dgm:prSet loTypeId="urn:microsoft.com/office/officeart/2005/8/layout/vList5" loCatId="list" qsTypeId="urn:microsoft.com/office/officeart/2005/8/quickstyle/simple2" qsCatId="simple" csTypeId="urn:microsoft.com/office/officeart/2005/8/colors/accent1_2" csCatId="accent1" phldr="1"/>
      <dgm:spPr/>
      <dgm:t>
        <a:bodyPr/>
        <a:lstStyle/>
        <a:p>
          <a:endParaRPr lang="en-IN"/>
        </a:p>
      </dgm:t>
    </dgm:pt>
    <dgm:pt modelId="{CD1C5D7F-21D9-44D2-89B0-871F8FA59983}">
      <dgm:prSet phldrT="[Text]" custT="1"/>
      <dgm:spPr/>
      <dgm:t>
        <a:bodyPr/>
        <a:lstStyle/>
        <a:p>
          <a:r>
            <a:rPr lang="en-US" sz="1600" b="1" dirty="0">
              <a:latin typeface="Signika" panose="020B0604020202020204" charset="0"/>
            </a:rPr>
            <a:t>Interpersonal Skills</a:t>
          </a:r>
          <a:endParaRPr lang="en-IN" sz="1600" b="1" dirty="0">
            <a:latin typeface="Signika" panose="020B0604020202020204" charset="0"/>
          </a:endParaRPr>
        </a:p>
      </dgm:t>
    </dgm:pt>
    <dgm:pt modelId="{C2C171EF-DA28-4722-873C-B30236CC3AA1}" type="parTrans" cxnId="{7CA534D2-3B87-4BAA-A0D4-5DFC642B3D9D}">
      <dgm:prSet/>
      <dgm:spPr/>
      <dgm:t>
        <a:bodyPr/>
        <a:lstStyle/>
        <a:p>
          <a:endParaRPr lang="en-IN" sz="1600">
            <a:latin typeface="Signika" panose="020B0604020202020204" charset="0"/>
          </a:endParaRPr>
        </a:p>
      </dgm:t>
    </dgm:pt>
    <dgm:pt modelId="{8E80EA16-C196-4E5E-B855-E293B6D77A9C}" type="sibTrans" cxnId="{7CA534D2-3B87-4BAA-A0D4-5DFC642B3D9D}">
      <dgm:prSet/>
      <dgm:spPr/>
      <dgm:t>
        <a:bodyPr/>
        <a:lstStyle/>
        <a:p>
          <a:endParaRPr lang="en-IN" sz="1600">
            <a:latin typeface="Signika" panose="020B0604020202020204" charset="0"/>
          </a:endParaRPr>
        </a:p>
      </dgm:t>
    </dgm:pt>
    <dgm:pt modelId="{DE96236C-84A3-45EF-A8C4-5C1527D56CC5}">
      <dgm:prSet phldrT="[Text]" custT="1"/>
      <dgm:spPr/>
      <dgm:t>
        <a:bodyPr/>
        <a:lstStyle/>
        <a:p>
          <a:pPr>
            <a:buNone/>
          </a:pPr>
          <a:r>
            <a:rPr lang="en-US" sz="1200" dirty="0">
              <a:latin typeface="Signika" panose="020B0604020202020204" charset="0"/>
            </a:rPr>
            <a:t>the ability to communicate and interact effectively with others</a:t>
          </a:r>
          <a:endParaRPr lang="en-IN" sz="1200" dirty="0">
            <a:latin typeface="Signika" panose="020B0604020202020204" charset="0"/>
          </a:endParaRPr>
        </a:p>
      </dgm:t>
    </dgm:pt>
    <dgm:pt modelId="{FCBB3475-70E6-4D52-9E3C-9D0AF8AF24EF}" type="parTrans" cxnId="{E16DA96D-9C94-407B-ADF5-A21A30EE9B6D}">
      <dgm:prSet/>
      <dgm:spPr/>
      <dgm:t>
        <a:bodyPr/>
        <a:lstStyle/>
        <a:p>
          <a:endParaRPr lang="en-IN" sz="1600">
            <a:latin typeface="Signika" panose="020B0604020202020204" charset="0"/>
          </a:endParaRPr>
        </a:p>
      </dgm:t>
    </dgm:pt>
    <dgm:pt modelId="{8225DEEF-F0B1-48DE-BEA2-B7542F5F3A82}" type="sibTrans" cxnId="{E16DA96D-9C94-407B-ADF5-A21A30EE9B6D}">
      <dgm:prSet/>
      <dgm:spPr/>
      <dgm:t>
        <a:bodyPr/>
        <a:lstStyle/>
        <a:p>
          <a:endParaRPr lang="en-IN" sz="1600">
            <a:latin typeface="Signika" panose="020B0604020202020204" charset="0"/>
          </a:endParaRPr>
        </a:p>
      </dgm:t>
    </dgm:pt>
    <dgm:pt modelId="{F1C44116-B32E-43A0-9F84-A9B63E1389FD}">
      <dgm:prSet phldrT="[Text]" custT="1"/>
      <dgm:spPr/>
      <dgm:t>
        <a:bodyPr/>
        <a:lstStyle/>
        <a:p>
          <a:r>
            <a:rPr lang="en-US" sz="1600" b="1" dirty="0">
              <a:latin typeface="Signika" panose="020B0604020202020204" charset="0"/>
            </a:rPr>
            <a:t>Communication</a:t>
          </a:r>
          <a:endParaRPr lang="en-IN" sz="1600" b="1" dirty="0">
            <a:latin typeface="Signika" panose="020B0604020202020204" charset="0"/>
          </a:endParaRPr>
        </a:p>
      </dgm:t>
    </dgm:pt>
    <dgm:pt modelId="{3F06DF6D-DB80-43CD-8E72-534DF1D1E281}" type="parTrans" cxnId="{8590CCB4-9EF5-4EE6-9FFE-8906D19A8550}">
      <dgm:prSet/>
      <dgm:spPr/>
      <dgm:t>
        <a:bodyPr/>
        <a:lstStyle/>
        <a:p>
          <a:endParaRPr lang="en-IN" sz="1600">
            <a:latin typeface="Signika" panose="020B0604020202020204" charset="0"/>
          </a:endParaRPr>
        </a:p>
      </dgm:t>
    </dgm:pt>
    <dgm:pt modelId="{E924BC8E-BA8F-41F9-88AA-C2044348E815}" type="sibTrans" cxnId="{8590CCB4-9EF5-4EE6-9FFE-8906D19A8550}">
      <dgm:prSet/>
      <dgm:spPr/>
      <dgm:t>
        <a:bodyPr/>
        <a:lstStyle/>
        <a:p>
          <a:endParaRPr lang="en-IN" sz="1600">
            <a:latin typeface="Signika" panose="020B0604020202020204" charset="0"/>
          </a:endParaRPr>
        </a:p>
      </dgm:t>
    </dgm:pt>
    <dgm:pt modelId="{CC1F3757-A659-4EA8-9549-BB873A99D36A}">
      <dgm:prSet phldrT="[Text]" custT="1"/>
      <dgm:spPr/>
      <dgm:t>
        <a:bodyPr/>
        <a:lstStyle/>
        <a:p>
          <a:pPr>
            <a:buNone/>
          </a:pPr>
          <a:r>
            <a:rPr lang="en-US" sz="1200" dirty="0">
              <a:latin typeface="Signika" panose="020B0604020202020204" charset="0"/>
            </a:rPr>
            <a:t>the process of exchanging information, thoughts, and ideas between </a:t>
          </a:r>
          <a:r>
            <a:rPr lang="en-IN" sz="1200" dirty="0">
              <a:latin typeface="Signika" panose="020B0604020202020204" charset="0"/>
            </a:rPr>
            <a:t>individuals or groups</a:t>
          </a:r>
        </a:p>
      </dgm:t>
    </dgm:pt>
    <dgm:pt modelId="{2720D769-9E66-4C3A-84C7-B2904E47C969}" type="parTrans" cxnId="{77FCF20C-B4DF-4A35-AC3A-5A372A6DA991}">
      <dgm:prSet/>
      <dgm:spPr/>
      <dgm:t>
        <a:bodyPr/>
        <a:lstStyle/>
        <a:p>
          <a:endParaRPr lang="en-IN" sz="1600">
            <a:latin typeface="Signika" panose="020B0604020202020204" charset="0"/>
          </a:endParaRPr>
        </a:p>
      </dgm:t>
    </dgm:pt>
    <dgm:pt modelId="{B85BEE34-1A99-4C32-AD31-60077FE2F5B3}" type="sibTrans" cxnId="{77FCF20C-B4DF-4A35-AC3A-5A372A6DA991}">
      <dgm:prSet/>
      <dgm:spPr/>
      <dgm:t>
        <a:bodyPr/>
        <a:lstStyle/>
        <a:p>
          <a:endParaRPr lang="en-IN" sz="1600">
            <a:latin typeface="Signika" panose="020B0604020202020204" charset="0"/>
          </a:endParaRPr>
        </a:p>
      </dgm:t>
    </dgm:pt>
    <dgm:pt modelId="{24961DD8-5E66-4211-A93B-25F8598F11DE}">
      <dgm:prSet phldrT="[Text]" custT="1"/>
      <dgm:spPr/>
      <dgm:t>
        <a:bodyPr/>
        <a:lstStyle/>
        <a:p>
          <a:r>
            <a:rPr lang="en-US" sz="1600" b="1" dirty="0">
              <a:latin typeface="Signika" panose="020B0604020202020204" charset="0"/>
            </a:rPr>
            <a:t>Empathy</a:t>
          </a:r>
          <a:endParaRPr lang="en-IN" sz="1600" b="1" dirty="0">
            <a:latin typeface="Signika" panose="020B0604020202020204" charset="0"/>
          </a:endParaRPr>
        </a:p>
      </dgm:t>
    </dgm:pt>
    <dgm:pt modelId="{CBFAF637-1468-4E81-927A-8CDD38DFF350}" type="parTrans" cxnId="{6761FC66-7320-456B-84AA-155947731A84}">
      <dgm:prSet/>
      <dgm:spPr/>
      <dgm:t>
        <a:bodyPr/>
        <a:lstStyle/>
        <a:p>
          <a:endParaRPr lang="en-IN" sz="1600">
            <a:latin typeface="Signika" panose="020B0604020202020204" charset="0"/>
          </a:endParaRPr>
        </a:p>
      </dgm:t>
    </dgm:pt>
    <dgm:pt modelId="{28D2345E-302F-445F-8A59-05D6F545CAF9}" type="sibTrans" cxnId="{6761FC66-7320-456B-84AA-155947731A84}">
      <dgm:prSet/>
      <dgm:spPr/>
      <dgm:t>
        <a:bodyPr/>
        <a:lstStyle/>
        <a:p>
          <a:endParaRPr lang="en-IN" sz="1600">
            <a:latin typeface="Signika" panose="020B0604020202020204" charset="0"/>
          </a:endParaRPr>
        </a:p>
      </dgm:t>
    </dgm:pt>
    <dgm:pt modelId="{5EDDB095-F0C6-482A-AF96-BF9A523C26F9}">
      <dgm:prSet phldrT="[Text]" custT="1"/>
      <dgm:spPr/>
      <dgm:t>
        <a:bodyPr/>
        <a:lstStyle/>
        <a:p>
          <a:pPr>
            <a:buNone/>
          </a:pPr>
          <a:r>
            <a:rPr lang="en-US" sz="1200" dirty="0">
              <a:latin typeface="Signika" panose="020B0604020202020204" charset="0"/>
            </a:rPr>
            <a:t>the capacity to understand and share the feelings of others, showing compassion </a:t>
          </a:r>
          <a:r>
            <a:rPr lang="en-IN" sz="1200" dirty="0">
              <a:latin typeface="Signika" panose="020B0604020202020204" charset="0"/>
            </a:rPr>
            <a:t>and consideration</a:t>
          </a:r>
        </a:p>
      </dgm:t>
    </dgm:pt>
    <dgm:pt modelId="{CFF7707D-26C9-472E-A49E-A6F997B78722}" type="parTrans" cxnId="{FE3DECAC-9AA9-4204-AC54-325C5A3DACCB}">
      <dgm:prSet/>
      <dgm:spPr/>
      <dgm:t>
        <a:bodyPr/>
        <a:lstStyle/>
        <a:p>
          <a:endParaRPr lang="en-IN" sz="1600">
            <a:latin typeface="Signika" panose="020B0604020202020204" charset="0"/>
          </a:endParaRPr>
        </a:p>
      </dgm:t>
    </dgm:pt>
    <dgm:pt modelId="{C4E3E06C-FF2C-445B-81C2-59B1E074F926}" type="sibTrans" cxnId="{FE3DECAC-9AA9-4204-AC54-325C5A3DACCB}">
      <dgm:prSet/>
      <dgm:spPr/>
      <dgm:t>
        <a:bodyPr/>
        <a:lstStyle/>
        <a:p>
          <a:endParaRPr lang="en-IN" sz="1600">
            <a:latin typeface="Signika" panose="020B0604020202020204" charset="0"/>
          </a:endParaRPr>
        </a:p>
      </dgm:t>
    </dgm:pt>
    <dgm:pt modelId="{C9C900DA-EC43-4D63-A0CA-119BE0A3C7D2}">
      <dgm:prSet phldrT="[Text]" custT="1"/>
      <dgm:spPr/>
      <dgm:t>
        <a:bodyPr/>
        <a:lstStyle/>
        <a:p>
          <a:r>
            <a:rPr lang="en-US" sz="1600" b="1" dirty="0">
              <a:latin typeface="Signika" panose="020B0604020202020204" charset="0"/>
            </a:rPr>
            <a:t>Conflict Resolution</a:t>
          </a:r>
          <a:endParaRPr lang="en-IN" sz="1600" b="1" dirty="0">
            <a:latin typeface="Signika" panose="020B0604020202020204" charset="0"/>
          </a:endParaRPr>
        </a:p>
      </dgm:t>
    </dgm:pt>
    <dgm:pt modelId="{629D0572-2A30-49A7-9CD5-82AD3CE0CD34}" type="parTrans" cxnId="{4B253479-ADB0-401C-BEFE-189121FB7E04}">
      <dgm:prSet/>
      <dgm:spPr/>
      <dgm:t>
        <a:bodyPr/>
        <a:lstStyle/>
        <a:p>
          <a:endParaRPr lang="en-IN" sz="1600">
            <a:latin typeface="Signika" panose="020B0604020202020204" charset="0"/>
          </a:endParaRPr>
        </a:p>
      </dgm:t>
    </dgm:pt>
    <dgm:pt modelId="{98D502D6-4962-4E15-9219-2965440BD37E}" type="sibTrans" cxnId="{4B253479-ADB0-401C-BEFE-189121FB7E04}">
      <dgm:prSet/>
      <dgm:spPr/>
      <dgm:t>
        <a:bodyPr/>
        <a:lstStyle/>
        <a:p>
          <a:endParaRPr lang="en-IN" sz="1600">
            <a:latin typeface="Signika" panose="020B0604020202020204" charset="0"/>
          </a:endParaRPr>
        </a:p>
      </dgm:t>
    </dgm:pt>
    <dgm:pt modelId="{AFCF103A-B60C-414C-8E1F-DE3FAB3E64F9}">
      <dgm:prSet phldrT="[Text]" custT="1"/>
      <dgm:spPr/>
      <dgm:t>
        <a:bodyPr/>
        <a:lstStyle/>
        <a:p>
          <a:pPr>
            <a:buNone/>
          </a:pPr>
          <a:r>
            <a:rPr lang="en-US" sz="1200" dirty="0">
              <a:latin typeface="Signika" panose="020B0604020202020204" charset="0"/>
            </a:rPr>
            <a:t>the skill of addressing and resolving disagreements or disputes between </a:t>
          </a:r>
          <a:r>
            <a:rPr lang="en-IN" sz="1200" dirty="0">
              <a:latin typeface="Signika" panose="020B0604020202020204" charset="0"/>
            </a:rPr>
            <a:t>individuals or groups</a:t>
          </a:r>
        </a:p>
      </dgm:t>
    </dgm:pt>
    <dgm:pt modelId="{B6DE9513-54F0-4392-8F00-0C587FFD4D95}" type="parTrans" cxnId="{23174CF7-3739-405C-88CB-4C1D1BDD3DD5}">
      <dgm:prSet/>
      <dgm:spPr/>
      <dgm:t>
        <a:bodyPr/>
        <a:lstStyle/>
        <a:p>
          <a:endParaRPr lang="en-IN" sz="1600">
            <a:latin typeface="Signika" panose="020B0604020202020204" charset="0"/>
          </a:endParaRPr>
        </a:p>
      </dgm:t>
    </dgm:pt>
    <dgm:pt modelId="{24F9EC98-4128-42BF-9891-08B59E279357}" type="sibTrans" cxnId="{23174CF7-3739-405C-88CB-4C1D1BDD3DD5}">
      <dgm:prSet/>
      <dgm:spPr/>
      <dgm:t>
        <a:bodyPr/>
        <a:lstStyle/>
        <a:p>
          <a:endParaRPr lang="en-IN" sz="1600">
            <a:latin typeface="Signika" panose="020B0604020202020204" charset="0"/>
          </a:endParaRPr>
        </a:p>
      </dgm:t>
    </dgm:pt>
    <dgm:pt modelId="{5DDFEB41-1F56-4D10-9588-EE93FCBD6177}">
      <dgm:prSet phldrT="[Text]" custT="1"/>
      <dgm:spPr/>
      <dgm:t>
        <a:bodyPr/>
        <a:lstStyle/>
        <a:p>
          <a:r>
            <a:rPr lang="en-US" sz="1600" b="1" dirty="0">
              <a:latin typeface="Signika" panose="020B0604020202020204" charset="0"/>
            </a:rPr>
            <a:t>Collaboration</a:t>
          </a:r>
          <a:endParaRPr lang="en-IN" sz="1600" b="1" dirty="0">
            <a:latin typeface="Signika" panose="020B0604020202020204" charset="0"/>
          </a:endParaRPr>
        </a:p>
      </dgm:t>
    </dgm:pt>
    <dgm:pt modelId="{971ACBE4-B26B-4DB4-AE5C-1C59BEC43342}" type="parTrans" cxnId="{45018058-90B0-42F8-B3F6-544B47C1202B}">
      <dgm:prSet/>
      <dgm:spPr/>
      <dgm:t>
        <a:bodyPr/>
        <a:lstStyle/>
        <a:p>
          <a:endParaRPr lang="en-IN" sz="1600">
            <a:latin typeface="Signika" panose="020B0604020202020204" charset="0"/>
          </a:endParaRPr>
        </a:p>
      </dgm:t>
    </dgm:pt>
    <dgm:pt modelId="{80B24807-70CD-408A-8432-1D22E8D062D9}" type="sibTrans" cxnId="{45018058-90B0-42F8-B3F6-544B47C1202B}">
      <dgm:prSet/>
      <dgm:spPr/>
      <dgm:t>
        <a:bodyPr/>
        <a:lstStyle/>
        <a:p>
          <a:endParaRPr lang="en-IN" sz="1600">
            <a:latin typeface="Signika" panose="020B0604020202020204" charset="0"/>
          </a:endParaRPr>
        </a:p>
      </dgm:t>
    </dgm:pt>
    <dgm:pt modelId="{F044558A-0E56-465B-984B-B7A493C8997D}">
      <dgm:prSet phldrT="[Text]" custT="1"/>
      <dgm:spPr/>
      <dgm:t>
        <a:bodyPr/>
        <a:lstStyle/>
        <a:p>
          <a:pPr>
            <a:buNone/>
          </a:pPr>
          <a:r>
            <a:rPr lang="en-US" sz="1200">
              <a:latin typeface="Signika" panose="020B0604020202020204" charset="0"/>
            </a:rPr>
            <a:t>the act of working together with others to achieve a common goal or objective</a:t>
          </a:r>
          <a:endParaRPr lang="en-IN" sz="1200" dirty="0">
            <a:latin typeface="Signika" panose="020B0604020202020204" charset="0"/>
          </a:endParaRPr>
        </a:p>
      </dgm:t>
    </dgm:pt>
    <dgm:pt modelId="{F05C33E3-5CF6-4CA9-99E7-1E7A098BAE9D}" type="parTrans" cxnId="{32B11B88-2108-4AE3-AC67-AAF352798E82}">
      <dgm:prSet/>
      <dgm:spPr/>
      <dgm:t>
        <a:bodyPr/>
        <a:lstStyle/>
        <a:p>
          <a:endParaRPr lang="en-IN" sz="1600">
            <a:latin typeface="Signika" panose="020B0604020202020204" charset="0"/>
          </a:endParaRPr>
        </a:p>
      </dgm:t>
    </dgm:pt>
    <dgm:pt modelId="{9B931F6D-11CA-4587-A65E-570F03A5E917}" type="sibTrans" cxnId="{32B11B88-2108-4AE3-AC67-AAF352798E82}">
      <dgm:prSet/>
      <dgm:spPr/>
      <dgm:t>
        <a:bodyPr/>
        <a:lstStyle/>
        <a:p>
          <a:endParaRPr lang="en-IN" sz="1600">
            <a:latin typeface="Signika" panose="020B0604020202020204" charset="0"/>
          </a:endParaRPr>
        </a:p>
      </dgm:t>
    </dgm:pt>
    <dgm:pt modelId="{2A416ED3-651C-49BF-9AE4-EF865FCDD28E}">
      <dgm:prSet phldrT="[Text]" custT="1"/>
      <dgm:spPr/>
      <dgm:t>
        <a:bodyPr/>
        <a:lstStyle/>
        <a:p>
          <a:r>
            <a:rPr lang="en-US" sz="1600" b="1" dirty="0">
              <a:latin typeface="Signika" panose="020B0604020202020204" charset="0"/>
            </a:rPr>
            <a:t>Emotional Intelligence</a:t>
          </a:r>
          <a:endParaRPr lang="en-IN" sz="1600" b="1" dirty="0">
            <a:latin typeface="Signika" panose="020B0604020202020204" charset="0"/>
          </a:endParaRPr>
        </a:p>
      </dgm:t>
    </dgm:pt>
    <dgm:pt modelId="{A9A5E884-1433-4859-86B1-9BB7AD4D9394}" type="parTrans" cxnId="{42975AAB-60FC-4129-B235-C23EE57457C6}">
      <dgm:prSet/>
      <dgm:spPr/>
      <dgm:t>
        <a:bodyPr/>
        <a:lstStyle/>
        <a:p>
          <a:endParaRPr lang="en-IN" sz="1600">
            <a:latin typeface="Signika" panose="020B0604020202020204" charset="0"/>
          </a:endParaRPr>
        </a:p>
      </dgm:t>
    </dgm:pt>
    <dgm:pt modelId="{51A58C3A-5600-4372-BCB7-5843BB9895BA}" type="sibTrans" cxnId="{42975AAB-60FC-4129-B235-C23EE57457C6}">
      <dgm:prSet/>
      <dgm:spPr/>
      <dgm:t>
        <a:bodyPr/>
        <a:lstStyle/>
        <a:p>
          <a:endParaRPr lang="en-IN" sz="1600">
            <a:latin typeface="Signika" panose="020B0604020202020204" charset="0"/>
          </a:endParaRPr>
        </a:p>
      </dgm:t>
    </dgm:pt>
    <dgm:pt modelId="{63119ACD-B290-4C64-9E90-C89C05619C90}">
      <dgm:prSet phldrT="[Text]" custT="1"/>
      <dgm:spPr/>
      <dgm:t>
        <a:bodyPr/>
        <a:lstStyle/>
        <a:p>
          <a:pPr>
            <a:buNone/>
          </a:pPr>
          <a:r>
            <a:rPr lang="en-US" sz="1200" dirty="0">
              <a:latin typeface="Signika" panose="020B0604020202020204" charset="0"/>
            </a:rPr>
            <a:t>the ability to recognize, understand, manage, and effectively use one’s own emotions and those of others</a:t>
          </a:r>
          <a:endParaRPr lang="en-IN" sz="1200" dirty="0">
            <a:latin typeface="Signika" panose="020B0604020202020204" charset="0"/>
          </a:endParaRPr>
        </a:p>
      </dgm:t>
    </dgm:pt>
    <dgm:pt modelId="{A79E5229-D12C-4273-A85A-05050DD56FCF}" type="parTrans" cxnId="{CFE88939-C7CF-4E2F-8F13-DF50F1CD49C0}">
      <dgm:prSet/>
      <dgm:spPr/>
      <dgm:t>
        <a:bodyPr/>
        <a:lstStyle/>
        <a:p>
          <a:endParaRPr lang="en-IN" sz="1600">
            <a:latin typeface="Signika" panose="020B0604020202020204" charset="0"/>
          </a:endParaRPr>
        </a:p>
      </dgm:t>
    </dgm:pt>
    <dgm:pt modelId="{F026F71C-0EA1-4ABD-A56C-A04A4D9C624F}" type="sibTrans" cxnId="{CFE88939-C7CF-4E2F-8F13-DF50F1CD49C0}">
      <dgm:prSet/>
      <dgm:spPr/>
      <dgm:t>
        <a:bodyPr/>
        <a:lstStyle/>
        <a:p>
          <a:endParaRPr lang="en-IN" sz="1600">
            <a:latin typeface="Signika" panose="020B0604020202020204" charset="0"/>
          </a:endParaRPr>
        </a:p>
      </dgm:t>
    </dgm:pt>
    <dgm:pt modelId="{70A229F3-E11D-4567-8285-F844151DBE30}" type="pres">
      <dgm:prSet presAssocID="{8F9CCA89-875D-4286-ABED-A7F6770D5644}" presName="Name0" presStyleCnt="0">
        <dgm:presLayoutVars>
          <dgm:dir/>
          <dgm:animLvl val="lvl"/>
          <dgm:resizeHandles val="exact"/>
        </dgm:presLayoutVars>
      </dgm:prSet>
      <dgm:spPr/>
    </dgm:pt>
    <dgm:pt modelId="{1E7A4B31-93B0-4CC9-BD9D-948DFB024337}" type="pres">
      <dgm:prSet presAssocID="{CD1C5D7F-21D9-44D2-89B0-871F8FA59983}" presName="linNode" presStyleCnt="0"/>
      <dgm:spPr/>
    </dgm:pt>
    <dgm:pt modelId="{1E7FC1BB-82CA-4E44-8701-74DF78867116}" type="pres">
      <dgm:prSet presAssocID="{CD1C5D7F-21D9-44D2-89B0-871F8FA59983}" presName="parentText" presStyleLbl="node1" presStyleIdx="0" presStyleCnt="6" custScaleX="83492">
        <dgm:presLayoutVars>
          <dgm:chMax val="1"/>
          <dgm:bulletEnabled val="1"/>
        </dgm:presLayoutVars>
      </dgm:prSet>
      <dgm:spPr/>
    </dgm:pt>
    <dgm:pt modelId="{674ABBA3-B274-421D-A4D3-5E683AD23A6F}" type="pres">
      <dgm:prSet presAssocID="{CD1C5D7F-21D9-44D2-89B0-871F8FA59983}" presName="descendantText" presStyleLbl="alignAccFollowNode1" presStyleIdx="0" presStyleCnt="6">
        <dgm:presLayoutVars>
          <dgm:bulletEnabled val="1"/>
        </dgm:presLayoutVars>
      </dgm:prSet>
      <dgm:spPr/>
    </dgm:pt>
    <dgm:pt modelId="{F5C8EAC0-32E9-48D9-A8DC-F78D1ADCFFE5}" type="pres">
      <dgm:prSet presAssocID="{8E80EA16-C196-4E5E-B855-E293B6D77A9C}" presName="sp" presStyleCnt="0"/>
      <dgm:spPr/>
    </dgm:pt>
    <dgm:pt modelId="{796669D6-F60C-432E-9B8A-26EB0FB6C561}" type="pres">
      <dgm:prSet presAssocID="{F1C44116-B32E-43A0-9F84-A9B63E1389FD}" presName="linNode" presStyleCnt="0"/>
      <dgm:spPr/>
    </dgm:pt>
    <dgm:pt modelId="{308E9A00-4503-493A-AA5E-997E1B7FD61E}" type="pres">
      <dgm:prSet presAssocID="{F1C44116-B32E-43A0-9F84-A9B63E1389FD}" presName="parentText" presStyleLbl="node1" presStyleIdx="1" presStyleCnt="6" custScaleX="83492">
        <dgm:presLayoutVars>
          <dgm:chMax val="1"/>
          <dgm:bulletEnabled val="1"/>
        </dgm:presLayoutVars>
      </dgm:prSet>
      <dgm:spPr/>
    </dgm:pt>
    <dgm:pt modelId="{38A589A4-B19B-4C5C-8631-41A6BE7053AF}" type="pres">
      <dgm:prSet presAssocID="{F1C44116-B32E-43A0-9F84-A9B63E1389FD}" presName="descendantText" presStyleLbl="alignAccFollowNode1" presStyleIdx="1" presStyleCnt="6">
        <dgm:presLayoutVars>
          <dgm:bulletEnabled val="1"/>
        </dgm:presLayoutVars>
      </dgm:prSet>
      <dgm:spPr/>
    </dgm:pt>
    <dgm:pt modelId="{B5ABFC5C-F1F3-4D0B-8DC1-BD30135A99E6}" type="pres">
      <dgm:prSet presAssocID="{E924BC8E-BA8F-41F9-88AA-C2044348E815}" presName="sp" presStyleCnt="0"/>
      <dgm:spPr/>
    </dgm:pt>
    <dgm:pt modelId="{F50F1E9A-7E85-4A56-9AD6-8C7AD336BEF1}" type="pres">
      <dgm:prSet presAssocID="{24961DD8-5E66-4211-A93B-25F8598F11DE}" presName="linNode" presStyleCnt="0"/>
      <dgm:spPr/>
    </dgm:pt>
    <dgm:pt modelId="{23539F3B-249A-45B1-A975-73FC0156EF0B}" type="pres">
      <dgm:prSet presAssocID="{24961DD8-5E66-4211-A93B-25F8598F11DE}" presName="parentText" presStyleLbl="node1" presStyleIdx="2" presStyleCnt="6" custScaleX="83492">
        <dgm:presLayoutVars>
          <dgm:chMax val="1"/>
          <dgm:bulletEnabled val="1"/>
        </dgm:presLayoutVars>
      </dgm:prSet>
      <dgm:spPr/>
    </dgm:pt>
    <dgm:pt modelId="{D9FE3A6B-FDD4-4271-8687-62E4F768D811}" type="pres">
      <dgm:prSet presAssocID="{24961DD8-5E66-4211-A93B-25F8598F11DE}" presName="descendantText" presStyleLbl="alignAccFollowNode1" presStyleIdx="2" presStyleCnt="6">
        <dgm:presLayoutVars>
          <dgm:bulletEnabled val="1"/>
        </dgm:presLayoutVars>
      </dgm:prSet>
      <dgm:spPr/>
    </dgm:pt>
    <dgm:pt modelId="{420E1E74-324B-40C9-881F-FAAFE2868250}" type="pres">
      <dgm:prSet presAssocID="{28D2345E-302F-445F-8A59-05D6F545CAF9}" presName="sp" presStyleCnt="0"/>
      <dgm:spPr/>
    </dgm:pt>
    <dgm:pt modelId="{A245A6C4-C81F-4BA8-BCE7-32AA302FA2A0}" type="pres">
      <dgm:prSet presAssocID="{C9C900DA-EC43-4D63-A0CA-119BE0A3C7D2}" presName="linNode" presStyleCnt="0"/>
      <dgm:spPr/>
    </dgm:pt>
    <dgm:pt modelId="{107C11FA-D702-41FF-89C9-9CAB9B3FD16F}" type="pres">
      <dgm:prSet presAssocID="{C9C900DA-EC43-4D63-A0CA-119BE0A3C7D2}" presName="parentText" presStyleLbl="node1" presStyleIdx="3" presStyleCnt="6" custScaleX="83492">
        <dgm:presLayoutVars>
          <dgm:chMax val="1"/>
          <dgm:bulletEnabled val="1"/>
        </dgm:presLayoutVars>
      </dgm:prSet>
      <dgm:spPr/>
    </dgm:pt>
    <dgm:pt modelId="{168BE30E-406C-4025-BFB6-E963E892D665}" type="pres">
      <dgm:prSet presAssocID="{C9C900DA-EC43-4D63-A0CA-119BE0A3C7D2}" presName="descendantText" presStyleLbl="alignAccFollowNode1" presStyleIdx="3" presStyleCnt="6">
        <dgm:presLayoutVars>
          <dgm:bulletEnabled val="1"/>
        </dgm:presLayoutVars>
      </dgm:prSet>
      <dgm:spPr/>
    </dgm:pt>
    <dgm:pt modelId="{D51C1B94-D524-4B2B-B0C6-36969BCF4DE5}" type="pres">
      <dgm:prSet presAssocID="{98D502D6-4962-4E15-9219-2965440BD37E}" presName="sp" presStyleCnt="0"/>
      <dgm:spPr/>
    </dgm:pt>
    <dgm:pt modelId="{F8402549-A43B-4A15-AE32-C9428CCB0AC6}" type="pres">
      <dgm:prSet presAssocID="{5DDFEB41-1F56-4D10-9588-EE93FCBD6177}" presName="linNode" presStyleCnt="0"/>
      <dgm:spPr/>
    </dgm:pt>
    <dgm:pt modelId="{3208017B-C739-441A-83E1-9594C21B1EA5}" type="pres">
      <dgm:prSet presAssocID="{5DDFEB41-1F56-4D10-9588-EE93FCBD6177}" presName="parentText" presStyleLbl="node1" presStyleIdx="4" presStyleCnt="6" custScaleX="83492">
        <dgm:presLayoutVars>
          <dgm:chMax val="1"/>
          <dgm:bulletEnabled val="1"/>
        </dgm:presLayoutVars>
      </dgm:prSet>
      <dgm:spPr/>
    </dgm:pt>
    <dgm:pt modelId="{51BAA24B-FE47-4D3D-AEA1-8AA08FAD5C4A}" type="pres">
      <dgm:prSet presAssocID="{5DDFEB41-1F56-4D10-9588-EE93FCBD6177}" presName="descendantText" presStyleLbl="alignAccFollowNode1" presStyleIdx="4" presStyleCnt="6">
        <dgm:presLayoutVars>
          <dgm:bulletEnabled val="1"/>
        </dgm:presLayoutVars>
      </dgm:prSet>
      <dgm:spPr/>
    </dgm:pt>
    <dgm:pt modelId="{4BF41FD0-FBAE-4C14-B523-0D5587947E2D}" type="pres">
      <dgm:prSet presAssocID="{80B24807-70CD-408A-8432-1D22E8D062D9}" presName="sp" presStyleCnt="0"/>
      <dgm:spPr/>
    </dgm:pt>
    <dgm:pt modelId="{5E672E3B-CD26-45D6-9B38-0AEA3F8B0348}" type="pres">
      <dgm:prSet presAssocID="{2A416ED3-651C-49BF-9AE4-EF865FCDD28E}" presName="linNode" presStyleCnt="0"/>
      <dgm:spPr/>
    </dgm:pt>
    <dgm:pt modelId="{98141FEC-89FA-467A-9492-41A23A561DA3}" type="pres">
      <dgm:prSet presAssocID="{2A416ED3-651C-49BF-9AE4-EF865FCDD28E}" presName="parentText" presStyleLbl="node1" presStyleIdx="5" presStyleCnt="6" custScaleX="83492">
        <dgm:presLayoutVars>
          <dgm:chMax val="1"/>
          <dgm:bulletEnabled val="1"/>
        </dgm:presLayoutVars>
      </dgm:prSet>
      <dgm:spPr/>
    </dgm:pt>
    <dgm:pt modelId="{11177CCC-B7C1-4F1E-BBD1-9E9B778038C5}" type="pres">
      <dgm:prSet presAssocID="{2A416ED3-651C-49BF-9AE4-EF865FCDD28E}" presName="descendantText" presStyleLbl="alignAccFollowNode1" presStyleIdx="5" presStyleCnt="6">
        <dgm:presLayoutVars>
          <dgm:bulletEnabled val="1"/>
        </dgm:presLayoutVars>
      </dgm:prSet>
      <dgm:spPr/>
    </dgm:pt>
  </dgm:ptLst>
  <dgm:cxnLst>
    <dgm:cxn modelId="{3F746603-D66A-4714-955E-30A90C26DAAB}" type="presOf" srcId="{5EDDB095-F0C6-482A-AF96-BF9A523C26F9}" destId="{D9FE3A6B-FDD4-4271-8687-62E4F768D811}" srcOrd="0" destOrd="0" presId="urn:microsoft.com/office/officeart/2005/8/layout/vList5"/>
    <dgm:cxn modelId="{77FCF20C-B4DF-4A35-AC3A-5A372A6DA991}" srcId="{F1C44116-B32E-43A0-9F84-A9B63E1389FD}" destId="{CC1F3757-A659-4EA8-9549-BB873A99D36A}" srcOrd="0" destOrd="0" parTransId="{2720D769-9E66-4C3A-84C7-B2904E47C969}" sibTransId="{B85BEE34-1A99-4C32-AD31-60077FE2F5B3}"/>
    <dgm:cxn modelId="{413D5828-F7DE-47F7-BDC4-7C98AA8A56CF}" type="presOf" srcId="{CD1C5D7F-21D9-44D2-89B0-871F8FA59983}" destId="{1E7FC1BB-82CA-4E44-8701-74DF78867116}" srcOrd="0" destOrd="0" presId="urn:microsoft.com/office/officeart/2005/8/layout/vList5"/>
    <dgm:cxn modelId="{CFE88939-C7CF-4E2F-8F13-DF50F1CD49C0}" srcId="{2A416ED3-651C-49BF-9AE4-EF865FCDD28E}" destId="{63119ACD-B290-4C64-9E90-C89C05619C90}" srcOrd="0" destOrd="0" parTransId="{A79E5229-D12C-4273-A85A-05050DD56FCF}" sibTransId="{F026F71C-0EA1-4ABD-A56C-A04A4D9C624F}"/>
    <dgm:cxn modelId="{8FF7595D-5FF3-4FE6-B7EF-02D1FD5E598F}" type="presOf" srcId="{AFCF103A-B60C-414C-8E1F-DE3FAB3E64F9}" destId="{168BE30E-406C-4025-BFB6-E963E892D665}" srcOrd="0" destOrd="0" presId="urn:microsoft.com/office/officeart/2005/8/layout/vList5"/>
    <dgm:cxn modelId="{AC603942-8B05-4574-AE58-1B1085BEAB13}" type="presOf" srcId="{F1C44116-B32E-43A0-9F84-A9B63E1389FD}" destId="{308E9A00-4503-493A-AA5E-997E1B7FD61E}" srcOrd="0" destOrd="0" presId="urn:microsoft.com/office/officeart/2005/8/layout/vList5"/>
    <dgm:cxn modelId="{80660D66-2AE1-43CE-8620-4F35ED0743A1}" type="presOf" srcId="{C9C900DA-EC43-4D63-A0CA-119BE0A3C7D2}" destId="{107C11FA-D702-41FF-89C9-9CAB9B3FD16F}" srcOrd="0" destOrd="0" presId="urn:microsoft.com/office/officeart/2005/8/layout/vList5"/>
    <dgm:cxn modelId="{6761FC66-7320-456B-84AA-155947731A84}" srcId="{8F9CCA89-875D-4286-ABED-A7F6770D5644}" destId="{24961DD8-5E66-4211-A93B-25F8598F11DE}" srcOrd="2" destOrd="0" parTransId="{CBFAF637-1468-4E81-927A-8CDD38DFF350}" sibTransId="{28D2345E-302F-445F-8A59-05D6F545CAF9}"/>
    <dgm:cxn modelId="{E16DA96D-9C94-407B-ADF5-A21A30EE9B6D}" srcId="{CD1C5D7F-21D9-44D2-89B0-871F8FA59983}" destId="{DE96236C-84A3-45EF-A8C4-5C1527D56CC5}" srcOrd="0" destOrd="0" parTransId="{FCBB3475-70E6-4D52-9E3C-9D0AF8AF24EF}" sibTransId="{8225DEEF-F0B1-48DE-BEA2-B7542F5F3A82}"/>
    <dgm:cxn modelId="{FBC4E06E-D681-4A6F-8593-89FF950D0DC2}" type="presOf" srcId="{5DDFEB41-1F56-4D10-9588-EE93FCBD6177}" destId="{3208017B-C739-441A-83E1-9594C21B1EA5}" srcOrd="0" destOrd="0" presId="urn:microsoft.com/office/officeart/2005/8/layout/vList5"/>
    <dgm:cxn modelId="{19EEB351-79DB-4DF5-BEBA-99EF4EFB546C}" type="presOf" srcId="{8F9CCA89-875D-4286-ABED-A7F6770D5644}" destId="{70A229F3-E11D-4567-8285-F844151DBE30}" srcOrd="0" destOrd="0" presId="urn:microsoft.com/office/officeart/2005/8/layout/vList5"/>
    <dgm:cxn modelId="{F96E4657-32CC-48B3-BE78-D639C13F6EE9}" type="presOf" srcId="{F044558A-0E56-465B-984B-B7A493C8997D}" destId="{51BAA24B-FE47-4D3D-AEA1-8AA08FAD5C4A}" srcOrd="0" destOrd="0" presId="urn:microsoft.com/office/officeart/2005/8/layout/vList5"/>
    <dgm:cxn modelId="{45018058-90B0-42F8-B3F6-544B47C1202B}" srcId="{8F9CCA89-875D-4286-ABED-A7F6770D5644}" destId="{5DDFEB41-1F56-4D10-9588-EE93FCBD6177}" srcOrd="4" destOrd="0" parTransId="{971ACBE4-B26B-4DB4-AE5C-1C59BEC43342}" sibTransId="{80B24807-70CD-408A-8432-1D22E8D062D9}"/>
    <dgm:cxn modelId="{4B253479-ADB0-401C-BEFE-189121FB7E04}" srcId="{8F9CCA89-875D-4286-ABED-A7F6770D5644}" destId="{C9C900DA-EC43-4D63-A0CA-119BE0A3C7D2}" srcOrd="3" destOrd="0" parTransId="{629D0572-2A30-49A7-9CD5-82AD3CE0CD34}" sibTransId="{98D502D6-4962-4E15-9219-2965440BD37E}"/>
    <dgm:cxn modelId="{CD966959-E9BC-463A-8C31-98823C9D1128}" type="presOf" srcId="{2A416ED3-651C-49BF-9AE4-EF865FCDD28E}" destId="{98141FEC-89FA-467A-9492-41A23A561DA3}" srcOrd="0" destOrd="0" presId="urn:microsoft.com/office/officeart/2005/8/layout/vList5"/>
    <dgm:cxn modelId="{E66EF079-C369-4116-AFF5-8A1EF1015B59}" type="presOf" srcId="{24961DD8-5E66-4211-A93B-25F8598F11DE}" destId="{23539F3B-249A-45B1-A975-73FC0156EF0B}" srcOrd="0" destOrd="0" presId="urn:microsoft.com/office/officeart/2005/8/layout/vList5"/>
    <dgm:cxn modelId="{32B11B88-2108-4AE3-AC67-AAF352798E82}" srcId="{5DDFEB41-1F56-4D10-9588-EE93FCBD6177}" destId="{F044558A-0E56-465B-984B-B7A493C8997D}" srcOrd="0" destOrd="0" parTransId="{F05C33E3-5CF6-4CA9-99E7-1E7A098BAE9D}" sibTransId="{9B931F6D-11CA-4587-A65E-570F03A5E917}"/>
    <dgm:cxn modelId="{36FE3488-CF28-49DF-A7FC-B2F85306A2EA}" type="presOf" srcId="{CC1F3757-A659-4EA8-9549-BB873A99D36A}" destId="{38A589A4-B19B-4C5C-8631-41A6BE7053AF}" srcOrd="0" destOrd="0" presId="urn:microsoft.com/office/officeart/2005/8/layout/vList5"/>
    <dgm:cxn modelId="{1B0F078A-A284-4759-9954-43C75324C103}" type="presOf" srcId="{DE96236C-84A3-45EF-A8C4-5C1527D56CC5}" destId="{674ABBA3-B274-421D-A4D3-5E683AD23A6F}" srcOrd="0" destOrd="0" presId="urn:microsoft.com/office/officeart/2005/8/layout/vList5"/>
    <dgm:cxn modelId="{42975AAB-60FC-4129-B235-C23EE57457C6}" srcId="{8F9CCA89-875D-4286-ABED-A7F6770D5644}" destId="{2A416ED3-651C-49BF-9AE4-EF865FCDD28E}" srcOrd="5" destOrd="0" parTransId="{A9A5E884-1433-4859-86B1-9BB7AD4D9394}" sibTransId="{51A58C3A-5600-4372-BCB7-5843BB9895BA}"/>
    <dgm:cxn modelId="{FE3DECAC-9AA9-4204-AC54-325C5A3DACCB}" srcId="{24961DD8-5E66-4211-A93B-25F8598F11DE}" destId="{5EDDB095-F0C6-482A-AF96-BF9A523C26F9}" srcOrd="0" destOrd="0" parTransId="{CFF7707D-26C9-472E-A49E-A6F997B78722}" sibTransId="{C4E3E06C-FF2C-445B-81C2-59B1E074F926}"/>
    <dgm:cxn modelId="{867D40B0-FA92-4C92-9A9B-F8332BD14B99}" type="presOf" srcId="{63119ACD-B290-4C64-9E90-C89C05619C90}" destId="{11177CCC-B7C1-4F1E-BBD1-9E9B778038C5}" srcOrd="0" destOrd="0" presId="urn:microsoft.com/office/officeart/2005/8/layout/vList5"/>
    <dgm:cxn modelId="{8590CCB4-9EF5-4EE6-9FFE-8906D19A8550}" srcId="{8F9CCA89-875D-4286-ABED-A7F6770D5644}" destId="{F1C44116-B32E-43A0-9F84-A9B63E1389FD}" srcOrd="1" destOrd="0" parTransId="{3F06DF6D-DB80-43CD-8E72-534DF1D1E281}" sibTransId="{E924BC8E-BA8F-41F9-88AA-C2044348E815}"/>
    <dgm:cxn modelId="{7CA534D2-3B87-4BAA-A0D4-5DFC642B3D9D}" srcId="{8F9CCA89-875D-4286-ABED-A7F6770D5644}" destId="{CD1C5D7F-21D9-44D2-89B0-871F8FA59983}" srcOrd="0" destOrd="0" parTransId="{C2C171EF-DA28-4722-873C-B30236CC3AA1}" sibTransId="{8E80EA16-C196-4E5E-B855-E293B6D77A9C}"/>
    <dgm:cxn modelId="{23174CF7-3739-405C-88CB-4C1D1BDD3DD5}" srcId="{C9C900DA-EC43-4D63-A0CA-119BE0A3C7D2}" destId="{AFCF103A-B60C-414C-8E1F-DE3FAB3E64F9}" srcOrd="0" destOrd="0" parTransId="{B6DE9513-54F0-4392-8F00-0C587FFD4D95}" sibTransId="{24F9EC98-4128-42BF-9891-08B59E279357}"/>
    <dgm:cxn modelId="{E8DFAC7A-D2EB-442E-804D-7CDB1BEE5E38}" type="presParOf" srcId="{70A229F3-E11D-4567-8285-F844151DBE30}" destId="{1E7A4B31-93B0-4CC9-BD9D-948DFB024337}" srcOrd="0" destOrd="0" presId="urn:microsoft.com/office/officeart/2005/8/layout/vList5"/>
    <dgm:cxn modelId="{A0A0875E-792D-4391-A6E8-6B8D059E9096}" type="presParOf" srcId="{1E7A4B31-93B0-4CC9-BD9D-948DFB024337}" destId="{1E7FC1BB-82CA-4E44-8701-74DF78867116}" srcOrd="0" destOrd="0" presId="urn:microsoft.com/office/officeart/2005/8/layout/vList5"/>
    <dgm:cxn modelId="{806CA755-A51B-4D9C-A69C-508CE299BE79}" type="presParOf" srcId="{1E7A4B31-93B0-4CC9-BD9D-948DFB024337}" destId="{674ABBA3-B274-421D-A4D3-5E683AD23A6F}" srcOrd="1" destOrd="0" presId="urn:microsoft.com/office/officeart/2005/8/layout/vList5"/>
    <dgm:cxn modelId="{49105B16-7BDC-4A3C-B2CB-940D73F35473}" type="presParOf" srcId="{70A229F3-E11D-4567-8285-F844151DBE30}" destId="{F5C8EAC0-32E9-48D9-A8DC-F78D1ADCFFE5}" srcOrd="1" destOrd="0" presId="urn:microsoft.com/office/officeart/2005/8/layout/vList5"/>
    <dgm:cxn modelId="{0E933667-A9A6-4CEC-BC22-2715EB3DEC67}" type="presParOf" srcId="{70A229F3-E11D-4567-8285-F844151DBE30}" destId="{796669D6-F60C-432E-9B8A-26EB0FB6C561}" srcOrd="2" destOrd="0" presId="urn:microsoft.com/office/officeart/2005/8/layout/vList5"/>
    <dgm:cxn modelId="{CEE364F6-2EB1-4088-B574-06684B3503D5}" type="presParOf" srcId="{796669D6-F60C-432E-9B8A-26EB0FB6C561}" destId="{308E9A00-4503-493A-AA5E-997E1B7FD61E}" srcOrd="0" destOrd="0" presId="urn:microsoft.com/office/officeart/2005/8/layout/vList5"/>
    <dgm:cxn modelId="{1168871E-2403-4739-BEA2-045DA705557F}" type="presParOf" srcId="{796669D6-F60C-432E-9B8A-26EB0FB6C561}" destId="{38A589A4-B19B-4C5C-8631-41A6BE7053AF}" srcOrd="1" destOrd="0" presId="urn:microsoft.com/office/officeart/2005/8/layout/vList5"/>
    <dgm:cxn modelId="{C0ADF1E7-093D-4F17-8006-6D40BF4A0494}" type="presParOf" srcId="{70A229F3-E11D-4567-8285-F844151DBE30}" destId="{B5ABFC5C-F1F3-4D0B-8DC1-BD30135A99E6}" srcOrd="3" destOrd="0" presId="urn:microsoft.com/office/officeart/2005/8/layout/vList5"/>
    <dgm:cxn modelId="{290664E6-B1B3-42D3-B821-908840AB9624}" type="presParOf" srcId="{70A229F3-E11D-4567-8285-F844151DBE30}" destId="{F50F1E9A-7E85-4A56-9AD6-8C7AD336BEF1}" srcOrd="4" destOrd="0" presId="urn:microsoft.com/office/officeart/2005/8/layout/vList5"/>
    <dgm:cxn modelId="{F13D8341-DB38-4EAA-8C9B-4260205582D1}" type="presParOf" srcId="{F50F1E9A-7E85-4A56-9AD6-8C7AD336BEF1}" destId="{23539F3B-249A-45B1-A975-73FC0156EF0B}" srcOrd="0" destOrd="0" presId="urn:microsoft.com/office/officeart/2005/8/layout/vList5"/>
    <dgm:cxn modelId="{A1825A14-3571-4F70-9109-F6658A0116BA}" type="presParOf" srcId="{F50F1E9A-7E85-4A56-9AD6-8C7AD336BEF1}" destId="{D9FE3A6B-FDD4-4271-8687-62E4F768D811}" srcOrd="1" destOrd="0" presId="urn:microsoft.com/office/officeart/2005/8/layout/vList5"/>
    <dgm:cxn modelId="{82D0E2F9-5B2A-4B70-8FBF-9BEF105B6E64}" type="presParOf" srcId="{70A229F3-E11D-4567-8285-F844151DBE30}" destId="{420E1E74-324B-40C9-881F-FAAFE2868250}" srcOrd="5" destOrd="0" presId="urn:microsoft.com/office/officeart/2005/8/layout/vList5"/>
    <dgm:cxn modelId="{039A6DB3-05BC-4ECB-95C2-37A538BF2342}" type="presParOf" srcId="{70A229F3-E11D-4567-8285-F844151DBE30}" destId="{A245A6C4-C81F-4BA8-BCE7-32AA302FA2A0}" srcOrd="6" destOrd="0" presId="urn:microsoft.com/office/officeart/2005/8/layout/vList5"/>
    <dgm:cxn modelId="{F01F7612-26E7-424A-AF36-98863686E50B}" type="presParOf" srcId="{A245A6C4-C81F-4BA8-BCE7-32AA302FA2A0}" destId="{107C11FA-D702-41FF-89C9-9CAB9B3FD16F}" srcOrd="0" destOrd="0" presId="urn:microsoft.com/office/officeart/2005/8/layout/vList5"/>
    <dgm:cxn modelId="{E2CDDA97-6D91-41C0-BDA0-54D427D4A6B0}" type="presParOf" srcId="{A245A6C4-C81F-4BA8-BCE7-32AA302FA2A0}" destId="{168BE30E-406C-4025-BFB6-E963E892D665}" srcOrd="1" destOrd="0" presId="urn:microsoft.com/office/officeart/2005/8/layout/vList5"/>
    <dgm:cxn modelId="{00724992-ED69-4731-8C67-D577CE7D7EE8}" type="presParOf" srcId="{70A229F3-E11D-4567-8285-F844151DBE30}" destId="{D51C1B94-D524-4B2B-B0C6-36969BCF4DE5}" srcOrd="7" destOrd="0" presId="urn:microsoft.com/office/officeart/2005/8/layout/vList5"/>
    <dgm:cxn modelId="{170FBC66-B4E3-474D-BD64-17A7FD58FBE0}" type="presParOf" srcId="{70A229F3-E11D-4567-8285-F844151DBE30}" destId="{F8402549-A43B-4A15-AE32-C9428CCB0AC6}" srcOrd="8" destOrd="0" presId="urn:microsoft.com/office/officeart/2005/8/layout/vList5"/>
    <dgm:cxn modelId="{91F2787D-DA3B-41F3-9E9E-5B92DB3CB523}" type="presParOf" srcId="{F8402549-A43B-4A15-AE32-C9428CCB0AC6}" destId="{3208017B-C739-441A-83E1-9594C21B1EA5}" srcOrd="0" destOrd="0" presId="urn:microsoft.com/office/officeart/2005/8/layout/vList5"/>
    <dgm:cxn modelId="{0AA83DBD-34C4-4699-9E78-2FD5292DF81F}" type="presParOf" srcId="{F8402549-A43B-4A15-AE32-C9428CCB0AC6}" destId="{51BAA24B-FE47-4D3D-AEA1-8AA08FAD5C4A}" srcOrd="1" destOrd="0" presId="urn:microsoft.com/office/officeart/2005/8/layout/vList5"/>
    <dgm:cxn modelId="{02EEE189-FE7A-4840-BFCD-9D2FE462421E}" type="presParOf" srcId="{70A229F3-E11D-4567-8285-F844151DBE30}" destId="{4BF41FD0-FBAE-4C14-B523-0D5587947E2D}" srcOrd="9" destOrd="0" presId="urn:microsoft.com/office/officeart/2005/8/layout/vList5"/>
    <dgm:cxn modelId="{D26B05D9-2214-4968-8D89-EB9AF952E2A1}" type="presParOf" srcId="{70A229F3-E11D-4567-8285-F844151DBE30}" destId="{5E672E3B-CD26-45D6-9B38-0AEA3F8B0348}" srcOrd="10" destOrd="0" presId="urn:microsoft.com/office/officeart/2005/8/layout/vList5"/>
    <dgm:cxn modelId="{226FC019-8186-4D83-BDC1-A698A60DCDFA}" type="presParOf" srcId="{5E672E3B-CD26-45D6-9B38-0AEA3F8B0348}" destId="{98141FEC-89FA-467A-9492-41A23A561DA3}" srcOrd="0" destOrd="0" presId="urn:microsoft.com/office/officeart/2005/8/layout/vList5"/>
    <dgm:cxn modelId="{E908D3F3-D3B7-4C4A-B11F-49A3B8A803B3}" type="presParOf" srcId="{5E672E3B-CD26-45D6-9B38-0AEA3F8B0348}" destId="{11177CCC-B7C1-4F1E-BBD1-9E9B778038C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F9CCA89-875D-4286-ABED-A7F6770D5644}" type="doc">
      <dgm:prSet loTypeId="urn:microsoft.com/office/officeart/2005/8/layout/vList5" loCatId="list" qsTypeId="urn:microsoft.com/office/officeart/2005/8/quickstyle/simple2" qsCatId="simple" csTypeId="urn:microsoft.com/office/officeart/2005/8/colors/accent1_2" csCatId="accent1" phldr="1"/>
      <dgm:spPr/>
      <dgm:t>
        <a:bodyPr/>
        <a:lstStyle/>
        <a:p>
          <a:endParaRPr lang="en-IN"/>
        </a:p>
      </dgm:t>
    </dgm:pt>
    <dgm:pt modelId="{CD1C5D7F-21D9-44D2-89B0-871F8FA59983}">
      <dgm:prSet phldrT="[Text]" custT="1"/>
      <dgm:spPr/>
      <dgm:t>
        <a:bodyPr/>
        <a:lstStyle/>
        <a:p>
          <a:r>
            <a:rPr lang="en-US" sz="1600" b="1" dirty="0">
              <a:latin typeface="Signika" panose="020B0604020202020204" charset="0"/>
            </a:rPr>
            <a:t>Interpersonal Effectiveness</a:t>
          </a:r>
          <a:endParaRPr lang="en-IN" sz="1600" b="1" dirty="0">
            <a:latin typeface="Signika" panose="020B0604020202020204" charset="0"/>
          </a:endParaRPr>
        </a:p>
      </dgm:t>
    </dgm:pt>
    <dgm:pt modelId="{C2C171EF-DA28-4722-873C-B30236CC3AA1}" type="parTrans" cxnId="{7CA534D2-3B87-4BAA-A0D4-5DFC642B3D9D}">
      <dgm:prSet/>
      <dgm:spPr/>
      <dgm:t>
        <a:bodyPr/>
        <a:lstStyle/>
        <a:p>
          <a:endParaRPr lang="en-IN" sz="1600">
            <a:latin typeface="Signika" panose="020B0604020202020204" charset="0"/>
          </a:endParaRPr>
        </a:p>
      </dgm:t>
    </dgm:pt>
    <dgm:pt modelId="{8E80EA16-C196-4E5E-B855-E293B6D77A9C}" type="sibTrans" cxnId="{7CA534D2-3B87-4BAA-A0D4-5DFC642B3D9D}">
      <dgm:prSet/>
      <dgm:spPr/>
      <dgm:t>
        <a:bodyPr/>
        <a:lstStyle/>
        <a:p>
          <a:endParaRPr lang="en-IN" sz="1600">
            <a:latin typeface="Signika" panose="020B0604020202020204" charset="0"/>
          </a:endParaRPr>
        </a:p>
      </dgm:t>
    </dgm:pt>
    <dgm:pt modelId="{DE96236C-84A3-45EF-A8C4-5C1527D56CC5}">
      <dgm:prSet phldrT="[Text]" custT="1"/>
      <dgm:spPr/>
      <dgm:t>
        <a:bodyPr/>
        <a:lstStyle/>
        <a:p>
          <a:pPr>
            <a:buNone/>
          </a:pPr>
          <a:r>
            <a:rPr lang="en-US" sz="1200" dirty="0">
              <a:latin typeface="Signika" panose="020B0604020202020204" charset="0"/>
            </a:rPr>
            <a:t>the skill of using communication and relationship-building to achieve goals while maintaining positive interactions</a:t>
          </a:r>
          <a:endParaRPr lang="en-IN" sz="1200" dirty="0">
            <a:latin typeface="Signika" panose="020B0604020202020204" charset="0"/>
          </a:endParaRPr>
        </a:p>
      </dgm:t>
    </dgm:pt>
    <dgm:pt modelId="{FCBB3475-70E6-4D52-9E3C-9D0AF8AF24EF}" type="parTrans" cxnId="{E16DA96D-9C94-407B-ADF5-A21A30EE9B6D}">
      <dgm:prSet/>
      <dgm:spPr/>
      <dgm:t>
        <a:bodyPr/>
        <a:lstStyle/>
        <a:p>
          <a:endParaRPr lang="en-IN" sz="1600">
            <a:latin typeface="Signika" panose="020B0604020202020204" charset="0"/>
          </a:endParaRPr>
        </a:p>
      </dgm:t>
    </dgm:pt>
    <dgm:pt modelId="{8225DEEF-F0B1-48DE-BEA2-B7542F5F3A82}" type="sibTrans" cxnId="{E16DA96D-9C94-407B-ADF5-A21A30EE9B6D}">
      <dgm:prSet/>
      <dgm:spPr/>
      <dgm:t>
        <a:bodyPr/>
        <a:lstStyle/>
        <a:p>
          <a:endParaRPr lang="en-IN" sz="1600">
            <a:latin typeface="Signika" panose="020B0604020202020204" charset="0"/>
          </a:endParaRPr>
        </a:p>
      </dgm:t>
    </dgm:pt>
    <dgm:pt modelId="{F1C44116-B32E-43A0-9F84-A9B63E1389FD}">
      <dgm:prSet phldrT="[Text]" custT="1"/>
      <dgm:spPr/>
      <dgm:t>
        <a:bodyPr/>
        <a:lstStyle/>
        <a:p>
          <a:r>
            <a:rPr lang="en-IN" sz="1600" b="1" dirty="0">
              <a:latin typeface="Signika" panose="020B0604020202020204" charset="0"/>
            </a:rPr>
            <a:t>Goal Achievement</a:t>
          </a:r>
        </a:p>
      </dgm:t>
    </dgm:pt>
    <dgm:pt modelId="{3F06DF6D-DB80-43CD-8E72-534DF1D1E281}" type="parTrans" cxnId="{8590CCB4-9EF5-4EE6-9FFE-8906D19A8550}">
      <dgm:prSet/>
      <dgm:spPr/>
      <dgm:t>
        <a:bodyPr/>
        <a:lstStyle/>
        <a:p>
          <a:endParaRPr lang="en-IN" sz="1600">
            <a:latin typeface="Signika" panose="020B0604020202020204" charset="0"/>
          </a:endParaRPr>
        </a:p>
      </dgm:t>
    </dgm:pt>
    <dgm:pt modelId="{E924BC8E-BA8F-41F9-88AA-C2044348E815}" type="sibTrans" cxnId="{8590CCB4-9EF5-4EE6-9FFE-8906D19A8550}">
      <dgm:prSet/>
      <dgm:spPr/>
      <dgm:t>
        <a:bodyPr/>
        <a:lstStyle/>
        <a:p>
          <a:endParaRPr lang="en-IN" sz="1600">
            <a:latin typeface="Signika" panose="020B0604020202020204" charset="0"/>
          </a:endParaRPr>
        </a:p>
      </dgm:t>
    </dgm:pt>
    <dgm:pt modelId="{CC1F3757-A659-4EA8-9549-BB873A99D36A}">
      <dgm:prSet phldrT="[Text]" custT="1"/>
      <dgm:spPr/>
      <dgm:t>
        <a:bodyPr/>
        <a:lstStyle/>
        <a:p>
          <a:pPr>
            <a:buNone/>
          </a:pPr>
          <a:r>
            <a:rPr lang="en-US" sz="1200" dirty="0">
              <a:latin typeface="Signika" panose="020B0604020202020204" charset="0"/>
            </a:rPr>
            <a:t>involves setting and reaching specific objectives, often requiring effective </a:t>
          </a:r>
          <a:r>
            <a:rPr lang="en-IN" sz="1200" dirty="0">
              <a:latin typeface="Signika" panose="020B0604020202020204" charset="0"/>
            </a:rPr>
            <a:t>planning, organization, and persistence</a:t>
          </a:r>
        </a:p>
      </dgm:t>
    </dgm:pt>
    <dgm:pt modelId="{2720D769-9E66-4C3A-84C7-B2904E47C969}" type="parTrans" cxnId="{77FCF20C-B4DF-4A35-AC3A-5A372A6DA991}">
      <dgm:prSet/>
      <dgm:spPr/>
      <dgm:t>
        <a:bodyPr/>
        <a:lstStyle/>
        <a:p>
          <a:endParaRPr lang="en-IN" sz="1600">
            <a:latin typeface="Signika" panose="020B0604020202020204" charset="0"/>
          </a:endParaRPr>
        </a:p>
      </dgm:t>
    </dgm:pt>
    <dgm:pt modelId="{B85BEE34-1A99-4C32-AD31-60077FE2F5B3}" type="sibTrans" cxnId="{77FCF20C-B4DF-4A35-AC3A-5A372A6DA991}">
      <dgm:prSet/>
      <dgm:spPr/>
      <dgm:t>
        <a:bodyPr/>
        <a:lstStyle/>
        <a:p>
          <a:endParaRPr lang="en-IN" sz="1600">
            <a:latin typeface="Signika" panose="020B0604020202020204" charset="0"/>
          </a:endParaRPr>
        </a:p>
      </dgm:t>
    </dgm:pt>
    <dgm:pt modelId="{24961DD8-5E66-4211-A93B-25F8598F11DE}">
      <dgm:prSet phldrT="[Text]" custT="1"/>
      <dgm:spPr/>
      <dgm:t>
        <a:bodyPr/>
        <a:lstStyle/>
        <a:p>
          <a:r>
            <a:rPr lang="en-US" sz="1600" b="1" dirty="0">
              <a:latin typeface="Signika" panose="020B0604020202020204" charset="0"/>
            </a:rPr>
            <a:t>Empathy</a:t>
          </a:r>
          <a:endParaRPr lang="en-IN" sz="1600" b="1" dirty="0">
            <a:latin typeface="Signika" panose="020B0604020202020204" charset="0"/>
          </a:endParaRPr>
        </a:p>
      </dgm:t>
    </dgm:pt>
    <dgm:pt modelId="{CBFAF637-1468-4E81-927A-8CDD38DFF350}" type="parTrans" cxnId="{6761FC66-7320-456B-84AA-155947731A84}">
      <dgm:prSet/>
      <dgm:spPr/>
      <dgm:t>
        <a:bodyPr/>
        <a:lstStyle/>
        <a:p>
          <a:endParaRPr lang="en-IN" sz="1600">
            <a:latin typeface="Signika" panose="020B0604020202020204" charset="0"/>
          </a:endParaRPr>
        </a:p>
      </dgm:t>
    </dgm:pt>
    <dgm:pt modelId="{28D2345E-302F-445F-8A59-05D6F545CAF9}" type="sibTrans" cxnId="{6761FC66-7320-456B-84AA-155947731A84}">
      <dgm:prSet/>
      <dgm:spPr/>
      <dgm:t>
        <a:bodyPr/>
        <a:lstStyle/>
        <a:p>
          <a:endParaRPr lang="en-IN" sz="1600">
            <a:latin typeface="Signika" panose="020B0604020202020204" charset="0"/>
          </a:endParaRPr>
        </a:p>
      </dgm:t>
    </dgm:pt>
    <dgm:pt modelId="{5EDDB095-F0C6-482A-AF96-BF9A523C26F9}">
      <dgm:prSet phldrT="[Text]" custT="1"/>
      <dgm:spPr/>
      <dgm:t>
        <a:bodyPr/>
        <a:lstStyle/>
        <a:p>
          <a:pPr>
            <a:buNone/>
          </a:pPr>
          <a:r>
            <a:rPr lang="en-US" sz="1200" dirty="0">
              <a:latin typeface="Signika" panose="020B0604020202020204" charset="0"/>
            </a:rPr>
            <a:t>the capacity to understand and share the feelings of others, showing compassion </a:t>
          </a:r>
          <a:r>
            <a:rPr lang="en-IN" sz="1200" dirty="0">
              <a:latin typeface="Signika" panose="020B0604020202020204" charset="0"/>
            </a:rPr>
            <a:t>and consideration</a:t>
          </a:r>
        </a:p>
      </dgm:t>
    </dgm:pt>
    <dgm:pt modelId="{CFF7707D-26C9-472E-A49E-A6F997B78722}" type="parTrans" cxnId="{FE3DECAC-9AA9-4204-AC54-325C5A3DACCB}">
      <dgm:prSet/>
      <dgm:spPr/>
      <dgm:t>
        <a:bodyPr/>
        <a:lstStyle/>
        <a:p>
          <a:endParaRPr lang="en-IN" sz="1600">
            <a:latin typeface="Signika" panose="020B0604020202020204" charset="0"/>
          </a:endParaRPr>
        </a:p>
      </dgm:t>
    </dgm:pt>
    <dgm:pt modelId="{C4E3E06C-FF2C-445B-81C2-59B1E074F926}" type="sibTrans" cxnId="{FE3DECAC-9AA9-4204-AC54-325C5A3DACCB}">
      <dgm:prSet/>
      <dgm:spPr/>
      <dgm:t>
        <a:bodyPr/>
        <a:lstStyle/>
        <a:p>
          <a:endParaRPr lang="en-IN" sz="1600">
            <a:latin typeface="Signika" panose="020B0604020202020204" charset="0"/>
          </a:endParaRPr>
        </a:p>
      </dgm:t>
    </dgm:pt>
    <dgm:pt modelId="{C9C900DA-EC43-4D63-A0CA-119BE0A3C7D2}">
      <dgm:prSet phldrT="[Text]" custT="1"/>
      <dgm:spPr/>
      <dgm:t>
        <a:bodyPr/>
        <a:lstStyle/>
        <a:p>
          <a:r>
            <a:rPr lang="en-US" sz="1600" b="1" dirty="0">
              <a:latin typeface="Signika" panose="020B0604020202020204" charset="0"/>
            </a:rPr>
            <a:t>Conflict Resolution</a:t>
          </a:r>
          <a:endParaRPr lang="en-IN" sz="1600" b="1" dirty="0">
            <a:latin typeface="Signika" panose="020B0604020202020204" charset="0"/>
          </a:endParaRPr>
        </a:p>
      </dgm:t>
    </dgm:pt>
    <dgm:pt modelId="{629D0572-2A30-49A7-9CD5-82AD3CE0CD34}" type="parTrans" cxnId="{4B253479-ADB0-401C-BEFE-189121FB7E04}">
      <dgm:prSet/>
      <dgm:spPr/>
      <dgm:t>
        <a:bodyPr/>
        <a:lstStyle/>
        <a:p>
          <a:endParaRPr lang="en-IN" sz="1600">
            <a:latin typeface="Signika" panose="020B0604020202020204" charset="0"/>
          </a:endParaRPr>
        </a:p>
      </dgm:t>
    </dgm:pt>
    <dgm:pt modelId="{98D502D6-4962-4E15-9219-2965440BD37E}" type="sibTrans" cxnId="{4B253479-ADB0-401C-BEFE-189121FB7E04}">
      <dgm:prSet/>
      <dgm:spPr/>
      <dgm:t>
        <a:bodyPr/>
        <a:lstStyle/>
        <a:p>
          <a:endParaRPr lang="en-IN" sz="1600">
            <a:latin typeface="Signika" panose="020B0604020202020204" charset="0"/>
          </a:endParaRPr>
        </a:p>
      </dgm:t>
    </dgm:pt>
    <dgm:pt modelId="{AFCF103A-B60C-414C-8E1F-DE3FAB3E64F9}">
      <dgm:prSet phldrT="[Text]" custT="1"/>
      <dgm:spPr/>
      <dgm:t>
        <a:bodyPr/>
        <a:lstStyle/>
        <a:p>
          <a:pPr>
            <a:buNone/>
          </a:pPr>
          <a:r>
            <a:rPr lang="en-US" sz="1200" dirty="0">
              <a:latin typeface="Signika" panose="020B0604020202020204" charset="0"/>
            </a:rPr>
            <a:t>the skill of addressing and resolving disagreements or disputes between </a:t>
          </a:r>
          <a:r>
            <a:rPr lang="en-IN" sz="1200" dirty="0">
              <a:latin typeface="Signika" panose="020B0604020202020204" charset="0"/>
            </a:rPr>
            <a:t>individuals or groups</a:t>
          </a:r>
        </a:p>
      </dgm:t>
    </dgm:pt>
    <dgm:pt modelId="{B6DE9513-54F0-4392-8F00-0C587FFD4D95}" type="parTrans" cxnId="{23174CF7-3739-405C-88CB-4C1D1BDD3DD5}">
      <dgm:prSet/>
      <dgm:spPr/>
      <dgm:t>
        <a:bodyPr/>
        <a:lstStyle/>
        <a:p>
          <a:endParaRPr lang="en-IN" sz="1600">
            <a:latin typeface="Signika" panose="020B0604020202020204" charset="0"/>
          </a:endParaRPr>
        </a:p>
      </dgm:t>
    </dgm:pt>
    <dgm:pt modelId="{24F9EC98-4128-42BF-9891-08B59E279357}" type="sibTrans" cxnId="{23174CF7-3739-405C-88CB-4C1D1BDD3DD5}">
      <dgm:prSet/>
      <dgm:spPr/>
      <dgm:t>
        <a:bodyPr/>
        <a:lstStyle/>
        <a:p>
          <a:endParaRPr lang="en-IN" sz="1600">
            <a:latin typeface="Signika" panose="020B0604020202020204" charset="0"/>
          </a:endParaRPr>
        </a:p>
      </dgm:t>
    </dgm:pt>
    <dgm:pt modelId="{5DDFEB41-1F56-4D10-9588-EE93FCBD6177}">
      <dgm:prSet phldrT="[Text]" custT="1"/>
      <dgm:spPr/>
      <dgm:t>
        <a:bodyPr/>
        <a:lstStyle/>
        <a:p>
          <a:r>
            <a:rPr lang="en-US" sz="1600" b="1" dirty="0">
              <a:latin typeface="Signika" panose="020B0604020202020204" charset="0"/>
            </a:rPr>
            <a:t>Active Listening</a:t>
          </a:r>
          <a:endParaRPr lang="en-IN" sz="1600" b="1" dirty="0">
            <a:latin typeface="Signika" panose="020B0604020202020204" charset="0"/>
          </a:endParaRPr>
        </a:p>
      </dgm:t>
    </dgm:pt>
    <dgm:pt modelId="{971ACBE4-B26B-4DB4-AE5C-1C59BEC43342}" type="parTrans" cxnId="{45018058-90B0-42F8-B3F6-544B47C1202B}">
      <dgm:prSet/>
      <dgm:spPr/>
      <dgm:t>
        <a:bodyPr/>
        <a:lstStyle/>
        <a:p>
          <a:endParaRPr lang="en-IN" sz="1600">
            <a:latin typeface="Signika" panose="020B0604020202020204" charset="0"/>
          </a:endParaRPr>
        </a:p>
      </dgm:t>
    </dgm:pt>
    <dgm:pt modelId="{80B24807-70CD-408A-8432-1D22E8D062D9}" type="sibTrans" cxnId="{45018058-90B0-42F8-B3F6-544B47C1202B}">
      <dgm:prSet/>
      <dgm:spPr/>
      <dgm:t>
        <a:bodyPr/>
        <a:lstStyle/>
        <a:p>
          <a:endParaRPr lang="en-IN" sz="1600">
            <a:latin typeface="Signika" panose="020B0604020202020204" charset="0"/>
          </a:endParaRPr>
        </a:p>
      </dgm:t>
    </dgm:pt>
    <dgm:pt modelId="{F044558A-0E56-465B-984B-B7A493C8997D}">
      <dgm:prSet phldrT="[Text]" custT="1"/>
      <dgm:spPr/>
      <dgm:t>
        <a:bodyPr/>
        <a:lstStyle/>
        <a:p>
          <a:pPr>
            <a:buNone/>
          </a:pPr>
          <a:r>
            <a:rPr lang="en-US" sz="1200" dirty="0">
              <a:latin typeface="Signika" panose="020B0604020202020204" charset="0"/>
            </a:rPr>
            <a:t>the practice of fully concentrating, understanding, and responding to what someone is saying, demonstrating empathy and engagement</a:t>
          </a:r>
          <a:endParaRPr lang="en-IN" sz="1200" dirty="0">
            <a:latin typeface="Signika" panose="020B0604020202020204" charset="0"/>
          </a:endParaRPr>
        </a:p>
      </dgm:t>
    </dgm:pt>
    <dgm:pt modelId="{F05C33E3-5CF6-4CA9-99E7-1E7A098BAE9D}" type="parTrans" cxnId="{32B11B88-2108-4AE3-AC67-AAF352798E82}">
      <dgm:prSet/>
      <dgm:spPr/>
      <dgm:t>
        <a:bodyPr/>
        <a:lstStyle/>
        <a:p>
          <a:endParaRPr lang="en-IN" sz="1600">
            <a:latin typeface="Signika" panose="020B0604020202020204" charset="0"/>
          </a:endParaRPr>
        </a:p>
      </dgm:t>
    </dgm:pt>
    <dgm:pt modelId="{9B931F6D-11CA-4587-A65E-570F03A5E917}" type="sibTrans" cxnId="{32B11B88-2108-4AE3-AC67-AAF352798E82}">
      <dgm:prSet/>
      <dgm:spPr/>
      <dgm:t>
        <a:bodyPr/>
        <a:lstStyle/>
        <a:p>
          <a:endParaRPr lang="en-IN" sz="1600">
            <a:latin typeface="Signika" panose="020B0604020202020204" charset="0"/>
          </a:endParaRPr>
        </a:p>
      </dgm:t>
    </dgm:pt>
    <dgm:pt modelId="{2A416ED3-651C-49BF-9AE4-EF865FCDD28E}">
      <dgm:prSet phldrT="[Text]" custT="1"/>
      <dgm:spPr/>
      <dgm:t>
        <a:bodyPr/>
        <a:lstStyle/>
        <a:p>
          <a:r>
            <a:rPr lang="en-IN" sz="1600" b="1">
              <a:latin typeface="Signika" panose="020B0604020202020204" charset="0"/>
            </a:rPr>
            <a:t>Negotiation</a:t>
          </a:r>
          <a:endParaRPr lang="en-IN" sz="1600" b="1" dirty="0">
            <a:latin typeface="Signika" panose="020B0604020202020204" charset="0"/>
          </a:endParaRPr>
        </a:p>
      </dgm:t>
    </dgm:pt>
    <dgm:pt modelId="{A9A5E884-1433-4859-86B1-9BB7AD4D9394}" type="parTrans" cxnId="{42975AAB-60FC-4129-B235-C23EE57457C6}">
      <dgm:prSet/>
      <dgm:spPr/>
      <dgm:t>
        <a:bodyPr/>
        <a:lstStyle/>
        <a:p>
          <a:endParaRPr lang="en-IN" sz="1600">
            <a:latin typeface="Signika" panose="020B0604020202020204" charset="0"/>
          </a:endParaRPr>
        </a:p>
      </dgm:t>
    </dgm:pt>
    <dgm:pt modelId="{51A58C3A-5600-4372-BCB7-5843BB9895BA}" type="sibTrans" cxnId="{42975AAB-60FC-4129-B235-C23EE57457C6}">
      <dgm:prSet/>
      <dgm:spPr/>
      <dgm:t>
        <a:bodyPr/>
        <a:lstStyle/>
        <a:p>
          <a:endParaRPr lang="en-IN" sz="1600">
            <a:latin typeface="Signika" panose="020B0604020202020204" charset="0"/>
          </a:endParaRPr>
        </a:p>
      </dgm:t>
    </dgm:pt>
    <dgm:pt modelId="{63119ACD-B290-4C64-9E90-C89C05619C90}">
      <dgm:prSet phldrT="[Text]" custT="1"/>
      <dgm:spPr/>
      <dgm:t>
        <a:bodyPr/>
        <a:lstStyle/>
        <a:p>
          <a:pPr>
            <a:buNone/>
          </a:pPr>
          <a:r>
            <a:rPr lang="en-US" sz="1200" dirty="0">
              <a:latin typeface="Signika" panose="020B0604020202020204" charset="0"/>
            </a:rPr>
            <a:t>the process of reaching a mutually acceptable agreement or compromise between parties with differing interests</a:t>
          </a:r>
          <a:endParaRPr lang="en-IN" sz="1200" dirty="0">
            <a:latin typeface="Signika" panose="020B0604020202020204" charset="0"/>
          </a:endParaRPr>
        </a:p>
      </dgm:t>
    </dgm:pt>
    <dgm:pt modelId="{A79E5229-D12C-4273-A85A-05050DD56FCF}" type="parTrans" cxnId="{CFE88939-C7CF-4E2F-8F13-DF50F1CD49C0}">
      <dgm:prSet/>
      <dgm:spPr/>
      <dgm:t>
        <a:bodyPr/>
        <a:lstStyle/>
        <a:p>
          <a:endParaRPr lang="en-IN" sz="1600">
            <a:latin typeface="Signika" panose="020B0604020202020204" charset="0"/>
          </a:endParaRPr>
        </a:p>
      </dgm:t>
    </dgm:pt>
    <dgm:pt modelId="{F026F71C-0EA1-4ABD-A56C-A04A4D9C624F}" type="sibTrans" cxnId="{CFE88939-C7CF-4E2F-8F13-DF50F1CD49C0}">
      <dgm:prSet/>
      <dgm:spPr/>
      <dgm:t>
        <a:bodyPr/>
        <a:lstStyle/>
        <a:p>
          <a:endParaRPr lang="en-IN" sz="1600">
            <a:latin typeface="Signika" panose="020B0604020202020204" charset="0"/>
          </a:endParaRPr>
        </a:p>
      </dgm:t>
    </dgm:pt>
    <dgm:pt modelId="{09DAA020-AEB3-49E5-9BC4-EA4E88FDEDE0}">
      <dgm:prSet phldrT="[Text]" custT="1"/>
      <dgm:spPr/>
      <dgm:t>
        <a:bodyPr/>
        <a:lstStyle/>
        <a:p>
          <a:pPr>
            <a:buNone/>
          </a:pPr>
          <a:r>
            <a:rPr lang="en-IN" sz="1600" b="1" dirty="0">
              <a:latin typeface="Signika" panose="020B0604020202020204" charset="0"/>
            </a:rPr>
            <a:t>Relationship Building</a:t>
          </a:r>
        </a:p>
      </dgm:t>
    </dgm:pt>
    <dgm:pt modelId="{88218EBE-9218-437B-879A-4A4EEB7C7C44}" type="parTrans" cxnId="{4E852BEB-4835-44B1-8288-6420583BCF14}">
      <dgm:prSet/>
      <dgm:spPr/>
      <dgm:t>
        <a:bodyPr/>
        <a:lstStyle/>
        <a:p>
          <a:endParaRPr lang="en-IN"/>
        </a:p>
      </dgm:t>
    </dgm:pt>
    <dgm:pt modelId="{5364EE39-6435-48D5-8D2D-717318EB02FB}" type="sibTrans" cxnId="{4E852BEB-4835-44B1-8288-6420583BCF14}">
      <dgm:prSet/>
      <dgm:spPr/>
      <dgm:t>
        <a:bodyPr/>
        <a:lstStyle/>
        <a:p>
          <a:endParaRPr lang="en-IN"/>
        </a:p>
      </dgm:t>
    </dgm:pt>
    <dgm:pt modelId="{5CCFC3D4-B54C-47F0-A659-42B645565DDD}">
      <dgm:prSet phldrT="[Text]" custT="1"/>
      <dgm:spPr/>
      <dgm:t>
        <a:bodyPr/>
        <a:lstStyle/>
        <a:p>
          <a:pPr>
            <a:buNone/>
          </a:pPr>
          <a:r>
            <a:rPr lang="en-US" sz="1200" dirty="0">
              <a:latin typeface="Signika" panose="020B0604020202020204" charset="0"/>
            </a:rPr>
            <a:t>involves establishing and nurturing connections with others to create trust, </a:t>
          </a:r>
          <a:r>
            <a:rPr lang="en-IN" sz="1200" dirty="0">
              <a:latin typeface="Signika" panose="020B0604020202020204" charset="0"/>
            </a:rPr>
            <a:t>cooperation, and mutual benefit</a:t>
          </a:r>
        </a:p>
      </dgm:t>
    </dgm:pt>
    <dgm:pt modelId="{998ABB8E-1CC5-4F05-97F6-DC4BEB8E06EB}" type="parTrans" cxnId="{3AB574BD-6CD5-4309-AF59-A38C21689527}">
      <dgm:prSet/>
      <dgm:spPr/>
      <dgm:t>
        <a:bodyPr/>
        <a:lstStyle/>
        <a:p>
          <a:endParaRPr lang="en-IN"/>
        </a:p>
      </dgm:t>
    </dgm:pt>
    <dgm:pt modelId="{C3BC5EAB-B293-4F6B-9759-5B1B1A59B95E}" type="sibTrans" cxnId="{3AB574BD-6CD5-4309-AF59-A38C21689527}">
      <dgm:prSet/>
      <dgm:spPr/>
      <dgm:t>
        <a:bodyPr/>
        <a:lstStyle/>
        <a:p>
          <a:endParaRPr lang="en-IN"/>
        </a:p>
      </dgm:t>
    </dgm:pt>
    <dgm:pt modelId="{70A229F3-E11D-4567-8285-F844151DBE30}" type="pres">
      <dgm:prSet presAssocID="{8F9CCA89-875D-4286-ABED-A7F6770D5644}" presName="Name0" presStyleCnt="0">
        <dgm:presLayoutVars>
          <dgm:dir/>
          <dgm:animLvl val="lvl"/>
          <dgm:resizeHandles val="exact"/>
        </dgm:presLayoutVars>
      </dgm:prSet>
      <dgm:spPr/>
    </dgm:pt>
    <dgm:pt modelId="{1E7A4B31-93B0-4CC9-BD9D-948DFB024337}" type="pres">
      <dgm:prSet presAssocID="{CD1C5D7F-21D9-44D2-89B0-871F8FA59983}" presName="linNode" presStyleCnt="0"/>
      <dgm:spPr/>
    </dgm:pt>
    <dgm:pt modelId="{1E7FC1BB-82CA-4E44-8701-74DF78867116}" type="pres">
      <dgm:prSet presAssocID="{CD1C5D7F-21D9-44D2-89B0-871F8FA59983}" presName="parentText" presStyleLbl="node1" presStyleIdx="0" presStyleCnt="7" custScaleX="83492">
        <dgm:presLayoutVars>
          <dgm:chMax val="1"/>
          <dgm:bulletEnabled val="1"/>
        </dgm:presLayoutVars>
      </dgm:prSet>
      <dgm:spPr/>
    </dgm:pt>
    <dgm:pt modelId="{674ABBA3-B274-421D-A4D3-5E683AD23A6F}" type="pres">
      <dgm:prSet presAssocID="{CD1C5D7F-21D9-44D2-89B0-871F8FA59983}" presName="descendantText" presStyleLbl="alignAccFollowNode1" presStyleIdx="0" presStyleCnt="7">
        <dgm:presLayoutVars>
          <dgm:bulletEnabled val="1"/>
        </dgm:presLayoutVars>
      </dgm:prSet>
      <dgm:spPr/>
    </dgm:pt>
    <dgm:pt modelId="{F5C8EAC0-32E9-48D9-A8DC-F78D1ADCFFE5}" type="pres">
      <dgm:prSet presAssocID="{8E80EA16-C196-4E5E-B855-E293B6D77A9C}" presName="sp" presStyleCnt="0"/>
      <dgm:spPr/>
    </dgm:pt>
    <dgm:pt modelId="{796669D6-F60C-432E-9B8A-26EB0FB6C561}" type="pres">
      <dgm:prSet presAssocID="{F1C44116-B32E-43A0-9F84-A9B63E1389FD}" presName="linNode" presStyleCnt="0"/>
      <dgm:spPr/>
    </dgm:pt>
    <dgm:pt modelId="{308E9A00-4503-493A-AA5E-997E1B7FD61E}" type="pres">
      <dgm:prSet presAssocID="{F1C44116-B32E-43A0-9F84-A9B63E1389FD}" presName="parentText" presStyleLbl="node1" presStyleIdx="1" presStyleCnt="7" custScaleX="83492">
        <dgm:presLayoutVars>
          <dgm:chMax val="1"/>
          <dgm:bulletEnabled val="1"/>
        </dgm:presLayoutVars>
      </dgm:prSet>
      <dgm:spPr/>
    </dgm:pt>
    <dgm:pt modelId="{38A589A4-B19B-4C5C-8631-41A6BE7053AF}" type="pres">
      <dgm:prSet presAssocID="{F1C44116-B32E-43A0-9F84-A9B63E1389FD}" presName="descendantText" presStyleLbl="alignAccFollowNode1" presStyleIdx="1" presStyleCnt="7">
        <dgm:presLayoutVars>
          <dgm:bulletEnabled val="1"/>
        </dgm:presLayoutVars>
      </dgm:prSet>
      <dgm:spPr/>
    </dgm:pt>
    <dgm:pt modelId="{B5ABFC5C-F1F3-4D0B-8DC1-BD30135A99E6}" type="pres">
      <dgm:prSet presAssocID="{E924BC8E-BA8F-41F9-88AA-C2044348E815}" presName="sp" presStyleCnt="0"/>
      <dgm:spPr/>
    </dgm:pt>
    <dgm:pt modelId="{F50F1E9A-7E85-4A56-9AD6-8C7AD336BEF1}" type="pres">
      <dgm:prSet presAssocID="{24961DD8-5E66-4211-A93B-25F8598F11DE}" presName="linNode" presStyleCnt="0"/>
      <dgm:spPr/>
    </dgm:pt>
    <dgm:pt modelId="{23539F3B-249A-45B1-A975-73FC0156EF0B}" type="pres">
      <dgm:prSet presAssocID="{24961DD8-5E66-4211-A93B-25F8598F11DE}" presName="parentText" presStyleLbl="node1" presStyleIdx="2" presStyleCnt="7" custScaleX="83492">
        <dgm:presLayoutVars>
          <dgm:chMax val="1"/>
          <dgm:bulletEnabled val="1"/>
        </dgm:presLayoutVars>
      </dgm:prSet>
      <dgm:spPr/>
    </dgm:pt>
    <dgm:pt modelId="{D9FE3A6B-FDD4-4271-8687-62E4F768D811}" type="pres">
      <dgm:prSet presAssocID="{24961DD8-5E66-4211-A93B-25F8598F11DE}" presName="descendantText" presStyleLbl="alignAccFollowNode1" presStyleIdx="2" presStyleCnt="7">
        <dgm:presLayoutVars>
          <dgm:bulletEnabled val="1"/>
        </dgm:presLayoutVars>
      </dgm:prSet>
      <dgm:spPr/>
    </dgm:pt>
    <dgm:pt modelId="{420E1E74-324B-40C9-881F-FAAFE2868250}" type="pres">
      <dgm:prSet presAssocID="{28D2345E-302F-445F-8A59-05D6F545CAF9}" presName="sp" presStyleCnt="0"/>
      <dgm:spPr/>
    </dgm:pt>
    <dgm:pt modelId="{A245A6C4-C81F-4BA8-BCE7-32AA302FA2A0}" type="pres">
      <dgm:prSet presAssocID="{C9C900DA-EC43-4D63-A0CA-119BE0A3C7D2}" presName="linNode" presStyleCnt="0"/>
      <dgm:spPr/>
    </dgm:pt>
    <dgm:pt modelId="{107C11FA-D702-41FF-89C9-9CAB9B3FD16F}" type="pres">
      <dgm:prSet presAssocID="{C9C900DA-EC43-4D63-A0CA-119BE0A3C7D2}" presName="parentText" presStyleLbl="node1" presStyleIdx="3" presStyleCnt="7" custScaleX="83492">
        <dgm:presLayoutVars>
          <dgm:chMax val="1"/>
          <dgm:bulletEnabled val="1"/>
        </dgm:presLayoutVars>
      </dgm:prSet>
      <dgm:spPr/>
    </dgm:pt>
    <dgm:pt modelId="{168BE30E-406C-4025-BFB6-E963E892D665}" type="pres">
      <dgm:prSet presAssocID="{C9C900DA-EC43-4D63-A0CA-119BE0A3C7D2}" presName="descendantText" presStyleLbl="alignAccFollowNode1" presStyleIdx="3" presStyleCnt="7">
        <dgm:presLayoutVars>
          <dgm:bulletEnabled val="1"/>
        </dgm:presLayoutVars>
      </dgm:prSet>
      <dgm:spPr/>
    </dgm:pt>
    <dgm:pt modelId="{D51C1B94-D524-4B2B-B0C6-36969BCF4DE5}" type="pres">
      <dgm:prSet presAssocID="{98D502D6-4962-4E15-9219-2965440BD37E}" presName="sp" presStyleCnt="0"/>
      <dgm:spPr/>
    </dgm:pt>
    <dgm:pt modelId="{F8402549-A43B-4A15-AE32-C9428CCB0AC6}" type="pres">
      <dgm:prSet presAssocID="{5DDFEB41-1F56-4D10-9588-EE93FCBD6177}" presName="linNode" presStyleCnt="0"/>
      <dgm:spPr/>
    </dgm:pt>
    <dgm:pt modelId="{3208017B-C739-441A-83E1-9594C21B1EA5}" type="pres">
      <dgm:prSet presAssocID="{5DDFEB41-1F56-4D10-9588-EE93FCBD6177}" presName="parentText" presStyleLbl="node1" presStyleIdx="4" presStyleCnt="7" custScaleX="83492">
        <dgm:presLayoutVars>
          <dgm:chMax val="1"/>
          <dgm:bulletEnabled val="1"/>
        </dgm:presLayoutVars>
      </dgm:prSet>
      <dgm:spPr/>
    </dgm:pt>
    <dgm:pt modelId="{51BAA24B-FE47-4D3D-AEA1-8AA08FAD5C4A}" type="pres">
      <dgm:prSet presAssocID="{5DDFEB41-1F56-4D10-9588-EE93FCBD6177}" presName="descendantText" presStyleLbl="alignAccFollowNode1" presStyleIdx="4" presStyleCnt="7">
        <dgm:presLayoutVars>
          <dgm:bulletEnabled val="1"/>
        </dgm:presLayoutVars>
      </dgm:prSet>
      <dgm:spPr/>
    </dgm:pt>
    <dgm:pt modelId="{4BF41FD0-FBAE-4C14-B523-0D5587947E2D}" type="pres">
      <dgm:prSet presAssocID="{80B24807-70CD-408A-8432-1D22E8D062D9}" presName="sp" presStyleCnt="0"/>
      <dgm:spPr/>
    </dgm:pt>
    <dgm:pt modelId="{5E672E3B-CD26-45D6-9B38-0AEA3F8B0348}" type="pres">
      <dgm:prSet presAssocID="{2A416ED3-651C-49BF-9AE4-EF865FCDD28E}" presName="linNode" presStyleCnt="0"/>
      <dgm:spPr/>
    </dgm:pt>
    <dgm:pt modelId="{98141FEC-89FA-467A-9492-41A23A561DA3}" type="pres">
      <dgm:prSet presAssocID="{2A416ED3-651C-49BF-9AE4-EF865FCDD28E}" presName="parentText" presStyleLbl="node1" presStyleIdx="5" presStyleCnt="7" custScaleX="83492">
        <dgm:presLayoutVars>
          <dgm:chMax val="1"/>
          <dgm:bulletEnabled val="1"/>
        </dgm:presLayoutVars>
      </dgm:prSet>
      <dgm:spPr/>
    </dgm:pt>
    <dgm:pt modelId="{11177CCC-B7C1-4F1E-BBD1-9E9B778038C5}" type="pres">
      <dgm:prSet presAssocID="{2A416ED3-651C-49BF-9AE4-EF865FCDD28E}" presName="descendantText" presStyleLbl="alignAccFollowNode1" presStyleIdx="5" presStyleCnt="7">
        <dgm:presLayoutVars>
          <dgm:bulletEnabled val="1"/>
        </dgm:presLayoutVars>
      </dgm:prSet>
      <dgm:spPr/>
    </dgm:pt>
    <dgm:pt modelId="{3DECEDBD-913A-47EF-AE6D-64ABBDAADD11}" type="pres">
      <dgm:prSet presAssocID="{51A58C3A-5600-4372-BCB7-5843BB9895BA}" presName="sp" presStyleCnt="0"/>
      <dgm:spPr/>
    </dgm:pt>
    <dgm:pt modelId="{DC7AC52A-9194-4CD7-AA9D-B38BEA10FD95}" type="pres">
      <dgm:prSet presAssocID="{09DAA020-AEB3-49E5-9BC4-EA4E88FDEDE0}" presName="linNode" presStyleCnt="0"/>
      <dgm:spPr/>
    </dgm:pt>
    <dgm:pt modelId="{8A8DFF3C-7B72-4523-9E9E-BE8EC31130AB}" type="pres">
      <dgm:prSet presAssocID="{09DAA020-AEB3-49E5-9BC4-EA4E88FDEDE0}" presName="parentText" presStyleLbl="node1" presStyleIdx="6" presStyleCnt="7" custScaleX="84541">
        <dgm:presLayoutVars>
          <dgm:chMax val="1"/>
          <dgm:bulletEnabled val="1"/>
        </dgm:presLayoutVars>
      </dgm:prSet>
      <dgm:spPr/>
    </dgm:pt>
    <dgm:pt modelId="{645BC092-6B7D-4457-9653-3D94436BD200}" type="pres">
      <dgm:prSet presAssocID="{09DAA020-AEB3-49E5-9BC4-EA4E88FDEDE0}" presName="descendantText" presStyleLbl="alignAccFollowNode1" presStyleIdx="6" presStyleCnt="7" custScaleX="100294">
        <dgm:presLayoutVars>
          <dgm:bulletEnabled val="1"/>
        </dgm:presLayoutVars>
      </dgm:prSet>
      <dgm:spPr/>
    </dgm:pt>
  </dgm:ptLst>
  <dgm:cxnLst>
    <dgm:cxn modelId="{3F746603-D66A-4714-955E-30A90C26DAAB}" type="presOf" srcId="{5EDDB095-F0C6-482A-AF96-BF9A523C26F9}" destId="{D9FE3A6B-FDD4-4271-8687-62E4F768D811}" srcOrd="0" destOrd="0" presId="urn:microsoft.com/office/officeart/2005/8/layout/vList5"/>
    <dgm:cxn modelId="{77FCF20C-B4DF-4A35-AC3A-5A372A6DA991}" srcId="{F1C44116-B32E-43A0-9F84-A9B63E1389FD}" destId="{CC1F3757-A659-4EA8-9549-BB873A99D36A}" srcOrd="0" destOrd="0" parTransId="{2720D769-9E66-4C3A-84C7-B2904E47C969}" sibTransId="{B85BEE34-1A99-4C32-AD31-60077FE2F5B3}"/>
    <dgm:cxn modelId="{413D5828-F7DE-47F7-BDC4-7C98AA8A56CF}" type="presOf" srcId="{CD1C5D7F-21D9-44D2-89B0-871F8FA59983}" destId="{1E7FC1BB-82CA-4E44-8701-74DF78867116}" srcOrd="0" destOrd="0" presId="urn:microsoft.com/office/officeart/2005/8/layout/vList5"/>
    <dgm:cxn modelId="{CFE88939-C7CF-4E2F-8F13-DF50F1CD49C0}" srcId="{2A416ED3-651C-49BF-9AE4-EF865FCDD28E}" destId="{63119ACD-B290-4C64-9E90-C89C05619C90}" srcOrd="0" destOrd="0" parTransId="{A79E5229-D12C-4273-A85A-05050DD56FCF}" sibTransId="{F026F71C-0EA1-4ABD-A56C-A04A4D9C624F}"/>
    <dgm:cxn modelId="{8FF7595D-5FF3-4FE6-B7EF-02D1FD5E598F}" type="presOf" srcId="{AFCF103A-B60C-414C-8E1F-DE3FAB3E64F9}" destId="{168BE30E-406C-4025-BFB6-E963E892D665}" srcOrd="0" destOrd="0" presId="urn:microsoft.com/office/officeart/2005/8/layout/vList5"/>
    <dgm:cxn modelId="{AC603942-8B05-4574-AE58-1B1085BEAB13}" type="presOf" srcId="{F1C44116-B32E-43A0-9F84-A9B63E1389FD}" destId="{308E9A00-4503-493A-AA5E-997E1B7FD61E}" srcOrd="0" destOrd="0" presId="urn:microsoft.com/office/officeart/2005/8/layout/vList5"/>
    <dgm:cxn modelId="{80660D66-2AE1-43CE-8620-4F35ED0743A1}" type="presOf" srcId="{C9C900DA-EC43-4D63-A0CA-119BE0A3C7D2}" destId="{107C11FA-D702-41FF-89C9-9CAB9B3FD16F}" srcOrd="0" destOrd="0" presId="urn:microsoft.com/office/officeart/2005/8/layout/vList5"/>
    <dgm:cxn modelId="{6761FC66-7320-456B-84AA-155947731A84}" srcId="{8F9CCA89-875D-4286-ABED-A7F6770D5644}" destId="{24961DD8-5E66-4211-A93B-25F8598F11DE}" srcOrd="2" destOrd="0" parTransId="{CBFAF637-1468-4E81-927A-8CDD38DFF350}" sibTransId="{28D2345E-302F-445F-8A59-05D6F545CAF9}"/>
    <dgm:cxn modelId="{AEBAF04B-1C0A-4643-886F-EB19C1E9283A}" type="presOf" srcId="{5CCFC3D4-B54C-47F0-A659-42B645565DDD}" destId="{645BC092-6B7D-4457-9653-3D94436BD200}" srcOrd="0" destOrd="0" presId="urn:microsoft.com/office/officeart/2005/8/layout/vList5"/>
    <dgm:cxn modelId="{E16DA96D-9C94-407B-ADF5-A21A30EE9B6D}" srcId="{CD1C5D7F-21D9-44D2-89B0-871F8FA59983}" destId="{DE96236C-84A3-45EF-A8C4-5C1527D56CC5}" srcOrd="0" destOrd="0" parTransId="{FCBB3475-70E6-4D52-9E3C-9D0AF8AF24EF}" sibTransId="{8225DEEF-F0B1-48DE-BEA2-B7542F5F3A82}"/>
    <dgm:cxn modelId="{FBC4E06E-D681-4A6F-8593-89FF950D0DC2}" type="presOf" srcId="{5DDFEB41-1F56-4D10-9588-EE93FCBD6177}" destId="{3208017B-C739-441A-83E1-9594C21B1EA5}" srcOrd="0" destOrd="0" presId="urn:microsoft.com/office/officeart/2005/8/layout/vList5"/>
    <dgm:cxn modelId="{19EEB351-79DB-4DF5-BEBA-99EF4EFB546C}" type="presOf" srcId="{8F9CCA89-875D-4286-ABED-A7F6770D5644}" destId="{70A229F3-E11D-4567-8285-F844151DBE30}" srcOrd="0" destOrd="0" presId="urn:microsoft.com/office/officeart/2005/8/layout/vList5"/>
    <dgm:cxn modelId="{F96E4657-32CC-48B3-BE78-D639C13F6EE9}" type="presOf" srcId="{F044558A-0E56-465B-984B-B7A493C8997D}" destId="{51BAA24B-FE47-4D3D-AEA1-8AA08FAD5C4A}" srcOrd="0" destOrd="0" presId="urn:microsoft.com/office/officeart/2005/8/layout/vList5"/>
    <dgm:cxn modelId="{45018058-90B0-42F8-B3F6-544B47C1202B}" srcId="{8F9CCA89-875D-4286-ABED-A7F6770D5644}" destId="{5DDFEB41-1F56-4D10-9588-EE93FCBD6177}" srcOrd="4" destOrd="0" parTransId="{971ACBE4-B26B-4DB4-AE5C-1C59BEC43342}" sibTransId="{80B24807-70CD-408A-8432-1D22E8D062D9}"/>
    <dgm:cxn modelId="{4B253479-ADB0-401C-BEFE-189121FB7E04}" srcId="{8F9CCA89-875D-4286-ABED-A7F6770D5644}" destId="{C9C900DA-EC43-4D63-A0CA-119BE0A3C7D2}" srcOrd="3" destOrd="0" parTransId="{629D0572-2A30-49A7-9CD5-82AD3CE0CD34}" sibTransId="{98D502D6-4962-4E15-9219-2965440BD37E}"/>
    <dgm:cxn modelId="{CD966959-E9BC-463A-8C31-98823C9D1128}" type="presOf" srcId="{2A416ED3-651C-49BF-9AE4-EF865FCDD28E}" destId="{98141FEC-89FA-467A-9492-41A23A561DA3}" srcOrd="0" destOrd="0" presId="urn:microsoft.com/office/officeart/2005/8/layout/vList5"/>
    <dgm:cxn modelId="{E66EF079-C369-4116-AFF5-8A1EF1015B59}" type="presOf" srcId="{24961DD8-5E66-4211-A93B-25F8598F11DE}" destId="{23539F3B-249A-45B1-A975-73FC0156EF0B}" srcOrd="0" destOrd="0" presId="urn:microsoft.com/office/officeart/2005/8/layout/vList5"/>
    <dgm:cxn modelId="{32B11B88-2108-4AE3-AC67-AAF352798E82}" srcId="{5DDFEB41-1F56-4D10-9588-EE93FCBD6177}" destId="{F044558A-0E56-465B-984B-B7A493C8997D}" srcOrd="0" destOrd="0" parTransId="{F05C33E3-5CF6-4CA9-99E7-1E7A098BAE9D}" sibTransId="{9B931F6D-11CA-4587-A65E-570F03A5E917}"/>
    <dgm:cxn modelId="{36FE3488-CF28-49DF-A7FC-B2F85306A2EA}" type="presOf" srcId="{CC1F3757-A659-4EA8-9549-BB873A99D36A}" destId="{38A589A4-B19B-4C5C-8631-41A6BE7053AF}" srcOrd="0" destOrd="0" presId="urn:microsoft.com/office/officeart/2005/8/layout/vList5"/>
    <dgm:cxn modelId="{1B0F078A-A284-4759-9954-43C75324C103}" type="presOf" srcId="{DE96236C-84A3-45EF-A8C4-5C1527D56CC5}" destId="{674ABBA3-B274-421D-A4D3-5E683AD23A6F}" srcOrd="0" destOrd="0" presId="urn:microsoft.com/office/officeart/2005/8/layout/vList5"/>
    <dgm:cxn modelId="{621BB192-A33D-49EF-BAA5-DDCCD718C98B}" type="presOf" srcId="{09DAA020-AEB3-49E5-9BC4-EA4E88FDEDE0}" destId="{8A8DFF3C-7B72-4523-9E9E-BE8EC31130AB}" srcOrd="0" destOrd="0" presId="urn:microsoft.com/office/officeart/2005/8/layout/vList5"/>
    <dgm:cxn modelId="{42975AAB-60FC-4129-B235-C23EE57457C6}" srcId="{8F9CCA89-875D-4286-ABED-A7F6770D5644}" destId="{2A416ED3-651C-49BF-9AE4-EF865FCDD28E}" srcOrd="5" destOrd="0" parTransId="{A9A5E884-1433-4859-86B1-9BB7AD4D9394}" sibTransId="{51A58C3A-5600-4372-BCB7-5843BB9895BA}"/>
    <dgm:cxn modelId="{FE3DECAC-9AA9-4204-AC54-325C5A3DACCB}" srcId="{24961DD8-5E66-4211-A93B-25F8598F11DE}" destId="{5EDDB095-F0C6-482A-AF96-BF9A523C26F9}" srcOrd="0" destOrd="0" parTransId="{CFF7707D-26C9-472E-A49E-A6F997B78722}" sibTransId="{C4E3E06C-FF2C-445B-81C2-59B1E074F926}"/>
    <dgm:cxn modelId="{867D40B0-FA92-4C92-9A9B-F8332BD14B99}" type="presOf" srcId="{63119ACD-B290-4C64-9E90-C89C05619C90}" destId="{11177CCC-B7C1-4F1E-BBD1-9E9B778038C5}" srcOrd="0" destOrd="0" presId="urn:microsoft.com/office/officeart/2005/8/layout/vList5"/>
    <dgm:cxn modelId="{8590CCB4-9EF5-4EE6-9FFE-8906D19A8550}" srcId="{8F9CCA89-875D-4286-ABED-A7F6770D5644}" destId="{F1C44116-B32E-43A0-9F84-A9B63E1389FD}" srcOrd="1" destOrd="0" parTransId="{3F06DF6D-DB80-43CD-8E72-534DF1D1E281}" sibTransId="{E924BC8E-BA8F-41F9-88AA-C2044348E815}"/>
    <dgm:cxn modelId="{3AB574BD-6CD5-4309-AF59-A38C21689527}" srcId="{09DAA020-AEB3-49E5-9BC4-EA4E88FDEDE0}" destId="{5CCFC3D4-B54C-47F0-A659-42B645565DDD}" srcOrd="0" destOrd="0" parTransId="{998ABB8E-1CC5-4F05-97F6-DC4BEB8E06EB}" sibTransId="{C3BC5EAB-B293-4F6B-9759-5B1B1A59B95E}"/>
    <dgm:cxn modelId="{7CA534D2-3B87-4BAA-A0D4-5DFC642B3D9D}" srcId="{8F9CCA89-875D-4286-ABED-A7F6770D5644}" destId="{CD1C5D7F-21D9-44D2-89B0-871F8FA59983}" srcOrd="0" destOrd="0" parTransId="{C2C171EF-DA28-4722-873C-B30236CC3AA1}" sibTransId="{8E80EA16-C196-4E5E-B855-E293B6D77A9C}"/>
    <dgm:cxn modelId="{4E852BEB-4835-44B1-8288-6420583BCF14}" srcId="{8F9CCA89-875D-4286-ABED-A7F6770D5644}" destId="{09DAA020-AEB3-49E5-9BC4-EA4E88FDEDE0}" srcOrd="6" destOrd="0" parTransId="{88218EBE-9218-437B-879A-4A4EEB7C7C44}" sibTransId="{5364EE39-6435-48D5-8D2D-717318EB02FB}"/>
    <dgm:cxn modelId="{23174CF7-3739-405C-88CB-4C1D1BDD3DD5}" srcId="{C9C900DA-EC43-4D63-A0CA-119BE0A3C7D2}" destId="{AFCF103A-B60C-414C-8E1F-DE3FAB3E64F9}" srcOrd="0" destOrd="0" parTransId="{B6DE9513-54F0-4392-8F00-0C587FFD4D95}" sibTransId="{24F9EC98-4128-42BF-9891-08B59E279357}"/>
    <dgm:cxn modelId="{E8DFAC7A-D2EB-442E-804D-7CDB1BEE5E38}" type="presParOf" srcId="{70A229F3-E11D-4567-8285-F844151DBE30}" destId="{1E7A4B31-93B0-4CC9-BD9D-948DFB024337}" srcOrd="0" destOrd="0" presId="urn:microsoft.com/office/officeart/2005/8/layout/vList5"/>
    <dgm:cxn modelId="{A0A0875E-792D-4391-A6E8-6B8D059E9096}" type="presParOf" srcId="{1E7A4B31-93B0-4CC9-BD9D-948DFB024337}" destId="{1E7FC1BB-82CA-4E44-8701-74DF78867116}" srcOrd="0" destOrd="0" presId="urn:microsoft.com/office/officeart/2005/8/layout/vList5"/>
    <dgm:cxn modelId="{806CA755-A51B-4D9C-A69C-508CE299BE79}" type="presParOf" srcId="{1E7A4B31-93B0-4CC9-BD9D-948DFB024337}" destId="{674ABBA3-B274-421D-A4D3-5E683AD23A6F}" srcOrd="1" destOrd="0" presId="urn:microsoft.com/office/officeart/2005/8/layout/vList5"/>
    <dgm:cxn modelId="{49105B16-7BDC-4A3C-B2CB-940D73F35473}" type="presParOf" srcId="{70A229F3-E11D-4567-8285-F844151DBE30}" destId="{F5C8EAC0-32E9-48D9-A8DC-F78D1ADCFFE5}" srcOrd="1" destOrd="0" presId="urn:microsoft.com/office/officeart/2005/8/layout/vList5"/>
    <dgm:cxn modelId="{0E933667-A9A6-4CEC-BC22-2715EB3DEC67}" type="presParOf" srcId="{70A229F3-E11D-4567-8285-F844151DBE30}" destId="{796669D6-F60C-432E-9B8A-26EB0FB6C561}" srcOrd="2" destOrd="0" presId="urn:microsoft.com/office/officeart/2005/8/layout/vList5"/>
    <dgm:cxn modelId="{CEE364F6-2EB1-4088-B574-06684B3503D5}" type="presParOf" srcId="{796669D6-F60C-432E-9B8A-26EB0FB6C561}" destId="{308E9A00-4503-493A-AA5E-997E1B7FD61E}" srcOrd="0" destOrd="0" presId="urn:microsoft.com/office/officeart/2005/8/layout/vList5"/>
    <dgm:cxn modelId="{1168871E-2403-4739-BEA2-045DA705557F}" type="presParOf" srcId="{796669D6-F60C-432E-9B8A-26EB0FB6C561}" destId="{38A589A4-B19B-4C5C-8631-41A6BE7053AF}" srcOrd="1" destOrd="0" presId="urn:microsoft.com/office/officeart/2005/8/layout/vList5"/>
    <dgm:cxn modelId="{C0ADF1E7-093D-4F17-8006-6D40BF4A0494}" type="presParOf" srcId="{70A229F3-E11D-4567-8285-F844151DBE30}" destId="{B5ABFC5C-F1F3-4D0B-8DC1-BD30135A99E6}" srcOrd="3" destOrd="0" presId="urn:microsoft.com/office/officeart/2005/8/layout/vList5"/>
    <dgm:cxn modelId="{290664E6-B1B3-42D3-B821-908840AB9624}" type="presParOf" srcId="{70A229F3-E11D-4567-8285-F844151DBE30}" destId="{F50F1E9A-7E85-4A56-9AD6-8C7AD336BEF1}" srcOrd="4" destOrd="0" presId="urn:microsoft.com/office/officeart/2005/8/layout/vList5"/>
    <dgm:cxn modelId="{F13D8341-DB38-4EAA-8C9B-4260205582D1}" type="presParOf" srcId="{F50F1E9A-7E85-4A56-9AD6-8C7AD336BEF1}" destId="{23539F3B-249A-45B1-A975-73FC0156EF0B}" srcOrd="0" destOrd="0" presId="urn:microsoft.com/office/officeart/2005/8/layout/vList5"/>
    <dgm:cxn modelId="{A1825A14-3571-4F70-9109-F6658A0116BA}" type="presParOf" srcId="{F50F1E9A-7E85-4A56-9AD6-8C7AD336BEF1}" destId="{D9FE3A6B-FDD4-4271-8687-62E4F768D811}" srcOrd="1" destOrd="0" presId="urn:microsoft.com/office/officeart/2005/8/layout/vList5"/>
    <dgm:cxn modelId="{82D0E2F9-5B2A-4B70-8FBF-9BEF105B6E64}" type="presParOf" srcId="{70A229F3-E11D-4567-8285-F844151DBE30}" destId="{420E1E74-324B-40C9-881F-FAAFE2868250}" srcOrd="5" destOrd="0" presId="urn:microsoft.com/office/officeart/2005/8/layout/vList5"/>
    <dgm:cxn modelId="{039A6DB3-05BC-4ECB-95C2-37A538BF2342}" type="presParOf" srcId="{70A229F3-E11D-4567-8285-F844151DBE30}" destId="{A245A6C4-C81F-4BA8-BCE7-32AA302FA2A0}" srcOrd="6" destOrd="0" presId="urn:microsoft.com/office/officeart/2005/8/layout/vList5"/>
    <dgm:cxn modelId="{F01F7612-26E7-424A-AF36-98863686E50B}" type="presParOf" srcId="{A245A6C4-C81F-4BA8-BCE7-32AA302FA2A0}" destId="{107C11FA-D702-41FF-89C9-9CAB9B3FD16F}" srcOrd="0" destOrd="0" presId="urn:microsoft.com/office/officeart/2005/8/layout/vList5"/>
    <dgm:cxn modelId="{E2CDDA97-6D91-41C0-BDA0-54D427D4A6B0}" type="presParOf" srcId="{A245A6C4-C81F-4BA8-BCE7-32AA302FA2A0}" destId="{168BE30E-406C-4025-BFB6-E963E892D665}" srcOrd="1" destOrd="0" presId="urn:microsoft.com/office/officeart/2005/8/layout/vList5"/>
    <dgm:cxn modelId="{00724992-ED69-4731-8C67-D577CE7D7EE8}" type="presParOf" srcId="{70A229F3-E11D-4567-8285-F844151DBE30}" destId="{D51C1B94-D524-4B2B-B0C6-36969BCF4DE5}" srcOrd="7" destOrd="0" presId="urn:microsoft.com/office/officeart/2005/8/layout/vList5"/>
    <dgm:cxn modelId="{170FBC66-B4E3-474D-BD64-17A7FD58FBE0}" type="presParOf" srcId="{70A229F3-E11D-4567-8285-F844151DBE30}" destId="{F8402549-A43B-4A15-AE32-C9428CCB0AC6}" srcOrd="8" destOrd="0" presId="urn:microsoft.com/office/officeart/2005/8/layout/vList5"/>
    <dgm:cxn modelId="{91F2787D-DA3B-41F3-9E9E-5B92DB3CB523}" type="presParOf" srcId="{F8402549-A43B-4A15-AE32-C9428CCB0AC6}" destId="{3208017B-C739-441A-83E1-9594C21B1EA5}" srcOrd="0" destOrd="0" presId="urn:microsoft.com/office/officeart/2005/8/layout/vList5"/>
    <dgm:cxn modelId="{0AA83DBD-34C4-4699-9E78-2FD5292DF81F}" type="presParOf" srcId="{F8402549-A43B-4A15-AE32-C9428CCB0AC6}" destId="{51BAA24B-FE47-4D3D-AEA1-8AA08FAD5C4A}" srcOrd="1" destOrd="0" presId="urn:microsoft.com/office/officeart/2005/8/layout/vList5"/>
    <dgm:cxn modelId="{02EEE189-FE7A-4840-BFCD-9D2FE462421E}" type="presParOf" srcId="{70A229F3-E11D-4567-8285-F844151DBE30}" destId="{4BF41FD0-FBAE-4C14-B523-0D5587947E2D}" srcOrd="9" destOrd="0" presId="urn:microsoft.com/office/officeart/2005/8/layout/vList5"/>
    <dgm:cxn modelId="{D26B05D9-2214-4968-8D89-EB9AF952E2A1}" type="presParOf" srcId="{70A229F3-E11D-4567-8285-F844151DBE30}" destId="{5E672E3B-CD26-45D6-9B38-0AEA3F8B0348}" srcOrd="10" destOrd="0" presId="urn:microsoft.com/office/officeart/2005/8/layout/vList5"/>
    <dgm:cxn modelId="{226FC019-8186-4D83-BDC1-A698A60DCDFA}" type="presParOf" srcId="{5E672E3B-CD26-45D6-9B38-0AEA3F8B0348}" destId="{98141FEC-89FA-467A-9492-41A23A561DA3}" srcOrd="0" destOrd="0" presId="urn:microsoft.com/office/officeart/2005/8/layout/vList5"/>
    <dgm:cxn modelId="{E908D3F3-D3B7-4C4A-B11F-49A3B8A803B3}" type="presParOf" srcId="{5E672E3B-CD26-45D6-9B38-0AEA3F8B0348}" destId="{11177CCC-B7C1-4F1E-BBD1-9E9B778038C5}" srcOrd="1" destOrd="0" presId="urn:microsoft.com/office/officeart/2005/8/layout/vList5"/>
    <dgm:cxn modelId="{4EDF586E-5AFA-49E0-9852-17126B642B27}" type="presParOf" srcId="{70A229F3-E11D-4567-8285-F844151DBE30}" destId="{3DECEDBD-913A-47EF-AE6D-64ABBDAADD11}" srcOrd="11" destOrd="0" presId="urn:microsoft.com/office/officeart/2005/8/layout/vList5"/>
    <dgm:cxn modelId="{16A49310-EF6F-422A-A1C2-0487B0CCEE07}" type="presParOf" srcId="{70A229F3-E11D-4567-8285-F844151DBE30}" destId="{DC7AC52A-9194-4CD7-AA9D-B38BEA10FD95}" srcOrd="12" destOrd="0" presId="urn:microsoft.com/office/officeart/2005/8/layout/vList5"/>
    <dgm:cxn modelId="{27240398-AEBB-46A7-8159-96C9453A121D}" type="presParOf" srcId="{DC7AC52A-9194-4CD7-AA9D-B38BEA10FD95}" destId="{8A8DFF3C-7B72-4523-9E9E-BE8EC31130AB}" srcOrd="0" destOrd="0" presId="urn:microsoft.com/office/officeart/2005/8/layout/vList5"/>
    <dgm:cxn modelId="{78E209CD-AAA3-4ED3-8BB2-6C47EEFE2D27}" type="presParOf" srcId="{DC7AC52A-9194-4CD7-AA9D-B38BEA10FD95}" destId="{645BC092-6B7D-4457-9653-3D94436BD200}"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4ABBA3-B274-421D-A4D3-5E683AD23A6F}">
      <dsp:nvSpPr>
        <dsp:cNvPr id="0" name=""/>
        <dsp:cNvSpPr/>
      </dsp:nvSpPr>
      <dsp:spPr>
        <a:xfrm rot="5400000">
          <a:off x="4857677" y="-2218639"/>
          <a:ext cx="450751" cy="500265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None/>
          </a:pPr>
          <a:r>
            <a:rPr lang="en-US" sz="1200" kern="1200" dirty="0">
              <a:latin typeface="Signika" panose="020B0604020202020204" charset="0"/>
            </a:rPr>
            <a:t>the ability to communicate and interact effectively with others</a:t>
          </a:r>
          <a:endParaRPr lang="en-IN" sz="1200" kern="1200" dirty="0">
            <a:latin typeface="Signika" panose="020B0604020202020204" charset="0"/>
          </a:endParaRPr>
        </a:p>
      </dsp:txBody>
      <dsp:txXfrm rot="-5400000">
        <a:off x="2581726" y="79316"/>
        <a:ext cx="4980650" cy="406743"/>
      </dsp:txXfrm>
    </dsp:sp>
    <dsp:sp modelId="{1E7FC1BB-82CA-4E44-8701-74DF78867116}">
      <dsp:nvSpPr>
        <dsp:cNvPr id="0" name=""/>
        <dsp:cNvSpPr/>
      </dsp:nvSpPr>
      <dsp:spPr>
        <a:xfrm>
          <a:off x="232266" y="967"/>
          <a:ext cx="2349458" cy="56343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Interpersonal Skills</a:t>
          </a:r>
          <a:endParaRPr lang="en-IN" sz="1600" b="1" kern="1200" dirty="0">
            <a:latin typeface="Signika" panose="020B0604020202020204" charset="0"/>
          </a:endParaRPr>
        </a:p>
      </dsp:txBody>
      <dsp:txXfrm>
        <a:off x="259771" y="28472"/>
        <a:ext cx="2294448" cy="508429"/>
      </dsp:txXfrm>
    </dsp:sp>
    <dsp:sp modelId="{38A589A4-B19B-4C5C-8631-41A6BE7053AF}">
      <dsp:nvSpPr>
        <dsp:cNvPr id="0" name=""/>
        <dsp:cNvSpPr/>
      </dsp:nvSpPr>
      <dsp:spPr>
        <a:xfrm rot="5400000">
          <a:off x="4857677" y="-1627028"/>
          <a:ext cx="450751" cy="500265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None/>
          </a:pPr>
          <a:r>
            <a:rPr lang="en-US" sz="1200" kern="1200" dirty="0">
              <a:latin typeface="Signika" panose="020B0604020202020204" charset="0"/>
            </a:rPr>
            <a:t>the process of exchanging information, thoughts, and ideas between </a:t>
          </a:r>
          <a:r>
            <a:rPr lang="en-IN" sz="1200" kern="1200" dirty="0">
              <a:latin typeface="Signika" panose="020B0604020202020204" charset="0"/>
            </a:rPr>
            <a:t>individuals or groups</a:t>
          </a:r>
        </a:p>
      </dsp:txBody>
      <dsp:txXfrm rot="-5400000">
        <a:off x="2581726" y="670927"/>
        <a:ext cx="4980650" cy="406743"/>
      </dsp:txXfrm>
    </dsp:sp>
    <dsp:sp modelId="{308E9A00-4503-493A-AA5E-997E1B7FD61E}">
      <dsp:nvSpPr>
        <dsp:cNvPr id="0" name=""/>
        <dsp:cNvSpPr/>
      </dsp:nvSpPr>
      <dsp:spPr>
        <a:xfrm>
          <a:off x="232266" y="592578"/>
          <a:ext cx="2349458" cy="56343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Communication</a:t>
          </a:r>
          <a:endParaRPr lang="en-IN" sz="1600" b="1" kern="1200" dirty="0">
            <a:latin typeface="Signika" panose="020B0604020202020204" charset="0"/>
          </a:endParaRPr>
        </a:p>
      </dsp:txBody>
      <dsp:txXfrm>
        <a:off x="259771" y="620083"/>
        <a:ext cx="2294448" cy="508429"/>
      </dsp:txXfrm>
    </dsp:sp>
    <dsp:sp modelId="{D9FE3A6B-FDD4-4271-8687-62E4F768D811}">
      <dsp:nvSpPr>
        <dsp:cNvPr id="0" name=""/>
        <dsp:cNvSpPr/>
      </dsp:nvSpPr>
      <dsp:spPr>
        <a:xfrm rot="5400000">
          <a:off x="4857677" y="-1035417"/>
          <a:ext cx="450751" cy="500265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None/>
          </a:pPr>
          <a:r>
            <a:rPr lang="en-US" sz="1200" kern="1200" dirty="0">
              <a:latin typeface="Signika" panose="020B0604020202020204" charset="0"/>
            </a:rPr>
            <a:t>the capacity to understand and share the feelings of others, showing compassion </a:t>
          </a:r>
          <a:r>
            <a:rPr lang="en-IN" sz="1200" kern="1200" dirty="0">
              <a:latin typeface="Signika" panose="020B0604020202020204" charset="0"/>
            </a:rPr>
            <a:t>and consideration</a:t>
          </a:r>
        </a:p>
      </dsp:txBody>
      <dsp:txXfrm rot="-5400000">
        <a:off x="2581726" y="1262538"/>
        <a:ext cx="4980650" cy="406743"/>
      </dsp:txXfrm>
    </dsp:sp>
    <dsp:sp modelId="{23539F3B-249A-45B1-A975-73FC0156EF0B}">
      <dsp:nvSpPr>
        <dsp:cNvPr id="0" name=""/>
        <dsp:cNvSpPr/>
      </dsp:nvSpPr>
      <dsp:spPr>
        <a:xfrm>
          <a:off x="232266" y="1184189"/>
          <a:ext cx="2349458" cy="56343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Empathy</a:t>
          </a:r>
          <a:endParaRPr lang="en-IN" sz="1600" b="1" kern="1200" dirty="0">
            <a:latin typeface="Signika" panose="020B0604020202020204" charset="0"/>
          </a:endParaRPr>
        </a:p>
      </dsp:txBody>
      <dsp:txXfrm>
        <a:off x="259771" y="1211694"/>
        <a:ext cx="2294448" cy="508429"/>
      </dsp:txXfrm>
    </dsp:sp>
    <dsp:sp modelId="{168BE30E-406C-4025-BFB6-E963E892D665}">
      <dsp:nvSpPr>
        <dsp:cNvPr id="0" name=""/>
        <dsp:cNvSpPr/>
      </dsp:nvSpPr>
      <dsp:spPr>
        <a:xfrm rot="5400000">
          <a:off x="4857677" y="-443806"/>
          <a:ext cx="450751" cy="500265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None/>
          </a:pPr>
          <a:r>
            <a:rPr lang="en-US" sz="1200" kern="1200" dirty="0">
              <a:latin typeface="Signika" panose="020B0604020202020204" charset="0"/>
            </a:rPr>
            <a:t>the skill of addressing and resolving disagreements or disputes between </a:t>
          </a:r>
          <a:r>
            <a:rPr lang="en-IN" sz="1200" kern="1200" dirty="0">
              <a:latin typeface="Signika" panose="020B0604020202020204" charset="0"/>
            </a:rPr>
            <a:t>individuals or groups</a:t>
          </a:r>
        </a:p>
      </dsp:txBody>
      <dsp:txXfrm rot="-5400000">
        <a:off x="2581726" y="1854149"/>
        <a:ext cx="4980650" cy="406743"/>
      </dsp:txXfrm>
    </dsp:sp>
    <dsp:sp modelId="{107C11FA-D702-41FF-89C9-9CAB9B3FD16F}">
      <dsp:nvSpPr>
        <dsp:cNvPr id="0" name=""/>
        <dsp:cNvSpPr/>
      </dsp:nvSpPr>
      <dsp:spPr>
        <a:xfrm>
          <a:off x="232266" y="1775800"/>
          <a:ext cx="2349458" cy="56343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Conflict Resolution</a:t>
          </a:r>
          <a:endParaRPr lang="en-IN" sz="1600" b="1" kern="1200" dirty="0">
            <a:latin typeface="Signika" panose="020B0604020202020204" charset="0"/>
          </a:endParaRPr>
        </a:p>
      </dsp:txBody>
      <dsp:txXfrm>
        <a:off x="259771" y="1803305"/>
        <a:ext cx="2294448" cy="508429"/>
      </dsp:txXfrm>
    </dsp:sp>
    <dsp:sp modelId="{51BAA24B-FE47-4D3D-AEA1-8AA08FAD5C4A}">
      <dsp:nvSpPr>
        <dsp:cNvPr id="0" name=""/>
        <dsp:cNvSpPr/>
      </dsp:nvSpPr>
      <dsp:spPr>
        <a:xfrm rot="5400000">
          <a:off x="4857677" y="147804"/>
          <a:ext cx="450751" cy="500265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None/>
          </a:pPr>
          <a:r>
            <a:rPr lang="en-US" sz="1200" kern="1200">
              <a:latin typeface="Signika" panose="020B0604020202020204" charset="0"/>
            </a:rPr>
            <a:t>the act of working together with others to achieve a common goal or objective</a:t>
          </a:r>
          <a:endParaRPr lang="en-IN" sz="1200" kern="1200" dirty="0">
            <a:latin typeface="Signika" panose="020B0604020202020204" charset="0"/>
          </a:endParaRPr>
        </a:p>
      </dsp:txBody>
      <dsp:txXfrm rot="-5400000">
        <a:off x="2581726" y="2445759"/>
        <a:ext cx="4980650" cy="406743"/>
      </dsp:txXfrm>
    </dsp:sp>
    <dsp:sp modelId="{3208017B-C739-441A-83E1-9594C21B1EA5}">
      <dsp:nvSpPr>
        <dsp:cNvPr id="0" name=""/>
        <dsp:cNvSpPr/>
      </dsp:nvSpPr>
      <dsp:spPr>
        <a:xfrm>
          <a:off x="232266" y="2367412"/>
          <a:ext cx="2349458" cy="56343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Collaboration</a:t>
          </a:r>
          <a:endParaRPr lang="en-IN" sz="1600" b="1" kern="1200" dirty="0">
            <a:latin typeface="Signika" panose="020B0604020202020204" charset="0"/>
          </a:endParaRPr>
        </a:p>
      </dsp:txBody>
      <dsp:txXfrm>
        <a:off x="259771" y="2394917"/>
        <a:ext cx="2294448" cy="508429"/>
      </dsp:txXfrm>
    </dsp:sp>
    <dsp:sp modelId="{11177CCC-B7C1-4F1E-BBD1-9E9B778038C5}">
      <dsp:nvSpPr>
        <dsp:cNvPr id="0" name=""/>
        <dsp:cNvSpPr/>
      </dsp:nvSpPr>
      <dsp:spPr>
        <a:xfrm rot="5400000">
          <a:off x="4857677" y="739415"/>
          <a:ext cx="450751" cy="500265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None/>
          </a:pPr>
          <a:r>
            <a:rPr lang="en-US" sz="1200" kern="1200" dirty="0">
              <a:latin typeface="Signika" panose="020B0604020202020204" charset="0"/>
            </a:rPr>
            <a:t>the ability to recognize, understand, manage, and effectively use one’s own emotions and those of others</a:t>
          </a:r>
          <a:endParaRPr lang="en-IN" sz="1200" kern="1200" dirty="0">
            <a:latin typeface="Signika" panose="020B0604020202020204" charset="0"/>
          </a:endParaRPr>
        </a:p>
      </dsp:txBody>
      <dsp:txXfrm rot="-5400000">
        <a:off x="2581726" y="3037370"/>
        <a:ext cx="4980650" cy="406743"/>
      </dsp:txXfrm>
    </dsp:sp>
    <dsp:sp modelId="{98141FEC-89FA-467A-9492-41A23A561DA3}">
      <dsp:nvSpPr>
        <dsp:cNvPr id="0" name=""/>
        <dsp:cNvSpPr/>
      </dsp:nvSpPr>
      <dsp:spPr>
        <a:xfrm>
          <a:off x="232266" y="2959023"/>
          <a:ext cx="2349458" cy="56343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Emotional Intelligence</a:t>
          </a:r>
          <a:endParaRPr lang="en-IN" sz="1600" b="1" kern="1200" dirty="0">
            <a:latin typeface="Signika" panose="020B0604020202020204" charset="0"/>
          </a:endParaRPr>
        </a:p>
      </dsp:txBody>
      <dsp:txXfrm>
        <a:off x="259771" y="2986528"/>
        <a:ext cx="2294448" cy="5084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4ABBA3-B274-421D-A4D3-5E683AD23A6F}">
      <dsp:nvSpPr>
        <dsp:cNvPr id="0" name=""/>
        <dsp:cNvSpPr/>
      </dsp:nvSpPr>
      <dsp:spPr>
        <a:xfrm rot="5400000">
          <a:off x="4859424" y="-2249118"/>
          <a:ext cx="403031" cy="500265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None/>
          </a:pPr>
          <a:r>
            <a:rPr lang="en-US" sz="1200" kern="1200" dirty="0">
              <a:latin typeface="Signika" panose="020B0604020202020204" charset="0"/>
            </a:rPr>
            <a:t>the skill of using communication and relationship-building to achieve goals while maintaining positive interactions</a:t>
          </a:r>
          <a:endParaRPr lang="en-IN" sz="1200" kern="1200" dirty="0">
            <a:latin typeface="Signika" panose="020B0604020202020204" charset="0"/>
          </a:endParaRPr>
        </a:p>
      </dsp:txBody>
      <dsp:txXfrm rot="-5400000">
        <a:off x="2559613" y="70367"/>
        <a:ext cx="4982980" cy="363683"/>
      </dsp:txXfrm>
    </dsp:sp>
    <dsp:sp modelId="{1E7FC1BB-82CA-4E44-8701-74DF78867116}">
      <dsp:nvSpPr>
        <dsp:cNvPr id="0" name=""/>
        <dsp:cNvSpPr/>
      </dsp:nvSpPr>
      <dsp:spPr>
        <a:xfrm>
          <a:off x="210153" y="314"/>
          <a:ext cx="2349458" cy="50378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Interpersonal Effectiveness</a:t>
          </a:r>
          <a:endParaRPr lang="en-IN" sz="1600" b="1" kern="1200" dirty="0">
            <a:latin typeface="Signika" panose="020B0604020202020204" charset="0"/>
          </a:endParaRPr>
        </a:p>
      </dsp:txBody>
      <dsp:txXfrm>
        <a:off x="234746" y="24907"/>
        <a:ext cx="2300272" cy="454603"/>
      </dsp:txXfrm>
    </dsp:sp>
    <dsp:sp modelId="{38A589A4-B19B-4C5C-8631-41A6BE7053AF}">
      <dsp:nvSpPr>
        <dsp:cNvPr id="0" name=""/>
        <dsp:cNvSpPr/>
      </dsp:nvSpPr>
      <dsp:spPr>
        <a:xfrm rot="5400000">
          <a:off x="4859424" y="-1720139"/>
          <a:ext cx="403031" cy="500265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None/>
          </a:pPr>
          <a:r>
            <a:rPr lang="en-US" sz="1200" kern="1200" dirty="0">
              <a:latin typeface="Signika" panose="020B0604020202020204" charset="0"/>
            </a:rPr>
            <a:t>involves setting and reaching specific objectives, often requiring effective </a:t>
          </a:r>
          <a:r>
            <a:rPr lang="en-IN" sz="1200" kern="1200" dirty="0">
              <a:latin typeface="Signika" panose="020B0604020202020204" charset="0"/>
            </a:rPr>
            <a:t>planning, organization, and persistence</a:t>
          </a:r>
        </a:p>
      </dsp:txBody>
      <dsp:txXfrm rot="-5400000">
        <a:off x="2559613" y="599346"/>
        <a:ext cx="4982980" cy="363683"/>
      </dsp:txXfrm>
    </dsp:sp>
    <dsp:sp modelId="{308E9A00-4503-493A-AA5E-997E1B7FD61E}">
      <dsp:nvSpPr>
        <dsp:cNvPr id="0" name=""/>
        <dsp:cNvSpPr/>
      </dsp:nvSpPr>
      <dsp:spPr>
        <a:xfrm>
          <a:off x="210153" y="529292"/>
          <a:ext cx="2349458" cy="50378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IN" sz="1600" b="1" kern="1200" dirty="0">
              <a:latin typeface="Signika" panose="020B0604020202020204" charset="0"/>
            </a:rPr>
            <a:t>Goal Achievement</a:t>
          </a:r>
        </a:p>
      </dsp:txBody>
      <dsp:txXfrm>
        <a:off x="234746" y="553885"/>
        <a:ext cx="2300272" cy="454603"/>
      </dsp:txXfrm>
    </dsp:sp>
    <dsp:sp modelId="{D9FE3A6B-FDD4-4271-8687-62E4F768D811}">
      <dsp:nvSpPr>
        <dsp:cNvPr id="0" name=""/>
        <dsp:cNvSpPr/>
      </dsp:nvSpPr>
      <dsp:spPr>
        <a:xfrm rot="5400000">
          <a:off x="4859424" y="-1191161"/>
          <a:ext cx="403031" cy="500265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None/>
          </a:pPr>
          <a:r>
            <a:rPr lang="en-US" sz="1200" kern="1200" dirty="0">
              <a:latin typeface="Signika" panose="020B0604020202020204" charset="0"/>
            </a:rPr>
            <a:t>the capacity to understand and share the feelings of others, showing compassion </a:t>
          </a:r>
          <a:r>
            <a:rPr lang="en-IN" sz="1200" kern="1200" dirty="0">
              <a:latin typeface="Signika" panose="020B0604020202020204" charset="0"/>
            </a:rPr>
            <a:t>and consideration</a:t>
          </a:r>
        </a:p>
      </dsp:txBody>
      <dsp:txXfrm rot="-5400000">
        <a:off x="2559613" y="1128324"/>
        <a:ext cx="4982980" cy="363683"/>
      </dsp:txXfrm>
    </dsp:sp>
    <dsp:sp modelId="{23539F3B-249A-45B1-A975-73FC0156EF0B}">
      <dsp:nvSpPr>
        <dsp:cNvPr id="0" name=""/>
        <dsp:cNvSpPr/>
      </dsp:nvSpPr>
      <dsp:spPr>
        <a:xfrm>
          <a:off x="210153" y="1058271"/>
          <a:ext cx="2349458" cy="50378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Empathy</a:t>
          </a:r>
          <a:endParaRPr lang="en-IN" sz="1600" b="1" kern="1200" dirty="0">
            <a:latin typeface="Signika" panose="020B0604020202020204" charset="0"/>
          </a:endParaRPr>
        </a:p>
      </dsp:txBody>
      <dsp:txXfrm>
        <a:off x="234746" y="1082864"/>
        <a:ext cx="2300272" cy="454603"/>
      </dsp:txXfrm>
    </dsp:sp>
    <dsp:sp modelId="{168BE30E-406C-4025-BFB6-E963E892D665}">
      <dsp:nvSpPr>
        <dsp:cNvPr id="0" name=""/>
        <dsp:cNvSpPr/>
      </dsp:nvSpPr>
      <dsp:spPr>
        <a:xfrm rot="5400000">
          <a:off x="4859424" y="-662182"/>
          <a:ext cx="403031" cy="500265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None/>
          </a:pPr>
          <a:r>
            <a:rPr lang="en-US" sz="1200" kern="1200" dirty="0">
              <a:latin typeface="Signika" panose="020B0604020202020204" charset="0"/>
            </a:rPr>
            <a:t>the skill of addressing and resolving disagreements or disputes between </a:t>
          </a:r>
          <a:r>
            <a:rPr lang="en-IN" sz="1200" kern="1200" dirty="0">
              <a:latin typeface="Signika" panose="020B0604020202020204" charset="0"/>
            </a:rPr>
            <a:t>individuals or groups</a:t>
          </a:r>
        </a:p>
      </dsp:txBody>
      <dsp:txXfrm rot="-5400000">
        <a:off x="2559613" y="1657303"/>
        <a:ext cx="4982980" cy="363683"/>
      </dsp:txXfrm>
    </dsp:sp>
    <dsp:sp modelId="{107C11FA-D702-41FF-89C9-9CAB9B3FD16F}">
      <dsp:nvSpPr>
        <dsp:cNvPr id="0" name=""/>
        <dsp:cNvSpPr/>
      </dsp:nvSpPr>
      <dsp:spPr>
        <a:xfrm>
          <a:off x="210153" y="1587249"/>
          <a:ext cx="2349458" cy="50378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Conflict Resolution</a:t>
          </a:r>
          <a:endParaRPr lang="en-IN" sz="1600" b="1" kern="1200" dirty="0">
            <a:latin typeface="Signika" panose="020B0604020202020204" charset="0"/>
          </a:endParaRPr>
        </a:p>
      </dsp:txBody>
      <dsp:txXfrm>
        <a:off x="234746" y="1611842"/>
        <a:ext cx="2300272" cy="454603"/>
      </dsp:txXfrm>
    </dsp:sp>
    <dsp:sp modelId="{51BAA24B-FE47-4D3D-AEA1-8AA08FAD5C4A}">
      <dsp:nvSpPr>
        <dsp:cNvPr id="0" name=""/>
        <dsp:cNvSpPr/>
      </dsp:nvSpPr>
      <dsp:spPr>
        <a:xfrm rot="5400000">
          <a:off x="4859424" y="-133203"/>
          <a:ext cx="403031" cy="500265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None/>
          </a:pPr>
          <a:r>
            <a:rPr lang="en-US" sz="1200" kern="1200" dirty="0">
              <a:latin typeface="Signika" panose="020B0604020202020204" charset="0"/>
            </a:rPr>
            <a:t>the practice of fully concentrating, understanding, and responding to what someone is saying, demonstrating empathy and engagement</a:t>
          </a:r>
          <a:endParaRPr lang="en-IN" sz="1200" kern="1200" dirty="0">
            <a:latin typeface="Signika" panose="020B0604020202020204" charset="0"/>
          </a:endParaRPr>
        </a:p>
      </dsp:txBody>
      <dsp:txXfrm rot="-5400000">
        <a:off x="2559613" y="2186282"/>
        <a:ext cx="4982980" cy="363683"/>
      </dsp:txXfrm>
    </dsp:sp>
    <dsp:sp modelId="{3208017B-C739-441A-83E1-9594C21B1EA5}">
      <dsp:nvSpPr>
        <dsp:cNvPr id="0" name=""/>
        <dsp:cNvSpPr/>
      </dsp:nvSpPr>
      <dsp:spPr>
        <a:xfrm>
          <a:off x="210153" y="2116228"/>
          <a:ext cx="2349458" cy="50378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Signika" panose="020B0604020202020204" charset="0"/>
            </a:rPr>
            <a:t>Active Listening</a:t>
          </a:r>
          <a:endParaRPr lang="en-IN" sz="1600" b="1" kern="1200" dirty="0">
            <a:latin typeface="Signika" panose="020B0604020202020204" charset="0"/>
          </a:endParaRPr>
        </a:p>
      </dsp:txBody>
      <dsp:txXfrm>
        <a:off x="234746" y="2140821"/>
        <a:ext cx="2300272" cy="454603"/>
      </dsp:txXfrm>
    </dsp:sp>
    <dsp:sp modelId="{11177CCC-B7C1-4F1E-BBD1-9E9B778038C5}">
      <dsp:nvSpPr>
        <dsp:cNvPr id="0" name=""/>
        <dsp:cNvSpPr/>
      </dsp:nvSpPr>
      <dsp:spPr>
        <a:xfrm rot="5400000">
          <a:off x="4859424" y="395774"/>
          <a:ext cx="403031" cy="500265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None/>
          </a:pPr>
          <a:r>
            <a:rPr lang="en-US" sz="1200" kern="1200" dirty="0">
              <a:latin typeface="Signika" panose="020B0604020202020204" charset="0"/>
            </a:rPr>
            <a:t>the process of reaching a mutually acceptable agreement or compromise between parties with differing interests</a:t>
          </a:r>
          <a:endParaRPr lang="en-IN" sz="1200" kern="1200" dirty="0">
            <a:latin typeface="Signika" panose="020B0604020202020204" charset="0"/>
          </a:endParaRPr>
        </a:p>
      </dsp:txBody>
      <dsp:txXfrm rot="-5400000">
        <a:off x="2559613" y="2715259"/>
        <a:ext cx="4982980" cy="363683"/>
      </dsp:txXfrm>
    </dsp:sp>
    <dsp:sp modelId="{98141FEC-89FA-467A-9492-41A23A561DA3}">
      <dsp:nvSpPr>
        <dsp:cNvPr id="0" name=""/>
        <dsp:cNvSpPr/>
      </dsp:nvSpPr>
      <dsp:spPr>
        <a:xfrm>
          <a:off x="210153" y="2645207"/>
          <a:ext cx="2349458" cy="50378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IN" sz="1600" b="1" kern="1200">
              <a:latin typeface="Signika" panose="020B0604020202020204" charset="0"/>
            </a:rPr>
            <a:t>Negotiation</a:t>
          </a:r>
          <a:endParaRPr lang="en-IN" sz="1600" b="1" kern="1200" dirty="0">
            <a:latin typeface="Signika" panose="020B0604020202020204" charset="0"/>
          </a:endParaRPr>
        </a:p>
      </dsp:txBody>
      <dsp:txXfrm>
        <a:off x="234746" y="2669800"/>
        <a:ext cx="2300272" cy="454603"/>
      </dsp:txXfrm>
    </dsp:sp>
    <dsp:sp modelId="{645BC092-6B7D-4457-9653-3D94436BD200}">
      <dsp:nvSpPr>
        <dsp:cNvPr id="0" name=""/>
        <dsp:cNvSpPr/>
      </dsp:nvSpPr>
      <dsp:spPr>
        <a:xfrm rot="5400000">
          <a:off x="4896296" y="917399"/>
          <a:ext cx="403031" cy="501736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None/>
          </a:pPr>
          <a:r>
            <a:rPr lang="en-US" sz="1200" kern="1200" dirty="0">
              <a:latin typeface="Signika" panose="020B0604020202020204" charset="0"/>
            </a:rPr>
            <a:t>involves establishing and nurturing connections with others to create trust, </a:t>
          </a:r>
          <a:r>
            <a:rPr lang="en-IN" sz="1200" kern="1200" dirty="0">
              <a:latin typeface="Signika" panose="020B0604020202020204" charset="0"/>
            </a:rPr>
            <a:t>cooperation, and mutual benefit</a:t>
          </a:r>
        </a:p>
      </dsp:txBody>
      <dsp:txXfrm rot="-5400000">
        <a:off x="2589131" y="3244238"/>
        <a:ext cx="4997687" cy="363683"/>
      </dsp:txXfrm>
    </dsp:sp>
    <dsp:sp modelId="{8A8DFF3C-7B72-4523-9E9E-BE8EC31130AB}">
      <dsp:nvSpPr>
        <dsp:cNvPr id="0" name=""/>
        <dsp:cNvSpPr/>
      </dsp:nvSpPr>
      <dsp:spPr>
        <a:xfrm>
          <a:off x="210153" y="3174185"/>
          <a:ext cx="2378977" cy="50378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IN" sz="1600" b="1" kern="1200" dirty="0">
              <a:latin typeface="Signika" panose="020B0604020202020204" charset="0"/>
            </a:rPr>
            <a:t>Relationship Building</a:t>
          </a:r>
        </a:p>
      </dsp:txBody>
      <dsp:txXfrm>
        <a:off x="234746" y="3198778"/>
        <a:ext cx="2329791" cy="454603"/>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BA74C13-67E4-02EF-2FE1-002DFDEE0CF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360347D-5DCD-6D85-2E18-700CBCF6FC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CC66258-D318-4956-AB09-B8108DADB3AF}" type="datetimeFigureOut">
              <a:rPr lang="en-US" smtClean="0"/>
              <a:t>5/19/2025</a:t>
            </a:fld>
            <a:endParaRPr lang="en-US"/>
          </a:p>
        </p:txBody>
      </p:sp>
      <p:sp>
        <p:nvSpPr>
          <p:cNvPr id="4" name="Footer Placeholder 3">
            <a:extLst>
              <a:ext uri="{FF2B5EF4-FFF2-40B4-BE49-F238E27FC236}">
                <a16:creationId xmlns:a16="http://schemas.microsoft.com/office/drawing/2014/main" id="{C601F104-8014-311B-96EB-F7B97D0A2A6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BOARD OF STUDIES OPERATIONS</a:t>
            </a:r>
          </a:p>
        </p:txBody>
      </p:sp>
      <p:sp>
        <p:nvSpPr>
          <p:cNvPr id="5" name="Slide Number Placeholder 4">
            <a:extLst>
              <a:ext uri="{FF2B5EF4-FFF2-40B4-BE49-F238E27FC236}">
                <a16:creationId xmlns:a16="http://schemas.microsoft.com/office/drawing/2014/main" id="{B4B2FA6B-5AE1-BE5F-78EE-4317610884C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DF40D97-41C7-43B5-B00C-434684E23297}" type="slidenum">
              <a:rPr lang="en-US" smtClean="0"/>
              <a:t>‹#›</a:t>
            </a:fld>
            <a:endParaRPr lang="en-US"/>
          </a:p>
        </p:txBody>
      </p:sp>
    </p:spTree>
    <p:extLst>
      <p:ext uri="{BB962C8B-B14F-4D97-AF65-F5344CB8AC3E}">
        <p14:creationId xmlns:p14="http://schemas.microsoft.com/office/powerpoint/2010/main" val="3905317375"/>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4355612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r>
              <a:rPr lang="en-US" dirty="0"/>
              <a:t>BOARD OF STUDIES OPERATIONS</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754290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6"/>
        <p:cNvGrpSpPr/>
        <p:nvPr/>
      </p:nvGrpSpPr>
      <p:grpSpPr>
        <a:xfrm>
          <a:off x="0" y="0"/>
          <a:ext cx="0" cy="0"/>
          <a:chOff x="0" y="0"/>
          <a:chExt cx="0" cy="0"/>
        </a:xfrm>
      </p:grpSpPr>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 name="Footer Placeholder 4">
            <a:extLst>
              <a:ext uri="{FF2B5EF4-FFF2-40B4-BE49-F238E27FC236}">
                <a16:creationId xmlns:a16="http://schemas.microsoft.com/office/drawing/2014/main" id="{A08C6F5E-8E2B-12AA-9F1C-7784ADC0F005}"/>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BOARD OF STUDIES OPERATIONS</a:t>
            </a:r>
          </a:p>
        </p:txBody>
      </p:sp>
    </p:spTree>
    <p:extLst>
      <p:ext uri="{BB962C8B-B14F-4D97-AF65-F5344CB8AC3E}">
        <p14:creationId xmlns:p14="http://schemas.microsoft.com/office/powerpoint/2010/main" val="38520794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BOARD OF STUDIES OPERATIONS</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
        <p:nvSpPr>
          <p:cNvPr id="7" name="TextBox 6">
            <a:extLst>
              <a:ext uri="{FF2B5EF4-FFF2-40B4-BE49-F238E27FC236}">
                <a16:creationId xmlns:a16="http://schemas.microsoft.com/office/drawing/2014/main" id="{BF09339D-4AC2-62C6-C8E5-1767ADA13F94}"/>
              </a:ext>
            </a:extLst>
          </p:cNvPr>
          <p:cNvSpPr txBox="1"/>
          <p:nvPr userDrawn="1"/>
        </p:nvSpPr>
        <p:spPr>
          <a:xfrm>
            <a:off x="-19050" y="0"/>
            <a:ext cx="6096000" cy="584775"/>
          </a:xfrm>
          <a:prstGeom prst="rect">
            <a:avLst/>
          </a:prstGeom>
          <a:noFill/>
        </p:spPr>
        <p:txBody>
          <a:bodyPr wrap="square">
            <a:spAutoFit/>
          </a:bodyPr>
          <a:lstStyle/>
          <a:p>
            <a:r>
              <a:rPr lang="en-US" sz="1600" b="1" dirty="0">
                <a:solidFill>
                  <a:srgbClr val="002060"/>
                </a:solidFill>
                <a:latin typeface="Google Sans"/>
              </a:rPr>
              <a:t>The Institute of Chartered Accountants of India </a:t>
            </a:r>
          </a:p>
          <a:p>
            <a:r>
              <a:rPr lang="en-US" sz="1600" b="1" dirty="0">
                <a:solidFill>
                  <a:srgbClr val="002060"/>
                </a:solidFill>
                <a:latin typeface="Google Sans"/>
              </a:rPr>
              <a:t>(Set up by an Act of Parliament)</a:t>
            </a:r>
            <a:endParaRPr lang="en-US" sz="1600" b="1" dirty="0">
              <a:solidFill>
                <a:srgbClr val="002060"/>
              </a:solidFill>
            </a:endParaRPr>
          </a:p>
        </p:txBody>
      </p:sp>
      <p:pic>
        <p:nvPicPr>
          <p:cNvPr id="8" name="Picture 7">
            <a:extLst>
              <a:ext uri="{FF2B5EF4-FFF2-40B4-BE49-F238E27FC236}">
                <a16:creationId xmlns:a16="http://schemas.microsoft.com/office/drawing/2014/main" id="{D8E3FE30-9B88-39E8-08D9-2BFDCEC6C328}"/>
              </a:ext>
            </a:extLst>
          </p:cNvPr>
          <p:cNvPicPr>
            <a:picLocks noChangeAspect="1"/>
          </p:cNvPicPr>
          <p:nvPr userDrawn="1"/>
        </p:nvPicPr>
        <p:blipFill>
          <a:blip r:embed="rId4"/>
          <a:stretch>
            <a:fillRect/>
          </a:stretch>
        </p:blipFill>
        <p:spPr>
          <a:xfrm>
            <a:off x="7883944" y="13581"/>
            <a:ext cx="1260056" cy="1024109"/>
          </a:xfrm>
          <a:prstGeom prst="rect">
            <a:avLst/>
          </a:prstGeom>
        </p:spPr>
      </p:pic>
      <p:sp>
        <p:nvSpPr>
          <p:cNvPr id="9" name="TextBox 8">
            <a:extLst>
              <a:ext uri="{FF2B5EF4-FFF2-40B4-BE49-F238E27FC236}">
                <a16:creationId xmlns:a16="http://schemas.microsoft.com/office/drawing/2014/main" id="{81A48C72-797D-0A43-5D65-0571AB737B0F}"/>
              </a:ext>
            </a:extLst>
          </p:cNvPr>
          <p:cNvSpPr txBox="1"/>
          <p:nvPr userDrawn="1"/>
        </p:nvSpPr>
        <p:spPr>
          <a:xfrm>
            <a:off x="7585276" y="4379384"/>
            <a:ext cx="3117448" cy="307777"/>
          </a:xfrm>
          <a:prstGeom prst="rect">
            <a:avLst/>
          </a:prstGeom>
          <a:noFill/>
        </p:spPr>
        <p:txBody>
          <a:bodyPr wrap="square" rtlCol="0">
            <a:spAutoFit/>
          </a:bodyPr>
          <a:lstStyle/>
          <a:p>
            <a:r>
              <a:rPr lang="en-US" sz="1400" dirty="0"/>
              <a:t>Chapter 7, Day 4</a:t>
            </a:r>
          </a:p>
        </p:txBody>
      </p:sp>
    </p:spTree>
    <p:extLst>
      <p:ext uri="{BB962C8B-B14F-4D97-AF65-F5344CB8AC3E}">
        <p14:creationId xmlns:p14="http://schemas.microsoft.com/office/powerpoint/2010/main" val="3162781213"/>
      </p:ext>
    </p:extLst>
  </p:cSld>
  <p:clrMap bg1="lt1" tx1="dk1" bg2="lt2" tx2="dk2" accent1="accent1" accent2="accent2" accent3="accent3" accent4="accent4" accent5="accent5" accent6="accent6" hlink="hlink" folHlink="folHlink"/>
  <p:sldLayoutIdLst>
    <p:sldLayoutId id="2147483669" r:id="rId1"/>
    <p:sldLayoutId id="2147483674" r:id="rId2"/>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2077200" y="661950"/>
            <a:ext cx="4989600"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INTERPERSONAL SKILLS</a:t>
            </a:r>
          </a:p>
        </p:txBody>
      </p:sp>
      <p:sp>
        <p:nvSpPr>
          <p:cNvPr id="68" name="Google Shape;68;p15"/>
          <p:cNvSpPr txBox="1"/>
          <p:nvPr/>
        </p:nvSpPr>
        <p:spPr>
          <a:xfrm>
            <a:off x="2077200" y="3444750"/>
            <a:ext cx="4989600" cy="1036800"/>
          </a:xfrm>
          <a:prstGeom prst="rect">
            <a:avLst/>
          </a:prstGeom>
          <a:noFill/>
          <a:ln>
            <a:noFill/>
          </a:ln>
        </p:spPr>
        <p:txBody>
          <a:bodyPr spcFirstLastPara="1" wrap="square" lIns="91425" tIns="91425" rIns="91425" bIns="91425" anchor="ctr" anchorCtr="0">
            <a:noAutofit/>
          </a:bodyPr>
          <a:lstStyle/>
          <a:p>
            <a:pPr lvl="0" algn="ctr">
              <a:buClr>
                <a:schemeClr val="dk1"/>
              </a:buClr>
              <a:buSzPts val="1100"/>
            </a:pPr>
            <a:r>
              <a:rPr lang="en-US" dirty="0">
                <a:latin typeface="Maven Pro"/>
                <a:ea typeface="Maven Pro"/>
                <a:cs typeface="Maven Pro"/>
                <a:sym typeface="Maven Pro"/>
              </a:rPr>
              <a:t>ABILITY TO INTERACT EFFECTIVELY</a:t>
            </a:r>
          </a:p>
        </p:txBody>
      </p:sp>
      <p:sp>
        <p:nvSpPr>
          <p:cNvPr id="2" name="Footer Placeholder 1">
            <a:extLst>
              <a:ext uri="{FF2B5EF4-FFF2-40B4-BE49-F238E27FC236}">
                <a16:creationId xmlns:a16="http://schemas.microsoft.com/office/drawing/2014/main" id="{347E8602-FA71-7A64-1F4D-65ADFFC83254}"/>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AC71707-26F8-457C-AF6E-D3CD340BA6F5}"/>
              </a:ext>
            </a:extLst>
          </p:cNvPr>
          <p:cNvSpPr txBox="1"/>
          <p:nvPr/>
        </p:nvSpPr>
        <p:spPr>
          <a:xfrm>
            <a:off x="3210890" y="2217884"/>
            <a:ext cx="2722220" cy="461665"/>
          </a:xfrm>
          <a:prstGeom prst="rect">
            <a:avLst/>
          </a:prstGeom>
          <a:noFill/>
        </p:spPr>
        <p:txBody>
          <a:bodyPr wrap="none" rtlCol="0">
            <a:spAutoFit/>
          </a:bodyPr>
          <a:lstStyle/>
          <a:p>
            <a:r>
              <a:rPr lang="en-US" sz="2400" b="1" dirty="0">
                <a:latin typeface="Signika" panose="020B0604020202020204" charset="0"/>
              </a:rPr>
              <a:t>ASSERTIVE SKILLS</a:t>
            </a:r>
            <a:endParaRPr lang="en-IN" sz="2400" b="1" dirty="0">
              <a:latin typeface="Signika" panose="020B0604020202020204" charset="0"/>
            </a:endParaRPr>
          </a:p>
        </p:txBody>
      </p:sp>
      <p:sp>
        <p:nvSpPr>
          <p:cNvPr id="2" name="Footer Placeholder 1">
            <a:extLst>
              <a:ext uri="{FF2B5EF4-FFF2-40B4-BE49-F238E27FC236}">
                <a16:creationId xmlns:a16="http://schemas.microsoft.com/office/drawing/2014/main" id="{5C2821EB-6EF9-F449-2F42-2EB755296AF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5250413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3B706F-09AC-49AA-850C-657AA4B9B561}"/>
              </a:ext>
            </a:extLst>
          </p:cNvPr>
          <p:cNvSpPr txBox="1"/>
          <p:nvPr/>
        </p:nvSpPr>
        <p:spPr>
          <a:xfrm>
            <a:off x="3266995" y="1997592"/>
            <a:ext cx="2610010" cy="646331"/>
          </a:xfrm>
          <a:prstGeom prst="rect">
            <a:avLst/>
          </a:prstGeom>
          <a:noFill/>
        </p:spPr>
        <p:txBody>
          <a:bodyPr wrap="none" rtlCol="0">
            <a:spAutoFit/>
          </a:bodyPr>
          <a:lstStyle/>
          <a:p>
            <a:r>
              <a:rPr lang="en-US" sz="3600" b="1" dirty="0">
                <a:latin typeface="Signika" panose="020B0604020202020204" charset="0"/>
              </a:rPr>
              <a:t>THANK YOU</a:t>
            </a:r>
            <a:endParaRPr lang="en-IN" sz="3600" b="1" dirty="0">
              <a:latin typeface="Signika" panose="020B0604020202020204" charset="0"/>
            </a:endParaRPr>
          </a:p>
        </p:txBody>
      </p:sp>
      <p:sp>
        <p:nvSpPr>
          <p:cNvPr id="3" name="Footer Placeholder 2">
            <a:extLst>
              <a:ext uri="{FF2B5EF4-FFF2-40B4-BE49-F238E27FC236}">
                <a16:creationId xmlns:a16="http://schemas.microsoft.com/office/drawing/2014/main" id="{DB950A0E-0AC4-F431-9B41-CE9638B87BA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99058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0" y="750922"/>
            <a:ext cx="7940023" cy="572700"/>
          </a:xfrm>
          <a:prstGeom prst="rect">
            <a:avLst/>
          </a:prstGeom>
        </p:spPr>
        <p:txBody>
          <a:bodyPr>
            <a:normAutofit/>
          </a:bodyPr>
          <a:lstStyle/>
          <a:p>
            <a:r>
              <a:rPr lang="en-US" sz="2800" dirty="0">
                <a:latin typeface="Signika" panose="020B0604020202020204" charset="0"/>
              </a:rPr>
              <a:t>What are Interpersonal Skills</a:t>
            </a:r>
            <a:endParaRPr lang="en-IN" sz="2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146399" y="1350863"/>
            <a:ext cx="7940023" cy="3416400"/>
          </a:xfrm>
          <a:prstGeom prst="rect">
            <a:avLst/>
          </a:prstGeom>
        </p:spPr>
        <p:txBody>
          <a:bodyPr>
            <a:normAutofit/>
          </a:bodyPr>
          <a:lstStyle/>
          <a:p>
            <a:pPr marL="0" indent="0">
              <a:buNone/>
            </a:pPr>
            <a:r>
              <a:rPr lang="en-US" sz="1400" dirty="0">
                <a:latin typeface="Signika" panose="020B0604020202020204" charset="0"/>
              </a:rPr>
              <a:t>Interpersonal Skills, are “people skills” or “soft skills” </a:t>
            </a:r>
          </a:p>
          <a:p>
            <a:pPr marL="0" indent="0">
              <a:buNone/>
            </a:pPr>
            <a:r>
              <a:rPr lang="en-US" sz="1400" dirty="0">
                <a:latin typeface="Signika" panose="020B0604020202020204" charset="0"/>
              </a:rPr>
              <a:t>They deeply impact both our personal and professional lives</a:t>
            </a:r>
          </a:p>
          <a:p>
            <a:pPr marL="0" indent="0">
              <a:buNone/>
            </a:pPr>
            <a:endParaRPr lang="en-US" sz="1400" dirty="0">
              <a:latin typeface="Signika" panose="020B0604020202020204" charset="0"/>
            </a:endParaRPr>
          </a:p>
          <a:p>
            <a:pPr marL="0" indent="0">
              <a:buNone/>
            </a:pPr>
            <a:r>
              <a:rPr lang="en-US" sz="1400" dirty="0">
                <a:latin typeface="Signika" panose="020B0604020202020204" charset="0"/>
              </a:rPr>
              <a:t>These skills encompass </a:t>
            </a:r>
          </a:p>
          <a:p>
            <a:pPr marL="285750" indent="-285750">
              <a:buSzPct val="100000"/>
            </a:pPr>
            <a:r>
              <a:rPr lang="en-US" sz="1400" dirty="0">
                <a:latin typeface="Signika" panose="020B0604020202020204" charset="0"/>
              </a:rPr>
              <a:t>Capacity to communicate effectively</a:t>
            </a:r>
          </a:p>
          <a:p>
            <a:pPr marL="285750" indent="-285750">
              <a:buSzPct val="100000"/>
            </a:pPr>
            <a:r>
              <a:rPr lang="en-US" sz="1400" dirty="0">
                <a:latin typeface="Signika" panose="020B0604020202020204" charset="0"/>
              </a:rPr>
              <a:t>Establish meaningful connections</a:t>
            </a:r>
          </a:p>
          <a:p>
            <a:pPr marL="285750" indent="-285750">
              <a:buSzPct val="100000"/>
            </a:pPr>
            <a:r>
              <a:rPr lang="en-US" sz="1400" dirty="0">
                <a:latin typeface="Signika" panose="020B0604020202020204" charset="0"/>
              </a:rPr>
              <a:t>Navigate interactions with others skillfully</a:t>
            </a:r>
          </a:p>
          <a:p>
            <a:pPr marL="285750" indent="-285750">
              <a:buSzPct val="100000"/>
            </a:pPr>
            <a:r>
              <a:rPr lang="en-US" sz="1400" dirty="0">
                <a:latin typeface="Signika" panose="020B0604020202020204" charset="0"/>
              </a:rPr>
              <a:t>Binds strong relationships</a:t>
            </a:r>
          </a:p>
          <a:p>
            <a:pPr marL="285750" indent="-285750">
              <a:buSzPct val="100000"/>
            </a:pPr>
            <a:r>
              <a:rPr lang="en-US" sz="1400" dirty="0">
                <a:latin typeface="Signika" panose="020B0604020202020204" charset="0"/>
              </a:rPr>
              <a:t>Fosters collaborative teamwork</a:t>
            </a:r>
          </a:p>
          <a:p>
            <a:pPr marL="285750" indent="-285750">
              <a:buSzPct val="100000"/>
            </a:pPr>
            <a:r>
              <a:rPr lang="en-US" sz="1400" dirty="0">
                <a:latin typeface="Signika" panose="020B0604020202020204" charset="0"/>
              </a:rPr>
              <a:t>Opens the doors to personal and career success</a:t>
            </a:r>
          </a:p>
        </p:txBody>
      </p:sp>
      <p:pic>
        <p:nvPicPr>
          <p:cNvPr id="4" name="Picture 3">
            <a:extLst>
              <a:ext uri="{FF2B5EF4-FFF2-40B4-BE49-F238E27FC236}">
                <a16:creationId xmlns:a16="http://schemas.microsoft.com/office/drawing/2014/main" id="{34308A67-290D-4906-8660-2BEEDB9AAB8F}"/>
              </a:ext>
            </a:extLst>
          </p:cNvPr>
          <p:cNvPicPr>
            <a:picLocks noChangeAspect="1"/>
          </p:cNvPicPr>
          <p:nvPr/>
        </p:nvPicPr>
        <p:blipFill>
          <a:blip r:embed="rId2"/>
          <a:stretch>
            <a:fillRect/>
          </a:stretch>
        </p:blipFill>
        <p:spPr>
          <a:xfrm>
            <a:off x="5027590" y="1405345"/>
            <a:ext cx="3224133" cy="2863030"/>
          </a:xfrm>
          <a:prstGeom prst="rect">
            <a:avLst/>
          </a:prstGeom>
        </p:spPr>
      </p:pic>
      <p:sp>
        <p:nvSpPr>
          <p:cNvPr id="5" name="Footer Placeholder 4">
            <a:extLst>
              <a:ext uri="{FF2B5EF4-FFF2-40B4-BE49-F238E27FC236}">
                <a16:creationId xmlns:a16="http://schemas.microsoft.com/office/drawing/2014/main" id="{5A5CEAF1-8B9F-8CDB-2693-C296D9DEA2DE}"/>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2060464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028950" y="444676"/>
            <a:ext cx="2522256" cy="433802"/>
          </a:xfrm>
          <a:prstGeom prst="rect">
            <a:avLst/>
          </a:prstGeom>
        </p:spPr>
        <p:txBody>
          <a:bodyPr>
            <a:normAutofit/>
          </a:bodyPr>
          <a:lstStyle/>
          <a:p>
            <a:r>
              <a:rPr lang="en-US" sz="2400" dirty="0">
                <a:latin typeface="Signika" panose="020B0604020202020204" charset="0"/>
              </a:rPr>
              <a:t>Key Terms</a:t>
            </a:r>
            <a:endParaRPr lang="en-IN" sz="2400" dirty="0">
              <a:latin typeface="Signika" panose="020B0604020202020204" charset="0"/>
            </a:endParaRPr>
          </a:p>
        </p:txBody>
      </p:sp>
      <p:graphicFrame>
        <p:nvGraphicFramePr>
          <p:cNvPr id="7" name="Diagram 6">
            <a:extLst>
              <a:ext uri="{FF2B5EF4-FFF2-40B4-BE49-F238E27FC236}">
                <a16:creationId xmlns:a16="http://schemas.microsoft.com/office/drawing/2014/main" id="{0665630E-8757-41AD-B8FA-F87D156AE0C1}"/>
              </a:ext>
            </a:extLst>
          </p:cNvPr>
          <p:cNvGraphicFramePr/>
          <p:nvPr>
            <p:extLst>
              <p:ext uri="{D42A27DB-BD31-4B8C-83A1-F6EECF244321}">
                <p14:modId xmlns:p14="http://schemas.microsoft.com/office/powerpoint/2010/main" val="1223359948"/>
              </p:ext>
            </p:extLst>
          </p:nvPr>
        </p:nvGraphicFramePr>
        <p:xfrm>
          <a:off x="892276" y="952705"/>
          <a:ext cx="7816647" cy="35234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EE79C82B-EFFA-4B9D-569A-8D19C28F3736}"/>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934160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57557" y="583921"/>
            <a:ext cx="7940023" cy="572700"/>
          </a:xfrm>
          <a:prstGeom prst="rect">
            <a:avLst/>
          </a:prstGeom>
        </p:spPr>
        <p:txBody>
          <a:bodyPr>
            <a:normAutofit/>
          </a:bodyPr>
          <a:lstStyle/>
          <a:p>
            <a:r>
              <a:rPr lang="en-US" sz="2800" dirty="0">
                <a:latin typeface="Signika" panose="020B0604020202020204" charset="0"/>
              </a:rPr>
              <a:t>Example: Interpersonal Skills to the rescue</a:t>
            </a:r>
            <a:endParaRPr lang="en-IN" sz="2800" dirty="0">
              <a:latin typeface="Signika" panose="020B0604020202020204" charset="0"/>
            </a:endParaRPr>
          </a:p>
        </p:txBody>
      </p:sp>
      <p:sp>
        <p:nvSpPr>
          <p:cNvPr id="4" name="TextBox 3">
            <a:extLst>
              <a:ext uri="{FF2B5EF4-FFF2-40B4-BE49-F238E27FC236}">
                <a16:creationId xmlns:a16="http://schemas.microsoft.com/office/drawing/2014/main" id="{F9F90F6C-D685-47F7-BAF9-6AFB6B71E2EC}"/>
              </a:ext>
            </a:extLst>
          </p:cNvPr>
          <p:cNvSpPr txBox="1"/>
          <p:nvPr/>
        </p:nvSpPr>
        <p:spPr>
          <a:xfrm>
            <a:off x="757557" y="1017725"/>
            <a:ext cx="8074742" cy="3785652"/>
          </a:xfrm>
          <a:prstGeom prst="rect">
            <a:avLst/>
          </a:prstGeom>
          <a:noFill/>
        </p:spPr>
        <p:txBody>
          <a:bodyPr wrap="square" rtlCol="0">
            <a:spAutoFit/>
          </a:bodyPr>
          <a:lstStyle/>
          <a:p>
            <a:r>
              <a:rPr lang="en-US" sz="1200" b="1" dirty="0">
                <a:latin typeface="Signika" panose="020B0604020202020204" charset="0"/>
              </a:rPr>
              <a:t>Characters: (Form a Team of 4 members and demonstrate)</a:t>
            </a:r>
          </a:p>
          <a:p>
            <a:r>
              <a:rPr lang="en-US" sz="1200" dirty="0">
                <a:latin typeface="Signika" panose="020B0604020202020204" charset="0"/>
              </a:rPr>
              <a:t>• Raj (Project Manager, Indian)</a:t>
            </a:r>
          </a:p>
          <a:p>
            <a:r>
              <a:rPr lang="en-US" sz="1200" dirty="0">
                <a:latin typeface="Signika" panose="020B0604020202020204" charset="0"/>
              </a:rPr>
              <a:t>• Sarah (American Client Liaison)</a:t>
            </a:r>
          </a:p>
          <a:p>
            <a:r>
              <a:rPr lang="en-US" sz="1200" dirty="0">
                <a:latin typeface="Signika" panose="020B0604020202020204" charset="0"/>
              </a:rPr>
              <a:t>• Team Member A (Indian)</a:t>
            </a:r>
          </a:p>
          <a:p>
            <a:r>
              <a:rPr lang="en-US" sz="1200" dirty="0">
                <a:latin typeface="Signika" panose="020B0604020202020204" charset="0"/>
              </a:rPr>
              <a:t>• Team Member B (American)</a:t>
            </a:r>
          </a:p>
          <a:p>
            <a:endParaRPr lang="en-US" sz="1200" dirty="0">
              <a:latin typeface="Signika" panose="020B0604020202020204" charset="0"/>
            </a:endParaRPr>
          </a:p>
          <a:p>
            <a:r>
              <a:rPr lang="en-US" sz="1200" dirty="0">
                <a:latin typeface="Signika" panose="020B0604020202020204" charset="0"/>
              </a:rPr>
              <a:t>Raj: (Noticing tension among team members) Hey Team, it seems like we’ve been having some communication issues lately. Let’s address this. What’s been bothering you?</a:t>
            </a:r>
          </a:p>
          <a:p>
            <a:endParaRPr lang="en-US" sz="1200" dirty="0">
              <a:latin typeface="Signika" panose="020B0604020202020204" charset="0"/>
            </a:endParaRPr>
          </a:p>
          <a:p>
            <a:r>
              <a:rPr lang="en-US" sz="1200" dirty="0">
                <a:latin typeface="Signika" panose="020B0604020202020204" charset="0"/>
              </a:rPr>
              <a:t>Team Member A: (Indian) Well, Raj, it’s been a bit challenging to work with Sarah. Her directness sometimes comes off as rude.</a:t>
            </a:r>
          </a:p>
          <a:p>
            <a:endParaRPr lang="en-US" sz="1200" dirty="0">
              <a:latin typeface="Signika" panose="020B0604020202020204" charset="0"/>
            </a:endParaRPr>
          </a:p>
          <a:p>
            <a:r>
              <a:rPr lang="en-US" sz="1200" dirty="0">
                <a:latin typeface="Signika" panose="020B0604020202020204" charset="0"/>
              </a:rPr>
              <a:t>Raj: I understand. Sarah, Team Member A feels that your direct communication style is causing misunderstandings. How do you see this?</a:t>
            </a:r>
          </a:p>
          <a:p>
            <a:endParaRPr lang="en-US" sz="1200" dirty="0">
              <a:latin typeface="Signika" panose="020B0604020202020204" charset="0"/>
            </a:endParaRPr>
          </a:p>
          <a:p>
            <a:r>
              <a:rPr lang="en-US" sz="1200" dirty="0">
                <a:latin typeface="Signika" panose="020B0604020202020204" charset="0"/>
              </a:rPr>
              <a:t>Sarah: (American) I didn’t mean to be rude, just straightforward. But I see how that might not work for everyone.</a:t>
            </a:r>
          </a:p>
          <a:p>
            <a:endParaRPr lang="en-US" sz="1200" dirty="0">
              <a:latin typeface="Signika" panose="020B0604020202020204" charset="0"/>
            </a:endParaRPr>
          </a:p>
          <a:p>
            <a:r>
              <a:rPr lang="en-US" sz="1200" dirty="0">
                <a:latin typeface="Signika" panose="020B0604020202020204" charset="0"/>
              </a:rPr>
              <a:t>Raj: (Empathizing) I get it. Different cultures have different communication styles. Let’s work on this. How about we set clear expectations for communication and meetings?</a:t>
            </a:r>
          </a:p>
          <a:p>
            <a:r>
              <a:rPr lang="en-US" sz="1200" dirty="0" err="1">
                <a:latin typeface="Signika" panose="020B0604020202020204" charset="0"/>
              </a:rPr>
              <a:t>Contd</a:t>
            </a:r>
            <a:r>
              <a:rPr lang="en-US" sz="1200" dirty="0">
                <a:latin typeface="Signika" panose="020B0604020202020204" charset="0"/>
              </a:rPr>
              <a:t>….</a:t>
            </a:r>
          </a:p>
        </p:txBody>
      </p:sp>
      <p:sp>
        <p:nvSpPr>
          <p:cNvPr id="3" name="Footer Placeholder 2">
            <a:extLst>
              <a:ext uri="{FF2B5EF4-FFF2-40B4-BE49-F238E27FC236}">
                <a16:creationId xmlns:a16="http://schemas.microsoft.com/office/drawing/2014/main" id="{607EB0AD-666E-4D31-BF65-BFF51DA551CB}"/>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463224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11701" y="590091"/>
            <a:ext cx="7940023" cy="572700"/>
          </a:xfrm>
          <a:prstGeom prst="rect">
            <a:avLst/>
          </a:prstGeom>
        </p:spPr>
        <p:txBody>
          <a:bodyPr>
            <a:normAutofit/>
          </a:bodyPr>
          <a:lstStyle/>
          <a:p>
            <a:r>
              <a:rPr lang="en-US" sz="2400" dirty="0">
                <a:latin typeface="Signika" panose="020B0604020202020204" charset="0"/>
              </a:rPr>
              <a:t>Example: Interpersonal Skills to the rescue</a:t>
            </a:r>
            <a:endParaRPr lang="en-IN" sz="2400" dirty="0">
              <a:latin typeface="Signika" panose="020B0604020202020204" charset="0"/>
            </a:endParaRPr>
          </a:p>
        </p:txBody>
      </p:sp>
      <p:sp>
        <p:nvSpPr>
          <p:cNvPr id="4" name="TextBox 3">
            <a:extLst>
              <a:ext uri="{FF2B5EF4-FFF2-40B4-BE49-F238E27FC236}">
                <a16:creationId xmlns:a16="http://schemas.microsoft.com/office/drawing/2014/main" id="{F9F90F6C-D685-47F7-BAF9-6AFB6B71E2EC}"/>
              </a:ext>
            </a:extLst>
          </p:cNvPr>
          <p:cNvSpPr txBox="1"/>
          <p:nvPr/>
        </p:nvSpPr>
        <p:spPr>
          <a:xfrm>
            <a:off x="311701" y="1162791"/>
            <a:ext cx="8074742" cy="3308598"/>
          </a:xfrm>
          <a:prstGeom prst="rect">
            <a:avLst/>
          </a:prstGeom>
          <a:noFill/>
        </p:spPr>
        <p:txBody>
          <a:bodyPr wrap="square" rtlCol="0">
            <a:spAutoFit/>
          </a:bodyPr>
          <a:lstStyle/>
          <a:p>
            <a:r>
              <a:rPr lang="en-US" sz="1100" dirty="0">
                <a:latin typeface="Signika" panose="020B0604020202020204" charset="0"/>
              </a:rPr>
              <a:t>Team Member B: (American) That sounds good. It’ll help us know what to expect.</a:t>
            </a:r>
          </a:p>
          <a:p>
            <a:endParaRPr lang="en-US" sz="1100" dirty="0">
              <a:latin typeface="Signika" panose="020B0604020202020204" charset="0"/>
            </a:endParaRPr>
          </a:p>
          <a:p>
            <a:r>
              <a:rPr lang="en-US" sz="1100" dirty="0">
                <a:latin typeface="Signika" panose="020B0604020202020204" charset="0"/>
              </a:rPr>
              <a:t>Raj: Great. Also, let’s remember that cultural differences are natural. We should embrace them and learn from each other.</a:t>
            </a:r>
          </a:p>
          <a:p>
            <a:endParaRPr lang="en-US" sz="1100" dirty="0">
              <a:latin typeface="Signika" panose="020B0604020202020204" charset="0"/>
            </a:endParaRPr>
          </a:p>
          <a:p>
            <a:r>
              <a:rPr lang="en-US" sz="1100" dirty="0">
                <a:latin typeface="Signika" panose="020B0604020202020204" charset="0"/>
              </a:rPr>
              <a:t>Team Member A: (Appreciating) Thanks for understanding, Raj.</a:t>
            </a:r>
          </a:p>
          <a:p>
            <a:endParaRPr lang="en-US" sz="1100" dirty="0">
              <a:latin typeface="Signika" panose="020B0604020202020204" charset="0"/>
            </a:endParaRPr>
          </a:p>
          <a:p>
            <a:r>
              <a:rPr lang="en-US" sz="1100" dirty="0">
                <a:latin typeface="Signika" panose="020B0604020202020204" charset="0"/>
              </a:rPr>
              <a:t>Raj: Of course. And if conflicts arise, let’s address them openly and constructively. Disagreements can be opportunities for growth.</a:t>
            </a:r>
          </a:p>
          <a:p>
            <a:endParaRPr lang="en-US" sz="1100" dirty="0">
              <a:latin typeface="Signika" panose="020B0604020202020204" charset="0"/>
            </a:endParaRPr>
          </a:p>
          <a:p>
            <a:r>
              <a:rPr lang="en-US" sz="1100" dirty="0">
                <a:latin typeface="Signika" panose="020B0604020202020204" charset="0"/>
              </a:rPr>
              <a:t>Sarah: I’m on board with that. I appreciate your patience, Team.</a:t>
            </a:r>
          </a:p>
          <a:p>
            <a:endParaRPr lang="en-US" sz="1100" dirty="0">
              <a:latin typeface="Signika" panose="020B0604020202020204" charset="0"/>
            </a:endParaRPr>
          </a:p>
          <a:p>
            <a:r>
              <a:rPr lang="en-US" sz="1100" dirty="0">
                <a:latin typeface="Signika" panose="020B0604020202020204" charset="0"/>
              </a:rPr>
              <a:t>Raj: To build our team cohesion, let’s also plan some activities that celebrate our cultural diversity. This will help us understand and appreciate each other’s backgrounds.</a:t>
            </a:r>
          </a:p>
          <a:p>
            <a:endParaRPr lang="en-US" sz="1100" dirty="0">
              <a:latin typeface="Signika" panose="020B0604020202020204" charset="0"/>
            </a:endParaRPr>
          </a:p>
          <a:p>
            <a:r>
              <a:rPr lang="en-US" sz="1100" dirty="0">
                <a:latin typeface="Signika" panose="020B0604020202020204" charset="0"/>
              </a:rPr>
              <a:t>Team Member B: (Enthusiastic) I like the sound of that!</a:t>
            </a:r>
          </a:p>
          <a:p>
            <a:endParaRPr lang="en-US" sz="1100" dirty="0">
              <a:latin typeface="Signika" panose="020B0604020202020204" charset="0"/>
            </a:endParaRPr>
          </a:p>
          <a:p>
            <a:r>
              <a:rPr lang="en-US" sz="1100" b="1" dirty="0">
                <a:latin typeface="Signika" panose="020B0604020202020204" charset="0"/>
              </a:rPr>
              <a:t>Outcome:</a:t>
            </a:r>
          </a:p>
          <a:p>
            <a:r>
              <a:rPr lang="en-US" sz="1100" dirty="0">
                <a:latin typeface="Signika" panose="020B0604020202020204" charset="0"/>
              </a:rPr>
              <a:t>Through this conversation, Raj and the team members actively listened to each other, empathized with their concerns, acknowledged cultural differences, and used their interpersonal skills to address and resolve the cross-cultural misunderstandings. This led to improved communication, stronger relationships, and a successful project outcome.</a:t>
            </a:r>
            <a:endParaRPr lang="en-IN" sz="1100" dirty="0">
              <a:latin typeface="Signika" panose="020B0604020202020204" charset="0"/>
            </a:endParaRPr>
          </a:p>
        </p:txBody>
      </p:sp>
      <p:sp>
        <p:nvSpPr>
          <p:cNvPr id="3" name="Footer Placeholder 2">
            <a:extLst>
              <a:ext uri="{FF2B5EF4-FFF2-40B4-BE49-F238E27FC236}">
                <a16:creationId xmlns:a16="http://schemas.microsoft.com/office/drawing/2014/main" id="{F968494B-1241-B774-6C22-4426B0249B3A}"/>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23832504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AC71707-26F8-457C-AF6E-D3CD340BA6F5}"/>
              </a:ext>
            </a:extLst>
          </p:cNvPr>
          <p:cNvSpPr txBox="1"/>
          <p:nvPr/>
        </p:nvSpPr>
        <p:spPr>
          <a:xfrm>
            <a:off x="1991032" y="2210510"/>
            <a:ext cx="4799712" cy="461665"/>
          </a:xfrm>
          <a:prstGeom prst="rect">
            <a:avLst/>
          </a:prstGeom>
          <a:noFill/>
        </p:spPr>
        <p:txBody>
          <a:bodyPr wrap="none" rtlCol="0">
            <a:spAutoFit/>
          </a:bodyPr>
          <a:lstStyle/>
          <a:p>
            <a:r>
              <a:rPr lang="en-US" sz="2400" b="1" dirty="0">
                <a:latin typeface="Signika" panose="020B0604020202020204" charset="0"/>
              </a:rPr>
              <a:t>INTERPERSONAL EFFECTIVENESS</a:t>
            </a:r>
            <a:endParaRPr lang="en-IN" sz="2400" b="1" dirty="0">
              <a:latin typeface="Signika" panose="020B0604020202020204" charset="0"/>
            </a:endParaRPr>
          </a:p>
        </p:txBody>
      </p:sp>
      <p:sp>
        <p:nvSpPr>
          <p:cNvPr id="2" name="Footer Placeholder 1">
            <a:extLst>
              <a:ext uri="{FF2B5EF4-FFF2-40B4-BE49-F238E27FC236}">
                <a16:creationId xmlns:a16="http://schemas.microsoft.com/office/drawing/2014/main" id="{E951272B-E4C2-E1BC-9E8F-61DF1668B13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5525576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2709501" y="460636"/>
            <a:ext cx="7940023" cy="572700"/>
          </a:xfrm>
          <a:prstGeom prst="rect">
            <a:avLst/>
          </a:prstGeom>
        </p:spPr>
        <p:txBody>
          <a:bodyPr>
            <a:normAutofit/>
          </a:bodyPr>
          <a:lstStyle/>
          <a:p>
            <a:r>
              <a:rPr lang="en-US" dirty="0">
                <a:latin typeface="Signika" panose="020B0604020202020204" charset="0"/>
              </a:rPr>
              <a:t>Key Terms</a:t>
            </a:r>
            <a:endParaRPr lang="en-IN" dirty="0">
              <a:latin typeface="Signika" panose="020B0604020202020204" charset="0"/>
            </a:endParaRPr>
          </a:p>
        </p:txBody>
      </p:sp>
      <p:graphicFrame>
        <p:nvGraphicFramePr>
          <p:cNvPr id="7" name="Diagram 6">
            <a:extLst>
              <a:ext uri="{FF2B5EF4-FFF2-40B4-BE49-F238E27FC236}">
                <a16:creationId xmlns:a16="http://schemas.microsoft.com/office/drawing/2014/main" id="{0665630E-8757-41AD-B8FA-F87D156AE0C1}"/>
              </a:ext>
            </a:extLst>
          </p:cNvPr>
          <p:cNvGraphicFramePr/>
          <p:nvPr>
            <p:extLst>
              <p:ext uri="{D42A27DB-BD31-4B8C-83A1-F6EECF244321}">
                <p14:modId xmlns:p14="http://schemas.microsoft.com/office/powerpoint/2010/main" val="3645049615"/>
              </p:ext>
            </p:extLst>
          </p:nvPr>
        </p:nvGraphicFramePr>
        <p:xfrm>
          <a:off x="0" y="917980"/>
          <a:ext cx="7816647" cy="36782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A793D2AF-22B7-3C17-E7F4-9DD004D50741}"/>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8450122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01988" y="776966"/>
            <a:ext cx="7940023" cy="572700"/>
          </a:xfrm>
          <a:prstGeom prst="rect">
            <a:avLst/>
          </a:prstGeom>
        </p:spPr>
        <p:txBody>
          <a:bodyPr>
            <a:normAutofit/>
          </a:bodyPr>
          <a:lstStyle/>
          <a:p>
            <a:r>
              <a:rPr lang="en-US" dirty="0">
                <a:latin typeface="Signika" panose="020B0604020202020204" charset="0"/>
              </a:rPr>
              <a:t>Interpersonal Effectiveness Strategies</a:t>
            </a:r>
            <a:endParaRPr lang="en-IN" dirty="0">
              <a:latin typeface="Signika" panose="020B0604020202020204" charset="0"/>
            </a:endParaRPr>
          </a:p>
        </p:txBody>
      </p:sp>
      <p:grpSp>
        <p:nvGrpSpPr>
          <p:cNvPr id="12" name="Group 11">
            <a:extLst>
              <a:ext uri="{FF2B5EF4-FFF2-40B4-BE49-F238E27FC236}">
                <a16:creationId xmlns:a16="http://schemas.microsoft.com/office/drawing/2014/main" id="{FDA8059A-91CC-4241-9903-DF6200EEDA92}"/>
              </a:ext>
            </a:extLst>
          </p:cNvPr>
          <p:cNvGrpSpPr/>
          <p:nvPr/>
        </p:nvGrpSpPr>
        <p:grpSpPr>
          <a:xfrm>
            <a:off x="1156734" y="1542565"/>
            <a:ext cx="1872216" cy="2699858"/>
            <a:chOff x="1354866" y="1740310"/>
            <a:chExt cx="1872216" cy="2699858"/>
          </a:xfrm>
        </p:grpSpPr>
        <p:sp>
          <p:nvSpPr>
            <p:cNvPr id="3" name="Oval 2">
              <a:extLst>
                <a:ext uri="{FF2B5EF4-FFF2-40B4-BE49-F238E27FC236}">
                  <a16:creationId xmlns:a16="http://schemas.microsoft.com/office/drawing/2014/main" id="{5413E8F8-685C-4056-AFBF-F7F1C070EFFC}"/>
                </a:ext>
              </a:extLst>
            </p:cNvPr>
            <p:cNvSpPr/>
            <p:nvPr/>
          </p:nvSpPr>
          <p:spPr>
            <a:xfrm>
              <a:off x="1354866" y="1740310"/>
              <a:ext cx="496056" cy="5604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G</a:t>
              </a:r>
              <a:endParaRPr lang="en-IN" sz="1600" b="1" dirty="0">
                <a:latin typeface="Signika" panose="020B0604020202020204" charset="0"/>
              </a:endParaRPr>
            </a:p>
          </p:txBody>
        </p:sp>
        <p:sp>
          <p:nvSpPr>
            <p:cNvPr id="5" name="Oval 4">
              <a:extLst>
                <a:ext uri="{FF2B5EF4-FFF2-40B4-BE49-F238E27FC236}">
                  <a16:creationId xmlns:a16="http://schemas.microsoft.com/office/drawing/2014/main" id="{8E0E6C53-5C1A-4EF5-B5BC-04374465CFBC}"/>
                </a:ext>
              </a:extLst>
            </p:cNvPr>
            <p:cNvSpPr/>
            <p:nvPr/>
          </p:nvSpPr>
          <p:spPr>
            <a:xfrm>
              <a:off x="1354866" y="2431026"/>
              <a:ext cx="496056" cy="5604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I</a:t>
              </a:r>
              <a:endParaRPr lang="en-IN" sz="1600" b="1" dirty="0">
                <a:latin typeface="Signika" panose="020B0604020202020204" charset="0"/>
              </a:endParaRPr>
            </a:p>
          </p:txBody>
        </p:sp>
        <p:sp>
          <p:nvSpPr>
            <p:cNvPr id="6" name="Oval 5">
              <a:extLst>
                <a:ext uri="{FF2B5EF4-FFF2-40B4-BE49-F238E27FC236}">
                  <a16:creationId xmlns:a16="http://schemas.microsoft.com/office/drawing/2014/main" id="{CB8508B0-498C-4D48-BD15-652ACBC372BD}"/>
                </a:ext>
              </a:extLst>
            </p:cNvPr>
            <p:cNvSpPr/>
            <p:nvPr/>
          </p:nvSpPr>
          <p:spPr>
            <a:xfrm>
              <a:off x="1354866" y="3155378"/>
              <a:ext cx="496056" cy="5604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V</a:t>
              </a:r>
              <a:endParaRPr lang="en-IN" sz="1600" b="1" dirty="0">
                <a:latin typeface="Signika" panose="020B0604020202020204" charset="0"/>
              </a:endParaRPr>
            </a:p>
          </p:txBody>
        </p:sp>
        <p:sp>
          <p:nvSpPr>
            <p:cNvPr id="7" name="Oval 6">
              <a:extLst>
                <a:ext uri="{FF2B5EF4-FFF2-40B4-BE49-F238E27FC236}">
                  <a16:creationId xmlns:a16="http://schemas.microsoft.com/office/drawing/2014/main" id="{2F1D05E1-E2F5-493B-B557-7FE5ADAE11A3}"/>
                </a:ext>
              </a:extLst>
            </p:cNvPr>
            <p:cNvSpPr/>
            <p:nvPr/>
          </p:nvSpPr>
          <p:spPr>
            <a:xfrm>
              <a:off x="1354866" y="3879730"/>
              <a:ext cx="496056" cy="5604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Signika" panose="020B0604020202020204" charset="0"/>
                </a:rPr>
                <a:t>E</a:t>
              </a:r>
              <a:endParaRPr lang="en-IN" sz="1600" b="1" dirty="0">
                <a:latin typeface="Signika" panose="020B0604020202020204" charset="0"/>
              </a:endParaRPr>
            </a:p>
          </p:txBody>
        </p:sp>
        <p:sp>
          <p:nvSpPr>
            <p:cNvPr id="8" name="TextBox 7">
              <a:extLst>
                <a:ext uri="{FF2B5EF4-FFF2-40B4-BE49-F238E27FC236}">
                  <a16:creationId xmlns:a16="http://schemas.microsoft.com/office/drawing/2014/main" id="{9C41C559-1973-4AD8-9676-1B73B1EB2D72}"/>
                </a:ext>
              </a:extLst>
            </p:cNvPr>
            <p:cNvSpPr txBox="1"/>
            <p:nvPr/>
          </p:nvSpPr>
          <p:spPr>
            <a:xfrm>
              <a:off x="1909916" y="1851252"/>
              <a:ext cx="808235" cy="338554"/>
            </a:xfrm>
            <a:prstGeom prst="rect">
              <a:avLst/>
            </a:prstGeom>
            <a:noFill/>
          </p:spPr>
          <p:txBody>
            <a:bodyPr wrap="none" rtlCol="0">
              <a:spAutoFit/>
            </a:bodyPr>
            <a:lstStyle/>
            <a:p>
              <a:r>
                <a:rPr lang="en-US" sz="1600" b="1" dirty="0">
                  <a:latin typeface="Signika" panose="020B0604020202020204" charset="0"/>
                </a:rPr>
                <a:t>GOALS</a:t>
              </a:r>
              <a:endParaRPr lang="en-IN" sz="1600" b="1" dirty="0">
                <a:latin typeface="Signika" panose="020B0604020202020204" charset="0"/>
              </a:endParaRPr>
            </a:p>
          </p:txBody>
        </p:sp>
        <p:sp>
          <p:nvSpPr>
            <p:cNvPr id="9" name="TextBox 8">
              <a:extLst>
                <a:ext uri="{FF2B5EF4-FFF2-40B4-BE49-F238E27FC236}">
                  <a16:creationId xmlns:a16="http://schemas.microsoft.com/office/drawing/2014/main" id="{78222687-DDE7-4281-AA64-73733DC57F08}"/>
                </a:ext>
              </a:extLst>
            </p:cNvPr>
            <p:cNvSpPr txBox="1"/>
            <p:nvPr/>
          </p:nvSpPr>
          <p:spPr>
            <a:xfrm>
              <a:off x="1909916" y="2541968"/>
              <a:ext cx="1148071" cy="338554"/>
            </a:xfrm>
            <a:prstGeom prst="rect">
              <a:avLst/>
            </a:prstGeom>
            <a:noFill/>
          </p:spPr>
          <p:txBody>
            <a:bodyPr wrap="none" rtlCol="0">
              <a:spAutoFit/>
            </a:bodyPr>
            <a:lstStyle/>
            <a:p>
              <a:r>
                <a:rPr lang="en-US" sz="1600" b="1" dirty="0">
                  <a:latin typeface="Signika" panose="020B0604020202020204" charset="0"/>
                </a:rPr>
                <a:t>INTENSITY</a:t>
              </a:r>
              <a:endParaRPr lang="en-IN" sz="1600" b="1" dirty="0">
                <a:latin typeface="Signika" panose="020B0604020202020204" charset="0"/>
              </a:endParaRPr>
            </a:p>
          </p:txBody>
        </p:sp>
        <p:sp>
          <p:nvSpPr>
            <p:cNvPr id="10" name="TextBox 9">
              <a:extLst>
                <a:ext uri="{FF2B5EF4-FFF2-40B4-BE49-F238E27FC236}">
                  <a16:creationId xmlns:a16="http://schemas.microsoft.com/office/drawing/2014/main" id="{FF661E96-8B8F-42C9-8044-4385CDA6952A}"/>
                </a:ext>
              </a:extLst>
            </p:cNvPr>
            <p:cNvSpPr txBox="1"/>
            <p:nvPr/>
          </p:nvSpPr>
          <p:spPr>
            <a:xfrm>
              <a:off x="1901078" y="3266320"/>
              <a:ext cx="1326004" cy="338554"/>
            </a:xfrm>
            <a:prstGeom prst="rect">
              <a:avLst/>
            </a:prstGeom>
            <a:noFill/>
          </p:spPr>
          <p:txBody>
            <a:bodyPr wrap="none" rtlCol="0">
              <a:spAutoFit/>
            </a:bodyPr>
            <a:lstStyle/>
            <a:p>
              <a:r>
                <a:rPr lang="en-US" sz="1600" b="1" dirty="0">
                  <a:latin typeface="Signika" panose="020B0604020202020204" charset="0"/>
                </a:rPr>
                <a:t>VALIDATING</a:t>
              </a:r>
              <a:endParaRPr lang="en-IN" sz="1600" b="1" dirty="0">
                <a:latin typeface="Signika" panose="020B0604020202020204" charset="0"/>
              </a:endParaRPr>
            </a:p>
          </p:txBody>
        </p:sp>
        <p:sp>
          <p:nvSpPr>
            <p:cNvPr id="11" name="TextBox 10">
              <a:extLst>
                <a:ext uri="{FF2B5EF4-FFF2-40B4-BE49-F238E27FC236}">
                  <a16:creationId xmlns:a16="http://schemas.microsoft.com/office/drawing/2014/main" id="{449BE0A9-CCDC-4E67-88B0-F9121E17D68E}"/>
                </a:ext>
              </a:extLst>
            </p:cNvPr>
            <p:cNvSpPr txBox="1"/>
            <p:nvPr/>
          </p:nvSpPr>
          <p:spPr>
            <a:xfrm>
              <a:off x="1909916" y="3990672"/>
              <a:ext cx="1080745" cy="338554"/>
            </a:xfrm>
            <a:prstGeom prst="rect">
              <a:avLst/>
            </a:prstGeom>
            <a:noFill/>
          </p:spPr>
          <p:txBody>
            <a:bodyPr wrap="none" rtlCol="0">
              <a:spAutoFit/>
            </a:bodyPr>
            <a:lstStyle/>
            <a:p>
              <a:r>
                <a:rPr lang="en-US" sz="1600" b="1" dirty="0">
                  <a:latin typeface="Signika" panose="020B0604020202020204" charset="0"/>
                </a:rPr>
                <a:t>EMPATHY</a:t>
              </a:r>
              <a:endParaRPr lang="en-IN" sz="1600" b="1" dirty="0">
                <a:latin typeface="Signika" panose="020B0604020202020204" charset="0"/>
              </a:endParaRPr>
            </a:p>
          </p:txBody>
        </p:sp>
      </p:grpSp>
      <p:sp>
        <p:nvSpPr>
          <p:cNvPr id="4" name="Footer Placeholder 3">
            <a:extLst>
              <a:ext uri="{FF2B5EF4-FFF2-40B4-BE49-F238E27FC236}">
                <a16:creationId xmlns:a16="http://schemas.microsoft.com/office/drawing/2014/main" id="{A780952B-CEC7-064B-3B0E-706BB673B48A}"/>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22479469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1057202" y="815414"/>
            <a:ext cx="7940023" cy="572700"/>
          </a:xfrm>
          <a:prstGeom prst="rect">
            <a:avLst/>
          </a:prstGeom>
        </p:spPr>
        <p:txBody>
          <a:bodyPr>
            <a:normAutofit/>
          </a:bodyPr>
          <a:lstStyle/>
          <a:p>
            <a:r>
              <a:rPr lang="en-US" dirty="0">
                <a:latin typeface="Signika" panose="020B0604020202020204" charset="0"/>
              </a:rPr>
              <a:t>Situation - Example</a:t>
            </a:r>
            <a:endParaRPr lang="en-IN" dirty="0">
              <a:latin typeface="Signika" panose="020B0604020202020204" charset="0"/>
            </a:endParaRPr>
          </a:p>
        </p:txBody>
      </p:sp>
      <p:sp>
        <p:nvSpPr>
          <p:cNvPr id="4" name="Rectangle 3">
            <a:extLst>
              <a:ext uri="{FF2B5EF4-FFF2-40B4-BE49-F238E27FC236}">
                <a16:creationId xmlns:a16="http://schemas.microsoft.com/office/drawing/2014/main" id="{EC509F62-6429-466B-8097-2FE676DBDDA7}"/>
              </a:ext>
            </a:extLst>
          </p:cNvPr>
          <p:cNvSpPr/>
          <p:nvPr/>
        </p:nvSpPr>
        <p:spPr>
          <a:xfrm>
            <a:off x="1057202" y="1663809"/>
            <a:ext cx="7610169" cy="1815882"/>
          </a:xfrm>
          <a:prstGeom prst="rect">
            <a:avLst/>
          </a:prstGeom>
        </p:spPr>
        <p:txBody>
          <a:bodyPr wrap="square">
            <a:spAutoFit/>
          </a:bodyPr>
          <a:lstStyle/>
          <a:p>
            <a:r>
              <a:rPr lang="en-IN" dirty="0">
                <a:latin typeface="Signika" panose="020B0604020202020204" charset="0"/>
              </a:rPr>
              <a:t>Role-play scenarios </a:t>
            </a:r>
          </a:p>
          <a:p>
            <a:r>
              <a:rPr lang="en-IN" dirty="0">
                <a:latin typeface="Signika" panose="020B0604020202020204" charset="0"/>
              </a:rPr>
              <a:t>Active listening skills &amp; navigating Conflicts</a:t>
            </a:r>
          </a:p>
          <a:p>
            <a:endParaRPr lang="en-US" dirty="0">
              <a:latin typeface="Signika" panose="020B0604020202020204" charset="0"/>
            </a:endParaRPr>
          </a:p>
          <a:p>
            <a:r>
              <a:rPr lang="en-US" dirty="0">
                <a:latin typeface="Signika" panose="020B0604020202020204" charset="0"/>
              </a:rPr>
              <a:t>Divide the students into even groups. Give them a situation or a scenario where they need to agree or disagree with the other group. </a:t>
            </a:r>
          </a:p>
          <a:p>
            <a:endParaRPr lang="en-US" dirty="0">
              <a:latin typeface="Signika" panose="020B0604020202020204" charset="0"/>
            </a:endParaRPr>
          </a:p>
          <a:p>
            <a:r>
              <a:rPr lang="en-US" dirty="0">
                <a:latin typeface="Signika" panose="020B0604020202020204" charset="0"/>
              </a:rPr>
              <a:t>Facilitate as to how they preform. Highlight skills identifying the GIVE Approach for conflict resolutions</a:t>
            </a:r>
            <a:endParaRPr lang="en-IN" dirty="0">
              <a:latin typeface="Signika" panose="020B0604020202020204" charset="0"/>
            </a:endParaRPr>
          </a:p>
        </p:txBody>
      </p:sp>
      <p:sp>
        <p:nvSpPr>
          <p:cNvPr id="3" name="Footer Placeholder 2">
            <a:extLst>
              <a:ext uri="{FF2B5EF4-FFF2-40B4-BE49-F238E27FC236}">
                <a16:creationId xmlns:a16="http://schemas.microsoft.com/office/drawing/2014/main" id="{6B863D38-936D-D1F0-3ADB-5B707FE80BEF}"/>
              </a:ext>
            </a:extLst>
          </p:cNvPr>
          <p:cNvSpPr>
            <a:spLocks noGrp="1"/>
          </p:cNvSpPr>
          <p:nvPr>
            <p:ph type="ftr" sz="quarter" idx="3"/>
          </p:nvPr>
        </p:nvSpPr>
        <p:spPr/>
        <p:txBody>
          <a:bodyPr/>
          <a:lstStyle/>
          <a:p>
            <a:r>
              <a:rPr lang="en-US"/>
              <a:t>BOARD OF STUDIES OPERATIONS</a:t>
            </a:r>
            <a:endParaRPr lang="en-US" dirty="0"/>
          </a:p>
        </p:txBody>
      </p:sp>
    </p:spTree>
    <p:extLst>
      <p:ext uri="{BB962C8B-B14F-4D97-AF65-F5344CB8AC3E}">
        <p14:creationId xmlns:p14="http://schemas.microsoft.com/office/powerpoint/2010/main" val="2366740618"/>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560</TotalTime>
  <Words>788</Words>
  <Application>Microsoft Office PowerPoint</Application>
  <PresentationFormat>On-screen Show (16:9)</PresentationFormat>
  <Paragraphs>105</Paragraphs>
  <Slides>11</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Signika</vt:lpstr>
      <vt:lpstr>Calibri</vt:lpstr>
      <vt:lpstr>Aptos</vt:lpstr>
      <vt:lpstr>Maven Pro</vt:lpstr>
      <vt:lpstr>Google Sans</vt:lpstr>
      <vt:lpstr>Office 2013 - 2022 Theme</vt:lpstr>
      <vt:lpstr>PowerPoint Presentation</vt:lpstr>
      <vt:lpstr>What are Interpersonal Skills</vt:lpstr>
      <vt:lpstr>Key Terms</vt:lpstr>
      <vt:lpstr>Example: Interpersonal Skills to the rescue</vt:lpstr>
      <vt:lpstr>Example: Interpersonal Skills to the rescue</vt:lpstr>
      <vt:lpstr>PowerPoint Presentation</vt:lpstr>
      <vt:lpstr>Key Terms</vt:lpstr>
      <vt:lpstr>Interpersonal Effectiveness Strategies</vt:lpstr>
      <vt:lpstr>Situation - Example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ssebq3@icai.in</cp:lastModifiedBy>
  <cp:revision>189</cp:revision>
  <dcterms:modified xsi:type="dcterms:W3CDTF">2025-05-19T09:41:51Z</dcterms:modified>
</cp:coreProperties>
</file>