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23"/>
  </p:notesMasterIdLst>
  <p:handoutMasterIdLst>
    <p:handoutMasterId r:id="rId24"/>
  </p:handoutMasterIdLst>
  <p:sldIdLst>
    <p:sldId id="256" r:id="rId2"/>
    <p:sldId id="258" r:id="rId3"/>
    <p:sldId id="285" r:id="rId4"/>
    <p:sldId id="286" r:id="rId5"/>
    <p:sldId id="287" r:id="rId6"/>
    <p:sldId id="288"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283" r:id="rId22"/>
  </p:sldIdLst>
  <p:sldSz cx="9144000" cy="5143500" type="screen16x9"/>
  <p:notesSz cx="6858000" cy="9144000"/>
  <p:embeddedFontLst>
    <p:embeddedFont>
      <p:font typeface="Signika" panose="020B0604020202020204" charset="0"/>
      <p:regular r:id="rId25"/>
      <p:bold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CAC4C80-35B4-4819-8505-FB3C6C67DBFB}">
          <p14:sldIdLst>
            <p14:sldId id="256"/>
          </p14:sldIdLst>
        </p14:section>
        <p14:section name="LESSON 1" id="{EC1E5292-3627-40C6-A71F-8604431FA860}">
          <p14:sldIdLst>
            <p14:sldId id="258"/>
          </p14:sldIdLst>
        </p14:section>
        <p14:section name="LESSON 2" id="{62CB9AC9-6E1A-49E0-B24E-3A87F77879EB}">
          <p14:sldIdLst>
            <p14:sldId id="285"/>
            <p14:sldId id="286"/>
            <p14:sldId id="287"/>
            <p14:sldId id="288"/>
          </p14:sldIdLst>
        </p14:section>
        <p14:section name="LESSON 3" id="{1E1E1AF2-AD59-409E-B3CD-AE8810C3228C}">
          <p14:sldIdLst>
            <p14:sldId id="289"/>
            <p14:sldId id="290"/>
            <p14:sldId id="291"/>
          </p14:sldIdLst>
        </p14:section>
        <p14:section name="LESSON 4" id="{5DB44940-FB00-4C58-9B21-044D2F5ABB80}">
          <p14:sldIdLst>
            <p14:sldId id="292"/>
            <p14:sldId id="293"/>
            <p14:sldId id="294"/>
          </p14:sldIdLst>
        </p14:section>
        <p14:section name="LESSON 5" id="{6CF6A609-F3EE-42DA-A10E-279EEF791E9E}">
          <p14:sldIdLst>
            <p14:sldId id="295"/>
            <p14:sldId id="296"/>
            <p14:sldId id="297"/>
          </p14:sldIdLst>
        </p14:section>
        <p14:section name="LESSON 6" id="{85D0C91F-6D88-4DC0-8550-3702ABC8E4FF}">
          <p14:sldIdLst>
            <p14:sldId id="298"/>
            <p14:sldId id="299"/>
            <p14:sldId id="300"/>
            <p14:sldId id="301"/>
            <p14:sldId id="302"/>
            <p14:sldId id="283"/>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90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504808-772A-4CED-9933-0C92713BDCC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86BB0901-D68A-4201-8F5C-64DFA9B3E4A3}">
      <dgm:prSet phldrT="[Text]" custT="1"/>
      <dgm:spPr/>
      <dgm:t>
        <a:bodyPr/>
        <a:lstStyle/>
        <a:p>
          <a:r>
            <a:rPr lang="en-US" sz="1400" dirty="0">
              <a:latin typeface="Signika" panose="020B0604020202020204" charset="0"/>
            </a:rPr>
            <a:t>Understand Client Goals &amp; Objectives</a:t>
          </a:r>
          <a:endParaRPr lang="en-IN" sz="1400" dirty="0">
            <a:latin typeface="Signika" panose="020B0604020202020204" charset="0"/>
          </a:endParaRPr>
        </a:p>
      </dgm:t>
    </dgm:pt>
    <dgm:pt modelId="{E9021A0E-747B-49F8-89D0-9721A85F7918}" type="parTrans" cxnId="{C82AF9AB-AA66-44E9-8496-722B6FF67D67}">
      <dgm:prSet/>
      <dgm:spPr/>
      <dgm:t>
        <a:bodyPr/>
        <a:lstStyle/>
        <a:p>
          <a:endParaRPr lang="en-IN" sz="1400">
            <a:latin typeface="Signika" panose="020B0604020202020204" charset="0"/>
          </a:endParaRPr>
        </a:p>
      </dgm:t>
    </dgm:pt>
    <dgm:pt modelId="{B33C70DD-1F1B-4C27-B904-51CF67C5D46B}" type="sibTrans" cxnId="{C82AF9AB-AA66-44E9-8496-722B6FF67D67}">
      <dgm:prSet/>
      <dgm:spPr/>
      <dgm:t>
        <a:bodyPr/>
        <a:lstStyle/>
        <a:p>
          <a:endParaRPr lang="en-IN" sz="1400">
            <a:latin typeface="Signika" panose="020B0604020202020204" charset="0"/>
          </a:endParaRPr>
        </a:p>
      </dgm:t>
    </dgm:pt>
    <dgm:pt modelId="{A1E136BB-0CAA-4EDF-A317-7DA1F1DE575D}">
      <dgm:prSet phldrT="[Text]" custT="1"/>
      <dgm:spPr/>
      <dgm:t>
        <a:bodyPr/>
        <a:lstStyle/>
        <a:p>
          <a:r>
            <a:rPr lang="en-US" sz="1400" dirty="0">
              <a:latin typeface="Signika" panose="020B0604020202020204" charset="0"/>
            </a:rPr>
            <a:t>Tailoring Services to Clients Needs</a:t>
          </a:r>
          <a:endParaRPr lang="en-IN" sz="1400" dirty="0">
            <a:latin typeface="Signika" panose="020B0604020202020204" charset="0"/>
          </a:endParaRPr>
        </a:p>
      </dgm:t>
    </dgm:pt>
    <dgm:pt modelId="{AF195E92-6232-4EF8-B0FD-68D97686A080}" type="parTrans" cxnId="{F94F4A14-F635-4CDF-B872-D6D1035BFF03}">
      <dgm:prSet/>
      <dgm:spPr/>
      <dgm:t>
        <a:bodyPr/>
        <a:lstStyle/>
        <a:p>
          <a:endParaRPr lang="en-IN" sz="1400">
            <a:latin typeface="Signika" panose="020B0604020202020204" charset="0"/>
          </a:endParaRPr>
        </a:p>
      </dgm:t>
    </dgm:pt>
    <dgm:pt modelId="{EF88846B-514A-4A52-9245-407202EBDF37}" type="sibTrans" cxnId="{F94F4A14-F635-4CDF-B872-D6D1035BFF03}">
      <dgm:prSet/>
      <dgm:spPr/>
      <dgm:t>
        <a:bodyPr/>
        <a:lstStyle/>
        <a:p>
          <a:endParaRPr lang="en-IN" sz="1400">
            <a:latin typeface="Signika" panose="020B0604020202020204" charset="0"/>
          </a:endParaRPr>
        </a:p>
      </dgm:t>
    </dgm:pt>
    <dgm:pt modelId="{78A8D57C-B193-4923-A4FE-5392149A39C9}">
      <dgm:prSet phldrT="[Text]" custT="1"/>
      <dgm:spPr/>
      <dgm:t>
        <a:bodyPr/>
        <a:lstStyle/>
        <a:p>
          <a:r>
            <a:rPr lang="en-US" sz="1400" dirty="0">
              <a:latin typeface="Signika" panose="020B0604020202020204" charset="0"/>
            </a:rPr>
            <a:t>Effective Communication</a:t>
          </a:r>
          <a:endParaRPr lang="en-IN" sz="1400" dirty="0">
            <a:latin typeface="Signika" panose="020B0604020202020204" charset="0"/>
          </a:endParaRPr>
        </a:p>
      </dgm:t>
    </dgm:pt>
    <dgm:pt modelId="{4B4B8197-CAAA-4E98-9B68-3E9B49E847B1}" type="parTrans" cxnId="{92A0AE39-5F6C-4941-8045-F9ACFD61D2B4}">
      <dgm:prSet/>
      <dgm:spPr/>
      <dgm:t>
        <a:bodyPr/>
        <a:lstStyle/>
        <a:p>
          <a:endParaRPr lang="en-IN" sz="1400">
            <a:latin typeface="Signika" panose="020B0604020202020204" charset="0"/>
          </a:endParaRPr>
        </a:p>
      </dgm:t>
    </dgm:pt>
    <dgm:pt modelId="{9FB5A575-A248-40C9-A5F5-775D6FF4786A}" type="sibTrans" cxnId="{92A0AE39-5F6C-4941-8045-F9ACFD61D2B4}">
      <dgm:prSet/>
      <dgm:spPr/>
      <dgm:t>
        <a:bodyPr/>
        <a:lstStyle/>
        <a:p>
          <a:endParaRPr lang="en-IN" sz="1400">
            <a:latin typeface="Signika" panose="020B0604020202020204" charset="0"/>
          </a:endParaRPr>
        </a:p>
      </dgm:t>
    </dgm:pt>
    <dgm:pt modelId="{9E551D64-480E-4819-B5AC-C3484F194D7E}">
      <dgm:prSet phldrT="[Text]" custT="1"/>
      <dgm:spPr/>
      <dgm:t>
        <a:bodyPr/>
        <a:lstStyle/>
        <a:p>
          <a:r>
            <a:rPr lang="en-US" sz="1400" dirty="0">
              <a:latin typeface="Signika" panose="020B0604020202020204" charset="0"/>
            </a:rPr>
            <a:t>Proactive Problem Solving</a:t>
          </a:r>
          <a:endParaRPr lang="en-IN" sz="1400" dirty="0">
            <a:latin typeface="Signika" panose="020B0604020202020204" charset="0"/>
          </a:endParaRPr>
        </a:p>
      </dgm:t>
    </dgm:pt>
    <dgm:pt modelId="{6EDE0775-2BCA-4848-9D7A-801F9695E57E}" type="parTrans" cxnId="{237C43DE-CBA3-4E86-93FE-7C633490C972}">
      <dgm:prSet/>
      <dgm:spPr/>
      <dgm:t>
        <a:bodyPr/>
        <a:lstStyle/>
        <a:p>
          <a:endParaRPr lang="en-IN" sz="1400">
            <a:latin typeface="Signika" panose="020B0604020202020204" charset="0"/>
          </a:endParaRPr>
        </a:p>
      </dgm:t>
    </dgm:pt>
    <dgm:pt modelId="{8A3DF1C6-BD4F-4204-BADC-196C7BB925D4}" type="sibTrans" cxnId="{237C43DE-CBA3-4E86-93FE-7C633490C972}">
      <dgm:prSet/>
      <dgm:spPr/>
      <dgm:t>
        <a:bodyPr/>
        <a:lstStyle/>
        <a:p>
          <a:endParaRPr lang="en-IN" sz="1400">
            <a:latin typeface="Signika" panose="020B0604020202020204" charset="0"/>
          </a:endParaRPr>
        </a:p>
      </dgm:t>
    </dgm:pt>
    <dgm:pt modelId="{A14FC2D6-8991-42BA-BA81-C7E94774EE62}">
      <dgm:prSet phldrT="[Text]" custT="1"/>
      <dgm:spPr/>
      <dgm:t>
        <a:bodyPr/>
        <a:lstStyle/>
        <a:p>
          <a:r>
            <a:rPr lang="en-US" sz="1400" dirty="0">
              <a:latin typeface="Signika" panose="020B0604020202020204" charset="0"/>
            </a:rPr>
            <a:t>Transparency &amp; Honesty</a:t>
          </a:r>
          <a:endParaRPr lang="en-IN" sz="1400" dirty="0">
            <a:latin typeface="Signika" panose="020B0604020202020204" charset="0"/>
          </a:endParaRPr>
        </a:p>
      </dgm:t>
    </dgm:pt>
    <dgm:pt modelId="{AEC46163-35C2-4AA1-9A8D-5E006467D46F}" type="parTrans" cxnId="{767BBCE7-5CA5-4644-AC89-3542932D03BB}">
      <dgm:prSet/>
      <dgm:spPr/>
      <dgm:t>
        <a:bodyPr/>
        <a:lstStyle/>
        <a:p>
          <a:endParaRPr lang="en-IN" sz="1400">
            <a:latin typeface="Signika" panose="020B0604020202020204" charset="0"/>
          </a:endParaRPr>
        </a:p>
      </dgm:t>
    </dgm:pt>
    <dgm:pt modelId="{7B09FEB2-ADE0-4B70-AC0D-F14C1A0DAF1F}" type="sibTrans" cxnId="{767BBCE7-5CA5-4644-AC89-3542932D03BB}">
      <dgm:prSet/>
      <dgm:spPr/>
      <dgm:t>
        <a:bodyPr/>
        <a:lstStyle/>
        <a:p>
          <a:endParaRPr lang="en-IN" sz="1400">
            <a:latin typeface="Signika" panose="020B0604020202020204" charset="0"/>
          </a:endParaRPr>
        </a:p>
      </dgm:t>
    </dgm:pt>
    <dgm:pt modelId="{1A1D665A-966C-484E-8BCF-E296EC6673E2}">
      <dgm:prSet phldrT="[Text]" custT="1"/>
      <dgm:spPr/>
      <dgm:t>
        <a:bodyPr/>
        <a:lstStyle/>
        <a:p>
          <a:r>
            <a:rPr lang="en-US" sz="1400" dirty="0">
              <a:latin typeface="Signika" panose="020B0604020202020204" charset="0"/>
            </a:rPr>
            <a:t>Going the Extra Mile</a:t>
          </a:r>
          <a:endParaRPr lang="en-IN" sz="1400" dirty="0">
            <a:latin typeface="Signika" panose="020B0604020202020204" charset="0"/>
          </a:endParaRPr>
        </a:p>
      </dgm:t>
    </dgm:pt>
    <dgm:pt modelId="{0D48B5E7-21D1-442D-8D9F-A77CAFBC10A4}" type="parTrans" cxnId="{F49A240B-C6AA-4A10-B0EE-9C929335EE39}">
      <dgm:prSet/>
      <dgm:spPr/>
      <dgm:t>
        <a:bodyPr/>
        <a:lstStyle/>
        <a:p>
          <a:endParaRPr lang="en-IN" sz="1400">
            <a:latin typeface="Signika" panose="020B0604020202020204" charset="0"/>
          </a:endParaRPr>
        </a:p>
      </dgm:t>
    </dgm:pt>
    <dgm:pt modelId="{8975CECB-D6B4-471B-933C-D60A14651F9E}" type="sibTrans" cxnId="{F49A240B-C6AA-4A10-B0EE-9C929335EE39}">
      <dgm:prSet/>
      <dgm:spPr/>
      <dgm:t>
        <a:bodyPr/>
        <a:lstStyle/>
        <a:p>
          <a:endParaRPr lang="en-IN" sz="1400">
            <a:latin typeface="Signika" panose="020B0604020202020204" charset="0"/>
          </a:endParaRPr>
        </a:p>
      </dgm:t>
    </dgm:pt>
    <dgm:pt modelId="{FBE64ABC-1144-443B-AEB7-3E4C42D669BF}">
      <dgm:prSet phldrT="[Text]" custT="1"/>
      <dgm:spPr/>
      <dgm:t>
        <a:bodyPr/>
        <a:lstStyle/>
        <a:p>
          <a:r>
            <a:rPr lang="en-US" sz="1400" dirty="0">
              <a:latin typeface="Signika" panose="020B0604020202020204" charset="0"/>
            </a:rPr>
            <a:t>Building Long-Term Relationships</a:t>
          </a:r>
          <a:endParaRPr lang="en-IN" sz="1400" dirty="0">
            <a:latin typeface="Signika" panose="020B0604020202020204" charset="0"/>
          </a:endParaRPr>
        </a:p>
      </dgm:t>
    </dgm:pt>
    <dgm:pt modelId="{6581A38C-5DD0-4F63-87B4-C8AB1778C040}" type="parTrans" cxnId="{76096C35-F8AE-4FA8-8B36-C955180FE901}">
      <dgm:prSet/>
      <dgm:spPr/>
      <dgm:t>
        <a:bodyPr/>
        <a:lstStyle/>
        <a:p>
          <a:endParaRPr lang="en-IN" sz="1400">
            <a:latin typeface="Signika" panose="020B0604020202020204" charset="0"/>
          </a:endParaRPr>
        </a:p>
      </dgm:t>
    </dgm:pt>
    <dgm:pt modelId="{3CAA0161-F1E4-421B-8F9F-FE0E51525A48}" type="sibTrans" cxnId="{76096C35-F8AE-4FA8-8B36-C955180FE901}">
      <dgm:prSet/>
      <dgm:spPr/>
      <dgm:t>
        <a:bodyPr/>
        <a:lstStyle/>
        <a:p>
          <a:endParaRPr lang="en-IN" sz="1400">
            <a:latin typeface="Signika" panose="020B0604020202020204" charset="0"/>
          </a:endParaRPr>
        </a:p>
      </dgm:t>
    </dgm:pt>
    <dgm:pt modelId="{2D714B28-B25F-4B6D-9924-FE33C607D7EB}" type="pres">
      <dgm:prSet presAssocID="{94504808-772A-4CED-9933-0C92713BDCC3}" presName="diagram" presStyleCnt="0">
        <dgm:presLayoutVars>
          <dgm:dir/>
          <dgm:resizeHandles val="exact"/>
        </dgm:presLayoutVars>
      </dgm:prSet>
      <dgm:spPr/>
    </dgm:pt>
    <dgm:pt modelId="{0FB4E849-8AB2-41FB-B22D-64760DAE4EBF}" type="pres">
      <dgm:prSet presAssocID="{86BB0901-D68A-4201-8F5C-64DFA9B3E4A3}" presName="node" presStyleLbl="node1" presStyleIdx="0" presStyleCnt="7">
        <dgm:presLayoutVars>
          <dgm:bulletEnabled val="1"/>
        </dgm:presLayoutVars>
      </dgm:prSet>
      <dgm:spPr/>
    </dgm:pt>
    <dgm:pt modelId="{880870CB-3AEB-4152-942B-8D627637D288}" type="pres">
      <dgm:prSet presAssocID="{B33C70DD-1F1B-4C27-B904-51CF67C5D46B}" presName="sibTrans" presStyleCnt="0"/>
      <dgm:spPr/>
    </dgm:pt>
    <dgm:pt modelId="{4F1947BB-FFC8-478E-80C5-A2EFEA18825B}" type="pres">
      <dgm:prSet presAssocID="{A1E136BB-0CAA-4EDF-A317-7DA1F1DE575D}" presName="node" presStyleLbl="node1" presStyleIdx="1" presStyleCnt="7">
        <dgm:presLayoutVars>
          <dgm:bulletEnabled val="1"/>
        </dgm:presLayoutVars>
      </dgm:prSet>
      <dgm:spPr/>
    </dgm:pt>
    <dgm:pt modelId="{842900FF-31CE-4306-9680-EE4A44AE9DC7}" type="pres">
      <dgm:prSet presAssocID="{EF88846B-514A-4A52-9245-407202EBDF37}" presName="sibTrans" presStyleCnt="0"/>
      <dgm:spPr/>
    </dgm:pt>
    <dgm:pt modelId="{16B527A8-364F-42BA-9BA3-855609D07355}" type="pres">
      <dgm:prSet presAssocID="{78A8D57C-B193-4923-A4FE-5392149A39C9}" presName="node" presStyleLbl="node1" presStyleIdx="2" presStyleCnt="7">
        <dgm:presLayoutVars>
          <dgm:bulletEnabled val="1"/>
        </dgm:presLayoutVars>
      </dgm:prSet>
      <dgm:spPr/>
    </dgm:pt>
    <dgm:pt modelId="{FD1FF47F-07B9-4997-8CA4-692AE7A885C1}" type="pres">
      <dgm:prSet presAssocID="{9FB5A575-A248-40C9-A5F5-775D6FF4786A}" presName="sibTrans" presStyleCnt="0"/>
      <dgm:spPr/>
    </dgm:pt>
    <dgm:pt modelId="{8D927763-04D8-4791-833F-502C0A02D24D}" type="pres">
      <dgm:prSet presAssocID="{9E551D64-480E-4819-B5AC-C3484F194D7E}" presName="node" presStyleLbl="node1" presStyleIdx="3" presStyleCnt="7">
        <dgm:presLayoutVars>
          <dgm:bulletEnabled val="1"/>
        </dgm:presLayoutVars>
      </dgm:prSet>
      <dgm:spPr/>
    </dgm:pt>
    <dgm:pt modelId="{218676BE-745B-4799-89DB-4BD4CA20ED60}" type="pres">
      <dgm:prSet presAssocID="{8A3DF1C6-BD4F-4204-BADC-196C7BB925D4}" presName="sibTrans" presStyleCnt="0"/>
      <dgm:spPr/>
    </dgm:pt>
    <dgm:pt modelId="{5BDE61AA-B19E-4A02-8B25-6F9C3960F3AC}" type="pres">
      <dgm:prSet presAssocID="{A14FC2D6-8991-42BA-BA81-C7E94774EE62}" presName="node" presStyleLbl="node1" presStyleIdx="4" presStyleCnt="7">
        <dgm:presLayoutVars>
          <dgm:bulletEnabled val="1"/>
        </dgm:presLayoutVars>
      </dgm:prSet>
      <dgm:spPr/>
    </dgm:pt>
    <dgm:pt modelId="{40F7F7FD-148A-4817-8A91-DB6A5F8AF22D}" type="pres">
      <dgm:prSet presAssocID="{7B09FEB2-ADE0-4B70-AC0D-F14C1A0DAF1F}" presName="sibTrans" presStyleCnt="0"/>
      <dgm:spPr/>
    </dgm:pt>
    <dgm:pt modelId="{85AF61E8-39C8-4EB1-8C46-051B572B6715}" type="pres">
      <dgm:prSet presAssocID="{1A1D665A-966C-484E-8BCF-E296EC6673E2}" presName="node" presStyleLbl="node1" presStyleIdx="5" presStyleCnt="7">
        <dgm:presLayoutVars>
          <dgm:bulletEnabled val="1"/>
        </dgm:presLayoutVars>
      </dgm:prSet>
      <dgm:spPr/>
    </dgm:pt>
    <dgm:pt modelId="{73FA8070-406A-47CC-8F6E-FDA16A545F19}" type="pres">
      <dgm:prSet presAssocID="{8975CECB-D6B4-471B-933C-D60A14651F9E}" presName="sibTrans" presStyleCnt="0"/>
      <dgm:spPr/>
    </dgm:pt>
    <dgm:pt modelId="{1027411B-5308-40D9-A6AE-7609CA41E226}" type="pres">
      <dgm:prSet presAssocID="{FBE64ABC-1144-443B-AEB7-3E4C42D669BF}" presName="node" presStyleLbl="node1" presStyleIdx="6" presStyleCnt="7">
        <dgm:presLayoutVars>
          <dgm:bulletEnabled val="1"/>
        </dgm:presLayoutVars>
      </dgm:prSet>
      <dgm:spPr/>
    </dgm:pt>
  </dgm:ptLst>
  <dgm:cxnLst>
    <dgm:cxn modelId="{48E3CE00-67B5-4C97-B50A-3AB0B4167F34}" type="presOf" srcId="{FBE64ABC-1144-443B-AEB7-3E4C42D669BF}" destId="{1027411B-5308-40D9-A6AE-7609CA41E226}" srcOrd="0" destOrd="0" presId="urn:microsoft.com/office/officeart/2005/8/layout/default"/>
    <dgm:cxn modelId="{F49A240B-C6AA-4A10-B0EE-9C929335EE39}" srcId="{94504808-772A-4CED-9933-0C92713BDCC3}" destId="{1A1D665A-966C-484E-8BCF-E296EC6673E2}" srcOrd="5" destOrd="0" parTransId="{0D48B5E7-21D1-442D-8D9F-A77CAFBC10A4}" sibTransId="{8975CECB-D6B4-471B-933C-D60A14651F9E}"/>
    <dgm:cxn modelId="{F94F4A14-F635-4CDF-B872-D6D1035BFF03}" srcId="{94504808-772A-4CED-9933-0C92713BDCC3}" destId="{A1E136BB-0CAA-4EDF-A317-7DA1F1DE575D}" srcOrd="1" destOrd="0" parTransId="{AF195E92-6232-4EF8-B0FD-68D97686A080}" sibTransId="{EF88846B-514A-4A52-9245-407202EBDF37}"/>
    <dgm:cxn modelId="{76096C35-F8AE-4FA8-8B36-C955180FE901}" srcId="{94504808-772A-4CED-9933-0C92713BDCC3}" destId="{FBE64ABC-1144-443B-AEB7-3E4C42D669BF}" srcOrd="6" destOrd="0" parTransId="{6581A38C-5DD0-4F63-87B4-C8AB1778C040}" sibTransId="{3CAA0161-F1E4-421B-8F9F-FE0E51525A48}"/>
    <dgm:cxn modelId="{92A0AE39-5F6C-4941-8045-F9ACFD61D2B4}" srcId="{94504808-772A-4CED-9933-0C92713BDCC3}" destId="{78A8D57C-B193-4923-A4FE-5392149A39C9}" srcOrd="2" destOrd="0" parTransId="{4B4B8197-CAAA-4E98-9B68-3E9B49E847B1}" sibTransId="{9FB5A575-A248-40C9-A5F5-775D6FF4786A}"/>
    <dgm:cxn modelId="{A9D9376B-62FB-4FA5-8C5C-FC60D34DD944}" type="presOf" srcId="{9E551D64-480E-4819-B5AC-C3484F194D7E}" destId="{8D927763-04D8-4791-833F-502C0A02D24D}" srcOrd="0" destOrd="0" presId="urn:microsoft.com/office/officeart/2005/8/layout/default"/>
    <dgm:cxn modelId="{27BE207C-089C-4186-9769-CB493098B9E1}" type="presOf" srcId="{A1E136BB-0CAA-4EDF-A317-7DA1F1DE575D}" destId="{4F1947BB-FFC8-478E-80C5-A2EFEA18825B}" srcOrd="0" destOrd="0" presId="urn:microsoft.com/office/officeart/2005/8/layout/default"/>
    <dgm:cxn modelId="{CDC6D891-1C53-421C-A0C8-CF3FA1C262BD}" type="presOf" srcId="{1A1D665A-966C-484E-8BCF-E296EC6673E2}" destId="{85AF61E8-39C8-4EB1-8C46-051B572B6715}" srcOrd="0" destOrd="0" presId="urn:microsoft.com/office/officeart/2005/8/layout/default"/>
    <dgm:cxn modelId="{5AE8D6A9-F699-4B53-A126-37975B6C66B1}" type="presOf" srcId="{94504808-772A-4CED-9933-0C92713BDCC3}" destId="{2D714B28-B25F-4B6D-9924-FE33C607D7EB}" srcOrd="0" destOrd="0" presId="urn:microsoft.com/office/officeart/2005/8/layout/default"/>
    <dgm:cxn modelId="{C82AF9AB-AA66-44E9-8496-722B6FF67D67}" srcId="{94504808-772A-4CED-9933-0C92713BDCC3}" destId="{86BB0901-D68A-4201-8F5C-64DFA9B3E4A3}" srcOrd="0" destOrd="0" parTransId="{E9021A0E-747B-49F8-89D0-9721A85F7918}" sibTransId="{B33C70DD-1F1B-4C27-B904-51CF67C5D46B}"/>
    <dgm:cxn modelId="{2213D8BE-C4F9-41A5-BD63-31CF4D390E05}" type="presOf" srcId="{86BB0901-D68A-4201-8F5C-64DFA9B3E4A3}" destId="{0FB4E849-8AB2-41FB-B22D-64760DAE4EBF}" srcOrd="0" destOrd="0" presId="urn:microsoft.com/office/officeart/2005/8/layout/default"/>
    <dgm:cxn modelId="{05CD2AC9-6A22-45EB-8CB6-52F5C41A4E06}" type="presOf" srcId="{78A8D57C-B193-4923-A4FE-5392149A39C9}" destId="{16B527A8-364F-42BA-9BA3-855609D07355}" srcOrd="0" destOrd="0" presId="urn:microsoft.com/office/officeart/2005/8/layout/default"/>
    <dgm:cxn modelId="{9094E7D5-AE6C-4125-A984-32DB19F8B60E}" type="presOf" srcId="{A14FC2D6-8991-42BA-BA81-C7E94774EE62}" destId="{5BDE61AA-B19E-4A02-8B25-6F9C3960F3AC}" srcOrd="0" destOrd="0" presId="urn:microsoft.com/office/officeart/2005/8/layout/default"/>
    <dgm:cxn modelId="{237C43DE-CBA3-4E86-93FE-7C633490C972}" srcId="{94504808-772A-4CED-9933-0C92713BDCC3}" destId="{9E551D64-480E-4819-B5AC-C3484F194D7E}" srcOrd="3" destOrd="0" parTransId="{6EDE0775-2BCA-4848-9D7A-801F9695E57E}" sibTransId="{8A3DF1C6-BD4F-4204-BADC-196C7BB925D4}"/>
    <dgm:cxn modelId="{767BBCE7-5CA5-4644-AC89-3542932D03BB}" srcId="{94504808-772A-4CED-9933-0C92713BDCC3}" destId="{A14FC2D6-8991-42BA-BA81-C7E94774EE62}" srcOrd="4" destOrd="0" parTransId="{AEC46163-35C2-4AA1-9A8D-5E006467D46F}" sibTransId="{7B09FEB2-ADE0-4B70-AC0D-F14C1A0DAF1F}"/>
    <dgm:cxn modelId="{30BC7BE7-CA67-4841-A55A-0FBE0FA0A387}" type="presParOf" srcId="{2D714B28-B25F-4B6D-9924-FE33C607D7EB}" destId="{0FB4E849-8AB2-41FB-B22D-64760DAE4EBF}" srcOrd="0" destOrd="0" presId="urn:microsoft.com/office/officeart/2005/8/layout/default"/>
    <dgm:cxn modelId="{1C44677A-0154-4922-9317-F7994BDEBE3D}" type="presParOf" srcId="{2D714B28-B25F-4B6D-9924-FE33C607D7EB}" destId="{880870CB-3AEB-4152-942B-8D627637D288}" srcOrd="1" destOrd="0" presId="urn:microsoft.com/office/officeart/2005/8/layout/default"/>
    <dgm:cxn modelId="{7DB5F356-A34D-4F85-96FF-E8F4BCC24B49}" type="presParOf" srcId="{2D714B28-B25F-4B6D-9924-FE33C607D7EB}" destId="{4F1947BB-FFC8-478E-80C5-A2EFEA18825B}" srcOrd="2" destOrd="0" presId="urn:microsoft.com/office/officeart/2005/8/layout/default"/>
    <dgm:cxn modelId="{A6656795-5E34-4F08-B234-2D48E4839625}" type="presParOf" srcId="{2D714B28-B25F-4B6D-9924-FE33C607D7EB}" destId="{842900FF-31CE-4306-9680-EE4A44AE9DC7}" srcOrd="3" destOrd="0" presId="urn:microsoft.com/office/officeart/2005/8/layout/default"/>
    <dgm:cxn modelId="{EDFFB5E8-EDA6-4101-BC8B-DF40835392DF}" type="presParOf" srcId="{2D714B28-B25F-4B6D-9924-FE33C607D7EB}" destId="{16B527A8-364F-42BA-9BA3-855609D07355}" srcOrd="4" destOrd="0" presId="urn:microsoft.com/office/officeart/2005/8/layout/default"/>
    <dgm:cxn modelId="{D155722E-23FD-466B-80F5-9D2E22E75FC1}" type="presParOf" srcId="{2D714B28-B25F-4B6D-9924-FE33C607D7EB}" destId="{FD1FF47F-07B9-4997-8CA4-692AE7A885C1}" srcOrd="5" destOrd="0" presId="urn:microsoft.com/office/officeart/2005/8/layout/default"/>
    <dgm:cxn modelId="{049E430B-EB6B-4B48-8CAD-17FE081509FA}" type="presParOf" srcId="{2D714B28-B25F-4B6D-9924-FE33C607D7EB}" destId="{8D927763-04D8-4791-833F-502C0A02D24D}" srcOrd="6" destOrd="0" presId="urn:microsoft.com/office/officeart/2005/8/layout/default"/>
    <dgm:cxn modelId="{724F0AE7-17E5-4181-A78A-288910C96A7B}" type="presParOf" srcId="{2D714B28-B25F-4B6D-9924-FE33C607D7EB}" destId="{218676BE-745B-4799-89DB-4BD4CA20ED60}" srcOrd="7" destOrd="0" presId="urn:microsoft.com/office/officeart/2005/8/layout/default"/>
    <dgm:cxn modelId="{68E9DF99-CF35-4E72-8E1C-261E9C0E646F}" type="presParOf" srcId="{2D714B28-B25F-4B6D-9924-FE33C607D7EB}" destId="{5BDE61AA-B19E-4A02-8B25-6F9C3960F3AC}" srcOrd="8" destOrd="0" presId="urn:microsoft.com/office/officeart/2005/8/layout/default"/>
    <dgm:cxn modelId="{3510FE11-06F6-4452-B636-68D33D45634C}" type="presParOf" srcId="{2D714B28-B25F-4B6D-9924-FE33C607D7EB}" destId="{40F7F7FD-148A-4817-8A91-DB6A5F8AF22D}" srcOrd="9" destOrd="0" presId="urn:microsoft.com/office/officeart/2005/8/layout/default"/>
    <dgm:cxn modelId="{4E7DD680-0ECB-4300-AD78-4B548C505ADC}" type="presParOf" srcId="{2D714B28-B25F-4B6D-9924-FE33C607D7EB}" destId="{85AF61E8-39C8-4EB1-8C46-051B572B6715}" srcOrd="10" destOrd="0" presId="urn:microsoft.com/office/officeart/2005/8/layout/default"/>
    <dgm:cxn modelId="{E70F08A1-ACCC-4BDB-ADBD-25934DB2364A}" type="presParOf" srcId="{2D714B28-B25F-4B6D-9924-FE33C607D7EB}" destId="{73FA8070-406A-47CC-8F6E-FDA16A545F19}" srcOrd="11" destOrd="0" presId="urn:microsoft.com/office/officeart/2005/8/layout/default"/>
    <dgm:cxn modelId="{B2598549-021C-408D-B2C1-D288CE1A54FB}" type="presParOf" srcId="{2D714B28-B25F-4B6D-9924-FE33C607D7EB}" destId="{1027411B-5308-40D9-A6AE-7609CA41E226}"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504808-772A-4CED-9933-0C92713BDCC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86BB0901-D68A-4201-8F5C-64DFA9B3E4A3}">
      <dgm:prSet phldrT="[Text]" custT="1"/>
      <dgm:spPr/>
      <dgm:t>
        <a:bodyPr/>
        <a:lstStyle/>
        <a:p>
          <a:r>
            <a:rPr lang="en-US" sz="1800" dirty="0">
              <a:latin typeface="Signika" panose="020B0604020202020204" charset="0"/>
            </a:rPr>
            <a:t>Client Retention</a:t>
          </a:r>
          <a:endParaRPr lang="en-IN" sz="1800" dirty="0">
            <a:latin typeface="Signika" panose="020B0604020202020204" charset="0"/>
          </a:endParaRPr>
        </a:p>
      </dgm:t>
    </dgm:pt>
    <dgm:pt modelId="{E9021A0E-747B-49F8-89D0-9721A85F7918}" type="parTrans" cxnId="{C82AF9AB-AA66-44E9-8496-722B6FF67D67}">
      <dgm:prSet/>
      <dgm:spPr/>
      <dgm:t>
        <a:bodyPr/>
        <a:lstStyle/>
        <a:p>
          <a:endParaRPr lang="en-IN" sz="1800">
            <a:latin typeface="Signika" panose="020B0604020202020204" charset="0"/>
          </a:endParaRPr>
        </a:p>
      </dgm:t>
    </dgm:pt>
    <dgm:pt modelId="{B33C70DD-1F1B-4C27-B904-51CF67C5D46B}" type="sibTrans" cxnId="{C82AF9AB-AA66-44E9-8496-722B6FF67D67}">
      <dgm:prSet/>
      <dgm:spPr/>
      <dgm:t>
        <a:bodyPr/>
        <a:lstStyle/>
        <a:p>
          <a:endParaRPr lang="en-IN" sz="1800">
            <a:latin typeface="Signika" panose="020B0604020202020204" charset="0"/>
          </a:endParaRPr>
        </a:p>
      </dgm:t>
    </dgm:pt>
    <dgm:pt modelId="{A1E136BB-0CAA-4EDF-A317-7DA1F1DE575D}">
      <dgm:prSet phldrT="[Text]" custT="1"/>
      <dgm:spPr/>
      <dgm:t>
        <a:bodyPr/>
        <a:lstStyle/>
        <a:p>
          <a:r>
            <a:rPr lang="en-US" sz="1800" dirty="0">
              <a:latin typeface="Signika" panose="020B0604020202020204" charset="0"/>
            </a:rPr>
            <a:t>Data Analysis</a:t>
          </a:r>
          <a:endParaRPr lang="en-IN" sz="1800" dirty="0">
            <a:latin typeface="Signika" panose="020B0604020202020204" charset="0"/>
          </a:endParaRPr>
        </a:p>
      </dgm:t>
    </dgm:pt>
    <dgm:pt modelId="{AF195E92-6232-4EF8-B0FD-68D97686A080}" type="parTrans" cxnId="{F94F4A14-F635-4CDF-B872-D6D1035BFF03}">
      <dgm:prSet/>
      <dgm:spPr/>
      <dgm:t>
        <a:bodyPr/>
        <a:lstStyle/>
        <a:p>
          <a:endParaRPr lang="en-IN" sz="1800">
            <a:latin typeface="Signika" panose="020B0604020202020204" charset="0"/>
          </a:endParaRPr>
        </a:p>
      </dgm:t>
    </dgm:pt>
    <dgm:pt modelId="{EF88846B-514A-4A52-9245-407202EBDF37}" type="sibTrans" cxnId="{F94F4A14-F635-4CDF-B872-D6D1035BFF03}">
      <dgm:prSet/>
      <dgm:spPr/>
      <dgm:t>
        <a:bodyPr/>
        <a:lstStyle/>
        <a:p>
          <a:endParaRPr lang="en-IN" sz="1800">
            <a:latin typeface="Signika" panose="020B0604020202020204" charset="0"/>
          </a:endParaRPr>
        </a:p>
      </dgm:t>
    </dgm:pt>
    <dgm:pt modelId="{78A8D57C-B193-4923-A4FE-5392149A39C9}">
      <dgm:prSet phldrT="[Text]" custT="1"/>
      <dgm:spPr/>
      <dgm:t>
        <a:bodyPr/>
        <a:lstStyle/>
        <a:p>
          <a:r>
            <a:rPr lang="en-US" sz="1800" dirty="0">
              <a:latin typeface="Signika" panose="020B0604020202020204" charset="0"/>
            </a:rPr>
            <a:t>Interaction Management</a:t>
          </a:r>
          <a:endParaRPr lang="en-IN" sz="1800" dirty="0">
            <a:latin typeface="Signika" panose="020B0604020202020204" charset="0"/>
          </a:endParaRPr>
        </a:p>
      </dgm:t>
    </dgm:pt>
    <dgm:pt modelId="{4B4B8197-CAAA-4E98-9B68-3E9B49E847B1}" type="parTrans" cxnId="{92A0AE39-5F6C-4941-8045-F9ACFD61D2B4}">
      <dgm:prSet/>
      <dgm:spPr/>
      <dgm:t>
        <a:bodyPr/>
        <a:lstStyle/>
        <a:p>
          <a:endParaRPr lang="en-IN" sz="1800">
            <a:latin typeface="Signika" panose="020B0604020202020204" charset="0"/>
          </a:endParaRPr>
        </a:p>
      </dgm:t>
    </dgm:pt>
    <dgm:pt modelId="{9FB5A575-A248-40C9-A5F5-775D6FF4786A}" type="sibTrans" cxnId="{92A0AE39-5F6C-4941-8045-F9ACFD61D2B4}">
      <dgm:prSet/>
      <dgm:spPr/>
      <dgm:t>
        <a:bodyPr/>
        <a:lstStyle/>
        <a:p>
          <a:endParaRPr lang="en-IN" sz="1800">
            <a:latin typeface="Signika" panose="020B0604020202020204" charset="0"/>
          </a:endParaRPr>
        </a:p>
      </dgm:t>
    </dgm:pt>
    <dgm:pt modelId="{2D714B28-B25F-4B6D-9924-FE33C607D7EB}" type="pres">
      <dgm:prSet presAssocID="{94504808-772A-4CED-9933-0C92713BDCC3}" presName="diagram" presStyleCnt="0">
        <dgm:presLayoutVars>
          <dgm:dir/>
          <dgm:resizeHandles val="exact"/>
        </dgm:presLayoutVars>
      </dgm:prSet>
      <dgm:spPr/>
    </dgm:pt>
    <dgm:pt modelId="{0FB4E849-8AB2-41FB-B22D-64760DAE4EBF}" type="pres">
      <dgm:prSet presAssocID="{86BB0901-D68A-4201-8F5C-64DFA9B3E4A3}" presName="node" presStyleLbl="node1" presStyleIdx="0" presStyleCnt="3">
        <dgm:presLayoutVars>
          <dgm:bulletEnabled val="1"/>
        </dgm:presLayoutVars>
      </dgm:prSet>
      <dgm:spPr/>
    </dgm:pt>
    <dgm:pt modelId="{880870CB-3AEB-4152-942B-8D627637D288}" type="pres">
      <dgm:prSet presAssocID="{B33C70DD-1F1B-4C27-B904-51CF67C5D46B}" presName="sibTrans" presStyleCnt="0"/>
      <dgm:spPr/>
    </dgm:pt>
    <dgm:pt modelId="{4F1947BB-FFC8-478E-80C5-A2EFEA18825B}" type="pres">
      <dgm:prSet presAssocID="{A1E136BB-0CAA-4EDF-A317-7DA1F1DE575D}" presName="node" presStyleLbl="node1" presStyleIdx="1" presStyleCnt="3">
        <dgm:presLayoutVars>
          <dgm:bulletEnabled val="1"/>
        </dgm:presLayoutVars>
      </dgm:prSet>
      <dgm:spPr/>
    </dgm:pt>
    <dgm:pt modelId="{842900FF-31CE-4306-9680-EE4A44AE9DC7}" type="pres">
      <dgm:prSet presAssocID="{EF88846B-514A-4A52-9245-407202EBDF37}" presName="sibTrans" presStyleCnt="0"/>
      <dgm:spPr/>
    </dgm:pt>
    <dgm:pt modelId="{16B527A8-364F-42BA-9BA3-855609D07355}" type="pres">
      <dgm:prSet presAssocID="{78A8D57C-B193-4923-A4FE-5392149A39C9}" presName="node" presStyleLbl="node1" presStyleIdx="2" presStyleCnt="3">
        <dgm:presLayoutVars>
          <dgm:bulletEnabled val="1"/>
        </dgm:presLayoutVars>
      </dgm:prSet>
      <dgm:spPr/>
    </dgm:pt>
  </dgm:ptLst>
  <dgm:cxnLst>
    <dgm:cxn modelId="{F94F4A14-F635-4CDF-B872-D6D1035BFF03}" srcId="{94504808-772A-4CED-9933-0C92713BDCC3}" destId="{A1E136BB-0CAA-4EDF-A317-7DA1F1DE575D}" srcOrd="1" destOrd="0" parTransId="{AF195E92-6232-4EF8-B0FD-68D97686A080}" sibTransId="{EF88846B-514A-4A52-9245-407202EBDF37}"/>
    <dgm:cxn modelId="{92A0AE39-5F6C-4941-8045-F9ACFD61D2B4}" srcId="{94504808-772A-4CED-9933-0C92713BDCC3}" destId="{78A8D57C-B193-4923-A4FE-5392149A39C9}" srcOrd="2" destOrd="0" parTransId="{4B4B8197-CAAA-4E98-9B68-3E9B49E847B1}" sibTransId="{9FB5A575-A248-40C9-A5F5-775D6FF4786A}"/>
    <dgm:cxn modelId="{27BE207C-089C-4186-9769-CB493098B9E1}" type="presOf" srcId="{A1E136BB-0CAA-4EDF-A317-7DA1F1DE575D}" destId="{4F1947BB-FFC8-478E-80C5-A2EFEA18825B}" srcOrd="0" destOrd="0" presId="urn:microsoft.com/office/officeart/2005/8/layout/default"/>
    <dgm:cxn modelId="{5AE8D6A9-F699-4B53-A126-37975B6C66B1}" type="presOf" srcId="{94504808-772A-4CED-9933-0C92713BDCC3}" destId="{2D714B28-B25F-4B6D-9924-FE33C607D7EB}" srcOrd="0" destOrd="0" presId="urn:microsoft.com/office/officeart/2005/8/layout/default"/>
    <dgm:cxn modelId="{C82AF9AB-AA66-44E9-8496-722B6FF67D67}" srcId="{94504808-772A-4CED-9933-0C92713BDCC3}" destId="{86BB0901-D68A-4201-8F5C-64DFA9B3E4A3}" srcOrd="0" destOrd="0" parTransId="{E9021A0E-747B-49F8-89D0-9721A85F7918}" sibTransId="{B33C70DD-1F1B-4C27-B904-51CF67C5D46B}"/>
    <dgm:cxn modelId="{2213D8BE-C4F9-41A5-BD63-31CF4D390E05}" type="presOf" srcId="{86BB0901-D68A-4201-8F5C-64DFA9B3E4A3}" destId="{0FB4E849-8AB2-41FB-B22D-64760DAE4EBF}" srcOrd="0" destOrd="0" presId="urn:microsoft.com/office/officeart/2005/8/layout/default"/>
    <dgm:cxn modelId="{05CD2AC9-6A22-45EB-8CB6-52F5C41A4E06}" type="presOf" srcId="{78A8D57C-B193-4923-A4FE-5392149A39C9}" destId="{16B527A8-364F-42BA-9BA3-855609D07355}" srcOrd="0" destOrd="0" presId="urn:microsoft.com/office/officeart/2005/8/layout/default"/>
    <dgm:cxn modelId="{30BC7BE7-CA67-4841-A55A-0FBE0FA0A387}" type="presParOf" srcId="{2D714B28-B25F-4B6D-9924-FE33C607D7EB}" destId="{0FB4E849-8AB2-41FB-B22D-64760DAE4EBF}" srcOrd="0" destOrd="0" presId="urn:microsoft.com/office/officeart/2005/8/layout/default"/>
    <dgm:cxn modelId="{1C44677A-0154-4922-9317-F7994BDEBE3D}" type="presParOf" srcId="{2D714B28-B25F-4B6D-9924-FE33C607D7EB}" destId="{880870CB-3AEB-4152-942B-8D627637D288}" srcOrd="1" destOrd="0" presId="urn:microsoft.com/office/officeart/2005/8/layout/default"/>
    <dgm:cxn modelId="{7DB5F356-A34D-4F85-96FF-E8F4BCC24B49}" type="presParOf" srcId="{2D714B28-B25F-4B6D-9924-FE33C607D7EB}" destId="{4F1947BB-FFC8-478E-80C5-A2EFEA18825B}" srcOrd="2" destOrd="0" presId="urn:microsoft.com/office/officeart/2005/8/layout/default"/>
    <dgm:cxn modelId="{A6656795-5E34-4F08-B234-2D48E4839625}" type="presParOf" srcId="{2D714B28-B25F-4B6D-9924-FE33C607D7EB}" destId="{842900FF-31CE-4306-9680-EE4A44AE9DC7}" srcOrd="3" destOrd="0" presId="urn:microsoft.com/office/officeart/2005/8/layout/default"/>
    <dgm:cxn modelId="{EDFFB5E8-EDA6-4101-BC8B-DF40835392DF}" type="presParOf" srcId="{2D714B28-B25F-4B6D-9924-FE33C607D7EB}" destId="{16B527A8-364F-42BA-9BA3-855609D07355}"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EC8F1BA-7E41-4868-BD39-81AD54064620}"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7CA52D1D-EAA1-4822-918F-65BAB28C9802}">
      <dgm:prSet phldrT="[Text]" custT="1"/>
      <dgm:spPr/>
      <dgm:t>
        <a:bodyPr/>
        <a:lstStyle/>
        <a:p>
          <a:r>
            <a:rPr lang="en-US" sz="1400" dirty="0">
              <a:latin typeface="Signika" panose="020B0604020202020204" charset="0"/>
            </a:rPr>
            <a:t>Manage Centralized data of clients for easy storage &amp; retrieval</a:t>
          </a:r>
          <a:endParaRPr lang="en-IN" sz="1400" dirty="0">
            <a:latin typeface="Signika" panose="020B0604020202020204" charset="0"/>
          </a:endParaRPr>
        </a:p>
      </dgm:t>
    </dgm:pt>
    <dgm:pt modelId="{D3E3376A-46F7-4C42-8246-5C8A675CC849}" type="parTrans" cxnId="{9ED8DAC1-E992-4FEB-A900-673E6346260B}">
      <dgm:prSet/>
      <dgm:spPr/>
      <dgm:t>
        <a:bodyPr/>
        <a:lstStyle/>
        <a:p>
          <a:endParaRPr lang="en-IN" sz="1400">
            <a:latin typeface="Signika" panose="020B0604020202020204" charset="0"/>
          </a:endParaRPr>
        </a:p>
      </dgm:t>
    </dgm:pt>
    <dgm:pt modelId="{E5772E02-961E-4852-A607-11BB61763AE7}" type="sibTrans" cxnId="{9ED8DAC1-E992-4FEB-A900-673E6346260B}">
      <dgm:prSet/>
      <dgm:spPr/>
      <dgm:t>
        <a:bodyPr/>
        <a:lstStyle/>
        <a:p>
          <a:endParaRPr lang="en-IN" sz="1400">
            <a:latin typeface="Signika" panose="020B0604020202020204" charset="0"/>
          </a:endParaRPr>
        </a:p>
      </dgm:t>
    </dgm:pt>
    <dgm:pt modelId="{F850D895-F7BF-4E70-BB35-C482FCDA34AF}">
      <dgm:prSet phldrT="[Text]" custT="1"/>
      <dgm:spPr/>
      <dgm:t>
        <a:bodyPr/>
        <a:lstStyle/>
        <a:p>
          <a:r>
            <a:rPr lang="en-US" sz="1400" dirty="0">
              <a:latin typeface="Signika" panose="020B0604020202020204" charset="0"/>
            </a:rPr>
            <a:t>CRM systems facilitate streamlined communication with clients</a:t>
          </a:r>
          <a:endParaRPr lang="en-IN" sz="1400" dirty="0">
            <a:latin typeface="Signika" panose="020B0604020202020204" charset="0"/>
          </a:endParaRPr>
        </a:p>
      </dgm:t>
    </dgm:pt>
    <dgm:pt modelId="{0518AA14-8C70-4669-A097-95B112C2CD5E}" type="parTrans" cxnId="{4C29A8C9-3A8E-442A-9FF1-9EF5A8022239}">
      <dgm:prSet/>
      <dgm:spPr/>
      <dgm:t>
        <a:bodyPr/>
        <a:lstStyle/>
        <a:p>
          <a:endParaRPr lang="en-IN" sz="1400">
            <a:latin typeface="Signika" panose="020B0604020202020204" charset="0"/>
          </a:endParaRPr>
        </a:p>
      </dgm:t>
    </dgm:pt>
    <dgm:pt modelId="{C62EEBE1-4E7F-4F7E-9B11-30E0761BB0B7}" type="sibTrans" cxnId="{4C29A8C9-3A8E-442A-9FF1-9EF5A8022239}">
      <dgm:prSet/>
      <dgm:spPr/>
      <dgm:t>
        <a:bodyPr/>
        <a:lstStyle/>
        <a:p>
          <a:endParaRPr lang="en-IN" sz="1400">
            <a:latin typeface="Signika" panose="020B0604020202020204" charset="0"/>
          </a:endParaRPr>
        </a:p>
      </dgm:t>
    </dgm:pt>
    <dgm:pt modelId="{F5A28BD2-3FB8-462B-8172-0CDD60C4777F}">
      <dgm:prSet phldrT="[Text]" custT="1"/>
      <dgm:spPr/>
      <dgm:t>
        <a:bodyPr/>
        <a:lstStyle/>
        <a:p>
          <a:r>
            <a:rPr lang="en-US" sz="1400" dirty="0">
              <a:latin typeface="Signika" panose="020B0604020202020204" charset="0"/>
            </a:rPr>
            <a:t>By analyzing clients’ financial histories and preferences, CAs can offer personalized financial </a:t>
          </a:r>
          <a:r>
            <a:rPr lang="en-IN" sz="1400" dirty="0">
              <a:latin typeface="Signika" panose="020B0604020202020204" charset="0"/>
            </a:rPr>
            <a:t>advice and solutions.</a:t>
          </a:r>
        </a:p>
      </dgm:t>
    </dgm:pt>
    <dgm:pt modelId="{DCD0086B-273B-4167-BFAA-EDC1D8B60D69}" type="parTrans" cxnId="{8C2C594C-DAE0-4BB9-9E15-5374139DB9C8}">
      <dgm:prSet/>
      <dgm:spPr/>
      <dgm:t>
        <a:bodyPr/>
        <a:lstStyle/>
        <a:p>
          <a:endParaRPr lang="en-IN" sz="1400">
            <a:latin typeface="Signika" panose="020B0604020202020204" charset="0"/>
          </a:endParaRPr>
        </a:p>
      </dgm:t>
    </dgm:pt>
    <dgm:pt modelId="{E22EC93C-AAB8-45BE-A053-FD6E9B3239BC}" type="sibTrans" cxnId="{8C2C594C-DAE0-4BB9-9E15-5374139DB9C8}">
      <dgm:prSet/>
      <dgm:spPr/>
      <dgm:t>
        <a:bodyPr/>
        <a:lstStyle/>
        <a:p>
          <a:endParaRPr lang="en-IN" sz="1400">
            <a:latin typeface="Signika" panose="020B0604020202020204" charset="0"/>
          </a:endParaRPr>
        </a:p>
      </dgm:t>
    </dgm:pt>
    <dgm:pt modelId="{1377F295-BFA8-4909-B79D-61BB337B4A2D}">
      <dgm:prSet phldrT="[Text]" custT="1"/>
      <dgm:spPr/>
      <dgm:t>
        <a:bodyPr/>
        <a:lstStyle/>
        <a:p>
          <a:r>
            <a:rPr lang="en-US" sz="1400" dirty="0">
              <a:latin typeface="Signika" panose="020B0604020202020204" charset="0"/>
            </a:rPr>
            <a:t>CRM systems can trigger alerts for important financial events, thus help in tax planning</a:t>
          </a:r>
          <a:endParaRPr lang="en-IN" sz="1400" dirty="0">
            <a:latin typeface="Signika" panose="020B0604020202020204" charset="0"/>
          </a:endParaRPr>
        </a:p>
      </dgm:t>
    </dgm:pt>
    <dgm:pt modelId="{B5317769-E165-4B65-9FA8-EE41B192BEAB}" type="parTrans" cxnId="{53FE3B86-451E-4B19-8664-FAEF9CA0520D}">
      <dgm:prSet/>
      <dgm:spPr/>
      <dgm:t>
        <a:bodyPr/>
        <a:lstStyle/>
        <a:p>
          <a:endParaRPr lang="en-IN" sz="1400">
            <a:latin typeface="Signika" panose="020B0604020202020204" charset="0"/>
          </a:endParaRPr>
        </a:p>
      </dgm:t>
    </dgm:pt>
    <dgm:pt modelId="{0DC51B62-0BF8-493C-9276-A6B7CC2C67E2}" type="sibTrans" cxnId="{53FE3B86-451E-4B19-8664-FAEF9CA0520D}">
      <dgm:prSet/>
      <dgm:spPr/>
      <dgm:t>
        <a:bodyPr/>
        <a:lstStyle/>
        <a:p>
          <a:endParaRPr lang="en-IN" sz="1400">
            <a:latin typeface="Signika" panose="020B0604020202020204" charset="0"/>
          </a:endParaRPr>
        </a:p>
      </dgm:t>
    </dgm:pt>
    <dgm:pt modelId="{390EFC3A-7F3A-455C-92BA-F5276AB6E1F5}">
      <dgm:prSet phldrT="[Text]" custT="1"/>
      <dgm:spPr/>
      <dgm:t>
        <a:bodyPr/>
        <a:lstStyle/>
        <a:p>
          <a:r>
            <a:rPr lang="en-US" sz="1400" dirty="0">
              <a:latin typeface="Signika" panose="020B0604020202020204" charset="0"/>
            </a:rPr>
            <a:t>Ready and easy availability of Documents and records</a:t>
          </a:r>
          <a:endParaRPr lang="en-IN" sz="1400" dirty="0">
            <a:latin typeface="Signika" panose="020B0604020202020204" charset="0"/>
          </a:endParaRPr>
        </a:p>
      </dgm:t>
    </dgm:pt>
    <dgm:pt modelId="{A9D85E50-4B02-4A74-83F1-579C713E54AC}" type="parTrans" cxnId="{4377D073-559D-4416-9323-58427285C9CA}">
      <dgm:prSet/>
      <dgm:spPr/>
      <dgm:t>
        <a:bodyPr/>
        <a:lstStyle/>
        <a:p>
          <a:endParaRPr lang="en-IN"/>
        </a:p>
      </dgm:t>
    </dgm:pt>
    <dgm:pt modelId="{06AEBA88-E2D5-4416-AF99-F25DDB118CBC}" type="sibTrans" cxnId="{4377D073-559D-4416-9323-58427285C9CA}">
      <dgm:prSet/>
      <dgm:spPr/>
      <dgm:t>
        <a:bodyPr/>
        <a:lstStyle/>
        <a:p>
          <a:endParaRPr lang="en-IN"/>
        </a:p>
      </dgm:t>
    </dgm:pt>
    <dgm:pt modelId="{CFDE91F4-8911-4B30-AB28-77146242D8FE}" type="pres">
      <dgm:prSet presAssocID="{9EC8F1BA-7E41-4868-BD39-81AD54064620}" presName="Name0" presStyleCnt="0">
        <dgm:presLayoutVars>
          <dgm:chMax val="7"/>
          <dgm:chPref val="7"/>
          <dgm:dir/>
        </dgm:presLayoutVars>
      </dgm:prSet>
      <dgm:spPr/>
    </dgm:pt>
    <dgm:pt modelId="{6C1CBA22-CDE4-4BE3-BD8F-C162BF7BF01D}" type="pres">
      <dgm:prSet presAssocID="{9EC8F1BA-7E41-4868-BD39-81AD54064620}" presName="Name1" presStyleCnt="0"/>
      <dgm:spPr/>
    </dgm:pt>
    <dgm:pt modelId="{066F8B99-1E44-4378-A9BB-F51C6BA408C9}" type="pres">
      <dgm:prSet presAssocID="{9EC8F1BA-7E41-4868-BD39-81AD54064620}" presName="cycle" presStyleCnt="0"/>
      <dgm:spPr/>
    </dgm:pt>
    <dgm:pt modelId="{F8AA419E-6DDC-4988-BF46-FF294C67419D}" type="pres">
      <dgm:prSet presAssocID="{9EC8F1BA-7E41-4868-BD39-81AD54064620}" presName="srcNode" presStyleLbl="node1" presStyleIdx="0" presStyleCnt="5"/>
      <dgm:spPr/>
    </dgm:pt>
    <dgm:pt modelId="{6D392F06-50D2-4508-9D1A-9751CDFF72CF}" type="pres">
      <dgm:prSet presAssocID="{9EC8F1BA-7E41-4868-BD39-81AD54064620}" presName="conn" presStyleLbl="parChTrans1D2" presStyleIdx="0" presStyleCnt="1"/>
      <dgm:spPr/>
    </dgm:pt>
    <dgm:pt modelId="{E7E45A9B-80A1-4EA9-98BF-4DE12ACCAC05}" type="pres">
      <dgm:prSet presAssocID="{9EC8F1BA-7E41-4868-BD39-81AD54064620}" presName="extraNode" presStyleLbl="node1" presStyleIdx="0" presStyleCnt="5"/>
      <dgm:spPr/>
    </dgm:pt>
    <dgm:pt modelId="{750C646D-F824-433D-9EEB-4C8892C78698}" type="pres">
      <dgm:prSet presAssocID="{9EC8F1BA-7E41-4868-BD39-81AD54064620}" presName="dstNode" presStyleLbl="node1" presStyleIdx="0" presStyleCnt="5"/>
      <dgm:spPr/>
    </dgm:pt>
    <dgm:pt modelId="{86209CAE-4DC1-4575-8B26-DDB98D95E18E}" type="pres">
      <dgm:prSet presAssocID="{7CA52D1D-EAA1-4822-918F-65BAB28C9802}" presName="text_1" presStyleLbl="node1" presStyleIdx="0" presStyleCnt="5">
        <dgm:presLayoutVars>
          <dgm:bulletEnabled val="1"/>
        </dgm:presLayoutVars>
      </dgm:prSet>
      <dgm:spPr/>
    </dgm:pt>
    <dgm:pt modelId="{6D612E50-0C3E-40A2-93AC-139A34084045}" type="pres">
      <dgm:prSet presAssocID="{7CA52D1D-EAA1-4822-918F-65BAB28C9802}" presName="accent_1" presStyleCnt="0"/>
      <dgm:spPr/>
    </dgm:pt>
    <dgm:pt modelId="{8EECDCBF-EAA6-49B4-A624-D8E5665045D8}" type="pres">
      <dgm:prSet presAssocID="{7CA52D1D-EAA1-4822-918F-65BAB28C9802}" presName="accentRepeatNode" presStyleLbl="solidFgAcc1" presStyleIdx="0" presStyleCnt="5"/>
      <dgm:spPr/>
    </dgm:pt>
    <dgm:pt modelId="{01E8E087-EC6C-4FDD-8B63-59FA54C2E15F}" type="pres">
      <dgm:prSet presAssocID="{390EFC3A-7F3A-455C-92BA-F5276AB6E1F5}" presName="text_2" presStyleLbl="node1" presStyleIdx="1" presStyleCnt="5">
        <dgm:presLayoutVars>
          <dgm:bulletEnabled val="1"/>
        </dgm:presLayoutVars>
      </dgm:prSet>
      <dgm:spPr/>
    </dgm:pt>
    <dgm:pt modelId="{78E7B311-A216-4912-BF18-74A171B8AC09}" type="pres">
      <dgm:prSet presAssocID="{390EFC3A-7F3A-455C-92BA-F5276AB6E1F5}" presName="accent_2" presStyleCnt="0"/>
      <dgm:spPr/>
    </dgm:pt>
    <dgm:pt modelId="{25E6469E-D9B9-4C7F-A8A2-315EA51DFDEE}" type="pres">
      <dgm:prSet presAssocID="{390EFC3A-7F3A-455C-92BA-F5276AB6E1F5}" presName="accentRepeatNode" presStyleLbl="solidFgAcc1" presStyleIdx="1" presStyleCnt="5"/>
      <dgm:spPr/>
    </dgm:pt>
    <dgm:pt modelId="{1B487DCA-F3DB-4C0A-8560-BB518EE392D7}" type="pres">
      <dgm:prSet presAssocID="{F850D895-F7BF-4E70-BB35-C482FCDA34AF}" presName="text_3" presStyleLbl="node1" presStyleIdx="2" presStyleCnt="5">
        <dgm:presLayoutVars>
          <dgm:bulletEnabled val="1"/>
        </dgm:presLayoutVars>
      </dgm:prSet>
      <dgm:spPr/>
    </dgm:pt>
    <dgm:pt modelId="{A0F5EAF4-87C2-45ED-B794-B87AE547ECA2}" type="pres">
      <dgm:prSet presAssocID="{F850D895-F7BF-4E70-BB35-C482FCDA34AF}" presName="accent_3" presStyleCnt="0"/>
      <dgm:spPr/>
    </dgm:pt>
    <dgm:pt modelId="{7C68C8C0-A78E-4E6F-A4F4-EF01BF5547A0}" type="pres">
      <dgm:prSet presAssocID="{F850D895-F7BF-4E70-BB35-C482FCDA34AF}" presName="accentRepeatNode" presStyleLbl="solidFgAcc1" presStyleIdx="2" presStyleCnt="5"/>
      <dgm:spPr/>
    </dgm:pt>
    <dgm:pt modelId="{76516553-EBF2-461A-8EB0-618FEB280424}" type="pres">
      <dgm:prSet presAssocID="{F5A28BD2-3FB8-462B-8172-0CDD60C4777F}" presName="text_4" presStyleLbl="node1" presStyleIdx="3" presStyleCnt="5">
        <dgm:presLayoutVars>
          <dgm:bulletEnabled val="1"/>
        </dgm:presLayoutVars>
      </dgm:prSet>
      <dgm:spPr/>
    </dgm:pt>
    <dgm:pt modelId="{7783FBA9-89CC-46F8-B27B-D7C4235E0595}" type="pres">
      <dgm:prSet presAssocID="{F5A28BD2-3FB8-462B-8172-0CDD60C4777F}" presName="accent_4" presStyleCnt="0"/>
      <dgm:spPr/>
    </dgm:pt>
    <dgm:pt modelId="{5A198E2D-AF05-42AB-9C63-8FBC6752C7C6}" type="pres">
      <dgm:prSet presAssocID="{F5A28BD2-3FB8-462B-8172-0CDD60C4777F}" presName="accentRepeatNode" presStyleLbl="solidFgAcc1" presStyleIdx="3" presStyleCnt="5"/>
      <dgm:spPr/>
    </dgm:pt>
    <dgm:pt modelId="{9F377327-1E8E-4973-9826-913BF0753326}" type="pres">
      <dgm:prSet presAssocID="{1377F295-BFA8-4909-B79D-61BB337B4A2D}" presName="text_5" presStyleLbl="node1" presStyleIdx="4" presStyleCnt="5">
        <dgm:presLayoutVars>
          <dgm:bulletEnabled val="1"/>
        </dgm:presLayoutVars>
      </dgm:prSet>
      <dgm:spPr/>
    </dgm:pt>
    <dgm:pt modelId="{61392A92-8A59-49CD-A16F-85C8F77508EE}" type="pres">
      <dgm:prSet presAssocID="{1377F295-BFA8-4909-B79D-61BB337B4A2D}" presName="accent_5" presStyleCnt="0"/>
      <dgm:spPr/>
    </dgm:pt>
    <dgm:pt modelId="{AE2899C9-FFBA-4DA0-A258-FEC8AD08DCBD}" type="pres">
      <dgm:prSet presAssocID="{1377F295-BFA8-4909-B79D-61BB337B4A2D}" presName="accentRepeatNode" presStyleLbl="solidFgAcc1" presStyleIdx="4" presStyleCnt="5"/>
      <dgm:spPr/>
    </dgm:pt>
  </dgm:ptLst>
  <dgm:cxnLst>
    <dgm:cxn modelId="{D7D3CE00-45BF-4FC1-BF95-9340AD033366}" type="presOf" srcId="{1377F295-BFA8-4909-B79D-61BB337B4A2D}" destId="{9F377327-1E8E-4973-9826-913BF0753326}" srcOrd="0" destOrd="0" presId="urn:microsoft.com/office/officeart/2008/layout/VerticalCurvedList"/>
    <dgm:cxn modelId="{8E5A9607-29B5-450F-AA37-7A2656B4A969}" type="presOf" srcId="{7CA52D1D-EAA1-4822-918F-65BAB28C9802}" destId="{86209CAE-4DC1-4575-8B26-DDB98D95E18E}" srcOrd="0" destOrd="0" presId="urn:microsoft.com/office/officeart/2008/layout/VerticalCurvedList"/>
    <dgm:cxn modelId="{45093F1C-D5F5-41DC-A6C9-1F3D35C71A84}" type="presOf" srcId="{F850D895-F7BF-4E70-BB35-C482FCDA34AF}" destId="{1B487DCA-F3DB-4C0A-8560-BB518EE392D7}" srcOrd="0" destOrd="0" presId="urn:microsoft.com/office/officeart/2008/layout/VerticalCurvedList"/>
    <dgm:cxn modelId="{CB4AD461-5F8F-4AB4-8F81-A03049649388}" type="presOf" srcId="{F5A28BD2-3FB8-462B-8172-0CDD60C4777F}" destId="{76516553-EBF2-461A-8EB0-618FEB280424}" srcOrd="0" destOrd="0" presId="urn:microsoft.com/office/officeart/2008/layout/VerticalCurvedList"/>
    <dgm:cxn modelId="{8C2C594C-DAE0-4BB9-9E15-5374139DB9C8}" srcId="{9EC8F1BA-7E41-4868-BD39-81AD54064620}" destId="{F5A28BD2-3FB8-462B-8172-0CDD60C4777F}" srcOrd="3" destOrd="0" parTransId="{DCD0086B-273B-4167-BFAA-EDC1D8B60D69}" sibTransId="{E22EC93C-AAB8-45BE-A053-FD6E9B3239BC}"/>
    <dgm:cxn modelId="{4377D073-559D-4416-9323-58427285C9CA}" srcId="{9EC8F1BA-7E41-4868-BD39-81AD54064620}" destId="{390EFC3A-7F3A-455C-92BA-F5276AB6E1F5}" srcOrd="1" destOrd="0" parTransId="{A9D85E50-4B02-4A74-83F1-579C713E54AC}" sibTransId="{06AEBA88-E2D5-4416-AF99-F25DDB118CBC}"/>
    <dgm:cxn modelId="{53FE3B86-451E-4B19-8664-FAEF9CA0520D}" srcId="{9EC8F1BA-7E41-4868-BD39-81AD54064620}" destId="{1377F295-BFA8-4909-B79D-61BB337B4A2D}" srcOrd="4" destOrd="0" parTransId="{B5317769-E165-4B65-9FA8-EE41B192BEAB}" sibTransId="{0DC51B62-0BF8-493C-9276-A6B7CC2C67E2}"/>
    <dgm:cxn modelId="{213E45BC-A4C3-43E9-96E6-2ED210EFF41F}" type="presOf" srcId="{390EFC3A-7F3A-455C-92BA-F5276AB6E1F5}" destId="{01E8E087-EC6C-4FDD-8B63-59FA54C2E15F}" srcOrd="0" destOrd="0" presId="urn:microsoft.com/office/officeart/2008/layout/VerticalCurvedList"/>
    <dgm:cxn modelId="{9ED8DAC1-E992-4FEB-A900-673E6346260B}" srcId="{9EC8F1BA-7E41-4868-BD39-81AD54064620}" destId="{7CA52D1D-EAA1-4822-918F-65BAB28C9802}" srcOrd="0" destOrd="0" parTransId="{D3E3376A-46F7-4C42-8246-5C8A675CC849}" sibTransId="{E5772E02-961E-4852-A607-11BB61763AE7}"/>
    <dgm:cxn modelId="{4C29A8C9-3A8E-442A-9FF1-9EF5A8022239}" srcId="{9EC8F1BA-7E41-4868-BD39-81AD54064620}" destId="{F850D895-F7BF-4E70-BB35-C482FCDA34AF}" srcOrd="2" destOrd="0" parTransId="{0518AA14-8C70-4669-A097-95B112C2CD5E}" sibTransId="{C62EEBE1-4E7F-4F7E-9B11-30E0761BB0B7}"/>
    <dgm:cxn modelId="{EF529FDF-5260-4E2F-A3F3-7734DD52FBDB}" type="presOf" srcId="{9EC8F1BA-7E41-4868-BD39-81AD54064620}" destId="{CFDE91F4-8911-4B30-AB28-77146242D8FE}" srcOrd="0" destOrd="0" presId="urn:microsoft.com/office/officeart/2008/layout/VerticalCurvedList"/>
    <dgm:cxn modelId="{063052F2-318F-45C1-97DB-4096A021D7E8}" type="presOf" srcId="{E5772E02-961E-4852-A607-11BB61763AE7}" destId="{6D392F06-50D2-4508-9D1A-9751CDFF72CF}" srcOrd="0" destOrd="0" presId="urn:microsoft.com/office/officeart/2008/layout/VerticalCurvedList"/>
    <dgm:cxn modelId="{C2B407E9-1FAF-4988-961A-898E8509DFBD}" type="presParOf" srcId="{CFDE91F4-8911-4B30-AB28-77146242D8FE}" destId="{6C1CBA22-CDE4-4BE3-BD8F-C162BF7BF01D}" srcOrd="0" destOrd="0" presId="urn:microsoft.com/office/officeart/2008/layout/VerticalCurvedList"/>
    <dgm:cxn modelId="{CAC6B1D7-C3D2-408D-A68D-6CEDE0C0714D}" type="presParOf" srcId="{6C1CBA22-CDE4-4BE3-BD8F-C162BF7BF01D}" destId="{066F8B99-1E44-4378-A9BB-F51C6BA408C9}" srcOrd="0" destOrd="0" presId="urn:microsoft.com/office/officeart/2008/layout/VerticalCurvedList"/>
    <dgm:cxn modelId="{48EE98A5-6DBB-4C31-92D2-840261AFD3C8}" type="presParOf" srcId="{066F8B99-1E44-4378-A9BB-F51C6BA408C9}" destId="{F8AA419E-6DDC-4988-BF46-FF294C67419D}" srcOrd="0" destOrd="0" presId="urn:microsoft.com/office/officeart/2008/layout/VerticalCurvedList"/>
    <dgm:cxn modelId="{B48B9F95-678C-41AE-B33C-9856E847A5B4}" type="presParOf" srcId="{066F8B99-1E44-4378-A9BB-F51C6BA408C9}" destId="{6D392F06-50D2-4508-9D1A-9751CDFF72CF}" srcOrd="1" destOrd="0" presId="urn:microsoft.com/office/officeart/2008/layout/VerticalCurvedList"/>
    <dgm:cxn modelId="{00F4DCFF-4F9C-414B-9D75-57CE08AEFC03}" type="presParOf" srcId="{066F8B99-1E44-4378-A9BB-F51C6BA408C9}" destId="{E7E45A9B-80A1-4EA9-98BF-4DE12ACCAC05}" srcOrd="2" destOrd="0" presId="urn:microsoft.com/office/officeart/2008/layout/VerticalCurvedList"/>
    <dgm:cxn modelId="{19DA4741-CB5D-42F8-A95D-AAD0F8B405BE}" type="presParOf" srcId="{066F8B99-1E44-4378-A9BB-F51C6BA408C9}" destId="{750C646D-F824-433D-9EEB-4C8892C78698}" srcOrd="3" destOrd="0" presId="urn:microsoft.com/office/officeart/2008/layout/VerticalCurvedList"/>
    <dgm:cxn modelId="{7663F914-1DD4-41AD-B2E9-77EB74CF3E1D}" type="presParOf" srcId="{6C1CBA22-CDE4-4BE3-BD8F-C162BF7BF01D}" destId="{86209CAE-4DC1-4575-8B26-DDB98D95E18E}" srcOrd="1" destOrd="0" presId="urn:microsoft.com/office/officeart/2008/layout/VerticalCurvedList"/>
    <dgm:cxn modelId="{3DE78BFF-BBD8-4223-A282-7FDFCFF97245}" type="presParOf" srcId="{6C1CBA22-CDE4-4BE3-BD8F-C162BF7BF01D}" destId="{6D612E50-0C3E-40A2-93AC-139A34084045}" srcOrd="2" destOrd="0" presId="urn:microsoft.com/office/officeart/2008/layout/VerticalCurvedList"/>
    <dgm:cxn modelId="{77D4320C-E2E9-425B-8470-4A230FE20963}" type="presParOf" srcId="{6D612E50-0C3E-40A2-93AC-139A34084045}" destId="{8EECDCBF-EAA6-49B4-A624-D8E5665045D8}" srcOrd="0" destOrd="0" presId="urn:microsoft.com/office/officeart/2008/layout/VerticalCurvedList"/>
    <dgm:cxn modelId="{10397FDA-1878-4042-8A89-6CBD476EBEBA}" type="presParOf" srcId="{6C1CBA22-CDE4-4BE3-BD8F-C162BF7BF01D}" destId="{01E8E087-EC6C-4FDD-8B63-59FA54C2E15F}" srcOrd="3" destOrd="0" presId="urn:microsoft.com/office/officeart/2008/layout/VerticalCurvedList"/>
    <dgm:cxn modelId="{E8CBE212-64E9-461A-A7BC-C1DA18E64953}" type="presParOf" srcId="{6C1CBA22-CDE4-4BE3-BD8F-C162BF7BF01D}" destId="{78E7B311-A216-4912-BF18-74A171B8AC09}" srcOrd="4" destOrd="0" presId="urn:microsoft.com/office/officeart/2008/layout/VerticalCurvedList"/>
    <dgm:cxn modelId="{FAF6C289-FF17-453D-A60F-3F48238E4469}" type="presParOf" srcId="{78E7B311-A216-4912-BF18-74A171B8AC09}" destId="{25E6469E-D9B9-4C7F-A8A2-315EA51DFDEE}" srcOrd="0" destOrd="0" presId="urn:microsoft.com/office/officeart/2008/layout/VerticalCurvedList"/>
    <dgm:cxn modelId="{13F67F2B-D7D4-4E60-A967-160E19E7DA6F}" type="presParOf" srcId="{6C1CBA22-CDE4-4BE3-BD8F-C162BF7BF01D}" destId="{1B487DCA-F3DB-4C0A-8560-BB518EE392D7}" srcOrd="5" destOrd="0" presId="urn:microsoft.com/office/officeart/2008/layout/VerticalCurvedList"/>
    <dgm:cxn modelId="{6BF7B54B-4ADF-4E47-AFAC-9520DCEE07FC}" type="presParOf" srcId="{6C1CBA22-CDE4-4BE3-BD8F-C162BF7BF01D}" destId="{A0F5EAF4-87C2-45ED-B794-B87AE547ECA2}" srcOrd="6" destOrd="0" presId="urn:microsoft.com/office/officeart/2008/layout/VerticalCurvedList"/>
    <dgm:cxn modelId="{AEA7F06B-F485-4FAB-88CB-48BF25C5D0B2}" type="presParOf" srcId="{A0F5EAF4-87C2-45ED-B794-B87AE547ECA2}" destId="{7C68C8C0-A78E-4E6F-A4F4-EF01BF5547A0}" srcOrd="0" destOrd="0" presId="urn:microsoft.com/office/officeart/2008/layout/VerticalCurvedList"/>
    <dgm:cxn modelId="{F7599557-0B87-40B8-8BFB-2E4018E45E40}" type="presParOf" srcId="{6C1CBA22-CDE4-4BE3-BD8F-C162BF7BF01D}" destId="{76516553-EBF2-461A-8EB0-618FEB280424}" srcOrd="7" destOrd="0" presId="urn:microsoft.com/office/officeart/2008/layout/VerticalCurvedList"/>
    <dgm:cxn modelId="{B91DE0A8-3D09-4527-B619-939E5FFE3870}" type="presParOf" srcId="{6C1CBA22-CDE4-4BE3-BD8F-C162BF7BF01D}" destId="{7783FBA9-89CC-46F8-B27B-D7C4235E0595}" srcOrd="8" destOrd="0" presId="urn:microsoft.com/office/officeart/2008/layout/VerticalCurvedList"/>
    <dgm:cxn modelId="{2F50CD75-253A-42BE-AEDF-990F9157B4B9}" type="presParOf" srcId="{7783FBA9-89CC-46F8-B27B-D7C4235E0595}" destId="{5A198E2D-AF05-42AB-9C63-8FBC6752C7C6}" srcOrd="0" destOrd="0" presId="urn:microsoft.com/office/officeart/2008/layout/VerticalCurvedList"/>
    <dgm:cxn modelId="{5D4A7124-217B-4CC7-B8A2-46635CCFFFDA}" type="presParOf" srcId="{6C1CBA22-CDE4-4BE3-BD8F-C162BF7BF01D}" destId="{9F377327-1E8E-4973-9826-913BF0753326}" srcOrd="9" destOrd="0" presId="urn:microsoft.com/office/officeart/2008/layout/VerticalCurvedList"/>
    <dgm:cxn modelId="{5E0A195B-DD1E-48EE-8122-E4A084ED905C}" type="presParOf" srcId="{6C1CBA22-CDE4-4BE3-BD8F-C162BF7BF01D}" destId="{61392A92-8A59-49CD-A16F-85C8F77508EE}" srcOrd="10" destOrd="0" presId="urn:microsoft.com/office/officeart/2008/layout/VerticalCurvedList"/>
    <dgm:cxn modelId="{8E893D13-45B8-40B3-A680-021B282479FF}" type="presParOf" srcId="{61392A92-8A59-49CD-A16F-85C8F77508EE}" destId="{AE2899C9-FFBA-4DA0-A258-FEC8AD08DCBD}"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EC8F1BA-7E41-4868-BD39-81AD54064620}"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6504F7EF-FC4F-4CDD-A6B2-FC33B0D62830}">
      <dgm:prSet phldrT="[Text]" custT="1"/>
      <dgm:spPr/>
      <dgm:t>
        <a:bodyPr/>
        <a:lstStyle/>
        <a:p>
          <a:r>
            <a:rPr lang="en-US" sz="1400" dirty="0">
              <a:latin typeface="Signika" panose="020B0604020202020204" charset="0"/>
            </a:rPr>
            <a:t>CRM helps in cross selling &amp; upselling</a:t>
          </a:r>
          <a:endParaRPr lang="en-IN" sz="1400" dirty="0">
            <a:latin typeface="Signika" panose="020B0604020202020204" charset="0"/>
          </a:endParaRPr>
        </a:p>
      </dgm:t>
    </dgm:pt>
    <dgm:pt modelId="{E61B25AE-3FD1-4B4E-8F13-F3B782EE1538}" type="parTrans" cxnId="{12E3CF4F-4DE6-4781-AAD1-A1B8C72AED88}">
      <dgm:prSet/>
      <dgm:spPr/>
      <dgm:t>
        <a:bodyPr/>
        <a:lstStyle/>
        <a:p>
          <a:endParaRPr lang="en-IN" sz="1400">
            <a:latin typeface="Signika" panose="020B0604020202020204" charset="0"/>
          </a:endParaRPr>
        </a:p>
      </dgm:t>
    </dgm:pt>
    <dgm:pt modelId="{666ACB10-B318-441B-9943-EBF2384A0F05}" type="sibTrans" cxnId="{12E3CF4F-4DE6-4781-AAD1-A1B8C72AED88}">
      <dgm:prSet/>
      <dgm:spPr/>
      <dgm:t>
        <a:bodyPr/>
        <a:lstStyle/>
        <a:p>
          <a:endParaRPr lang="en-IN" sz="1400">
            <a:latin typeface="Signika" panose="020B0604020202020204" charset="0"/>
          </a:endParaRPr>
        </a:p>
      </dgm:t>
    </dgm:pt>
    <dgm:pt modelId="{065E0687-AB3F-4A3E-B01A-FA2F50CDD519}">
      <dgm:prSet phldrT="[Text]" custT="1"/>
      <dgm:spPr/>
      <dgm:t>
        <a:bodyPr/>
        <a:lstStyle/>
        <a:p>
          <a:r>
            <a:rPr lang="en-US" sz="1400" dirty="0">
              <a:latin typeface="Signika" panose="020B0604020202020204" charset="0"/>
            </a:rPr>
            <a:t>CRM systems can help CAs manage their workflow more efficiently.</a:t>
          </a:r>
          <a:endParaRPr lang="en-IN" sz="1400" dirty="0">
            <a:latin typeface="Signika" panose="020B0604020202020204" charset="0"/>
          </a:endParaRPr>
        </a:p>
      </dgm:t>
    </dgm:pt>
    <dgm:pt modelId="{79C0D95E-A8F3-49AC-AE57-F9A75DF8AD34}" type="parTrans" cxnId="{2C739F3A-D752-4A00-A55D-752275A64B90}">
      <dgm:prSet/>
      <dgm:spPr/>
      <dgm:t>
        <a:bodyPr/>
        <a:lstStyle/>
        <a:p>
          <a:endParaRPr lang="en-IN" sz="1400">
            <a:latin typeface="Signika" panose="020B0604020202020204" charset="0"/>
          </a:endParaRPr>
        </a:p>
      </dgm:t>
    </dgm:pt>
    <dgm:pt modelId="{64386893-6343-4C61-8DCC-F0D17BA82ACE}" type="sibTrans" cxnId="{2C739F3A-D752-4A00-A55D-752275A64B90}">
      <dgm:prSet/>
      <dgm:spPr/>
      <dgm:t>
        <a:bodyPr/>
        <a:lstStyle/>
        <a:p>
          <a:endParaRPr lang="en-IN" sz="1400">
            <a:latin typeface="Signika" panose="020B0604020202020204" charset="0"/>
          </a:endParaRPr>
        </a:p>
      </dgm:t>
    </dgm:pt>
    <dgm:pt modelId="{352FAC8B-D60A-4C4A-A667-80F6C25DBA8B}">
      <dgm:prSet phldrT="[Text]" custT="1"/>
      <dgm:spPr/>
      <dgm:t>
        <a:bodyPr/>
        <a:lstStyle/>
        <a:p>
          <a:r>
            <a:rPr lang="en-US" sz="1400" dirty="0">
              <a:latin typeface="Signika" panose="020B0604020202020204" charset="0"/>
            </a:rPr>
            <a:t>CRM systems provide data analytics capabilities that can reveal trends in client behavior and </a:t>
          </a:r>
          <a:r>
            <a:rPr lang="en-IN" sz="1400" dirty="0">
              <a:latin typeface="Signika" panose="020B0604020202020204" charset="0"/>
            </a:rPr>
            <a:t>preferences</a:t>
          </a:r>
        </a:p>
      </dgm:t>
    </dgm:pt>
    <dgm:pt modelId="{916C989A-5D02-4C8B-A722-C61FB4F2D07B}" type="parTrans" cxnId="{1908A183-4793-4316-915D-A5DE94A1E5F2}">
      <dgm:prSet/>
      <dgm:spPr/>
      <dgm:t>
        <a:bodyPr/>
        <a:lstStyle/>
        <a:p>
          <a:endParaRPr lang="en-IN" sz="1400">
            <a:latin typeface="Signika" panose="020B0604020202020204" charset="0"/>
          </a:endParaRPr>
        </a:p>
      </dgm:t>
    </dgm:pt>
    <dgm:pt modelId="{2870F40E-E8FD-4635-8CD1-5E74CF67F492}" type="sibTrans" cxnId="{1908A183-4793-4316-915D-A5DE94A1E5F2}">
      <dgm:prSet/>
      <dgm:spPr/>
      <dgm:t>
        <a:bodyPr/>
        <a:lstStyle/>
        <a:p>
          <a:endParaRPr lang="en-IN" sz="1400">
            <a:latin typeface="Signika" panose="020B0604020202020204" charset="0"/>
          </a:endParaRPr>
        </a:p>
      </dgm:t>
    </dgm:pt>
    <dgm:pt modelId="{118E12AC-34B1-45B0-90EF-6976BF1EFA72}">
      <dgm:prSet custT="1"/>
      <dgm:spPr/>
      <dgm:t>
        <a:bodyPr/>
        <a:lstStyle/>
        <a:p>
          <a:r>
            <a:rPr lang="en-US" sz="1400" dirty="0">
              <a:latin typeface="Signika" panose="020B0604020202020204" charset="0"/>
            </a:rPr>
            <a:t>CRM can help CA’s </a:t>
          </a:r>
          <a:r>
            <a:rPr lang="en-IN" sz="1400" dirty="0">
              <a:latin typeface="Signika" panose="020B0604020202020204" charset="0"/>
            </a:rPr>
            <a:t>address </a:t>
          </a:r>
          <a:r>
            <a:rPr lang="en-US" sz="1400" dirty="0">
              <a:latin typeface="Signika" panose="020B0604020202020204" charset="0"/>
            </a:rPr>
            <a:t>concerns promptly and offering tailored solutions. Thus retain clients</a:t>
          </a:r>
          <a:endParaRPr lang="en-IN" sz="1400" dirty="0">
            <a:latin typeface="Signika" panose="020B0604020202020204" charset="0"/>
          </a:endParaRPr>
        </a:p>
      </dgm:t>
    </dgm:pt>
    <dgm:pt modelId="{B550DA91-B9BE-49A9-AED2-BF6CB31C6254}" type="parTrans" cxnId="{C6ABB1A9-1248-41DA-A52B-7A658607F24F}">
      <dgm:prSet/>
      <dgm:spPr/>
      <dgm:t>
        <a:bodyPr/>
        <a:lstStyle/>
        <a:p>
          <a:endParaRPr lang="en-IN" sz="1400"/>
        </a:p>
      </dgm:t>
    </dgm:pt>
    <dgm:pt modelId="{B68B00EA-B09E-4CDB-AFCE-C158E6F401A4}" type="sibTrans" cxnId="{C6ABB1A9-1248-41DA-A52B-7A658607F24F}">
      <dgm:prSet/>
      <dgm:spPr/>
      <dgm:t>
        <a:bodyPr/>
        <a:lstStyle/>
        <a:p>
          <a:endParaRPr lang="en-IN" sz="1400"/>
        </a:p>
      </dgm:t>
    </dgm:pt>
    <dgm:pt modelId="{F3551751-2E34-47ED-AAC4-46A5BB126C87}">
      <dgm:prSet custT="1"/>
      <dgm:spPr/>
      <dgm:t>
        <a:bodyPr/>
        <a:lstStyle/>
        <a:p>
          <a:r>
            <a:rPr lang="en-US" sz="1400">
              <a:latin typeface="Signika" panose="020B0604020202020204" charset="0"/>
            </a:rPr>
            <a:t>CAs can use CRM-generated reports to demonstrate the value they provide to clients.</a:t>
          </a:r>
          <a:endParaRPr lang="en-IN" sz="1400" dirty="0">
            <a:latin typeface="Signika" panose="020B0604020202020204" charset="0"/>
          </a:endParaRPr>
        </a:p>
      </dgm:t>
    </dgm:pt>
    <dgm:pt modelId="{455544D8-B658-4FA8-9B1B-5AD7CBBD032C}" type="parTrans" cxnId="{93E199D9-025A-46DD-9250-8F44FCE13425}">
      <dgm:prSet/>
      <dgm:spPr/>
      <dgm:t>
        <a:bodyPr/>
        <a:lstStyle/>
        <a:p>
          <a:endParaRPr lang="en-IN" sz="1400"/>
        </a:p>
      </dgm:t>
    </dgm:pt>
    <dgm:pt modelId="{EB314C16-933F-4FA2-B72C-F6E13B24C2CD}" type="sibTrans" cxnId="{93E199D9-025A-46DD-9250-8F44FCE13425}">
      <dgm:prSet/>
      <dgm:spPr/>
      <dgm:t>
        <a:bodyPr/>
        <a:lstStyle/>
        <a:p>
          <a:endParaRPr lang="en-IN" sz="1400"/>
        </a:p>
      </dgm:t>
    </dgm:pt>
    <dgm:pt modelId="{CFDE91F4-8911-4B30-AB28-77146242D8FE}" type="pres">
      <dgm:prSet presAssocID="{9EC8F1BA-7E41-4868-BD39-81AD54064620}" presName="Name0" presStyleCnt="0">
        <dgm:presLayoutVars>
          <dgm:chMax val="7"/>
          <dgm:chPref val="7"/>
          <dgm:dir/>
        </dgm:presLayoutVars>
      </dgm:prSet>
      <dgm:spPr/>
    </dgm:pt>
    <dgm:pt modelId="{6C1CBA22-CDE4-4BE3-BD8F-C162BF7BF01D}" type="pres">
      <dgm:prSet presAssocID="{9EC8F1BA-7E41-4868-BD39-81AD54064620}" presName="Name1" presStyleCnt="0"/>
      <dgm:spPr/>
    </dgm:pt>
    <dgm:pt modelId="{066F8B99-1E44-4378-A9BB-F51C6BA408C9}" type="pres">
      <dgm:prSet presAssocID="{9EC8F1BA-7E41-4868-BD39-81AD54064620}" presName="cycle" presStyleCnt="0"/>
      <dgm:spPr/>
    </dgm:pt>
    <dgm:pt modelId="{F8AA419E-6DDC-4988-BF46-FF294C67419D}" type="pres">
      <dgm:prSet presAssocID="{9EC8F1BA-7E41-4868-BD39-81AD54064620}" presName="srcNode" presStyleLbl="node1" presStyleIdx="0" presStyleCnt="5"/>
      <dgm:spPr/>
    </dgm:pt>
    <dgm:pt modelId="{6D392F06-50D2-4508-9D1A-9751CDFF72CF}" type="pres">
      <dgm:prSet presAssocID="{9EC8F1BA-7E41-4868-BD39-81AD54064620}" presName="conn" presStyleLbl="parChTrans1D2" presStyleIdx="0" presStyleCnt="1"/>
      <dgm:spPr/>
    </dgm:pt>
    <dgm:pt modelId="{E7E45A9B-80A1-4EA9-98BF-4DE12ACCAC05}" type="pres">
      <dgm:prSet presAssocID="{9EC8F1BA-7E41-4868-BD39-81AD54064620}" presName="extraNode" presStyleLbl="node1" presStyleIdx="0" presStyleCnt="5"/>
      <dgm:spPr/>
    </dgm:pt>
    <dgm:pt modelId="{750C646D-F824-433D-9EEB-4C8892C78698}" type="pres">
      <dgm:prSet presAssocID="{9EC8F1BA-7E41-4868-BD39-81AD54064620}" presName="dstNode" presStyleLbl="node1" presStyleIdx="0" presStyleCnt="5"/>
      <dgm:spPr/>
    </dgm:pt>
    <dgm:pt modelId="{49F3BECF-608A-4BD5-BC51-B19AE2C52F1C}" type="pres">
      <dgm:prSet presAssocID="{6504F7EF-FC4F-4CDD-A6B2-FC33B0D62830}" presName="text_1" presStyleLbl="node1" presStyleIdx="0" presStyleCnt="5">
        <dgm:presLayoutVars>
          <dgm:bulletEnabled val="1"/>
        </dgm:presLayoutVars>
      </dgm:prSet>
      <dgm:spPr/>
    </dgm:pt>
    <dgm:pt modelId="{9BD2C0F8-6CDD-45D0-98C9-E3664B807F18}" type="pres">
      <dgm:prSet presAssocID="{6504F7EF-FC4F-4CDD-A6B2-FC33B0D62830}" presName="accent_1" presStyleCnt="0"/>
      <dgm:spPr/>
    </dgm:pt>
    <dgm:pt modelId="{A6A2624C-1F39-420D-BE43-66B6CD240809}" type="pres">
      <dgm:prSet presAssocID="{6504F7EF-FC4F-4CDD-A6B2-FC33B0D62830}" presName="accentRepeatNode" presStyleLbl="solidFgAcc1" presStyleIdx="0" presStyleCnt="5"/>
      <dgm:spPr/>
    </dgm:pt>
    <dgm:pt modelId="{FEF71CE9-8E19-4047-B0C2-787A5B6F5F07}" type="pres">
      <dgm:prSet presAssocID="{065E0687-AB3F-4A3E-B01A-FA2F50CDD519}" presName="text_2" presStyleLbl="node1" presStyleIdx="1" presStyleCnt="5">
        <dgm:presLayoutVars>
          <dgm:bulletEnabled val="1"/>
        </dgm:presLayoutVars>
      </dgm:prSet>
      <dgm:spPr/>
    </dgm:pt>
    <dgm:pt modelId="{AFA080C1-ED09-490D-8260-B0763B24851A}" type="pres">
      <dgm:prSet presAssocID="{065E0687-AB3F-4A3E-B01A-FA2F50CDD519}" presName="accent_2" presStyleCnt="0"/>
      <dgm:spPr/>
    </dgm:pt>
    <dgm:pt modelId="{4087C53A-A975-4A8D-8BDD-5E3539AF53DF}" type="pres">
      <dgm:prSet presAssocID="{065E0687-AB3F-4A3E-B01A-FA2F50CDD519}" presName="accentRepeatNode" presStyleLbl="solidFgAcc1" presStyleIdx="1" presStyleCnt="5"/>
      <dgm:spPr/>
    </dgm:pt>
    <dgm:pt modelId="{34E3564D-0D76-4C8E-8FEE-94CB17F827D2}" type="pres">
      <dgm:prSet presAssocID="{352FAC8B-D60A-4C4A-A667-80F6C25DBA8B}" presName="text_3" presStyleLbl="node1" presStyleIdx="2" presStyleCnt="5">
        <dgm:presLayoutVars>
          <dgm:bulletEnabled val="1"/>
        </dgm:presLayoutVars>
      </dgm:prSet>
      <dgm:spPr/>
    </dgm:pt>
    <dgm:pt modelId="{9B9867C8-5310-448E-A6DD-0F8E67B25ED3}" type="pres">
      <dgm:prSet presAssocID="{352FAC8B-D60A-4C4A-A667-80F6C25DBA8B}" presName="accent_3" presStyleCnt="0"/>
      <dgm:spPr/>
    </dgm:pt>
    <dgm:pt modelId="{4F09869D-BA1B-45E5-B4CA-CFB33EAA2C97}" type="pres">
      <dgm:prSet presAssocID="{352FAC8B-D60A-4C4A-A667-80F6C25DBA8B}" presName="accentRepeatNode" presStyleLbl="solidFgAcc1" presStyleIdx="2" presStyleCnt="5"/>
      <dgm:spPr/>
    </dgm:pt>
    <dgm:pt modelId="{2568DC7D-57E2-4BA4-AC4B-B9010CC0B8EA}" type="pres">
      <dgm:prSet presAssocID="{118E12AC-34B1-45B0-90EF-6976BF1EFA72}" presName="text_4" presStyleLbl="node1" presStyleIdx="3" presStyleCnt="5">
        <dgm:presLayoutVars>
          <dgm:bulletEnabled val="1"/>
        </dgm:presLayoutVars>
      </dgm:prSet>
      <dgm:spPr/>
    </dgm:pt>
    <dgm:pt modelId="{E74406B8-62A5-4C29-B6FB-601CA7C9F4DF}" type="pres">
      <dgm:prSet presAssocID="{118E12AC-34B1-45B0-90EF-6976BF1EFA72}" presName="accent_4" presStyleCnt="0"/>
      <dgm:spPr/>
    </dgm:pt>
    <dgm:pt modelId="{A119F8FE-2E31-418E-A21F-3A62B952FAC7}" type="pres">
      <dgm:prSet presAssocID="{118E12AC-34B1-45B0-90EF-6976BF1EFA72}" presName="accentRepeatNode" presStyleLbl="solidFgAcc1" presStyleIdx="3" presStyleCnt="5"/>
      <dgm:spPr/>
    </dgm:pt>
    <dgm:pt modelId="{6BB2966C-6664-447D-B738-3E4582DB5F26}" type="pres">
      <dgm:prSet presAssocID="{F3551751-2E34-47ED-AAC4-46A5BB126C87}" presName="text_5" presStyleLbl="node1" presStyleIdx="4" presStyleCnt="5">
        <dgm:presLayoutVars>
          <dgm:bulletEnabled val="1"/>
        </dgm:presLayoutVars>
      </dgm:prSet>
      <dgm:spPr/>
    </dgm:pt>
    <dgm:pt modelId="{91F16108-D81F-47E4-BED0-BF83A8937A9D}" type="pres">
      <dgm:prSet presAssocID="{F3551751-2E34-47ED-AAC4-46A5BB126C87}" presName="accent_5" presStyleCnt="0"/>
      <dgm:spPr/>
    </dgm:pt>
    <dgm:pt modelId="{CB04568D-4C69-4458-86A0-A603B2CEB600}" type="pres">
      <dgm:prSet presAssocID="{F3551751-2E34-47ED-AAC4-46A5BB126C87}" presName="accentRepeatNode" presStyleLbl="solidFgAcc1" presStyleIdx="4" presStyleCnt="5"/>
      <dgm:spPr/>
    </dgm:pt>
  </dgm:ptLst>
  <dgm:cxnLst>
    <dgm:cxn modelId="{B0CF8708-2169-46A0-92BE-73BBC7418CC3}" type="presOf" srcId="{666ACB10-B318-441B-9943-EBF2384A0F05}" destId="{6D392F06-50D2-4508-9D1A-9751CDFF72CF}" srcOrd="0" destOrd="0" presId="urn:microsoft.com/office/officeart/2008/layout/VerticalCurvedList"/>
    <dgm:cxn modelId="{C4AC6B30-429C-42FC-98DC-35FAE40026C7}" type="presOf" srcId="{118E12AC-34B1-45B0-90EF-6976BF1EFA72}" destId="{2568DC7D-57E2-4BA4-AC4B-B9010CC0B8EA}" srcOrd="0" destOrd="0" presId="urn:microsoft.com/office/officeart/2008/layout/VerticalCurvedList"/>
    <dgm:cxn modelId="{2C739F3A-D752-4A00-A55D-752275A64B90}" srcId="{9EC8F1BA-7E41-4868-BD39-81AD54064620}" destId="{065E0687-AB3F-4A3E-B01A-FA2F50CDD519}" srcOrd="1" destOrd="0" parTransId="{79C0D95E-A8F3-49AC-AE57-F9A75DF8AD34}" sibTransId="{64386893-6343-4C61-8DCC-F0D17BA82ACE}"/>
    <dgm:cxn modelId="{656BBF3F-D05F-4B57-987B-62742E0A91FC}" type="presOf" srcId="{F3551751-2E34-47ED-AAC4-46A5BB126C87}" destId="{6BB2966C-6664-447D-B738-3E4582DB5F26}" srcOrd="0" destOrd="0" presId="urn:microsoft.com/office/officeart/2008/layout/VerticalCurvedList"/>
    <dgm:cxn modelId="{12E3CF4F-4DE6-4781-AAD1-A1B8C72AED88}" srcId="{9EC8F1BA-7E41-4868-BD39-81AD54064620}" destId="{6504F7EF-FC4F-4CDD-A6B2-FC33B0D62830}" srcOrd="0" destOrd="0" parTransId="{E61B25AE-3FD1-4B4E-8F13-F3B782EE1538}" sibTransId="{666ACB10-B318-441B-9943-EBF2384A0F05}"/>
    <dgm:cxn modelId="{1908A183-4793-4316-915D-A5DE94A1E5F2}" srcId="{9EC8F1BA-7E41-4868-BD39-81AD54064620}" destId="{352FAC8B-D60A-4C4A-A667-80F6C25DBA8B}" srcOrd="2" destOrd="0" parTransId="{916C989A-5D02-4C8B-A722-C61FB4F2D07B}" sibTransId="{2870F40E-E8FD-4635-8CD1-5E74CF67F492}"/>
    <dgm:cxn modelId="{C6ABB1A9-1248-41DA-A52B-7A658607F24F}" srcId="{9EC8F1BA-7E41-4868-BD39-81AD54064620}" destId="{118E12AC-34B1-45B0-90EF-6976BF1EFA72}" srcOrd="3" destOrd="0" parTransId="{B550DA91-B9BE-49A9-AED2-BF6CB31C6254}" sibTransId="{B68B00EA-B09E-4CDB-AFCE-C158E6F401A4}"/>
    <dgm:cxn modelId="{9F60D6D2-5B00-4407-8AD5-BA5857EF1692}" type="presOf" srcId="{6504F7EF-FC4F-4CDD-A6B2-FC33B0D62830}" destId="{49F3BECF-608A-4BD5-BC51-B19AE2C52F1C}" srcOrd="0" destOrd="0" presId="urn:microsoft.com/office/officeart/2008/layout/VerticalCurvedList"/>
    <dgm:cxn modelId="{93E199D9-025A-46DD-9250-8F44FCE13425}" srcId="{9EC8F1BA-7E41-4868-BD39-81AD54064620}" destId="{F3551751-2E34-47ED-AAC4-46A5BB126C87}" srcOrd="4" destOrd="0" parTransId="{455544D8-B658-4FA8-9B1B-5AD7CBBD032C}" sibTransId="{EB314C16-933F-4FA2-B72C-F6E13B24C2CD}"/>
    <dgm:cxn modelId="{EF529FDF-5260-4E2F-A3F3-7734DD52FBDB}" type="presOf" srcId="{9EC8F1BA-7E41-4868-BD39-81AD54064620}" destId="{CFDE91F4-8911-4B30-AB28-77146242D8FE}" srcOrd="0" destOrd="0" presId="urn:microsoft.com/office/officeart/2008/layout/VerticalCurvedList"/>
    <dgm:cxn modelId="{8AF516E7-E2F6-4EEB-ABE9-ECEC453AB29A}" type="presOf" srcId="{065E0687-AB3F-4A3E-B01A-FA2F50CDD519}" destId="{FEF71CE9-8E19-4047-B0C2-787A5B6F5F07}" srcOrd="0" destOrd="0" presId="urn:microsoft.com/office/officeart/2008/layout/VerticalCurvedList"/>
    <dgm:cxn modelId="{CFAC68EE-AF1D-403E-AE93-F4184E5E2D22}" type="presOf" srcId="{352FAC8B-D60A-4C4A-A667-80F6C25DBA8B}" destId="{34E3564D-0D76-4C8E-8FEE-94CB17F827D2}" srcOrd="0" destOrd="0" presId="urn:microsoft.com/office/officeart/2008/layout/VerticalCurvedList"/>
    <dgm:cxn modelId="{C2B407E9-1FAF-4988-961A-898E8509DFBD}" type="presParOf" srcId="{CFDE91F4-8911-4B30-AB28-77146242D8FE}" destId="{6C1CBA22-CDE4-4BE3-BD8F-C162BF7BF01D}" srcOrd="0" destOrd="0" presId="urn:microsoft.com/office/officeart/2008/layout/VerticalCurvedList"/>
    <dgm:cxn modelId="{CAC6B1D7-C3D2-408D-A68D-6CEDE0C0714D}" type="presParOf" srcId="{6C1CBA22-CDE4-4BE3-BD8F-C162BF7BF01D}" destId="{066F8B99-1E44-4378-A9BB-F51C6BA408C9}" srcOrd="0" destOrd="0" presId="urn:microsoft.com/office/officeart/2008/layout/VerticalCurvedList"/>
    <dgm:cxn modelId="{48EE98A5-6DBB-4C31-92D2-840261AFD3C8}" type="presParOf" srcId="{066F8B99-1E44-4378-A9BB-F51C6BA408C9}" destId="{F8AA419E-6DDC-4988-BF46-FF294C67419D}" srcOrd="0" destOrd="0" presId="urn:microsoft.com/office/officeart/2008/layout/VerticalCurvedList"/>
    <dgm:cxn modelId="{B48B9F95-678C-41AE-B33C-9856E847A5B4}" type="presParOf" srcId="{066F8B99-1E44-4378-A9BB-F51C6BA408C9}" destId="{6D392F06-50D2-4508-9D1A-9751CDFF72CF}" srcOrd="1" destOrd="0" presId="urn:microsoft.com/office/officeart/2008/layout/VerticalCurvedList"/>
    <dgm:cxn modelId="{00F4DCFF-4F9C-414B-9D75-57CE08AEFC03}" type="presParOf" srcId="{066F8B99-1E44-4378-A9BB-F51C6BA408C9}" destId="{E7E45A9B-80A1-4EA9-98BF-4DE12ACCAC05}" srcOrd="2" destOrd="0" presId="urn:microsoft.com/office/officeart/2008/layout/VerticalCurvedList"/>
    <dgm:cxn modelId="{19DA4741-CB5D-42F8-A95D-AAD0F8B405BE}" type="presParOf" srcId="{066F8B99-1E44-4378-A9BB-F51C6BA408C9}" destId="{750C646D-F824-433D-9EEB-4C8892C78698}" srcOrd="3" destOrd="0" presId="urn:microsoft.com/office/officeart/2008/layout/VerticalCurvedList"/>
    <dgm:cxn modelId="{8B8F6E1D-6D75-4DA8-AA2F-3644C1C45B1D}" type="presParOf" srcId="{6C1CBA22-CDE4-4BE3-BD8F-C162BF7BF01D}" destId="{49F3BECF-608A-4BD5-BC51-B19AE2C52F1C}" srcOrd="1" destOrd="0" presId="urn:microsoft.com/office/officeart/2008/layout/VerticalCurvedList"/>
    <dgm:cxn modelId="{7BB11A6F-DCFF-43E5-9DF4-77DC27415170}" type="presParOf" srcId="{6C1CBA22-CDE4-4BE3-BD8F-C162BF7BF01D}" destId="{9BD2C0F8-6CDD-45D0-98C9-E3664B807F18}" srcOrd="2" destOrd="0" presId="urn:microsoft.com/office/officeart/2008/layout/VerticalCurvedList"/>
    <dgm:cxn modelId="{69BB870F-82E4-4B6F-9FFA-FCB5F46A7EE7}" type="presParOf" srcId="{9BD2C0F8-6CDD-45D0-98C9-E3664B807F18}" destId="{A6A2624C-1F39-420D-BE43-66B6CD240809}" srcOrd="0" destOrd="0" presId="urn:microsoft.com/office/officeart/2008/layout/VerticalCurvedList"/>
    <dgm:cxn modelId="{95AD6607-F0B8-4DC6-B04B-1D9E9D39D421}" type="presParOf" srcId="{6C1CBA22-CDE4-4BE3-BD8F-C162BF7BF01D}" destId="{FEF71CE9-8E19-4047-B0C2-787A5B6F5F07}" srcOrd="3" destOrd="0" presId="urn:microsoft.com/office/officeart/2008/layout/VerticalCurvedList"/>
    <dgm:cxn modelId="{D8ED3327-4125-4482-A2DE-C5432027A336}" type="presParOf" srcId="{6C1CBA22-CDE4-4BE3-BD8F-C162BF7BF01D}" destId="{AFA080C1-ED09-490D-8260-B0763B24851A}" srcOrd="4" destOrd="0" presId="urn:microsoft.com/office/officeart/2008/layout/VerticalCurvedList"/>
    <dgm:cxn modelId="{A44E559F-1259-467F-81F6-E33CA60BDF6D}" type="presParOf" srcId="{AFA080C1-ED09-490D-8260-B0763B24851A}" destId="{4087C53A-A975-4A8D-8BDD-5E3539AF53DF}" srcOrd="0" destOrd="0" presId="urn:microsoft.com/office/officeart/2008/layout/VerticalCurvedList"/>
    <dgm:cxn modelId="{993EC1C8-1859-4494-8F67-8712A63FCA9A}" type="presParOf" srcId="{6C1CBA22-CDE4-4BE3-BD8F-C162BF7BF01D}" destId="{34E3564D-0D76-4C8E-8FEE-94CB17F827D2}" srcOrd="5" destOrd="0" presId="urn:microsoft.com/office/officeart/2008/layout/VerticalCurvedList"/>
    <dgm:cxn modelId="{C377294F-9530-471D-9617-83389AB43E3F}" type="presParOf" srcId="{6C1CBA22-CDE4-4BE3-BD8F-C162BF7BF01D}" destId="{9B9867C8-5310-448E-A6DD-0F8E67B25ED3}" srcOrd="6" destOrd="0" presId="urn:microsoft.com/office/officeart/2008/layout/VerticalCurvedList"/>
    <dgm:cxn modelId="{781F89C0-604F-4DB9-9F5F-4DC424291EFA}" type="presParOf" srcId="{9B9867C8-5310-448E-A6DD-0F8E67B25ED3}" destId="{4F09869D-BA1B-45E5-B4CA-CFB33EAA2C97}" srcOrd="0" destOrd="0" presId="urn:microsoft.com/office/officeart/2008/layout/VerticalCurvedList"/>
    <dgm:cxn modelId="{26F4AA1C-2816-4ECE-A5CB-57FDA18C4F26}" type="presParOf" srcId="{6C1CBA22-CDE4-4BE3-BD8F-C162BF7BF01D}" destId="{2568DC7D-57E2-4BA4-AC4B-B9010CC0B8EA}" srcOrd="7" destOrd="0" presId="urn:microsoft.com/office/officeart/2008/layout/VerticalCurvedList"/>
    <dgm:cxn modelId="{7DEE7130-F8BA-4B05-BEB5-B467717F43BB}" type="presParOf" srcId="{6C1CBA22-CDE4-4BE3-BD8F-C162BF7BF01D}" destId="{E74406B8-62A5-4C29-B6FB-601CA7C9F4DF}" srcOrd="8" destOrd="0" presId="urn:microsoft.com/office/officeart/2008/layout/VerticalCurvedList"/>
    <dgm:cxn modelId="{A46AF846-3E94-4ED5-9488-A1AB84E65F88}" type="presParOf" srcId="{E74406B8-62A5-4C29-B6FB-601CA7C9F4DF}" destId="{A119F8FE-2E31-418E-A21F-3A62B952FAC7}" srcOrd="0" destOrd="0" presId="urn:microsoft.com/office/officeart/2008/layout/VerticalCurvedList"/>
    <dgm:cxn modelId="{4BF2CBB9-7D11-4567-8BCE-86288DFFD49E}" type="presParOf" srcId="{6C1CBA22-CDE4-4BE3-BD8F-C162BF7BF01D}" destId="{6BB2966C-6664-447D-B738-3E4582DB5F26}" srcOrd="9" destOrd="0" presId="urn:microsoft.com/office/officeart/2008/layout/VerticalCurvedList"/>
    <dgm:cxn modelId="{7E7BF51B-2B25-45D3-87A0-98F28413A6BB}" type="presParOf" srcId="{6C1CBA22-CDE4-4BE3-BD8F-C162BF7BF01D}" destId="{91F16108-D81F-47E4-BED0-BF83A8937A9D}" srcOrd="10" destOrd="0" presId="urn:microsoft.com/office/officeart/2008/layout/VerticalCurvedList"/>
    <dgm:cxn modelId="{296B68DE-F842-4013-A5FB-EBCF9B2D7CC0}" type="presParOf" srcId="{91F16108-D81F-47E4-BED0-BF83A8937A9D}" destId="{CB04568D-4C69-4458-86A0-A603B2CEB60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23453BF-049C-425D-B5A5-BA5C6DEC0C1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E0C7248C-DD89-4939-936C-3930C56D40F6}">
      <dgm:prSet phldrT="[Text]" custT="1"/>
      <dgm:spPr/>
      <dgm:t>
        <a:bodyPr/>
        <a:lstStyle/>
        <a:p>
          <a:r>
            <a:rPr lang="en-US" sz="1400" dirty="0">
              <a:latin typeface="Signika" panose="020B0604020202020204" charset="0"/>
            </a:rPr>
            <a:t>Active Listening</a:t>
          </a:r>
          <a:endParaRPr lang="en-IN" sz="1400" dirty="0">
            <a:latin typeface="Signika" panose="020B0604020202020204" charset="0"/>
          </a:endParaRPr>
        </a:p>
      </dgm:t>
    </dgm:pt>
    <dgm:pt modelId="{CCBF96A2-1C88-44EA-B42B-44A0460B1781}" type="parTrans" cxnId="{6AEBC010-46D3-4C51-8909-BEB00D67E734}">
      <dgm:prSet/>
      <dgm:spPr/>
      <dgm:t>
        <a:bodyPr/>
        <a:lstStyle/>
        <a:p>
          <a:endParaRPr lang="en-IN" sz="1400">
            <a:latin typeface="Signika" panose="020B0604020202020204" charset="0"/>
          </a:endParaRPr>
        </a:p>
      </dgm:t>
    </dgm:pt>
    <dgm:pt modelId="{23A33BE6-32B7-4329-8D43-746DB1517704}" type="sibTrans" cxnId="{6AEBC010-46D3-4C51-8909-BEB00D67E734}">
      <dgm:prSet/>
      <dgm:spPr/>
      <dgm:t>
        <a:bodyPr/>
        <a:lstStyle/>
        <a:p>
          <a:endParaRPr lang="en-IN" sz="1400">
            <a:latin typeface="Signika" panose="020B0604020202020204" charset="0"/>
          </a:endParaRPr>
        </a:p>
      </dgm:t>
    </dgm:pt>
    <dgm:pt modelId="{C75E4821-B4B6-4E51-8C2D-1C4157332128}">
      <dgm:prSet phldrT="[Text]" custT="1"/>
      <dgm:spPr/>
      <dgm:t>
        <a:bodyPr/>
        <a:lstStyle/>
        <a:p>
          <a:r>
            <a:rPr lang="en-US" sz="1400" dirty="0">
              <a:latin typeface="Signika" panose="020B0604020202020204" charset="0"/>
            </a:rPr>
            <a:t>Empathy</a:t>
          </a:r>
          <a:endParaRPr lang="en-IN" sz="1400" dirty="0">
            <a:latin typeface="Signika" panose="020B0604020202020204" charset="0"/>
          </a:endParaRPr>
        </a:p>
      </dgm:t>
    </dgm:pt>
    <dgm:pt modelId="{7BF92360-974C-49AF-AD00-34141A8F13C3}" type="parTrans" cxnId="{1F2DF738-C66B-4ABE-8FC4-C3E498CB0A4F}">
      <dgm:prSet/>
      <dgm:spPr/>
      <dgm:t>
        <a:bodyPr/>
        <a:lstStyle/>
        <a:p>
          <a:endParaRPr lang="en-IN" sz="1400">
            <a:latin typeface="Signika" panose="020B0604020202020204" charset="0"/>
          </a:endParaRPr>
        </a:p>
      </dgm:t>
    </dgm:pt>
    <dgm:pt modelId="{0206E998-ADCA-4335-BDB5-358240798A75}" type="sibTrans" cxnId="{1F2DF738-C66B-4ABE-8FC4-C3E498CB0A4F}">
      <dgm:prSet/>
      <dgm:spPr/>
      <dgm:t>
        <a:bodyPr/>
        <a:lstStyle/>
        <a:p>
          <a:endParaRPr lang="en-IN" sz="1400">
            <a:latin typeface="Signika" panose="020B0604020202020204" charset="0"/>
          </a:endParaRPr>
        </a:p>
      </dgm:t>
    </dgm:pt>
    <dgm:pt modelId="{DAA300C7-58B2-41B3-9317-7A1364DC6A34}">
      <dgm:prSet phldrT="[Text]" custT="1"/>
      <dgm:spPr/>
      <dgm:t>
        <a:bodyPr/>
        <a:lstStyle/>
        <a:p>
          <a:r>
            <a:rPr lang="en-US" sz="1400" dirty="0">
              <a:latin typeface="Signika" panose="020B0604020202020204" charset="0"/>
            </a:rPr>
            <a:t>Adaptability</a:t>
          </a:r>
          <a:endParaRPr lang="en-IN" sz="1400" dirty="0">
            <a:latin typeface="Signika" panose="020B0604020202020204" charset="0"/>
          </a:endParaRPr>
        </a:p>
      </dgm:t>
    </dgm:pt>
    <dgm:pt modelId="{09A7C298-0A05-4D15-8B92-F6EDED121408}" type="parTrans" cxnId="{47217B29-DAEC-4672-9B3F-AB2171D971D9}">
      <dgm:prSet/>
      <dgm:spPr/>
      <dgm:t>
        <a:bodyPr/>
        <a:lstStyle/>
        <a:p>
          <a:endParaRPr lang="en-IN" sz="1400">
            <a:latin typeface="Signika" panose="020B0604020202020204" charset="0"/>
          </a:endParaRPr>
        </a:p>
      </dgm:t>
    </dgm:pt>
    <dgm:pt modelId="{31E77A12-D793-43ED-A957-10249E702C95}" type="sibTrans" cxnId="{47217B29-DAEC-4672-9B3F-AB2171D971D9}">
      <dgm:prSet/>
      <dgm:spPr/>
      <dgm:t>
        <a:bodyPr/>
        <a:lstStyle/>
        <a:p>
          <a:endParaRPr lang="en-IN" sz="1400">
            <a:latin typeface="Signika" panose="020B0604020202020204" charset="0"/>
          </a:endParaRPr>
        </a:p>
      </dgm:t>
    </dgm:pt>
    <dgm:pt modelId="{2F67F500-90FC-4283-9F01-58E445244D0D}">
      <dgm:prSet phldrT="[Text]" custT="1"/>
      <dgm:spPr/>
      <dgm:t>
        <a:bodyPr/>
        <a:lstStyle/>
        <a:p>
          <a:r>
            <a:rPr lang="en-US" sz="1400" dirty="0">
              <a:latin typeface="Signika" panose="020B0604020202020204" charset="0"/>
            </a:rPr>
            <a:t>Confidence</a:t>
          </a:r>
          <a:endParaRPr lang="en-IN" sz="1400" dirty="0">
            <a:latin typeface="Signika" panose="020B0604020202020204" charset="0"/>
          </a:endParaRPr>
        </a:p>
      </dgm:t>
    </dgm:pt>
    <dgm:pt modelId="{64533363-F264-4232-A247-93951508AEAD}" type="parTrans" cxnId="{F5C3FA6F-2526-4B25-B772-1F314E37BF2D}">
      <dgm:prSet/>
      <dgm:spPr/>
      <dgm:t>
        <a:bodyPr/>
        <a:lstStyle/>
        <a:p>
          <a:endParaRPr lang="en-IN" sz="1400">
            <a:latin typeface="Signika" panose="020B0604020202020204" charset="0"/>
          </a:endParaRPr>
        </a:p>
      </dgm:t>
    </dgm:pt>
    <dgm:pt modelId="{849732AD-71A2-4DBF-8367-A5F5B2D36DE3}" type="sibTrans" cxnId="{F5C3FA6F-2526-4B25-B772-1F314E37BF2D}">
      <dgm:prSet/>
      <dgm:spPr/>
      <dgm:t>
        <a:bodyPr/>
        <a:lstStyle/>
        <a:p>
          <a:endParaRPr lang="en-IN" sz="1400">
            <a:latin typeface="Signika" panose="020B0604020202020204" charset="0"/>
          </a:endParaRPr>
        </a:p>
      </dgm:t>
    </dgm:pt>
    <dgm:pt modelId="{02FE93E3-9C56-485E-8099-3ED77A2F1265}">
      <dgm:prSet phldrT="[Text]" custT="1"/>
      <dgm:spPr/>
      <dgm:t>
        <a:bodyPr/>
        <a:lstStyle/>
        <a:p>
          <a:r>
            <a:rPr lang="en-US" sz="1400" dirty="0">
              <a:latin typeface="Signika" panose="020B0604020202020204" charset="0"/>
            </a:rPr>
            <a:t>Transparency</a:t>
          </a:r>
          <a:endParaRPr lang="en-IN" sz="1400" dirty="0">
            <a:latin typeface="Signika" panose="020B0604020202020204" charset="0"/>
          </a:endParaRPr>
        </a:p>
      </dgm:t>
    </dgm:pt>
    <dgm:pt modelId="{003C3D41-6510-4228-903A-D8007FE32751}" type="parTrans" cxnId="{BCE57F60-210E-4405-A42F-A009176A1201}">
      <dgm:prSet/>
      <dgm:spPr/>
      <dgm:t>
        <a:bodyPr/>
        <a:lstStyle/>
        <a:p>
          <a:endParaRPr lang="en-IN" sz="1400">
            <a:latin typeface="Signika" panose="020B0604020202020204" charset="0"/>
          </a:endParaRPr>
        </a:p>
      </dgm:t>
    </dgm:pt>
    <dgm:pt modelId="{1071A141-A955-495C-8F58-FD1C7608A748}" type="sibTrans" cxnId="{BCE57F60-210E-4405-A42F-A009176A1201}">
      <dgm:prSet/>
      <dgm:spPr/>
      <dgm:t>
        <a:bodyPr/>
        <a:lstStyle/>
        <a:p>
          <a:endParaRPr lang="en-IN" sz="1400">
            <a:latin typeface="Signika" panose="020B0604020202020204" charset="0"/>
          </a:endParaRPr>
        </a:p>
      </dgm:t>
    </dgm:pt>
    <dgm:pt modelId="{E68D10FA-1A1B-49FD-8EC2-9DF4494281B7}">
      <dgm:prSet phldrT="[Text]" custT="1"/>
      <dgm:spPr/>
      <dgm:t>
        <a:bodyPr/>
        <a:lstStyle/>
        <a:p>
          <a:r>
            <a:rPr lang="en-US" sz="1400" dirty="0">
              <a:latin typeface="Signika" panose="020B0604020202020204" charset="0"/>
            </a:rPr>
            <a:t>Clear &amp; Concise Communication</a:t>
          </a:r>
          <a:endParaRPr lang="en-IN" sz="1400" dirty="0">
            <a:latin typeface="Signika" panose="020B0604020202020204" charset="0"/>
          </a:endParaRPr>
        </a:p>
      </dgm:t>
    </dgm:pt>
    <dgm:pt modelId="{91688847-7A8B-48DD-8F57-BF3E3D2B226E}" type="parTrans" cxnId="{5E5D4716-9D6E-4A0E-9CC5-DD3A85D88B72}">
      <dgm:prSet/>
      <dgm:spPr/>
      <dgm:t>
        <a:bodyPr/>
        <a:lstStyle/>
        <a:p>
          <a:endParaRPr lang="en-IN" sz="1400">
            <a:latin typeface="Signika" panose="020B0604020202020204" charset="0"/>
          </a:endParaRPr>
        </a:p>
      </dgm:t>
    </dgm:pt>
    <dgm:pt modelId="{BD0544D0-4DF3-4BBF-9430-DC8DEA753D31}" type="sibTrans" cxnId="{5E5D4716-9D6E-4A0E-9CC5-DD3A85D88B72}">
      <dgm:prSet/>
      <dgm:spPr/>
      <dgm:t>
        <a:bodyPr/>
        <a:lstStyle/>
        <a:p>
          <a:endParaRPr lang="en-IN" sz="1400">
            <a:latin typeface="Signika" panose="020B0604020202020204" charset="0"/>
          </a:endParaRPr>
        </a:p>
      </dgm:t>
    </dgm:pt>
    <dgm:pt modelId="{6B79B8FA-2B33-4D36-9A18-3BBA8D906BAF}">
      <dgm:prSet phldrT="[Text]" custT="1"/>
      <dgm:spPr/>
      <dgm:t>
        <a:bodyPr/>
        <a:lstStyle/>
        <a:p>
          <a:r>
            <a:rPr lang="en-US" sz="1400" dirty="0">
              <a:latin typeface="Signika" panose="020B0604020202020204" charset="0"/>
            </a:rPr>
            <a:t>Problem Solving</a:t>
          </a:r>
          <a:endParaRPr lang="en-IN" sz="1400" dirty="0">
            <a:latin typeface="Signika" panose="020B0604020202020204" charset="0"/>
          </a:endParaRPr>
        </a:p>
      </dgm:t>
    </dgm:pt>
    <dgm:pt modelId="{B69A0B5D-14BB-4FF8-B4EB-33FA35451121}" type="parTrans" cxnId="{61F1CE8D-9B20-4FC9-97F0-DB80907B9802}">
      <dgm:prSet/>
      <dgm:spPr/>
      <dgm:t>
        <a:bodyPr/>
        <a:lstStyle/>
        <a:p>
          <a:endParaRPr lang="en-IN" sz="1400">
            <a:latin typeface="Signika" panose="020B0604020202020204" charset="0"/>
          </a:endParaRPr>
        </a:p>
      </dgm:t>
    </dgm:pt>
    <dgm:pt modelId="{F1097C01-68BB-484C-866C-C532E88F789B}" type="sibTrans" cxnId="{61F1CE8D-9B20-4FC9-97F0-DB80907B9802}">
      <dgm:prSet/>
      <dgm:spPr/>
      <dgm:t>
        <a:bodyPr/>
        <a:lstStyle/>
        <a:p>
          <a:endParaRPr lang="en-IN" sz="1400">
            <a:latin typeface="Signika" panose="020B0604020202020204" charset="0"/>
          </a:endParaRPr>
        </a:p>
      </dgm:t>
    </dgm:pt>
    <dgm:pt modelId="{A9F4E082-B965-4604-93E0-5C749BFFD9C1}">
      <dgm:prSet phldrT="[Text]" custT="1"/>
      <dgm:spPr/>
      <dgm:t>
        <a:bodyPr/>
        <a:lstStyle/>
        <a:p>
          <a:r>
            <a:rPr lang="en-US" sz="1400" dirty="0">
              <a:latin typeface="Signika" panose="020B0604020202020204" charset="0"/>
            </a:rPr>
            <a:t>Time Management</a:t>
          </a:r>
          <a:endParaRPr lang="en-IN" sz="1400" dirty="0">
            <a:latin typeface="Signika" panose="020B0604020202020204" charset="0"/>
          </a:endParaRPr>
        </a:p>
      </dgm:t>
    </dgm:pt>
    <dgm:pt modelId="{71289302-907B-4BCC-A030-8BAE669A583D}" type="parTrans" cxnId="{BA3A73E0-775C-4031-8F4A-4CA18449770D}">
      <dgm:prSet/>
      <dgm:spPr/>
      <dgm:t>
        <a:bodyPr/>
        <a:lstStyle/>
        <a:p>
          <a:endParaRPr lang="en-IN" sz="1400">
            <a:latin typeface="Signika" panose="020B0604020202020204" charset="0"/>
          </a:endParaRPr>
        </a:p>
      </dgm:t>
    </dgm:pt>
    <dgm:pt modelId="{66A48706-8806-4EF7-801E-BFEDD93C455B}" type="sibTrans" cxnId="{BA3A73E0-775C-4031-8F4A-4CA18449770D}">
      <dgm:prSet/>
      <dgm:spPr/>
      <dgm:t>
        <a:bodyPr/>
        <a:lstStyle/>
        <a:p>
          <a:endParaRPr lang="en-IN" sz="1400">
            <a:latin typeface="Signika" panose="020B0604020202020204" charset="0"/>
          </a:endParaRPr>
        </a:p>
      </dgm:t>
    </dgm:pt>
    <dgm:pt modelId="{2E978E26-AF16-4B93-ABF6-5B4F21A3F41B}">
      <dgm:prSet phldrT="[Text]" custT="1"/>
      <dgm:spPr/>
      <dgm:t>
        <a:bodyPr/>
        <a:lstStyle/>
        <a:p>
          <a:r>
            <a:rPr lang="en-US" sz="1400" dirty="0">
              <a:latin typeface="Signika" panose="020B0604020202020204" charset="0"/>
            </a:rPr>
            <a:t>Diplomacy</a:t>
          </a:r>
          <a:endParaRPr lang="en-IN" sz="1400" dirty="0">
            <a:latin typeface="Signika" panose="020B0604020202020204" charset="0"/>
          </a:endParaRPr>
        </a:p>
      </dgm:t>
    </dgm:pt>
    <dgm:pt modelId="{E60F9D9E-025E-4352-98E3-5AD27D1EB49E}" type="parTrans" cxnId="{9D816657-DBDE-4B15-8E05-BFD094FDF984}">
      <dgm:prSet/>
      <dgm:spPr/>
      <dgm:t>
        <a:bodyPr/>
        <a:lstStyle/>
        <a:p>
          <a:endParaRPr lang="en-IN" sz="1400">
            <a:latin typeface="Signika" panose="020B0604020202020204" charset="0"/>
          </a:endParaRPr>
        </a:p>
      </dgm:t>
    </dgm:pt>
    <dgm:pt modelId="{76D345C1-CE03-4574-89BB-FB621168AAB6}" type="sibTrans" cxnId="{9D816657-DBDE-4B15-8E05-BFD094FDF984}">
      <dgm:prSet/>
      <dgm:spPr/>
      <dgm:t>
        <a:bodyPr/>
        <a:lstStyle/>
        <a:p>
          <a:endParaRPr lang="en-IN" sz="1400">
            <a:latin typeface="Signika" panose="020B0604020202020204" charset="0"/>
          </a:endParaRPr>
        </a:p>
      </dgm:t>
    </dgm:pt>
    <dgm:pt modelId="{884BA7F4-39A9-4C72-95B0-DB0AA0A4D34F}">
      <dgm:prSet phldrT="[Text]" custT="1"/>
      <dgm:spPr/>
      <dgm:t>
        <a:bodyPr/>
        <a:lstStyle/>
        <a:p>
          <a:r>
            <a:rPr lang="en-US" sz="1400" dirty="0">
              <a:latin typeface="Signika" panose="020B0604020202020204" charset="0"/>
            </a:rPr>
            <a:t>Conflict Resolution</a:t>
          </a:r>
          <a:endParaRPr lang="en-IN" sz="1400" dirty="0">
            <a:latin typeface="Signika" panose="020B0604020202020204" charset="0"/>
          </a:endParaRPr>
        </a:p>
      </dgm:t>
    </dgm:pt>
    <dgm:pt modelId="{09DADC30-BC31-4478-A90A-1BEC0DCD4B04}" type="parTrans" cxnId="{E1F3E0A5-6157-448F-BA9C-21A04D2268C7}">
      <dgm:prSet/>
      <dgm:spPr/>
      <dgm:t>
        <a:bodyPr/>
        <a:lstStyle/>
        <a:p>
          <a:endParaRPr lang="en-IN" sz="1400">
            <a:latin typeface="Signika" panose="020B0604020202020204" charset="0"/>
          </a:endParaRPr>
        </a:p>
      </dgm:t>
    </dgm:pt>
    <dgm:pt modelId="{070C6457-6422-4922-8C4E-A808A845ACA6}" type="sibTrans" cxnId="{E1F3E0A5-6157-448F-BA9C-21A04D2268C7}">
      <dgm:prSet/>
      <dgm:spPr/>
      <dgm:t>
        <a:bodyPr/>
        <a:lstStyle/>
        <a:p>
          <a:endParaRPr lang="en-IN" sz="1400">
            <a:latin typeface="Signika" panose="020B0604020202020204" charset="0"/>
          </a:endParaRPr>
        </a:p>
      </dgm:t>
    </dgm:pt>
    <dgm:pt modelId="{1248A64A-A119-4D54-AC7E-A967B8B992AB}">
      <dgm:prSet phldrT="[Text]" custT="1"/>
      <dgm:spPr/>
      <dgm:t>
        <a:bodyPr/>
        <a:lstStyle/>
        <a:p>
          <a:r>
            <a:rPr lang="en-US" sz="1400" dirty="0">
              <a:latin typeface="Signika" panose="020B0604020202020204" charset="0"/>
            </a:rPr>
            <a:t>Professional Ethics</a:t>
          </a:r>
          <a:endParaRPr lang="en-IN" sz="1400" dirty="0">
            <a:latin typeface="Signika" panose="020B0604020202020204" charset="0"/>
          </a:endParaRPr>
        </a:p>
      </dgm:t>
    </dgm:pt>
    <dgm:pt modelId="{E520AF16-DA08-4C6F-9973-3B950D8BAB65}" type="parTrans" cxnId="{4508B179-A8EB-4213-9117-1E2915AD6E28}">
      <dgm:prSet/>
      <dgm:spPr/>
      <dgm:t>
        <a:bodyPr/>
        <a:lstStyle/>
        <a:p>
          <a:endParaRPr lang="en-IN" sz="1400">
            <a:latin typeface="Signika" panose="020B0604020202020204" charset="0"/>
          </a:endParaRPr>
        </a:p>
      </dgm:t>
    </dgm:pt>
    <dgm:pt modelId="{BC7E43D0-5CBD-4C5F-8403-69D0B0F7C6D7}" type="sibTrans" cxnId="{4508B179-A8EB-4213-9117-1E2915AD6E28}">
      <dgm:prSet/>
      <dgm:spPr/>
      <dgm:t>
        <a:bodyPr/>
        <a:lstStyle/>
        <a:p>
          <a:endParaRPr lang="en-IN" sz="1400">
            <a:latin typeface="Signika" panose="020B0604020202020204" charset="0"/>
          </a:endParaRPr>
        </a:p>
      </dgm:t>
    </dgm:pt>
    <dgm:pt modelId="{3806733A-9F1B-475D-B37C-BC9733944758}">
      <dgm:prSet phldrT="[Text]" custT="1"/>
      <dgm:spPr/>
      <dgm:t>
        <a:bodyPr/>
        <a:lstStyle/>
        <a:p>
          <a:r>
            <a:rPr lang="en-US" sz="1400" dirty="0">
              <a:latin typeface="Signika" panose="020B0604020202020204" charset="0"/>
            </a:rPr>
            <a:t>Technology Proficiency</a:t>
          </a:r>
          <a:endParaRPr lang="en-IN" sz="1400" dirty="0">
            <a:latin typeface="Signika" panose="020B0604020202020204" charset="0"/>
          </a:endParaRPr>
        </a:p>
      </dgm:t>
    </dgm:pt>
    <dgm:pt modelId="{3263B1F9-AAC1-48CE-8F84-B5C0B3FA5B4B}" type="parTrans" cxnId="{545D8353-8C58-4850-8E98-5A44487D82D4}">
      <dgm:prSet/>
      <dgm:spPr/>
      <dgm:t>
        <a:bodyPr/>
        <a:lstStyle/>
        <a:p>
          <a:endParaRPr lang="en-IN" sz="1400">
            <a:latin typeface="Signika" panose="020B0604020202020204" charset="0"/>
          </a:endParaRPr>
        </a:p>
      </dgm:t>
    </dgm:pt>
    <dgm:pt modelId="{431D134A-A489-4C8E-B6B3-E207685A318F}" type="sibTrans" cxnId="{545D8353-8C58-4850-8E98-5A44487D82D4}">
      <dgm:prSet/>
      <dgm:spPr/>
      <dgm:t>
        <a:bodyPr/>
        <a:lstStyle/>
        <a:p>
          <a:endParaRPr lang="en-IN" sz="1400">
            <a:latin typeface="Signika" panose="020B0604020202020204" charset="0"/>
          </a:endParaRPr>
        </a:p>
      </dgm:t>
    </dgm:pt>
    <dgm:pt modelId="{390BD908-6DD6-4FA6-A461-D70B74A3EFA6}">
      <dgm:prSet phldrT="[Text]" custT="1"/>
      <dgm:spPr/>
      <dgm:t>
        <a:bodyPr/>
        <a:lstStyle/>
        <a:p>
          <a:r>
            <a:rPr lang="en-US" sz="1400" dirty="0">
              <a:latin typeface="Signika" panose="020B0604020202020204" charset="0"/>
            </a:rPr>
            <a:t>Follow-up</a:t>
          </a:r>
          <a:endParaRPr lang="en-IN" sz="1400" dirty="0">
            <a:latin typeface="Signika" panose="020B0604020202020204" charset="0"/>
          </a:endParaRPr>
        </a:p>
      </dgm:t>
    </dgm:pt>
    <dgm:pt modelId="{584DA941-0314-40A3-B0B1-40A34CE8F163}" type="parTrans" cxnId="{AEA21D70-5992-4812-A9D9-F608172D3807}">
      <dgm:prSet/>
      <dgm:spPr/>
      <dgm:t>
        <a:bodyPr/>
        <a:lstStyle/>
        <a:p>
          <a:endParaRPr lang="en-IN" sz="1400">
            <a:latin typeface="Signika" panose="020B0604020202020204" charset="0"/>
          </a:endParaRPr>
        </a:p>
      </dgm:t>
    </dgm:pt>
    <dgm:pt modelId="{4DF40B2E-8883-4631-A73B-27F937769E01}" type="sibTrans" cxnId="{AEA21D70-5992-4812-A9D9-F608172D3807}">
      <dgm:prSet/>
      <dgm:spPr/>
      <dgm:t>
        <a:bodyPr/>
        <a:lstStyle/>
        <a:p>
          <a:endParaRPr lang="en-IN" sz="1400">
            <a:latin typeface="Signika" panose="020B0604020202020204" charset="0"/>
          </a:endParaRPr>
        </a:p>
      </dgm:t>
    </dgm:pt>
    <dgm:pt modelId="{DAC45307-4B89-4116-B125-44682899C20C}">
      <dgm:prSet phldrT="[Text]" custT="1"/>
      <dgm:spPr/>
      <dgm:t>
        <a:bodyPr/>
        <a:lstStyle/>
        <a:p>
          <a:r>
            <a:rPr lang="en-US" sz="1400" dirty="0">
              <a:latin typeface="Signika" panose="020B0604020202020204" charset="0"/>
            </a:rPr>
            <a:t>Personal Branding</a:t>
          </a:r>
          <a:endParaRPr lang="en-IN" sz="1400" dirty="0">
            <a:latin typeface="Signika" panose="020B0604020202020204" charset="0"/>
          </a:endParaRPr>
        </a:p>
      </dgm:t>
    </dgm:pt>
    <dgm:pt modelId="{72F3F3AE-A27E-452A-9B6C-AFCBD2039782}" type="parTrans" cxnId="{5A01C8F0-93E3-417E-B294-AAE05D5F2541}">
      <dgm:prSet/>
      <dgm:spPr/>
      <dgm:t>
        <a:bodyPr/>
        <a:lstStyle/>
        <a:p>
          <a:endParaRPr lang="en-IN" sz="1400">
            <a:latin typeface="Signika" panose="020B0604020202020204" charset="0"/>
          </a:endParaRPr>
        </a:p>
      </dgm:t>
    </dgm:pt>
    <dgm:pt modelId="{D8F861BE-9897-4789-A172-8F1DB8A56FCA}" type="sibTrans" cxnId="{5A01C8F0-93E3-417E-B294-AAE05D5F2541}">
      <dgm:prSet/>
      <dgm:spPr/>
      <dgm:t>
        <a:bodyPr/>
        <a:lstStyle/>
        <a:p>
          <a:endParaRPr lang="en-IN" sz="1400">
            <a:latin typeface="Signika" panose="020B0604020202020204" charset="0"/>
          </a:endParaRPr>
        </a:p>
      </dgm:t>
    </dgm:pt>
    <dgm:pt modelId="{47D2AC17-5A27-4F30-942F-5463D0204484}" type="pres">
      <dgm:prSet presAssocID="{423453BF-049C-425D-B5A5-BA5C6DEC0C12}" presName="diagram" presStyleCnt="0">
        <dgm:presLayoutVars>
          <dgm:dir/>
          <dgm:resizeHandles val="exact"/>
        </dgm:presLayoutVars>
      </dgm:prSet>
      <dgm:spPr/>
    </dgm:pt>
    <dgm:pt modelId="{6A397E66-B492-4D2A-B74E-70F6F8B90FCE}" type="pres">
      <dgm:prSet presAssocID="{E0C7248C-DD89-4939-936C-3930C56D40F6}" presName="node" presStyleLbl="node1" presStyleIdx="0" presStyleCnt="14">
        <dgm:presLayoutVars>
          <dgm:bulletEnabled val="1"/>
        </dgm:presLayoutVars>
      </dgm:prSet>
      <dgm:spPr/>
    </dgm:pt>
    <dgm:pt modelId="{CE4451B4-D273-40C5-8BA8-B5E9E08E0FB6}" type="pres">
      <dgm:prSet presAssocID="{23A33BE6-32B7-4329-8D43-746DB1517704}" presName="sibTrans" presStyleCnt="0"/>
      <dgm:spPr/>
    </dgm:pt>
    <dgm:pt modelId="{C838082F-5345-4DF4-B5AB-5AAA71FF04A2}" type="pres">
      <dgm:prSet presAssocID="{E68D10FA-1A1B-49FD-8EC2-9DF4494281B7}" presName="node" presStyleLbl="node1" presStyleIdx="1" presStyleCnt="14">
        <dgm:presLayoutVars>
          <dgm:bulletEnabled val="1"/>
        </dgm:presLayoutVars>
      </dgm:prSet>
      <dgm:spPr/>
    </dgm:pt>
    <dgm:pt modelId="{02D58258-4A13-4D6C-A362-957067518211}" type="pres">
      <dgm:prSet presAssocID="{BD0544D0-4DF3-4BBF-9430-DC8DEA753D31}" presName="sibTrans" presStyleCnt="0"/>
      <dgm:spPr/>
    </dgm:pt>
    <dgm:pt modelId="{A2946CE6-203E-474D-A87E-B89C094FAA22}" type="pres">
      <dgm:prSet presAssocID="{C75E4821-B4B6-4E51-8C2D-1C4157332128}" presName="node" presStyleLbl="node1" presStyleIdx="2" presStyleCnt="14">
        <dgm:presLayoutVars>
          <dgm:bulletEnabled val="1"/>
        </dgm:presLayoutVars>
      </dgm:prSet>
      <dgm:spPr/>
    </dgm:pt>
    <dgm:pt modelId="{71A9B2F1-90FE-435B-8BFD-B95D7EAB137D}" type="pres">
      <dgm:prSet presAssocID="{0206E998-ADCA-4335-BDB5-358240798A75}" presName="sibTrans" presStyleCnt="0"/>
      <dgm:spPr/>
    </dgm:pt>
    <dgm:pt modelId="{0316A54A-7832-44BE-996F-7D791692D436}" type="pres">
      <dgm:prSet presAssocID="{DAA300C7-58B2-41B3-9317-7A1364DC6A34}" presName="node" presStyleLbl="node1" presStyleIdx="3" presStyleCnt="14">
        <dgm:presLayoutVars>
          <dgm:bulletEnabled val="1"/>
        </dgm:presLayoutVars>
      </dgm:prSet>
      <dgm:spPr/>
    </dgm:pt>
    <dgm:pt modelId="{425364BA-8787-4F62-9234-D648FF1D4C70}" type="pres">
      <dgm:prSet presAssocID="{31E77A12-D793-43ED-A957-10249E702C95}" presName="sibTrans" presStyleCnt="0"/>
      <dgm:spPr/>
    </dgm:pt>
    <dgm:pt modelId="{F254ACCB-B1A1-4677-94A5-79854A5749CE}" type="pres">
      <dgm:prSet presAssocID="{2F67F500-90FC-4283-9F01-58E445244D0D}" presName="node" presStyleLbl="node1" presStyleIdx="4" presStyleCnt="14">
        <dgm:presLayoutVars>
          <dgm:bulletEnabled val="1"/>
        </dgm:presLayoutVars>
      </dgm:prSet>
      <dgm:spPr/>
    </dgm:pt>
    <dgm:pt modelId="{8D44EF1E-D02F-4480-8921-D35D29F946DD}" type="pres">
      <dgm:prSet presAssocID="{849732AD-71A2-4DBF-8367-A5F5B2D36DE3}" presName="sibTrans" presStyleCnt="0"/>
      <dgm:spPr/>
    </dgm:pt>
    <dgm:pt modelId="{85B17E50-9B5D-46DE-9865-C5630AE0E4DD}" type="pres">
      <dgm:prSet presAssocID="{02FE93E3-9C56-485E-8099-3ED77A2F1265}" presName="node" presStyleLbl="node1" presStyleIdx="5" presStyleCnt="14">
        <dgm:presLayoutVars>
          <dgm:bulletEnabled val="1"/>
        </dgm:presLayoutVars>
      </dgm:prSet>
      <dgm:spPr/>
    </dgm:pt>
    <dgm:pt modelId="{D1EAE5B8-2AB2-45D1-834D-65BF58739CD6}" type="pres">
      <dgm:prSet presAssocID="{1071A141-A955-495C-8F58-FD1C7608A748}" presName="sibTrans" presStyleCnt="0"/>
      <dgm:spPr/>
    </dgm:pt>
    <dgm:pt modelId="{B0FD78D6-ACE6-4F4A-B144-2244F83EC4DA}" type="pres">
      <dgm:prSet presAssocID="{6B79B8FA-2B33-4D36-9A18-3BBA8D906BAF}" presName="node" presStyleLbl="node1" presStyleIdx="6" presStyleCnt="14">
        <dgm:presLayoutVars>
          <dgm:bulletEnabled val="1"/>
        </dgm:presLayoutVars>
      </dgm:prSet>
      <dgm:spPr/>
    </dgm:pt>
    <dgm:pt modelId="{B9DE2D96-056E-44C2-A6F9-ABE640411096}" type="pres">
      <dgm:prSet presAssocID="{F1097C01-68BB-484C-866C-C532E88F789B}" presName="sibTrans" presStyleCnt="0"/>
      <dgm:spPr/>
    </dgm:pt>
    <dgm:pt modelId="{F33F29E1-AE39-4EC3-8750-5A4278FC6B00}" type="pres">
      <dgm:prSet presAssocID="{A9F4E082-B965-4604-93E0-5C749BFFD9C1}" presName="node" presStyleLbl="node1" presStyleIdx="7" presStyleCnt="14">
        <dgm:presLayoutVars>
          <dgm:bulletEnabled val="1"/>
        </dgm:presLayoutVars>
      </dgm:prSet>
      <dgm:spPr/>
    </dgm:pt>
    <dgm:pt modelId="{60512991-89A9-4422-9475-2FAAD3048611}" type="pres">
      <dgm:prSet presAssocID="{66A48706-8806-4EF7-801E-BFEDD93C455B}" presName="sibTrans" presStyleCnt="0"/>
      <dgm:spPr/>
    </dgm:pt>
    <dgm:pt modelId="{DAA6E9AB-205D-46BD-AB32-CAF72E590FCC}" type="pres">
      <dgm:prSet presAssocID="{2E978E26-AF16-4B93-ABF6-5B4F21A3F41B}" presName="node" presStyleLbl="node1" presStyleIdx="8" presStyleCnt="14">
        <dgm:presLayoutVars>
          <dgm:bulletEnabled val="1"/>
        </dgm:presLayoutVars>
      </dgm:prSet>
      <dgm:spPr/>
    </dgm:pt>
    <dgm:pt modelId="{2A7731B6-1C19-4BB6-99F5-527D295CEF3D}" type="pres">
      <dgm:prSet presAssocID="{76D345C1-CE03-4574-89BB-FB621168AAB6}" presName="sibTrans" presStyleCnt="0"/>
      <dgm:spPr/>
    </dgm:pt>
    <dgm:pt modelId="{9347702C-A98B-4375-A1B6-18E829A9090D}" type="pres">
      <dgm:prSet presAssocID="{884BA7F4-39A9-4C72-95B0-DB0AA0A4D34F}" presName="node" presStyleLbl="node1" presStyleIdx="9" presStyleCnt="14">
        <dgm:presLayoutVars>
          <dgm:bulletEnabled val="1"/>
        </dgm:presLayoutVars>
      </dgm:prSet>
      <dgm:spPr/>
    </dgm:pt>
    <dgm:pt modelId="{D51C43E1-B7F6-4EE2-83DB-0E1557A3B63B}" type="pres">
      <dgm:prSet presAssocID="{070C6457-6422-4922-8C4E-A808A845ACA6}" presName="sibTrans" presStyleCnt="0"/>
      <dgm:spPr/>
    </dgm:pt>
    <dgm:pt modelId="{E0CF85C8-470B-4680-B40B-0AC2954E822B}" type="pres">
      <dgm:prSet presAssocID="{1248A64A-A119-4D54-AC7E-A967B8B992AB}" presName="node" presStyleLbl="node1" presStyleIdx="10" presStyleCnt="14">
        <dgm:presLayoutVars>
          <dgm:bulletEnabled val="1"/>
        </dgm:presLayoutVars>
      </dgm:prSet>
      <dgm:spPr/>
    </dgm:pt>
    <dgm:pt modelId="{17E3F303-F225-430D-83C9-A572CE080238}" type="pres">
      <dgm:prSet presAssocID="{BC7E43D0-5CBD-4C5F-8403-69D0B0F7C6D7}" presName="sibTrans" presStyleCnt="0"/>
      <dgm:spPr/>
    </dgm:pt>
    <dgm:pt modelId="{5251B625-200B-40A0-B896-57ADAF8954E6}" type="pres">
      <dgm:prSet presAssocID="{3806733A-9F1B-475D-B37C-BC9733944758}" presName="node" presStyleLbl="node1" presStyleIdx="11" presStyleCnt="14">
        <dgm:presLayoutVars>
          <dgm:bulletEnabled val="1"/>
        </dgm:presLayoutVars>
      </dgm:prSet>
      <dgm:spPr/>
    </dgm:pt>
    <dgm:pt modelId="{C0349685-A306-4F59-A867-50B6F6E57656}" type="pres">
      <dgm:prSet presAssocID="{431D134A-A489-4C8E-B6B3-E207685A318F}" presName="sibTrans" presStyleCnt="0"/>
      <dgm:spPr/>
    </dgm:pt>
    <dgm:pt modelId="{98BA694A-79DF-487B-9E54-DE668239000D}" type="pres">
      <dgm:prSet presAssocID="{390BD908-6DD6-4FA6-A461-D70B74A3EFA6}" presName="node" presStyleLbl="node1" presStyleIdx="12" presStyleCnt="14">
        <dgm:presLayoutVars>
          <dgm:bulletEnabled val="1"/>
        </dgm:presLayoutVars>
      </dgm:prSet>
      <dgm:spPr/>
    </dgm:pt>
    <dgm:pt modelId="{8E61F04F-CB25-4A42-B3B7-53D8DE58D39C}" type="pres">
      <dgm:prSet presAssocID="{4DF40B2E-8883-4631-A73B-27F937769E01}" presName="sibTrans" presStyleCnt="0"/>
      <dgm:spPr/>
    </dgm:pt>
    <dgm:pt modelId="{732C40E7-FF23-4FE4-98F8-B4462D64DD93}" type="pres">
      <dgm:prSet presAssocID="{DAC45307-4B89-4116-B125-44682899C20C}" presName="node" presStyleLbl="node1" presStyleIdx="13" presStyleCnt="14">
        <dgm:presLayoutVars>
          <dgm:bulletEnabled val="1"/>
        </dgm:presLayoutVars>
      </dgm:prSet>
      <dgm:spPr/>
    </dgm:pt>
  </dgm:ptLst>
  <dgm:cxnLst>
    <dgm:cxn modelId="{F36A9309-B368-4F5B-890F-76B41B7B4207}" type="presOf" srcId="{DAA300C7-58B2-41B3-9317-7A1364DC6A34}" destId="{0316A54A-7832-44BE-996F-7D791692D436}" srcOrd="0" destOrd="0" presId="urn:microsoft.com/office/officeart/2005/8/layout/default"/>
    <dgm:cxn modelId="{6AEBC010-46D3-4C51-8909-BEB00D67E734}" srcId="{423453BF-049C-425D-B5A5-BA5C6DEC0C12}" destId="{E0C7248C-DD89-4939-936C-3930C56D40F6}" srcOrd="0" destOrd="0" parTransId="{CCBF96A2-1C88-44EA-B42B-44A0460B1781}" sibTransId="{23A33BE6-32B7-4329-8D43-746DB1517704}"/>
    <dgm:cxn modelId="{5E5D4716-9D6E-4A0E-9CC5-DD3A85D88B72}" srcId="{423453BF-049C-425D-B5A5-BA5C6DEC0C12}" destId="{E68D10FA-1A1B-49FD-8EC2-9DF4494281B7}" srcOrd="1" destOrd="0" parTransId="{91688847-7A8B-48DD-8F57-BF3E3D2B226E}" sibTransId="{BD0544D0-4DF3-4BBF-9430-DC8DEA753D31}"/>
    <dgm:cxn modelId="{05C9891F-AF40-4178-8AAC-E5AE7495AA6D}" type="presOf" srcId="{E68D10FA-1A1B-49FD-8EC2-9DF4494281B7}" destId="{C838082F-5345-4DF4-B5AB-5AAA71FF04A2}" srcOrd="0" destOrd="0" presId="urn:microsoft.com/office/officeart/2005/8/layout/default"/>
    <dgm:cxn modelId="{47217B29-DAEC-4672-9B3F-AB2171D971D9}" srcId="{423453BF-049C-425D-B5A5-BA5C6DEC0C12}" destId="{DAA300C7-58B2-41B3-9317-7A1364DC6A34}" srcOrd="3" destOrd="0" parTransId="{09A7C298-0A05-4D15-8B92-F6EDED121408}" sibTransId="{31E77A12-D793-43ED-A957-10249E702C95}"/>
    <dgm:cxn modelId="{1F2DF738-C66B-4ABE-8FC4-C3E498CB0A4F}" srcId="{423453BF-049C-425D-B5A5-BA5C6DEC0C12}" destId="{C75E4821-B4B6-4E51-8C2D-1C4157332128}" srcOrd="2" destOrd="0" parTransId="{7BF92360-974C-49AF-AD00-34141A8F13C3}" sibTransId="{0206E998-ADCA-4335-BDB5-358240798A75}"/>
    <dgm:cxn modelId="{A88FCC5F-8AC3-47B8-8959-075F1E19A126}" type="presOf" srcId="{6B79B8FA-2B33-4D36-9A18-3BBA8D906BAF}" destId="{B0FD78D6-ACE6-4F4A-B144-2244F83EC4DA}" srcOrd="0" destOrd="0" presId="urn:microsoft.com/office/officeart/2005/8/layout/default"/>
    <dgm:cxn modelId="{BCE57F60-210E-4405-A42F-A009176A1201}" srcId="{423453BF-049C-425D-B5A5-BA5C6DEC0C12}" destId="{02FE93E3-9C56-485E-8099-3ED77A2F1265}" srcOrd="5" destOrd="0" parTransId="{003C3D41-6510-4228-903A-D8007FE32751}" sibTransId="{1071A141-A955-495C-8F58-FD1C7608A748}"/>
    <dgm:cxn modelId="{834F7F42-2A61-4E95-941A-006AD5E36DF2}" type="presOf" srcId="{C75E4821-B4B6-4E51-8C2D-1C4157332128}" destId="{A2946CE6-203E-474D-A87E-B89C094FAA22}" srcOrd="0" destOrd="0" presId="urn:microsoft.com/office/officeart/2005/8/layout/default"/>
    <dgm:cxn modelId="{F5C3FA6F-2526-4B25-B772-1F314E37BF2D}" srcId="{423453BF-049C-425D-B5A5-BA5C6DEC0C12}" destId="{2F67F500-90FC-4283-9F01-58E445244D0D}" srcOrd="4" destOrd="0" parTransId="{64533363-F264-4232-A247-93951508AEAD}" sibTransId="{849732AD-71A2-4DBF-8367-A5F5B2D36DE3}"/>
    <dgm:cxn modelId="{AEA21D70-5992-4812-A9D9-F608172D3807}" srcId="{423453BF-049C-425D-B5A5-BA5C6DEC0C12}" destId="{390BD908-6DD6-4FA6-A461-D70B74A3EFA6}" srcOrd="12" destOrd="0" parTransId="{584DA941-0314-40A3-B0B1-40A34CE8F163}" sibTransId="{4DF40B2E-8883-4631-A73B-27F937769E01}"/>
    <dgm:cxn modelId="{545D8353-8C58-4850-8E98-5A44487D82D4}" srcId="{423453BF-049C-425D-B5A5-BA5C6DEC0C12}" destId="{3806733A-9F1B-475D-B37C-BC9733944758}" srcOrd="11" destOrd="0" parTransId="{3263B1F9-AAC1-48CE-8F84-B5C0B3FA5B4B}" sibTransId="{431D134A-A489-4C8E-B6B3-E207685A318F}"/>
    <dgm:cxn modelId="{14801474-0377-4014-88D2-4F4546992669}" type="presOf" srcId="{423453BF-049C-425D-B5A5-BA5C6DEC0C12}" destId="{47D2AC17-5A27-4F30-942F-5463D0204484}" srcOrd="0" destOrd="0" presId="urn:microsoft.com/office/officeart/2005/8/layout/default"/>
    <dgm:cxn modelId="{9D816657-DBDE-4B15-8E05-BFD094FDF984}" srcId="{423453BF-049C-425D-B5A5-BA5C6DEC0C12}" destId="{2E978E26-AF16-4B93-ABF6-5B4F21A3F41B}" srcOrd="8" destOrd="0" parTransId="{E60F9D9E-025E-4352-98E3-5AD27D1EB49E}" sibTransId="{76D345C1-CE03-4574-89BB-FB621168AAB6}"/>
    <dgm:cxn modelId="{4508B179-A8EB-4213-9117-1E2915AD6E28}" srcId="{423453BF-049C-425D-B5A5-BA5C6DEC0C12}" destId="{1248A64A-A119-4D54-AC7E-A967B8B992AB}" srcOrd="10" destOrd="0" parTransId="{E520AF16-DA08-4C6F-9973-3B950D8BAB65}" sibTransId="{BC7E43D0-5CBD-4C5F-8403-69D0B0F7C6D7}"/>
    <dgm:cxn modelId="{94C82D84-25C5-4B95-88DE-5D64C32DEB88}" type="presOf" srcId="{2E978E26-AF16-4B93-ABF6-5B4F21A3F41B}" destId="{DAA6E9AB-205D-46BD-AB32-CAF72E590FCC}" srcOrd="0" destOrd="0" presId="urn:microsoft.com/office/officeart/2005/8/layout/default"/>
    <dgm:cxn modelId="{EC7A6D88-AAB4-4B0B-9AC8-F48EFF4A36DF}" type="presOf" srcId="{2F67F500-90FC-4283-9F01-58E445244D0D}" destId="{F254ACCB-B1A1-4677-94A5-79854A5749CE}" srcOrd="0" destOrd="0" presId="urn:microsoft.com/office/officeart/2005/8/layout/default"/>
    <dgm:cxn modelId="{9DF2468B-F100-4D77-9D61-75C616556587}" type="presOf" srcId="{3806733A-9F1B-475D-B37C-BC9733944758}" destId="{5251B625-200B-40A0-B896-57ADAF8954E6}" srcOrd="0" destOrd="0" presId="urn:microsoft.com/office/officeart/2005/8/layout/default"/>
    <dgm:cxn modelId="{61F1CE8D-9B20-4FC9-97F0-DB80907B9802}" srcId="{423453BF-049C-425D-B5A5-BA5C6DEC0C12}" destId="{6B79B8FA-2B33-4D36-9A18-3BBA8D906BAF}" srcOrd="6" destOrd="0" parTransId="{B69A0B5D-14BB-4FF8-B4EB-33FA35451121}" sibTransId="{F1097C01-68BB-484C-866C-C532E88F789B}"/>
    <dgm:cxn modelId="{9DCDDAA4-39A1-48EE-82B4-090304B5D185}" type="presOf" srcId="{A9F4E082-B965-4604-93E0-5C749BFFD9C1}" destId="{F33F29E1-AE39-4EC3-8750-5A4278FC6B00}" srcOrd="0" destOrd="0" presId="urn:microsoft.com/office/officeart/2005/8/layout/default"/>
    <dgm:cxn modelId="{E1F3E0A5-6157-448F-BA9C-21A04D2268C7}" srcId="{423453BF-049C-425D-B5A5-BA5C6DEC0C12}" destId="{884BA7F4-39A9-4C72-95B0-DB0AA0A4D34F}" srcOrd="9" destOrd="0" parTransId="{09DADC30-BC31-4478-A90A-1BEC0DCD4B04}" sibTransId="{070C6457-6422-4922-8C4E-A808A845ACA6}"/>
    <dgm:cxn modelId="{4197B7B0-592F-4C89-9B9B-D6F080B8705B}" type="presOf" srcId="{02FE93E3-9C56-485E-8099-3ED77A2F1265}" destId="{85B17E50-9B5D-46DE-9865-C5630AE0E4DD}" srcOrd="0" destOrd="0" presId="urn:microsoft.com/office/officeart/2005/8/layout/default"/>
    <dgm:cxn modelId="{49552FB6-E7E0-47EA-874E-B4326DC963DC}" type="presOf" srcId="{1248A64A-A119-4D54-AC7E-A967B8B992AB}" destId="{E0CF85C8-470B-4680-B40B-0AC2954E822B}" srcOrd="0" destOrd="0" presId="urn:microsoft.com/office/officeart/2005/8/layout/default"/>
    <dgm:cxn modelId="{26250ECB-9B82-419A-8B7C-EE172D70A2D5}" type="presOf" srcId="{DAC45307-4B89-4116-B125-44682899C20C}" destId="{732C40E7-FF23-4FE4-98F8-B4462D64DD93}" srcOrd="0" destOrd="0" presId="urn:microsoft.com/office/officeart/2005/8/layout/default"/>
    <dgm:cxn modelId="{7DE352D1-3B70-4B09-8766-255B50C9E1E0}" type="presOf" srcId="{390BD908-6DD6-4FA6-A461-D70B74A3EFA6}" destId="{98BA694A-79DF-487B-9E54-DE668239000D}" srcOrd="0" destOrd="0" presId="urn:microsoft.com/office/officeart/2005/8/layout/default"/>
    <dgm:cxn modelId="{9F9B8DD8-3137-4A94-99DA-78CE1BD09623}" type="presOf" srcId="{884BA7F4-39A9-4C72-95B0-DB0AA0A4D34F}" destId="{9347702C-A98B-4375-A1B6-18E829A9090D}" srcOrd="0" destOrd="0" presId="urn:microsoft.com/office/officeart/2005/8/layout/default"/>
    <dgm:cxn modelId="{BA3A73E0-775C-4031-8F4A-4CA18449770D}" srcId="{423453BF-049C-425D-B5A5-BA5C6DEC0C12}" destId="{A9F4E082-B965-4604-93E0-5C749BFFD9C1}" srcOrd="7" destOrd="0" parTransId="{71289302-907B-4BCC-A030-8BAE669A583D}" sibTransId="{66A48706-8806-4EF7-801E-BFEDD93C455B}"/>
    <dgm:cxn modelId="{5A01C8F0-93E3-417E-B294-AAE05D5F2541}" srcId="{423453BF-049C-425D-B5A5-BA5C6DEC0C12}" destId="{DAC45307-4B89-4116-B125-44682899C20C}" srcOrd="13" destOrd="0" parTransId="{72F3F3AE-A27E-452A-9B6C-AFCBD2039782}" sibTransId="{D8F861BE-9897-4789-A172-8F1DB8A56FCA}"/>
    <dgm:cxn modelId="{AFD4FCF5-66BF-4826-944F-DEA2EF3CFD57}" type="presOf" srcId="{E0C7248C-DD89-4939-936C-3930C56D40F6}" destId="{6A397E66-B492-4D2A-B74E-70F6F8B90FCE}" srcOrd="0" destOrd="0" presId="urn:microsoft.com/office/officeart/2005/8/layout/default"/>
    <dgm:cxn modelId="{447D4B73-D232-42FF-9CA9-E87C472E2446}" type="presParOf" srcId="{47D2AC17-5A27-4F30-942F-5463D0204484}" destId="{6A397E66-B492-4D2A-B74E-70F6F8B90FCE}" srcOrd="0" destOrd="0" presId="urn:microsoft.com/office/officeart/2005/8/layout/default"/>
    <dgm:cxn modelId="{60EE3AAB-818B-44DB-AEF8-D2D1C41A5E5B}" type="presParOf" srcId="{47D2AC17-5A27-4F30-942F-5463D0204484}" destId="{CE4451B4-D273-40C5-8BA8-B5E9E08E0FB6}" srcOrd="1" destOrd="0" presId="urn:microsoft.com/office/officeart/2005/8/layout/default"/>
    <dgm:cxn modelId="{8BB07657-E0DC-4A45-976B-185E6EAA1538}" type="presParOf" srcId="{47D2AC17-5A27-4F30-942F-5463D0204484}" destId="{C838082F-5345-4DF4-B5AB-5AAA71FF04A2}" srcOrd="2" destOrd="0" presId="urn:microsoft.com/office/officeart/2005/8/layout/default"/>
    <dgm:cxn modelId="{56E84CA7-4E45-4D12-BE15-38BF2B9D43EB}" type="presParOf" srcId="{47D2AC17-5A27-4F30-942F-5463D0204484}" destId="{02D58258-4A13-4D6C-A362-957067518211}" srcOrd="3" destOrd="0" presId="urn:microsoft.com/office/officeart/2005/8/layout/default"/>
    <dgm:cxn modelId="{F87F148A-F197-4AA7-A985-EC8B915437FF}" type="presParOf" srcId="{47D2AC17-5A27-4F30-942F-5463D0204484}" destId="{A2946CE6-203E-474D-A87E-B89C094FAA22}" srcOrd="4" destOrd="0" presId="urn:microsoft.com/office/officeart/2005/8/layout/default"/>
    <dgm:cxn modelId="{C796FCC2-324D-4773-91DC-DEF77C44D901}" type="presParOf" srcId="{47D2AC17-5A27-4F30-942F-5463D0204484}" destId="{71A9B2F1-90FE-435B-8BFD-B95D7EAB137D}" srcOrd="5" destOrd="0" presId="urn:microsoft.com/office/officeart/2005/8/layout/default"/>
    <dgm:cxn modelId="{3EF0B1CF-B6C5-4FA3-9445-EA5EF5883B3E}" type="presParOf" srcId="{47D2AC17-5A27-4F30-942F-5463D0204484}" destId="{0316A54A-7832-44BE-996F-7D791692D436}" srcOrd="6" destOrd="0" presId="urn:microsoft.com/office/officeart/2005/8/layout/default"/>
    <dgm:cxn modelId="{DDE84B78-BD1C-4A62-9F0A-A3D7B72A2018}" type="presParOf" srcId="{47D2AC17-5A27-4F30-942F-5463D0204484}" destId="{425364BA-8787-4F62-9234-D648FF1D4C70}" srcOrd="7" destOrd="0" presId="urn:microsoft.com/office/officeart/2005/8/layout/default"/>
    <dgm:cxn modelId="{97E463D7-74AE-447F-BD85-47102AE56B14}" type="presParOf" srcId="{47D2AC17-5A27-4F30-942F-5463D0204484}" destId="{F254ACCB-B1A1-4677-94A5-79854A5749CE}" srcOrd="8" destOrd="0" presId="urn:microsoft.com/office/officeart/2005/8/layout/default"/>
    <dgm:cxn modelId="{56E8BA23-0392-49E7-9653-73CEA3D0152A}" type="presParOf" srcId="{47D2AC17-5A27-4F30-942F-5463D0204484}" destId="{8D44EF1E-D02F-4480-8921-D35D29F946DD}" srcOrd="9" destOrd="0" presId="urn:microsoft.com/office/officeart/2005/8/layout/default"/>
    <dgm:cxn modelId="{1E2DD9A9-41ED-49E5-BFE3-720A0AF8C13A}" type="presParOf" srcId="{47D2AC17-5A27-4F30-942F-5463D0204484}" destId="{85B17E50-9B5D-46DE-9865-C5630AE0E4DD}" srcOrd="10" destOrd="0" presId="urn:microsoft.com/office/officeart/2005/8/layout/default"/>
    <dgm:cxn modelId="{49FAEED5-E727-4596-B894-4521B6288EE3}" type="presParOf" srcId="{47D2AC17-5A27-4F30-942F-5463D0204484}" destId="{D1EAE5B8-2AB2-45D1-834D-65BF58739CD6}" srcOrd="11" destOrd="0" presId="urn:microsoft.com/office/officeart/2005/8/layout/default"/>
    <dgm:cxn modelId="{A2E2DA12-D344-4A62-9971-AAA430F0E422}" type="presParOf" srcId="{47D2AC17-5A27-4F30-942F-5463D0204484}" destId="{B0FD78D6-ACE6-4F4A-B144-2244F83EC4DA}" srcOrd="12" destOrd="0" presId="urn:microsoft.com/office/officeart/2005/8/layout/default"/>
    <dgm:cxn modelId="{EA46514A-E17A-4681-A150-0F75D353B057}" type="presParOf" srcId="{47D2AC17-5A27-4F30-942F-5463D0204484}" destId="{B9DE2D96-056E-44C2-A6F9-ABE640411096}" srcOrd="13" destOrd="0" presId="urn:microsoft.com/office/officeart/2005/8/layout/default"/>
    <dgm:cxn modelId="{FC3FBC62-83D7-4726-94E7-1637F8049355}" type="presParOf" srcId="{47D2AC17-5A27-4F30-942F-5463D0204484}" destId="{F33F29E1-AE39-4EC3-8750-5A4278FC6B00}" srcOrd="14" destOrd="0" presId="urn:microsoft.com/office/officeart/2005/8/layout/default"/>
    <dgm:cxn modelId="{6691BAAD-F47A-43D1-AC62-B0F458D6E2B9}" type="presParOf" srcId="{47D2AC17-5A27-4F30-942F-5463D0204484}" destId="{60512991-89A9-4422-9475-2FAAD3048611}" srcOrd="15" destOrd="0" presId="urn:microsoft.com/office/officeart/2005/8/layout/default"/>
    <dgm:cxn modelId="{AF1CF985-E535-45F4-8FAA-5927A3C10B07}" type="presParOf" srcId="{47D2AC17-5A27-4F30-942F-5463D0204484}" destId="{DAA6E9AB-205D-46BD-AB32-CAF72E590FCC}" srcOrd="16" destOrd="0" presId="urn:microsoft.com/office/officeart/2005/8/layout/default"/>
    <dgm:cxn modelId="{29D83E20-C4B4-4988-8133-E3EF866E4D16}" type="presParOf" srcId="{47D2AC17-5A27-4F30-942F-5463D0204484}" destId="{2A7731B6-1C19-4BB6-99F5-527D295CEF3D}" srcOrd="17" destOrd="0" presId="urn:microsoft.com/office/officeart/2005/8/layout/default"/>
    <dgm:cxn modelId="{46D50255-AC7E-412E-B86A-DA2109D54F3F}" type="presParOf" srcId="{47D2AC17-5A27-4F30-942F-5463D0204484}" destId="{9347702C-A98B-4375-A1B6-18E829A9090D}" srcOrd="18" destOrd="0" presId="urn:microsoft.com/office/officeart/2005/8/layout/default"/>
    <dgm:cxn modelId="{A4A00B9B-1EAD-4BD3-A6E4-F9BA67A9E965}" type="presParOf" srcId="{47D2AC17-5A27-4F30-942F-5463D0204484}" destId="{D51C43E1-B7F6-4EE2-83DB-0E1557A3B63B}" srcOrd="19" destOrd="0" presId="urn:microsoft.com/office/officeart/2005/8/layout/default"/>
    <dgm:cxn modelId="{04BAB13B-257A-4697-BCE5-B28D60336716}" type="presParOf" srcId="{47D2AC17-5A27-4F30-942F-5463D0204484}" destId="{E0CF85C8-470B-4680-B40B-0AC2954E822B}" srcOrd="20" destOrd="0" presId="urn:microsoft.com/office/officeart/2005/8/layout/default"/>
    <dgm:cxn modelId="{230183A6-8B37-4EBB-A034-AF76ED5A3889}" type="presParOf" srcId="{47D2AC17-5A27-4F30-942F-5463D0204484}" destId="{17E3F303-F225-430D-83C9-A572CE080238}" srcOrd="21" destOrd="0" presId="urn:microsoft.com/office/officeart/2005/8/layout/default"/>
    <dgm:cxn modelId="{612FD76E-C27D-4A7F-BAC9-E17463E26717}" type="presParOf" srcId="{47D2AC17-5A27-4F30-942F-5463D0204484}" destId="{5251B625-200B-40A0-B896-57ADAF8954E6}" srcOrd="22" destOrd="0" presId="urn:microsoft.com/office/officeart/2005/8/layout/default"/>
    <dgm:cxn modelId="{0C27DFB6-EED2-4A3C-90D0-8F27788E21BE}" type="presParOf" srcId="{47D2AC17-5A27-4F30-942F-5463D0204484}" destId="{C0349685-A306-4F59-A867-50B6F6E57656}" srcOrd="23" destOrd="0" presId="urn:microsoft.com/office/officeart/2005/8/layout/default"/>
    <dgm:cxn modelId="{552B3C9A-B73A-441A-A461-D1D65DDF5B8D}" type="presParOf" srcId="{47D2AC17-5A27-4F30-942F-5463D0204484}" destId="{98BA694A-79DF-487B-9E54-DE668239000D}" srcOrd="24" destOrd="0" presId="urn:microsoft.com/office/officeart/2005/8/layout/default"/>
    <dgm:cxn modelId="{927BA189-F53A-43BF-B6A2-5CE2ABAD0747}" type="presParOf" srcId="{47D2AC17-5A27-4F30-942F-5463D0204484}" destId="{8E61F04F-CB25-4A42-B3B7-53D8DE58D39C}" srcOrd="25" destOrd="0" presId="urn:microsoft.com/office/officeart/2005/8/layout/default"/>
    <dgm:cxn modelId="{9B5BD513-1868-4D5F-A549-FBD90671436D}" type="presParOf" srcId="{47D2AC17-5A27-4F30-942F-5463D0204484}" destId="{732C40E7-FF23-4FE4-98F8-B4462D64DD93}" srcOrd="2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F0F9F0E-A82A-46DD-9A76-E79613474826}"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66B3F846-DF3C-45C7-BB52-69F423D593E3}">
      <dgm:prSet phldrT="[Text]"/>
      <dgm:spPr/>
      <dgm:t>
        <a:bodyPr/>
        <a:lstStyle/>
        <a:p>
          <a:r>
            <a:rPr lang="en-US" dirty="0">
              <a:latin typeface="Signika" panose="020B0604020202020204" charset="0"/>
            </a:rPr>
            <a:t>Client Acquisition</a:t>
          </a:r>
          <a:endParaRPr lang="en-IN" dirty="0">
            <a:latin typeface="Signika" panose="020B0604020202020204" charset="0"/>
          </a:endParaRPr>
        </a:p>
      </dgm:t>
    </dgm:pt>
    <dgm:pt modelId="{CC79E2B4-8D8A-474C-9B8B-DB6B8822786D}" type="parTrans" cxnId="{46E0888E-839C-4249-9433-AEB647811935}">
      <dgm:prSet/>
      <dgm:spPr/>
      <dgm:t>
        <a:bodyPr/>
        <a:lstStyle/>
        <a:p>
          <a:endParaRPr lang="en-IN">
            <a:latin typeface="Signika" panose="020B0604020202020204" charset="0"/>
          </a:endParaRPr>
        </a:p>
      </dgm:t>
    </dgm:pt>
    <dgm:pt modelId="{73C3E7A5-D8EC-4BEA-9C91-F47CD8411C74}" type="sibTrans" cxnId="{46E0888E-839C-4249-9433-AEB647811935}">
      <dgm:prSet/>
      <dgm:spPr/>
      <dgm:t>
        <a:bodyPr/>
        <a:lstStyle/>
        <a:p>
          <a:endParaRPr lang="en-IN">
            <a:latin typeface="Signika" panose="020B0604020202020204" charset="0"/>
          </a:endParaRPr>
        </a:p>
      </dgm:t>
    </dgm:pt>
    <dgm:pt modelId="{0B0C2C34-95D2-4FCD-983E-67945BC2FEEB}">
      <dgm:prSet phldrT="[Text]"/>
      <dgm:spPr/>
      <dgm:t>
        <a:bodyPr/>
        <a:lstStyle/>
        <a:p>
          <a:r>
            <a:rPr lang="en-US" dirty="0">
              <a:latin typeface="Signika" panose="020B0604020202020204" charset="0"/>
            </a:rPr>
            <a:t>Knowledge Sharing</a:t>
          </a:r>
          <a:endParaRPr lang="en-IN" dirty="0">
            <a:latin typeface="Signika" panose="020B0604020202020204" charset="0"/>
          </a:endParaRPr>
        </a:p>
      </dgm:t>
    </dgm:pt>
    <dgm:pt modelId="{7571DFEA-EBCC-4F0B-9B59-6DA98400135F}" type="parTrans" cxnId="{84868C94-489E-4B23-9E80-C4A93F234900}">
      <dgm:prSet/>
      <dgm:spPr/>
      <dgm:t>
        <a:bodyPr/>
        <a:lstStyle/>
        <a:p>
          <a:endParaRPr lang="en-IN">
            <a:latin typeface="Signika" panose="020B0604020202020204" charset="0"/>
          </a:endParaRPr>
        </a:p>
      </dgm:t>
    </dgm:pt>
    <dgm:pt modelId="{E1175257-2252-427D-A903-9498C169CFCC}" type="sibTrans" cxnId="{84868C94-489E-4B23-9E80-C4A93F234900}">
      <dgm:prSet/>
      <dgm:spPr/>
      <dgm:t>
        <a:bodyPr/>
        <a:lstStyle/>
        <a:p>
          <a:endParaRPr lang="en-IN">
            <a:latin typeface="Signika" panose="020B0604020202020204" charset="0"/>
          </a:endParaRPr>
        </a:p>
      </dgm:t>
    </dgm:pt>
    <dgm:pt modelId="{CB7AF69F-E455-4DE8-A28A-AF400FD17CC4}">
      <dgm:prSet phldrT="[Text]"/>
      <dgm:spPr/>
      <dgm:t>
        <a:bodyPr/>
        <a:lstStyle/>
        <a:p>
          <a:r>
            <a:rPr lang="en-US" dirty="0">
              <a:latin typeface="Signika" panose="020B0604020202020204" charset="0"/>
            </a:rPr>
            <a:t>Referrals</a:t>
          </a:r>
          <a:endParaRPr lang="en-IN" dirty="0">
            <a:latin typeface="Signika" panose="020B0604020202020204" charset="0"/>
          </a:endParaRPr>
        </a:p>
      </dgm:t>
    </dgm:pt>
    <dgm:pt modelId="{DA28E1BF-D300-4311-A6CF-DCFFA6EB5034}" type="parTrans" cxnId="{A82EDFFF-E212-4670-B6B7-6F3BC819FB5C}">
      <dgm:prSet/>
      <dgm:spPr/>
      <dgm:t>
        <a:bodyPr/>
        <a:lstStyle/>
        <a:p>
          <a:endParaRPr lang="en-IN">
            <a:latin typeface="Signika" panose="020B0604020202020204" charset="0"/>
          </a:endParaRPr>
        </a:p>
      </dgm:t>
    </dgm:pt>
    <dgm:pt modelId="{6D6254A8-7A7A-4163-8AF0-48D30F77B27D}" type="sibTrans" cxnId="{A82EDFFF-E212-4670-B6B7-6F3BC819FB5C}">
      <dgm:prSet/>
      <dgm:spPr/>
      <dgm:t>
        <a:bodyPr/>
        <a:lstStyle/>
        <a:p>
          <a:endParaRPr lang="en-IN">
            <a:latin typeface="Signika" panose="020B0604020202020204" charset="0"/>
          </a:endParaRPr>
        </a:p>
      </dgm:t>
    </dgm:pt>
    <dgm:pt modelId="{42C83855-FA54-48B5-A123-85292C6B4F6E}">
      <dgm:prSet phldrT="[Text]"/>
      <dgm:spPr/>
      <dgm:t>
        <a:bodyPr/>
        <a:lstStyle/>
        <a:p>
          <a:r>
            <a:rPr lang="en-US" dirty="0">
              <a:latin typeface="Signika" panose="020B0604020202020204" charset="0"/>
            </a:rPr>
            <a:t>Career Advancement</a:t>
          </a:r>
          <a:endParaRPr lang="en-IN" dirty="0">
            <a:latin typeface="Signika" panose="020B0604020202020204" charset="0"/>
          </a:endParaRPr>
        </a:p>
      </dgm:t>
    </dgm:pt>
    <dgm:pt modelId="{946FB032-741A-44AB-A47D-130B68EE2F0F}" type="parTrans" cxnId="{98F289CB-54AC-4F66-B8E7-002BF3DA1E34}">
      <dgm:prSet/>
      <dgm:spPr/>
      <dgm:t>
        <a:bodyPr/>
        <a:lstStyle/>
        <a:p>
          <a:endParaRPr lang="en-IN">
            <a:latin typeface="Signika" panose="020B0604020202020204" charset="0"/>
          </a:endParaRPr>
        </a:p>
      </dgm:t>
    </dgm:pt>
    <dgm:pt modelId="{9D64B0A1-6A6E-4447-A4C9-F589926749F2}" type="sibTrans" cxnId="{98F289CB-54AC-4F66-B8E7-002BF3DA1E34}">
      <dgm:prSet/>
      <dgm:spPr/>
      <dgm:t>
        <a:bodyPr/>
        <a:lstStyle/>
        <a:p>
          <a:endParaRPr lang="en-IN">
            <a:latin typeface="Signika" panose="020B0604020202020204" charset="0"/>
          </a:endParaRPr>
        </a:p>
      </dgm:t>
    </dgm:pt>
    <dgm:pt modelId="{C3799830-466B-4190-B344-20394A9203AD}">
      <dgm:prSet phldrT="[Text]"/>
      <dgm:spPr/>
      <dgm:t>
        <a:bodyPr/>
        <a:lstStyle/>
        <a:p>
          <a:r>
            <a:rPr lang="en-US" dirty="0">
              <a:latin typeface="Signika" panose="020B0604020202020204" charset="0"/>
            </a:rPr>
            <a:t>Industry Insights</a:t>
          </a:r>
          <a:endParaRPr lang="en-IN" dirty="0">
            <a:latin typeface="Signika" panose="020B0604020202020204" charset="0"/>
          </a:endParaRPr>
        </a:p>
      </dgm:t>
    </dgm:pt>
    <dgm:pt modelId="{54EC5310-B1C4-46F2-BC85-C214B60AED02}" type="parTrans" cxnId="{A4513031-7FE8-4152-BC18-C4B3BAFFBBED}">
      <dgm:prSet/>
      <dgm:spPr/>
      <dgm:t>
        <a:bodyPr/>
        <a:lstStyle/>
        <a:p>
          <a:endParaRPr lang="en-IN">
            <a:latin typeface="Signika" panose="020B0604020202020204" charset="0"/>
          </a:endParaRPr>
        </a:p>
      </dgm:t>
    </dgm:pt>
    <dgm:pt modelId="{34F02A01-6DD6-453E-B9D4-D99AC0BE13AD}" type="sibTrans" cxnId="{A4513031-7FE8-4152-BC18-C4B3BAFFBBED}">
      <dgm:prSet/>
      <dgm:spPr/>
      <dgm:t>
        <a:bodyPr/>
        <a:lstStyle/>
        <a:p>
          <a:endParaRPr lang="en-IN">
            <a:latin typeface="Signika" panose="020B0604020202020204" charset="0"/>
          </a:endParaRPr>
        </a:p>
      </dgm:t>
    </dgm:pt>
    <dgm:pt modelId="{3BD53A15-0696-4DA3-8183-B16845DB908B}" type="pres">
      <dgm:prSet presAssocID="{9F0F9F0E-A82A-46DD-9A76-E79613474826}" presName="diagram" presStyleCnt="0">
        <dgm:presLayoutVars>
          <dgm:dir/>
          <dgm:resizeHandles val="exact"/>
        </dgm:presLayoutVars>
      </dgm:prSet>
      <dgm:spPr/>
    </dgm:pt>
    <dgm:pt modelId="{37C8BE05-58E9-4B2C-880E-7004434A6E61}" type="pres">
      <dgm:prSet presAssocID="{66B3F846-DF3C-45C7-BB52-69F423D593E3}" presName="node" presStyleLbl="node1" presStyleIdx="0" presStyleCnt="5">
        <dgm:presLayoutVars>
          <dgm:bulletEnabled val="1"/>
        </dgm:presLayoutVars>
      </dgm:prSet>
      <dgm:spPr/>
    </dgm:pt>
    <dgm:pt modelId="{6FA1A72B-7D30-49AB-B58D-AB27079E1340}" type="pres">
      <dgm:prSet presAssocID="{73C3E7A5-D8EC-4BEA-9C91-F47CD8411C74}" presName="sibTrans" presStyleCnt="0"/>
      <dgm:spPr/>
    </dgm:pt>
    <dgm:pt modelId="{932E1A55-DDF4-4A01-A069-4D473F76C559}" type="pres">
      <dgm:prSet presAssocID="{0B0C2C34-95D2-4FCD-983E-67945BC2FEEB}" presName="node" presStyleLbl="node1" presStyleIdx="1" presStyleCnt="5">
        <dgm:presLayoutVars>
          <dgm:bulletEnabled val="1"/>
        </dgm:presLayoutVars>
      </dgm:prSet>
      <dgm:spPr/>
    </dgm:pt>
    <dgm:pt modelId="{C0BED547-C307-4A5D-B193-CE8B2A51CFD7}" type="pres">
      <dgm:prSet presAssocID="{E1175257-2252-427D-A903-9498C169CFCC}" presName="sibTrans" presStyleCnt="0"/>
      <dgm:spPr/>
    </dgm:pt>
    <dgm:pt modelId="{B0BB447E-ED67-4E3F-9678-90080B870E08}" type="pres">
      <dgm:prSet presAssocID="{CB7AF69F-E455-4DE8-A28A-AF400FD17CC4}" presName="node" presStyleLbl="node1" presStyleIdx="2" presStyleCnt="5">
        <dgm:presLayoutVars>
          <dgm:bulletEnabled val="1"/>
        </dgm:presLayoutVars>
      </dgm:prSet>
      <dgm:spPr/>
    </dgm:pt>
    <dgm:pt modelId="{D0204A70-FECF-4DE9-8F63-AD21E5681AB8}" type="pres">
      <dgm:prSet presAssocID="{6D6254A8-7A7A-4163-8AF0-48D30F77B27D}" presName="sibTrans" presStyleCnt="0"/>
      <dgm:spPr/>
    </dgm:pt>
    <dgm:pt modelId="{1B6411BD-19D0-4D36-8D1B-61B960B0DA64}" type="pres">
      <dgm:prSet presAssocID="{42C83855-FA54-48B5-A123-85292C6B4F6E}" presName="node" presStyleLbl="node1" presStyleIdx="3" presStyleCnt="5">
        <dgm:presLayoutVars>
          <dgm:bulletEnabled val="1"/>
        </dgm:presLayoutVars>
      </dgm:prSet>
      <dgm:spPr/>
    </dgm:pt>
    <dgm:pt modelId="{CE9A49DA-EEBD-4BFE-8A4A-24F5013DD82A}" type="pres">
      <dgm:prSet presAssocID="{9D64B0A1-6A6E-4447-A4C9-F589926749F2}" presName="sibTrans" presStyleCnt="0"/>
      <dgm:spPr/>
    </dgm:pt>
    <dgm:pt modelId="{81A09859-BAF4-4647-9581-A27AB0826EEC}" type="pres">
      <dgm:prSet presAssocID="{C3799830-466B-4190-B344-20394A9203AD}" presName="node" presStyleLbl="node1" presStyleIdx="4" presStyleCnt="5">
        <dgm:presLayoutVars>
          <dgm:bulletEnabled val="1"/>
        </dgm:presLayoutVars>
      </dgm:prSet>
      <dgm:spPr/>
    </dgm:pt>
  </dgm:ptLst>
  <dgm:cxnLst>
    <dgm:cxn modelId="{2072FA08-1C7B-4A42-86F5-4AC2B777A215}" type="presOf" srcId="{0B0C2C34-95D2-4FCD-983E-67945BC2FEEB}" destId="{932E1A55-DDF4-4A01-A069-4D473F76C559}" srcOrd="0" destOrd="0" presId="urn:microsoft.com/office/officeart/2005/8/layout/default"/>
    <dgm:cxn modelId="{A4513031-7FE8-4152-BC18-C4B3BAFFBBED}" srcId="{9F0F9F0E-A82A-46DD-9A76-E79613474826}" destId="{C3799830-466B-4190-B344-20394A9203AD}" srcOrd="4" destOrd="0" parTransId="{54EC5310-B1C4-46F2-BC85-C214B60AED02}" sibTransId="{34F02A01-6DD6-453E-B9D4-D99AC0BE13AD}"/>
    <dgm:cxn modelId="{521A515F-03D3-4BAD-A99B-7C599B276DF7}" type="presOf" srcId="{9F0F9F0E-A82A-46DD-9A76-E79613474826}" destId="{3BD53A15-0696-4DA3-8183-B16845DB908B}" srcOrd="0" destOrd="0" presId="urn:microsoft.com/office/officeart/2005/8/layout/default"/>
    <dgm:cxn modelId="{9509A364-E9C8-4517-8FF4-F1A94A304A25}" type="presOf" srcId="{42C83855-FA54-48B5-A123-85292C6B4F6E}" destId="{1B6411BD-19D0-4D36-8D1B-61B960B0DA64}" srcOrd="0" destOrd="0" presId="urn:microsoft.com/office/officeart/2005/8/layout/default"/>
    <dgm:cxn modelId="{8F8DE36E-C5DB-4CC4-8BB3-634420AFD03C}" type="presOf" srcId="{C3799830-466B-4190-B344-20394A9203AD}" destId="{81A09859-BAF4-4647-9581-A27AB0826EEC}" srcOrd="0" destOrd="0" presId="urn:microsoft.com/office/officeart/2005/8/layout/default"/>
    <dgm:cxn modelId="{46E0888E-839C-4249-9433-AEB647811935}" srcId="{9F0F9F0E-A82A-46DD-9A76-E79613474826}" destId="{66B3F846-DF3C-45C7-BB52-69F423D593E3}" srcOrd="0" destOrd="0" parTransId="{CC79E2B4-8D8A-474C-9B8B-DB6B8822786D}" sibTransId="{73C3E7A5-D8EC-4BEA-9C91-F47CD8411C74}"/>
    <dgm:cxn modelId="{84868C94-489E-4B23-9E80-C4A93F234900}" srcId="{9F0F9F0E-A82A-46DD-9A76-E79613474826}" destId="{0B0C2C34-95D2-4FCD-983E-67945BC2FEEB}" srcOrd="1" destOrd="0" parTransId="{7571DFEA-EBCC-4F0B-9B59-6DA98400135F}" sibTransId="{E1175257-2252-427D-A903-9498C169CFCC}"/>
    <dgm:cxn modelId="{98F289CB-54AC-4F66-B8E7-002BF3DA1E34}" srcId="{9F0F9F0E-A82A-46DD-9A76-E79613474826}" destId="{42C83855-FA54-48B5-A123-85292C6B4F6E}" srcOrd="3" destOrd="0" parTransId="{946FB032-741A-44AB-A47D-130B68EE2F0F}" sibTransId="{9D64B0A1-6A6E-4447-A4C9-F589926749F2}"/>
    <dgm:cxn modelId="{3BA3FBDD-D2F7-4844-96CB-A6F6FAA4CFEB}" type="presOf" srcId="{66B3F846-DF3C-45C7-BB52-69F423D593E3}" destId="{37C8BE05-58E9-4B2C-880E-7004434A6E61}" srcOrd="0" destOrd="0" presId="urn:microsoft.com/office/officeart/2005/8/layout/default"/>
    <dgm:cxn modelId="{797A87F4-9750-4FD5-A59E-777F7024079B}" type="presOf" srcId="{CB7AF69F-E455-4DE8-A28A-AF400FD17CC4}" destId="{B0BB447E-ED67-4E3F-9678-90080B870E08}" srcOrd="0" destOrd="0" presId="urn:microsoft.com/office/officeart/2005/8/layout/default"/>
    <dgm:cxn modelId="{A82EDFFF-E212-4670-B6B7-6F3BC819FB5C}" srcId="{9F0F9F0E-A82A-46DD-9A76-E79613474826}" destId="{CB7AF69F-E455-4DE8-A28A-AF400FD17CC4}" srcOrd="2" destOrd="0" parTransId="{DA28E1BF-D300-4311-A6CF-DCFFA6EB5034}" sibTransId="{6D6254A8-7A7A-4163-8AF0-48D30F77B27D}"/>
    <dgm:cxn modelId="{E91D5C22-4F84-4F12-BD18-9FF377C53EDB}" type="presParOf" srcId="{3BD53A15-0696-4DA3-8183-B16845DB908B}" destId="{37C8BE05-58E9-4B2C-880E-7004434A6E61}" srcOrd="0" destOrd="0" presId="urn:microsoft.com/office/officeart/2005/8/layout/default"/>
    <dgm:cxn modelId="{0D40FB5F-56EF-4527-BCBE-C5F653085962}" type="presParOf" srcId="{3BD53A15-0696-4DA3-8183-B16845DB908B}" destId="{6FA1A72B-7D30-49AB-B58D-AB27079E1340}" srcOrd="1" destOrd="0" presId="urn:microsoft.com/office/officeart/2005/8/layout/default"/>
    <dgm:cxn modelId="{3F472F82-8B70-4B3A-84C1-24DDE455DBDB}" type="presParOf" srcId="{3BD53A15-0696-4DA3-8183-B16845DB908B}" destId="{932E1A55-DDF4-4A01-A069-4D473F76C559}" srcOrd="2" destOrd="0" presId="urn:microsoft.com/office/officeart/2005/8/layout/default"/>
    <dgm:cxn modelId="{9011F9F5-9C1E-4B1B-A01E-337F60F632B2}" type="presParOf" srcId="{3BD53A15-0696-4DA3-8183-B16845DB908B}" destId="{C0BED547-C307-4A5D-B193-CE8B2A51CFD7}" srcOrd="3" destOrd="0" presId="urn:microsoft.com/office/officeart/2005/8/layout/default"/>
    <dgm:cxn modelId="{1411586D-9624-4252-A2D7-950E3235BF96}" type="presParOf" srcId="{3BD53A15-0696-4DA3-8183-B16845DB908B}" destId="{B0BB447E-ED67-4E3F-9678-90080B870E08}" srcOrd="4" destOrd="0" presId="urn:microsoft.com/office/officeart/2005/8/layout/default"/>
    <dgm:cxn modelId="{8660681A-1BAB-4D5F-94E8-5F725FACA5C0}" type="presParOf" srcId="{3BD53A15-0696-4DA3-8183-B16845DB908B}" destId="{D0204A70-FECF-4DE9-8F63-AD21E5681AB8}" srcOrd="5" destOrd="0" presId="urn:microsoft.com/office/officeart/2005/8/layout/default"/>
    <dgm:cxn modelId="{0EF63E0E-FDB9-463E-9123-4CDFC2BFAAE4}" type="presParOf" srcId="{3BD53A15-0696-4DA3-8183-B16845DB908B}" destId="{1B6411BD-19D0-4D36-8D1B-61B960B0DA64}" srcOrd="6" destOrd="0" presId="urn:microsoft.com/office/officeart/2005/8/layout/default"/>
    <dgm:cxn modelId="{001F8BD3-C55A-43E1-9CB4-0AA053B16F02}" type="presParOf" srcId="{3BD53A15-0696-4DA3-8183-B16845DB908B}" destId="{CE9A49DA-EEBD-4BFE-8A4A-24F5013DD82A}" srcOrd="7" destOrd="0" presId="urn:microsoft.com/office/officeart/2005/8/layout/default"/>
    <dgm:cxn modelId="{5CFE7441-AA7C-4ED6-AAD5-AC1BC1001098}" type="presParOf" srcId="{3BD53A15-0696-4DA3-8183-B16845DB908B}" destId="{81A09859-BAF4-4647-9581-A27AB0826EEC}"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F0F9F0E-A82A-46DD-9A76-E79613474826}"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66B3F846-DF3C-45C7-BB52-69F423D593E3}">
      <dgm:prSet phldrT="[Text]"/>
      <dgm:spPr/>
      <dgm:t>
        <a:bodyPr/>
        <a:lstStyle/>
        <a:p>
          <a:r>
            <a:rPr lang="en-US" dirty="0" err="1">
              <a:latin typeface="Signika" panose="020B0604020202020204" charset="0"/>
            </a:rPr>
            <a:t>Linkedin</a:t>
          </a:r>
          <a:endParaRPr lang="en-IN" dirty="0">
            <a:latin typeface="Signika" panose="020B0604020202020204" charset="0"/>
          </a:endParaRPr>
        </a:p>
      </dgm:t>
    </dgm:pt>
    <dgm:pt modelId="{CC79E2B4-8D8A-474C-9B8B-DB6B8822786D}" type="parTrans" cxnId="{46E0888E-839C-4249-9433-AEB647811935}">
      <dgm:prSet/>
      <dgm:spPr/>
      <dgm:t>
        <a:bodyPr/>
        <a:lstStyle/>
        <a:p>
          <a:endParaRPr lang="en-IN">
            <a:latin typeface="Signika" panose="020B0604020202020204" charset="0"/>
          </a:endParaRPr>
        </a:p>
      </dgm:t>
    </dgm:pt>
    <dgm:pt modelId="{73C3E7A5-D8EC-4BEA-9C91-F47CD8411C74}" type="sibTrans" cxnId="{46E0888E-839C-4249-9433-AEB647811935}">
      <dgm:prSet/>
      <dgm:spPr/>
      <dgm:t>
        <a:bodyPr/>
        <a:lstStyle/>
        <a:p>
          <a:endParaRPr lang="en-IN">
            <a:latin typeface="Signika" panose="020B0604020202020204" charset="0"/>
          </a:endParaRPr>
        </a:p>
      </dgm:t>
    </dgm:pt>
    <dgm:pt modelId="{9395CEB8-6811-47C7-9B8B-4098F6E18752}">
      <dgm:prSet phldrT="[Text]"/>
      <dgm:spPr/>
      <dgm:t>
        <a:bodyPr/>
        <a:lstStyle/>
        <a:p>
          <a:r>
            <a:rPr lang="en-US" dirty="0">
              <a:latin typeface="Signika" panose="020B0604020202020204" charset="0"/>
            </a:rPr>
            <a:t>Professional Associations</a:t>
          </a:r>
          <a:endParaRPr lang="en-IN" dirty="0">
            <a:latin typeface="Signika" panose="020B0604020202020204" charset="0"/>
          </a:endParaRPr>
        </a:p>
      </dgm:t>
    </dgm:pt>
    <dgm:pt modelId="{264F781D-C7CB-41A8-BC37-823D55276556}" type="parTrans" cxnId="{8596835B-8C16-4B94-A0EC-D3DABD0A717C}">
      <dgm:prSet/>
      <dgm:spPr/>
      <dgm:t>
        <a:bodyPr/>
        <a:lstStyle/>
        <a:p>
          <a:endParaRPr lang="en-IN"/>
        </a:p>
      </dgm:t>
    </dgm:pt>
    <dgm:pt modelId="{72CBDA56-3331-41D0-8C49-D6170324691E}" type="sibTrans" cxnId="{8596835B-8C16-4B94-A0EC-D3DABD0A717C}">
      <dgm:prSet/>
      <dgm:spPr/>
      <dgm:t>
        <a:bodyPr/>
        <a:lstStyle/>
        <a:p>
          <a:endParaRPr lang="en-IN"/>
        </a:p>
      </dgm:t>
    </dgm:pt>
    <dgm:pt modelId="{C86A93F8-F9C7-4154-95A9-533C89B4E85A}">
      <dgm:prSet phldrT="[Text]"/>
      <dgm:spPr/>
      <dgm:t>
        <a:bodyPr/>
        <a:lstStyle/>
        <a:p>
          <a:r>
            <a:rPr lang="en-US" dirty="0">
              <a:latin typeface="Signika" panose="020B0604020202020204" charset="0"/>
            </a:rPr>
            <a:t>Online webinars &amp; Conferences</a:t>
          </a:r>
          <a:endParaRPr lang="en-IN" dirty="0">
            <a:latin typeface="Signika" panose="020B0604020202020204" charset="0"/>
          </a:endParaRPr>
        </a:p>
      </dgm:t>
    </dgm:pt>
    <dgm:pt modelId="{1BAC4EE8-515A-4F17-A5ED-2939539BB81F}" type="parTrans" cxnId="{52EA5C85-D4C8-4E30-B09D-1144BCEAD698}">
      <dgm:prSet/>
      <dgm:spPr/>
      <dgm:t>
        <a:bodyPr/>
        <a:lstStyle/>
        <a:p>
          <a:endParaRPr lang="en-IN"/>
        </a:p>
      </dgm:t>
    </dgm:pt>
    <dgm:pt modelId="{38FF4143-081B-4504-AA6A-D88A94B41A6D}" type="sibTrans" cxnId="{52EA5C85-D4C8-4E30-B09D-1144BCEAD698}">
      <dgm:prSet/>
      <dgm:spPr/>
      <dgm:t>
        <a:bodyPr/>
        <a:lstStyle/>
        <a:p>
          <a:endParaRPr lang="en-IN"/>
        </a:p>
      </dgm:t>
    </dgm:pt>
    <dgm:pt modelId="{F5249BE4-A091-40E1-B5A0-926536165F07}">
      <dgm:prSet phldrT="[Text]"/>
      <dgm:spPr/>
      <dgm:t>
        <a:bodyPr/>
        <a:lstStyle/>
        <a:p>
          <a:r>
            <a:rPr lang="en-US" dirty="0">
              <a:latin typeface="Signika" panose="020B0604020202020204" charset="0"/>
            </a:rPr>
            <a:t>Social Media </a:t>
          </a:r>
          <a:endParaRPr lang="en-IN" dirty="0">
            <a:latin typeface="Signika" panose="020B0604020202020204" charset="0"/>
          </a:endParaRPr>
        </a:p>
      </dgm:t>
    </dgm:pt>
    <dgm:pt modelId="{C2F9B067-75AC-4A3A-9C45-354D84BCC23A}" type="parTrans" cxnId="{ED55C565-43F7-41C1-9C46-B9E441053805}">
      <dgm:prSet/>
      <dgm:spPr/>
      <dgm:t>
        <a:bodyPr/>
        <a:lstStyle/>
        <a:p>
          <a:endParaRPr lang="en-IN"/>
        </a:p>
      </dgm:t>
    </dgm:pt>
    <dgm:pt modelId="{8C62BBBF-F70F-4467-9B23-7BE2505E3CA0}" type="sibTrans" cxnId="{ED55C565-43F7-41C1-9C46-B9E441053805}">
      <dgm:prSet/>
      <dgm:spPr/>
      <dgm:t>
        <a:bodyPr/>
        <a:lstStyle/>
        <a:p>
          <a:endParaRPr lang="en-IN"/>
        </a:p>
      </dgm:t>
    </dgm:pt>
    <dgm:pt modelId="{5D3E8167-281A-4084-BA25-FF0060F44763}">
      <dgm:prSet phldrT="[Text]"/>
      <dgm:spPr/>
      <dgm:t>
        <a:bodyPr/>
        <a:lstStyle/>
        <a:p>
          <a:r>
            <a:rPr lang="en-US" dirty="0">
              <a:latin typeface="Signika" panose="020B0604020202020204" charset="0"/>
            </a:rPr>
            <a:t>Online forums &amp; communities</a:t>
          </a:r>
          <a:endParaRPr lang="en-IN" dirty="0">
            <a:latin typeface="Signika" panose="020B0604020202020204" charset="0"/>
          </a:endParaRPr>
        </a:p>
      </dgm:t>
    </dgm:pt>
    <dgm:pt modelId="{FDF70F58-302D-4DA6-B322-570CEF505B9A}" type="parTrans" cxnId="{321E50F3-2B14-4309-86C0-C2CB5FEB0E26}">
      <dgm:prSet/>
      <dgm:spPr/>
      <dgm:t>
        <a:bodyPr/>
        <a:lstStyle/>
        <a:p>
          <a:endParaRPr lang="en-IN"/>
        </a:p>
      </dgm:t>
    </dgm:pt>
    <dgm:pt modelId="{DEF4E1FF-4771-4DDE-A3F1-68B5EB3E1C8E}" type="sibTrans" cxnId="{321E50F3-2B14-4309-86C0-C2CB5FEB0E26}">
      <dgm:prSet/>
      <dgm:spPr/>
      <dgm:t>
        <a:bodyPr/>
        <a:lstStyle/>
        <a:p>
          <a:endParaRPr lang="en-IN"/>
        </a:p>
      </dgm:t>
    </dgm:pt>
    <dgm:pt modelId="{3BD53A15-0696-4DA3-8183-B16845DB908B}" type="pres">
      <dgm:prSet presAssocID="{9F0F9F0E-A82A-46DD-9A76-E79613474826}" presName="diagram" presStyleCnt="0">
        <dgm:presLayoutVars>
          <dgm:dir/>
          <dgm:resizeHandles val="exact"/>
        </dgm:presLayoutVars>
      </dgm:prSet>
      <dgm:spPr/>
    </dgm:pt>
    <dgm:pt modelId="{37C8BE05-58E9-4B2C-880E-7004434A6E61}" type="pres">
      <dgm:prSet presAssocID="{66B3F846-DF3C-45C7-BB52-69F423D593E3}" presName="node" presStyleLbl="node1" presStyleIdx="0" presStyleCnt="5">
        <dgm:presLayoutVars>
          <dgm:bulletEnabled val="1"/>
        </dgm:presLayoutVars>
      </dgm:prSet>
      <dgm:spPr/>
    </dgm:pt>
    <dgm:pt modelId="{F6D23182-A230-48C6-A9FB-EB1417D7D6FD}" type="pres">
      <dgm:prSet presAssocID="{73C3E7A5-D8EC-4BEA-9C91-F47CD8411C74}" presName="sibTrans" presStyleCnt="0"/>
      <dgm:spPr/>
    </dgm:pt>
    <dgm:pt modelId="{EC625CE1-7908-4A77-AD20-599ADF90A5BA}" type="pres">
      <dgm:prSet presAssocID="{9395CEB8-6811-47C7-9B8B-4098F6E18752}" presName="node" presStyleLbl="node1" presStyleIdx="1" presStyleCnt="5">
        <dgm:presLayoutVars>
          <dgm:bulletEnabled val="1"/>
        </dgm:presLayoutVars>
      </dgm:prSet>
      <dgm:spPr/>
    </dgm:pt>
    <dgm:pt modelId="{7C3A92C7-53A6-44D8-834B-E366E6E012AA}" type="pres">
      <dgm:prSet presAssocID="{72CBDA56-3331-41D0-8C49-D6170324691E}" presName="sibTrans" presStyleCnt="0"/>
      <dgm:spPr/>
    </dgm:pt>
    <dgm:pt modelId="{B54BD577-D86A-4483-90E6-22F293FB084A}" type="pres">
      <dgm:prSet presAssocID="{C86A93F8-F9C7-4154-95A9-533C89B4E85A}" presName="node" presStyleLbl="node1" presStyleIdx="2" presStyleCnt="5">
        <dgm:presLayoutVars>
          <dgm:bulletEnabled val="1"/>
        </dgm:presLayoutVars>
      </dgm:prSet>
      <dgm:spPr/>
    </dgm:pt>
    <dgm:pt modelId="{B76B64CB-E864-49C7-B2EF-AEB979D33164}" type="pres">
      <dgm:prSet presAssocID="{38FF4143-081B-4504-AA6A-D88A94B41A6D}" presName="sibTrans" presStyleCnt="0"/>
      <dgm:spPr/>
    </dgm:pt>
    <dgm:pt modelId="{C28A0198-8729-428F-B51F-96F0E14B88A4}" type="pres">
      <dgm:prSet presAssocID="{F5249BE4-A091-40E1-B5A0-926536165F07}" presName="node" presStyleLbl="node1" presStyleIdx="3" presStyleCnt="5">
        <dgm:presLayoutVars>
          <dgm:bulletEnabled val="1"/>
        </dgm:presLayoutVars>
      </dgm:prSet>
      <dgm:spPr/>
    </dgm:pt>
    <dgm:pt modelId="{EA61CA5B-3927-4F8A-8129-9092BD9F940D}" type="pres">
      <dgm:prSet presAssocID="{8C62BBBF-F70F-4467-9B23-7BE2505E3CA0}" presName="sibTrans" presStyleCnt="0"/>
      <dgm:spPr/>
    </dgm:pt>
    <dgm:pt modelId="{B1DCF14B-3D9B-4035-9F54-4CB60E4293EE}" type="pres">
      <dgm:prSet presAssocID="{5D3E8167-281A-4084-BA25-FF0060F44763}" presName="node" presStyleLbl="node1" presStyleIdx="4" presStyleCnt="5">
        <dgm:presLayoutVars>
          <dgm:bulletEnabled val="1"/>
        </dgm:presLayoutVars>
      </dgm:prSet>
      <dgm:spPr/>
    </dgm:pt>
  </dgm:ptLst>
  <dgm:cxnLst>
    <dgm:cxn modelId="{8596835B-8C16-4B94-A0EC-D3DABD0A717C}" srcId="{9F0F9F0E-A82A-46DD-9A76-E79613474826}" destId="{9395CEB8-6811-47C7-9B8B-4098F6E18752}" srcOrd="1" destOrd="0" parTransId="{264F781D-C7CB-41A8-BC37-823D55276556}" sibTransId="{72CBDA56-3331-41D0-8C49-D6170324691E}"/>
    <dgm:cxn modelId="{521A515F-03D3-4BAD-A99B-7C599B276DF7}" type="presOf" srcId="{9F0F9F0E-A82A-46DD-9A76-E79613474826}" destId="{3BD53A15-0696-4DA3-8183-B16845DB908B}" srcOrd="0" destOrd="0" presId="urn:microsoft.com/office/officeart/2005/8/layout/default"/>
    <dgm:cxn modelId="{ED55C565-43F7-41C1-9C46-B9E441053805}" srcId="{9F0F9F0E-A82A-46DD-9A76-E79613474826}" destId="{F5249BE4-A091-40E1-B5A0-926536165F07}" srcOrd="3" destOrd="0" parTransId="{C2F9B067-75AC-4A3A-9C45-354D84BCC23A}" sibTransId="{8C62BBBF-F70F-4467-9B23-7BE2505E3CA0}"/>
    <dgm:cxn modelId="{A7D25878-9A0C-473C-B585-6920AA24EDD5}" type="presOf" srcId="{F5249BE4-A091-40E1-B5A0-926536165F07}" destId="{C28A0198-8729-428F-B51F-96F0E14B88A4}" srcOrd="0" destOrd="0" presId="urn:microsoft.com/office/officeart/2005/8/layout/default"/>
    <dgm:cxn modelId="{DBB1E07D-E35B-4BF0-B146-E05A1406E6D5}" type="presOf" srcId="{C86A93F8-F9C7-4154-95A9-533C89B4E85A}" destId="{B54BD577-D86A-4483-90E6-22F293FB084A}" srcOrd="0" destOrd="0" presId="urn:microsoft.com/office/officeart/2005/8/layout/default"/>
    <dgm:cxn modelId="{52EA5C85-D4C8-4E30-B09D-1144BCEAD698}" srcId="{9F0F9F0E-A82A-46DD-9A76-E79613474826}" destId="{C86A93F8-F9C7-4154-95A9-533C89B4E85A}" srcOrd="2" destOrd="0" parTransId="{1BAC4EE8-515A-4F17-A5ED-2939539BB81F}" sibTransId="{38FF4143-081B-4504-AA6A-D88A94B41A6D}"/>
    <dgm:cxn modelId="{46E0888E-839C-4249-9433-AEB647811935}" srcId="{9F0F9F0E-A82A-46DD-9A76-E79613474826}" destId="{66B3F846-DF3C-45C7-BB52-69F423D593E3}" srcOrd="0" destOrd="0" parTransId="{CC79E2B4-8D8A-474C-9B8B-DB6B8822786D}" sibTransId="{73C3E7A5-D8EC-4BEA-9C91-F47CD8411C74}"/>
    <dgm:cxn modelId="{1366ABAC-9B83-4290-97FC-B8E9BEF66C3C}" type="presOf" srcId="{9395CEB8-6811-47C7-9B8B-4098F6E18752}" destId="{EC625CE1-7908-4A77-AD20-599ADF90A5BA}" srcOrd="0" destOrd="0" presId="urn:microsoft.com/office/officeart/2005/8/layout/default"/>
    <dgm:cxn modelId="{D0C12FC3-8A07-466B-82EA-2EF07900E7D0}" type="presOf" srcId="{5D3E8167-281A-4084-BA25-FF0060F44763}" destId="{B1DCF14B-3D9B-4035-9F54-4CB60E4293EE}" srcOrd="0" destOrd="0" presId="urn:microsoft.com/office/officeart/2005/8/layout/default"/>
    <dgm:cxn modelId="{3BA3FBDD-D2F7-4844-96CB-A6F6FAA4CFEB}" type="presOf" srcId="{66B3F846-DF3C-45C7-BB52-69F423D593E3}" destId="{37C8BE05-58E9-4B2C-880E-7004434A6E61}" srcOrd="0" destOrd="0" presId="urn:microsoft.com/office/officeart/2005/8/layout/default"/>
    <dgm:cxn modelId="{321E50F3-2B14-4309-86C0-C2CB5FEB0E26}" srcId="{9F0F9F0E-A82A-46DD-9A76-E79613474826}" destId="{5D3E8167-281A-4084-BA25-FF0060F44763}" srcOrd="4" destOrd="0" parTransId="{FDF70F58-302D-4DA6-B322-570CEF505B9A}" sibTransId="{DEF4E1FF-4771-4DDE-A3F1-68B5EB3E1C8E}"/>
    <dgm:cxn modelId="{E91D5C22-4F84-4F12-BD18-9FF377C53EDB}" type="presParOf" srcId="{3BD53A15-0696-4DA3-8183-B16845DB908B}" destId="{37C8BE05-58E9-4B2C-880E-7004434A6E61}" srcOrd="0" destOrd="0" presId="urn:microsoft.com/office/officeart/2005/8/layout/default"/>
    <dgm:cxn modelId="{6D0E8C9E-0201-4C7D-9203-FF0183988403}" type="presParOf" srcId="{3BD53A15-0696-4DA3-8183-B16845DB908B}" destId="{F6D23182-A230-48C6-A9FB-EB1417D7D6FD}" srcOrd="1" destOrd="0" presId="urn:microsoft.com/office/officeart/2005/8/layout/default"/>
    <dgm:cxn modelId="{AE1F1AA5-6FBC-4E57-9C95-6DDAA20871EC}" type="presParOf" srcId="{3BD53A15-0696-4DA3-8183-B16845DB908B}" destId="{EC625CE1-7908-4A77-AD20-599ADF90A5BA}" srcOrd="2" destOrd="0" presId="urn:microsoft.com/office/officeart/2005/8/layout/default"/>
    <dgm:cxn modelId="{3A096BA5-FB80-4B8F-B1E9-D1954E013E98}" type="presParOf" srcId="{3BD53A15-0696-4DA3-8183-B16845DB908B}" destId="{7C3A92C7-53A6-44D8-834B-E366E6E012AA}" srcOrd="3" destOrd="0" presId="urn:microsoft.com/office/officeart/2005/8/layout/default"/>
    <dgm:cxn modelId="{8D704582-A069-4696-B93D-17EFFBAC9297}" type="presParOf" srcId="{3BD53A15-0696-4DA3-8183-B16845DB908B}" destId="{B54BD577-D86A-4483-90E6-22F293FB084A}" srcOrd="4" destOrd="0" presId="urn:microsoft.com/office/officeart/2005/8/layout/default"/>
    <dgm:cxn modelId="{66AB0B65-7D1D-4018-A47E-C2BE223BE423}" type="presParOf" srcId="{3BD53A15-0696-4DA3-8183-B16845DB908B}" destId="{B76B64CB-E864-49C7-B2EF-AEB979D33164}" srcOrd="5" destOrd="0" presId="urn:microsoft.com/office/officeart/2005/8/layout/default"/>
    <dgm:cxn modelId="{59ADAB62-EF55-445C-A2F4-72D10CDE8E9B}" type="presParOf" srcId="{3BD53A15-0696-4DA3-8183-B16845DB908B}" destId="{C28A0198-8729-428F-B51F-96F0E14B88A4}" srcOrd="6" destOrd="0" presId="urn:microsoft.com/office/officeart/2005/8/layout/default"/>
    <dgm:cxn modelId="{A20E38A5-FEAF-423E-997B-A37A587574A6}" type="presParOf" srcId="{3BD53A15-0696-4DA3-8183-B16845DB908B}" destId="{EA61CA5B-3927-4F8A-8129-9092BD9F940D}" srcOrd="7" destOrd="0" presId="urn:microsoft.com/office/officeart/2005/8/layout/default"/>
    <dgm:cxn modelId="{D68F9835-5BF9-44FB-A1CE-56C0E4CC2A28}" type="presParOf" srcId="{3BD53A15-0696-4DA3-8183-B16845DB908B}" destId="{B1DCF14B-3D9B-4035-9F54-4CB60E4293EE}"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92A7B03-C37F-4D86-961E-8EB1E9DFEB4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0F773A0A-4189-40FB-9B43-CCA8C7764C47}">
      <dgm:prSet phldrT="[Text]" custT="1"/>
      <dgm:spPr/>
      <dgm:t>
        <a:bodyPr/>
        <a:lstStyle/>
        <a:p>
          <a:r>
            <a:rPr lang="en-US" sz="2000" dirty="0">
              <a:latin typeface="Signika" panose="020B0604020202020204" charset="0"/>
            </a:rPr>
            <a:t>Networking</a:t>
          </a:r>
          <a:endParaRPr lang="en-IN" sz="2000" dirty="0">
            <a:latin typeface="Signika" panose="020B0604020202020204" charset="0"/>
          </a:endParaRPr>
        </a:p>
      </dgm:t>
    </dgm:pt>
    <dgm:pt modelId="{42F1585C-A257-472F-B6C1-E9B112CBDF31}" type="parTrans" cxnId="{2AED9263-9F55-4392-BCC7-7EF88FBB4ED2}">
      <dgm:prSet/>
      <dgm:spPr/>
      <dgm:t>
        <a:bodyPr/>
        <a:lstStyle/>
        <a:p>
          <a:endParaRPr lang="en-IN" sz="2000">
            <a:latin typeface="Signika" panose="020B0604020202020204" charset="0"/>
          </a:endParaRPr>
        </a:p>
      </dgm:t>
    </dgm:pt>
    <dgm:pt modelId="{C2A71FA2-1166-4927-AE67-C13A916650AA}" type="sibTrans" cxnId="{2AED9263-9F55-4392-BCC7-7EF88FBB4ED2}">
      <dgm:prSet/>
      <dgm:spPr/>
      <dgm:t>
        <a:bodyPr/>
        <a:lstStyle/>
        <a:p>
          <a:endParaRPr lang="en-IN" sz="2000">
            <a:latin typeface="Signika" panose="020B0604020202020204" charset="0"/>
          </a:endParaRPr>
        </a:p>
      </dgm:t>
    </dgm:pt>
    <dgm:pt modelId="{4B65A454-AA0B-4975-AF28-6613A36744E6}">
      <dgm:prSet phldrT="[Text]" custT="1"/>
      <dgm:spPr/>
      <dgm:t>
        <a:bodyPr/>
        <a:lstStyle/>
        <a:p>
          <a:r>
            <a:rPr lang="en-US" sz="2000" dirty="0">
              <a:latin typeface="Signika" panose="020B0604020202020204" charset="0"/>
            </a:rPr>
            <a:t>Knowledge Sharing</a:t>
          </a:r>
          <a:endParaRPr lang="en-IN" sz="2000" dirty="0">
            <a:latin typeface="Signika" panose="020B0604020202020204" charset="0"/>
          </a:endParaRPr>
        </a:p>
      </dgm:t>
    </dgm:pt>
    <dgm:pt modelId="{CD543FC5-B009-4850-A102-CDA8E0399DF0}" type="parTrans" cxnId="{1CB46268-71E7-439D-AF07-C2EDBFD4BF32}">
      <dgm:prSet/>
      <dgm:spPr/>
      <dgm:t>
        <a:bodyPr/>
        <a:lstStyle/>
        <a:p>
          <a:endParaRPr lang="en-IN" sz="2000">
            <a:latin typeface="Signika" panose="020B0604020202020204" charset="0"/>
          </a:endParaRPr>
        </a:p>
      </dgm:t>
    </dgm:pt>
    <dgm:pt modelId="{D8D5163E-C1B0-4DE4-9EE4-CCFD8293B1A8}" type="sibTrans" cxnId="{1CB46268-71E7-439D-AF07-C2EDBFD4BF32}">
      <dgm:prSet/>
      <dgm:spPr/>
      <dgm:t>
        <a:bodyPr/>
        <a:lstStyle/>
        <a:p>
          <a:endParaRPr lang="en-IN" sz="2000">
            <a:latin typeface="Signika" panose="020B0604020202020204" charset="0"/>
          </a:endParaRPr>
        </a:p>
      </dgm:t>
    </dgm:pt>
    <dgm:pt modelId="{BC919367-73F9-4510-8F35-5272F6A721CC}">
      <dgm:prSet phldrT="[Text]" custT="1"/>
      <dgm:spPr/>
      <dgm:t>
        <a:bodyPr/>
        <a:lstStyle/>
        <a:p>
          <a:r>
            <a:rPr lang="en-US" sz="2000" dirty="0">
              <a:latin typeface="Signika" panose="020B0604020202020204" charset="0"/>
            </a:rPr>
            <a:t>Professional Development</a:t>
          </a:r>
          <a:endParaRPr lang="en-IN" sz="2000" dirty="0">
            <a:latin typeface="Signika" panose="020B0604020202020204" charset="0"/>
          </a:endParaRPr>
        </a:p>
      </dgm:t>
    </dgm:pt>
    <dgm:pt modelId="{8AFA659E-55A0-4C82-AD15-BA147B60ECA5}" type="parTrans" cxnId="{8D3E42C9-614F-445E-A913-218DC4BA6855}">
      <dgm:prSet/>
      <dgm:spPr/>
      <dgm:t>
        <a:bodyPr/>
        <a:lstStyle/>
        <a:p>
          <a:endParaRPr lang="en-IN" sz="2000">
            <a:latin typeface="Signika" panose="020B0604020202020204" charset="0"/>
          </a:endParaRPr>
        </a:p>
      </dgm:t>
    </dgm:pt>
    <dgm:pt modelId="{68189193-4368-4FF0-A44E-0B8C53664E83}" type="sibTrans" cxnId="{8D3E42C9-614F-445E-A913-218DC4BA6855}">
      <dgm:prSet/>
      <dgm:spPr/>
      <dgm:t>
        <a:bodyPr/>
        <a:lstStyle/>
        <a:p>
          <a:endParaRPr lang="en-IN" sz="2000">
            <a:latin typeface="Signika" panose="020B0604020202020204" charset="0"/>
          </a:endParaRPr>
        </a:p>
      </dgm:t>
    </dgm:pt>
    <dgm:pt modelId="{93069C13-3907-4BBD-953E-1E9420529D0C}">
      <dgm:prSet phldrT="[Text]" custT="1"/>
      <dgm:spPr/>
      <dgm:t>
        <a:bodyPr/>
        <a:lstStyle/>
        <a:p>
          <a:r>
            <a:rPr lang="en-US" sz="2000" dirty="0">
              <a:latin typeface="Signika" panose="020B0604020202020204" charset="0"/>
            </a:rPr>
            <a:t>Visibility</a:t>
          </a:r>
          <a:endParaRPr lang="en-IN" sz="2000" dirty="0">
            <a:latin typeface="Signika" panose="020B0604020202020204" charset="0"/>
          </a:endParaRPr>
        </a:p>
      </dgm:t>
    </dgm:pt>
    <dgm:pt modelId="{8671BEDE-99F5-4D29-B0AB-61EA18D0AE1E}" type="parTrans" cxnId="{70DEA4BC-6068-4197-BA80-9947D74807CB}">
      <dgm:prSet/>
      <dgm:spPr/>
      <dgm:t>
        <a:bodyPr/>
        <a:lstStyle/>
        <a:p>
          <a:endParaRPr lang="en-IN" sz="2000">
            <a:latin typeface="Signika" panose="020B0604020202020204" charset="0"/>
          </a:endParaRPr>
        </a:p>
      </dgm:t>
    </dgm:pt>
    <dgm:pt modelId="{5AB4F3B9-094F-448F-904A-655DAC4B672E}" type="sibTrans" cxnId="{70DEA4BC-6068-4197-BA80-9947D74807CB}">
      <dgm:prSet/>
      <dgm:spPr/>
      <dgm:t>
        <a:bodyPr/>
        <a:lstStyle/>
        <a:p>
          <a:endParaRPr lang="en-IN" sz="2000">
            <a:latin typeface="Signika" panose="020B0604020202020204" charset="0"/>
          </a:endParaRPr>
        </a:p>
      </dgm:t>
    </dgm:pt>
    <dgm:pt modelId="{F73FCBC6-6989-49B4-9376-B1203F92FFF6}" type="pres">
      <dgm:prSet presAssocID="{892A7B03-C37F-4D86-961E-8EB1E9DFEB44}" presName="diagram" presStyleCnt="0">
        <dgm:presLayoutVars>
          <dgm:dir/>
          <dgm:resizeHandles val="exact"/>
        </dgm:presLayoutVars>
      </dgm:prSet>
      <dgm:spPr/>
    </dgm:pt>
    <dgm:pt modelId="{F0F83B8C-3BF5-42A4-A2C2-C8454DE4DA48}" type="pres">
      <dgm:prSet presAssocID="{0F773A0A-4189-40FB-9B43-CCA8C7764C47}" presName="node" presStyleLbl="node1" presStyleIdx="0" presStyleCnt="4">
        <dgm:presLayoutVars>
          <dgm:bulletEnabled val="1"/>
        </dgm:presLayoutVars>
      </dgm:prSet>
      <dgm:spPr/>
    </dgm:pt>
    <dgm:pt modelId="{8FD6DBDB-F32A-444C-8753-42F7464F094F}" type="pres">
      <dgm:prSet presAssocID="{C2A71FA2-1166-4927-AE67-C13A916650AA}" presName="sibTrans" presStyleCnt="0"/>
      <dgm:spPr/>
    </dgm:pt>
    <dgm:pt modelId="{D401A4FA-B9A0-47FA-9922-38DF02F7F06C}" type="pres">
      <dgm:prSet presAssocID="{4B65A454-AA0B-4975-AF28-6613A36744E6}" presName="node" presStyleLbl="node1" presStyleIdx="1" presStyleCnt="4">
        <dgm:presLayoutVars>
          <dgm:bulletEnabled val="1"/>
        </dgm:presLayoutVars>
      </dgm:prSet>
      <dgm:spPr/>
    </dgm:pt>
    <dgm:pt modelId="{8A2F1BA2-D1DD-4D6F-AD9D-63824BF540A3}" type="pres">
      <dgm:prSet presAssocID="{D8D5163E-C1B0-4DE4-9EE4-CCFD8293B1A8}" presName="sibTrans" presStyleCnt="0"/>
      <dgm:spPr/>
    </dgm:pt>
    <dgm:pt modelId="{09C56402-E5F5-4525-B0C0-710CFF737A36}" type="pres">
      <dgm:prSet presAssocID="{BC919367-73F9-4510-8F35-5272F6A721CC}" presName="node" presStyleLbl="node1" presStyleIdx="2" presStyleCnt="4">
        <dgm:presLayoutVars>
          <dgm:bulletEnabled val="1"/>
        </dgm:presLayoutVars>
      </dgm:prSet>
      <dgm:spPr/>
    </dgm:pt>
    <dgm:pt modelId="{8CCE8FA6-D1B8-4A9B-BCD2-963147E854A9}" type="pres">
      <dgm:prSet presAssocID="{68189193-4368-4FF0-A44E-0B8C53664E83}" presName="sibTrans" presStyleCnt="0"/>
      <dgm:spPr/>
    </dgm:pt>
    <dgm:pt modelId="{554A95E4-7082-449C-89C8-A4613E9F8621}" type="pres">
      <dgm:prSet presAssocID="{93069C13-3907-4BBD-953E-1E9420529D0C}" presName="node" presStyleLbl="node1" presStyleIdx="3" presStyleCnt="4">
        <dgm:presLayoutVars>
          <dgm:bulletEnabled val="1"/>
        </dgm:presLayoutVars>
      </dgm:prSet>
      <dgm:spPr/>
    </dgm:pt>
  </dgm:ptLst>
  <dgm:cxnLst>
    <dgm:cxn modelId="{B75C0E30-14BF-46D2-9C2C-68679DA689B7}" type="presOf" srcId="{4B65A454-AA0B-4975-AF28-6613A36744E6}" destId="{D401A4FA-B9A0-47FA-9922-38DF02F7F06C}" srcOrd="0" destOrd="0" presId="urn:microsoft.com/office/officeart/2005/8/layout/default"/>
    <dgm:cxn modelId="{23F9A535-768E-49EB-95C1-6EB096F66F26}" type="presOf" srcId="{0F773A0A-4189-40FB-9B43-CCA8C7764C47}" destId="{F0F83B8C-3BF5-42A4-A2C2-C8454DE4DA48}" srcOrd="0" destOrd="0" presId="urn:microsoft.com/office/officeart/2005/8/layout/default"/>
    <dgm:cxn modelId="{DEC2D461-5EB2-4B8A-8C88-E08CD96BF420}" type="presOf" srcId="{892A7B03-C37F-4D86-961E-8EB1E9DFEB44}" destId="{F73FCBC6-6989-49B4-9376-B1203F92FFF6}" srcOrd="0" destOrd="0" presId="urn:microsoft.com/office/officeart/2005/8/layout/default"/>
    <dgm:cxn modelId="{2AED9263-9F55-4392-BCC7-7EF88FBB4ED2}" srcId="{892A7B03-C37F-4D86-961E-8EB1E9DFEB44}" destId="{0F773A0A-4189-40FB-9B43-CCA8C7764C47}" srcOrd="0" destOrd="0" parTransId="{42F1585C-A257-472F-B6C1-E9B112CBDF31}" sibTransId="{C2A71FA2-1166-4927-AE67-C13A916650AA}"/>
    <dgm:cxn modelId="{1CB46268-71E7-439D-AF07-C2EDBFD4BF32}" srcId="{892A7B03-C37F-4D86-961E-8EB1E9DFEB44}" destId="{4B65A454-AA0B-4975-AF28-6613A36744E6}" srcOrd="1" destOrd="0" parTransId="{CD543FC5-B009-4850-A102-CDA8E0399DF0}" sibTransId="{D8D5163E-C1B0-4DE4-9EE4-CCFD8293B1A8}"/>
    <dgm:cxn modelId="{70DEA4BC-6068-4197-BA80-9947D74807CB}" srcId="{892A7B03-C37F-4D86-961E-8EB1E9DFEB44}" destId="{93069C13-3907-4BBD-953E-1E9420529D0C}" srcOrd="3" destOrd="0" parTransId="{8671BEDE-99F5-4D29-B0AB-61EA18D0AE1E}" sibTransId="{5AB4F3B9-094F-448F-904A-655DAC4B672E}"/>
    <dgm:cxn modelId="{D260E1C7-C145-4E3A-82B8-FAE5291994FE}" type="presOf" srcId="{BC919367-73F9-4510-8F35-5272F6A721CC}" destId="{09C56402-E5F5-4525-B0C0-710CFF737A36}" srcOrd="0" destOrd="0" presId="urn:microsoft.com/office/officeart/2005/8/layout/default"/>
    <dgm:cxn modelId="{8D3E42C9-614F-445E-A913-218DC4BA6855}" srcId="{892A7B03-C37F-4D86-961E-8EB1E9DFEB44}" destId="{BC919367-73F9-4510-8F35-5272F6A721CC}" srcOrd="2" destOrd="0" parTransId="{8AFA659E-55A0-4C82-AD15-BA147B60ECA5}" sibTransId="{68189193-4368-4FF0-A44E-0B8C53664E83}"/>
    <dgm:cxn modelId="{8AA9FED3-A421-479D-AD80-45CB552176AB}" type="presOf" srcId="{93069C13-3907-4BBD-953E-1E9420529D0C}" destId="{554A95E4-7082-449C-89C8-A4613E9F8621}" srcOrd="0" destOrd="0" presId="urn:microsoft.com/office/officeart/2005/8/layout/default"/>
    <dgm:cxn modelId="{1F404868-CE4A-41A4-90D5-5B9099A48694}" type="presParOf" srcId="{F73FCBC6-6989-49B4-9376-B1203F92FFF6}" destId="{F0F83B8C-3BF5-42A4-A2C2-C8454DE4DA48}" srcOrd="0" destOrd="0" presId="urn:microsoft.com/office/officeart/2005/8/layout/default"/>
    <dgm:cxn modelId="{396CEBC4-DB25-4121-BE98-461557BA6AD3}" type="presParOf" srcId="{F73FCBC6-6989-49B4-9376-B1203F92FFF6}" destId="{8FD6DBDB-F32A-444C-8753-42F7464F094F}" srcOrd="1" destOrd="0" presId="urn:microsoft.com/office/officeart/2005/8/layout/default"/>
    <dgm:cxn modelId="{079D525E-C087-4125-AEF6-9C36E3542186}" type="presParOf" srcId="{F73FCBC6-6989-49B4-9376-B1203F92FFF6}" destId="{D401A4FA-B9A0-47FA-9922-38DF02F7F06C}" srcOrd="2" destOrd="0" presId="urn:microsoft.com/office/officeart/2005/8/layout/default"/>
    <dgm:cxn modelId="{1E460E86-ED78-4CB3-92F6-94FE1775B26D}" type="presParOf" srcId="{F73FCBC6-6989-49B4-9376-B1203F92FFF6}" destId="{8A2F1BA2-D1DD-4D6F-AD9D-63824BF540A3}" srcOrd="3" destOrd="0" presId="urn:microsoft.com/office/officeart/2005/8/layout/default"/>
    <dgm:cxn modelId="{B63F8178-F0C3-49E2-8BE1-F7A07FF2EE41}" type="presParOf" srcId="{F73FCBC6-6989-49B4-9376-B1203F92FFF6}" destId="{09C56402-E5F5-4525-B0C0-710CFF737A36}" srcOrd="4" destOrd="0" presId="urn:microsoft.com/office/officeart/2005/8/layout/default"/>
    <dgm:cxn modelId="{BC0E15CF-5860-4DA9-BBBB-538FD64028B7}" type="presParOf" srcId="{F73FCBC6-6989-49B4-9376-B1203F92FFF6}" destId="{8CCE8FA6-D1B8-4A9B-BCD2-963147E854A9}" srcOrd="5" destOrd="0" presId="urn:microsoft.com/office/officeart/2005/8/layout/default"/>
    <dgm:cxn modelId="{C7B1CC6F-29CB-4721-951C-3804CA1F216F}" type="presParOf" srcId="{F73FCBC6-6989-49B4-9376-B1203F92FFF6}" destId="{554A95E4-7082-449C-89C8-A4613E9F8621}"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433E540-1946-4518-AF1F-1584F0105489}" type="doc">
      <dgm:prSet loTypeId="urn:microsoft.com/office/officeart/2008/layout/VerticalCurvedList" loCatId="list" qsTypeId="urn:microsoft.com/office/officeart/2005/8/quickstyle/simple1" qsCatId="simple" csTypeId="urn:microsoft.com/office/officeart/2005/8/colors/accent0_1" csCatId="mainScheme" phldr="1"/>
      <dgm:spPr/>
      <dgm:t>
        <a:bodyPr/>
        <a:lstStyle/>
        <a:p>
          <a:endParaRPr lang="en-IN"/>
        </a:p>
      </dgm:t>
    </dgm:pt>
    <dgm:pt modelId="{E9746015-6B59-4539-A21E-DAA5FF721FFC}">
      <dgm:prSet phldrT="[Text]" custT="1"/>
      <dgm:spPr>
        <a:solidFill>
          <a:schemeClr val="tx2"/>
        </a:solidFill>
      </dgm:spPr>
      <dgm:t>
        <a:bodyPr/>
        <a:lstStyle/>
        <a:p>
          <a:r>
            <a:rPr lang="en-US" sz="1400" dirty="0">
              <a:solidFill>
                <a:schemeClr val="bg1"/>
              </a:solidFill>
              <a:latin typeface="Signika" panose="020B0604020202020204" charset="0"/>
            </a:rPr>
            <a:t>Stay updated on the latest tax laws, regulations, and legal precedents</a:t>
          </a:r>
          <a:endParaRPr lang="en-IN" sz="1400" dirty="0">
            <a:solidFill>
              <a:schemeClr val="bg1"/>
            </a:solidFill>
            <a:latin typeface="Signika" panose="020B0604020202020204" charset="0"/>
          </a:endParaRPr>
        </a:p>
      </dgm:t>
    </dgm:pt>
    <dgm:pt modelId="{3EE91834-A1E6-489A-A150-4F0594A6B553}" type="parTrans" cxnId="{4B629B7B-F4B1-4F4B-B6FF-AF20275BCB0E}">
      <dgm:prSet/>
      <dgm:spPr/>
      <dgm:t>
        <a:bodyPr/>
        <a:lstStyle/>
        <a:p>
          <a:endParaRPr lang="en-IN"/>
        </a:p>
      </dgm:t>
    </dgm:pt>
    <dgm:pt modelId="{834661F6-11EA-4D96-B389-FCC68FF003E8}" type="sibTrans" cxnId="{4B629B7B-F4B1-4F4B-B6FF-AF20275BCB0E}">
      <dgm:prSet/>
      <dgm:spPr/>
      <dgm:t>
        <a:bodyPr/>
        <a:lstStyle/>
        <a:p>
          <a:endParaRPr lang="en-IN"/>
        </a:p>
      </dgm:t>
    </dgm:pt>
    <dgm:pt modelId="{B1FD4844-054C-4D5B-8C13-7F2C1CD589D7}">
      <dgm:prSet custT="1"/>
      <dgm:spPr>
        <a:solidFill>
          <a:schemeClr val="tx2"/>
        </a:solidFill>
      </dgm:spPr>
      <dgm:t>
        <a:bodyPr/>
        <a:lstStyle/>
        <a:p>
          <a:r>
            <a:rPr lang="en-US" sz="1400" dirty="0">
              <a:solidFill>
                <a:schemeClr val="bg1"/>
              </a:solidFill>
              <a:latin typeface="Signika" panose="020B0604020202020204" charset="0"/>
            </a:rPr>
            <a:t>Keep thorough records and documentation to support your case.</a:t>
          </a:r>
          <a:endParaRPr lang="en-IN" sz="1400" dirty="0">
            <a:solidFill>
              <a:schemeClr val="bg1"/>
            </a:solidFill>
            <a:latin typeface="Signika" panose="020B0604020202020204" charset="0"/>
          </a:endParaRPr>
        </a:p>
      </dgm:t>
    </dgm:pt>
    <dgm:pt modelId="{A64A40F9-7BFA-49F4-A702-6EF1A37D1A49}" type="parTrans" cxnId="{EECFF39B-AB27-463C-A22E-142EBE514083}">
      <dgm:prSet/>
      <dgm:spPr/>
      <dgm:t>
        <a:bodyPr/>
        <a:lstStyle/>
        <a:p>
          <a:endParaRPr lang="en-IN"/>
        </a:p>
      </dgm:t>
    </dgm:pt>
    <dgm:pt modelId="{5DD1308C-0DF5-4178-858E-C6D7573C897F}" type="sibTrans" cxnId="{EECFF39B-AB27-463C-A22E-142EBE514083}">
      <dgm:prSet/>
      <dgm:spPr/>
      <dgm:t>
        <a:bodyPr/>
        <a:lstStyle/>
        <a:p>
          <a:endParaRPr lang="en-IN"/>
        </a:p>
      </dgm:t>
    </dgm:pt>
    <dgm:pt modelId="{52A6B12B-DB67-402C-A920-3AF4A85744DE}">
      <dgm:prSet custT="1"/>
      <dgm:spPr>
        <a:solidFill>
          <a:schemeClr val="tx2"/>
        </a:solidFill>
      </dgm:spPr>
      <dgm:t>
        <a:bodyPr/>
        <a:lstStyle/>
        <a:p>
          <a:r>
            <a:rPr lang="en-US" sz="1400" dirty="0">
              <a:solidFill>
                <a:schemeClr val="bg1"/>
              </a:solidFill>
              <a:latin typeface="Signika" panose="020B0604020202020204" charset="0"/>
            </a:rPr>
            <a:t>Represent your clients diligently and </a:t>
          </a:r>
          <a:r>
            <a:rPr lang="en-US" sz="1400">
              <a:solidFill>
                <a:schemeClr val="bg1"/>
              </a:solidFill>
              <a:latin typeface="Signika" panose="020B0604020202020204" charset="0"/>
            </a:rPr>
            <a:t>ethically.</a:t>
          </a:r>
          <a:endParaRPr lang="en-IN" sz="1400" dirty="0">
            <a:solidFill>
              <a:schemeClr val="bg1"/>
            </a:solidFill>
            <a:latin typeface="Signika" panose="020B0604020202020204" charset="0"/>
          </a:endParaRPr>
        </a:p>
      </dgm:t>
    </dgm:pt>
    <dgm:pt modelId="{A0569A1D-9259-4C16-A652-6DDE9F2DA44F}" type="parTrans" cxnId="{6CC116DB-8541-40EA-80AE-F8CF47D993D4}">
      <dgm:prSet/>
      <dgm:spPr/>
      <dgm:t>
        <a:bodyPr/>
        <a:lstStyle/>
        <a:p>
          <a:endParaRPr lang="en-IN"/>
        </a:p>
      </dgm:t>
    </dgm:pt>
    <dgm:pt modelId="{FDE53C13-30D6-4342-A908-CDEB7B9F7B50}" type="sibTrans" cxnId="{6CC116DB-8541-40EA-80AE-F8CF47D993D4}">
      <dgm:prSet/>
      <dgm:spPr/>
      <dgm:t>
        <a:bodyPr/>
        <a:lstStyle/>
        <a:p>
          <a:endParaRPr lang="en-IN"/>
        </a:p>
      </dgm:t>
    </dgm:pt>
    <dgm:pt modelId="{BB7DBFFD-759F-4122-9512-B991FC191F1C}">
      <dgm:prSet custT="1"/>
      <dgm:spPr>
        <a:solidFill>
          <a:schemeClr val="tx2"/>
        </a:solidFill>
      </dgm:spPr>
      <dgm:t>
        <a:bodyPr/>
        <a:lstStyle/>
        <a:p>
          <a:r>
            <a:rPr lang="en-US" sz="1400" dirty="0">
              <a:solidFill>
                <a:schemeClr val="bg1"/>
              </a:solidFill>
              <a:latin typeface="Signika" panose="020B0604020202020204" charset="0"/>
            </a:rPr>
            <a:t>Invest in continuous learning and skill </a:t>
          </a:r>
          <a:r>
            <a:rPr lang="en-US" sz="1400">
              <a:solidFill>
                <a:schemeClr val="bg1"/>
              </a:solidFill>
              <a:latin typeface="Signika" panose="020B0604020202020204" charset="0"/>
            </a:rPr>
            <a:t>development .</a:t>
          </a:r>
          <a:endParaRPr lang="en-IN" sz="1400" dirty="0">
            <a:solidFill>
              <a:schemeClr val="bg1"/>
            </a:solidFill>
            <a:latin typeface="Signika" panose="020B0604020202020204" charset="0"/>
          </a:endParaRPr>
        </a:p>
      </dgm:t>
    </dgm:pt>
    <dgm:pt modelId="{FD612760-8250-40C6-82EE-DF8DF862654C}" type="parTrans" cxnId="{1B5BDAD8-80A4-4EEC-A083-19E00B98D311}">
      <dgm:prSet/>
      <dgm:spPr/>
      <dgm:t>
        <a:bodyPr/>
        <a:lstStyle/>
        <a:p>
          <a:endParaRPr lang="en-IN"/>
        </a:p>
      </dgm:t>
    </dgm:pt>
    <dgm:pt modelId="{3AB11E85-321E-4CBF-A2B6-9DFA2AD82089}" type="sibTrans" cxnId="{1B5BDAD8-80A4-4EEC-A083-19E00B98D311}">
      <dgm:prSet/>
      <dgm:spPr/>
      <dgm:t>
        <a:bodyPr/>
        <a:lstStyle/>
        <a:p>
          <a:endParaRPr lang="en-IN"/>
        </a:p>
      </dgm:t>
    </dgm:pt>
    <dgm:pt modelId="{A1F1956D-A120-4C11-85B4-83791DC1F7D8}">
      <dgm:prSet custT="1"/>
      <dgm:spPr>
        <a:solidFill>
          <a:schemeClr val="tx2"/>
        </a:solidFill>
      </dgm:spPr>
      <dgm:t>
        <a:bodyPr/>
        <a:lstStyle/>
        <a:p>
          <a:r>
            <a:rPr lang="en-US" sz="1400" dirty="0">
              <a:solidFill>
                <a:schemeClr val="bg1"/>
              </a:solidFill>
              <a:latin typeface="Signika" panose="020B0604020202020204" charset="0"/>
            </a:rPr>
            <a:t>Always adhere to the ethical standards set by ICAI and maintain the highest level of integrity.</a:t>
          </a:r>
          <a:endParaRPr lang="en-IN" sz="1400" dirty="0">
            <a:solidFill>
              <a:schemeClr val="bg1"/>
            </a:solidFill>
            <a:latin typeface="Signika" panose="020B0604020202020204" charset="0"/>
          </a:endParaRPr>
        </a:p>
      </dgm:t>
    </dgm:pt>
    <dgm:pt modelId="{6E135A5A-546C-47E5-B947-8101F48ABF23}" type="parTrans" cxnId="{0AB231B8-64DD-4674-892E-638B14956E93}">
      <dgm:prSet/>
      <dgm:spPr/>
      <dgm:t>
        <a:bodyPr/>
        <a:lstStyle/>
        <a:p>
          <a:endParaRPr lang="en-IN"/>
        </a:p>
      </dgm:t>
    </dgm:pt>
    <dgm:pt modelId="{94087ADB-FEC6-4AC1-8CD9-809BD025182A}" type="sibTrans" cxnId="{0AB231B8-64DD-4674-892E-638B14956E93}">
      <dgm:prSet/>
      <dgm:spPr/>
      <dgm:t>
        <a:bodyPr/>
        <a:lstStyle/>
        <a:p>
          <a:endParaRPr lang="en-IN"/>
        </a:p>
      </dgm:t>
    </dgm:pt>
    <dgm:pt modelId="{B9A1A128-8DA6-4BA8-BDD7-0CD4644B1C1C}">
      <dgm:prSet phldrT="[Text]" custT="1"/>
      <dgm:spPr>
        <a:solidFill>
          <a:schemeClr val="tx2"/>
        </a:solidFill>
      </dgm:spPr>
      <dgm:t>
        <a:bodyPr/>
        <a:lstStyle/>
        <a:p>
          <a:r>
            <a:rPr lang="en-US" sz="1400" dirty="0">
              <a:solidFill>
                <a:schemeClr val="bg1"/>
              </a:solidFill>
              <a:latin typeface="Signika" panose="020B0604020202020204" charset="0"/>
            </a:rPr>
            <a:t>Maintain a high level of professionalism when dealing with officials. </a:t>
          </a:r>
          <a:endParaRPr lang="en-IN" sz="1400" dirty="0">
            <a:solidFill>
              <a:schemeClr val="bg1"/>
            </a:solidFill>
            <a:latin typeface="Signika" panose="020B0604020202020204" charset="0"/>
          </a:endParaRPr>
        </a:p>
      </dgm:t>
    </dgm:pt>
    <dgm:pt modelId="{399E8E7B-E7F3-4B2A-909E-7C33E5395559}" type="parTrans" cxnId="{3D4A8A7A-2372-40F5-A03D-213FF7FECB38}">
      <dgm:prSet/>
      <dgm:spPr/>
      <dgm:t>
        <a:bodyPr/>
        <a:lstStyle/>
        <a:p>
          <a:endParaRPr lang="en-IN"/>
        </a:p>
      </dgm:t>
    </dgm:pt>
    <dgm:pt modelId="{7F4B0F9E-C345-4CB6-B8AB-487C3E18BCE6}" type="sibTrans" cxnId="{3D4A8A7A-2372-40F5-A03D-213FF7FECB38}">
      <dgm:prSet/>
      <dgm:spPr/>
      <dgm:t>
        <a:bodyPr/>
        <a:lstStyle/>
        <a:p>
          <a:endParaRPr lang="en-IN"/>
        </a:p>
      </dgm:t>
    </dgm:pt>
    <dgm:pt modelId="{0BFDCEBB-FD7C-450D-9CAC-2CE96906E1B7}" type="pres">
      <dgm:prSet presAssocID="{3433E540-1946-4518-AF1F-1584F0105489}" presName="Name0" presStyleCnt="0">
        <dgm:presLayoutVars>
          <dgm:chMax val="7"/>
          <dgm:chPref val="7"/>
          <dgm:dir/>
        </dgm:presLayoutVars>
      </dgm:prSet>
      <dgm:spPr/>
    </dgm:pt>
    <dgm:pt modelId="{9BBC2758-A71B-423A-AEAA-B770C020D6CF}" type="pres">
      <dgm:prSet presAssocID="{3433E540-1946-4518-AF1F-1584F0105489}" presName="Name1" presStyleCnt="0"/>
      <dgm:spPr/>
    </dgm:pt>
    <dgm:pt modelId="{CDD2E77A-1039-4226-A6DC-745B4FC95AC4}" type="pres">
      <dgm:prSet presAssocID="{3433E540-1946-4518-AF1F-1584F0105489}" presName="cycle" presStyleCnt="0"/>
      <dgm:spPr/>
    </dgm:pt>
    <dgm:pt modelId="{69B697B2-4E66-4E10-8F24-F45E19691EB5}" type="pres">
      <dgm:prSet presAssocID="{3433E540-1946-4518-AF1F-1584F0105489}" presName="srcNode" presStyleLbl="node1" presStyleIdx="0" presStyleCnt="6"/>
      <dgm:spPr/>
    </dgm:pt>
    <dgm:pt modelId="{2DD9F0D4-EEEB-47A4-9971-9BD4278C21A7}" type="pres">
      <dgm:prSet presAssocID="{3433E540-1946-4518-AF1F-1584F0105489}" presName="conn" presStyleLbl="parChTrans1D2" presStyleIdx="0" presStyleCnt="1"/>
      <dgm:spPr/>
    </dgm:pt>
    <dgm:pt modelId="{F144950F-10DE-49C7-936B-9AD5D2F436E5}" type="pres">
      <dgm:prSet presAssocID="{3433E540-1946-4518-AF1F-1584F0105489}" presName="extraNode" presStyleLbl="node1" presStyleIdx="0" presStyleCnt="6"/>
      <dgm:spPr/>
    </dgm:pt>
    <dgm:pt modelId="{D3BF361C-002A-4536-9330-7E27FFE46311}" type="pres">
      <dgm:prSet presAssocID="{3433E540-1946-4518-AF1F-1584F0105489}" presName="dstNode" presStyleLbl="node1" presStyleIdx="0" presStyleCnt="6"/>
      <dgm:spPr/>
    </dgm:pt>
    <dgm:pt modelId="{B584A541-D777-4AD3-80BC-C8DFE594E90B}" type="pres">
      <dgm:prSet presAssocID="{E9746015-6B59-4539-A21E-DAA5FF721FFC}" presName="text_1" presStyleLbl="node1" presStyleIdx="0" presStyleCnt="6">
        <dgm:presLayoutVars>
          <dgm:bulletEnabled val="1"/>
        </dgm:presLayoutVars>
      </dgm:prSet>
      <dgm:spPr/>
    </dgm:pt>
    <dgm:pt modelId="{62DFEFDE-1B45-4AC6-B75B-526723D758A8}" type="pres">
      <dgm:prSet presAssocID="{E9746015-6B59-4539-A21E-DAA5FF721FFC}" presName="accent_1" presStyleCnt="0"/>
      <dgm:spPr/>
    </dgm:pt>
    <dgm:pt modelId="{B3D61FC1-4905-439F-8153-5DAC5EE0834A}" type="pres">
      <dgm:prSet presAssocID="{E9746015-6B59-4539-A21E-DAA5FF721FFC}" presName="accentRepeatNode" presStyleLbl="solidFgAcc1" presStyleIdx="0" presStyleCnt="6"/>
      <dgm:spPr/>
    </dgm:pt>
    <dgm:pt modelId="{BA48DE74-50C4-40A3-89DA-7A556F6684B4}" type="pres">
      <dgm:prSet presAssocID="{B9A1A128-8DA6-4BA8-BDD7-0CD4644B1C1C}" presName="text_2" presStyleLbl="node1" presStyleIdx="1" presStyleCnt="6">
        <dgm:presLayoutVars>
          <dgm:bulletEnabled val="1"/>
        </dgm:presLayoutVars>
      </dgm:prSet>
      <dgm:spPr/>
    </dgm:pt>
    <dgm:pt modelId="{D4187A8D-BFA8-42BF-BF11-9019B230CAEA}" type="pres">
      <dgm:prSet presAssocID="{B9A1A128-8DA6-4BA8-BDD7-0CD4644B1C1C}" presName="accent_2" presStyleCnt="0"/>
      <dgm:spPr/>
    </dgm:pt>
    <dgm:pt modelId="{17C33980-D24D-4C09-AD7D-99B4886C11B4}" type="pres">
      <dgm:prSet presAssocID="{B9A1A128-8DA6-4BA8-BDD7-0CD4644B1C1C}" presName="accentRepeatNode" presStyleLbl="solidFgAcc1" presStyleIdx="1" presStyleCnt="6"/>
      <dgm:spPr/>
    </dgm:pt>
    <dgm:pt modelId="{CCCD07CA-E0B0-4290-9012-3F06657437CE}" type="pres">
      <dgm:prSet presAssocID="{B1FD4844-054C-4D5B-8C13-7F2C1CD589D7}" presName="text_3" presStyleLbl="node1" presStyleIdx="2" presStyleCnt="6">
        <dgm:presLayoutVars>
          <dgm:bulletEnabled val="1"/>
        </dgm:presLayoutVars>
      </dgm:prSet>
      <dgm:spPr/>
    </dgm:pt>
    <dgm:pt modelId="{6552D8B1-9D5B-49D1-B040-6E24482442DF}" type="pres">
      <dgm:prSet presAssocID="{B1FD4844-054C-4D5B-8C13-7F2C1CD589D7}" presName="accent_3" presStyleCnt="0"/>
      <dgm:spPr/>
    </dgm:pt>
    <dgm:pt modelId="{DDF0E409-8740-462A-95C0-63F2BE9AE3EE}" type="pres">
      <dgm:prSet presAssocID="{B1FD4844-054C-4D5B-8C13-7F2C1CD589D7}" presName="accentRepeatNode" presStyleLbl="solidFgAcc1" presStyleIdx="2" presStyleCnt="6"/>
      <dgm:spPr/>
    </dgm:pt>
    <dgm:pt modelId="{5CC059EE-C6D6-4302-BE48-8D9C6ED38B77}" type="pres">
      <dgm:prSet presAssocID="{52A6B12B-DB67-402C-A920-3AF4A85744DE}" presName="text_4" presStyleLbl="node1" presStyleIdx="3" presStyleCnt="6">
        <dgm:presLayoutVars>
          <dgm:bulletEnabled val="1"/>
        </dgm:presLayoutVars>
      </dgm:prSet>
      <dgm:spPr/>
    </dgm:pt>
    <dgm:pt modelId="{C42861D3-7FBA-4F6F-8876-A39FAC5A15BD}" type="pres">
      <dgm:prSet presAssocID="{52A6B12B-DB67-402C-A920-3AF4A85744DE}" presName="accent_4" presStyleCnt="0"/>
      <dgm:spPr/>
    </dgm:pt>
    <dgm:pt modelId="{EB7C3747-0BCC-4E7A-8FAE-C5A1D5F281A7}" type="pres">
      <dgm:prSet presAssocID="{52A6B12B-DB67-402C-A920-3AF4A85744DE}" presName="accentRepeatNode" presStyleLbl="solidFgAcc1" presStyleIdx="3" presStyleCnt="6"/>
      <dgm:spPr/>
    </dgm:pt>
    <dgm:pt modelId="{8CA4AF22-13E6-4460-8272-6439807A7A47}" type="pres">
      <dgm:prSet presAssocID="{BB7DBFFD-759F-4122-9512-B991FC191F1C}" presName="text_5" presStyleLbl="node1" presStyleIdx="4" presStyleCnt="6">
        <dgm:presLayoutVars>
          <dgm:bulletEnabled val="1"/>
        </dgm:presLayoutVars>
      </dgm:prSet>
      <dgm:spPr/>
    </dgm:pt>
    <dgm:pt modelId="{A09EA662-B03D-43CA-AB5F-6E4F4C5B9970}" type="pres">
      <dgm:prSet presAssocID="{BB7DBFFD-759F-4122-9512-B991FC191F1C}" presName="accent_5" presStyleCnt="0"/>
      <dgm:spPr/>
    </dgm:pt>
    <dgm:pt modelId="{E10755F8-2B18-4079-B3F3-A92D856E26C6}" type="pres">
      <dgm:prSet presAssocID="{BB7DBFFD-759F-4122-9512-B991FC191F1C}" presName="accentRepeatNode" presStyleLbl="solidFgAcc1" presStyleIdx="4" presStyleCnt="6"/>
      <dgm:spPr/>
    </dgm:pt>
    <dgm:pt modelId="{9F9C018B-8B40-40B9-BE84-7162CACB7B4F}" type="pres">
      <dgm:prSet presAssocID="{A1F1956D-A120-4C11-85B4-83791DC1F7D8}" presName="text_6" presStyleLbl="node1" presStyleIdx="5" presStyleCnt="6">
        <dgm:presLayoutVars>
          <dgm:bulletEnabled val="1"/>
        </dgm:presLayoutVars>
      </dgm:prSet>
      <dgm:spPr/>
    </dgm:pt>
    <dgm:pt modelId="{B7B157DC-1AED-4243-8907-7E29CB2BC3A0}" type="pres">
      <dgm:prSet presAssocID="{A1F1956D-A120-4C11-85B4-83791DC1F7D8}" presName="accent_6" presStyleCnt="0"/>
      <dgm:spPr/>
    </dgm:pt>
    <dgm:pt modelId="{983F8BE5-3AAF-421E-AC85-A06E169510B1}" type="pres">
      <dgm:prSet presAssocID="{A1F1956D-A120-4C11-85B4-83791DC1F7D8}" presName="accentRepeatNode" presStyleLbl="solidFgAcc1" presStyleIdx="5" presStyleCnt="6"/>
      <dgm:spPr/>
    </dgm:pt>
  </dgm:ptLst>
  <dgm:cxnLst>
    <dgm:cxn modelId="{9B9AE903-D1E1-498D-902B-385BBF5F9945}" type="presOf" srcId="{BB7DBFFD-759F-4122-9512-B991FC191F1C}" destId="{8CA4AF22-13E6-4460-8272-6439807A7A47}" srcOrd="0" destOrd="0" presId="urn:microsoft.com/office/officeart/2008/layout/VerticalCurvedList"/>
    <dgm:cxn modelId="{2A58A60F-B101-406C-9580-5665DE05B7C4}" type="presOf" srcId="{834661F6-11EA-4D96-B389-FCC68FF003E8}" destId="{2DD9F0D4-EEEB-47A4-9971-9BD4278C21A7}" srcOrd="0" destOrd="0" presId="urn:microsoft.com/office/officeart/2008/layout/VerticalCurvedList"/>
    <dgm:cxn modelId="{FD2AE219-CC55-49DA-8F22-989987B55E94}" type="presOf" srcId="{3433E540-1946-4518-AF1F-1584F0105489}" destId="{0BFDCEBB-FD7C-450D-9CAC-2CE96906E1B7}" srcOrd="0" destOrd="0" presId="urn:microsoft.com/office/officeart/2008/layout/VerticalCurvedList"/>
    <dgm:cxn modelId="{C769BF3F-D51A-4D5C-A2C9-22F4A063A853}" type="presOf" srcId="{A1F1956D-A120-4C11-85B4-83791DC1F7D8}" destId="{9F9C018B-8B40-40B9-BE84-7162CACB7B4F}" srcOrd="0" destOrd="0" presId="urn:microsoft.com/office/officeart/2008/layout/VerticalCurvedList"/>
    <dgm:cxn modelId="{3D4A8A7A-2372-40F5-A03D-213FF7FECB38}" srcId="{3433E540-1946-4518-AF1F-1584F0105489}" destId="{B9A1A128-8DA6-4BA8-BDD7-0CD4644B1C1C}" srcOrd="1" destOrd="0" parTransId="{399E8E7B-E7F3-4B2A-909E-7C33E5395559}" sibTransId="{7F4B0F9E-C345-4CB6-B8AB-487C3E18BCE6}"/>
    <dgm:cxn modelId="{4B629B7B-F4B1-4F4B-B6FF-AF20275BCB0E}" srcId="{3433E540-1946-4518-AF1F-1584F0105489}" destId="{E9746015-6B59-4539-A21E-DAA5FF721FFC}" srcOrd="0" destOrd="0" parTransId="{3EE91834-A1E6-489A-A150-4F0594A6B553}" sibTransId="{834661F6-11EA-4D96-B389-FCC68FF003E8}"/>
    <dgm:cxn modelId="{EECFF39B-AB27-463C-A22E-142EBE514083}" srcId="{3433E540-1946-4518-AF1F-1584F0105489}" destId="{B1FD4844-054C-4D5B-8C13-7F2C1CD589D7}" srcOrd="2" destOrd="0" parTransId="{A64A40F9-7BFA-49F4-A702-6EF1A37D1A49}" sibTransId="{5DD1308C-0DF5-4178-858E-C6D7573C897F}"/>
    <dgm:cxn modelId="{DF7285A3-2AC0-4F5A-A2F9-25FE52755937}" type="presOf" srcId="{B9A1A128-8DA6-4BA8-BDD7-0CD4644B1C1C}" destId="{BA48DE74-50C4-40A3-89DA-7A556F6684B4}" srcOrd="0" destOrd="0" presId="urn:microsoft.com/office/officeart/2008/layout/VerticalCurvedList"/>
    <dgm:cxn modelId="{0AB231B8-64DD-4674-892E-638B14956E93}" srcId="{3433E540-1946-4518-AF1F-1584F0105489}" destId="{A1F1956D-A120-4C11-85B4-83791DC1F7D8}" srcOrd="5" destOrd="0" parTransId="{6E135A5A-546C-47E5-B947-8101F48ABF23}" sibTransId="{94087ADB-FEC6-4AC1-8CD9-809BD025182A}"/>
    <dgm:cxn modelId="{19EC33D2-7D9F-40E6-8F60-D575FB0EAE9E}" type="presOf" srcId="{E9746015-6B59-4539-A21E-DAA5FF721FFC}" destId="{B584A541-D777-4AD3-80BC-C8DFE594E90B}" srcOrd="0" destOrd="0" presId="urn:microsoft.com/office/officeart/2008/layout/VerticalCurvedList"/>
    <dgm:cxn modelId="{1B5BDAD8-80A4-4EEC-A083-19E00B98D311}" srcId="{3433E540-1946-4518-AF1F-1584F0105489}" destId="{BB7DBFFD-759F-4122-9512-B991FC191F1C}" srcOrd="4" destOrd="0" parTransId="{FD612760-8250-40C6-82EE-DF8DF862654C}" sibTransId="{3AB11E85-321E-4CBF-A2B6-9DFA2AD82089}"/>
    <dgm:cxn modelId="{6CC116DB-8541-40EA-80AE-F8CF47D993D4}" srcId="{3433E540-1946-4518-AF1F-1584F0105489}" destId="{52A6B12B-DB67-402C-A920-3AF4A85744DE}" srcOrd="3" destOrd="0" parTransId="{A0569A1D-9259-4C16-A652-6DDE9F2DA44F}" sibTransId="{FDE53C13-30D6-4342-A908-CDEB7B9F7B50}"/>
    <dgm:cxn modelId="{7A4B51F4-FC79-42B9-8089-047ED77C5891}" type="presOf" srcId="{52A6B12B-DB67-402C-A920-3AF4A85744DE}" destId="{5CC059EE-C6D6-4302-BE48-8D9C6ED38B77}" srcOrd="0" destOrd="0" presId="urn:microsoft.com/office/officeart/2008/layout/VerticalCurvedList"/>
    <dgm:cxn modelId="{2B6905F9-F0FE-4B53-826C-04F11B986CAA}" type="presOf" srcId="{B1FD4844-054C-4D5B-8C13-7F2C1CD589D7}" destId="{CCCD07CA-E0B0-4290-9012-3F06657437CE}" srcOrd="0" destOrd="0" presId="urn:microsoft.com/office/officeart/2008/layout/VerticalCurvedList"/>
    <dgm:cxn modelId="{9D67CDAD-FAAE-4ED6-9699-E64A11AB499C}" type="presParOf" srcId="{0BFDCEBB-FD7C-450D-9CAC-2CE96906E1B7}" destId="{9BBC2758-A71B-423A-AEAA-B770C020D6CF}" srcOrd="0" destOrd="0" presId="urn:microsoft.com/office/officeart/2008/layout/VerticalCurvedList"/>
    <dgm:cxn modelId="{704E2178-B7B7-42EF-BFE6-EE8836CD21B2}" type="presParOf" srcId="{9BBC2758-A71B-423A-AEAA-B770C020D6CF}" destId="{CDD2E77A-1039-4226-A6DC-745B4FC95AC4}" srcOrd="0" destOrd="0" presId="urn:microsoft.com/office/officeart/2008/layout/VerticalCurvedList"/>
    <dgm:cxn modelId="{AB05D927-7E40-4741-B3B3-632162484F71}" type="presParOf" srcId="{CDD2E77A-1039-4226-A6DC-745B4FC95AC4}" destId="{69B697B2-4E66-4E10-8F24-F45E19691EB5}" srcOrd="0" destOrd="0" presId="urn:microsoft.com/office/officeart/2008/layout/VerticalCurvedList"/>
    <dgm:cxn modelId="{833FC026-D71C-4987-B2F6-CB26ED3141C6}" type="presParOf" srcId="{CDD2E77A-1039-4226-A6DC-745B4FC95AC4}" destId="{2DD9F0D4-EEEB-47A4-9971-9BD4278C21A7}" srcOrd="1" destOrd="0" presId="urn:microsoft.com/office/officeart/2008/layout/VerticalCurvedList"/>
    <dgm:cxn modelId="{4A77DA59-EEC3-47AA-8ED5-4D4CA5C07FE1}" type="presParOf" srcId="{CDD2E77A-1039-4226-A6DC-745B4FC95AC4}" destId="{F144950F-10DE-49C7-936B-9AD5D2F436E5}" srcOrd="2" destOrd="0" presId="urn:microsoft.com/office/officeart/2008/layout/VerticalCurvedList"/>
    <dgm:cxn modelId="{63645B9B-763E-40FF-AB79-2C8C62929E99}" type="presParOf" srcId="{CDD2E77A-1039-4226-A6DC-745B4FC95AC4}" destId="{D3BF361C-002A-4536-9330-7E27FFE46311}" srcOrd="3" destOrd="0" presId="urn:microsoft.com/office/officeart/2008/layout/VerticalCurvedList"/>
    <dgm:cxn modelId="{6C930202-0FC2-45AA-B683-51BA4E6EC23F}" type="presParOf" srcId="{9BBC2758-A71B-423A-AEAA-B770C020D6CF}" destId="{B584A541-D777-4AD3-80BC-C8DFE594E90B}" srcOrd="1" destOrd="0" presId="urn:microsoft.com/office/officeart/2008/layout/VerticalCurvedList"/>
    <dgm:cxn modelId="{B0EAE965-74AC-4A35-984E-023EC9C9A4D4}" type="presParOf" srcId="{9BBC2758-A71B-423A-AEAA-B770C020D6CF}" destId="{62DFEFDE-1B45-4AC6-B75B-526723D758A8}" srcOrd="2" destOrd="0" presId="urn:microsoft.com/office/officeart/2008/layout/VerticalCurvedList"/>
    <dgm:cxn modelId="{7484CA7F-3FF1-428E-896F-1D921BC0FF1A}" type="presParOf" srcId="{62DFEFDE-1B45-4AC6-B75B-526723D758A8}" destId="{B3D61FC1-4905-439F-8153-5DAC5EE0834A}" srcOrd="0" destOrd="0" presId="urn:microsoft.com/office/officeart/2008/layout/VerticalCurvedList"/>
    <dgm:cxn modelId="{763FD928-4DD9-411B-8403-46E23619CEF0}" type="presParOf" srcId="{9BBC2758-A71B-423A-AEAA-B770C020D6CF}" destId="{BA48DE74-50C4-40A3-89DA-7A556F6684B4}" srcOrd="3" destOrd="0" presId="urn:microsoft.com/office/officeart/2008/layout/VerticalCurvedList"/>
    <dgm:cxn modelId="{0E2B12F3-C609-485C-9923-570772129126}" type="presParOf" srcId="{9BBC2758-A71B-423A-AEAA-B770C020D6CF}" destId="{D4187A8D-BFA8-42BF-BF11-9019B230CAEA}" srcOrd="4" destOrd="0" presId="urn:microsoft.com/office/officeart/2008/layout/VerticalCurvedList"/>
    <dgm:cxn modelId="{60C667DC-9669-4C36-96FC-3AB1BD1BF92B}" type="presParOf" srcId="{D4187A8D-BFA8-42BF-BF11-9019B230CAEA}" destId="{17C33980-D24D-4C09-AD7D-99B4886C11B4}" srcOrd="0" destOrd="0" presId="urn:microsoft.com/office/officeart/2008/layout/VerticalCurvedList"/>
    <dgm:cxn modelId="{DB4CD74A-B524-41A7-A36C-27CEF026DC82}" type="presParOf" srcId="{9BBC2758-A71B-423A-AEAA-B770C020D6CF}" destId="{CCCD07CA-E0B0-4290-9012-3F06657437CE}" srcOrd="5" destOrd="0" presId="urn:microsoft.com/office/officeart/2008/layout/VerticalCurvedList"/>
    <dgm:cxn modelId="{31EFAB6C-F004-41F9-8CCF-F64EA6EB9562}" type="presParOf" srcId="{9BBC2758-A71B-423A-AEAA-B770C020D6CF}" destId="{6552D8B1-9D5B-49D1-B040-6E24482442DF}" srcOrd="6" destOrd="0" presId="urn:microsoft.com/office/officeart/2008/layout/VerticalCurvedList"/>
    <dgm:cxn modelId="{D8C1F596-BBC7-4B4C-9886-BE90F47E8B5F}" type="presParOf" srcId="{6552D8B1-9D5B-49D1-B040-6E24482442DF}" destId="{DDF0E409-8740-462A-95C0-63F2BE9AE3EE}" srcOrd="0" destOrd="0" presId="urn:microsoft.com/office/officeart/2008/layout/VerticalCurvedList"/>
    <dgm:cxn modelId="{6B11D4D9-EDA6-47C2-89EF-A73E9FE910EB}" type="presParOf" srcId="{9BBC2758-A71B-423A-AEAA-B770C020D6CF}" destId="{5CC059EE-C6D6-4302-BE48-8D9C6ED38B77}" srcOrd="7" destOrd="0" presId="urn:microsoft.com/office/officeart/2008/layout/VerticalCurvedList"/>
    <dgm:cxn modelId="{0EFC43DA-7EED-46AA-9379-AAE9CDDE89EE}" type="presParOf" srcId="{9BBC2758-A71B-423A-AEAA-B770C020D6CF}" destId="{C42861D3-7FBA-4F6F-8876-A39FAC5A15BD}" srcOrd="8" destOrd="0" presId="urn:microsoft.com/office/officeart/2008/layout/VerticalCurvedList"/>
    <dgm:cxn modelId="{FBD37B4B-6A6D-469F-B30F-869F49760FF7}" type="presParOf" srcId="{C42861D3-7FBA-4F6F-8876-A39FAC5A15BD}" destId="{EB7C3747-0BCC-4E7A-8FAE-C5A1D5F281A7}" srcOrd="0" destOrd="0" presId="urn:microsoft.com/office/officeart/2008/layout/VerticalCurvedList"/>
    <dgm:cxn modelId="{50B21DEC-D35C-4848-82E4-FD798FA1E788}" type="presParOf" srcId="{9BBC2758-A71B-423A-AEAA-B770C020D6CF}" destId="{8CA4AF22-13E6-4460-8272-6439807A7A47}" srcOrd="9" destOrd="0" presId="urn:microsoft.com/office/officeart/2008/layout/VerticalCurvedList"/>
    <dgm:cxn modelId="{FB38D983-A64E-4AFE-9BFE-4477B31F582A}" type="presParOf" srcId="{9BBC2758-A71B-423A-AEAA-B770C020D6CF}" destId="{A09EA662-B03D-43CA-AB5F-6E4F4C5B9970}" srcOrd="10" destOrd="0" presId="urn:microsoft.com/office/officeart/2008/layout/VerticalCurvedList"/>
    <dgm:cxn modelId="{5EE2DF8C-4C97-49F9-9064-7E0466457556}" type="presParOf" srcId="{A09EA662-B03D-43CA-AB5F-6E4F4C5B9970}" destId="{E10755F8-2B18-4079-B3F3-A92D856E26C6}" srcOrd="0" destOrd="0" presId="urn:microsoft.com/office/officeart/2008/layout/VerticalCurvedList"/>
    <dgm:cxn modelId="{F79D7314-3FB9-4230-AEB8-6687DBAE84E9}" type="presParOf" srcId="{9BBC2758-A71B-423A-AEAA-B770C020D6CF}" destId="{9F9C018B-8B40-40B9-BE84-7162CACB7B4F}" srcOrd="11" destOrd="0" presId="urn:microsoft.com/office/officeart/2008/layout/VerticalCurvedList"/>
    <dgm:cxn modelId="{62B89F91-27DB-4D86-BA89-5C067F45D085}" type="presParOf" srcId="{9BBC2758-A71B-423A-AEAA-B770C020D6CF}" destId="{B7B157DC-1AED-4243-8907-7E29CB2BC3A0}" srcOrd="12" destOrd="0" presId="urn:microsoft.com/office/officeart/2008/layout/VerticalCurvedList"/>
    <dgm:cxn modelId="{819A6E8A-F537-4728-8404-FDB90ED8A67A}" type="presParOf" srcId="{B7B157DC-1AED-4243-8907-7E29CB2BC3A0}" destId="{983F8BE5-3AAF-421E-AC85-A06E169510B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B4E849-8AB2-41FB-B22D-64760DAE4EBF}">
      <dsp:nvSpPr>
        <dsp:cNvPr id="0" name=""/>
        <dsp:cNvSpPr/>
      </dsp:nvSpPr>
      <dsp:spPr>
        <a:xfrm>
          <a:off x="1716" y="343493"/>
          <a:ext cx="1361364" cy="8168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Understand Client Goals &amp; Objectives</a:t>
          </a:r>
          <a:endParaRPr lang="en-IN" sz="1400" kern="1200" dirty="0">
            <a:latin typeface="Signika" panose="020B0604020202020204" charset="0"/>
          </a:endParaRPr>
        </a:p>
      </dsp:txBody>
      <dsp:txXfrm>
        <a:off x="1716" y="343493"/>
        <a:ext cx="1361364" cy="816818"/>
      </dsp:txXfrm>
    </dsp:sp>
    <dsp:sp modelId="{4F1947BB-FFC8-478E-80C5-A2EFEA18825B}">
      <dsp:nvSpPr>
        <dsp:cNvPr id="0" name=""/>
        <dsp:cNvSpPr/>
      </dsp:nvSpPr>
      <dsp:spPr>
        <a:xfrm>
          <a:off x="1499217" y="343493"/>
          <a:ext cx="1361364" cy="8168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Tailoring Services to Clients Needs</a:t>
          </a:r>
          <a:endParaRPr lang="en-IN" sz="1400" kern="1200" dirty="0">
            <a:latin typeface="Signika" panose="020B0604020202020204" charset="0"/>
          </a:endParaRPr>
        </a:p>
      </dsp:txBody>
      <dsp:txXfrm>
        <a:off x="1499217" y="343493"/>
        <a:ext cx="1361364" cy="816818"/>
      </dsp:txXfrm>
    </dsp:sp>
    <dsp:sp modelId="{16B527A8-364F-42BA-9BA3-855609D07355}">
      <dsp:nvSpPr>
        <dsp:cNvPr id="0" name=""/>
        <dsp:cNvSpPr/>
      </dsp:nvSpPr>
      <dsp:spPr>
        <a:xfrm>
          <a:off x="2996718" y="343493"/>
          <a:ext cx="1361364" cy="8168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Effective Communication</a:t>
          </a:r>
          <a:endParaRPr lang="en-IN" sz="1400" kern="1200" dirty="0">
            <a:latin typeface="Signika" panose="020B0604020202020204" charset="0"/>
          </a:endParaRPr>
        </a:p>
      </dsp:txBody>
      <dsp:txXfrm>
        <a:off x="2996718" y="343493"/>
        <a:ext cx="1361364" cy="816818"/>
      </dsp:txXfrm>
    </dsp:sp>
    <dsp:sp modelId="{8D927763-04D8-4791-833F-502C0A02D24D}">
      <dsp:nvSpPr>
        <dsp:cNvPr id="0" name=""/>
        <dsp:cNvSpPr/>
      </dsp:nvSpPr>
      <dsp:spPr>
        <a:xfrm>
          <a:off x="4494220" y="343493"/>
          <a:ext cx="1361364" cy="8168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Proactive Problem Solving</a:t>
          </a:r>
          <a:endParaRPr lang="en-IN" sz="1400" kern="1200" dirty="0">
            <a:latin typeface="Signika" panose="020B0604020202020204" charset="0"/>
          </a:endParaRPr>
        </a:p>
      </dsp:txBody>
      <dsp:txXfrm>
        <a:off x="4494220" y="343493"/>
        <a:ext cx="1361364" cy="816818"/>
      </dsp:txXfrm>
    </dsp:sp>
    <dsp:sp modelId="{5BDE61AA-B19E-4A02-8B25-6F9C3960F3AC}">
      <dsp:nvSpPr>
        <dsp:cNvPr id="0" name=""/>
        <dsp:cNvSpPr/>
      </dsp:nvSpPr>
      <dsp:spPr>
        <a:xfrm>
          <a:off x="750466" y="1296448"/>
          <a:ext cx="1361364" cy="8168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Transparency &amp; Honesty</a:t>
          </a:r>
          <a:endParaRPr lang="en-IN" sz="1400" kern="1200" dirty="0">
            <a:latin typeface="Signika" panose="020B0604020202020204" charset="0"/>
          </a:endParaRPr>
        </a:p>
      </dsp:txBody>
      <dsp:txXfrm>
        <a:off x="750466" y="1296448"/>
        <a:ext cx="1361364" cy="816818"/>
      </dsp:txXfrm>
    </dsp:sp>
    <dsp:sp modelId="{85AF61E8-39C8-4EB1-8C46-051B572B6715}">
      <dsp:nvSpPr>
        <dsp:cNvPr id="0" name=""/>
        <dsp:cNvSpPr/>
      </dsp:nvSpPr>
      <dsp:spPr>
        <a:xfrm>
          <a:off x="2247968" y="1296448"/>
          <a:ext cx="1361364" cy="8168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Going the Extra Mile</a:t>
          </a:r>
          <a:endParaRPr lang="en-IN" sz="1400" kern="1200" dirty="0">
            <a:latin typeface="Signika" panose="020B0604020202020204" charset="0"/>
          </a:endParaRPr>
        </a:p>
      </dsp:txBody>
      <dsp:txXfrm>
        <a:off x="2247968" y="1296448"/>
        <a:ext cx="1361364" cy="816818"/>
      </dsp:txXfrm>
    </dsp:sp>
    <dsp:sp modelId="{1027411B-5308-40D9-A6AE-7609CA41E226}">
      <dsp:nvSpPr>
        <dsp:cNvPr id="0" name=""/>
        <dsp:cNvSpPr/>
      </dsp:nvSpPr>
      <dsp:spPr>
        <a:xfrm>
          <a:off x="3745469" y="1296448"/>
          <a:ext cx="1361364" cy="8168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Building Long-Term Relationships</a:t>
          </a:r>
          <a:endParaRPr lang="en-IN" sz="1400" kern="1200" dirty="0">
            <a:latin typeface="Signika" panose="020B0604020202020204" charset="0"/>
          </a:endParaRPr>
        </a:p>
      </dsp:txBody>
      <dsp:txXfrm>
        <a:off x="3745469" y="1296448"/>
        <a:ext cx="1361364" cy="8168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B4E849-8AB2-41FB-B22D-64760DAE4EBF}">
      <dsp:nvSpPr>
        <dsp:cNvPr id="0" name=""/>
        <dsp:cNvSpPr/>
      </dsp:nvSpPr>
      <dsp:spPr>
        <a:xfrm>
          <a:off x="807094" y="248"/>
          <a:ext cx="2134195" cy="1280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Client Retention</a:t>
          </a:r>
          <a:endParaRPr lang="en-IN" sz="1800" kern="1200" dirty="0">
            <a:latin typeface="Signika" panose="020B0604020202020204" charset="0"/>
          </a:endParaRPr>
        </a:p>
      </dsp:txBody>
      <dsp:txXfrm>
        <a:off x="807094" y="248"/>
        <a:ext cx="2134195" cy="1280517"/>
      </dsp:txXfrm>
    </dsp:sp>
    <dsp:sp modelId="{4F1947BB-FFC8-478E-80C5-A2EFEA18825B}">
      <dsp:nvSpPr>
        <dsp:cNvPr id="0" name=""/>
        <dsp:cNvSpPr/>
      </dsp:nvSpPr>
      <dsp:spPr>
        <a:xfrm>
          <a:off x="3154709" y="248"/>
          <a:ext cx="2134195" cy="1280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Data Analysis</a:t>
          </a:r>
          <a:endParaRPr lang="en-IN" sz="1800" kern="1200" dirty="0">
            <a:latin typeface="Signika" panose="020B0604020202020204" charset="0"/>
          </a:endParaRPr>
        </a:p>
      </dsp:txBody>
      <dsp:txXfrm>
        <a:off x="3154709" y="248"/>
        <a:ext cx="2134195" cy="1280517"/>
      </dsp:txXfrm>
    </dsp:sp>
    <dsp:sp modelId="{16B527A8-364F-42BA-9BA3-855609D07355}">
      <dsp:nvSpPr>
        <dsp:cNvPr id="0" name=""/>
        <dsp:cNvSpPr/>
      </dsp:nvSpPr>
      <dsp:spPr>
        <a:xfrm>
          <a:off x="1980902" y="1494184"/>
          <a:ext cx="2134195" cy="1280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Interaction Management</a:t>
          </a:r>
          <a:endParaRPr lang="en-IN" sz="1800" kern="1200" dirty="0">
            <a:latin typeface="Signika" panose="020B0604020202020204" charset="0"/>
          </a:endParaRPr>
        </a:p>
      </dsp:txBody>
      <dsp:txXfrm>
        <a:off x="1980902" y="1494184"/>
        <a:ext cx="2134195" cy="12805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92F06-50D2-4508-9D1A-9751CDFF72CF}">
      <dsp:nvSpPr>
        <dsp:cNvPr id="0" name=""/>
        <dsp:cNvSpPr/>
      </dsp:nvSpPr>
      <dsp:spPr>
        <a:xfrm>
          <a:off x="-4056330" y="-622617"/>
          <a:ext cx="4833705" cy="4833705"/>
        </a:xfrm>
        <a:prstGeom prst="blockArc">
          <a:avLst>
            <a:gd name="adj1" fmla="val 18900000"/>
            <a:gd name="adj2" fmla="val 2700000"/>
            <a:gd name="adj3" fmla="val 447"/>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209CAE-4DC1-4575-8B26-DDB98D95E18E}">
      <dsp:nvSpPr>
        <dsp:cNvPr id="0" name=""/>
        <dsp:cNvSpPr/>
      </dsp:nvSpPr>
      <dsp:spPr>
        <a:xfrm>
          <a:off x="340596" y="224207"/>
          <a:ext cx="6768555" cy="4487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6158"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rPr>
            <a:t>Manage Centralized data of clients for easy storage &amp; retrieval</a:t>
          </a:r>
          <a:endParaRPr lang="en-IN" sz="1400" kern="1200" dirty="0">
            <a:latin typeface="Signika" panose="020B0604020202020204" charset="0"/>
          </a:endParaRPr>
        </a:p>
      </dsp:txBody>
      <dsp:txXfrm>
        <a:off x="340596" y="224207"/>
        <a:ext cx="6768555" cy="448702"/>
      </dsp:txXfrm>
    </dsp:sp>
    <dsp:sp modelId="{8EECDCBF-EAA6-49B4-A624-D8E5665045D8}">
      <dsp:nvSpPr>
        <dsp:cNvPr id="0" name=""/>
        <dsp:cNvSpPr/>
      </dsp:nvSpPr>
      <dsp:spPr>
        <a:xfrm>
          <a:off x="60157" y="168119"/>
          <a:ext cx="560878" cy="56087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E8E087-EC6C-4FDD-8B63-59FA54C2E15F}">
      <dsp:nvSpPr>
        <dsp:cNvPr id="0" name=""/>
        <dsp:cNvSpPr/>
      </dsp:nvSpPr>
      <dsp:spPr>
        <a:xfrm>
          <a:off x="662123" y="897045"/>
          <a:ext cx="6447028" cy="4487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6158"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rPr>
            <a:t>Ready and easy availability of Documents and records</a:t>
          </a:r>
          <a:endParaRPr lang="en-IN" sz="1400" kern="1200" dirty="0">
            <a:latin typeface="Signika" panose="020B0604020202020204" charset="0"/>
          </a:endParaRPr>
        </a:p>
      </dsp:txBody>
      <dsp:txXfrm>
        <a:off x="662123" y="897045"/>
        <a:ext cx="6447028" cy="448702"/>
      </dsp:txXfrm>
    </dsp:sp>
    <dsp:sp modelId="{25E6469E-D9B9-4C7F-A8A2-315EA51DFDEE}">
      <dsp:nvSpPr>
        <dsp:cNvPr id="0" name=""/>
        <dsp:cNvSpPr/>
      </dsp:nvSpPr>
      <dsp:spPr>
        <a:xfrm>
          <a:off x="381684" y="840958"/>
          <a:ext cx="560878" cy="56087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487DCA-F3DB-4C0A-8560-BB518EE392D7}">
      <dsp:nvSpPr>
        <dsp:cNvPr id="0" name=""/>
        <dsp:cNvSpPr/>
      </dsp:nvSpPr>
      <dsp:spPr>
        <a:xfrm>
          <a:off x="760806" y="1569884"/>
          <a:ext cx="6348345" cy="4487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6158"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rPr>
            <a:t>CRM systems facilitate streamlined communication with clients</a:t>
          </a:r>
          <a:endParaRPr lang="en-IN" sz="1400" kern="1200" dirty="0">
            <a:latin typeface="Signika" panose="020B0604020202020204" charset="0"/>
          </a:endParaRPr>
        </a:p>
      </dsp:txBody>
      <dsp:txXfrm>
        <a:off x="760806" y="1569884"/>
        <a:ext cx="6348345" cy="448702"/>
      </dsp:txXfrm>
    </dsp:sp>
    <dsp:sp modelId="{7C68C8C0-A78E-4E6F-A4F4-EF01BF5547A0}">
      <dsp:nvSpPr>
        <dsp:cNvPr id="0" name=""/>
        <dsp:cNvSpPr/>
      </dsp:nvSpPr>
      <dsp:spPr>
        <a:xfrm>
          <a:off x="480367" y="1513796"/>
          <a:ext cx="560878" cy="56087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516553-EBF2-461A-8EB0-618FEB280424}">
      <dsp:nvSpPr>
        <dsp:cNvPr id="0" name=""/>
        <dsp:cNvSpPr/>
      </dsp:nvSpPr>
      <dsp:spPr>
        <a:xfrm>
          <a:off x="662123" y="2242722"/>
          <a:ext cx="6447028" cy="4487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6158"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rPr>
            <a:t>By analyzing clients’ financial histories and preferences, CAs can offer personalized financial </a:t>
          </a:r>
          <a:r>
            <a:rPr lang="en-IN" sz="1400" kern="1200" dirty="0">
              <a:latin typeface="Signika" panose="020B0604020202020204" charset="0"/>
            </a:rPr>
            <a:t>advice and solutions.</a:t>
          </a:r>
        </a:p>
      </dsp:txBody>
      <dsp:txXfrm>
        <a:off x="662123" y="2242722"/>
        <a:ext cx="6447028" cy="448702"/>
      </dsp:txXfrm>
    </dsp:sp>
    <dsp:sp modelId="{5A198E2D-AF05-42AB-9C63-8FBC6752C7C6}">
      <dsp:nvSpPr>
        <dsp:cNvPr id="0" name=""/>
        <dsp:cNvSpPr/>
      </dsp:nvSpPr>
      <dsp:spPr>
        <a:xfrm>
          <a:off x="381684" y="2186634"/>
          <a:ext cx="560878" cy="56087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377327-1E8E-4973-9826-913BF0753326}">
      <dsp:nvSpPr>
        <dsp:cNvPr id="0" name=""/>
        <dsp:cNvSpPr/>
      </dsp:nvSpPr>
      <dsp:spPr>
        <a:xfrm>
          <a:off x="340596" y="2915560"/>
          <a:ext cx="6768555" cy="4487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6158"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rPr>
            <a:t>CRM systems can trigger alerts for important financial events, thus help in tax planning</a:t>
          </a:r>
          <a:endParaRPr lang="en-IN" sz="1400" kern="1200" dirty="0">
            <a:latin typeface="Signika" panose="020B0604020202020204" charset="0"/>
          </a:endParaRPr>
        </a:p>
      </dsp:txBody>
      <dsp:txXfrm>
        <a:off x="340596" y="2915560"/>
        <a:ext cx="6768555" cy="448702"/>
      </dsp:txXfrm>
    </dsp:sp>
    <dsp:sp modelId="{AE2899C9-FFBA-4DA0-A258-FEC8AD08DCBD}">
      <dsp:nvSpPr>
        <dsp:cNvPr id="0" name=""/>
        <dsp:cNvSpPr/>
      </dsp:nvSpPr>
      <dsp:spPr>
        <a:xfrm>
          <a:off x="60157" y="2859473"/>
          <a:ext cx="560878" cy="56087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92F06-50D2-4508-9D1A-9751CDFF72CF}">
      <dsp:nvSpPr>
        <dsp:cNvPr id="0" name=""/>
        <dsp:cNvSpPr/>
      </dsp:nvSpPr>
      <dsp:spPr>
        <a:xfrm>
          <a:off x="-3878921" y="-595646"/>
          <a:ext cx="4622955" cy="4622955"/>
        </a:xfrm>
        <a:prstGeom prst="blockArc">
          <a:avLst>
            <a:gd name="adj1" fmla="val 18900000"/>
            <a:gd name="adj2" fmla="val 2700000"/>
            <a:gd name="adj3" fmla="val 467"/>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F3BECF-608A-4BD5-BC51-B19AE2C52F1C}">
      <dsp:nvSpPr>
        <dsp:cNvPr id="0" name=""/>
        <dsp:cNvSpPr/>
      </dsp:nvSpPr>
      <dsp:spPr>
        <a:xfrm>
          <a:off x="326106" y="214410"/>
          <a:ext cx="6616170" cy="4290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0594"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rPr>
            <a:t>CRM helps in cross selling &amp; upselling</a:t>
          </a:r>
          <a:endParaRPr lang="en-IN" sz="1400" kern="1200" dirty="0">
            <a:latin typeface="Signika" panose="020B0604020202020204" charset="0"/>
          </a:endParaRPr>
        </a:p>
      </dsp:txBody>
      <dsp:txXfrm>
        <a:off x="326106" y="214410"/>
        <a:ext cx="6616170" cy="429095"/>
      </dsp:txXfrm>
    </dsp:sp>
    <dsp:sp modelId="{A6A2624C-1F39-420D-BE43-66B6CD240809}">
      <dsp:nvSpPr>
        <dsp:cNvPr id="0" name=""/>
        <dsp:cNvSpPr/>
      </dsp:nvSpPr>
      <dsp:spPr>
        <a:xfrm>
          <a:off x="57921" y="160773"/>
          <a:ext cx="536368" cy="53636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F71CE9-8E19-4047-B0C2-787A5B6F5F07}">
      <dsp:nvSpPr>
        <dsp:cNvPr id="0" name=""/>
        <dsp:cNvSpPr/>
      </dsp:nvSpPr>
      <dsp:spPr>
        <a:xfrm>
          <a:off x="633583" y="857847"/>
          <a:ext cx="6308693" cy="4290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0594"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rPr>
            <a:t>CRM systems can help CAs manage their workflow more efficiently.</a:t>
          </a:r>
          <a:endParaRPr lang="en-IN" sz="1400" kern="1200" dirty="0">
            <a:latin typeface="Signika" panose="020B0604020202020204" charset="0"/>
          </a:endParaRPr>
        </a:p>
      </dsp:txBody>
      <dsp:txXfrm>
        <a:off x="633583" y="857847"/>
        <a:ext cx="6308693" cy="429095"/>
      </dsp:txXfrm>
    </dsp:sp>
    <dsp:sp modelId="{4087C53A-A975-4A8D-8BDD-5E3539AF53DF}">
      <dsp:nvSpPr>
        <dsp:cNvPr id="0" name=""/>
        <dsp:cNvSpPr/>
      </dsp:nvSpPr>
      <dsp:spPr>
        <a:xfrm>
          <a:off x="365399" y="804210"/>
          <a:ext cx="536368" cy="53636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E3564D-0D76-4C8E-8FEE-94CB17F827D2}">
      <dsp:nvSpPr>
        <dsp:cNvPr id="0" name=""/>
        <dsp:cNvSpPr/>
      </dsp:nvSpPr>
      <dsp:spPr>
        <a:xfrm>
          <a:off x="727954" y="1501283"/>
          <a:ext cx="6214322" cy="4290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0594"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rPr>
            <a:t>CRM systems provide data analytics capabilities that can reveal trends in client behavior and </a:t>
          </a:r>
          <a:r>
            <a:rPr lang="en-IN" sz="1400" kern="1200" dirty="0">
              <a:latin typeface="Signika" panose="020B0604020202020204" charset="0"/>
            </a:rPr>
            <a:t>preferences</a:t>
          </a:r>
        </a:p>
      </dsp:txBody>
      <dsp:txXfrm>
        <a:off x="727954" y="1501283"/>
        <a:ext cx="6214322" cy="429095"/>
      </dsp:txXfrm>
    </dsp:sp>
    <dsp:sp modelId="{4F09869D-BA1B-45E5-B4CA-CFB33EAA2C97}">
      <dsp:nvSpPr>
        <dsp:cNvPr id="0" name=""/>
        <dsp:cNvSpPr/>
      </dsp:nvSpPr>
      <dsp:spPr>
        <a:xfrm>
          <a:off x="459769" y="1447647"/>
          <a:ext cx="536368" cy="53636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568DC7D-57E2-4BA4-AC4B-B9010CC0B8EA}">
      <dsp:nvSpPr>
        <dsp:cNvPr id="0" name=""/>
        <dsp:cNvSpPr/>
      </dsp:nvSpPr>
      <dsp:spPr>
        <a:xfrm>
          <a:off x="633583" y="2144720"/>
          <a:ext cx="6308693" cy="4290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0594"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latin typeface="Signika" panose="020B0604020202020204" charset="0"/>
            </a:rPr>
            <a:t>CRM can help CA’s </a:t>
          </a:r>
          <a:r>
            <a:rPr lang="en-IN" sz="1400" kern="1200" dirty="0">
              <a:latin typeface="Signika" panose="020B0604020202020204" charset="0"/>
            </a:rPr>
            <a:t>address </a:t>
          </a:r>
          <a:r>
            <a:rPr lang="en-US" sz="1400" kern="1200" dirty="0">
              <a:latin typeface="Signika" panose="020B0604020202020204" charset="0"/>
            </a:rPr>
            <a:t>concerns promptly and offering tailored solutions. Thus retain clients</a:t>
          </a:r>
          <a:endParaRPr lang="en-IN" sz="1400" kern="1200" dirty="0">
            <a:latin typeface="Signika" panose="020B0604020202020204" charset="0"/>
          </a:endParaRPr>
        </a:p>
      </dsp:txBody>
      <dsp:txXfrm>
        <a:off x="633583" y="2144720"/>
        <a:ext cx="6308693" cy="429095"/>
      </dsp:txXfrm>
    </dsp:sp>
    <dsp:sp modelId="{A119F8FE-2E31-418E-A21F-3A62B952FAC7}">
      <dsp:nvSpPr>
        <dsp:cNvPr id="0" name=""/>
        <dsp:cNvSpPr/>
      </dsp:nvSpPr>
      <dsp:spPr>
        <a:xfrm>
          <a:off x="365399" y="2091083"/>
          <a:ext cx="536368" cy="53636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BB2966C-6664-447D-B738-3E4582DB5F26}">
      <dsp:nvSpPr>
        <dsp:cNvPr id="0" name=""/>
        <dsp:cNvSpPr/>
      </dsp:nvSpPr>
      <dsp:spPr>
        <a:xfrm>
          <a:off x="326106" y="2788157"/>
          <a:ext cx="6616170" cy="4290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0594"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a:latin typeface="Signika" panose="020B0604020202020204" charset="0"/>
            </a:rPr>
            <a:t>CAs can use CRM-generated reports to demonstrate the value they provide to clients.</a:t>
          </a:r>
          <a:endParaRPr lang="en-IN" sz="1400" kern="1200" dirty="0">
            <a:latin typeface="Signika" panose="020B0604020202020204" charset="0"/>
          </a:endParaRPr>
        </a:p>
      </dsp:txBody>
      <dsp:txXfrm>
        <a:off x="326106" y="2788157"/>
        <a:ext cx="6616170" cy="429095"/>
      </dsp:txXfrm>
    </dsp:sp>
    <dsp:sp modelId="{CB04568D-4C69-4458-86A0-A603B2CEB600}">
      <dsp:nvSpPr>
        <dsp:cNvPr id="0" name=""/>
        <dsp:cNvSpPr/>
      </dsp:nvSpPr>
      <dsp:spPr>
        <a:xfrm>
          <a:off x="57921" y="2734520"/>
          <a:ext cx="536368" cy="53636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397E66-B492-4D2A-B74E-70F6F8B90FCE}">
      <dsp:nvSpPr>
        <dsp:cNvPr id="0" name=""/>
        <dsp:cNvSpPr/>
      </dsp:nvSpPr>
      <dsp:spPr>
        <a:xfrm>
          <a:off x="2447" y="427643"/>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Active Listening</a:t>
          </a:r>
          <a:endParaRPr lang="en-IN" sz="1400" kern="1200" dirty="0">
            <a:latin typeface="Signika" panose="020B0604020202020204" charset="0"/>
          </a:endParaRPr>
        </a:p>
      </dsp:txBody>
      <dsp:txXfrm>
        <a:off x="2447" y="427643"/>
        <a:ext cx="1324882" cy="794929"/>
      </dsp:txXfrm>
    </dsp:sp>
    <dsp:sp modelId="{C838082F-5345-4DF4-B5AB-5AAA71FF04A2}">
      <dsp:nvSpPr>
        <dsp:cNvPr id="0" name=""/>
        <dsp:cNvSpPr/>
      </dsp:nvSpPr>
      <dsp:spPr>
        <a:xfrm>
          <a:off x="1459817" y="427643"/>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Clear &amp; Concise Communication</a:t>
          </a:r>
          <a:endParaRPr lang="en-IN" sz="1400" kern="1200" dirty="0">
            <a:latin typeface="Signika" panose="020B0604020202020204" charset="0"/>
          </a:endParaRPr>
        </a:p>
      </dsp:txBody>
      <dsp:txXfrm>
        <a:off x="1459817" y="427643"/>
        <a:ext cx="1324882" cy="794929"/>
      </dsp:txXfrm>
    </dsp:sp>
    <dsp:sp modelId="{A2946CE6-203E-474D-A87E-B89C094FAA22}">
      <dsp:nvSpPr>
        <dsp:cNvPr id="0" name=""/>
        <dsp:cNvSpPr/>
      </dsp:nvSpPr>
      <dsp:spPr>
        <a:xfrm>
          <a:off x="2917187" y="427643"/>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Empathy</a:t>
          </a:r>
          <a:endParaRPr lang="en-IN" sz="1400" kern="1200" dirty="0">
            <a:latin typeface="Signika" panose="020B0604020202020204" charset="0"/>
          </a:endParaRPr>
        </a:p>
      </dsp:txBody>
      <dsp:txXfrm>
        <a:off x="2917187" y="427643"/>
        <a:ext cx="1324882" cy="794929"/>
      </dsp:txXfrm>
    </dsp:sp>
    <dsp:sp modelId="{0316A54A-7832-44BE-996F-7D791692D436}">
      <dsp:nvSpPr>
        <dsp:cNvPr id="0" name=""/>
        <dsp:cNvSpPr/>
      </dsp:nvSpPr>
      <dsp:spPr>
        <a:xfrm>
          <a:off x="4374558" y="427643"/>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Adaptability</a:t>
          </a:r>
          <a:endParaRPr lang="en-IN" sz="1400" kern="1200" dirty="0">
            <a:latin typeface="Signika" panose="020B0604020202020204" charset="0"/>
          </a:endParaRPr>
        </a:p>
      </dsp:txBody>
      <dsp:txXfrm>
        <a:off x="4374558" y="427643"/>
        <a:ext cx="1324882" cy="794929"/>
      </dsp:txXfrm>
    </dsp:sp>
    <dsp:sp modelId="{F254ACCB-B1A1-4677-94A5-79854A5749CE}">
      <dsp:nvSpPr>
        <dsp:cNvPr id="0" name=""/>
        <dsp:cNvSpPr/>
      </dsp:nvSpPr>
      <dsp:spPr>
        <a:xfrm>
          <a:off x="5831928" y="427643"/>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Confidence</a:t>
          </a:r>
          <a:endParaRPr lang="en-IN" sz="1400" kern="1200" dirty="0">
            <a:latin typeface="Signika" panose="020B0604020202020204" charset="0"/>
          </a:endParaRPr>
        </a:p>
      </dsp:txBody>
      <dsp:txXfrm>
        <a:off x="5831928" y="427643"/>
        <a:ext cx="1324882" cy="794929"/>
      </dsp:txXfrm>
    </dsp:sp>
    <dsp:sp modelId="{85B17E50-9B5D-46DE-9865-C5630AE0E4DD}">
      <dsp:nvSpPr>
        <dsp:cNvPr id="0" name=""/>
        <dsp:cNvSpPr/>
      </dsp:nvSpPr>
      <dsp:spPr>
        <a:xfrm>
          <a:off x="2447" y="1355061"/>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Transparency</a:t>
          </a:r>
          <a:endParaRPr lang="en-IN" sz="1400" kern="1200" dirty="0">
            <a:latin typeface="Signika" panose="020B0604020202020204" charset="0"/>
          </a:endParaRPr>
        </a:p>
      </dsp:txBody>
      <dsp:txXfrm>
        <a:off x="2447" y="1355061"/>
        <a:ext cx="1324882" cy="794929"/>
      </dsp:txXfrm>
    </dsp:sp>
    <dsp:sp modelId="{B0FD78D6-ACE6-4F4A-B144-2244F83EC4DA}">
      <dsp:nvSpPr>
        <dsp:cNvPr id="0" name=""/>
        <dsp:cNvSpPr/>
      </dsp:nvSpPr>
      <dsp:spPr>
        <a:xfrm>
          <a:off x="1459817" y="1355061"/>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Problem Solving</a:t>
          </a:r>
          <a:endParaRPr lang="en-IN" sz="1400" kern="1200" dirty="0">
            <a:latin typeface="Signika" panose="020B0604020202020204" charset="0"/>
          </a:endParaRPr>
        </a:p>
      </dsp:txBody>
      <dsp:txXfrm>
        <a:off x="1459817" y="1355061"/>
        <a:ext cx="1324882" cy="794929"/>
      </dsp:txXfrm>
    </dsp:sp>
    <dsp:sp modelId="{F33F29E1-AE39-4EC3-8750-5A4278FC6B00}">
      <dsp:nvSpPr>
        <dsp:cNvPr id="0" name=""/>
        <dsp:cNvSpPr/>
      </dsp:nvSpPr>
      <dsp:spPr>
        <a:xfrm>
          <a:off x="2917187" y="1355061"/>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Time Management</a:t>
          </a:r>
          <a:endParaRPr lang="en-IN" sz="1400" kern="1200" dirty="0">
            <a:latin typeface="Signika" panose="020B0604020202020204" charset="0"/>
          </a:endParaRPr>
        </a:p>
      </dsp:txBody>
      <dsp:txXfrm>
        <a:off x="2917187" y="1355061"/>
        <a:ext cx="1324882" cy="794929"/>
      </dsp:txXfrm>
    </dsp:sp>
    <dsp:sp modelId="{DAA6E9AB-205D-46BD-AB32-CAF72E590FCC}">
      <dsp:nvSpPr>
        <dsp:cNvPr id="0" name=""/>
        <dsp:cNvSpPr/>
      </dsp:nvSpPr>
      <dsp:spPr>
        <a:xfrm>
          <a:off x="4374558" y="1355061"/>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Diplomacy</a:t>
          </a:r>
          <a:endParaRPr lang="en-IN" sz="1400" kern="1200" dirty="0">
            <a:latin typeface="Signika" panose="020B0604020202020204" charset="0"/>
          </a:endParaRPr>
        </a:p>
      </dsp:txBody>
      <dsp:txXfrm>
        <a:off x="4374558" y="1355061"/>
        <a:ext cx="1324882" cy="794929"/>
      </dsp:txXfrm>
    </dsp:sp>
    <dsp:sp modelId="{9347702C-A98B-4375-A1B6-18E829A9090D}">
      <dsp:nvSpPr>
        <dsp:cNvPr id="0" name=""/>
        <dsp:cNvSpPr/>
      </dsp:nvSpPr>
      <dsp:spPr>
        <a:xfrm>
          <a:off x="5831928" y="1355061"/>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Conflict Resolution</a:t>
          </a:r>
          <a:endParaRPr lang="en-IN" sz="1400" kern="1200" dirty="0">
            <a:latin typeface="Signika" panose="020B0604020202020204" charset="0"/>
          </a:endParaRPr>
        </a:p>
      </dsp:txBody>
      <dsp:txXfrm>
        <a:off x="5831928" y="1355061"/>
        <a:ext cx="1324882" cy="794929"/>
      </dsp:txXfrm>
    </dsp:sp>
    <dsp:sp modelId="{E0CF85C8-470B-4680-B40B-0AC2954E822B}">
      <dsp:nvSpPr>
        <dsp:cNvPr id="0" name=""/>
        <dsp:cNvSpPr/>
      </dsp:nvSpPr>
      <dsp:spPr>
        <a:xfrm>
          <a:off x="731132" y="2282478"/>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Professional Ethics</a:t>
          </a:r>
          <a:endParaRPr lang="en-IN" sz="1400" kern="1200" dirty="0">
            <a:latin typeface="Signika" panose="020B0604020202020204" charset="0"/>
          </a:endParaRPr>
        </a:p>
      </dsp:txBody>
      <dsp:txXfrm>
        <a:off x="731132" y="2282478"/>
        <a:ext cx="1324882" cy="794929"/>
      </dsp:txXfrm>
    </dsp:sp>
    <dsp:sp modelId="{5251B625-200B-40A0-B896-57ADAF8954E6}">
      <dsp:nvSpPr>
        <dsp:cNvPr id="0" name=""/>
        <dsp:cNvSpPr/>
      </dsp:nvSpPr>
      <dsp:spPr>
        <a:xfrm>
          <a:off x="2188502" y="2282478"/>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Technology Proficiency</a:t>
          </a:r>
          <a:endParaRPr lang="en-IN" sz="1400" kern="1200" dirty="0">
            <a:latin typeface="Signika" panose="020B0604020202020204" charset="0"/>
          </a:endParaRPr>
        </a:p>
      </dsp:txBody>
      <dsp:txXfrm>
        <a:off x="2188502" y="2282478"/>
        <a:ext cx="1324882" cy="794929"/>
      </dsp:txXfrm>
    </dsp:sp>
    <dsp:sp modelId="{98BA694A-79DF-487B-9E54-DE668239000D}">
      <dsp:nvSpPr>
        <dsp:cNvPr id="0" name=""/>
        <dsp:cNvSpPr/>
      </dsp:nvSpPr>
      <dsp:spPr>
        <a:xfrm>
          <a:off x="3645873" y="2282478"/>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Follow-up</a:t>
          </a:r>
          <a:endParaRPr lang="en-IN" sz="1400" kern="1200" dirty="0">
            <a:latin typeface="Signika" panose="020B0604020202020204" charset="0"/>
          </a:endParaRPr>
        </a:p>
      </dsp:txBody>
      <dsp:txXfrm>
        <a:off x="3645873" y="2282478"/>
        <a:ext cx="1324882" cy="794929"/>
      </dsp:txXfrm>
    </dsp:sp>
    <dsp:sp modelId="{732C40E7-FF23-4FE4-98F8-B4462D64DD93}">
      <dsp:nvSpPr>
        <dsp:cNvPr id="0" name=""/>
        <dsp:cNvSpPr/>
      </dsp:nvSpPr>
      <dsp:spPr>
        <a:xfrm>
          <a:off x="5103243" y="2282478"/>
          <a:ext cx="1324882" cy="79492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Personal Branding</a:t>
          </a:r>
          <a:endParaRPr lang="en-IN" sz="1400" kern="1200" dirty="0">
            <a:latin typeface="Signika" panose="020B0604020202020204" charset="0"/>
          </a:endParaRPr>
        </a:p>
      </dsp:txBody>
      <dsp:txXfrm>
        <a:off x="5103243" y="2282478"/>
        <a:ext cx="1324882" cy="7949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C8BE05-58E9-4B2C-880E-7004434A6E61}">
      <dsp:nvSpPr>
        <dsp:cNvPr id="0" name=""/>
        <dsp:cNvSpPr/>
      </dsp:nvSpPr>
      <dsp:spPr>
        <a:xfrm>
          <a:off x="0" y="1740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Signika" panose="020B0604020202020204" charset="0"/>
            </a:rPr>
            <a:t>Client Acquisition</a:t>
          </a:r>
          <a:endParaRPr lang="en-IN" sz="2300" kern="1200" dirty="0">
            <a:latin typeface="Signika" panose="020B0604020202020204" charset="0"/>
          </a:endParaRPr>
        </a:p>
      </dsp:txBody>
      <dsp:txXfrm>
        <a:off x="0" y="174034"/>
        <a:ext cx="1904999" cy="1143000"/>
      </dsp:txXfrm>
    </dsp:sp>
    <dsp:sp modelId="{932E1A55-DDF4-4A01-A069-4D473F76C559}">
      <dsp:nvSpPr>
        <dsp:cNvPr id="0" name=""/>
        <dsp:cNvSpPr/>
      </dsp:nvSpPr>
      <dsp:spPr>
        <a:xfrm>
          <a:off x="2095500" y="1740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Signika" panose="020B0604020202020204" charset="0"/>
            </a:rPr>
            <a:t>Knowledge Sharing</a:t>
          </a:r>
          <a:endParaRPr lang="en-IN" sz="2300" kern="1200" dirty="0">
            <a:latin typeface="Signika" panose="020B0604020202020204" charset="0"/>
          </a:endParaRPr>
        </a:p>
      </dsp:txBody>
      <dsp:txXfrm>
        <a:off x="2095500" y="174034"/>
        <a:ext cx="1904999" cy="1143000"/>
      </dsp:txXfrm>
    </dsp:sp>
    <dsp:sp modelId="{B0BB447E-ED67-4E3F-9678-90080B870E08}">
      <dsp:nvSpPr>
        <dsp:cNvPr id="0" name=""/>
        <dsp:cNvSpPr/>
      </dsp:nvSpPr>
      <dsp:spPr>
        <a:xfrm>
          <a:off x="4191000" y="1740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Signika" panose="020B0604020202020204" charset="0"/>
            </a:rPr>
            <a:t>Referrals</a:t>
          </a:r>
          <a:endParaRPr lang="en-IN" sz="2300" kern="1200" dirty="0">
            <a:latin typeface="Signika" panose="020B0604020202020204" charset="0"/>
          </a:endParaRPr>
        </a:p>
      </dsp:txBody>
      <dsp:txXfrm>
        <a:off x="4191000" y="174034"/>
        <a:ext cx="1904999" cy="1143000"/>
      </dsp:txXfrm>
    </dsp:sp>
    <dsp:sp modelId="{1B6411BD-19D0-4D36-8D1B-61B960B0DA64}">
      <dsp:nvSpPr>
        <dsp:cNvPr id="0" name=""/>
        <dsp:cNvSpPr/>
      </dsp:nvSpPr>
      <dsp:spPr>
        <a:xfrm>
          <a:off x="1047750" y="15075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Signika" panose="020B0604020202020204" charset="0"/>
            </a:rPr>
            <a:t>Career Advancement</a:t>
          </a:r>
          <a:endParaRPr lang="en-IN" sz="2300" kern="1200" dirty="0">
            <a:latin typeface="Signika" panose="020B0604020202020204" charset="0"/>
          </a:endParaRPr>
        </a:p>
      </dsp:txBody>
      <dsp:txXfrm>
        <a:off x="1047750" y="1507534"/>
        <a:ext cx="1904999" cy="1143000"/>
      </dsp:txXfrm>
    </dsp:sp>
    <dsp:sp modelId="{81A09859-BAF4-4647-9581-A27AB0826EEC}">
      <dsp:nvSpPr>
        <dsp:cNvPr id="0" name=""/>
        <dsp:cNvSpPr/>
      </dsp:nvSpPr>
      <dsp:spPr>
        <a:xfrm>
          <a:off x="3143250" y="15075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Signika" panose="020B0604020202020204" charset="0"/>
            </a:rPr>
            <a:t>Industry Insights</a:t>
          </a:r>
          <a:endParaRPr lang="en-IN" sz="2300" kern="1200" dirty="0">
            <a:latin typeface="Signika" panose="020B0604020202020204" charset="0"/>
          </a:endParaRPr>
        </a:p>
      </dsp:txBody>
      <dsp:txXfrm>
        <a:off x="3143250" y="1507534"/>
        <a:ext cx="1904999" cy="11430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C8BE05-58E9-4B2C-880E-7004434A6E61}">
      <dsp:nvSpPr>
        <dsp:cNvPr id="0" name=""/>
        <dsp:cNvSpPr/>
      </dsp:nvSpPr>
      <dsp:spPr>
        <a:xfrm>
          <a:off x="0" y="1740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err="1">
              <a:latin typeface="Signika" panose="020B0604020202020204" charset="0"/>
            </a:rPr>
            <a:t>Linkedin</a:t>
          </a:r>
          <a:endParaRPr lang="en-IN" sz="2200" kern="1200" dirty="0">
            <a:latin typeface="Signika" panose="020B0604020202020204" charset="0"/>
          </a:endParaRPr>
        </a:p>
      </dsp:txBody>
      <dsp:txXfrm>
        <a:off x="0" y="174034"/>
        <a:ext cx="1904999" cy="1143000"/>
      </dsp:txXfrm>
    </dsp:sp>
    <dsp:sp modelId="{EC625CE1-7908-4A77-AD20-599ADF90A5BA}">
      <dsp:nvSpPr>
        <dsp:cNvPr id="0" name=""/>
        <dsp:cNvSpPr/>
      </dsp:nvSpPr>
      <dsp:spPr>
        <a:xfrm>
          <a:off x="2095500" y="1740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Signika" panose="020B0604020202020204" charset="0"/>
            </a:rPr>
            <a:t>Professional Associations</a:t>
          </a:r>
          <a:endParaRPr lang="en-IN" sz="2200" kern="1200" dirty="0">
            <a:latin typeface="Signika" panose="020B0604020202020204" charset="0"/>
          </a:endParaRPr>
        </a:p>
      </dsp:txBody>
      <dsp:txXfrm>
        <a:off x="2095500" y="174034"/>
        <a:ext cx="1904999" cy="1143000"/>
      </dsp:txXfrm>
    </dsp:sp>
    <dsp:sp modelId="{B54BD577-D86A-4483-90E6-22F293FB084A}">
      <dsp:nvSpPr>
        <dsp:cNvPr id="0" name=""/>
        <dsp:cNvSpPr/>
      </dsp:nvSpPr>
      <dsp:spPr>
        <a:xfrm>
          <a:off x="4191000" y="1740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Signika" panose="020B0604020202020204" charset="0"/>
            </a:rPr>
            <a:t>Online webinars &amp; Conferences</a:t>
          </a:r>
          <a:endParaRPr lang="en-IN" sz="2200" kern="1200" dirty="0">
            <a:latin typeface="Signika" panose="020B0604020202020204" charset="0"/>
          </a:endParaRPr>
        </a:p>
      </dsp:txBody>
      <dsp:txXfrm>
        <a:off x="4191000" y="174034"/>
        <a:ext cx="1904999" cy="1143000"/>
      </dsp:txXfrm>
    </dsp:sp>
    <dsp:sp modelId="{C28A0198-8729-428F-B51F-96F0E14B88A4}">
      <dsp:nvSpPr>
        <dsp:cNvPr id="0" name=""/>
        <dsp:cNvSpPr/>
      </dsp:nvSpPr>
      <dsp:spPr>
        <a:xfrm>
          <a:off x="1047750" y="15075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Signika" panose="020B0604020202020204" charset="0"/>
            </a:rPr>
            <a:t>Social Media </a:t>
          </a:r>
          <a:endParaRPr lang="en-IN" sz="2200" kern="1200" dirty="0">
            <a:latin typeface="Signika" panose="020B0604020202020204" charset="0"/>
          </a:endParaRPr>
        </a:p>
      </dsp:txBody>
      <dsp:txXfrm>
        <a:off x="1047750" y="1507534"/>
        <a:ext cx="1904999" cy="1143000"/>
      </dsp:txXfrm>
    </dsp:sp>
    <dsp:sp modelId="{B1DCF14B-3D9B-4035-9F54-4CB60E4293EE}">
      <dsp:nvSpPr>
        <dsp:cNvPr id="0" name=""/>
        <dsp:cNvSpPr/>
      </dsp:nvSpPr>
      <dsp:spPr>
        <a:xfrm>
          <a:off x="3143250" y="1507534"/>
          <a:ext cx="1904999" cy="1143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Signika" panose="020B0604020202020204" charset="0"/>
            </a:rPr>
            <a:t>Online forums &amp; communities</a:t>
          </a:r>
          <a:endParaRPr lang="en-IN" sz="2200" kern="1200" dirty="0">
            <a:latin typeface="Signika" panose="020B0604020202020204" charset="0"/>
          </a:endParaRPr>
        </a:p>
      </dsp:txBody>
      <dsp:txXfrm>
        <a:off x="3143250" y="1507534"/>
        <a:ext cx="1904999" cy="11430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F83B8C-3BF5-42A4-A2C2-C8454DE4DA48}">
      <dsp:nvSpPr>
        <dsp:cNvPr id="0" name=""/>
        <dsp:cNvSpPr/>
      </dsp:nvSpPr>
      <dsp:spPr>
        <a:xfrm>
          <a:off x="675828" y="504"/>
          <a:ext cx="2259210" cy="13555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Signika" panose="020B0604020202020204" charset="0"/>
            </a:rPr>
            <a:t>Networking</a:t>
          </a:r>
          <a:endParaRPr lang="en-IN" sz="2000" kern="1200" dirty="0">
            <a:latin typeface="Signika" panose="020B0604020202020204" charset="0"/>
          </a:endParaRPr>
        </a:p>
      </dsp:txBody>
      <dsp:txXfrm>
        <a:off x="675828" y="504"/>
        <a:ext cx="2259210" cy="1355526"/>
      </dsp:txXfrm>
    </dsp:sp>
    <dsp:sp modelId="{D401A4FA-B9A0-47FA-9922-38DF02F7F06C}">
      <dsp:nvSpPr>
        <dsp:cNvPr id="0" name=""/>
        <dsp:cNvSpPr/>
      </dsp:nvSpPr>
      <dsp:spPr>
        <a:xfrm>
          <a:off x="3160960" y="504"/>
          <a:ext cx="2259210" cy="13555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Signika" panose="020B0604020202020204" charset="0"/>
            </a:rPr>
            <a:t>Knowledge Sharing</a:t>
          </a:r>
          <a:endParaRPr lang="en-IN" sz="2000" kern="1200" dirty="0">
            <a:latin typeface="Signika" panose="020B0604020202020204" charset="0"/>
          </a:endParaRPr>
        </a:p>
      </dsp:txBody>
      <dsp:txXfrm>
        <a:off x="3160960" y="504"/>
        <a:ext cx="2259210" cy="1355526"/>
      </dsp:txXfrm>
    </dsp:sp>
    <dsp:sp modelId="{09C56402-E5F5-4525-B0C0-710CFF737A36}">
      <dsp:nvSpPr>
        <dsp:cNvPr id="0" name=""/>
        <dsp:cNvSpPr/>
      </dsp:nvSpPr>
      <dsp:spPr>
        <a:xfrm>
          <a:off x="675828" y="1581952"/>
          <a:ext cx="2259210" cy="13555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Signika" panose="020B0604020202020204" charset="0"/>
            </a:rPr>
            <a:t>Professional Development</a:t>
          </a:r>
          <a:endParaRPr lang="en-IN" sz="2000" kern="1200" dirty="0">
            <a:latin typeface="Signika" panose="020B0604020202020204" charset="0"/>
          </a:endParaRPr>
        </a:p>
      </dsp:txBody>
      <dsp:txXfrm>
        <a:off x="675828" y="1581952"/>
        <a:ext cx="2259210" cy="1355526"/>
      </dsp:txXfrm>
    </dsp:sp>
    <dsp:sp modelId="{554A95E4-7082-449C-89C8-A4613E9F8621}">
      <dsp:nvSpPr>
        <dsp:cNvPr id="0" name=""/>
        <dsp:cNvSpPr/>
      </dsp:nvSpPr>
      <dsp:spPr>
        <a:xfrm>
          <a:off x="3160960" y="1581952"/>
          <a:ext cx="2259210" cy="13555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Signika" panose="020B0604020202020204" charset="0"/>
            </a:rPr>
            <a:t>Visibility</a:t>
          </a:r>
          <a:endParaRPr lang="en-IN" sz="2000" kern="1200" dirty="0">
            <a:latin typeface="Signika" panose="020B0604020202020204" charset="0"/>
          </a:endParaRPr>
        </a:p>
      </dsp:txBody>
      <dsp:txXfrm>
        <a:off x="3160960" y="1581952"/>
        <a:ext cx="2259210" cy="135552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D9F0D4-EEEB-47A4-9971-9BD4278C21A7}">
      <dsp:nvSpPr>
        <dsp:cNvPr id="0" name=""/>
        <dsp:cNvSpPr/>
      </dsp:nvSpPr>
      <dsp:spPr>
        <a:xfrm>
          <a:off x="-4076526" y="-625687"/>
          <a:ext cx="4857695" cy="4857695"/>
        </a:xfrm>
        <a:prstGeom prst="blockArc">
          <a:avLst>
            <a:gd name="adj1" fmla="val 18900000"/>
            <a:gd name="adj2" fmla="val 2700000"/>
            <a:gd name="adj3" fmla="val 445"/>
          </a:avLst>
        </a:pr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584A541-D777-4AD3-80BC-C8DFE594E90B}">
      <dsp:nvSpPr>
        <dsp:cNvPr id="0" name=""/>
        <dsp:cNvSpPr/>
      </dsp:nvSpPr>
      <dsp:spPr>
        <a:xfrm>
          <a:off x="292118" y="189908"/>
          <a:ext cx="6840444" cy="379673"/>
        </a:xfrm>
        <a:prstGeom prst="rect">
          <a:avLst/>
        </a:prstGeom>
        <a:solidFill>
          <a:schemeClr val="tx2"/>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366"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bg1"/>
              </a:solidFill>
              <a:latin typeface="Signika" panose="020B0604020202020204" charset="0"/>
            </a:rPr>
            <a:t>Stay updated on the latest tax laws, regulations, and legal precedents</a:t>
          </a:r>
          <a:endParaRPr lang="en-IN" sz="1400" kern="1200" dirty="0">
            <a:solidFill>
              <a:schemeClr val="bg1"/>
            </a:solidFill>
            <a:latin typeface="Signika" panose="020B0604020202020204" charset="0"/>
          </a:endParaRPr>
        </a:p>
      </dsp:txBody>
      <dsp:txXfrm>
        <a:off x="292118" y="189908"/>
        <a:ext cx="6840444" cy="379673"/>
      </dsp:txXfrm>
    </dsp:sp>
    <dsp:sp modelId="{B3D61FC1-4905-439F-8153-5DAC5EE0834A}">
      <dsp:nvSpPr>
        <dsp:cNvPr id="0" name=""/>
        <dsp:cNvSpPr/>
      </dsp:nvSpPr>
      <dsp:spPr>
        <a:xfrm>
          <a:off x="54822" y="142449"/>
          <a:ext cx="474591" cy="474591"/>
        </a:xfrm>
        <a:prstGeom prst="ellipse">
          <a:avLst/>
        </a:prstGeom>
        <a:solidFill>
          <a:schemeClr val="lt1">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48DE74-50C4-40A3-89DA-7A556F6684B4}">
      <dsp:nvSpPr>
        <dsp:cNvPr id="0" name=""/>
        <dsp:cNvSpPr/>
      </dsp:nvSpPr>
      <dsp:spPr>
        <a:xfrm>
          <a:off x="604425" y="759346"/>
          <a:ext cx="6528137" cy="379673"/>
        </a:xfrm>
        <a:prstGeom prst="rect">
          <a:avLst/>
        </a:prstGeom>
        <a:solidFill>
          <a:schemeClr val="tx2"/>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366"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bg1"/>
              </a:solidFill>
              <a:latin typeface="Signika" panose="020B0604020202020204" charset="0"/>
            </a:rPr>
            <a:t>Maintain a high level of professionalism when dealing with officials. </a:t>
          </a:r>
          <a:endParaRPr lang="en-IN" sz="1400" kern="1200" dirty="0">
            <a:solidFill>
              <a:schemeClr val="bg1"/>
            </a:solidFill>
            <a:latin typeface="Signika" panose="020B0604020202020204" charset="0"/>
          </a:endParaRPr>
        </a:p>
      </dsp:txBody>
      <dsp:txXfrm>
        <a:off x="604425" y="759346"/>
        <a:ext cx="6528137" cy="379673"/>
      </dsp:txXfrm>
    </dsp:sp>
    <dsp:sp modelId="{17C33980-D24D-4C09-AD7D-99B4886C11B4}">
      <dsp:nvSpPr>
        <dsp:cNvPr id="0" name=""/>
        <dsp:cNvSpPr/>
      </dsp:nvSpPr>
      <dsp:spPr>
        <a:xfrm>
          <a:off x="367129" y="711887"/>
          <a:ext cx="474591" cy="474591"/>
        </a:xfrm>
        <a:prstGeom prst="ellipse">
          <a:avLst/>
        </a:prstGeom>
        <a:solidFill>
          <a:schemeClr val="lt1">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CCD07CA-E0B0-4290-9012-3F06657437CE}">
      <dsp:nvSpPr>
        <dsp:cNvPr id="0" name=""/>
        <dsp:cNvSpPr/>
      </dsp:nvSpPr>
      <dsp:spPr>
        <a:xfrm>
          <a:off x="747235" y="1328785"/>
          <a:ext cx="6385327" cy="379673"/>
        </a:xfrm>
        <a:prstGeom prst="rect">
          <a:avLst/>
        </a:prstGeom>
        <a:solidFill>
          <a:schemeClr val="tx2"/>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366"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bg1"/>
              </a:solidFill>
              <a:latin typeface="Signika" panose="020B0604020202020204" charset="0"/>
            </a:rPr>
            <a:t>Keep thorough records and documentation to support your case.</a:t>
          </a:r>
          <a:endParaRPr lang="en-IN" sz="1400" kern="1200" dirty="0">
            <a:solidFill>
              <a:schemeClr val="bg1"/>
            </a:solidFill>
            <a:latin typeface="Signika" panose="020B0604020202020204" charset="0"/>
          </a:endParaRPr>
        </a:p>
      </dsp:txBody>
      <dsp:txXfrm>
        <a:off x="747235" y="1328785"/>
        <a:ext cx="6385327" cy="379673"/>
      </dsp:txXfrm>
    </dsp:sp>
    <dsp:sp modelId="{DDF0E409-8740-462A-95C0-63F2BE9AE3EE}">
      <dsp:nvSpPr>
        <dsp:cNvPr id="0" name=""/>
        <dsp:cNvSpPr/>
      </dsp:nvSpPr>
      <dsp:spPr>
        <a:xfrm>
          <a:off x="509939" y="1281325"/>
          <a:ext cx="474591" cy="474591"/>
        </a:xfrm>
        <a:prstGeom prst="ellipse">
          <a:avLst/>
        </a:prstGeom>
        <a:solidFill>
          <a:schemeClr val="lt1">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C059EE-C6D6-4302-BE48-8D9C6ED38B77}">
      <dsp:nvSpPr>
        <dsp:cNvPr id="0" name=""/>
        <dsp:cNvSpPr/>
      </dsp:nvSpPr>
      <dsp:spPr>
        <a:xfrm>
          <a:off x="747235" y="1897862"/>
          <a:ext cx="6385327" cy="379673"/>
        </a:xfrm>
        <a:prstGeom prst="rect">
          <a:avLst/>
        </a:prstGeom>
        <a:solidFill>
          <a:schemeClr val="tx2"/>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366"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bg1"/>
              </a:solidFill>
              <a:latin typeface="Signika" panose="020B0604020202020204" charset="0"/>
            </a:rPr>
            <a:t>Represent your clients diligently and </a:t>
          </a:r>
          <a:r>
            <a:rPr lang="en-US" sz="1400" kern="1200">
              <a:solidFill>
                <a:schemeClr val="bg1"/>
              </a:solidFill>
              <a:latin typeface="Signika" panose="020B0604020202020204" charset="0"/>
            </a:rPr>
            <a:t>ethically.</a:t>
          </a:r>
          <a:endParaRPr lang="en-IN" sz="1400" kern="1200" dirty="0">
            <a:solidFill>
              <a:schemeClr val="bg1"/>
            </a:solidFill>
            <a:latin typeface="Signika" panose="020B0604020202020204" charset="0"/>
          </a:endParaRPr>
        </a:p>
      </dsp:txBody>
      <dsp:txXfrm>
        <a:off x="747235" y="1897862"/>
        <a:ext cx="6385327" cy="379673"/>
      </dsp:txXfrm>
    </dsp:sp>
    <dsp:sp modelId="{EB7C3747-0BCC-4E7A-8FAE-C5A1D5F281A7}">
      <dsp:nvSpPr>
        <dsp:cNvPr id="0" name=""/>
        <dsp:cNvSpPr/>
      </dsp:nvSpPr>
      <dsp:spPr>
        <a:xfrm>
          <a:off x="509939" y="1850403"/>
          <a:ext cx="474591" cy="474591"/>
        </a:xfrm>
        <a:prstGeom prst="ellipse">
          <a:avLst/>
        </a:prstGeom>
        <a:solidFill>
          <a:schemeClr val="lt1">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A4AF22-13E6-4460-8272-6439807A7A47}">
      <dsp:nvSpPr>
        <dsp:cNvPr id="0" name=""/>
        <dsp:cNvSpPr/>
      </dsp:nvSpPr>
      <dsp:spPr>
        <a:xfrm>
          <a:off x="604425" y="2467300"/>
          <a:ext cx="6528137" cy="379673"/>
        </a:xfrm>
        <a:prstGeom prst="rect">
          <a:avLst/>
        </a:prstGeom>
        <a:solidFill>
          <a:schemeClr val="tx2"/>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366"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bg1"/>
              </a:solidFill>
              <a:latin typeface="Signika" panose="020B0604020202020204" charset="0"/>
            </a:rPr>
            <a:t>Invest in continuous learning and skill </a:t>
          </a:r>
          <a:r>
            <a:rPr lang="en-US" sz="1400" kern="1200">
              <a:solidFill>
                <a:schemeClr val="bg1"/>
              </a:solidFill>
              <a:latin typeface="Signika" panose="020B0604020202020204" charset="0"/>
            </a:rPr>
            <a:t>development .</a:t>
          </a:r>
          <a:endParaRPr lang="en-IN" sz="1400" kern="1200" dirty="0">
            <a:solidFill>
              <a:schemeClr val="bg1"/>
            </a:solidFill>
            <a:latin typeface="Signika" panose="020B0604020202020204" charset="0"/>
          </a:endParaRPr>
        </a:p>
      </dsp:txBody>
      <dsp:txXfrm>
        <a:off x="604425" y="2467300"/>
        <a:ext cx="6528137" cy="379673"/>
      </dsp:txXfrm>
    </dsp:sp>
    <dsp:sp modelId="{E10755F8-2B18-4079-B3F3-A92D856E26C6}">
      <dsp:nvSpPr>
        <dsp:cNvPr id="0" name=""/>
        <dsp:cNvSpPr/>
      </dsp:nvSpPr>
      <dsp:spPr>
        <a:xfrm>
          <a:off x="367129" y="2419841"/>
          <a:ext cx="474591" cy="474591"/>
        </a:xfrm>
        <a:prstGeom prst="ellipse">
          <a:avLst/>
        </a:prstGeom>
        <a:solidFill>
          <a:schemeClr val="lt1">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9C018B-8B40-40B9-BE84-7162CACB7B4F}">
      <dsp:nvSpPr>
        <dsp:cNvPr id="0" name=""/>
        <dsp:cNvSpPr/>
      </dsp:nvSpPr>
      <dsp:spPr>
        <a:xfrm>
          <a:off x="292118" y="3036738"/>
          <a:ext cx="6840444" cy="379673"/>
        </a:xfrm>
        <a:prstGeom prst="rect">
          <a:avLst/>
        </a:prstGeom>
        <a:solidFill>
          <a:schemeClr val="tx2"/>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366" tIns="35560" rIns="35560" bIns="3556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bg1"/>
              </a:solidFill>
              <a:latin typeface="Signika" panose="020B0604020202020204" charset="0"/>
            </a:rPr>
            <a:t>Always adhere to the ethical standards set by ICAI and maintain the highest level of integrity.</a:t>
          </a:r>
          <a:endParaRPr lang="en-IN" sz="1400" kern="1200" dirty="0">
            <a:solidFill>
              <a:schemeClr val="bg1"/>
            </a:solidFill>
            <a:latin typeface="Signika" panose="020B0604020202020204" charset="0"/>
          </a:endParaRPr>
        </a:p>
      </dsp:txBody>
      <dsp:txXfrm>
        <a:off x="292118" y="3036738"/>
        <a:ext cx="6840444" cy="379673"/>
      </dsp:txXfrm>
    </dsp:sp>
    <dsp:sp modelId="{983F8BE5-3AAF-421E-AC85-A06E169510B1}">
      <dsp:nvSpPr>
        <dsp:cNvPr id="0" name=""/>
        <dsp:cNvSpPr/>
      </dsp:nvSpPr>
      <dsp:spPr>
        <a:xfrm>
          <a:off x="54822" y="2989279"/>
          <a:ext cx="474591" cy="474591"/>
        </a:xfrm>
        <a:prstGeom prst="ellipse">
          <a:avLst/>
        </a:prstGeom>
        <a:solidFill>
          <a:schemeClr val="lt1">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989366-F258-94C0-7800-80F9C68363A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20C06DB-09CD-FD28-7539-C724C863E6A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96F64D2-55E9-4598-A108-0780FE2006A5}" type="datetimeFigureOut">
              <a:rPr lang="en-US" smtClean="0"/>
              <a:t>5/16/2025</a:t>
            </a:fld>
            <a:endParaRPr lang="en-US"/>
          </a:p>
        </p:txBody>
      </p:sp>
      <p:sp>
        <p:nvSpPr>
          <p:cNvPr id="4" name="Footer Placeholder 3">
            <a:extLst>
              <a:ext uri="{FF2B5EF4-FFF2-40B4-BE49-F238E27FC236}">
                <a16:creationId xmlns:a16="http://schemas.microsoft.com/office/drawing/2014/main" id="{E7A8CCA5-2C96-B50B-2769-5587014D00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574E2E55-4F42-B8B5-DFC5-8426BE8989C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1D18104-4428-4113-88B8-FD29564CBED4}" type="slidenum">
              <a:rPr lang="en-US" smtClean="0"/>
              <a:t>‹#›</a:t>
            </a:fld>
            <a:endParaRPr lang="en-US"/>
          </a:p>
        </p:txBody>
      </p:sp>
    </p:spTree>
    <p:extLst>
      <p:ext uri="{BB962C8B-B14F-4D97-AF65-F5344CB8AC3E}">
        <p14:creationId xmlns:p14="http://schemas.microsoft.com/office/powerpoint/2010/main" val="341189758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2660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52643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64867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8133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0601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4742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56032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021110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30944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8596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4851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5294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2258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6174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23759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42618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7513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fd1007dd-1630-478c-9df1-9d152254e03f: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fd1007dd-1630-478c-9df1-9d152254e03f: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93750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D21B08-AEFB-47AC-874C-A71747C3BA88}" type="datetime1">
              <a:rPr lang="en-US" smtClean="0"/>
              <a:t>5/16/2025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7605872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C7D18D-BFE8-4B1E-80C3-E9646DD7B380}" type="datetime1">
              <a:rPr lang="en-US" smtClean="0"/>
              <a:t>5/16/2025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901AF611-6A48-8AED-C926-AD98EEC92411}"/>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FF5D2168-9902-4D93-3A38-58DFE2E3F797}"/>
              </a:ext>
            </a:extLst>
          </p:cNvPr>
          <p:cNvPicPr>
            <a:picLocks noChangeAspect="1"/>
          </p:cNvPicPr>
          <p:nvPr userDrawn="1"/>
        </p:nvPicPr>
        <p:blipFill>
          <a:blip r:embed="rId3"/>
          <a:stretch>
            <a:fillRect/>
          </a:stretch>
        </p:blipFill>
        <p:spPr>
          <a:xfrm>
            <a:off x="8107418" y="0"/>
            <a:ext cx="1036582" cy="842481"/>
          </a:xfrm>
          <a:prstGeom prst="rect">
            <a:avLst/>
          </a:prstGeom>
        </p:spPr>
      </p:pic>
      <p:sp>
        <p:nvSpPr>
          <p:cNvPr id="9" name="TextBox 8">
            <a:extLst>
              <a:ext uri="{FF2B5EF4-FFF2-40B4-BE49-F238E27FC236}">
                <a16:creationId xmlns:a16="http://schemas.microsoft.com/office/drawing/2014/main" id="{6172CD87-B486-3648-54B8-1EF95EE8CE15}"/>
              </a:ext>
            </a:extLst>
          </p:cNvPr>
          <p:cNvSpPr txBox="1"/>
          <p:nvPr userDrawn="1"/>
        </p:nvSpPr>
        <p:spPr>
          <a:xfrm>
            <a:off x="7390067" y="4428709"/>
            <a:ext cx="3117448" cy="338554"/>
          </a:xfrm>
          <a:prstGeom prst="rect">
            <a:avLst/>
          </a:prstGeom>
          <a:noFill/>
        </p:spPr>
        <p:txBody>
          <a:bodyPr wrap="square" rtlCol="0">
            <a:spAutoFit/>
          </a:bodyPr>
          <a:lstStyle/>
          <a:p>
            <a:r>
              <a:rPr lang="en-US" sz="1600" dirty="0"/>
              <a:t>Chapter 21 - Day 12</a:t>
            </a:r>
          </a:p>
        </p:txBody>
      </p:sp>
    </p:spTree>
    <p:extLst>
      <p:ext uri="{BB962C8B-B14F-4D97-AF65-F5344CB8AC3E}">
        <p14:creationId xmlns:p14="http://schemas.microsoft.com/office/powerpoint/2010/main" val="1009425090"/>
      </p:ext>
    </p:extLst>
  </p:cSld>
  <p:clrMap bg1="lt1" tx1="dk1" bg2="lt2" tx2="dk2" accent1="accent1" accent2="accent2" accent3="accent3" accent4="accent4" accent5="accent5" accent6="accent6" hlink="hlink" folHlink="folHlink"/>
  <p:sldLayoutIdLst>
    <p:sldLayoutId id="2147483669"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2077200" y="661950"/>
            <a:ext cx="4989600"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CLIENT ORIENTATION</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6A41714D-D4C7-7AB8-8DDF-676ABFF6DB84}"/>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016369"/>
            <a:ext cx="6088605"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OFFICE ETIQUETTE</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FC9FEFD4-1D6C-FF26-14BC-36107BC0B42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159613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Client Interfacing Skills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r>
              <a:rPr lang="en-US" b="1" dirty="0">
                <a:latin typeface="Signika" panose="020B0604020202020204" charset="0"/>
              </a:rPr>
              <a:t>“Etiquette means behaving yourself a little better than is absolutely essential.”</a:t>
            </a:r>
          </a:p>
          <a:p>
            <a:pPr algn="r"/>
            <a:r>
              <a:rPr lang="en-US" sz="1600" i="1" dirty="0">
                <a:latin typeface="Signika" panose="020B0604020202020204" charset="0"/>
                <a:ea typeface="Maven Pro"/>
                <a:cs typeface="Maven Pro"/>
                <a:sym typeface="Maven Pro"/>
              </a:rPr>
              <a:t>-Willy </a:t>
            </a:r>
            <a:r>
              <a:rPr lang="en-US" sz="1600" i="1" dirty="0" err="1">
                <a:latin typeface="Signika" panose="020B0604020202020204" charset="0"/>
                <a:ea typeface="Maven Pro"/>
                <a:cs typeface="Maven Pro"/>
                <a:sym typeface="Maven Pro"/>
              </a:rPr>
              <a:t>Cuppy</a:t>
            </a:r>
            <a:endParaRPr lang="en-US" sz="1600" i="1" dirty="0">
              <a:latin typeface="Signika" panose="020B0604020202020204" charset="0"/>
              <a:ea typeface="Maven Pro"/>
              <a:cs typeface="Maven Pro"/>
              <a:sym typeface="Maven Pro"/>
            </a:endParaRPr>
          </a:p>
          <a:p>
            <a:endParaRPr lang="en-US" sz="1600" i="1" dirty="0">
              <a:latin typeface="Signika" panose="020B0604020202020204" charset="0"/>
              <a:ea typeface="Maven Pro"/>
              <a:cs typeface="Maven Pro"/>
              <a:sym typeface="Maven Pro"/>
            </a:endParaRPr>
          </a:p>
        </p:txBody>
      </p:sp>
      <p:sp>
        <p:nvSpPr>
          <p:cNvPr id="3" name="Rectangle 2">
            <a:extLst>
              <a:ext uri="{FF2B5EF4-FFF2-40B4-BE49-F238E27FC236}">
                <a16:creationId xmlns:a16="http://schemas.microsoft.com/office/drawing/2014/main" id="{EA9048AF-0BE3-45A9-AE4E-0E8E06DFAF2B}"/>
              </a:ext>
            </a:extLst>
          </p:cNvPr>
          <p:cNvSpPr/>
          <p:nvPr/>
        </p:nvSpPr>
        <p:spPr>
          <a:xfrm>
            <a:off x="793898" y="1814668"/>
            <a:ext cx="1835888" cy="623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ignika" panose="020B0604020202020204" charset="0"/>
              </a:rPr>
              <a:t>Dress Code &amp; Personal Appearance</a:t>
            </a:r>
            <a:endParaRPr lang="en-IN" sz="1600"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68128CA5-AFEC-434D-8040-AEA2267E675E}"/>
              </a:ext>
            </a:extLst>
          </p:cNvPr>
          <p:cNvSpPr/>
          <p:nvPr/>
        </p:nvSpPr>
        <p:spPr>
          <a:xfrm>
            <a:off x="793898" y="2515090"/>
            <a:ext cx="1835888" cy="169241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solidFill>
                  <a:schemeClr val="bg1"/>
                </a:solidFill>
                <a:latin typeface="Signika" panose="020B0604020202020204" charset="0"/>
              </a:rPr>
              <a:t>Professional Attire</a:t>
            </a:r>
          </a:p>
          <a:p>
            <a:pPr marL="285750" indent="-285750">
              <a:buFont typeface="Arial" panose="020B0604020202020204" pitchFamily="34" charset="0"/>
              <a:buChar char="•"/>
            </a:pPr>
            <a:r>
              <a:rPr lang="en-US" sz="1600" dirty="0">
                <a:solidFill>
                  <a:schemeClr val="bg1"/>
                </a:solidFill>
                <a:latin typeface="Signika" panose="020B0604020202020204" charset="0"/>
              </a:rPr>
              <a:t>Grooming</a:t>
            </a:r>
            <a:endParaRPr lang="en-IN" sz="1600" dirty="0">
              <a:solidFill>
                <a:schemeClr val="bg1"/>
              </a:solidFill>
              <a:latin typeface="Signika" panose="020B0604020202020204" charset="0"/>
            </a:endParaRPr>
          </a:p>
        </p:txBody>
      </p:sp>
      <p:sp>
        <p:nvSpPr>
          <p:cNvPr id="8" name="Rectangle 7">
            <a:extLst>
              <a:ext uri="{FF2B5EF4-FFF2-40B4-BE49-F238E27FC236}">
                <a16:creationId xmlns:a16="http://schemas.microsoft.com/office/drawing/2014/main" id="{2A00D217-C1A5-4C24-93C6-BE84EBD765E5}"/>
              </a:ext>
            </a:extLst>
          </p:cNvPr>
          <p:cNvSpPr/>
          <p:nvPr/>
        </p:nvSpPr>
        <p:spPr>
          <a:xfrm>
            <a:off x="2736112" y="1814668"/>
            <a:ext cx="1835888" cy="623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ignika" panose="020B0604020202020204" charset="0"/>
              </a:rPr>
              <a:t>Communication</a:t>
            </a:r>
            <a:endParaRPr lang="en-IN" sz="1600" dirty="0">
              <a:solidFill>
                <a:schemeClr val="bg1"/>
              </a:solidFill>
              <a:latin typeface="Signika" panose="020B0604020202020204" charset="0"/>
            </a:endParaRPr>
          </a:p>
        </p:txBody>
      </p:sp>
      <p:sp>
        <p:nvSpPr>
          <p:cNvPr id="9" name="Rectangle 8">
            <a:extLst>
              <a:ext uri="{FF2B5EF4-FFF2-40B4-BE49-F238E27FC236}">
                <a16:creationId xmlns:a16="http://schemas.microsoft.com/office/drawing/2014/main" id="{65A5D14C-0007-4A8C-AE0F-D46529397CE0}"/>
              </a:ext>
            </a:extLst>
          </p:cNvPr>
          <p:cNvSpPr/>
          <p:nvPr/>
        </p:nvSpPr>
        <p:spPr>
          <a:xfrm>
            <a:off x="2736112" y="2515090"/>
            <a:ext cx="1835888" cy="169241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solidFill>
                  <a:schemeClr val="bg1"/>
                </a:solidFill>
                <a:latin typeface="Signika" panose="020B0604020202020204" charset="0"/>
              </a:rPr>
              <a:t>Clear &amp; Concise</a:t>
            </a:r>
          </a:p>
          <a:p>
            <a:pPr marL="285750" indent="-285750">
              <a:buFont typeface="Arial" panose="020B0604020202020204" pitchFamily="34" charset="0"/>
              <a:buChar char="•"/>
            </a:pPr>
            <a:r>
              <a:rPr lang="en-US" sz="1600" dirty="0">
                <a:solidFill>
                  <a:schemeClr val="bg1"/>
                </a:solidFill>
                <a:latin typeface="Signika" panose="020B0604020202020204" charset="0"/>
              </a:rPr>
              <a:t>Active Listening</a:t>
            </a:r>
          </a:p>
          <a:p>
            <a:pPr marL="285750" indent="-285750">
              <a:buFont typeface="Arial" panose="020B0604020202020204" pitchFamily="34" charset="0"/>
              <a:buChar char="•"/>
            </a:pPr>
            <a:r>
              <a:rPr lang="en-US" sz="1600" dirty="0">
                <a:solidFill>
                  <a:schemeClr val="bg1"/>
                </a:solidFill>
                <a:latin typeface="Signika" panose="020B0604020202020204" charset="0"/>
              </a:rPr>
              <a:t>Confidentiality</a:t>
            </a:r>
            <a:endParaRPr lang="en-IN" sz="1600" dirty="0">
              <a:solidFill>
                <a:schemeClr val="bg1"/>
              </a:solidFill>
              <a:latin typeface="Signika" panose="020B0604020202020204" charset="0"/>
            </a:endParaRPr>
          </a:p>
        </p:txBody>
      </p:sp>
      <p:sp>
        <p:nvSpPr>
          <p:cNvPr id="10" name="Rectangle 9">
            <a:extLst>
              <a:ext uri="{FF2B5EF4-FFF2-40B4-BE49-F238E27FC236}">
                <a16:creationId xmlns:a16="http://schemas.microsoft.com/office/drawing/2014/main" id="{5A73431E-071A-41F6-9552-2F46BEF17BE8}"/>
              </a:ext>
            </a:extLst>
          </p:cNvPr>
          <p:cNvSpPr/>
          <p:nvPr/>
        </p:nvSpPr>
        <p:spPr>
          <a:xfrm>
            <a:off x="4693800" y="1814668"/>
            <a:ext cx="1835888" cy="623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ignika" panose="020B0604020202020204" charset="0"/>
              </a:rPr>
              <a:t>Punctuality</a:t>
            </a:r>
            <a:endParaRPr lang="en-IN" sz="1600" dirty="0">
              <a:solidFill>
                <a:schemeClr val="bg1"/>
              </a:solidFill>
              <a:latin typeface="Signika" panose="020B0604020202020204" charset="0"/>
            </a:endParaRPr>
          </a:p>
        </p:txBody>
      </p:sp>
      <p:sp>
        <p:nvSpPr>
          <p:cNvPr id="11" name="Rectangle 10">
            <a:extLst>
              <a:ext uri="{FF2B5EF4-FFF2-40B4-BE49-F238E27FC236}">
                <a16:creationId xmlns:a16="http://schemas.microsoft.com/office/drawing/2014/main" id="{F46BE9B7-9115-449C-9EDF-ED305AFE4A57}"/>
              </a:ext>
            </a:extLst>
          </p:cNvPr>
          <p:cNvSpPr/>
          <p:nvPr/>
        </p:nvSpPr>
        <p:spPr>
          <a:xfrm>
            <a:off x="4693800" y="2515090"/>
            <a:ext cx="1835888" cy="169241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solidFill>
                  <a:schemeClr val="bg1"/>
                </a:solidFill>
                <a:latin typeface="Signika" panose="020B0604020202020204" charset="0"/>
              </a:rPr>
              <a:t>Meeting &amp; Appointments</a:t>
            </a:r>
          </a:p>
          <a:p>
            <a:pPr marL="285750" indent="-285750">
              <a:buFont typeface="Arial" panose="020B0604020202020204" pitchFamily="34" charset="0"/>
              <a:buChar char="•"/>
            </a:pPr>
            <a:r>
              <a:rPr lang="en-US" sz="1600" dirty="0">
                <a:solidFill>
                  <a:schemeClr val="bg1"/>
                </a:solidFill>
                <a:latin typeface="Signika" panose="020B0604020202020204" charset="0"/>
              </a:rPr>
              <a:t>Deadlines</a:t>
            </a:r>
            <a:endParaRPr lang="en-IN" sz="1600" dirty="0">
              <a:solidFill>
                <a:schemeClr val="bg1"/>
              </a:solidFill>
              <a:latin typeface="Signika" panose="020B0604020202020204" charset="0"/>
            </a:endParaRPr>
          </a:p>
        </p:txBody>
      </p:sp>
      <p:sp>
        <p:nvSpPr>
          <p:cNvPr id="12" name="Rectangle 11">
            <a:extLst>
              <a:ext uri="{FF2B5EF4-FFF2-40B4-BE49-F238E27FC236}">
                <a16:creationId xmlns:a16="http://schemas.microsoft.com/office/drawing/2014/main" id="{3871883E-B085-481B-A28B-3824496F25B1}"/>
              </a:ext>
            </a:extLst>
          </p:cNvPr>
          <p:cNvSpPr/>
          <p:nvPr/>
        </p:nvSpPr>
        <p:spPr>
          <a:xfrm>
            <a:off x="6651488" y="1814668"/>
            <a:ext cx="1835888" cy="623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ignika" panose="020B0604020202020204" charset="0"/>
              </a:rPr>
              <a:t>Respect for Workspace</a:t>
            </a:r>
            <a:endParaRPr lang="en-IN" sz="1600" dirty="0">
              <a:solidFill>
                <a:schemeClr val="bg1"/>
              </a:solidFill>
              <a:latin typeface="Signika" panose="020B0604020202020204" charset="0"/>
            </a:endParaRPr>
          </a:p>
        </p:txBody>
      </p:sp>
      <p:sp>
        <p:nvSpPr>
          <p:cNvPr id="13" name="Rectangle 12">
            <a:extLst>
              <a:ext uri="{FF2B5EF4-FFF2-40B4-BE49-F238E27FC236}">
                <a16:creationId xmlns:a16="http://schemas.microsoft.com/office/drawing/2014/main" id="{BAFBA4F8-EC0E-4BE5-85FF-DABCF04CC5C2}"/>
              </a:ext>
            </a:extLst>
          </p:cNvPr>
          <p:cNvSpPr/>
          <p:nvPr/>
        </p:nvSpPr>
        <p:spPr>
          <a:xfrm>
            <a:off x="6651488" y="2515090"/>
            <a:ext cx="1835888" cy="169241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solidFill>
                  <a:schemeClr val="bg1"/>
                </a:solidFill>
                <a:latin typeface="Signika" panose="020B0604020202020204" charset="0"/>
              </a:rPr>
              <a:t>Cleanliness</a:t>
            </a:r>
          </a:p>
          <a:p>
            <a:pPr marL="285750" indent="-285750">
              <a:buFont typeface="Arial" panose="020B0604020202020204" pitchFamily="34" charset="0"/>
              <a:buChar char="•"/>
            </a:pPr>
            <a:r>
              <a:rPr lang="en-US" sz="1600" dirty="0">
                <a:solidFill>
                  <a:schemeClr val="bg1"/>
                </a:solidFill>
                <a:latin typeface="Signika" panose="020B0604020202020204" charset="0"/>
              </a:rPr>
              <a:t>Noise Levels</a:t>
            </a:r>
            <a:endParaRPr lang="en-IN" sz="1600" dirty="0">
              <a:solidFill>
                <a:schemeClr val="bg1"/>
              </a:solidFill>
              <a:latin typeface="Signika" panose="020B0604020202020204" charset="0"/>
            </a:endParaRPr>
          </a:p>
        </p:txBody>
      </p:sp>
      <p:sp>
        <p:nvSpPr>
          <p:cNvPr id="2" name="Footer Placeholder 1">
            <a:extLst>
              <a:ext uri="{FF2B5EF4-FFF2-40B4-BE49-F238E27FC236}">
                <a16:creationId xmlns:a16="http://schemas.microsoft.com/office/drawing/2014/main" id="{B99EA432-577F-B07C-4EF6-DB8C368369B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45453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1141706" y="4428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Client Interfacing Skills. </a:t>
            </a:r>
            <a:r>
              <a:rPr lang="en-IN" sz="2500" dirty="0" err="1">
                <a:latin typeface="Signika"/>
                <a:ea typeface="Signika"/>
                <a:cs typeface="Signika"/>
                <a:sym typeface="Signika"/>
              </a:rPr>
              <a:t>Contd</a:t>
            </a:r>
            <a:r>
              <a:rPr lang="en-IN" sz="2500" dirty="0">
                <a:latin typeface="Signika"/>
                <a:ea typeface="Signika"/>
                <a:cs typeface="Signika"/>
                <a:sym typeface="Signika"/>
              </a:rPr>
              <a:t>…</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400">
              <a:solidFill>
                <a:schemeClr val="bg1"/>
              </a:solidFill>
            </a:endParaRPr>
          </a:p>
        </p:txBody>
      </p:sp>
      <p:sp>
        <p:nvSpPr>
          <p:cNvPr id="3" name="Rectangle 2">
            <a:extLst>
              <a:ext uri="{FF2B5EF4-FFF2-40B4-BE49-F238E27FC236}">
                <a16:creationId xmlns:a16="http://schemas.microsoft.com/office/drawing/2014/main" id="{EA9048AF-0BE3-45A9-AE4E-0E8E06DFAF2B}"/>
              </a:ext>
            </a:extLst>
          </p:cNvPr>
          <p:cNvSpPr/>
          <p:nvPr/>
        </p:nvSpPr>
        <p:spPr>
          <a:xfrm>
            <a:off x="1297204" y="1740109"/>
            <a:ext cx="1835888" cy="623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Signika" panose="020B0604020202020204" charset="0"/>
              </a:rPr>
              <a:t>Digital Etiquette</a:t>
            </a:r>
            <a:endParaRPr lang="en-IN" sz="1400" dirty="0">
              <a:solidFill>
                <a:schemeClr val="bg1"/>
              </a:solidFill>
              <a:latin typeface="Signika" panose="020B0604020202020204" charset="0"/>
            </a:endParaRPr>
          </a:p>
        </p:txBody>
      </p:sp>
      <p:sp>
        <p:nvSpPr>
          <p:cNvPr id="7" name="Rectangle 6">
            <a:extLst>
              <a:ext uri="{FF2B5EF4-FFF2-40B4-BE49-F238E27FC236}">
                <a16:creationId xmlns:a16="http://schemas.microsoft.com/office/drawing/2014/main" id="{68128CA5-AFEC-434D-8040-AEA2267E675E}"/>
              </a:ext>
            </a:extLst>
          </p:cNvPr>
          <p:cNvSpPr/>
          <p:nvPr/>
        </p:nvSpPr>
        <p:spPr>
          <a:xfrm>
            <a:off x="1297204" y="2440531"/>
            <a:ext cx="1835888" cy="169241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bg1"/>
                </a:solidFill>
                <a:latin typeface="Signika" panose="020B0604020202020204" charset="0"/>
              </a:rPr>
              <a:t>Email Communication</a:t>
            </a:r>
          </a:p>
          <a:p>
            <a:pPr marL="285750" indent="-285750">
              <a:buFont typeface="Arial" panose="020B0604020202020204" pitchFamily="34" charset="0"/>
              <a:buChar char="•"/>
            </a:pPr>
            <a:r>
              <a:rPr lang="en-US" sz="1400" dirty="0">
                <a:solidFill>
                  <a:schemeClr val="bg1"/>
                </a:solidFill>
                <a:latin typeface="Signika" panose="020B0604020202020204" charset="0"/>
              </a:rPr>
              <a:t>Social Media Communication</a:t>
            </a:r>
            <a:endParaRPr lang="en-IN" sz="1400" dirty="0">
              <a:solidFill>
                <a:schemeClr val="bg1"/>
              </a:solidFill>
              <a:latin typeface="Signika" panose="020B0604020202020204" charset="0"/>
            </a:endParaRPr>
          </a:p>
        </p:txBody>
      </p:sp>
      <p:sp>
        <p:nvSpPr>
          <p:cNvPr id="8" name="Rectangle 7">
            <a:extLst>
              <a:ext uri="{FF2B5EF4-FFF2-40B4-BE49-F238E27FC236}">
                <a16:creationId xmlns:a16="http://schemas.microsoft.com/office/drawing/2014/main" id="{2A00D217-C1A5-4C24-93C6-BE84EBD765E5}"/>
              </a:ext>
            </a:extLst>
          </p:cNvPr>
          <p:cNvSpPr/>
          <p:nvPr/>
        </p:nvSpPr>
        <p:spPr>
          <a:xfrm>
            <a:off x="3239418" y="1740109"/>
            <a:ext cx="1835888" cy="623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ignika" panose="020B0604020202020204" charset="0"/>
              </a:rPr>
              <a:t>Interpersonal Relationships</a:t>
            </a:r>
            <a:endParaRPr lang="en-IN" dirty="0">
              <a:latin typeface="Signika" panose="020B0604020202020204" charset="0"/>
            </a:endParaRPr>
          </a:p>
        </p:txBody>
      </p:sp>
      <p:sp>
        <p:nvSpPr>
          <p:cNvPr id="9" name="Rectangle 8">
            <a:extLst>
              <a:ext uri="{FF2B5EF4-FFF2-40B4-BE49-F238E27FC236}">
                <a16:creationId xmlns:a16="http://schemas.microsoft.com/office/drawing/2014/main" id="{65A5D14C-0007-4A8C-AE0F-D46529397CE0}"/>
              </a:ext>
            </a:extLst>
          </p:cNvPr>
          <p:cNvSpPr/>
          <p:nvPr/>
        </p:nvSpPr>
        <p:spPr>
          <a:xfrm>
            <a:off x="3239418" y="2440531"/>
            <a:ext cx="1835888" cy="169241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bg1"/>
                </a:solidFill>
                <a:latin typeface="Signika" panose="020B0604020202020204" charset="0"/>
              </a:rPr>
              <a:t>Respect</a:t>
            </a:r>
          </a:p>
          <a:p>
            <a:pPr marL="285750" indent="-285750">
              <a:buFont typeface="Arial" panose="020B0604020202020204" pitchFamily="34" charset="0"/>
              <a:buChar char="•"/>
            </a:pPr>
            <a:r>
              <a:rPr lang="en-US" sz="1400" dirty="0">
                <a:solidFill>
                  <a:schemeClr val="bg1"/>
                </a:solidFill>
                <a:latin typeface="Signika" panose="020B0604020202020204" charset="0"/>
              </a:rPr>
              <a:t>Teamwork</a:t>
            </a:r>
            <a:endParaRPr lang="en-IN" sz="1400" dirty="0">
              <a:solidFill>
                <a:schemeClr val="bg1"/>
              </a:solidFill>
              <a:latin typeface="Signika" panose="020B0604020202020204" charset="0"/>
            </a:endParaRPr>
          </a:p>
        </p:txBody>
      </p:sp>
      <p:sp>
        <p:nvSpPr>
          <p:cNvPr id="10" name="Rectangle 9">
            <a:extLst>
              <a:ext uri="{FF2B5EF4-FFF2-40B4-BE49-F238E27FC236}">
                <a16:creationId xmlns:a16="http://schemas.microsoft.com/office/drawing/2014/main" id="{5A73431E-071A-41F6-9552-2F46BEF17BE8}"/>
              </a:ext>
            </a:extLst>
          </p:cNvPr>
          <p:cNvSpPr/>
          <p:nvPr/>
        </p:nvSpPr>
        <p:spPr>
          <a:xfrm>
            <a:off x="5197106" y="1740109"/>
            <a:ext cx="1835888" cy="623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Signika" panose="020B0604020202020204" charset="0"/>
              </a:rPr>
              <a:t>Continuous Learning</a:t>
            </a:r>
            <a:endParaRPr lang="en-IN" sz="1400" dirty="0">
              <a:solidFill>
                <a:schemeClr val="bg1"/>
              </a:solidFill>
              <a:latin typeface="Signika" panose="020B0604020202020204" charset="0"/>
            </a:endParaRPr>
          </a:p>
        </p:txBody>
      </p:sp>
      <p:sp>
        <p:nvSpPr>
          <p:cNvPr id="11" name="Rectangle 10">
            <a:extLst>
              <a:ext uri="{FF2B5EF4-FFF2-40B4-BE49-F238E27FC236}">
                <a16:creationId xmlns:a16="http://schemas.microsoft.com/office/drawing/2014/main" id="{F46BE9B7-9115-449C-9EDF-ED305AFE4A57}"/>
              </a:ext>
            </a:extLst>
          </p:cNvPr>
          <p:cNvSpPr/>
          <p:nvPr/>
        </p:nvSpPr>
        <p:spPr>
          <a:xfrm>
            <a:off x="5197106" y="2440531"/>
            <a:ext cx="1835888" cy="169241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bg1"/>
                </a:solidFill>
                <a:latin typeface="Signika" panose="020B0604020202020204" charset="0"/>
              </a:rPr>
              <a:t>Staying updated</a:t>
            </a:r>
          </a:p>
          <a:p>
            <a:pPr marL="285750" indent="-285750">
              <a:buFont typeface="Arial" panose="020B0604020202020204" pitchFamily="34" charset="0"/>
              <a:buChar char="•"/>
            </a:pPr>
            <a:r>
              <a:rPr lang="en-US" sz="1400" dirty="0">
                <a:solidFill>
                  <a:schemeClr val="bg1"/>
                </a:solidFill>
                <a:latin typeface="Signika" panose="020B0604020202020204" charset="0"/>
              </a:rPr>
              <a:t>Attending Workshops</a:t>
            </a:r>
            <a:endParaRPr lang="en-IN" sz="1400" dirty="0">
              <a:solidFill>
                <a:schemeClr val="bg1"/>
              </a:solidFill>
              <a:latin typeface="Signika" panose="020B0604020202020204" charset="0"/>
            </a:endParaRPr>
          </a:p>
        </p:txBody>
      </p:sp>
      <p:sp>
        <p:nvSpPr>
          <p:cNvPr id="2" name="Footer Placeholder 1">
            <a:extLst>
              <a:ext uri="{FF2B5EF4-FFF2-40B4-BE49-F238E27FC236}">
                <a16:creationId xmlns:a16="http://schemas.microsoft.com/office/drawing/2014/main" id="{70F58626-166E-45A1-7D0A-313EAE4572C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656887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016369"/>
            <a:ext cx="6088605"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PROFESSIONAL NETWORKING FOR CA’s </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5A623DAE-E11B-E1E4-A03A-C7A3298DB10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29753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40309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Importance of Professional Networking</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2" name="Diagram 1">
            <a:extLst>
              <a:ext uri="{FF2B5EF4-FFF2-40B4-BE49-F238E27FC236}">
                <a16:creationId xmlns:a16="http://schemas.microsoft.com/office/drawing/2014/main" id="{7F1C692E-00A6-4531-8B74-BCE9E80DC321}"/>
              </a:ext>
            </a:extLst>
          </p:cNvPr>
          <p:cNvGraphicFramePr/>
          <p:nvPr>
            <p:extLst>
              <p:ext uri="{D42A27DB-BD31-4B8C-83A1-F6EECF244321}">
                <p14:modId xmlns:p14="http://schemas.microsoft.com/office/powerpoint/2010/main" val="2736121241"/>
              </p:ext>
            </p:extLst>
          </p:nvPr>
        </p:nvGraphicFramePr>
        <p:xfrm>
          <a:off x="1524000" y="1422110"/>
          <a:ext cx="6096000" cy="2824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D0B27D60-E86B-101A-97AF-DB9BE861D81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65142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40309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Leveraging Platforms for Networking</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2" name="Diagram 1">
            <a:extLst>
              <a:ext uri="{FF2B5EF4-FFF2-40B4-BE49-F238E27FC236}">
                <a16:creationId xmlns:a16="http://schemas.microsoft.com/office/drawing/2014/main" id="{7F1C692E-00A6-4531-8B74-BCE9E80DC321}"/>
              </a:ext>
            </a:extLst>
          </p:cNvPr>
          <p:cNvGraphicFramePr/>
          <p:nvPr>
            <p:extLst>
              <p:ext uri="{D42A27DB-BD31-4B8C-83A1-F6EECF244321}">
                <p14:modId xmlns:p14="http://schemas.microsoft.com/office/powerpoint/2010/main" val="3847085266"/>
              </p:ext>
            </p:extLst>
          </p:nvPr>
        </p:nvGraphicFramePr>
        <p:xfrm>
          <a:off x="1524000" y="1422110"/>
          <a:ext cx="6096000" cy="2824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C2C61298-133A-FB8F-9808-B23E08DAA94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74508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016369"/>
            <a:ext cx="6088605"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SETTING UP PRACTICE AS CA</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A4DAE327-9E3D-C561-47B7-719A0988D1E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397897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How to set up a CA Practice</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r>
              <a:rPr lang="en-US" sz="1400" b="1" dirty="0">
                <a:latin typeface="Signika" panose="020B0604020202020204" charset="0"/>
              </a:rPr>
              <a:t>Legal Structure</a:t>
            </a:r>
            <a:r>
              <a:rPr lang="en-US" sz="1400" dirty="0">
                <a:latin typeface="Signika" panose="020B0604020202020204" charset="0"/>
              </a:rPr>
              <a:t>: Decide on the legal structure of your practice, whether it’s a sole proprietorship, partnership, or a limited liability partnership (LLP). Each has its own implications in terms of liability, taxation, and regulatory requirements.</a:t>
            </a:r>
          </a:p>
          <a:p>
            <a:endParaRPr lang="en-US" sz="1400" dirty="0">
              <a:latin typeface="Signika" panose="020B0604020202020204" charset="0"/>
            </a:endParaRPr>
          </a:p>
          <a:p>
            <a:r>
              <a:rPr lang="en-US" sz="1400" b="1" dirty="0">
                <a:latin typeface="Signika" panose="020B0604020202020204" charset="0"/>
                <a:ea typeface="Maven Pro"/>
                <a:cs typeface="Maven Pro"/>
                <a:sym typeface="Maven Pro"/>
              </a:rPr>
              <a:t>Registration</a:t>
            </a:r>
            <a:r>
              <a:rPr lang="en-US" sz="1400" dirty="0">
                <a:latin typeface="Signika" panose="020B0604020202020204" charset="0"/>
                <a:ea typeface="Maven Pro"/>
                <a:cs typeface="Maven Pro"/>
                <a:sym typeface="Maven Pro"/>
              </a:rPr>
              <a:t>: Ensure that you comply with the registration requirements set by the Institute of Chartered Accountants of India (ICAI) for starting your practice.</a:t>
            </a:r>
          </a:p>
          <a:p>
            <a:endParaRPr lang="en-US" sz="1400" dirty="0">
              <a:latin typeface="Signika" panose="020B0604020202020204" charset="0"/>
              <a:ea typeface="Maven Pro"/>
              <a:cs typeface="Maven Pro"/>
              <a:sym typeface="Maven Pro"/>
            </a:endParaRPr>
          </a:p>
          <a:p>
            <a:r>
              <a:rPr lang="en-US" sz="1400" b="1" dirty="0">
                <a:latin typeface="Signika" panose="020B0604020202020204" charset="0"/>
                <a:ea typeface="Maven Pro"/>
                <a:cs typeface="Maven Pro"/>
                <a:sym typeface="Maven Pro"/>
              </a:rPr>
              <a:t>Office Setup</a:t>
            </a:r>
            <a:r>
              <a:rPr lang="en-US" sz="1400" dirty="0">
                <a:latin typeface="Signika" panose="020B0604020202020204" charset="0"/>
                <a:ea typeface="Maven Pro"/>
                <a:cs typeface="Maven Pro"/>
                <a:sym typeface="Maven Pro"/>
              </a:rPr>
              <a:t>: Establish a professional office with the necessary infrastructure and technology to serve your clients efficiently.</a:t>
            </a:r>
          </a:p>
          <a:p>
            <a:endParaRPr lang="en-US" sz="1400" dirty="0">
              <a:latin typeface="Signika" panose="020B0604020202020204" charset="0"/>
              <a:ea typeface="Maven Pro"/>
              <a:cs typeface="Maven Pro"/>
              <a:sym typeface="Maven Pro"/>
            </a:endParaRPr>
          </a:p>
          <a:p>
            <a:r>
              <a:rPr lang="en-US" sz="1400" b="1" dirty="0">
                <a:latin typeface="Signika" panose="020B0604020202020204" charset="0"/>
                <a:ea typeface="Maven Pro"/>
                <a:cs typeface="Maven Pro"/>
                <a:sym typeface="Maven Pro"/>
              </a:rPr>
              <a:t>Client Acquisition</a:t>
            </a:r>
            <a:r>
              <a:rPr lang="en-US" sz="1400" dirty="0">
                <a:latin typeface="Signika" panose="020B0604020202020204" charset="0"/>
                <a:ea typeface="Maven Pro"/>
                <a:cs typeface="Maven Pro"/>
                <a:sym typeface="Maven Pro"/>
              </a:rPr>
              <a:t>: Develop a client acquisition strategy, which may include networking, referrals, and digital marketing.</a:t>
            </a:r>
          </a:p>
          <a:p>
            <a:endParaRPr lang="en-US" sz="1400" dirty="0">
              <a:latin typeface="Signika" panose="020B0604020202020204" charset="0"/>
              <a:ea typeface="Maven Pro"/>
              <a:cs typeface="Maven Pro"/>
              <a:sym typeface="Maven Pro"/>
            </a:endParaRPr>
          </a:p>
          <a:p>
            <a:r>
              <a:rPr lang="en-US" sz="1400" b="1" dirty="0">
                <a:latin typeface="Signika" panose="020B0604020202020204" charset="0"/>
                <a:ea typeface="Maven Pro"/>
                <a:cs typeface="Maven Pro"/>
                <a:sym typeface="Maven Pro"/>
              </a:rPr>
              <a:t>Compliance: </a:t>
            </a:r>
            <a:r>
              <a:rPr lang="en-US" sz="1400" dirty="0">
                <a:latin typeface="Signika" panose="020B0604020202020204" charset="0"/>
                <a:ea typeface="Maven Pro"/>
                <a:cs typeface="Maven Pro"/>
                <a:sym typeface="Maven Pro"/>
              </a:rPr>
              <a:t>Stay updated on the latest regulatory and compliance requirements for CAs, including tax compliance for your practice.</a:t>
            </a:r>
          </a:p>
        </p:txBody>
      </p:sp>
      <p:sp>
        <p:nvSpPr>
          <p:cNvPr id="2" name="Footer Placeholder 1">
            <a:extLst>
              <a:ext uri="{FF2B5EF4-FFF2-40B4-BE49-F238E27FC236}">
                <a16:creationId xmlns:a16="http://schemas.microsoft.com/office/drawing/2014/main" id="{884B27F8-0AFD-11E2-794F-BB003B77FF8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159439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808235"/>
            <a:ext cx="8110800" cy="476965"/>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Benefits of ICAI CPE Seminars and Conferences as a Networking Platform</a:t>
            </a:r>
            <a:endParaRPr sz="20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2" name="Diagram 1">
            <a:extLst>
              <a:ext uri="{FF2B5EF4-FFF2-40B4-BE49-F238E27FC236}">
                <a16:creationId xmlns:a16="http://schemas.microsoft.com/office/drawing/2014/main" id="{D80F4039-A932-4AC7-877E-D692DAF7AE77}"/>
              </a:ext>
            </a:extLst>
          </p:cNvPr>
          <p:cNvGraphicFramePr/>
          <p:nvPr>
            <p:extLst>
              <p:ext uri="{D42A27DB-BD31-4B8C-83A1-F6EECF244321}">
                <p14:modId xmlns:p14="http://schemas.microsoft.com/office/powerpoint/2010/main" val="3817327591"/>
              </p:ext>
            </p:extLst>
          </p:nvPr>
        </p:nvGraphicFramePr>
        <p:xfrm>
          <a:off x="1446028" y="1453115"/>
          <a:ext cx="6096000" cy="29379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6E7F4EC2-BA4A-432B-6F7D-BD6BC3DB6A0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761796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ICAI Rules on Networking for Firms, Mergers, etc.</a:t>
            </a:r>
            <a:endParaRPr sz="24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r>
              <a:rPr lang="en-US" sz="1600" dirty="0">
                <a:latin typeface="Signika" panose="020B0604020202020204" charset="0"/>
              </a:rPr>
              <a:t>ICAI has specific rules and guidelines regarding networking, mergers, and other related matters for CA firms. It’s essential to familiarize yourself with these rules and adhere to them to maintain professional integrity. </a:t>
            </a:r>
          </a:p>
          <a:p>
            <a:endParaRPr lang="en-US" sz="1600" dirty="0">
              <a:latin typeface="Signika" panose="020B0604020202020204" charset="0"/>
            </a:endParaRPr>
          </a:p>
          <a:p>
            <a:r>
              <a:rPr lang="en-US" sz="1600" dirty="0">
                <a:latin typeface="Signika" panose="020B0604020202020204" charset="0"/>
              </a:rPr>
              <a:t>The rules may cover aspects such as:</a:t>
            </a:r>
          </a:p>
          <a:p>
            <a:r>
              <a:rPr lang="en-US" sz="1600" b="1" dirty="0">
                <a:latin typeface="Signika" panose="020B0604020202020204" charset="0"/>
              </a:rPr>
              <a:t>Network Firm: </a:t>
            </a:r>
            <a:r>
              <a:rPr lang="en-US" sz="1600" dirty="0">
                <a:latin typeface="Signika" panose="020B0604020202020204" charset="0"/>
              </a:rPr>
              <a:t>Regulations on forming a network of firms for mutual benefit while adhering to ethical and professional standards.</a:t>
            </a:r>
          </a:p>
          <a:p>
            <a:endParaRPr lang="en-US" sz="1600" dirty="0">
              <a:latin typeface="Signika" panose="020B0604020202020204" charset="0"/>
            </a:endParaRPr>
          </a:p>
          <a:p>
            <a:r>
              <a:rPr lang="en-US" sz="1600" b="1" dirty="0">
                <a:latin typeface="Signika" panose="020B0604020202020204" charset="0"/>
              </a:rPr>
              <a:t>Mergers: </a:t>
            </a:r>
            <a:r>
              <a:rPr lang="en-US" sz="1600" dirty="0">
                <a:latin typeface="Signika" panose="020B0604020202020204" charset="0"/>
              </a:rPr>
              <a:t>Guidelines for mergers, amalgamations, and reconstitutions of CA firms, ensuring compliance with ICAI rules.</a:t>
            </a:r>
          </a:p>
          <a:p>
            <a:endParaRPr lang="en-US" sz="1600" dirty="0">
              <a:latin typeface="Signika" panose="020B0604020202020204" charset="0"/>
            </a:endParaRPr>
          </a:p>
          <a:p>
            <a:r>
              <a:rPr lang="en-US" sz="1600" b="1" dirty="0">
                <a:latin typeface="Signika" panose="020B0604020202020204" charset="0"/>
                <a:ea typeface="Maven Pro"/>
                <a:cs typeface="Maven Pro"/>
                <a:sym typeface="Maven Pro"/>
              </a:rPr>
              <a:t>Code of Ethics: </a:t>
            </a:r>
            <a:r>
              <a:rPr lang="en-US" sz="1600" dirty="0">
                <a:latin typeface="Signika" panose="020B0604020202020204" charset="0"/>
                <a:ea typeface="Maven Pro"/>
                <a:cs typeface="Maven Pro"/>
                <a:sym typeface="Maven Pro"/>
              </a:rPr>
              <a:t>The ICAI Code of Ethics and professional conduct must be followed in all networking and merger-related activities.</a:t>
            </a:r>
          </a:p>
        </p:txBody>
      </p:sp>
      <p:sp>
        <p:nvSpPr>
          <p:cNvPr id="2" name="Footer Placeholder 1">
            <a:extLst>
              <a:ext uri="{FF2B5EF4-FFF2-40B4-BE49-F238E27FC236}">
                <a16:creationId xmlns:a16="http://schemas.microsoft.com/office/drawing/2014/main" id="{AE39E3B2-1BC3-5CE5-23DC-89DCC671D76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8261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378175"/>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Client Orientation</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r>
              <a:rPr lang="en-US" sz="1400" dirty="0">
                <a:latin typeface="Signika" panose="020B0604020202020204" charset="0"/>
                <a:ea typeface="Maven Pro"/>
                <a:cs typeface="Maven Pro"/>
                <a:sym typeface="Maven Pro"/>
              </a:rPr>
              <a:t>Focuses on the needs and objectives of clients to provide them with the best possible financial and advisory services.</a:t>
            </a:r>
          </a:p>
          <a:p>
            <a:pPr lvl="0"/>
            <a:r>
              <a:rPr lang="en-US" sz="1400" dirty="0">
                <a:latin typeface="Signika" panose="020B0604020202020204" charset="0"/>
                <a:ea typeface="Maven Pro"/>
                <a:cs typeface="Maven Pro"/>
                <a:sym typeface="Maven Pro"/>
              </a:rPr>
              <a:t>This enhances the accountant-client relationship and also contributes to the overall growth of the accounting firm. </a:t>
            </a:r>
          </a:p>
        </p:txBody>
      </p:sp>
      <p:graphicFrame>
        <p:nvGraphicFramePr>
          <p:cNvPr id="2" name="Diagram 1">
            <a:extLst>
              <a:ext uri="{FF2B5EF4-FFF2-40B4-BE49-F238E27FC236}">
                <a16:creationId xmlns:a16="http://schemas.microsoft.com/office/drawing/2014/main" id="{A112E1E7-1E45-462E-BD35-2ADDBE2B58C4}"/>
              </a:ext>
            </a:extLst>
          </p:cNvPr>
          <p:cNvGraphicFramePr/>
          <p:nvPr>
            <p:extLst>
              <p:ext uri="{D42A27DB-BD31-4B8C-83A1-F6EECF244321}">
                <p14:modId xmlns:p14="http://schemas.microsoft.com/office/powerpoint/2010/main" val="3375628281"/>
              </p:ext>
            </p:extLst>
          </p:nvPr>
        </p:nvGraphicFramePr>
        <p:xfrm>
          <a:off x="1479933" y="2228400"/>
          <a:ext cx="5857301" cy="24567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A5339756-E5F5-685E-EFB8-70C799F50623}"/>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Dealing with Officials from IT, GST, ITAT, and NCLT</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2" name="Diagram 1">
            <a:extLst>
              <a:ext uri="{FF2B5EF4-FFF2-40B4-BE49-F238E27FC236}">
                <a16:creationId xmlns:a16="http://schemas.microsoft.com/office/drawing/2014/main" id="{14FD57B4-C31E-4E4D-83E9-82099E826C41}"/>
              </a:ext>
            </a:extLst>
          </p:cNvPr>
          <p:cNvGraphicFramePr/>
          <p:nvPr>
            <p:extLst>
              <p:ext uri="{D42A27DB-BD31-4B8C-83A1-F6EECF244321}">
                <p14:modId xmlns:p14="http://schemas.microsoft.com/office/powerpoint/2010/main" val="1751673829"/>
              </p:ext>
            </p:extLst>
          </p:nvPr>
        </p:nvGraphicFramePr>
        <p:xfrm>
          <a:off x="693500" y="1036800"/>
          <a:ext cx="7180521" cy="36063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F52B9075-44C8-D99C-6BD6-DCBCFAB70B5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84891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B706F-09AC-49AA-850C-657AA4B9B561}"/>
              </a:ext>
            </a:extLst>
          </p:cNvPr>
          <p:cNvSpPr txBox="1"/>
          <p:nvPr/>
        </p:nvSpPr>
        <p:spPr>
          <a:xfrm>
            <a:off x="3266995" y="1997592"/>
            <a:ext cx="2610010" cy="646331"/>
          </a:xfrm>
          <a:prstGeom prst="rect">
            <a:avLst/>
          </a:prstGeom>
          <a:noFill/>
        </p:spPr>
        <p:txBody>
          <a:bodyPr wrap="none" rtlCol="0">
            <a:spAutoFit/>
          </a:bodyPr>
          <a:lstStyle/>
          <a:p>
            <a:r>
              <a:rPr lang="en-US" sz="3600" b="1" dirty="0">
                <a:latin typeface="Signika" panose="020B0604020202020204" charset="0"/>
              </a:rPr>
              <a:t>THANK YOU</a:t>
            </a:r>
            <a:endParaRPr lang="en-IN" sz="3600" b="1" dirty="0">
              <a:latin typeface="Signika" panose="020B0604020202020204" charset="0"/>
            </a:endParaRPr>
          </a:p>
        </p:txBody>
      </p:sp>
      <p:sp>
        <p:nvSpPr>
          <p:cNvPr id="3" name="Footer Placeholder 2">
            <a:extLst>
              <a:ext uri="{FF2B5EF4-FFF2-40B4-BE49-F238E27FC236}">
                <a16:creationId xmlns:a16="http://schemas.microsoft.com/office/drawing/2014/main" id="{2F8FEEE4-B79D-FDF8-0C38-32FCB1AA145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99058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016369"/>
            <a:ext cx="6088605"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CLIENT RELATIONSHIP MANAGEMENT</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23F0E810-DA5B-55B4-D134-9EED1F18405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9396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75700" y="4896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000" dirty="0">
                <a:latin typeface="Signika"/>
                <a:ea typeface="Signika"/>
                <a:cs typeface="Signika"/>
                <a:sym typeface="Signika"/>
              </a:rPr>
              <a:t>3 Important aspects of Client Relationship Management (CRM)</a:t>
            </a:r>
            <a:endParaRPr sz="20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pPr lvl="0"/>
            <a:endParaRPr lang="en-US" sz="1800" dirty="0">
              <a:latin typeface="Signika" panose="020B0604020202020204" charset="0"/>
              <a:ea typeface="Maven Pro"/>
              <a:cs typeface="Maven Pro"/>
              <a:sym typeface="Maven Pro"/>
            </a:endParaRPr>
          </a:p>
        </p:txBody>
      </p:sp>
      <p:graphicFrame>
        <p:nvGraphicFramePr>
          <p:cNvPr id="2" name="Diagram 1">
            <a:extLst>
              <a:ext uri="{FF2B5EF4-FFF2-40B4-BE49-F238E27FC236}">
                <a16:creationId xmlns:a16="http://schemas.microsoft.com/office/drawing/2014/main" id="{A112E1E7-1E45-462E-BD35-2ADDBE2B58C4}"/>
              </a:ext>
            </a:extLst>
          </p:cNvPr>
          <p:cNvGraphicFramePr/>
          <p:nvPr>
            <p:extLst>
              <p:ext uri="{D42A27DB-BD31-4B8C-83A1-F6EECF244321}">
                <p14:modId xmlns:p14="http://schemas.microsoft.com/office/powerpoint/2010/main" val="1469491239"/>
              </p:ext>
            </p:extLst>
          </p:nvPr>
        </p:nvGraphicFramePr>
        <p:xfrm>
          <a:off x="1467293" y="1495646"/>
          <a:ext cx="6096000" cy="27749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501FEEB1-38EC-B251-3815-58571381592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57896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How to effectively use CRM for CA’s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3" name="Diagram 2">
            <a:extLst>
              <a:ext uri="{FF2B5EF4-FFF2-40B4-BE49-F238E27FC236}">
                <a16:creationId xmlns:a16="http://schemas.microsoft.com/office/drawing/2014/main" id="{26AB6A83-1F0F-45B2-A5D6-473074BFF95C}"/>
              </a:ext>
            </a:extLst>
          </p:cNvPr>
          <p:cNvGraphicFramePr/>
          <p:nvPr>
            <p:extLst>
              <p:ext uri="{D42A27DB-BD31-4B8C-83A1-F6EECF244321}">
                <p14:modId xmlns:p14="http://schemas.microsoft.com/office/powerpoint/2010/main" val="99795247"/>
              </p:ext>
            </p:extLst>
          </p:nvPr>
        </p:nvGraphicFramePr>
        <p:xfrm>
          <a:off x="951586" y="879992"/>
          <a:ext cx="7156828" cy="35884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F24065E1-417C-CA09-65CC-BF9DE3A8C4F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723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How to effectively use CRM for CA’s Contd..</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3" name="Diagram 2">
            <a:extLst>
              <a:ext uri="{FF2B5EF4-FFF2-40B4-BE49-F238E27FC236}">
                <a16:creationId xmlns:a16="http://schemas.microsoft.com/office/drawing/2014/main" id="{26AB6A83-1F0F-45B2-A5D6-473074BFF95C}"/>
              </a:ext>
            </a:extLst>
          </p:cNvPr>
          <p:cNvGraphicFramePr/>
          <p:nvPr>
            <p:extLst>
              <p:ext uri="{D42A27DB-BD31-4B8C-83A1-F6EECF244321}">
                <p14:modId xmlns:p14="http://schemas.microsoft.com/office/powerpoint/2010/main" val="1332674639"/>
              </p:ext>
            </p:extLst>
          </p:nvPr>
        </p:nvGraphicFramePr>
        <p:xfrm>
          <a:off x="1142973" y="1036800"/>
          <a:ext cx="6987476" cy="3431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6E38B6D2-C358-657C-DA5F-5A59885390C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70990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1527697" y="1016369"/>
            <a:ext cx="6088605" cy="2782800"/>
          </a:xfrm>
          <a:prstGeom prst="rect">
            <a:avLst/>
          </a:prstGeom>
          <a:noFill/>
          <a:ln>
            <a:noFill/>
          </a:ln>
        </p:spPr>
        <p:txBody>
          <a:bodyPr spcFirstLastPara="1" wrap="square" lIns="91425" tIns="91425" rIns="91425" bIns="91425" anchor="ctr" anchorCtr="0">
            <a:noAutofit/>
          </a:bodyPr>
          <a:lstStyle/>
          <a:p>
            <a:pPr lvl="0" algn="ctr"/>
            <a:r>
              <a:rPr lang="en-IN" sz="3300" b="1" dirty="0">
                <a:latin typeface="Signika"/>
                <a:ea typeface="Signika"/>
                <a:cs typeface="Signika"/>
                <a:sym typeface="Signika"/>
              </a:rPr>
              <a:t>CLIENT INTERFACING</a:t>
            </a:r>
            <a:endParaRPr sz="3300" b="1" dirty="0">
              <a:latin typeface="Signika"/>
              <a:ea typeface="Signika"/>
              <a:cs typeface="Signika"/>
              <a:sym typeface="Signika"/>
            </a:endParaRPr>
          </a:p>
        </p:txBody>
      </p:sp>
      <p:sp>
        <p:nvSpPr>
          <p:cNvPr id="2" name="Footer Placeholder 1">
            <a:extLst>
              <a:ext uri="{FF2B5EF4-FFF2-40B4-BE49-F238E27FC236}">
                <a16:creationId xmlns:a16="http://schemas.microsoft.com/office/drawing/2014/main" id="{D995C3B7-5801-7466-1070-B1960DA2B1C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96631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Client Interfacing Skills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81" name="Google Shape;81;p17"/>
          <p:cNvSpPr txBox="1"/>
          <p:nvPr/>
        </p:nvSpPr>
        <p:spPr>
          <a:xfrm>
            <a:off x="636600" y="1113425"/>
            <a:ext cx="7989000" cy="3651900"/>
          </a:xfrm>
          <a:prstGeom prst="rect">
            <a:avLst/>
          </a:prstGeom>
          <a:noFill/>
          <a:ln>
            <a:noFill/>
          </a:ln>
        </p:spPr>
        <p:txBody>
          <a:bodyPr spcFirstLastPara="1" wrap="square" lIns="91425" tIns="91425" rIns="91425" bIns="91425" anchor="t" anchorCtr="0">
            <a:noAutofit/>
          </a:bodyPr>
          <a:lstStyle/>
          <a:p>
            <a:r>
              <a:rPr lang="en-US" b="1" dirty="0">
                <a:latin typeface="Signika" panose="020B0604020202020204" charset="0"/>
              </a:rPr>
              <a:t>“The more you engage with customers, the clearer things become and the easier it is to determine what you should be doing.”</a:t>
            </a:r>
          </a:p>
          <a:p>
            <a:pPr algn="r"/>
            <a:r>
              <a:rPr lang="en-US" i="1" dirty="0">
                <a:latin typeface="Signika" panose="020B0604020202020204" charset="0"/>
              </a:rPr>
              <a:t>– John Russell</a:t>
            </a:r>
          </a:p>
          <a:p>
            <a:endParaRPr lang="en-US" dirty="0">
              <a:latin typeface="Signika" panose="020B0604020202020204" charset="0"/>
            </a:endParaRPr>
          </a:p>
          <a:p>
            <a:r>
              <a:rPr lang="en-US" dirty="0">
                <a:latin typeface="Signika" panose="020B0604020202020204" charset="0"/>
              </a:rPr>
              <a:t>Mastering the skills required for effective client interactions and communication is essential for Chartered Accountants (CAs) to excel in their profession.</a:t>
            </a:r>
          </a:p>
          <a:p>
            <a:endParaRPr lang="en-US" dirty="0">
              <a:latin typeface="Signika" panose="020B0604020202020204" charset="0"/>
            </a:endParaRPr>
          </a:p>
          <a:p>
            <a:r>
              <a:rPr lang="en-US" dirty="0">
                <a:latin typeface="Signika" panose="020B0604020202020204" charset="0"/>
              </a:rPr>
              <a:t>Strong interpersonal and communication skills can foster trust, build long-lasting client relationships, and ultimately lead to a successful and fulfilling career. </a:t>
            </a:r>
            <a:endParaRPr lang="en-US" sz="1800" dirty="0">
              <a:latin typeface="Signika" panose="020B0604020202020204" charset="0"/>
              <a:ea typeface="Maven Pro"/>
              <a:cs typeface="Maven Pro"/>
              <a:sym typeface="Maven Pro"/>
            </a:endParaRPr>
          </a:p>
        </p:txBody>
      </p:sp>
      <p:sp>
        <p:nvSpPr>
          <p:cNvPr id="2" name="Footer Placeholder 1">
            <a:extLst>
              <a:ext uri="{FF2B5EF4-FFF2-40B4-BE49-F238E27FC236}">
                <a16:creationId xmlns:a16="http://schemas.microsoft.com/office/drawing/2014/main" id="{563A7E61-A16A-A2D4-F405-BA9745169A1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745055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p:nvPr/>
        </p:nvSpPr>
        <p:spPr>
          <a:xfrm>
            <a:off x="823272" y="363189"/>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Client Interfacing Skills</a:t>
            </a:r>
            <a:endParaRPr sz="2500" dirty="0">
              <a:latin typeface="Signika"/>
              <a:ea typeface="Signika"/>
              <a:cs typeface="Signika"/>
              <a:sym typeface="Signika"/>
            </a:endParaRPr>
          </a:p>
        </p:txBody>
      </p:sp>
      <p:sp>
        <p:nvSpPr>
          <p:cNvPr id="80" name="Google Shape;80;p17"/>
          <p:cNvSpPr txBox="1"/>
          <p:nvPr/>
        </p:nvSpPr>
        <p:spPr>
          <a:xfrm>
            <a:off x="514800" y="936000"/>
            <a:ext cx="81108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graphicFrame>
        <p:nvGraphicFramePr>
          <p:cNvPr id="2" name="Diagram 1">
            <a:extLst>
              <a:ext uri="{FF2B5EF4-FFF2-40B4-BE49-F238E27FC236}">
                <a16:creationId xmlns:a16="http://schemas.microsoft.com/office/drawing/2014/main" id="{69CCD801-B1AC-44D8-8EEF-D7BD1ACFD806}"/>
              </a:ext>
            </a:extLst>
          </p:cNvPr>
          <p:cNvGraphicFramePr/>
          <p:nvPr>
            <p:extLst>
              <p:ext uri="{D42A27DB-BD31-4B8C-83A1-F6EECF244321}">
                <p14:modId xmlns:p14="http://schemas.microsoft.com/office/powerpoint/2010/main" val="149035372"/>
              </p:ext>
            </p:extLst>
          </p:nvPr>
        </p:nvGraphicFramePr>
        <p:xfrm>
          <a:off x="928575" y="1135800"/>
          <a:ext cx="7159258" cy="35050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B85BB4F3-C189-954A-40A0-7010EC87F32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809494092"/>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165</TotalTime>
  <Words>875</Words>
  <Application>Microsoft Office PowerPoint</Application>
  <PresentationFormat>On-screen Show (16:9)</PresentationFormat>
  <Paragraphs>145</Paragraphs>
  <Slides>21</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Signika</vt:lpstr>
      <vt:lpstr>Calibri</vt:lpstr>
      <vt:lpstr>Aptos</vt:lpstr>
      <vt:lpstr>Google Sans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109</cp:revision>
  <dcterms:modified xsi:type="dcterms:W3CDTF">2025-05-16T11:48:03Z</dcterms:modified>
</cp:coreProperties>
</file>