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29"/>
  </p:notesMasterIdLst>
  <p:handoutMasterIdLst>
    <p:handoutMasterId r:id="rId30"/>
  </p:handoutMasterIdLst>
  <p:sldIdLst>
    <p:sldId id="256" r:id="rId2"/>
    <p:sldId id="375" r:id="rId3"/>
    <p:sldId id="376" r:id="rId4"/>
    <p:sldId id="377" r:id="rId5"/>
    <p:sldId id="396" r:id="rId6"/>
    <p:sldId id="397" r:id="rId7"/>
    <p:sldId id="398" r:id="rId8"/>
    <p:sldId id="400" r:id="rId9"/>
    <p:sldId id="401" r:id="rId10"/>
    <p:sldId id="402" r:id="rId11"/>
    <p:sldId id="403" r:id="rId12"/>
    <p:sldId id="418" r:id="rId13"/>
    <p:sldId id="404" r:id="rId14"/>
    <p:sldId id="405" r:id="rId15"/>
    <p:sldId id="406" r:id="rId16"/>
    <p:sldId id="407" r:id="rId17"/>
    <p:sldId id="408" r:id="rId18"/>
    <p:sldId id="409" r:id="rId19"/>
    <p:sldId id="410" r:id="rId20"/>
    <p:sldId id="411" r:id="rId21"/>
    <p:sldId id="412" r:id="rId22"/>
    <p:sldId id="413" r:id="rId23"/>
    <p:sldId id="414" r:id="rId24"/>
    <p:sldId id="415" r:id="rId25"/>
    <p:sldId id="416" r:id="rId26"/>
    <p:sldId id="417" r:id="rId27"/>
    <p:sldId id="395" r:id="rId28"/>
  </p:sldIdLst>
  <p:sldSz cx="9144000" cy="5143500" type="screen16x9"/>
  <p:notesSz cx="6858000" cy="9144000"/>
  <p:embeddedFontLst>
    <p:embeddedFont>
      <p:font typeface="Open Sans" panose="020B0606030504020204" pitchFamily="34" charset="0"/>
      <p:regular r:id="rId31"/>
      <p:bold r:id="rId32"/>
      <p:italic r:id="rId33"/>
      <p:boldItalic r:id="rId34"/>
    </p:embeddedFont>
    <p:embeddedFont>
      <p:font typeface="Signika" panose="020B0604020202020204" charset="0"/>
      <p:regular r:id="rId35"/>
      <p:bold r:id="rId3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606A5C-B917-4143-8B10-ECA987465875}">
          <p14:sldIdLst>
            <p14:sldId id="256"/>
            <p14:sldId id="375"/>
            <p14:sldId id="376"/>
            <p14:sldId id="377"/>
            <p14:sldId id="396"/>
            <p14:sldId id="397"/>
            <p14:sldId id="398"/>
            <p14:sldId id="400"/>
            <p14:sldId id="401"/>
            <p14:sldId id="402"/>
            <p14:sldId id="403"/>
            <p14:sldId id="418"/>
            <p14:sldId id="404"/>
            <p14:sldId id="405"/>
            <p14:sldId id="406"/>
            <p14:sldId id="407"/>
            <p14:sldId id="408"/>
            <p14:sldId id="409"/>
            <p14:sldId id="410"/>
            <p14:sldId id="411"/>
            <p14:sldId id="412"/>
            <p14:sldId id="413"/>
            <p14:sldId id="414"/>
            <p14:sldId id="415"/>
            <p14:sldId id="416"/>
            <p14:sldId id="417"/>
            <p14:sldId id="395"/>
          </p14:sldIdLst>
        </p14:section>
      </p14:sectionLst>
    </p:ex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0660" autoAdjust="0"/>
  </p:normalViewPr>
  <p:slideViewPr>
    <p:cSldViewPr snapToGrid="0">
      <p:cViewPr varScale="1">
        <p:scale>
          <a:sx n="83" d="100"/>
          <a:sy n="83" d="100"/>
        </p:scale>
        <p:origin x="1050" y="90"/>
      </p:cViewPr>
      <p:guideLst>
        <p:guide orient="horz" pos="1620"/>
        <p:guide pos="2880"/>
      </p:guideLst>
    </p:cSldViewPr>
  </p:slideViewPr>
  <p:notesTextViewPr>
    <p:cViewPr>
      <p:scale>
        <a:sx n="1" d="1"/>
        <a:sy n="1" d="1"/>
      </p:scale>
      <p:origin x="0" y="0"/>
    </p:cViewPr>
  </p:notesTextViewPr>
  <p:sorterViewPr>
    <p:cViewPr>
      <p:scale>
        <a:sx n="100" d="100"/>
        <a:sy n="100" d="100"/>
      </p:scale>
      <p:origin x="0" y="-125"/>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font" Target="fonts/font5.fntdata"/><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DAF466-6DA5-4A34-98D7-B80823F489F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641FBDDE-6B69-4339-856F-07B448A29EA3}">
      <dgm:prSet phldrT="[Text]" custT="1"/>
      <dgm:spPr/>
      <dgm:t>
        <a:bodyPr/>
        <a:lstStyle/>
        <a:p>
          <a:r>
            <a:rPr lang="en-US" sz="1600" dirty="0">
              <a:latin typeface="Signika" panose="020B0604020202020204" charset="0"/>
            </a:rPr>
            <a:t>Client Representation and Advocacy</a:t>
          </a:r>
          <a:endParaRPr lang="en-IN" sz="1600" dirty="0">
            <a:latin typeface="Signika" panose="020B0604020202020204" charset="0"/>
          </a:endParaRPr>
        </a:p>
      </dgm:t>
    </dgm:pt>
    <dgm:pt modelId="{2040B01A-B994-477D-97E9-5D98CCF42DA2}" type="parTrans" cxnId="{4479E9ED-5C65-4DDD-BA74-BDB0FB781ED9}">
      <dgm:prSet/>
      <dgm:spPr/>
      <dgm:t>
        <a:bodyPr/>
        <a:lstStyle/>
        <a:p>
          <a:endParaRPr lang="en-IN" sz="1600">
            <a:latin typeface="Signika" panose="020B0604020202020204" charset="0"/>
          </a:endParaRPr>
        </a:p>
      </dgm:t>
    </dgm:pt>
    <dgm:pt modelId="{C02E5F02-7FEA-499B-8C3F-D8274B61BF64}" type="sibTrans" cxnId="{4479E9ED-5C65-4DDD-BA74-BDB0FB781ED9}">
      <dgm:prSet/>
      <dgm:spPr/>
      <dgm:t>
        <a:bodyPr/>
        <a:lstStyle/>
        <a:p>
          <a:endParaRPr lang="en-IN" sz="1600">
            <a:latin typeface="Signika" panose="020B0604020202020204" charset="0"/>
          </a:endParaRPr>
        </a:p>
      </dgm:t>
    </dgm:pt>
    <dgm:pt modelId="{A222007A-6A5D-4117-AFDC-701FD2ABAFF6}">
      <dgm:prSet phldrT="[Text]" custT="1"/>
      <dgm:spPr/>
      <dgm:t>
        <a:bodyPr/>
        <a:lstStyle/>
        <a:p>
          <a:r>
            <a:rPr lang="en-US" sz="1600" dirty="0">
              <a:latin typeface="Signika" panose="020B0604020202020204" charset="0"/>
            </a:rPr>
            <a:t>Resolution of Financial Disputes</a:t>
          </a:r>
          <a:endParaRPr lang="en-IN" sz="1600" dirty="0">
            <a:latin typeface="Signika" panose="020B0604020202020204" charset="0"/>
          </a:endParaRPr>
        </a:p>
      </dgm:t>
    </dgm:pt>
    <dgm:pt modelId="{F20BE37E-7C82-4B74-A13B-EF7DBF7A0828}" type="parTrans" cxnId="{47F2E48C-30F4-41B3-8D19-B6C111A34972}">
      <dgm:prSet/>
      <dgm:spPr/>
      <dgm:t>
        <a:bodyPr/>
        <a:lstStyle/>
        <a:p>
          <a:endParaRPr lang="en-IN" sz="1600">
            <a:latin typeface="Signika" panose="020B0604020202020204" charset="0"/>
          </a:endParaRPr>
        </a:p>
      </dgm:t>
    </dgm:pt>
    <dgm:pt modelId="{4167520D-59E5-4EA7-9552-E732B2FAEBE2}" type="sibTrans" cxnId="{47F2E48C-30F4-41B3-8D19-B6C111A34972}">
      <dgm:prSet/>
      <dgm:spPr/>
      <dgm:t>
        <a:bodyPr/>
        <a:lstStyle/>
        <a:p>
          <a:endParaRPr lang="en-IN" sz="1600">
            <a:latin typeface="Signika" panose="020B0604020202020204" charset="0"/>
          </a:endParaRPr>
        </a:p>
      </dgm:t>
    </dgm:pt>
    <dgm:pt modelId="{CCE6504F-5AAF-4701-A180-F48DA002F4D7}">
      <dgm:prSet phldrT="[Text]" custT="1"/>
      <dgm:spPr/>
      <dgm:t>
        <a:bodyPr/>
        <a:lstStyle/>
        <a:p>
          <a:r>
            <a:rPr lang="en-IN" sz="1600" dirty="0">
              <a:latin typeface="Signika" panose="020B0604020202020204" charset="0"/>
            </a:rPr>
            <a:t>Optimization of Financial Agreements</a:t>
          </a:r>
        </a:p>
      </dgm:t>
    </dgm:pt>
    <dgm:pt modelId="{39191A67-2E5D-41AC-A8BD-A0BFCEA26195}" type="parTrans" cxnId="{F32BBF66-EF35-470F-A706-AC62825C0E67}">
      <dgm:prSet/>
      <dgm:spPr/>
      <dgm:t>
        <a:bodyPr/>
        <a:lstStyle/>
        <a:p>
          <a:endParaRPr lang="en-IN" sz="1600">
            <a:latin typeface="Signika" panose="020B0604020202020204" charset="0"/>
          </a:endParaRPr>
        </a:p>
      </dgm:t>
    </dgm:pt>
    <dgm:pt modelId="{00894151-5797-4D87-957C-08983F5D92D7}" type="sibTrans" cxnId="{F32BBF66-EF35-470F-A706-AC62825C0E67}">
      <dgm:prSet/>
      <dgm:spPr/>
      <dgm:t>
        <a:bodyPr/>
        <a:lstStyle/>
        <a:p>
          <a:endParaRPr lang="en-IN" sz="1600">
            <a:latin typeface="Signika" panose="020B0604020202020204" charset="0"/>
          </a:endParaRPr>
        </a:p>
      </dgm:t>
    </dgm:pt>
    <dgm:pt modelId="{1FB11863-7620-405A-A274-8E07BEA29CCD}">
      <dgm:prSet phldrT="[Text]" custT="1"/>
      <dgm:spPr/>
      <dgm:t>
        <a:bodyPr/>
        <a:lstStyle/>
        <a:p>
          <a:r>
            <a:rPr lang="en-IN" sz="1600" dirty="0">
              <a:latin typeface="Signika" panose="020B0604020202020204" charset="0"/>
            </a:rPr>
            <a:t>Compliance and Regulatory Adherence</a:t>
          </a:r>
        </a:p>
      </dgm:t>
    </dgm:pt>
    <dgm:pt modelId="{A9D7B445-DA4E-4FDA-86E5-92C17108AF98}" type="parTrans" cxnId="{258DE9BE-BCA2-45A1-AF4C-278EB99BAF97}">
      <dgm:prSet/>
      <dgm:spPr/>
      <dgm:t>
        <a:bodyPr/>
        <a:lstStyle/>
        <a:p>
          <a:endParaRPr lang="en-IN" sz="1600">
            <a:latin typeface="Signika" panose="020B0604020202020204" charset="0"/>
          </a:endParaRPr>
        </a:p>
      </dgm:t>
    </dgm:pt>
    <dgm:pt modelId="{F57CBEE5-4D55-4214-A4DD-7749B24BB15E}" type="sibTrans" cxnId="{258DE9BE-BCA2-45A1-AF4C-278EB99BAF97}">
      <dgm:prSet/>
      <dgm:spPr/>
      <dgm:t>
        <a:bodyPr/>
        <a:lstStyle/>
        <a:p>
          <a:endParaRPr lang="en-IN" sz="1600">
            <a:latin typeface="Signika" panose="020B0604020202020204" charset="0"/>
          </a:endParaRPr>
        </a:p>
      </dgm:t>
    </dgm:pt>
    <dgm:pt modelId="{7A26FEAF-BD68-4B8A-B3D2-00B1E0F763E7}">
      <dgm:prSet phldrT="[Text]" custT="1"/>
      <dgm:spPr/>
      <dgm:t>
        <a:bodyPr/>
        <a:lstStyle/>
        <a:p>
          <a:r>
            <a:rPr lang="en-IN" sz="1600" dirty="0">
              <a:latin typeface="Signika" panose="020B0604020202020204" charset="0"/>
            </a:rPr>
            <a:t>Stakeholder Management</a:t>
          </a:r>
        </a:p>
      </dgm:t>
    </dgm:pt>
    <dgm:pt modelId="{D8F684D0-AD9E-4CAD-85F1-2F6A4718296F}" type="parTrans" cxnId="{7B55657E-FA28-40FF-B1A5-36EEFFE59834}">
      <dgm:prSet/>
      <dgm:spPr/>
      <dgm:t>
        <a:bodyPr/>
        <a:lstStyle/>
        <a:p>
          <a:endParaRPr lang="en-IN" sz="1600">
            <a:latin typeface="Signika" panose="020B0604020202020204" charset="0"/>
          </a:endParaRPr>
        </a:p>
      </dgm:t>
    </dgm:pt>
    <dgm:pt modelId="{6D45AFC5-4E6A-4275-836E-5B50DFC3945D}" type="sibTrans" cxnId="{7B55657E-FA28-40FF-B1A5-36EEFFE59834}">
      <dgm:prSet/>
      <dgm:spPr/>
      <dgm:t>
        <a:bodyPr/>
        <a:lstStyle/>
        <a:p>
          <a:endParaRPr lang="en-IN" sz="1600">
            <a:latin typeface="Signika" panose="020B0604020202020204" charset="0"/>
          </a:endParaRPr>
        </a:p>
      </dgm:t>
    </dgm:pt>
    <dgm:pt modelId="{541AFE5E-3DC4-425E-86E0-1E63C5E364CC}">
      <dgm:prSet phldrT="[Text]" custT="1"/>
      <dgm:spPr/>
      <dgm:t>
        <a:bodyPr/>
        <a:lstStyle/>
        <a:p>
          <a:r>
            <a:rPr lang="en-US" sz="1600" dirty="0">
              <a:latin typeface="Signika" panose="020B0604020202020204" charset="0"/>
            </a:rPr>
            <a:t>Risk Mitigation</a:t>
          </a:r>
          <a:endParaRPr lang="en-IN" sz="1600" dirty="0">
            <a:latin typeface="Signika" panose="020B0604020202020204" charset="0"/>
          </a:endParaRPr>
        </a:p>
      </dgm:t>
    </dgm:pt>
    <dgm:pt modelId="{2F0D80B1-B46B-442B-B9EC-4703C64DD8A2}" type="parTrans" cxnId="{97A9B121-0ADD-48B9-A397-BFAF12D0D92A}">
      <dgm:prSet/>
      <dgm:spPr/>
      <dgm:t>
        <a:bodyPr/>
        <a:lstStyle/>
        <a:p>
          <a:endParaRPr lang="en-IN" sz="1600">
            <a:latin typeface="Signika" panose="020B0604020202020204" charset="0"/>
          </a:endParaRPr>
        </a:p>
      </dgm:t>
    </dgm:pt>
    <dgm:pt modelId="{5C99CE4C-D53A-4D99-9623-CC803A27BBB0}" type="sibTrans" cxnId="{97A9B121-0ADD-48B9-A397-BFAF12D0D92A}">
      <dgm:prSet/>
      <dgm:spPr/>
      <dgm:t>
        <a:bodyPr/>
        <a:lstStyle/>
        <a:p>
          <a:endParaRPr lang="en-IN" sz="1600">
            <a:latin typeface="Signika" panose="020B0604020202020204" charset="0"/>
          </a:endParaRPr>
        </a:p>
      </dgm:t>
    </dgm:pt>
    <dgm:pt modelId="{855CEE94-E58D-42E9-8E95-00DFBF6DE19A}" type="pres">
      <dgm:prSet presAssocID="{37DAF466-6DA5-4A34-98D7-B80823F489F1}" presName="diagram" presStyleCnt="0">
        <dgm:presLayoutVars>
          <dgm:dir/>
          <dgm:resizeHandles val="exact"/>
        </dgm:presLayoutVars>
      </dgm:prSet>
      <dgm:spPr/>
    </dgm:pt>
    <dgm:pt modelId="{A02C28B6-DF4E-45AB-A7E8-21D72C7ECEA8}" type="pres">
      <dgm:prSet presAssocID="{641FBDDE-6B69-4339-856F-07B448A29EA3}" presName="node" presStyleLbl="node1" presStyleIdx="0" presStyleCnt="6">
        <dgm:presLayoutVars>
          <dgm:bulletEnabled val="1"/>
        </dgm:presLayoutVars>
      </dgm:prSet>
      <dgm:spPr/>
    </dgm:pt>
    <dgm:pt modelId="{62CEF067-F9C2-4CA2-A481-8F9244987A48}" type="pres">
      <dgm:prSet presAssocID="{C02E5F02-7FEA-499B-8C3F-D8274B61BF64}" presName="sibTrans" presStyleCnt="0"/>
      <dgm:spPr/>
    </dgm:pt>
    <dgm:pt modelId="{64C433A3-D1F4-45DA-B93A-7E3458D78573}" type="pres">
      <dgm:prSet presAssocID="{A222007A-6A5D-4117-AFDC-701FD2ABAFF6}" presName="node" presStyleLbl="node1" presStyleIdx="1" presStyleCnt="6">
        <dgm:presLayoutVars>
          <dgm:bulletEnabled val="1"/>
        </dgm:presLayoutVars>
      </dgm:prSet>
      <dgm:spPr/>
    </dgm:pt>
    <dgm:pt modelId="{AE565C2E-2F40-48DF-91A1-12276006829D}" type="pres">
      <dgm:prSet presAssocID="{4167520D-59E5-4EA7-9552-E732B2FAEBE2}" presName="sibTrans" presStyleCnt="0"/>
      <dgm:spPr/>
    </dgm:pt>
    <dgm:pt modelId="{DA39BBA1-87AA-40C8-BB72-E80F4D280711}" type="pres">
      <dgm:prSet presAssocID="{CCE6504F-5AAF-4701-A180-F48DA002F4D7}" presName="node" presStyleLbl="node1" presStyleIdx="2" presStyleCnt="6">
        <dgm:presLayoutVars>
          <dgm:bulletEnabled val="1"/>
        </dgm:presLayoutVars>
      </dgm:prSet>
      <dgm:spPr/>
    </dgm:pt>
    <dgm:pt modelId="{93D8E106-DF99-4F81-87DB-5580C7D716CA}" type="pres">
      <dgm:prSet presAssocID="{00894151-5797-4D87-957C-08983F5D92D7}" presName="sibTrans" presStyleCnt="0"/>
      <dgm:spPr/>
    </dgm:pt>
    <dgm:pt modelId="{32EEDC6C-5603-4F91-88B8-C652FAD764BF}" type="pres">
      <dgm:prSet presAssocID="{1FB11863-7620-405A-A274-8E07BEA29CCD}" presName="node" presStyleLbl="node1" presStyleIdx="3" presStyleCnt="6">
        <dgm:presLayoutVars>
          <dgm:bulletEnabled val="1"/>
        </dgm:presLayoutVars>
      </dgm:prSet>
      <dgm:spPr/>
    </dgm:pt>
    <dgm:pt modelId="{D915A759-2DA7-4933-ABCE-90802E1D9EBF}" type="pres">
      <dgm:prSet presAssocID="{F57CBEE5-4D55-4214-A4DD-7749B24BB15E}" presName="sibTrans" presStyleCnt="0"/>
      <dgm:spPr/>
    </dgm:pt>
    <dgm:pt modelId="{3D43F27A-AABA-4012-A327-FCBB3DF8928A}" type="pres">
      <dgm:prSet presAssocID="{7A26FEAF-BD68-4B8A-B3D2-00B1E0F763E7}" presName="node" presStyleLbl="node1" presStyleIdx="4" presStyleCnt="6">
        <dgm:presLayoutVars>
          <dgm:bulletEnabled val="1"/>
        </dgm:presLayoutVars>
      </dgm:prSet>
      <dgm:spPr/>
    </dgm:pt>
    <dgm:pt modelId="{07C89665-8CE1-4DE4-9106-C468E7402BAC}" type="pres">
      <dgm:prSet presAssocID="{6D45AFC5-4E6A-4275-836E-5B50DFC3945D}" presName="sibTrans" presStyleCnt="0"/>
      <dgm:spPr/>
    </dgm:pt>
    <dgm:pt modelId="{F4416769-6A67-4BFA-9092-BDDC676AD924}" type="pres">
      <dgm:prSet presAssocID="{541AFE5E-3DC4-425E-86E0-1E63C5E364CC}" presName="node" presStyleLbl="node1" presStyleIdx="5" presStyleCnt="6">
        <dgm:presLayoutVars>
          <dgm:bulletEnabled val="1"/>
        </dgm:presLayoutVars>
      </dgm:prSet>
      <dgm:spPr/>
    </dgm:pt>
  </dgm:ptLst>
  <dgm:cxnLst>
    <dgm:cxn modelId="{97A9B121-0ADD-48B9-A397-BFAF12D0D92A}" srcId="{37DAF466-6DA5-4A34-98D7-B80823F489F1}" destId="{541AFE5E-3DC4-425E-86E0-1E63C5E364CC}" srcOrd="5" destOrd="0" parTransId="{2F0D80B1-B46B-442B-B9EC-4703C64DD8A2}" sibTransId="{5C99CE4C-D53A-4D99-9623-CC803A27BBB0}"/>
    <dgm:cxn modelId="{F32BBF66-EF35-470F-A706-AC62825C0E67}" srcId="{37DAF466-6DA5-4A34-98D7-B80823F489F1}" destId="{CCE6504F-5AAF-4701-A180-F48DA002F4D7}" srcOrd="2" destOrd="0" parTransId="{39191A67-2E5D-41AC-A8BD-A0BFCEA26195}" sibTransId="{00894151-5797-4D87-957C-08983F5D92D7}"/>
    <dgm:cxn modelId="{429A157E-0C6D-4B79-9F61-1F51BC113088}" type="presOf" srcId="{641FBDDE-6B69-4339-856F-07B448A29EA3}" destId="{A02C28B6-DF4E-45AB-A7E8-21D72C7ECEA8}" srcOrd="0" destOrd="0" presId="urn:microsoft.com/office/officeart/2005/8/layout/default"/>
    <dgm:cxn modelId="{7B55657E-FA28-40FF-B1A5-36EEFFE59834}" srcId="{37DAF466-6DA5-4A34-98D7-B80823F489F1}" destId="{7A26FEAF-BD68-4B8A-B3D2-00B1E0F763E7}" srcOrd="4" destOrd="0" parTransId="{D8F684D0-AD9E-4CAD-85F1-2F6A4718296F}" sibTransId="{6D45AFC5-4E6A-4275-836E-5B50DFC3945D}"/>
    <dgm:cxn modelId="{797AB983-D686-44AE-97F8-DB929C104BEE}" type="presOf" srcId="{541AFE5E-3DC4-425E-86E0-1E63C5E364CC}" destId="{F4416769-6A67-4BFA-9092-BDDC676AD924}" srcOrd="0" destOrd="0" presId="urn:microsoft.com/office/officeart/2005/8/layout/default"/>
    <dgm:cxn modelId="{47F2E48C-30F4-41B3-8D19-B6C111A34972}" srcId="{37DAF466-6DA5-4A34-98D7-B80823F489F1}" destId="{A222007A-6A5D-4117-AFDC-701FD2ABAFF6}" srcOrd="1" destOrd="0" parTransId="{F20BE37E-7C82-4B74-A13B-EF7DBF7A0828}" sibTransId="{4167520D-59E5-4EA7-9552-E732B2FAEBE2}"/>
    <dgm:cxn modelId="{C91677B1-5578-4EAB-B13D-72741FC99CC7}" type="presOf" srcId="{7A26FEAF-BD68-4B8A-B3D2-00B1E0F763E7}" destId="{3D43F27A-AABA-4012-A327-FCBB3DF8928A}" srcOrd="0" destOrd="0" presId="urn:microsoft.com/office/officeart/2005/8/layout/default"/>
    <dgm:cxn modelId="{258DE9BE-BCA2-45A1-AF4C-278EB99BAF97}" srcId="{37DAF466-6DA5-4A34-98D7-B80823F489F1}" destId="{1FB11863-7620-405A-A274-8E07BEA29CCD}" srcOrd="3" destOrd="0" parTransId="{A9D7B445-DA4E-4FDA-86E5-92C17108AF98}" sibTransId="{F57CBEE5-4D55-4214-A4DD-7749B24BB15E}"/>
    <dgm:cxn modelId="{834266CC-53A9-4ADC-BCD5-30A1BDED45E7}" type="presOf" srcId="{1FB11863-7620-405A-A274-8E07BEA29CCD}" destId="{32EEDC6C-5603-4F91-88B8-C652FAD764BF}" srcOrd="0" destOrd="0" presId="urn:microsoft.com/office/officeart/2005/8/layout/default"/>
    <dgm:cxn modelId="{201B72D7-18D2-4ABD-B02D-42C995EF612C}" type="presOf" srcId="{37DAF466-6DA5-4A34-98D7-B80823F489F1}" destId="{855CEE94-E58D-42E9-8E95-00DFBF6DE19A}" srcOrd="0" destOrd="0" presId="urn:microsoft.com/office/officeart/2005/8/layout/default"/>
    <dgm:cxn modelId="{4479E9ED-5C65-4DDD-BA74-BDB0FB781ED9}" srcId="{37DAF466-6DA5-4A34-98D7-B80823F489F1}" destId="{641FBDDE-6B69-4339-856F-07B448A29EA3}" srcOrd="0" destOrd="0" parTransId="{2040B01A-B994-477D-97E9-5D98CCF42DA2}" sibTransId="{C02E5F02-7FEA-499B-8C3F-D8274B61BF64}"/>
    <dgm:cxn modelId="{FAF7A7F4-780E-492F-9368-54266FB45E5E}" type="presOf" srcId="{A222007A-6A5D-4117-AFDC-701FD2ABAFF6}" destId="{64C433A3-D1F4-45DA-B93A-7E3458D78573}" srcOrd="0" destOrd="0" presId="urn:microsoft.com/office/officeart/2005/8/layout/default"/>
    <dgm:cxn modelId="{DCDD7AF5-4102-4473-B835-8F9F0A1BF425}" type="presOf" srcId="{CCE6504F-5AAF-4701-A180-F48DA002F4D7}" destId="{DA39BBA1-87AA-40C8-BB72-E80F4D280711}" srcOrd="0" destOrd="0" presId="urn:microsoft.com/office/officeart/2005/8/layout/default"/>
    <dgm:cxn modelId="{3242B2F2-6866-4129-8F12-EA1C86D28482}" type="presParOf" srcId="{855CEE94-E58D-42E9-8E95-00DFBF6DE19A}" destId="{A02C28B6-DF4E-45AB-A7E8-21D72C7ECEA8}" srcOrd="0" destOrd="0" presId="urn:microsoft.com/office/officeart/2005/8/layout/default"/>
    <dgm:cxn modelId="{B3987113-4B18-4E74-9F49-2EDDEAAFEA33}" type="presParOf" srcId="{855CEE94-E58D-42E9-8E95-00DFBF6DE19A}" destId="{62CEF067-F9C2-4CA2-A481-8F9244987A48}" srcOrd="1" destOrd="0" presId="urn:microsoft.com/office/officeart/2005/8/layout/default"/>
    <dgm:cxn modelId="{5D3B271C-873C-4D6A-B98F-17320A6919F9}" type="presParOf" srcId="{855CEE94-E58D-42E9-8E95-00DFBF6DE19A}" destId="{64C433A3-D1F4-45DA-B93A-7E3458D78573}" srcOrd="2" destOrd="0" presId="urn:microsoft.com/office/officeart/2005/8/layout/default"/>
    <dgm:cxn modelId="{91423122-4C70-4857-A241-292DCC1C82FB}" type="presParOf" srcId="{855CEE94-E58D-42E9-8E95-00DFBF6DE19A}" destId="{AE565C2E-2F40-48DF-91A1-12276006829D}" srcOrd="3" destOrd="0" presId="urn:microsoft.com/office/officeart/2005/8/layout/default"/>
    <dgm:cxn modelId="{5A16F85A-23F2-49E6-9B22-E3641A65E7F1}" type="presParOf" srcId="{855CEE94-E58D-42E9-8E95-00DFBF6DE19A}" destId="{DA39BBA1-87AA-40C8-BB72-E80F4D280711}" srcOrd="4" destOrd="0" presId="urn:microsoft.com/office/officeart/2005/8/layout/default"/>
    <dgm:cxn modelId="{0A51C79E-B71D-45BA-A812-400F3C8ED3C9}" type="presParOf" srcId="{855CEE94-E58D-42E9-8E95-00DFBF6DE19A}" destId="{93D8E106-DF99-4F81-87DB-5580C7D716CA}" srcOrd="5" destOrd="0" presId="urn:microsoft.com/office/officeart/2005/8/layout/default"/>
    <dgm:cxn modelId="{CB80C31B-CED7-4859-BA66-202667F805AA}" type="presParOf" srcId="{855CEE94-E58D-42E9-8E95-00DFBF6DE19A}" destId="{32EEDC6C-5603-4F91-88B8-C652FAD764BF}" srcOrd="6" destOrd="0" presId="urn:microsoft.com/office/officeart/2005/8/layout/default"/>
    <dgm:cxn modelId="{A940D39F-20DA-451B-B9B8-0F49293F4615}" type="presParOf" srcId="{855CEE94-E58D-42E9-8E95-00DFBF6DE19A}" destId="{D915A759-2DA7-4933-ABCE-90802E1D9EBF}" srcOrd="7" destOrd="0" presId="urn:microsoft.com/office/officeart/2005/8/layout/default"/>
    <dgm:cxn modelId="{237575C6-4C4E-47D2-B163-A6331B8E6CDB}" type="presParOf" srcId="{855CEE94-E58D-42E9-8E95-00DFBF6DE19A}" destId="{3D43F27A-AABA-4012-A327-FCBB3DF8928A}" srcOrd="8" destOrd="0" presId="urn:microsoft.com/office/officeart/2005/8/layout/default"/>
    <dgm:cxn modelId="{FA441B3A-6EEE-48A3-ADAC-E2561ACD2B28}" type="presParOf" srcId="{855CEE94-E58D-42E9-8E95-00DFBF6DE19A}" destId="{07C89665-8CE1-4DE4-9106-C468E7402BAC}" srcOrd="9" destOrd="0" presId="urn:microsoft.com/office/officeart/2005/8/layout/default"/>
    <dgm:cxn modelId="{1893A6F6-2334-44A1-B605-D52954C25D2C}" type="presParOf" srcId="{855CEE94-E58D-42E9-8E95-00DFBF6DE19A}" destId="{F4416769-6A67-4BFA-9092-BDDC676AD924}"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18055E-C387-410A-96C7-9E1FB7DF69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7A93FFCF-C29A-41BB-963A-4FF69A2FE1E2}">
      <dgm:prSet phldrT="[Text]"/>
      <dgm:spPr/>
      <dgm:t>
        <a:bodyPr/>
        <a:lstStyle/>
        <a:p>
          <a:r>
            <a:rPr lang="en-IN" dirty="0">
              <a:latin typeface="Signika" panose="020B0604020202020204" charset="0"/>
            </a:rPr>
            <a:t>Client Engagement Negotiations</a:t>
          </a:r>
        </a:p>
      </dgm:t>
    </dgm:pt>
    <dgm:pt modelId="{24ECC55E-7A6F-48EE-A3F0-F36D10631B50}" type="parTrans" cxnId="{A2E9BECB-A379-4240-AD8E-203154CF5F6B}">
      <dgm:prSet/>
      <dgm:spPr/>
      <dgm:t>
        <a:bodyPr/>
        <a:lstStyle/>
        <a:p>
          <a:endParaRPr lang="en-IN">
            <a:latin typeface="Signika" panose="020B0604020202020204" charset="0"/>
          </a:endParaRPr>
        </a:p>
      </dgm:t>
    </dgm:pt>
    <dgm:pt modelId="{12B23505-93BB-4CD7-BFC9-645D62302534}" type="sibTrans" cxnId="{A2E9BECB-A379-4240-AD8E-203154CF5F6B}">
      <dgm:prSet/>
      <dgm:spPr/>
      <dgm:t>
        <a:bodyPr/>
        <a:lstStyle/>
        <a:p>
          <a:endParaRPr lang="en-IN">
            <a:latin typeface="Signika" panose="020B0604020202020204" charset="0"/>
          </a:endParaRPr>
        </a:p>
      </dgm:t>
    </dgm:pt>
    <dgm:pt modelId="{2ECFF8E5-943E-4365-A85E-2638C3884811}">
      <dgm:prSet phldrT="[Text]"/>
      <dgm:spPr/>
      <dgm:t>
        <a:bodyPr/>
        <a:lstStyle/>
        <a:p>
          <a:r>
            <a:rPr lang="en-US" dirty="0">
              <a:latin typeface="Signika" panose="020B0604020202020204" charset="0"/>
            </a:rPr>
            <a:t>Negotiations on terms and conditions for Chartered Accountant services</a:t>
          </a:r>
          <a:endParaRPr lang="en-IN" dirty="0">
            <a:latin typeface="Signika" panose="020B0604020202020204" charset="0"/>
          </a:endParaRPr>
        </a:p>
      </dgm:t>
    </dgm:pt>
    <dgm:pt modelId="{D6F85FB8-F503-4597-8237-0560FED38FD0}" type="parTrans" cxnId="{BB20D5AA-0762-4705-BD45-BAC40750D296}">
      <dgm:prSet/>
      <dgm:spPr/>
      <dgm:t>
        <a:bodyPr/>
        <a:lstStyle/>
        <a:p>
          <a:endParaRPr lang="en-IN">
            <a:latin typeface="Signika" panose="020B0604020202020204" charset="0"/>
          </a:endParaRPr>
        </a:p>
      </dgm:t>
    </dgm:pt>
    <dgm:pt modelId="{8DBCD2F7-202C-4562-81F4-67751529DFE0}" type="sibTrans" cxnId="{BB20D5AA-0762-4705-BD45-BAC40750D296}">
      <dgm:prSet/>
      <dgm:spPr/>
      <dgm:t>
        <a:bodyPr/>
        <a:lstStyle/>
        <a:p>
          <a:endParaRPr lang="en-IN">
            <a:latin typeface="Signika" panose="020B0604020202020204" charset="0"/>
          </a:endParaRPr>
        </a:p>
      </dgm:t>
    </dgm:pt>
    <dgm:pt modelId="{83DD7B4C-B5D0-47F5-97CF-FB20C76960D4}">
      <dgm:prSet phldrT="[Text]"/>
      <dgm:spPr/>
      <dgm:t>
        <a:bodyPr/>
        <a:lstStyle/>
        <a:p>
          <a:r>
            <a:rPr lang="en-IN" dirty="0">
              <a:latin typeface="Signika" panose="020B0604020202020204" charset="0"/>
            </a:rPr>
            <a:t>Audit and Assurance Engagements</a:t>
          </a:r>
        </a:p>
      </dgm:t>
    </dgm:pt>
    <dgm:pt modelId="{858CB5AF-AEF9-44DD-A38F-DD35BA0ADE89}" type="parTrans" cxnId="{69E2F2C3-90AC-4D65-8F15-00E9587AD7A3}">
      <dgm:prSet/>
      <dgm:spPr/>
      <dgm:t>
        <a:bodyPr/>
        <a:lstStyle/>
        <a:p>
          <a:endParaRPr lang="en-IN">
            <a:latin typeface="Signika" panose="020B0604020202020204" charset="0"/>
          </a:endParaRPr>
        </a:p>
      </dgm:t>
    </dgm:pt>
    <dgm:pt modelId="{6B2FA602-B854-4DEB-8574-1C55B8B7093B}" type="sibTrans" cxnId="{69E2F2C3-90AC-4D65-8F15-00E9587AD7A3}">
      <dgm:prSet/>
      <dgm:spPr/>
      <dgm:t>
        <a:bodyPr/>
        <a:lstStyle/>
        <a:p>
          <a:endParaRPr lang="en-IN">
            <a:latin typeface="Signika" panose="020B0604020202020204" charset="0"/>
          </a:endParaRPr>
        </a:p>
      </dgm:t>
    </dgm:pt>
    <dgm:pt modelId="{EB6DBC6F-B620-4C4C-AE8D-46635093C287}">
      <dgm:prSet phldrT="[Text]"/>
      <dgm:spPr/>
      <dgm:t>
        <a:bodyPr/>
        <a:lstStyle/>
        <a:p>
          <a:r>
            <a:rPr lang="en-US" dirty="0">
              <a:latin typeface="Signika" panose="020B0604020202020204" charset="0"/>
            </a:rPr>
            <a:t>Negotiations on audit or assurance engagement terms with clients</a:t>
          </a:r>
          <a:endParaRPr lang="en-IN" dirty="0">
            <a:latin typeface="Signika" panose="020B0604020202020204" charset="0"/>
          </a:endParaRPr>
        </a:p>
      </dgm:t>
    </dgm:pt>
    <dgm:pt modelId="{63B3A749-A46A-4811-8A83-004219B357CC}" type="parTrans" cxnId="{5870A68D-84F3-49F2-BC3C-C33352E9E4D7}">
      <dgm:prSet/>
      <dgm:spPr/>
      <dgm:t>
        <a:bodyPr/>
        <a:lstStyle/>
        <a:p>
          <a:endParaRPr lang="en-IN">
            <a:latin typeface="Signika" panose="020B0604020202020204" charset="0"/>
          </a:endParaRPr>
        </a:p>
      </dgm:t>
    </dgm:pt>
    <dgm:pt modelId="{F1529C96-8B5B-445A-BDAA-0436E2DE28A7}" type="sibTrans" cxnId="{5870A68D-84F3-49F2-BC3C-C33352E9E4D7}">
      <dgm:prSet/>
      <dgm:spPr/>
      <dgm:t>
        <a:bodyPr/>
        <a:lstStyle/>
        <a:p>
          <a:endParaRPr lang="en-IN">
            <a:latin typeface="Signika" panose="020B0604020202020204" charset="0"/>
          </a:endParaRPr>
        </a:p>
      </dgm:t>
    </dgm:pt>
    <dgm:pt modelId="{EBAA2EA3-4971-4F21-BA30-CD15B37864A9}">
      <dgm:prSet phldrT="[Text]"/>
      <dgm:spPr/>
      <dgm:t>
        <a:bodyPr/>
        <a:lstStyle/>
        <a:p>
          <a:r>
            <a:rPr lang="en-IN" dirty="0">
              <a:latin typeface="Signika" panose="020B0604020202020204" charset="0"/>
            </a:rPr>
            <a:t>Taxation Negotiations</a:t>
          </a:r>
        </a:p>
      </dgm:t>
    </dgm:pt>
    <dgm:pt modelId="{B0390E32-22F6-4323-A08F-B2EFF99D4D6B}" type="parTrans" cxnId="{FCF05DF9-7B48-4708-B681-94A9C385F402}">
      <dgm:prSet/>
      <dgm:spPr/>
      <dgm:t>
        <a:bodyPr/>
        <a:lstStyle/>
        <a:p>
          <a:endParaRPr lang="en-IN">
            <a:latin typeface="Signika" panose="020B0604020202020204" charset="0"/>
          </a:endParaRPr>
        </a:p>
      </dgm:t>
    </dgm:pt>
    <dgm:pt modelId="{C2A0C377-95B3-480A-9772-462FC07923A5}" type="sibTrans" cxnId="{FCF05DF9-7B48-4708-B681-94A9C385F402}">
      <dgm:prSet/>
      <dgm:spPr/>
      <dgm:t>
        <a:bodyPr/>
        <a:lstStyle/>
        <a:p>
          <a:endParaRPr lang="en-IN">
            <a:latin typeface="Signika" panose="020B0604020202020204" charset="0"/>
          </a:endParaRPr>
        </a:p>
      </dgm:t>
    </dgm:pt>
    <dgm:pt modelId="{F76F1D2B-7B2A-4AB9-985F-C415F347EEF8}">
      <dgm:prSet phldrT="[Text]"/>
      <dgm:spPr/>
      <dgm:t>
        <a:bodyPr/>
        <a:lstStyle/>
        <a:p>
          <a:r>
            <a:rPr lang="en-US" dirty="0">
              <a:latin typeface="Signika" panose="020B0604020202020204" charset="0"/>
            </a:rPr>
            <a:t>Negotiations with tax authorities (e.g., IRS) on tax assessments, audits, appeals, and settlements</a:t>
          </a:r>
          <a:endParaRPr lang="en-IN" dirty="0">
            <a:latin typeface="Signika" panose="020B0604020202020204" charset="0"/>
          </a:endParaRPr>
        </a:p>
      </dgm:t>
    </dgm:pt>
    <dgm:pt modelId="{3F669704-CAB1-438D-BF01-703120A873BD}" type="parTrans" cxnId="{92D89808-6775-40FA-BCD7-494A61A47144}">
      <dgm:prSet/>
      <dgm:spPr/>
      <dgm:t>
        <a:bodyPr/>
        <a:lstStyle/>
        <a:p>
          <a:endParaRPr lang="en-IN">
            <a:latin typeface="Signika" panose="020B0604020202020204" charset="0"/>
          </a:endParaRPr>
        </a:p>
      </dgm:t>
    </dgm:pt>
    <dgm:pt modelId="{67997B99-1606-4807-BC7E-6B470B8F1A64}" type="sibTrans" cxnId="{92D89808-6775-40FA-BCD7-494A61A47144}">
      <dgm:prSet/>
      <dgm:spPr/>
      <dgm:t>
        <a:bodyPr/>
        <a:lstStyle/>
        <a:p>
          <a:endParaRPr lang="en-IN">
            <a:latin typeface="Signika" panose="020B0604020202020204" charset="0"/>
          </a:endParaRPr>
        </a:p>
      </dgm:t>
    </dgm:pt>
    <dgm:pt modelId="{C90CE58C-6877-4E14-AB6D-DD91356EB1CD}">
      <dgm:prSet/>
      <dgm:spPr/>
      <dgm:t>
        <a:bodyPr/>
        <a:lstStyle/>
        <a:p>
          <a:r>
            <a:rPr lang="en-US" dirty="0">
              <a:latin typeface="Signika" panose="020B0604020202020204" charset="0"/>
            </a:rPr>
            <a:t>Discussions on fees, scope of work, timelines, and deliverables</a:t>
          </a:r>
          <a:endParaRPr lang="en-IN" dirty="0">
            <a:latin typeface="Signika" panose="020B0604020202020204" charset="0"/>
          </a:endParaRPr>
        </a:p>
      </dgm:t>
    </dgm:pt>
    <dgm:pt modelId="{E75804BB-8204-469C-BE59-226FA8A948AC}" type="parTrans" cxnId="{0800F7DB-2EC7-414B-B1AB-D3AB048ADF2F}">
      <dgm:prSet/>
      <dgm:spPr/>
      <dgm:t>
        <a:bodyPr/>
        <a:lstStyle/>
        <a:p>
          <a:endParaRPr lang="en-IN">
            <a:latin typeface="Signika" panose="020B0604020202020204" charset="0"/>
          </a:endParaRPr>
        </a:p>
      </dgm:t>
    </dgm:pt>
    <dgm:pt modelId="{905F099D-567C-4FAF-9EA9-5B5B79025EC2}" type="sibTrans" cxnId="{0800F7DB-2EC7-414B-B1AB-D3AB048ADF2F}">
      <dgm:prSet/>
      <dgm:spPr/>
      <dgm:t>
        <a:bodyPr/>
        <a:lstStyle/>
        <a:p>
          <a:endParaRPr lang="en-IN">
            <a:latin typeface="Signika" panose="020B0604020202020204" charset="0"/>
          </a:endParaRPr>
        </a:p>
      </dgm:t>
    </dgm:pt>
    <dgm:pt modelId="{F19BEF1D-B521-4C62-A729-DE9D3EE71DA8}">
      <dgm:prSet/>
      <dgm:spPr/>
      <dgm:t>
        <a:bodyPr/>
        <a:lstStyle/>
        <a:p>
          <a:r>
            <a:rPr lang="en-US" dirty="0">
              <a:latin typeface="Signika" panose="020B0604020202020204" charset="0"/>
            </a:rPr>
            <a:t>Determining audit scope, access to financial records, and reporting nature</a:t>
          </a:r>
          <a:endParaRPr lang="en-IN" dirty="0">
            <a:latin typeface="Signika" panose="020B0604020202020204" charset="0"/>
          </a:endParaRPr>
        </a:p>
      </dgm:t>
    </dgm:pt>
    <dgm:pt modelId="{C5926AA8-7C36-406E-9110-1F2F9FE867AB}" type="parTrans" cxnId="{FFCA3582-02E5-49FB-BAE8-15F4405B7D51}">
      <dgm:prSet/>
      <dgm:spPr/>
      <dgm:t>
        <a:bodyPr/>
        <a:lstStyle/>
        <a:p>
          <a:endParaRPr lang="en-IN">
            <a:latin typeface="Signika" panose="020B0604020202020204" charset="0"/>
          </a:endParaRPr>
        </a:p>
      </dgm:t>
    </dgm:pt>
    <dgm:pt modelId="{FF60E5B5-C8AA-4DFF-A7B2-0137C1C5DCE2}" type="sibTrans" cxnId="{FFCA3582-02E5-49FB-BAE8-15F4405B7D51}">
      <dgm:prSet/>
      <dgm:spPr/>
      <dgm:t>
        <a:bodyPr/>
        <a:lstStyle/>
        <a:p>
          <a:endParaRPr lang="en-IN">
            <a:latin typeface="Signika" panose="020B0604020202020204" charset="0"/>
          </a:endParaRPr>
        </a:p>
      </dgm:t>
    </dgm:pt>
    <dgm:pt modelId="{4185D9DC-90AA-464A-A093-568C3B97E60E}">
      <dgm:prSet/>
      <dgm:spPr/>
      <dgm:t>
        <a:bodyPr/>
        <a:lstStyle/>
        <a:p>
          <a:r>
            <a:rPr lang="en-US" dirty="0">
              <a:latin typeface="Signika" panose="020B0604020202020204" charset="0"/>
            </a:rPr>
            <a:t>Representing clients to minimize tax liabilities</a:t>
          </a:r>
          <a:endParaRPr lang="en-IN" dirty="0">
            <a:latin typeface="Signika" panose="020B0604020202020204" charset="0"/>
          </a:endParaRPr>
        </a:p>
      </dgm:t>
    </dgm:pt>
    <dgm:pt modelId="{1345D327-72C2-4190-A1EA-B615E1756374}" type="parTrans" cxnId="{C4B0C479-5DC1-4169-BBBC-226DDDBE9C1C}">
      <dgm:prSet/>
      <dgm:spPr/>
      <dgm:t>
        <a:bodyPr/>
        <a:lstStyle/>
        <a:p>
          <a:endParaRPr lang="en-IN">
            <a:latin typeface="Signika" panose="020B0604020202020204" charset="0"/>
          </a:endParaRPr>
        </a:p>
      </dgm:t>
    </dgm:pt>
    <dgm:pt modelId="{01F3B350-5EDF-495F-B057-0706853D128F}" type="sibTrans" cxnId="{C4B0C479-5DC1-4169-BBBC-226DDDBE9C1C}">
      <dgm:prSet/>
      <dgm:spPr/>
      <dgm:t>
        <a:bodyPr/>
        <a:lstStyle/>
        <a:p>
          <a:endParaRPr lang="en-IN">
            <a:latin typeface="Signika" panose="020B0604020202020204" charset="0"/>
          </a:endParaRPr>
        </a:p>
      </dgm:t>
    </dgm:pt>
    <dgm:pt modelId="{1DC9B328-FEBF-4E55-B562-67BF520BE9CA}">
      <dgm:prSet/>
      <dgm:spPr/>
      <dgm:t>
        <a:bodyPr/>
        <a:lstStyle/>
        <a:p>
          <a:r>
            <a:rPr lang="en-IN" dirty="0">
              <a:latin typeface="Signika" panose="020B0604020202020204" charset="0"/>
            </a:rPr>
            <a:t>Financial Transactions and Mergers</a:t>
          </a:r>
        </a:p>
      </dgm:t>
    </dgm:pt>
    <dgm:pt modelId="{BAC217BE-AD69-4EAC-A5E5-CA2973B2D5EE}" type="parTrans" cxnId="{B9FC17FD-5FAC-45B9-93A4-E6D9D5C1FCEB}">
      <dgm:prSet/>
      <dgm:spPr/>
      <dgm:t>
        <a:bodyPr/>
        <a:lstStyle/>
        <a:p>
          <a:endParaRPr lang="en-IN">
            <a:latin typeface="Signika" panose="020B0604020202020204" charset="0"/>
          </a:endParaRPr>
        </a:p>
      </dgm:t>
    </dgm:pt>
    <dgm:pt modelId="{90B9E883-B9CB-45EA-8F7B-C03A75DDBB67}" type="sibTrans" cxnId="{B9FC17FD-5FAC-45B9-93A4-E6D9D5C1FCEB}">
      <dgm:prSet/>
      <dgm:spPr/>
      <dgm:t>
        <a:bodyPr/>
        <a:lstStyle/>
        <a:p>
          <a:endParaRPr lang="en-IN">
            <a:latin typeface="Signika" panose="020B0604020202020204" charset="0"/>
          </a:endParaRPr>
        </a:p>
      </dgm:t>
    </dgm:pt>
    <dgm:pt modelId="{8DB9A70C-1AFE-42A6-B006-67E7593F1EEA}">
      <dgm:prSet/>
      <dgm:spPr/>
      <dgm:t>
        <a:bodyPr/>
        <a:lstStyle/>
        <a:p>
          <a:r>
            <a:rPr lang="en-IN">
              <a:latin typeface="Signika" panose="020B0604020202020204" charset="0"/>
            </a:rPr>
            <a:t>Negotiations in mergers, acquisitions, or financial transactions</a:t>
          </a:r>
          <a:endParaRPr lang="en-IN" dirty="0">
            <a:latin typeface="Signika" panose="020B0604020202020204" charset="0"/>
          </a:endParaRPr>
        </a:p>
      </dgm:t>
    </dgm:pt>
    <dgm:pt modelId="{A983DE7B-6162-4323-B77A-C34273409702}" type="parTrans" cxnId="{F409B2D3-2146-4245-96C6-96428BB2D148}">
      <dgm:prSet/>
      <dgm:spPr/>
      <dgm:t>
        <a:bodyPr/>
        <a:lstStyle/>
        <a:p>
          <a:endParaRPr lang="en-IN">
            <a:latin typeface="Signika" panose="020B0604020202020204" charset="0"/>
          </a:endParaRPr>
        </a:p>
      </dgm:t>
    </dgm:pt>
    <dgm:pt modelId="{8FFA8F43-C729-426B-A4A6-59F213B1BEE7}" type="sibTrans" cxnId="{F409B2D3-2146-4245-96C6-96428BB2D148}">
      <dgm:prSet/>
      <dgm:spPr/>
      <dgm:t>
        <a:bodyPr/>
        <a:lstStyle/>
        <a:p>
          <a:endParaRPr lang="en-IN">
            <a:latin typeface="Signika" panose="020B0604020202020204" charset="0"/>
          </a:endParaRPr>
        </a:p>
      </dgm:t>
    </dgm:pt>
    <dgm:pt modelId="{90962714-8F31-41F6-8C16-0E2B22BA3825}">
      <dgm:prSet/>
      <dgm:spPr/>
      <dgm:t>
        <a:bodyPr/>
        <a:lstStyle/>
        <a:p>
          <a:r>
            <a:rPr lang="en-US" dirty="0">
              <a:latin typeface="Signika" panose="020B0604020202020204" charset="0"/>
            </a:rPr>
            <a:t>Involves purchase price, valuation methods, financing terms, and contractual clauses</a:t>
          </a:r>
          <a:endParaRPr lang="en-IN" dirty="0">
            <a:latin typeface="Signika" panose="020B0604020202020204" charset="0"/>
          </a:endParaRPr>
        </a:p>
      </dgm:t>
    </dgm:pt>
    <dgm:pt modelId="{99ED15A4-ED40-4016-8728-BC68F8B5C2FC}" type="parTrans" cxnId="{87DCA5A2-C508-4A67-8A02-FACFB5F1BCEA}">
      <dgm:prSet/>
      <dgm:spPr/>
      <dgm:t>
        <a:bodyPr/>
        <a:lstStyle/>
        <a:p>
          <a:endParaRPr lang="en-IN">
            <a:latin typeface="Signika" panose="020B0604020202020204" charset="0"/>
          </a:endParaRPr>
        </a:p>
      </dgm:t>
    </dgm:pt>
    <dgm:pt modelId="{6ADF761B-2545-4C0B-94A1-9C4D83C2467F}" type="sibTrans" cxnId="{87DCA5A2-C508-4A67-8A02-FACFB5F1BCEA}">
      <dgm:prSet/>
      <dgm:spPr/>
      <dgm:t>
        <a:bodyPr/>
        <a:lstStyle/>
        <a:p>
          <a:endParaRPr lang="en-IN">
            <a:latin typeface="Signika" panose="020B0604020202020204" charset="0"/>
          </a:endParaRPr>
        </a:p>
      </dgm:t>
    </dgm:pt>
    <dgm:pt modelId="{B509F7BF-484E-4776-BE9E-A129B18C98CC}" type="pres">
      <dgm:prSet presAssocID="{7B18055E-C387-410A-96C7-9E1FB7DF69DD}" presName="Name0" presStyleCnt="0">
        <dgm:presLayoutVars>
          <dgm:dir/>
          <dgm:animLvl val="lvl"/>
          <dgm:resizeHandles val="exact"/>
        </dgm:presLayoutVars>
      </dgm:prSet>
      <dgm:spPr/>
    </dgm:pt>
    <dgm:pt modelId="{7D4252DD-16DE-4E68-8EE3-454376955ABC}" type="pres">
      <dgm:prSet presAssocID="{7A93FFCF-C29A-41BB-963A-4FF69A2FE1E2}" presName="linNode" presStyleCnt="0"/>
      <dgm:spPr/>
    </dgm:pt>
    <dgm:pt modelId="{CD3D5EA3-2DD1-4710-9790-FC4D918D7C26}" type="pres">
      <dgm:prSet presAssocID="{7A93FFCF-C29A-41BB-963A-4FF69A2FE1E2}" presName="parentText" presStyleLbl="node1" presStyleIdx="0" presStyleCnt="4">
        <dgm:presLayoutVars>
          <dgm:chMax val="1"/>
          <dgm:bulletEnabled val="1"/>
        </dgm:presLayoutVars>
      </dgm:prSet>
      <dgm:spPr/>
    </dgm:pt>
    <dgm:pt modelId="{16B0A5B2-2951-4C67-99BC-C4D4AABC3ED9}" type="pres">
      <dgm:prSet presAssocID="{7A93FFCF-C29A-41BB-963A-4FF69A2FE1E2}" presName="descendantText" presStyleLbl="alignAccFollowNode1" presStyleIdx="0" presStyleCnt="4">
        <dgm:presLayoutVars>
          <dgm:bulletEnabled val="1"/>
        </dgm:presLayoutVars>
      </dgm:prSet>
      <dgm:spPr/>
    </dgm:pt>
    <dgm:pt modelId="{B3E3D918-6182-44EC-B36C-9D9F0113CEF8}" type="pres">
      <dgm:prSet presAssocID="{12B23505-93BB-4CD7-BFC9-645D62302534}" presName="sp" presStyleCnt="0"/>
      <dgm:spPr/>
    </dgm:pt>
    <dgm:pt modelId="{8016CBF7-4D03-49EC-9BC9-1E5A29A06AFA}" type="pres">
      <dgm:prSet presAssocID="{83DD7B4C-B5D0-47F5-97CF-FB20C76960D4}" presName="linNode" presStyleCnt="0"/>
      <dgm:spPr/>
    </dgm:pt>
    <dgm:pt modelId="{63F0BA17-952C-41CF-A5D5-6145D37C0E81}" type="pres">
      <dgm:prSet presAssocID="{83DD7B4C-B5D0-47F5-97CF-FB20C76960D4}" presName="parentText" presStyleLbl="node1" presStyleIdx="1" presStyleCnt="4">
        <dgm:presLayoutVars>
          <dgm:chMax val="1"/>
          <dgm:bulletEnabled val="1"/>
        </dgm:presLayoutVars>
      </dgm:prSet>
      <dgm:spPr/>
    </dgm:pt>
    <dgm:pt modelId="{3BEB3E9F-A202-42D7-95C9-314E187EC5AE}" type="pres">
      <dgm:prSet presAssocID="{83DD7B4C-B5D0-47F5-97CF-FB20C76960D4}" presName="descendantText" presStyleLbl="alignAccFollowNode1" presStyleIdx="1" presStyleCnt="4">
        <dgm:presLayoutVars>
          <dgm:bulletEnabled val="1"/>
        </dgm:presLayoutVars>
      </dgm:prSet>
      <dgm:spPr/>
    </dgm:pt>
    <dgm:pt modelId="{C802BFA6-DA1B-4777-9C7E-5EBCFB70AB90}" type="pres">
      <dgm:prSet presAssocID="{6B2FA602-B854-4DEB-8574-1C55B8B7093B}" presName="sp" presStyleCnt="0"/>
      <dgm:spPr/>
    </dgm:pt>
    <dgm:pt modelId="{CB919549-2BA2-4492-947E-888DFB7195E4}" type="pres">
      <dgm:prSet presAssocID="{EBAA2EA3-4971-4F21-BA30-CD15B37864A9}" presName="linNode" presStyleCnt="0"/>
      <dgm:spPr/>
    </dgm:pt>
    <dgm:pt modelId="{4CB376C6-859B-471A-8E0F-9398707C8749}" type="pres">
      <dgm:prSet presAssocID="{EBAA2EA3-4971-4F21-BA30-CD15B37864A9}" presName="parentText" presStyleLbl="node1" presStyleIdx="2" presStyleCnt="4">
        <dgm:presLayoutVars>
          <dgm:chMax val="1"/>
          <dgm:bulletEnabled val="1"/>
        </dgm:presLayoutVars>
      </dgm:prSet>
      <dgm:spPr/>
    </dgm:pt>
    <dgm:pt modelId="{926AEC49-46BC-4CE7-A4E9-477912642702}" type="pres">
      <dgm:prSet presAssocID="{EBAA2EA3-4971-4F21-BA30-CD15B37864A9}" presName="descendantText" presStyleLbl="alignAccFollowNode1" presStyleIdx="2" presStyleCnt="4">
        <dgm:presLayoutVars>
          <dgm:bulletEnabled val="1"/>
        </dgm:presLayoutVars>
      </dgm:prSet>
      <dgm:spPr/>
    </dgm:pt>
    <dgm:pt modelId="{7546C1A1-DEDC-440C-A32E-50229F17095A}" type="pres">
      <dgm:prSet presAssocID="{C2A0C377-95B3-480A-9772-462FC07923A5}" presName="sp" presStyleCnt="0"/>
      <dgm:spPr/>
    </dgm:pt>
    <dgm:pt modelId="{86BA3CC0-0C5B-4D21-9B03-042435702935}" type="pres">
      <dgm:prSet presAssocID="{1DC9B328-FEBF-4E55-B562-67BF520BE9CA}" presName="linNode" presStyleCnt="0"/>
      <dgm:spPr/>
    </dgm:pt>
    <dgm:pt modelId="{53576D57-E3C7-4D45-B2E8-457C7EC682C1}" type="pres">
      <dgm:prSet presAssocID="{1DC9B328-FEBF-4E55-B562-67BF520BE9CA}" presName="parentText" presStyleLbl="node1" presStyleIdx="3" presStyleCnt="4">
        <dgm:presLayoutVars>
          <dgm:chMax val="1"/>
          <dgm:bulletEnabled val="1"/>
        </dgm:presLayoutVars>
      </dgm:prSet>
      <dgm:spPr/>
    </dgm:pt>
    <dgm:pt modelId="{E277856F-E257-49C8-BBAF-F0A974D9BEE8}" type="pres">
      <dgm:prSet presAssocID="{1DC9B328-FEBF-4E55-B562-67BF520BE9CA}" presName="descendantText" presStyleLbl="alignAccFollowNode1" presStyleIdx="3" presStyleCnt="4">
        <dgm:presLayoutVars>
          <dgm:bulletEnabled val="1"/>
        </dgm:presLayoutVars>
      </dgm:prSet>
      <dgm:spPr/>
    </dgm:pt>
  </dgm:ptLst>
  <dgm:cxnLst>
    <dgm:cxn modelId="{92E31803-940A-4993-8B5E-12FFFE8F1209}" type="presOf" srcId="{F76F1D2B-7B2A-4AB9-985F-C415F347EEF8}" destId="{926AEC49-46BC-4CE7-A4E9-477912642702}" srcOrd="0" destOrd="0" presId="urn:microsoft.com/office/officeart/2005/8/layout/vList5"/>
    <dgm:cxn modelId="{92D89808-6775-40FA-BCD7-494A61A47144}" srcId="{EBAA2EA3-4971-4F21-BA30-CD15B37864A9}" destId="{F76F1D2B-7B2A-4AB9-985F-C415F347EEF8}" srcOrd="0" destOrd="0" parTransId="{3F669704-CAB1-438D-BF01-703120A873BD}" sibTransId="{67997B99-1606-4807-BC7E-6B470B8F1A64}"/>
    <dgm:cxn modelId="{BBBF1009-BCB3-4463-913B-7AB625F20AE1}" type="presOf" srcId="{90962714-8F31-41F6-8C16-0E2B22BA3825}" destId="{E277856F-E257-49C8-BBAF-F0A974D9BEE8}" srcOrd="0" destOrd="1" presId="urn:microsoft.com/office/officeart/2005/8/layout/vList5"/>
    <dgm:cxn modelId="{B0472473-DFA0-47B4-97B3-28A109BC3C4B}" type="presOf" srcId="{EBAA2EA3-4971-4F21-BA30-CD15B37864A9}" destId="{4CB376C6-859B-471A-8E0F-9398707C8749}" srcOrd="0" destOrd="0" presId="urn:microsoft.com/office/officeart/2005/8/layout/vList5"/>
    <dgm:cxn modelId="{EF9E8374-F058-48B2-A8E0-D6AA375C7930}" type="presOf" srcId="{83DD7B4C-B5D0-47F5-97CF-FB20C76960D4}" destId="{63F0BA17-952C-41CF-A5D5-6145D37C0E81}" srcOrd="0" destOrd="0" presId="urn:microsoft.com/office/officeart/2005/8/layout/vList5"/>
    <dgm:cxn modelId="{C4B0C479-5DC1-4169-BBBC-226DDDBE9C1C}" srcId="{EBAA2EA3-4971-4F21-BA30-CD15B37864A9}" destId="{4185D9DC-90AA-464A-A093-568C3B97E60E}" srcOrd="1" destOrd="0" parTransId="{1345D327-72C2-4190-A1EA-B615E1756374}" sibTransId="{01F3B350-5EDF-495F-B057-0706853D128F}"/>
    <dgm:cxn modelId="{FFCA3582-02E5-49FB-BAE8-15F4405B7D51}" srcId="{83DD7B4C-B5D0-47F5-97CF-FB20C76960D4}" destId="{F19BEF1D-B521-4C62-A729-DE9D3EE71DA8}" srcOrd="1" destOrd="0" parTransId="{C5926AA8-7C36-406E-9110-1F2F9FE867AB}" sibTransId="{FF60E5B5-C8AA-4DFF-A7B2-0137C1C5DCE2}"/>
    <dgm:cxn modelId="{CA245C87-AE74-4916-B145-C34A964A73B6}" type="presOf" srcId="{1DC9B328-FEBF-4E55-B562-67BF520BE9CA}" destId="{53576D57-E3C7-4D45-B2E8-457C7EC682C1}" srcOrd="0" destOrd="0" presId="urn:microsoft.com/office/officeart/2005/8/layout/vList5"/>
    <dgm:cxn modelId="{5870A68D-84F3-49F2-BC3C-C33352E9E4D7}" srcId="{83DD7B4C-B5D0-47F5-97CF-FB20C76960D4}" destId="{EB6DBC6F-B620-4C4C-AE8D-46635093C287}" srcOrd="0" destOrd="0" parTransId="{63B3A749-A46A-4811-8A83-004219B357CC}" sibTransId="{F1529C96-8B5B-445A-BDAA-0436E2DE28A7}"/>
    <dgm:cxn modelId="{7837ED91-EE51-487F-8917-C15BE51A9E97}" type="presOf" srcId="{4185D9DC-90AA-464A-A093-568C3B97E60E}" destId="{926AEC49-46BC-4CE7-A4E9-477912642702}" srcOrd="0" destOrd="1" presId="urn:microsoft.com/office/officeart/2005/8/layout/vList5"/>
    <dgm:cxn modelId="{283BA693-7E1E-4D74-B5C5-5707E499B2EB}" type="presOf" srcId="{EB6DBC6F-B620-4C4C-AE8D-46635093C287}" destId="{3BEB3E9F-A202-42D7-95C9-314E187EC5AE}" srcOrd="0" destOrd="0" presId="urn:microsoft.com/office/officeart/2005/8/layout/vList5"/>
    <dgm:cxn modelId="{AD42939F-81AB-4AB0-99AD-E8A3EA3BAEC0}" type="presOf" srcId="{C90CE58C-6877-4E14-AB6D-DD91356EB1CD}" destId="{16B0A5B2-2951-4C67-99BC-C4D4AABC3ED9}" srcOrd="0" destOrd="1" presId="urn:microsoft.com/office/officeart/2005/8/layout/vList5"/>
    <dgm:cxn modelId="{1A6CACA0-DB34-4184-86C7-4E5B6E8885F2}" type="presOf" srcId="{2ECFF8E5-943E-4365-A85E-2638C3884811}" destId="{16B0A5B2-2951-4C67-99BC-C4D4AABC3ED9}" srcOrd="0" destOrd="0" presId="urn:microsoft.com/office/officeart/2005/8/layout/vList5"/>
    <dgm:cxn modelId="{87DCA5A2-C508-4A67-8A02-FACFB5F1BCEA}" srcId="{1DC9B328-FEBF-4E55-B562-67BF520BE9CA}" destId="{90962714-8F31-41F6-8C16-0E2B22BA3825}" srcOrd="1" destOrd="0" parTransId="{99ED15A4-ED40-4016-8728-BC68F8B5C2FC}" sibTransId="{6ADF761B-2545-4C0B-94A1-9C4D83C2467F}"/>
    <dgm:cxn modelId="{BB20D5AA-0762-4705-BD45-BAC40750D296}" srcId="{7A93FFCF-C29A-41BB-963A-4FF69A2FE1E2}" destId="{2ECFF8E5-943E-4365-A85E-2638C3884811}" srcOrd="0" destOrd="0" parTransId="{D6F85FB8-F503-4597-8237-0560FED38FD0}" sibTransId="{8DBCD2F7-202C-4562-81F4-67751529DFE0}"/>
    <dgm:cxn modelId="{8BFC30B8-F242-4AE1-A1AC-0364A1630C1B}" type="presOf" srcId="{F19BEF1D-B521-4C62-A729-DE9D3EE71DA8}" destId="{3BEB3E9F-A202-42D7-95C9-314E187EC5AE}" srcOrd="0" destOrd="1" presId="urn:microsoft.com/office/officeart/2005/8/layout/vList5"/>
    <dgm:cxn modelId="{69E2F2C3-90AC-4D65-8F15-00E9587AD7A3}" srcId="{7B18055E-C387-410A-96C7-9E1FB7DF69DD}" destId="{83DD7B4C-B5D0-47F5-97CF-FB20C76960D4}" srcOrd="1" destOrd="0" parTransId="{858CB5AF-AEF9-44DD-A38F-DD35BA0ADE89}" sibTransId="{6B2FA602-B854-4DEB-8574-1C55B8B7093B}"/>
    <dgm:cxn modelId="{A2E9BECB-A379-4240-AD8E-203154CF5F6B}" srcId="{7B18055E-C387-410A-96C7-9E1FB7DF69DD}" destId="{7A93FFCF-C29A-41BB-963A-4FF69A2FE1E2}" srcOrd="0" destOrd="0" parTransId="{24ECC55E-7A6F-48EE-A3F0-F36D10631B50}" sibTransId="{12B23505-93BB-4CD7-BFC9-645D62302534}"/>
    <dgm:cxn modelId="{F409B2D3-2146-4245-96C6-96428BB2D148}" srcId="{1DC9B328-FEBF-4E55-B562-67BF520BE9CA}" destId="{8DB9A70C-1AFE-42A6-B006-67E7593F1EEA}" srcOrd="0" destOrd="0" parTransId="{A983DE7B-6162-4323-B77A-C34273409702}" sibTransId="{8FFA8F43-C729-426B-A4A6-59F213B1BEE7}"/>
    <dgm:cxn modelId="{0800F7DB-2EC7-414B-B1AB-D3AB048ADF2F}" srcId="{7A93FFCF-C29A-41BB-963A-4FF69A2FE1E2}" destId="{C90CE58C-6877-4E14-AB6D-DD91356EB1CD}" srcOrd="1" destOrd="0" parTransId="{E75804BB-8204-469C-BE59-226FA8A948AC}" sibTransId="{905F099D-567C-4FAF-9EA9-5B5B79025EC2}"/>
    <dgm:cxn modelId="{2850FCE3-126E-400D-BB85-202AF27ECC77}" type="presOf" srcId="{8DB9A70C-1AFE-42A6-B006-67E7593F1EEA}" destId="{E277856F-E257-49C8-BBAF-F0A974D9BEE8}" srcOrd="0" destOrd="0" presId="urn:microsoft.com/office/officeart/2005/8/layout/vList5"/>
    <dgm:cxn modelId="{6F13D8EA-25B8-483D-9A7E-0804FF42201E}" type="presOf" srcId="{7B18055E-C387-410A-96C7-9E1FB7DF69DD}" destId="{B509F7BF-484E-4776-BE9E-A129B18C98CC}" srcOrd="0" destOrd="0" presId="urn:microsoft.com/office/officeart/2005/8/layout/vList5"/>
    <dgm:cxn modelId="{D3C099F3-EE30-4786-806B-0DCD1D845C74}" type="presOf" srcId="{7A93FFCF-C29A-41BB-963A-4FF69A2FE1E2}" destId="{CD3D5EA3-2DD1-4710-9790-FC4D918D7C26}" srcOrd="0" destOrd="0" presId="urn:microsoft.com/office/officeart/2005/8/layout/vList5"/>
    <dgm:cxn modelId="{FCF05DF9-7B48-4708-B681-94A9C385F402}" srcId="{7B18055E-C387-410A-96C7-9E1FB7DF69DD}" destId="{EBAA2EA3-4971-4F21-BA30-CD15B37864A9}" srcOrd="2" destOrd="0" parTransId="{B0390E32-22F6-4323-A08F-B2EFF99D4D6B}" sibTransId="{C2A0C377-95B3-480A-9772-462FC07923A5}"/>
    <dgm:cxn modelId="{B9FC17FD-5FAC-45B9-93A4-E6D9D5C1FCEB}" srcId="{7B18055E-C387-410A-96C7-9E1FB7DF69DD}" destId="{1DC9B328-FEBF-4E55-B562-67BF520BE9CA}" srcOrd="3" destOrd="0" parTransId="{BAC217BE-AD69-4EAC-A5E5-CA2973B2D5EE}" sibTransId="{90B9E883-B9CB-45EA-8F7B-C03A75DDBB67}"/>
    <dgm:cxn modelId="{38004347-7625-41E7-BEAE-F6E4BB1D6A15}" type="presParOf" srcId="{B509F7BF-484E-4776-BE9E-A129B18C98CC}" destId="{7D4252DD-16DE-4E68-8EE3-454376955ABC}" srcOrd="0" destOrd="0" presId="urn:microsoft.com/office/officeart/2005/8/layout/vList5"/>
    <dgm:cxn modelId="{0C98A9CF-620C-4C05-BFF9-A7E2968E344A}" type="presParOf" srcId="{7D4252DD-16DE-4E68-8EE3-454376955ABC}" destId="{CD3D5EA3-2DD1-4710-9790-FC4D918D7C26}" srcOrd="0" destOrd="0" presId="urn:microsoft.com/office/officeart/2005/8/layout/vList5"/>
    <dgm:cxn modelId="{7B6A5FD1-AFE5-45D7-B6B6-AFFF77629EDB}" type="presParOf" srcId="{7D4252DD-16DE-4E68-8EE3-454376955ABC}" destId="{16B0A5B2-2951-4C67-99BC-C4D4AABC3ED9}" srcOrd="1" destOrd="0" presId="urn:microsoft.com/office/officeart/2005/8/layout/vList5"/>
    <dgm:cxn modelId="{4F1AB91F-5AC4-4681-B834-EE8898526666}" type="presParOf" srcId="{B509F7BF-484E-4776-BE9E-A129B18C98CC}" destId="{B3E3D918-6182-44EC-B36C-9D9F0113CEF8}" srcOrd="1" destOrd="0" presId="urn:microsoft.com/office/officeart/2005/8/layout/vList5"/>
    <dgm:cxn modelId="{89AA1A89-95AD-4F02-B730-7814BFD3328B}" type="presParOf" srcId="{B509F7BF-484E-4776-BE9E-A129B18C98CC}" destId="{8016CBF7-4D03-49EC-9BC9-1E5A29A06AFA}" srcOrd="2" destOrd="0" presId="urn:microsoft.com/office/officeart/2005/8/layout/vList5"/>
    <dgm:cxn modelId="{0174D930-A0C4-4A48-91F9-F23C5A3EAE84}" type="presParOf" srcId="{8016CBF7-4D03-49EC-9BC9-1E5A29A06AFA}" destId="{63F0BA17-952C-41CF-A5D5-6145D37C0E81}" srcOrd="0" destOrd="0" presId="urn:microsoft.com/office/officeart/2005/8/layout/vList5"/>
    <dgm:cxn modelId="{8598467F-A967-4D01-A7F8-A63C68757042}" type="presParOf" srcId="{8016CBF7-4D03-49EC-9BC9-1E5A29A06AFA}" destId="{3BEB3E9F-A202-42D7-95C9-314E187EC5AE}" srcOrd="1" destOrd="0" presId="urn:microsoft.com/office/officeart/2005/8/layout/vList5"/>
    <dgm:cxn modelId="{B14D0FF4-D8B6-4C36-B9C4-A9CA7701E108}" type="presParOf" srcId="{B509F7BF-484E-4776-BE9E-A129B18C98CC}" destId="{C802BFA6-DA1B-4777-9C7E-5EBCFB70AB90}" srcOrd="3" destOrd="0" presId="urn:microsoft.com/office/officeart/2005/8/layout/vList5"/>
    <dgm:cxn modelId="{737C6257-8F45-4EDC-8686-31968BA6EBF5}" type="presParOf" srcId="{B509F7BF-484E-4776-BE9E-A129B18C98CC}" destId="{CB919549-2BA2-4492-947E-888DFB7195E4}" srcOrd="4" destOrd="0" presId="urn:microsoft.com/office/officeart/2005/8/layout/vList5"/>
    <dgm:cxn modelId="{7AE27049-B91D-4DDB-9F49-16F3557BA4A6}" type="presParOf" srcId="{CB919549-2BA2-4492-947E-888DFB7195E4}" destId="{4CB376C6-859B-471A-8E0F-9398707C8749}" srcOrd="0" destOrd="0" presId="urn:microsoft.com/office/officeart/2005/8/layout/vList5"/>
    <dgm:cxn modelId="{09CDFDC1-732D-4AAF-9305-44492C432DC7}" type="presParOf" srcId="{CB919549-2BA2-4492-947E-888DFB7195E4}" destId="{926AEC49-46BC-4CE7-A4E9-477912642702}" srcOrd="1" destOrd="0" presId="urn:microsoft.com/office/officeart/2005/8/layout/vList5"/>
    <dgm:cxn modelId="{332E4363-E62C-4A1C-B7CF-B4C9E26111B6}" type="presParOf" srcId="{B509F7BF-484E-4776-BE9E-A129B18C98CC}" destId="{7546C1A1-DEDC-440C-A32E-50229F17095A}" srcOrd="5" destOrd="0" presId="urn:microsoft.com/office/officeart/2005/8/layout/vList5"/>
    <dgm:cxn modelId="{E4BA3233-A911-4AEE-8DD4-A1CFD089155F}" type="presParOf" srcId="{B509F7BF-484E-4776-BE9E-A129B18C98CC}" destId="{86BA3CC0-0C5B-4D21-9B03-042435702935}" srcOrd="6" destOrd="0" presId="urn:microsoft.com/office/officeart/2005/8/layout/vList5"/>
    <dgm:cxn modelId="{C87AC324-0811-40FB-8A25-E8313D38691C}" type="presParOf" srcId="{86BA3CC0-0C5B-4D21-9B03-042435702935}" destId="{53576D57-E3C7-4D45-B2E8-457C7EC682C1}" srcOrd="0" destOrd="0" presId="urn:microsoft.com/office/officeart/2005/8/layout/vList5"/>
    <dgm:cxn modelId="{39D96BB6-BFF7-4E30-AEFE-F916E4A04EE4}" type="presParOf" srcId="{86BA3CC0-0C5B-4D21-9B03-042435702935}" destId="{E277856F-E257-49C8-BBAF-F0A974D9BEE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18055E-C387-410A-96C7-9E1FB7DF69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7A93FFCF-C29A-41BB-963A-4FF69A2FE1E2}">
      <dgm:prSet phldrT="[Text]"/>
      <dgm:spPr/>
      <dgm:t>
        <a:bodyPr/>
        <a:lstStyle/>
        <a:p>
          <a:r>
            <a:rPr lang="en-IN" dirty="0">
              <a:latin typeface="Signika" panose="020B0604020202020204" charset="0"/>
            </a:rPr>
            <a:t>Regulatory Compliance Negotiations</a:t>
          </a:r>
        </a:p>
      </dgm:t>
    </dgm:pt>
    <dgm:pt modelId="{24ECC55E-7A6F-48EE-A3F0-F36D10631B50}" type="parTrans" cxnId="{A2E9BECB-A379-4240-AD8E-203154CF5F6B}">
      <dgm:prSet/>
      <dgm:spPr/>
      <dgm:t>
        <a:bodyPr/>
        <a:lstStyle/>
        <a:p>
          <a:endParaRPr lang="en-IN">
            <a:latin typeface="Signika" panose="020B0604020202020204" charset="0"/>
          </a:endParaRPr>
        </a:p>
      </dgm:t>
    </dgm:pt>
    <dgm:pt modelId="{12B23505-93BB-4CD7-BFC9-645D62302534}" type="sibTrans" cxnId="{A2E9BECB-A379-4240-AD8E-203154CF5F6B}">
      <dgm:prSet/>
      <dgm:spPr/>
      <dgm:t>
        <a:bodyPr/>
        <a:lstStyle/>
        <a:p>
          <a:endParaRPr lang="en-IN">
            <a:latin typeface="Signika" panose="020B0604020202020204" charset="0"/>
          </a:endParaRPr>
        </a:p>
      </dgm:t>
    </dgm:pt>
    <dgm:pt modelId="{2ECFF8E5-943E-4365-A85E-2638C3884811}">
      <dgm:prSet phldrT="[Text]"/>
      <dgm:spPr/>
      <dgm:t>
        <a:bodyPr/>
        <a:lstStyle/>
        <a:p>
          <a:r>
            <a:rPr lang="en-US">
              <a:latin typeface="Signika" panose="020B0604020202020204" charset="0"/>
            </a:rPr>
            <a:t>Discussions with regulatory bodies or government agencies</a:t>
          </a:r>
          <a:endParaRPr lang="en-IN" dirty="0">
            <a:latin typeface="Signika" panose="020B0604020202020204" charset="0"/>
          </a:endParaRPr>
        </a:p>
      </dgm:t>
    </dgm:pt>
    <dgm:pt modelId="{D6F85FB8-F503-4597-8237-0560FED38FD0}" type="parTrans" cxnId="{BB20D5AA-0762-4705-BD45-BAC40750D296}">
      <dgm:prSet/>
      <dgm:spPr/>
      <dgm:t>
        <a:bodyPr/>
        <a:lstStyle/>
        <a:p>
          <a:endParaRPr lang="en-IN">
            <a:latin typeface="Signika" panose="020B0604020202020204" charset="0"/>
          </a:endParaRPr>
        </a:p>
      </dgm:t>
    </dgm:pt>
    <dgm:pt modelId="{8DBCD2F7-202C-4562-81F4-67751529DFE0}" type="sibTrans" cxnId="{BB20D5AA-0762-4705-BD45-BAC40750D296}">
      <dgm:prSet/>
      <dgm:spPr/>
      <dgm:t>
        <a:bodyPr/>
        <a:lstStyle/>
        <a:p>
          <a:endParaRPr lang="en-IN">
            <a:latin typeface="Signika" panose="020B0604020202020204" charset="0"/>
          </a:endParaRPr>
        </a:p>
      </dgm:t>
    </dgm:pt>
    <dgm:pt modelId="{83DD7B4C-B5D0-47F5-97CF-FB20C76960D4}">
      <dgm:prSet phldrT="[Text]"/>
      <dgm:spPr/>
      <dgm:t>
        <a:bodyPr/>
        <a:lstStyle/>
        <a:p>
          <a:r>
            <a:rPr lang="en-IN" dirty="0">
              <a:latin typeface="Signika" panose="020B0604020202020204" charset="0"/>
            </a:rPr>
            <a:t>Contractual Negotiations</a:t>
          </a:r>
        </a:p>
      </dgm:t>
    </dgm:pt>
    <dgm:pt modelId="{858CB5AF-AEF9-44DD-A38F-DD35BA0ADE89}" type="parTrans" cxnId="{69E2F2C3-90AC-4D65-8F15-00E9587AD7A3}">
      <dgm:prSet/>
      <dgm:spPr/>
      <dgm:t>
        <a:bodyPr/>
        <a:lstStyle/>
        <a:p>
          <a:endParaRPr lang="en-IN">
            <a:latin typeface="Signika" panose="020B0604020202020204" charset="0"/>
          </a:endParaRPr>
        </a:p>
      </dgm:t>
    </dgm:pt>
    <dgm:pt modelId="{6B2FA602-B854-4DEB-8574-1C55B8B7093B}" type="sibTrans" cxnId="{69E2F2C3-90AC-4D65-8F15-00E9587AD7A3}">
      <dgm:prSet/>
      <dgm:spPr/>
      <dgm:t>
        <a:bodyPr/>
        <a:lstStyle/>
        <a:p>
          <a:endParaRPr lang="en-IN">
            <a:latin typeface="Signika" panose="020B0604020202020204" charset="0"/>
          </a:endParaRPr>
        </a:p>
      </dgm:t>
    </dgm:pt>
    <dgm:pt modelId="{EB6DBC6F-B620-4C4C-AE8D-46635093C287}">
      <dgm:prSet phldrT="[Text]"/>
      <dgm:spPr/>
      <dgm:t>
        <a:bodyPr/>
        <a:lstStyle/>
        <a:p>
          <a:r>
            <a:rPr lang="en-US">
              <a:latin typeface="Signika" panose="020B0604020202020204" charset="0"/>
            </a:rPr>
            <a:t>Negotiating contracts related to financial transactions, joint ventures, partnerships, or consulting agreements</a:t>
          </a:r>
          <a:endParaRPr lang="en-IN" dirty="0">
            <a:latin typeface="Signika" panose="020B0604020202020204" charset="0"/>
          </a:endParaRPr>
        </a:p>
      </dgm:t>
    </dgm:pt>
    <dgm:pt modelId="{63B3A749-A46A-4811-8A83-004219B357CC}" type="parTrans" cxnId="{5870A68D-84F3-49F2-BC3C-C33352E9E4D7}">
      <dgm:prSet/>
      <dgm:spPr/>
      <dgm:t>
        <a:bodyPr/>
        <a:lstStyle/>
        <a:p>
          <a:endParaRPr lang="en-IN">
            <a:latin typeface="Signika" panose="020B0604020202020204" charset="0"/>
          </a:endParaRPr>
        </a:p>
      </dgm:t>
    </dgm:pt>
    <dgm:pt modelId="{F1529C96-8B5B-445A-BDAA-0436E2DE28A7}" type="sibTrans" cxnId="{5870A68D-84F3-49F2-BC3C-C33352E9E4D7}">
      <dgm:prSet/>
      <dgm:spPr/>
      <dgm:t>
        <a:bodyPr/>
        <a:lstStyle/>
        <a:p>
          <a:endParaRPr lang="en-IN">
            <a:latin typeface="Signika" panose="020B0604020202020204" charset="0"/>
          </a:endParaRPr>
        </a:p>
      </dgm:t>
    </dgm:pt>
    <dgm:pt modelId="{EBAA2EA3-4971-4F21-BA30-CD15B37864A9}">
      <dgm:prSet phldrT="[Text]"/>
      <dgm:spPr/>
      <dgm:t>
        <a:bodyPr/>
        <a:lstStyle/>
        <a:p>
          <a:r>
            <a:rPr lang="en-IN">
              <a:latin typeface="Signika" panose="020B0604020202020204" charset="0"/>
            </a:rPr>
            <a:t>Debt Restructuring Negotiations</a:t>
          </a:r>
          <a:endParaRPr lang="en-IN" dirty="0">
            <a:latin typeface="Signika" panose="020B0604020202020204" charset="0"/>
          </a:endParaRPr>
        </a:p>
      </dgm:t>
    </dgm:pt>
    <dgm:pt modelId="{B0390E32-22F6-4323-A08F-B2EFF99D4D6B}" type="parTrans" cxnId="{FCF05DF9-7B48-4708-B681-94A9C385F402}">
      <dgm:prSet/>
      <dgm:spPr/>
      <dgm:t>
        <a:bodyPr/>
        <a:lstStyle/>
        <a:p>
          <a:endParaRPr lang="en-IN">
            <a:latin typeface="Signika" panose="020B0604020202020204" charset="0"/>
          </a:endParaRPr>
        </a:p>
      </dgm:t>
    </dgm:pt>
    <dgm:pt modelId="{C2A0C377-95B3-480A-9772-462FC07923A5}" type="sibTrans" cxnId="{FCF05DF9-7B48-4708-B681-94A9C385F402}">
      <dgm:prSet/>
      <dgm:spPr/>
      <dgm:t>
        <a:bodyPr/>
        <a:lstStyle/>
        <a:p>
          <a:endParaRPr lang="en-IN">
            <a:latin typeface="Signika" panose="020B0604020202020204" charset="0"/>
          </a:endParaRPr>
        </a:p>
      </dgm:t>
    </dgm:pt>
    <dgm:pt modelId="{F76F1D2B-7B2A-4AB9-985F-C415F347EEF8}">
      <dgm:prSet phldrT="[Text]"/>
      <dgm:spPr/>
      <dgm:t>
        <a:bodyPr/>
        <a:lstStyle/>
        <a:p>
          <a:r>
            <a:rPr lang="en-US" dirty="0">
              <a:latin typeface="Signika" panose="020B0604020202020204" charset="0"/>
            </a:rPr>
            <a:t>Negotiations with creditors or financial institutions during financial distress</a:t>
          </a:r>
          <a:endParaRPr lang="en-IN" dirty="0">
            <a:latin typeface="Signika" panose="020B0604020202020204" charset="0"/>
          </a:endParaRPr>
        </a:p>
      </dgm:t>
    </dgm:pt>
    <dgm:pt modelId="{3F669704-CAB1-438D-BF01-703120A873BD}" type="parTrans" cxnId="{92D89808-6775-40FA-BCD7-494A61A47144}">
      <dgm:prSet/>
      <dgm:spPr/>
      <dgm:t>
        <a:bodyPr/>
        <a:lstStyle/>
        <a:p>
          <a:endParaRPr lang="en-IN">
            <a:latin typeface="Signika" panose="020B0604020202020204" charset="0"/>
          </a:endParaRPr>
        </a:p>
      </dgm:t>
    </dgm:pt>
    <dgm:pt modelId="{67997B99-1606-4807-BC7E-6B470B8F1A64}" type="sibTrans" cxnId="{92D89808-6775-40FA-BCD7-494A61A47144}">
      <dgm:prSet/>
      <dgm:spPr/>
      <dgm:t>
        <a:bodyPr/>
        <a:lstStyle/>
        <a:p>
          <a:endParaRPr lang="en-IN">
            <a:latin typeface="Signika" panose="020B0604020202020204" charset="0"/>
          </a:endParaRPr>
        </a:p>
      </dgm:t>
    </dgm:pt>
    <dgm:pt modelId="{1DC9B328-FEBF-4E55-B562-67BF520BE9CA}">
      <dgm:prSet/>
      <dgm:spPr/>
      <dgm:t>
        <a:bodyPr/>
        <a:lstStyle/>
        <a:p>
          <a:r>
            <a:rPr lang="en-IN">
              <a:latin typeface="Signika" panose="020B0604020202020204" charset="0"/>
            </a:rPr>
            <a:t>Investor Relations and Fundraising</a:t>
          </a:r>
          <a:endParaRPr lang="en-IN" dirty="0">
            <a:latin typeface="Signika" panose="020B0604020202020204" charset="0"/>
          </a:endParaRPr>
        </a:p>
      </dgm:t>
    </dgm:pt>
    <dgm:pt modelId="{BAC217BE-AD69-4EAC-A5E5-CA2973B2D5EE}" type="parTrans" cxnId="{B9FC17FD-5FAC-45B9-93A4-E6D9D5C1FCEB}">
      <dgm:prSet/>
      <dgm:spPr/>
      <dgm:t>
        <a:bodyPr/>
        <a:lstStyle/>
        <a:p>
          <a:endParaRPr lang="en-IN">
            <a:latin typeface="Signika" panose="020B0604020202020204" charset="0"/>
          </a:endParaRPr>
        </a:p>
      </dgm:t>
    </dgm:pt>
    <dgm:pt modelId="{90B9E883-B9CB-45EA-8F7B-C03A75DDBB67}" type="sibTrans" cxnId="{B9FC17FD-5FAC-45B9-93A4-E6D9D5C1FCEB}">
      <dgm:prSet/>
      <dgm:spPr/>
      <dgm:t>
        <a:bodyPr/>
        <a:lstStyle/>
        <a:p>
          <a:endParaRPr lang="en-IN">
            <a:latin typeface="Signika" panose="020B0604020202020204" charset="0"/>
          </a:endParaRPr>
        </a:p>
      </dgm:t>
    </dgm:pt>
    <dgm:pt modelId="{8DB9A70C-1AFE-42A6-B006-67E7593F1EEA}">
      <dgm:prSet/>
      <dgm:spPr/>
      <dgm:t>
        <a:bodyPr/>
        <a:lstStyle/>
        <a:p>
          <a:r>
            <a:rPr lang="en-US">
              <a:latin typeface="Signika" panose="020B0604020202020204" charset="0"/>
            </a:rPr>
            <a:t>Negotiations with potential investors or stakeholders for client funding</a:t>
          </a:r>
          <a:endParaRPr lang="en-IN" dirty="0">
            <a:latin typeface="Signika" panose="020B0604020202020204" charset="0"/>
          </a:endParaRPr>
        </a:p>
      </dgm:t>
    </dgm:pt>
    <dgm:pt modelId="{A983DE7B-6162-4323-B77A-C34273409702}" type="parTrans" cxnId="{F409B2D3-2146-4245-96C6-96428BB2D148}">
      <dgm:prSet/>
      <dgm:spPr/>
      <dgm:t>
        <a:bodyPr/>
        <a:lstStyle/>
        <a:p>
          <a:endParaRPr lang="en-IN">
            <a:latin typeface="Signika" panose="020B0604020202020204" charset="0"/>
          </a:endParaRPr>
        </a:p>
      </dgm:t>
    </dgm:pt>
    <dgm:pt modelId="{8FFA8F43-C729-426B-A4A6-59F213B1BEE7}" type="sibTrans" cxnId="{F409B2D3-2146-4245-96C6-96428BB2D148}">
      <dgm:prSet/>
      <dgm:spPr/>
      <dgm:t>
        <a:bodyPr/>
        <a:lstStyle/>
        <a:p>
          <a:endParaRPr lang="en-IN">
            <a:latin typeface="Signika" panose="020B0604020202020204" charset="0"/>
          </a:endParaRPr>
        </a:p>
      </dgm:t>
    </dgm:pt>
    <dgm:pt modelId="{DAF95BCA-CB4B-46B2-801B-F41F12E183C8}">
      <dgm:prSet/>
      <dgm:spPr/>
      <dgm:t>
        <a:bodyPr/>
        <a:lstStyle/>
        <a:p>
          <a:r>
            <a:rPr lang="en-US" dirty="0">
              <a:latin typeface="Signika" panose="020B0604020202020204" charset="0"/>
            </a:rPr>
            <a:t> Focus on compliance with financial regulations, accounting standards, and reporting requirements</a:t>
          </a:r>
          <a:endParaRPr lang="en-IN" dirty="0">
            <a:latin typeface="Signika" panose="020B0604020202020204" charset="0"/>
          </a:endParaRPr>
        </a:p>
      </dgm:t>
    </dgm:pt>
    <dgm:pt modelId="{FFF1BF83-3679-4E67-8DBB-B09B00DA2ABF}" type="parTrans" cxnId="{67296CFA-482B-4132-B3F3-CA5D9C6E7ADF}">
      <dgm:prSet/>
      <dgm:spPr/>
      <dgm:t>
        <a:bodyPr/>
        <a:lstStyle/>
        <a:p>
          <a:endParaRPr lang="en-IN"/>
        </a:p>
      </dgm:t>
    </dgm:pt>
    <dgm:pt modelId="{B25694FF-53EC-496D-9CAD-49EC2FB7C95E}" type="sibTrans" cxnId="{67296CFA-482B-4132-B3F3-CA5D9C6E7ADF}">
      <dgm:prSet/>
      <dgm:spPr/>
      <dgm:t>
        <a:bodyPr/>
        <a:lstStyle/>
        <a:p>
          <a:endParaRPr lang="en-IN"/>
        </a:p>
      </dgm:t>
    </dgm:pt>
    <dgm:pt modelId="{CF843AEC-25EE-4DE3-88EF-5A8EE0524E64}">
      <dgm:prSet/>
      <dgm:spPr/>
      <dgm:t>
        <a:bodyPr/>
        <a:lstStyle/>
        <a:p>
          <a:r>
            <a:rPr lang="en-US" dirty="0">
              <a:latin typeface="Signika" panose="020B0604020202020204" charset="0"/>
            </a:rPr>
            <a:t>Ensuring contractual terms align with clients’ financial goals and risk tolerance</a:t>
          </a:r>
          <a:endParaRPr lang="en-IN" dirty="0">
            <a:latin typeface="Signika" panose="020B0604020202020204" charset="0"/>
          </a:endParaRPr>
        </a:p>
      </dgm:t>
    </dgm:pt>
    <dgm:pt modelId="{8B16500C-D309-493E-A2FE-7A240DD360FC}" type="parTrans" cxnId="{F77ED1D5-380B-41DD-92D1-326FD66AF873}">
      <dgm:prSet/>
      <dgm:spPr/>
      <dgm:t>
        <a:bodyPr/>
        <a:lstStyle/>
        <a:p>
          <a:endParaRPr lang="en-IN"/>
        </a:p>
      </dgm:t>
    </dgm:pt>
    <dgm:pt modelId="{A864A901-DF65-4D31-9DAC-CF7B898B2203}" type="sibTrans" cxnId="{F77ED1D5-380B-41DD-92D1-326FD66AF873}">
      <dgm:prSet/>
      <dgm:spPr/>
      <dgm:t>
        <a:bodyPr/>
        <a:lstStyle/>
        <a:p>
          <a:endParaRPr lang="en-IN"/>
        </a:p>
      </dgm:t>
    </dgm:pt>
    <dgm:pt modelId="{BABF0EB7-E47C-493A-8045-C4A1F90330AB}">
      <dgm:prSet/>
      <dgm:spPr/>
      <dgm:t>
        <a:bodyPr/>
        <a:lstStyle/>
        <a:p>
          <a:r>
            <a:rPr lang="en-US" dirty="0">
              <a:latin typeface="Signika" panose="020B0604020202020204" charset="0"/>
            </a:rPr>
            <a:t>Aim to alleviate financial burdens and protect clients’ assets</a:t>
          </a:r>
          <a:endParaRPr lang="en-IN" dirty="0">
            <a:latin typeface="Signika" panose="020B0604020202020204" charset="0"/>
          </a:endParaRPr>
        </a:p>
      </dgm:t>
    </dgm:pt>
    <dgm:pt modelId="{8E912781-10D8-41C7-8F53-BECCCBA9939A}" type="parTrans" cxnId="{9547CB07-1BC6-479E-B6AC-78715549568B}">
      <dgm:prSet/>
      <dgm:spPr/>
      <dgm:t>
        <a:bodyPr/>
        <a:lstStyle/>
        <a:p>
          <a:endParaRPr lang="en-IN"/>
        </a:p>
      </dgm:t>
    </dgm:pt>
    <dgm:pt modelId="{9E76C6FD-B32D-4205-BD79-451F776A8537}" type="sibTrans" cxnId="{9547CB07-1BC6-479E-B6AC-78715549568B}">
      <dgm:prSet/>
      <dgm:spPr/>
      <dgm:t>
        <a:bodyPr/>
        <a:lstStyle/>
        <a:p>
          <a:endParaRPr lang="en-IN"/>
        </a:p>
      </dgm:t>
    </dgm:pt>
    <dgm:pt modelId="{3C474618-6E27-4FDB-9BAF-AAB18657C9C7}">
      <dgm:prSet/>
      <dgm:spPr/>
      <dgm:t>
        <a:bodyPr/>
        <a:lstStyle/>
        <a:p>
          <a:r>
            <a:rPr lang="en-US" dirty="0">
              <a:latin typeface="Signika" panose="020B0604020202020204" charset="0"/>
            </a:rPr>
            <a:t>Involves terms of investment, equity stakes, and financial viability of projects</a:t>
          </a:r>
          <a:endParaRPr lang="en-IN" dirty="0">
            <a:latin typeface="Signika" panose="020B0604020202020204" charset="0"/>
          </a:endParaRPr>
        </a:p>
      </dgm:t>
    </dgm:pt>
    <dgm:pt modelId="{5E62CEB0-E638-4167-A2AB-79FBCD969E3F}" type="parTrans" cxnId="{5A8430DB-4FAA-41A4-B77F-9CDA8F022F3F}">
      <dgm:prSet/>
      <dgm:spPr/>
      <dgm:t>
        <a:bodyPr/>
        <a:lstStyle/>
        <a:p>
          <a:endParaRPr lang="en-IN"/>
        </a:p>
      </dgm:t>
    </dgm:pt>
    <dgm:pt modelId="{D6897179-A53A-44EA-8EE0-B44AB7A4CA95}" type="sibTrans" cxnId="{5A8430DB-4FAA-41A4-B77F-9CDA8F022F3F}">
      <dgm:prSet/>
      <dgm:spPr/>
      <dgm:t>
        <a:bodyPr/>
        <a:lstStyle/>
        <a:p>
          <a:endParaRPr lang="en-IN"/>
        </a:p>
      </dgm:t>
    </dgm:pt>
    <dgm:pt modelId="{B509F7BF-484E-4776-BE9E-A129B18C98CC}" type="pres">
      <dgm:prSet presAssocID="{7B18055E-C387-410A-96C7-9E1FB7DF69DD}" presName="Name0" presStyleCnt="0">
        <dgm:presLayoutVars>
          <dgm:dir/>
          <dgm:animLvl val="lvl"/>
          <dgm:resizeHandles val="exact"/>
        </dgm:presLayoutVars>
      </dgm:prSet>
      <dgm:spPr/>
    </dgm:pt>
    <dgm:pt modelId="{7D4252DD-16DE-4E68-8EE3-454376955ABC}" type="pres">
      <dgm:prSet presAssocID="{7A93FFCF-C29A-41BB-963A-4FF69A2FE1E2}" presName="linNode" presStyleCnt="0"/>
      <dgm:spPr/>
    </dgm:pt>
    <dgm:pt modelId="{CD3D5EA3-2DD1-4710-9790-FC4D918D7C26}" type="pres">
      <dgm:prSet presAssocID="{7A93FFCF-C29A-41BB-963A-4FF69A2FE1E2}" presName="parentText" presStyleLbl="node1" presStyleIdx="0" presStyleCnt="4">
        <dgm:presLayoutVars>
          <dgm:chMax val="1"/>
          <dgm:bulletEnabled val="1"/>
        </dgm:presLayoutVars>
      </dgm:prSet>
      <dgm:spPr/>
    </dgm:pt>
    <dgm:pt modelId="{16B0A5B2-2951-4C67-99BC-C4D4AABC3ED9}" type="pres">
      <dgm:prSet presAssocID="{7A93FFCF-C29A-41BB-963A-4FF69A2FE1E2}" presName="descendantText" presStyleLbl="alignAccFollowNode1" presStyleIdx="0" presStyleCnt="4">
        <dgm:presLayoutVars>
          <dgm:bulletEnabled val="1"/>
        </dgm:presLayoutVars>
      </dgm:prSet>
      <dgm:spPr/>
    </dgm:pt>
    <dgm:pt modelId="{B3E3D918-6182-44EC-B36C-9D9F0113CEF8}" type="pres">
      <dgm:prSet presAssocID="{12B23505-93BB-4CD7-BFC9-645D62302534}" presName="sp" presStyleCnt="0"/>
      <dgm:spPr/>
    </dgm:pt>
    <dgm:pt modelId="{8016CBF7-4D03-49EC-9BC9-1E5A29A06AFA}" type="pres">
      <dgm:prSet presAssocID="{83DD7B4C-B5D0-47F5-97CF-FB20C76960D4}" presName="linNode" presStyleCnt="0"/>
      <dgm:spPr/>
    </dgm:pt>
    <dgm:pt modelId="{63F0BA17-952C-41CF-A5D5-6145D37C0E81}" type="pres">
      <dgm:prSet presAssocID="{83DD7B4C-B5D0-47F5-97CF-FB20C76960D4}" presName="parentText" presStyleLbl="node1" presStyleIdx="1" presStyleCnt="4">
        <dgm:presLayoutVars>
          <dgm:chMax val="1"/>
          <dgm:bulletEnabled val="1"/>
        </dgm:presLayoutVars>
      </dgm:prSet>
      <dgm:spPr/>
    </dgm:pt>
    <dgm:pt modelId="{3BEB3E9F-A202-42D7-95C9-314E187EC5AE}" type="pres">
      <dgm:prSet presAssocID="{83DD7B4C-B5D0-47F5-97CF-FB20C76960D4}" presName="descendantText" presStyleLbl="alignAccFollowNode1" presStyleIdx="1" presStyleCnt="4">
        <dgm:presLayoutVars>
          <dgm:bulletEnabled val="1"/>
        </dgm:presLayoutVars>
      </dgm:prSet>
      <dgm:spPr/>
    </dgm:pt>
    <dgm:pt modelId="{C802BFA6-DA1B-4777-9C7E-5EBCFB70AB90}" type="pres">
      <dgm:prSet presAssocID="{6B2FA602-B854-4DEB-8574-1C55B8B7093B}" presName="sp" presStyleCnt="0"/>
      <dgm:spPr/>
    </dgm:pt>
    <dgm:pt modelId="{CB919549-2BA2-4492-947E-888DFB7195E4}" type="pres">
      <dgm:prSet presAssocID="{EBAA2EA3-4971-4F21-BA30-CD15B37864A9}" presName="linNode" presStyleCnt="0"/>
      <dgm:spPr/>
    </dgm:pt>
    <dgm:pt modelId="{4CB376C6-859B-471A-8E0F-9398707C8749}" type="pres">
      <dgm:prSet presAssocID="{EBAA2EA3-4971-4F21-BA30-CD15B37864A9}" presName="parentText" presStyleLbl="node1" presStyleIdx="2" presStyleCnt="4">
        <dgm:presLayoutVars>
          <dgm:chMax val="1"/>
          <dgm:bulletEnabled val="1"/>
        </dgm:presLayoutVars>
      </dgm:prSet>
      <dgm:spPr/>
    </dgm:pt>
    <dgm:pt modelId="{926AEC49-46BC-4CE7-A4E9-477912642702}" type="pres">
      <dgm:prSet presAssocID="{EBAA2EA3-4971-4F21-BA30-CD15B37864A9}" presName="descendantText" presStyleLbl="alignAccFollowNode1" presStyleIdx="2" presStyleCnt="4">
        <dgm:presLayoutVars>
          <dgm:bulletEnabled val="1"/>
        </dgm:presLayoutVars>
      </dgm:prSet>
      <dgm:spPr/>
    </dgm:pt>
    <dgm:pt modelId="{7546C1A1-DEDC-440C-A32E-50229F17095A}" type="pres">
      <dgm:prSet presAssocID="{C2A0C377-95B3-480A-9772-462FC07923A5}" presName="sp" presStyleCnt="0"/>
      <dgm:spPr/>
    </dgm:pt>
    <dgm:pt modelId="{86BA3CC0-0C5B-4D21-9B03-042435702935}" type="pres">
      <dgm:prSet presAssocID="{1DC9B328-FEBF-4E55-B562-67BF520BE9CA}" presName="linNode" presStyleCnt="0"/>
      <dgm:spPr/>
    </dgm:pt>
    <dgm:pt modelId="{53576D57-E3C7-4D45-B2E8-457C7EC682C1}" type="pres">
      <dgm:prSet presAssocID="{1DC9B328-FEBF-4E55-B562-67BF520BE9CA}" presName="parentText" presStyleLbl="node1" presStyleIdx="3" presStyleCnt="4">
        <dgm:presLayoutVars>
          <dgm:chMax val="1"/>
          <dgm:bulletEnabled val="1"/>
        </dgm:presLayoutVars>
      </dgm:prSet>
      <dgm:spPr/>
    </dgm:pt>
    <dgm:pt modelId="{E277856F-E257-49C8-BBAF-F0A974D9BEE8}" type="pres">
      <dgm:prSet presAssocID="{1DC9B328-FEBF-4E55-B562-67BF520BE9CA}" presName="descendantText" presStyleLbl="alignAccFollowNode1" presStyleIdx="3" presStyleCnt="4">
        <dgm:presLayoutVars>
          <dgm:bulletEnabled val="1"/>
        </dgm:presLayoutVars>
      </dgm:prSet>
      <dgm:spPr/>
    </dgm:pt>
  </dgm:ptLst>
  <dgm:cxnLst>
    <dgm:cxn modelId="{92E31803-940A-4993-8B5E-12FFFE8F1209}" type="presOf" srcId="{F76F1D2B-7B2A-4AB9-985F-C415F347EEF8}" destId="{926AEC49-46BC-4CE7-A4E9-477912642702}" srcOrd="0" destOrd="0" presId="urn:microsoft.com/office/officeart/2005/8/layout/vList5"/>
    <dgm:cxn modelId="{9547CB07-1BC6-479E-B6AC-78715549568B}" srcId="{EBAA2EA3-4971-4F21-BA30-CD15B37864A9}" destId="{BABF0EB7-E47C-493A-8045-C4A1F90330AB}" srcOrd="1" destOrd="0" parTransId="{8E912781-10D8-41C7-8F53-BECCCBA9939A}" sibTransId="{9E76C6FD-B32D-4205-BD79-451F776A8537}"/>
    <dgm:cxn modelId="{92D89808-6775-40FA-BCD7-494A61A47144}" srcId="{EBAA2EA3-4971-4F21-BA30-CD15B37864A9}" destId="{F76F1D2B-7B2A-4AB9-985F-C415F347EEF8}" srcOrd="0" destOrd="0" parTransId="{3F669704-CAB1-438D-BF01-703120A873BD}" sibTransId="{67997B99-1606-4807-BC7E-6B470B8F1A64}"/>
    <dgm:cxn modelId="{63382F21-9FCC-4AD8-BE8D-207F4B7EAB8C}" type="presOf" srcId="{3C474618-6E27-4FDB-9BAF-AAB18657C9C7}" destId="{E277856F-E257-49C8-BBAF-F0A974D9BEE8}" srcOrd="0" destOrd="1" presId="urn:microsoft.com/office/officeart/2005/8/layout/vList5"/>
    <dgm:cxn modelId="{D8F19B2C-EC24-4017-AE10-93B24FB846C8}" type="presOf" srcId="{DAF95BCA-CB4B-46B2-801B-F41F12E183C8}" destId="{16B0A5B2-2951-4C67-99BC-C4D4AABC3ED9}" srcOrd="0" destOrd="1" presId="urn:microsoft.com/office/officeart/2005/8/layout/vList5"/>
    <dgm:cxn modelId="{C07B913C-1614-474C-A62B-E847B01E8F77}" type="presOf" srcId="{BABF0EB7-E47C-493A-8045-C4A1F90330AB}" destId="{926AEC49-46BC-4CE7-A4E9-477912642702}" srcOrd="0" destOrd="1" presId="urn:microsoft.com/office/officeart/2005/8/layout/vList5"/>
    <dgm:cxn modelId="{A102E964-C303-4810-91FF-485732D9EA84}" type="presOf" srcId="{CF843AEC-25EE-4DE3-88EF-5A8EE0524E64}" destId="{3BEB3E9F-A202-42D7-95C9-314E187EC5AE}" srcOrd="0" destOrd="1" presId="urn:microsoft.com/office/officeart/2005/8/layout/vList5"/>
    <dgm:cxn modelId="{B0472473-DFA0-47B4-97B3-28A109BC3C4B}" type="presOf" srcId="{EBAA2EA3-4971-4F21-BA30-CD15B37864A9}" destId="{4CB376C6-859B-471A-8E0F-9398707C8749}" srcOrd="0" destOrd="0" presId="urn:microsoft.com/office/officeart/2005/8/layout/vList5"/>
    <dgm:cxn modelId="{EF9E8374-F058-48B2-A8E0-D6AA375C7930}" type="presOf" srcId="{83DD7B4C-B5D0-47F5-97CF-FB20C76960D4}" destId="{63F0BA17-952C-41CF-A5D5-6145D37C0E81}" srcOrd="0" destOrd="0" presId="urn:microsoft.com/office/officeart/2005/8/layout/vList5"/>
    <dgm:cxn modelId="{CA245C87-AE74-4916-B145-C34A964A73B6}" type="presOf" srcId="{1DC9B328-FEBF-4E55-B562-67BF520BE9CA}" destId="{53576D57-E3C7-4D45-B2E8-457C7EC682C1}" srcOrd="0" destOrd="0" presId="urn:microsoft.com/office/officeart/2005/8/layout/vList5"/>
    <dgm:cxn modelId="{5870A68D-84F3-49F2-BC3C-C33352E9E4D7}" srcId="{83DD7B4C-B5D0-47F5-97CF-FB20C76960D4}" destId="{EB6DBC6F-B620-4C4C-AE8D-46635093C287}" srcOrd="0" destOrd="0" parTransId="{63B3A749-A46A-4811-8A83-004219B357CC}" sibTransId="{F1529C96-8B5B-445A-BDAA-0436E2DE28A7}"/>
    <dgm:cxn modelId="{283BA693-7E1E-4D74-B5C5-5707E499B2EB}" type="presOf" srcId="{EB6DBC6F-B620-4C4C-AE8D-46635093C287}" destId="{3BEB3E9F-A202-42D7-95C9-314E187EC5AE}" srcOrd="0" destOrd="0" presId="urn:microsoft.com/office/officeart/2005/8/layout/vList5"/>
    <dgm:cxn modelId="{1A6CACA0-DB34-4184-86C7-4E5B6E8885F2}" type="presOf" srcId="{2ECFF8E5-943E-4365-A85E-2638C3884811}" destId="{16B0A5B2-2951-4C67-99BC-C4D4AABC3ED9}" srcOrd="0" destOrd="0" presId="urn:microsoft.com/office/officeart/2005/8/layout/vList5"/>
    <dgm:cxn modelId="{BB20D5AA-0762-4705-BD45-BAC40750D296}" srcId="{7A93FFCF-C29A-41BB-963A-4FF69A2FE1E2}" destId="{2ECFF8E5-943E-4365-A85E-2638C3884811}" srcOrd="0" destOrd="0" parTransId="{D6F85FB8-F503-4597-8237-0560FED38FD0}" sibTransId="{8DBCD2F7-202C-4562-81F4-67751529DFE0}"/>
    <dgm:cxn modelId="{69E2F2C3-90AC-4D65-8F15-00E9587AD7A3}" srcId="{7B18055E-C387-410A-96C7-9E1FB7DF69DD}" destId="{83DD7B4C-B5D0-47F5-97CF-FB20C76960D4}" srcOrd="1" destOrd="0" parTransId="{858CB5AF-AEF9-44DD-A38F-DD35BA0ADE89}" sibTransId="{6B2FA602-B854-4DEB-8574-1C55B8B7093B}"/>
    <dgm:cxn modelId="{A2E9BECB-A379-4240-AD8E-203154CF5F6B}" srcId="{7B18055E-C387-410A-96C7-9E1FB7DF69DD}" destId="{7A93FFCF-C29A-41BB-963A-4FF69A2FE1E2}" srcOrd="0" destOrd="0" parTransId="{24ECC55E-7A6F-48EE-A3F0-F36D10631B50}" sibTransId="{12B23505-93BB-4CD7-BFC9-645D62302534}"/>
    <dgm:cxn modelId="{F409B2D3-2146-4245-96C6-96428BB2D148}" srcId="{1DC9B328-FEBF-4E55-B562-67BF520BE9CA}" destId="{8DB9A70C-1AFE-42A6-B006-67E7593F1EEA}" srcOrd="0" destOrd="0" parTransId="{A983DE7B-6162-4323-B77A-C34273409702}" sibTransId="{8FFA8F43-C729-426B-A4A6-59F213B1BEE7}"/>
    <dgm:cxn modelId="{F77ED1D5-380B-41DD-92D1-326FD66AF873}" srcId="{83DD7B4C-B5D0-47F5-97CF-FB20C76960D4}" destId="{CF843AEC-25EE-4DE3-88EF-5A8EE0524E64}" srcOrd="1" destOrd="0" parTransId="{8B16500C-D309-493E-A2FE-7A240DD360FC}" sibTransId="{A864A901-DF65-4D31-9DAC-CF7B898B2203}"/>
    <dgm:cxn modelId="{5A8430DB-4FAA-41A4-B77F-9CDA8F022F3F}" srcId="{1DC9B328-FEBF-4E55-B562-67BF520BE9CA}" destId="{3C474618-6E27-4FDB-9BAF-AAB18657C9C7}" srcOrd="1" destOrd="0" parTransId="{5E62CEB0-E638-4167-A2AB-79FBCD969E3F}" sibTransId="{D6897179-A53A-44EA-8EE0-B44AB7A4CA95}"/>
    <dgm:cxn modelId="{2850FCE3-126E-400D-BB85-202AF27ECC77}" type="presOf" srcId="{8DB9A70C-1AFE-42A6-B006-67E7593F1EEA}" destId="{E277856F-E257-49C8-BBAF-F0A974D9BEE8}" srcOrd="0" destOrd="0" presId="urn:microsoft.com/office/officeart/2005/8/layout/vList5"/>
    <dgm:cxn modelId="{6F13D8EA-25B8-483D-9A7E-0804FF42201E}" type="presOf" srcId="{7B18055E-C387-410A-96C7-9E1FB7DF69DD}" destId="{B509F7BF-484E-4776-BE9E-A129B18C98CC}" srcOrd="0" destOrd="0" presId="urn:microsoft.com/office/officeart/2005/8/layout/vList5"/>
    <dgm:cxn modelId="{D3C099F3-EE30-4786-806B-0DCD1D845C74}" type="presOf" srcId="{7A93FFCF-C29A-41BB-963A-4FF69A2FE1E2}" destId="{CD3D5EA3-2DD1-4710-9790-FC4D918D7C26}" srcOrd="0" destOrd="0" presId="urn:microsoft.com/office/officeart/2005/8/layout/vList5"/>
    <dgm:cxn modelId="{FCF05DF9-7B48-4708-B681-94A9C385F402}" srcId="{7B18055E-C387-410A-96C7-9E1FB7DF69DD}" destId="{EBAA2EA3-4971-4F21-BA30-CD15B37864A9}" srcOrd="2" destOrd="0" parTransId="{B0390E32-22F6-4323-A08F-B2EFF99D4D6B}" sibTransId="{C2A0C377-95B3-480A-9772-462FC07923A5}"/>
    <dgm:cxn modelId="{67296CFA-482B-4132-B3F3-CA5D9C6E7ADF}" srcId="{7A93FFCF-C29A-41BB-963A-4FF69A2FE1E2}" destId="{DAF95BCA-CB4B-46B2-801B-F41F12E183C8}" srcOrd="1" destOrd="0" parTransId="{FFF1BF83-3679-4E67-8DBB-B09B00DA2ABF}" sibTransId="{B25694FF-53EC-496D-9CAD-49EC2FB7C95E}"/>
    <dgm:cxn modelId="{B9FC17FD-5FAC-45B9-93A4-E6D9D5C1FCEB}" srcId="{7B18055E-C387-410A-96C7-9E1FB7DF69DD}" destId="{1DC9B328-FEBF-4E55-B562-67BF520BE9CA}" srcOrd="3" destOrd="0" parTransId="{BAC217BE-AD69-4EAC-A5E5-CA2973B2D5EE}" sibTransId="{90B9E883-B9CB-45EA-8F7B-C03A75DDBB67}"/>
    <dgm:cxn modelId="{38004347-7625-41E7-BEAE-F6E4BB1D6A15}" type="presParOf" srcId="{B509F7BF-484E-4776-BE9E-A129B18C98CC}" destId="{7D4252DD-16DE-4E68-8EE3-454376955ABC}" srcOrd="0" destOrd="0" presId="urn:microsoft.com/office/officeart/2005/8/layout/vList5"/>
    <dgm:cxn modelId="{0C98A9CF-620C-4C05-BFF9-A7E2968E344A}" type="presParOf" srcId="{7D4252DD-16DE-4E68-8EE3-454376955ABC}" destId="{CD3D5EA3-2DD1-4710-9790-FC4D918D7C26}" srcOrd="0" destOrd="0" presId="urn:microsoft.com/office/officeart/2005/8/layout/vList5"/>
    <dgm:cxn modelId="{7B6A5FD1-AFE5-45D7-B6B6-AFFF77629EDB}" type="presParOf" srcId="{7D4252DD-16DE-4E68-8EE3-454376955ABC}" destId="{16B0A5B2-2951-4C67-99BC-C4D4AABC3ED9}" srcOrd="1" destOrd="0" presId="urn:microsoft.com/office/officeart/2005/8/layout/vList5"/>
    <dgm:cxn modelId="{4F1AB91F-5AC4-4681-B834-EE8898526666}" type="presParOf" srcId="{B509F7BF-484E-4776-BE9E-A129B18C98CC}" destId="{B3E3D918-6182-44EC-B36C-9D9F0113CEF8}" srcOrd="1" destOrd="0" presId="urn:microsoft.com/office/officeart/2005/8/layout/vList5"/>
    <dgm:cxn modelId="{89AA1A89-95AD-4F02-B730-7814BFD3328B}" type="presParOf" srcId="{B509F7BF-484E-4776-BE9E-A129B18C98CC}" destId="{8016CBF7-4D03-49EC-9BC9-1E5A29A06AFA}" srcOrd="2" destOrd="0" presId="urn:microsoft.com/office/officeart/2005/8/layout/vList5"/>
    <dgm:cxn modelId="{0174D930-A0C4-4A48-91F9-F23C5A3EAE84}" type="presParOf" srcId="{8016CBF7-4D03-49EC-9BC9-1E5A29A06AFA}" destId="{63F0BA17-952C-41CF-A5D5-6145D37C0E81}" srcOrd="0" destOrd="0" presId="urn:microsoft.com/office/officeart/2005/8/layout/vList5"/>
    <dgm:cxn modelId="{8598467F-A967-4D01-A7F8-A63C68757042}" type="presParOf" srcId="{8016CBF7-4D03-49EC-9BC9-1E5A29A06AFA}" destId="{3BEB3E9F-A202-42D7-95C9-314E187EC5AE}" srcOrd="1" destOrd="0" presId="urn:microsoft.com/office/officeart/2005/8/layout/vList5"/>
    <dgm:cxn modelId="{B14D0FF4-D8B6-4C36-B9C4-A9CA7701E108}" type="presParOf" srcId="{B509F7BF-484E-4776-BE9E-A129B18C98CC}" destId="{C802BFA6-DA1B-4777-9C7E-5EBCFB70AB90}" srcOrd="3" destOrd="0" presId="urn:microsoft.com/office/officeart/2005/8/layout/vList5"/>
    <dgm:cxn modelId="{737C6257-8F45-4EDC-8686-31968BA6EBF5}" type="presParOf" srcId="{B509F7BF-484E-4776-BE9E-A129B18C98CC}" destId="{CB919549-2BA2-4492-947E-888DFB7195E4}" srcOrd="4" destOrd="0" presId="urn:microsoft.com/office/officeart/2005/8/layout/vList5"/>
    <dgm:cxn modelId="{7AE27049-B91D-4DDB-9F49-16F3557BA4A6}" type="presParOf" srcId="{CB919549-2BA2-4492-947E-888DFB7195E4}" destId="{4CB376C6-859B-471A-8E0F-9398707C8749}" srcOrd="0" destOrd="0" presId="urn:microsoft.com/office/officeart/2005/8/layout/vList5"/>
    <dgm:cxn modelId="{09CDFDC1-732D-4AAF-9305-44492C432DC7}" type="presParOf" srcId="{CB919549-2BA2-4492-947E-888DFB7195E4}" destId="{926AEC49-46BC-4CE7-A4E9-477912642702}" srcOrd="1" destOrd="0" presId="urn:microsoft.com/office/officeart/2005/8/layout/vList5"/>
    <dgm:cxn modelId="{332E4363-E62C-4A1C-B7CF-B4C9E26111B6}" type="presParOf" srcId="{B509F7BF-484E-4776-BE9E-A129B18C98CC}" destId="{7546C1A1-DEDC-440C-A32E-50229F17095A}" srcOrd="5" destOrd="0" presId="urn:microsoft.com/office/officeart/2005/8/layout/vList5"/>
    <dgm:cxn modelId="{E4BA3233-A911-4AEE-8DD4-A1CFD089155F}" type="presParOf" srcId="{B509F7BF-484E-4776-BE9E-A129B18C98CC}" destId="{86BA3CC0-0C5B-4D21-9B03-042435702935}" srcOrd="6" destOrd="0" presId="urn:microsoft.com/office/officeart/2005/8/layout/vList5"/>
    <dgm:cxn modelId="{C87AC324-0811-40FB-8A25-E8313D38691C}" type="presParOf" srcId="{86BA3CC0-0C5B-4D21-9B03-042435702935}" destId="{53576D57-E3C7-4D45-B2E8-457C7EC682C1}" srcOrd="0" destOrd="0" presId="urn:microsoft.com/office/officeart/2005/8/layout/vList5"/>
    <dgm:cxn modelId="{39D96BB6-BFF7-4E30-AEFE-F916E4A04EE4}" type="presParOf" srcId="{86BA3CC0-0C5B-4D21-9B03-042435702935}" destId="{E277856F-E257-49C8-BBAF-F0A974D9BEE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B18055E-C387-410A-96C7-9E1FB7DF69D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IN"/>
        </a:p>
      </dgm:t>
    </dgm:pt>
    <dgm:pt modelId="{7A93FFCF-C29A-41BB-963A-4FF69A2FE1E2}">
      <dgm:prSet phldrT="[Text]"/>
      <dgm:spPr/>
      <dgm:t>
        <a:bodyPr/>
        <a:lstStyle/>
        <a:p>
          <a:r>
            <a:rPr lang="en-US" dirty="0">
              <a:latin typeface="Signika" panose="020B0604020202020204" charset="0"/>
            </a:rPr>
            <a:t>Dispute Resolution and Litigation Support</a:t>
          </a:r>
          <a:endParaRPr lang="en-IN" dirty="0">
            <a:latin typeface="Signika" panose="020B0604020202020204" charset="0"/>
          </a:endParaRPr>
        </a:p>
      </dgm:t>
    </dgm:pt>
    <dgm:pt modelId="{24ECC55E-7A6F-48EE-A3F0-F36D10631B50}" type="parTrans" cxnId="{A2E9BECB-A379-4240-AD8E-203154CF5F6B}">
      <dgm:prSet/>
      <dgm:spPr/>
      <dgm:t>
        <a:bodyPr/>
        <a:lstStyle/>
        <a:p>
          <a:endParaRPr lang="en-IN">
            <a:latin typeface="Signika" panose="020B0604020202020204" charset="0"/>
          </a:endParaRPr>
        </a:p>
      </dgm:t>
    </dgm:pt>
    <dgm:pt modelId="{12B23505-93BB-4CD7-BFC9-645D62302534}" type="sibTrans" cxnId="{A2E9BECB-A379-4240-AD8E-203154CF5F6B}">
      <dgm:prSet/>
      <dgm:spPr/>
      <dgm:t>
        <a:bodyPr/>
        <a:lstStyle/>
        <a:p>
          <a:endParaRPr lang="en-IN">
            <a:latin typeface="Signika" panose="020B0604020202020204" charset="0"/>
          </a:endParaRPr>
        </a:p>
      </dgm:t>
    </dgm:pt>
    <dgm:pt modelId="{2ECFF8E5-943E-4365-A85E-2638C3884811}">
      <dgm:prSet phldrT="[Text]"/>
      <dgm:spPr/>
      <dgm:t>
        <a:bodyPr/>
        <a:lstStyle/>
        <a:p>
          <a:r>
            <a:rPr lang="en-US">
              <a:latin typeface="Signika" panose="020B0604020202020204" charset="0"/>
            </a:rPr>
            <a:t>Providing support in negotiations during financial disputes or litigation</a:t>
          </a:r>
          <a:endParaRPr lang="en-IN" dirty="0">
            <a:latin typeface="Signika" panose="020B0604020202020204" charset="0"/>
          </a:endParaRPr>
        </a:p>
      </dgm:t>
    </dgm:pt>
    <dgm:pt modelId="{D6F85FB8-F503-4597-8237-0560FED38FD0}" type="parTrans" cxnId="{BB20D5AA-0762-4705-BD45-BAC40750D296}">
      <dgm:prSet/>
      <dgm:spPr/>
      <dgm:t>
        <a:bodyPr/>
        <a:lstStyle/>
        <a:p>
          <a:endParaRPr lang="en-IN">
            <a:latin typeface="Signika" panose="020B0604020202020204" charset="0"/>
          </a:endParaRPr>
        </a:p>
      </dgm:t>
    </dgm:pt>
    <dgm:pt modelId="{8DBCD2F7-202C-4562-81F4-67751529DFE0}" type="sibTrans" cxnId="{BB20D5AA-0762-4705-BD45-BAC40750D296}">
      <dgm:prSet/>
      <dgm:spPr/>
      <dgm:t>
        <a:bodyPr/>
        <a:lstStyle/>
        <a:p>
          <a:endParaRPr lang="en-IN">
            <a:latin typeface="Signika" panose="020B0604020202020204" charset="0"/>
          </a:endParaRPr>
        </a:p>
      </dgm:t>
    </dgm:pt>
    <dgm:pt modelId="{83DD7B4C-B5D0-47F5-97CF-FB20C76960D4}">
      <dgm:prSet phldrT="[Text]"/>
      <dgm:spPr/>
      <dgm:t>
        <a:bodyPr/>
        <a:lstStyle/>
        <a:p>
          <a:r>
            <a:rPr lang="en-US" dirty="0">
              <a:latin typeface="Signika" panose="020B0604020202020204" charset="0"/>
            </a:rPr>
            <a:t>Employee Compensation and Benefits Negotiations</a:t>
          </a:r>
          <a:endParaRPr lang="en-IN" dirty="0">
            <a:latin typeface="Signika" panose="020B0604020202020204" charset="0"/>
          </a:endParaRPr>
        </a:p>
      </dgm:t>
    </dgm:pt>
    <dgm:pt modelId="{858CB5AF-AEF9-44DD-A38F-DD35BA0ADE89}" type="parTrans" cxnId="{69E2F2C3-90AC-4D65-8F15-00E9587AD7A3}">
      <dgm:prSet/>
      <dgm:spPr/>
      <dgm:t>
        <a:bodyPr/>
        <a:lstStyle/>
        <a:p>
          <a:endParaRPr lang="en-IN">
            <a:latin typeface="Signika" panose="020B0604020202020204" charset="0"/>
          </a:endParaRPr>
        </a:p>
      </dgm:t>
    </dgm:pt>
    <dgm:pt modelId="{6B2FA602-B854-4DEB-8574-1C55B8B7093B}" type="sibTrans" cxnId="{69E2F2C3-90AC-4D65-8F15-00E9587AD7A3}">
      <dgm:prSet/>
      <dgm:spPr/>
      <dgm:t>
        <a:bodyPr/>
        <a:lstStyle/>
        <a:p>
          <a:endParaRPr lang="en-IN">
            <a:latin typeface="Signika" panose="020B0604020202020204" charset="0"/>
          </a:endParaRPr>
        </a:p>
      </dgm:t>
    </dgm:pt>
    <dgm:pt modelId="{EB6DBC6F-B620-4C4C-AE8D-46635093C287}">
      <dgm:prSet phldrT="[Text]"/>
      <dgm:spPr/>
      <dgm:t>
        <a:bodyPr/>
        <a:lstStyle/>
        <a:p>
          <a:r>
            <a:rPr lang="en-US">
              <a:latin typeface="Signika" panose="020B0604020202020204" charset="0"/>
            </a:rPr>
            <a:t>Negotiations on employee compensation packages, retirement plans, and benefits</a:t>
          </a:r>
          <a:endParaRPr lang="en-IN" dirty="0">
            <a:latin typeface="Signika" panose="020B0604020202020204" charset="0"/>
          </a:endParaRPr>
        </a:p>
      </dgm:t>
    </dgm:pt>
    <dgm:pt modelId="{63B3A749-A46A-4811-8A83-004219B357CC}" type="parTrans" cxnId="{5870A68D-84F3-49F2-BC3C-C33352E9E4D7}">
      <dgm:prSet/>
      <dgm:spPr/>
      <dgm:t>
        <a:bodyPr/>
        <a:lstStyle/>
        <a:p>
          <a:endParaRPr lang="en-IN">
            <a:latin typeface="Signika" panose="020B0604020202020204" charset="0"/>
          </a:endParaRPr>
        </a:p>
      </dgm:t>
    </dgm:pt>
    <dgm:pt modelId="{F1529C96-8B5B-445A-BDAA-0436E2DE28A7}" type="sibTrans" cxnId="{5870A68D-84F3-49F2-BC3C-C33352E9E4D7}">
      <dgm:prSet/>
      <dgm:spPr/>
      <dgm:t>
        <a:bodyPr/>
        <a:lstStyle/>
        <a:p>
          <a:endParaRPr lang="en-IN">
            <a:latin typeface="Signika" panose="020B0604020202020204" charset="0"/>
          </a:endParaRPr>
        </a:p>
      </dgm:t>
    </dgm:pt>
    <dgm:pt modelId="{EBAA2EA3-4971-4F21-BA30-CD15B37864A9}">
      <dgm:prSet phldrT="[Text]"/>
      <dgm:spPr/>
      <dgm:t>
        <a:bodyPr/>
        <a:lstStyle/>
        <a:p>
          <a:r>
            <a:rPr lang="en-IN" dirty="0">
              <a:latin typeface="Signika" panose="020B0604020202020204" charset="0"/>
            </a:rPr>
            <a:t>Financial Reporting and Disclosure</a:t>
          </a:r>
        </a:p>
      </dgm:t>
    </dgm:pt>
    <dgm:pt modelId="{B0390E32-22F6-4323-A08F-B2EFF99D4D6B}" type="parTrans" cxnId="{FCF05DF9-7B48-4708-B681-94A9C385F402}">
      <dgm:prSet/>
      <dgm:spPr/>
      <dgm:t>
        <a:bodyPr/>
        <a:lstStyle/>
        <a:p>
          <a:endParaRPr lang="en-IN">
            <a:latin typeface="Signika" panose="020B0604020202020204" charset="0"/>
          </a:endParaRPr>
        </a:p>
      </dgm:t>
    </dgm:pt>
    <dgm:pt modelId="{C2A0C377-95B3-480A-9772-462FC07923A5}" type="sibTrans" cxnId="{FCF05DF9-7B48-4708-B681-94A9C385F402}">
      <dgm:prSet/>
      <dgm:spPr/>
      <dgm:t>
        <a:bodyPr/>
        <a:lstStyle/>
        <a:p>
          <a:endParaRPr lang="en-IN">
            <a:latin typeface="Signika" panose="020B0604020202020204" charset="0"/>
          </a:endParaRPr>
        </a:p>
      </dgm:t>
    </dgm:pt>
    <dgm:pt modelId="{F76F1D2B-7B2A-4AB9-985F-C415F347EEF8}">
      <dgm:prSet phldrT="[Text]"/>
      <dgm:spPr/>
      <dgm:t>
        <a:bodyPr/>
        <a:lstStyle/>
        <a:p>
          <a:r>
            <a:rPr lang="en-US" dirty="0">
              <a:latin typeface="Signika" panose="020B0604020202020204" charset="0"/>
            </a:rPr>
            <a:t>Negotiations with clients and stakeholders on content and presentation of financial statements</a:t>
          </a:r>
          <a:endParaRPr lang="en-IN" dirty="0">
            <a:latin typeface="Signika" panose="020B0604020202020204" charset="0"/>
          </a:endParaRPr>
        </a:p>
      </dgm:t>
    </dgm:pt>
    <dgm:pt modelId="{3F669704-CAB1-438D-BF01-703120A873BD}" type="parTrans" cxnId="{92D89808-6775-40FA-BCD7-494A61A47144}">
      <dgm:prSet/>
      <dgm:spPr/>
      <dgm:t>
        <a:bodyPr/>
        <a:lstStyle/>
        <a:p>
          <a:endParaRPr lang="en-IN">
            <a:latin typeface="Signika" panose="020B0604020202020204" charset="0"/>
          </a:endParaRPr>
        </a:p>
      </dgm:t>
    </dgm:pt>
    <dgm:pt modelId="{67997B99-1606-4807-BC7E-6B470B8F1A64}" type="sibTrans" cxnId="{92D89808-6775-40FA-BCD7-494A61A47144}">
      <dgm:prSet/>
      <dgm:spPr/>
      <dgm:t>
        <a:bodyPr/>
        <a:lstStyle/>
        <a:p>
          <a:endParaRPr lang="en-IN">
            <a:latin typeface="Signika" panose="020B0604020202020204" charset="0"/>
          </a:endParaRPr>
        </a:p>
      </dgm:t>
    </dgm:pt>
    <dgm:pt modelId="{1DC9B328-FEBF-4E55-B562-67BF520BE9CA}">
      <dgm:prSet/>
      <dgm:spPr/>
      <dgm:t>
        <a:bodyPr/>
        <a:lstStyle/>
        <a:p>
          <a:r>
            <a:rPr lang="en-IN" dirty="0">
              <a:latin typeface="Signika" panose="020B0604020202020204" charset="0"/>
            </a:rPr>
            <a:t>Forensic Accounting and Investigations</a:t>
          </a:r>
        </a:p>
      </dgm:t>
    </dgm:pt>
    <dgm:pt modelId="{BAC217BE-AD69-4EAC-A5E5-CA2973B2D5EE}" type="parTrans" cxnId="{B9FC17FD-5FAC-45B9-93A4-E6D9D5C1FCEB}">
      <dgm:prSet/>
      <dgm:spPr/>
      <dgm:t>
        <a:bodyPr/>
        <a:lstStyle/>
        <a:p>
          <a:endParaRPr lang="en-IN">
            <a:latin typeface="Signika" panose="020B0604020202020204" charset="0"/>
          </a:endParaRPr>
        </a:p>
      </dgm:t>
    </dgm:pt>
    <dgm:pt modelId="{90B9E883-B9CB-45EA-8F7B-C03A75DDBB67}" type="sibTrans" cxnId="{B9FC17FD-5FAC-45B9-93A4-E6D9D5C1FCEB}">
      <dgm:prSet/>
      <dgm:spPr/>
      <dgm:t>
        <a:bodyPr/>
        <a:lstStyle/>
        <a:p>
          <a:endParaRPr lang="en-IN">
            <a:latin typeface="Signika" panose="020B0604020202020204" charset="0"/>
          </a:endParaRPr>
        </a:p>
      </dgm:t>
    </dgm:pt>
    <dgm:pt modelId="{8DB9A70C-1AFE-42A6-B006-67E7593F1EEA}">
      <dgm:prSet/>
      <dgm:spPr/>
      <dgm:t>
        <a:bodyPr/>
        <a:lstStyle/>
        <a:p>
          <a:r>
            <a:rPr lang="en-US">
              <a:latin typeface="Signika" panose="020B0604020202020204" charset="0"/>
            </a:rPr>
            <a:t>Engaging in negotiations during investigations of fraud or financial misconduct</a:t>
          </a:r>
          <a:endParaRPr lang="en-IN" dirty="0">
            <a:latin typeface="Signika" panose="020B0604020202020204" charset="0"/>
          </a:endParaRPr>
        </a:p>
      </dgm:t>
    </dgm:pt>
    <dgm:pt modelId="{A983DE7B-6162-4323-B77A-C34273409702}" type="parTrans" cxnId="{F409B2D3-2146-4245-96C6-96428BB2D148}">
      <dgm:prSet/>
      <dgm:spPr/>
      <dgm:t>
        <a:bodyPr/>
        <a:lstStyle/>
        <a:p>
          <a:endParaRPr lang="en-IN">
            <a:latin typeface="Signika" panose="020B0604020202020204" charset="0"/>
          </a:endParaRPr>
        </a:p>
      </dgm:t>
    </dgm:pt>
    <dgm:pt modelId="{8FFA8F43-C729-426B-A4A6-59F213B1BEE7}" type="sibTrans" cxnId="{F409B2D3-2146-4245-96C6-96428BB2D148}">
      <dgm:prSet/>
      <dgm:spPr/>
      <dgm:t>
        <a:bodyPr/>
        <a:lstStyle/>
        <a:p>
          <a:endParaRPr lang="en-IN">
            <a:latin typeface="Signika" panose="020B0604020202020204" charset="0"/>
          </a:endParaRPr>
        </a:p>
      </dgm:t>
    </dgm:pt>
    <dgm:pt modelId="{286BCC49-EA2E-4E69-B462-BF8018B6DEE8}">
      <dgm:prSet/>
      <dgm:spPr/>
      <dgm:t>
        <a:bodyPr/>
        <a:lstStyle/>
        <a:p>
          <a:r>
            <a:rPr lang="en-US" dirty="0">
              <a:latin typeface="Signika" panose="020B0604020202020204" charset="0"/>
            </a:rPr>
            <a:t>Aiming to reach settlements or providing expert testimony in court</a:t>
          </a:r>
          <a:endParaRPr lang="en-IN" dirty="0">
            <a:latin typeface="Signika" panose="020B0604020202020204" charset="0"/>
          </a:endParaRPr>
        </a:p>
      </dgm:t>
    </dgm:pt>
    <dgm:pt modelId="{0A70AA9C-C9D4-4F92-A0DB-1BF6D2B75C8B}" type="parTrans" cxnId="{F506465E-FA0E-4352-AD47-491183E63E60}">
      <dgm:prSet/>
      <dgm:spPr/>
      <dgm:t>
        <a:bodyPr/>
        <a:lstStyle/>
        <a:p>
          <a:endParaRPr lang="en-IN"/>
        </a:p>
      </dgm:t>
    </dgm:pt>
    <dgm:pt modelId="{078947EE-EB2E-47A4-BE1B-92B9915FBB97}" type="sibTrans" cxnId="{F506465E-FA0E-4352-AD47-491183E63E60}">
      <dgm:prSet/>
      <dgm:spPr/>
      <dgm:t>
        <a:bodyPr/>
        <a:lstStyle/>
        <a:p>
          <a:endParaRPr lang="en-IN"/>
        </a:p>
      </dgm:t>
    </dgm:pt>
    <dgm:pt modelId="{D8424338-BA19-46F7-B670-F3AA09971D9A}">
      <dgm:prSet/>
      <dgm:spPr/>
      <dgm:t>
        <a:bodyPr/>
        <a:lstStyle/>
        <a:p>
          <a:r>
            <a:rPr lang="en-US" dirty="0">
              <a:latin typeface="Signika" panose="020B0604020202020204" charset="0"/>
            </a:rPr>
            <a:t>Ensuring alignment with financial regulations and company policies</a:t>
          </a:r>
          <a:endParaRPr lang="en-IN" dirty="0">
            <a:latin typeface="Signika" panose="020B0604020202020204" charset="0"/>
          </a:endParaRPr>
        </a:p>
      </dgm:t>
    </dgm:pt>
    <dgm:pt modelId="{3B4B27C9-E183-4306-9ED2-7037728280A5}" type="parTrans" cxnId="{BB3FEED6-3B6B-4007-B26C-27778BEF7D76}">
      <dgm:prSet/>
      <dgm:spPr/>
      <dgm:t>
        <a:bodyPr/>
        <a:lstStyle/>
        <a:p>
          <a:endParaRPr lang="en-IN"/>
        </a:p>
      </dgm:t>
    </dgm:pt>
    <dgm:pt modelId="{FA7D65FF-9D24-4E6B-9A07-E23CCBDFB269}" type="sibTrans" cxnId="{BB3FEED6-3B6B-4007-B26C-27778BEF7D76}">
      <dgm:prSet/>
      <dgm:spPr/>
      <dgm:t>
        <a:bodyPr/>
        <a:lstStyle/>
        <a:p>
          <a:endParaRPr lang="en-IN"/>
        </a:p>
      </dgm:t>
    </dgm:pt>
    <dgm:pt modelId="{7C9163F5-C43B-491E-B331-76407F3F2933}">
      <dgm:prSet/>
      <dgm:spPr/>
      <dgm:t>
        <a:bodyPr/>
        <a:lstStyle/>
        <a:p>
          <a:r>
            <a:rPr lang="en-US" dirty="0">
              <a:latin typeface="Signika" panose="020B0604020202020204" charset="0"/>
            </a:rPr>
            <a:t> Ensuring compliance with accounting standards and disclosure requirements</a:t>
          </a:r>
          <a:endParaRPr lang="en-IN" dirty="0">
            <a:latin typeface="Signika" panose="020B0604020202020204" charset="0"/>
          </a:endParaRPr>
        </a:p>
      </dgm:t>
    </dgm:pt>
    <dgm:pt modelId="{8FAC4545-64F8-47F6-B00A-DB2E3592EDF1}" type="parTrans" cxnId="{1574702E-24E0-4921-923E-598812072E64}">
      <dgm:prSet/>
      <dgm:spPr/>
      <dgm:t>
        <a:bodyPr/>
        <a:lstStyle/>
        <a:p>
          <a:endParaRPr lang="en-IN"/>
        </a:p>
      </dgm:t>
    </dgm:pt>
    <dgm:pt modelId="{B94EA3C5-0C5D-40C6-A351-29EE25F41681}" type="sibTrans" cxnId="{1574702E-24E0-4921-923E-598812072E64}">
      <dgm:prSet/>
      <dgm:spPr/>
      <dgm:t>
        <a:bodyPr/>
        <a:lstStyle/>
        <a:p>
          <a:endParaRPr lang="en-IN"/>
        </a:p>
      </dgm:t>
    </dgm:pt>
    <dgm:pt modelId="{82856F51-9C10-4211-95A5-97B5914E18D2}">
      <dgm:prSet/>
      <dgm:spPr/>
      <dgm:t>
        <a:bodyPr/>
        <a:lstStyle/>
        <a:p>
          <a:r>
            <a:rPr lang="en-US" dirty="0">
              <a:latin typeface="Signika" panose="020B0604020202020204" charset="0"/>
            </a:rPr>
            <a:t>Involves discussions with law enforcement agencies and legal counsel</a:t>
          </a:r>
          <a:endParaRPr lang="en-IN" dirty="0">
            <a:latin typeface="Signika" panose="020B0604020202020204" charset="0"/>
          </a:endParaRPr>
        </a:p>
      </dgm:t>
    </dgm:pt>
    <dgm:pt modelId="{024A27F8-BCEF-482D-A4F7-972DA656F72F}" type="parTrans" cxnId="{5A5382A2-E5C2-4E0B-A9EA-5583FBC8164C}">
      <dgm:prSet/>
      <dgm:spPr/>
      <dgm:t>
        <a:bodyPr/>
        <a:lstStyle/>
        <a:p>
          <a:endParaRPr lang="en-IN"/>
        </a:p>
      </dgm:t>
    </dgm:pt>
    <dgm:pt modelId="{4BB5E3FE-D90C-43C4-98F6-08EAB8405544}" type="sibTrans" cxnId="{5A5382A2-E5C2-4E0B-A9EA-5583FBC8164C}">
      <dgm:prSet/>
      <dgm:spPr/>
      <dgm:t>
        <a:bodyPr/>
        <a:lstStyle/>
        <a:p>
          <a:endParaRPr lang="en-IN"/>
        </a:p>
      </dgm:t>
    </dgm:pt>
    <dgm:pt modelId="{B509F7BF-484E-4776-BE9E-A129B18C98CC}" type="pres">
      <dgm:prSet presAssocID="{7B18055E-C387-410A-96C7-9E1FB7DF69DD}" presName="Name0" presStyleCnt="0">
        <dgm:presLayoutVars>
          <dgm:dir/>
          <dgm:animLvl val="lvl"/>
          <dgm:resizeHandles val="exact"/>
        </dgm:presLayoutVars>
      </dgm:prSet>
      <dgm:spPr/>
    </dgm:pt>
    <dgm:pt modelId="{7D4252DD-16DE-4E68-8EE3-454376955ABC}" type="pres">
      <dgm:prSet presAssocID="{7A93FFCF-C29A-41BB-963A-4FF69A2FE1E2}" presName="linNode" presStyleCnt="0"/>
      <dgm:spPr/>
    </dgm:pt>
    <dgm:pt modelId="{CD3D5EA3-2DD1-4710-9790-FC4D918D7C26}" type="pres">
      <dgm:prSet presAssocID="{7A93FFCF-C29A-41BB-963A-4FF69A2FE1E2}" presName="parentText" presStyleLbl="node1" presStyleIdx="0" presStyleCnt="4">
        <dgm:presLayoutVars>
          <dgm:chMax val="1"/>
          <dgm:bulletEnabled val="1"/>
        </dgm:presLayoutVars>
      </dgm:prSet>
      <dgm:spPr/>
    </dgm:pt>
    <dgm:pt modelId="{16B0A5B2-2951-4C67-99BC-C4D4AABC3ED9}" type="pres">
      <dgm:prSet presAssocID="{7A93FFCF-C29A-41BB-963A-4FF69A2FE1E2}" presName="descendantText" presStyleLbl="alignAccFollowNode1" presStyleIdx="0" presStyleCnt="4">
        <dgm:presLayoutVars>
          <dgm:bulletEnabled val="1"/>
        </dgm:presLayoutVars>
      </dgm:prSet>
      <dgm:spPr/>
    </dgm:pt>
    <dgm:pt modelId="{B3E3D918-6182-44EC-B36C-9D9F0113CEF8}" type="pres">
      <dgm:prSet presAssocID="{12B23505-93BB-4CD7-BFC9-645D62302534}" presName="sp" presStyleCnt="0"/>
      <dgm:spPr/>
    </dgm:pt>
    <dgm:pt modelId="{8016CBF7-4D03-49EC-9BC9-1E5A29A06AFA}" type="pres">
      <dgm:prSet presAssocID="{83DD7B4C-B5D0-47F5-97CF-FB20C76960D4}" presName="linNode" presStyleCnt="0"/>
      <dgm:spPr/>
    </dgm:pt>
    <dgm:pt modelId="{63F0BA17-952C-41CF-A5D5-6145D37C0E81}" type="pres">
      <dgm:prSet presAssocID="{83DD7B4C-B5D0-47F5-97CF-FB20C76960D4}" presName="parentText" presStyleLbl="node1" presStyleIdx="1" presStyleCnt="4">
        <dgm:presLayoutVars>
          <dgm:chMax val="1"/>
          <dgm:bulletEnabled val="1"/>
        </dgm:presLayoutVars>
      </dgm:prSet>
      <dgm:spPr/>
    </dgm:pt>
    <dgm:pt modelId="{3BEB3E9F-A202-42D7-95C9-314E187EC5AE}" type="pres">
      <dgm:prSet presAssocID="{83DD7B4C-B5D0-47F5-97CF-FB20C76960D4}" presName="descendantText" presStyleLbl="alignAccFollowNode1" presStyleIdx="1" presStyleCnt="4">
        <dgm:presLayoutVars>
          <dgm:bulletEnabled val="1"/>
        </dgm:presLayoutVars>
      </dgm:prSet>
      <dgm:spPr/>
    </dgm:pt>
    <dgm:pt modelId="{C802BFA6-DA1B-4777-9C7E-5EBCFB70AB90}" type="pres">
      <dgm:prSet presAssocID="{6B2FA602-B854-4DEB-8574-1C55B8B7093B}" presName="sp" presStyleCnt="0"/>
      <dgm:spPr/>
    </dgm:pt>
    <dgm:pt modelId="{CB919549-2BA2-4492-947E-888DFB7195E4}" type="pres">
      <dgm:prSet presAssocID="{EBAA2EA3-4971-4F21-BA30-CD15B37864A9}" presName="linNode" presStyleCnt="0"/>
      <dgm:spPr/>
    </dgm:pt>
    <dgm:pt modelId="{4CB376C6-859B-471A-8E0F-9398707C8749}" type="pres">
      <dgm:prSet presAssocID="{EBAA2EA3-4971-4F21-BA30-CD15B37864A9}" presName="parentText" presStyleLbl="node1" presStyleIdx="2" presStyleCnt="4">
        <dgm:presLayoutVars>
          <dgm:chMax val="1"/>
          <dgm:bulletEnabled val="1"/>
        </dgm:presLayoutVars>
      </dgm:prSet>
      <dgm:spPr/>
    </dgm:pt>
    <dgm:pt modelId="{926AEC49-46BC-4CE7-A4E9-477912642702}" type="pres">
      <dgm:prSet presAssocID="{EBAA2EA3-4971-4F21-BA30-CD15B37864A9}" presName="descendantText" presStyleLbl="alignAccFollowNode1" presStyleIdx="2" presStyleCnt="4">
        <dgm:presLayoutVars>
          <dgm:bulletEnabled val="1"/>
        </dgm:presLayoutVars>
      </dgm:prSet>
      <dgm:spPr/>
    </dgm:pt>
    <dgm:pt modelId="{7546C1A1-DEDC-440C-A32E-50229F17095A}" type="pres">
      <dgm:prSet presAssocID="{C2A0C377-95B3-480A-9772-462FC07923A5}" presName="sp" presStyleCnt="0"/>
      <dgm:spPr/>
    </dgm:pt>
    <dgm:pt modelId="{86BA3CC0-0C5B-4D21-9B03-042435702935}" type="pres">
      <dgm:prSet presAssocID="{1DC9B328-FEBF-4E55-B562-67BF520BE9CA}" presName="linNode" presStyleCnt="0"/>
      <dgm:spPr/>
    </dgm:pt>
    <dgm:pt modelId="{53576D57-E3C7-4D45-B2E8-457C7EC682C1}" type="pres">
      <dgm:prSet presAssocID="{1DC9B328-FEBF-4E55-B562-67BF520BE9CA}" presName="parentText" presStyleLbl="node1" presStyleIdx="3" presStyleCnt="4">
        <dgm:presLayoutVars>
          <dgm:chMax val="1"/>
          <dgm:bulletEnabled val="1"/>
        </dgm:presLayoutVars>
      </dgm:prSet>
      <dgm:spPr/>
    </dgm:pt>
    <dgm:pt modelId="{E277856F-E257-49C8-BBAF-F0A974D9BEE8}" type="pres">
      <dgm:prSet presAssocID="{1DC9B328-FEBF-4E55-B562-67BF520BE9CA}" presName="descendantText" presStyleLbl="alignAccFollowNode1" presStyleIdx="3" presStyleCnt="4">
        <dgm:presLayoutVars>
          <dgm:bulletEnabled val="1"/>
        </dgm:presLayoutVars>
      </dgm:prSet>
      <dgm:spPr/>
    </dgm:pt>
  </dgm:ptLst>
  <dgm:cxnLst>
    <dgm:cxn modelId="{92E31803-940A-4993-8B5E-12FFFE8F1209}" type="presOf" srcId="{F76F1D2B-7B2A-4AB9-985F-C415F347EEF8}" destId="{926AEC49-46BC-4CE7-A4E9-477912642702}" srcOrd="0" destOrd="0" presId="urn:microsoft.com/office/officeart/2005/8/layout/vList5"/>
    <dgm:cxn modelId="{6386C507-D663-4C04-8A19-9E2424B150BB}" type="presOf" srcId="{82856F51-9C10-4211-95A5-97B5914E18D2}" destId="{E277856F-E257-49C8-BBAF-F0A974D9BEE8}" srcOrd="0" destOrd="1" presId="urn:microsoft.com/office/officeart/2005/8/layout/vList5"/>
    <dgm:cxn modelId="{92D89808-6775-40FA-BCD7-494A61A47144}" srcId="{EBAA2EA3-4971-4F21-BA30-CD15B37864A9}" destId="{F76F1D2B-7B2A-4AB9-985F-C415F347EEF8}" srcOrd="0" destOrd="0" parTransId="{3F669704-CAB1-438D-BF01-703120A873BD}" sibTransId="{67997B99-1606-4807-BC7E-6B470B8F1A64}"/>
    <dgm:cxn modelId="{1574702E-24E0-4921-923E-598812072E64}" srcId="{EBAA2EA3-4971-4F21-BA30-CD15B37864A9}" destId="{7C9163F5-C43B-491E-B331-76407F3F2933}" srcOrd="1" destOrd="0" parTransId="{8FAC4545-64F8-47F6-B00A-DB2E3592EDF1}" sibTransId="{B94EA3C5-0C5D-40C6-A351-29EE25F41681}"/>
    <dgm:cxn modelId="{E68B705D-45F9-411B-8748-D4B9E1276EA8}" type="presOf" srcId="{D8424338-BA19-46F7-B670-F3AA09971D9A}" destId="{3BEB3E9F-A202-42D7-95C9-314E187EC5AE}" srcOrd="0" destOrd="1" presId="urn:microsoft.com/office/officeart/2005/8/layout/vList5"/>
    <dgm:cxn modelId="{F506465E-FA0E-4352-AD47-491183E63E60}" srcId="{7A93FFCF-C29A-41BB-963A-4FF69A2FE1E2}" destId="{286BCC49-EA2E-4E69-B462-BF8018B6DEE8}" srcOrd="1" destOrd="0" parTransId="{0A70AA9C-C9D4-4F92-A0DB-1BF6D2B75C8B}" sibTransId="{078947EE-EB2E-47A4-BE1B-92B9915FBB97}"/>
    <dgm:cxn modelId="{9E45DA44-0C96-4DD4-8938-D5CF464C80A0}" type="presOf" srcId="{7C9163F5-C43B-491E-B331-76407F3F2933}" destId="{926AEC49-46BC-4CE7-A4E9-477912642702}" srcOrd="0" destOrd="1" presId="urn:microsoft.com/office/officeart/2005/8/layout/vList5"/>
    <dgm:cxn modelId="{B0472473-DFA0-47B4-97B3-28A109BC3C4B}" type="presOf" srcId="{EBAA2EA3-4971-4F21-BA30-CD15B37864A9}" destId="{4CB376C6-859B-471A-8E0F-9398707C8749}" srcOrd="0" destOrd="0" presId="urn:microsoft.com/office/officeart/2005/8/layout/vList5"/>
    <dgm:cxn modelId="{EF9E8374-F058-48B2-A8E0-D6AA375C7930}" type="presOf" srcId="{83DD7B4C-B5D0-47F5-97CF-FB20C76960D4}" destId="{63F0BA17-952C-41CF-A5D5-6145D37C0E81}" srcOrd="0" destOrd="0" presId="urn:microsoft.com/office/officeart/2005/8/layout/vList5"/>
    <dgm:cxn modelId="{CA245C87-AE74-4916-B145-C34A964A73B6}" type="presOf" srcId="{1DC9B328-FEBF-4E55-B562-67BF520BE9CA}" destId="{53576D57-E3C7-4D45-B2E8-457C7EC682C1}" srcOrd="0" destOrd="0" presId="urn:microsoft.com/office/officeart/2005/8/layout/vList5"/>
    <dgm:cxn modelId="{5870A68D-84F3-49F2-BC3C-C33352E9E4D7}" srcId="{83DD7B4C-B5D0-47F5-97CF-FB20C76960D4}" destId="{EB6DBC6F-B620-4C4C-AE8D-46635093C287}" srcOrd="0" destOrd="0" parTransId="{63B3A749-A46A-4811-8A83-004219B357CC}" sibTransId="{F1529C96-8B5B-445A-BDAA-0436E2DE28A7}"/>
    <dgm:cxn modelId="{283BA693-7E1E-4D74-B5C5-5707E499B2EB}" type="presOf" srcId="{EB6DBC6F-B620-4C4C-AE8D-46635093C287}" destId="{3BEB3E9F-A202-42D7-95C9-314E187EC5AE}" srcOrd="0" destOrd="0" presId="urn:microsoft.com/office/officeart/2005/8/layout/vList5"/>
    <dgm:cxn modelId="{1A6CACA0-DB34-4184-86C7-4E5B6E8885F2}" type="presOf" srcId="{2ECFF8E5-943E-4365-A85E-2638C3884811}" destId="{16B0A5B2-2951-4C67-99BC-C4D4AABC3ED9}" srcOrd="0" destOrd="0" presId="urn:microsoft.com/office/officeart/2005/8/layout/vList5"/>
    <dgm:cxn modelId="{5A5382A2-E5C2-4E0B-A9EA-5583FBC8164C}" srcId="{1DC9B328-FEBF-4E55-B562-67BF520BE9CA}" destId="{82856F51-9C10-4211-95A5-97B5914E18D2}" srcOrd="1" destOrd="0" parTransId="{024A27F8-BCEF-482D-A4F7-972DA656F72F}" sibTransId="{4BB5E3FE-D90C-43C4-98F6-08EAB8405544}"/>
    <dgm:cxn modelId="{BB20D5AA-0762-4705-BD45-BAC40750D296}" srcId="{7A93FFCF-C29A-41BB-963A-4FF69A2FE1E2}" destId="{2ECFF8E5-943E-4365-A85E-2638C3884811}" srcOrd="0" destOrd="0" parTransId="{D6F85FB8-F503-4597-8237-0560FED38FD0}" sibTransId="{8DBCD2F7-202C-4562-81F4-67751529DFE0}"/>
    <dgm:cxn modelId="{E1B2D2AB-6B5E-4B03-9F27-C56548CE8C8E}" type="presOf" srcId="{286BCC49-EA2E-4E69-B462-BF8018B6DEE8}" destId="{16B0A5B2-2951-4C67-99BC-C4D4AABC3ED9}" srcOrd="0" destOrd="1" presId="urn:microsoft.com/office/officeart/2005/8/layout/vList5"/>
    <dgm:cxn modelId="{69E2F2C3-90AC-4D65-8F15-00E9587AD7A3}" srcId="{7B18055E-C387-410A-96C7-9E1FB7DF69DD}" destId="{83DD7B4C-B5D0-47F5-97CF-FB20C76960D4}" srcOrd="1" destOrd="0" parTransId="{858CB5AF-AEF9-44DD-A38F-DD35BA0ADE89}" sibTransId="{6B2FA602-B854-4DEB-8574-1C55B8B7093B}"/>
    <dgm:cxn modelId="{A2E9BECB-A379-4240-AD8E-203154CF5F6B}" srcId="{7B18055E-C387-410A-96C7-9E1FB7DF69DD}" destId="{7A93FFCF-C29A-41BB-963A-4FF69A2FE1E2}" srcOrd="0" destOrd="0" parTransId="{24ECC55E-7A6F-48EE-A3F0-F36D10631B50}" sibTransId="{12B23505-93BB-4CD7-BFC9-645D62302534}"/>
    <dgm:cxn modelId="{F409B2D3-2146-4245-96C6-96428BB2D148}" srcId="{1DC9B328-FEBF-4E55-B562-67BF520BE9CA}" destId="{8DB9A70C-1AFE-42A6-B006-67E7593F1EEA}" srcOrd="0" destOrd="0" parTransId="{A983DE7B-6162-4323-B77A-C34273409702}" sibTransId="{8FFA8F43-C729-426B-A4A6-59F213B1BEE7}"/>
    <dgm:cxn modelId="{BB3FEED6-3B6B-4007-B26C-27778BEF7D76}" srcId="{83DD7B4C-B5D0-47F5-97CF-FB20C76960D4}" destId="{D8424338-BA19-46F7-B670-F3AA09971D9A}" srcOrd="1" destOrd="0" parTransId="{3B4B27C9-E183-4306-9ED2-7037728280A5}" sibTransId="{FA7D65FF-9D24-4E6B-9A07-E23CCBDFB269}"/>
    <dgm:cxn modelId="{2850FCE3-126E-400D-BB85-202AF27ECC77}" type="presOf" srcId="{8DB9A70C-1AFE-42A6-B006-67E7593F1EEA}" destId="{E277856F-E257-49C8-BBAF-F0A974D9BEE8}" srcOrd="0" destOrd="0" presId="urn:microsoft.com/office/officeart/2005/8/layout/vList5"/>
    <dgm:cxn modelId="{6F13D8EA-25B8-483D-9A7E-0804FF42201E}" type="presOf" srcId="{7B18055E-C387-410A-96C7-9E1FB7DF69DD}" destId="{B509F7BF-484E-4776-BE9E-A129B18C98CC}" srcOrd="0" destOrd="0" presId="urn:microsoft.com/office/officeart/2005/8/layout/vList5"/>
    <dgm:cxn modelId="{D3C099F3-EE30-4786-806B-0DCD1D845C74}" type="presOf" srcId="{7A93FFCF-C29A-41BB-963A-4FF69A2FE1E2}" destId="{CD3D5EA3-2DD1-4710-9790-FC4D918D7C26}" srcOrd="0" destOrd="0" presId="urn:microsoft.com/office/officeart/2005/8/layout/vList5"/>
    <dgm:cxn modelId="{FCF05DF9-7B48-4708-B681-94A9C385F402}" srcId="{7B18055E-C387-410A-96C7-9E1FB7DF69DD}" destId="{EBAA2EA3-4971-4F21-BA30-CD15B37864A9}" srcOrd="2" destOrd="0" parTransId="{B0390E32-22F6-4323-A08F-B2EFF99D4D6B}" sibTransId="{C2A0C377-95B3-480A-9772-462FC07923A5}"/>
    <dgm:cxn modelId="{B9FC17FD-5FAC-45B9-93A4-E6D9D5C1FCEB}" srcId="{7B18055E-C387-410A-96C7-9E1FB7DF69DD}" destId="{1DC9B328-FEBF-4E55-B562-67BF520BE9CA}" srcOrd="3" destOrd="0" parTransId="{BAC217BE-AD69-4EAC-A5E5-CA2973B2D5EE}" sibTransId="{90B9E883-B9CB-45EA-8F7B-C03A75DDBB67}"/>
    <dgm:cxn modelId="{38004347-7625-41E7-BEAE-F6E4BB1D6A15}" type="presParOf" srcId="{B509F7BF-484E-4776-BE9E-A129B18C98CC}" destId="{7D4252DD-16DE-4E68-8EE3-454376955ABC}" srcOrd="0" destOrd="0" presId="urn:microsoft.com/office/officeart/2005/8/layout/vList5"/>
    <dgm:cxn modelId="{0C98A9CF-620C-4C05-BFF9-A7E2968E344A}" type="presParOf" srcId="{7D4252DD-16DE-4E68-8EE3-454376955ABC}" destId="{CD3D5EA3-2DD1-4710-9790-FC4D918D7C26}" srcOrd="0" destOrd="0" presId="urn:microsoft.com/office/officeart/2005/8/layout/vList5"/>
    <dgm:cxn modelId="{7B6A5FD1-AFE5-45D7-B6B6-AFFF77629EDB}" type="presParOf" srcId="{7D4252DD-16DE-4E68-8EE3-454376955ABC}" destId="{16B0A5B2-2951-4C67-99BC-C4D4AABC3ED9}" srcOrd="1" destOrd="0" presId="urn:microsoft.com/office/officeart/2005/8/layout/vList5"/>
    <dgm:cxn modelId="{4F1AB91F-5AC4-4681-B834-EE8898526666}" type="presParOf" srcId="{B509F7BF-484E-4776-BE9E-A129B18C98CC}" destId="{B3E3D918-6182-44EC-B36C-9D9F0113CEF8}" srcOrd="1" destOrd="0" presId="urn:microsoft.com/office/officeart/2005/8/layout/vList5"/>
    <dgm:cxn modelId="{89AA1A89-95AD-4F02-B730-7814BFD3328B}" type="presParOf" srcId="{B509F7BF-484E-4776-BE9E-A129B18C98CC}" destId="{8016CBF7-4D03-49EC-9BC9-1E5A29A06AFA}" srcOrd="2" destOrd="0" presId="urn:microsoft.com/office/officeart/2005/8/layout/vList5"/>
    <dgm:cxn modelId="{0174D930-A0C4-4A48-91F9-F23C5A3EAE84}" type="presParOf" srcId="{8016CBF7-4D03-49EC-9BC9-1E5A29A06AFA}" destId="{63F0BA17-952C-41CF-A5D5-6145D37C0E81}" srcOrd="0" destOrd="0" presId="urn:microsoft.com/office/officeart/2005/8/layout/vList5"/>
    <dgm:cxn modelId="{8598467F-A967-4D01-A7F8-A63C68757042}" type="presParOf" srcId="{8016CBF7-4D03-49EC-9BC9-1E5A29A06AFA}" destId="{3BEB3E9F-A202-42D7-95C9-314E187EC5AE}" srcOrd="1" destOrd="0" presId="urn:microsoft.com/office/officeart/2005/8/layout/vList5"/>
    <dgm:cxn modelId="{B14D0FF4-D8B6-4C36-B9C4-A9CA7701E108}" type="presParOf" srcId="{B509F7BF-484E-4776-BE9E-A129B18C98CC}" destId="{C802BFA6-DA1B-4777-9C7E-5EBCFB70AB90}" srcOrd="3" destOrd="0" presId="urn:microsoft.com/office/officeart/2005/8/layout/vList5"/>
    <dgm:cxn modelId="{737C6257-8F45-4EDC-8686-31968BA6EBF5}" type="presParOf" srcId="{B509F7BF-484E-4776-BE9E-A129B18C98CC}" destId="{CB919549-2BA2-4492-947E-888DFB7195E4}" srcOrd="4" destOrd="0" presId="urn:microsoft.com/office/officeart/2005/8/layout/vList5"/>
    <dgm:cxn modelId="{7AE27049-B91D-4DDB-9F49-16F3557BA4A6}" type="presParOf" srcId="{CB919549-2BA2-4492-947E-888DFB7195E4}" destId="{4CB376C6-859B-471A-8E0F-9398707C8749}" srcOrd="0" destOrd="0" presId="urn:microsoft.com/office/officeart/2005/8/layout/vList5"/>
    <dgm:cxn modelId="{09CDFDC1-732D-4AAF-9305-44492C432DC7}" type="presParOf" srcId="{CB919549-2BA2-4492-947E-888DFB7195E4}" destId="{926AEC49-46BC-4CE7-A4E9-477912642702}" srcOrd="1" destOrd="0" presId="urn:microsoft.com/office/officeart/2005/8/layout/vList5"/>
    <dgm:cxn modelId="{332E4363-E62C-4A1C-B7CF-B4C9E26111B6}" type="presParOf" srcId="{B509F7BF-484E-4776-BE9E-A129B18C98CC}" destId="{7546C1A1-DEDC-440C-A32E-50229F17095A}" srcOrd="5" destOrd="0" presId="urn:microsoft.com/office/officeart/2005/8/layout/vList5"/>
    <dgm:cxn modelId="{E4BA3233-A911-4AEE-8DD4-A1CFD089155F}" type="presParOf" srcId="{B509F7BF-484E-4776-BE9E-A129B18C98CC}" destId="{86BA3CC0-0C5B-4D21-9B03-042435702935}" srcOrd="6" destOrd="0" presId="urn:microsoft.com/office/officeart/2005/8/layout/vList5"/>
    <dgm:cxn modelId="{C87AC324-0811-40FB-8A25-E8313D38691C}" type="presParOf" srcId="{86BA3CC0-0C5B-4D21-9B03-042435702935}" destId="{53576D57-E3C7-4D45-B2E8-457C7EC682C1}" srcOrd="0" destOrd="0" presId="urn:microsoft.com/office/officeart/2005/8/layout/vList5"/>
    <dgm:cxn modelId="{39D96BB6-BFF7-4E30-AEFE-F916E4A04EE4}" type="presParOf" srcId="{86BA3CC0-0C5B-4D21-9B03-042435702935}" destId="{E277856F-E257-49C8-BBAF-F0A974D9BEE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078E271-E7DD-4D31-92CC-647E5BC59E9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26E33C70-C6D3-492D-A374-50E969BE8ACC}">
      <dgm:prSet phldrT="[Text]" custT="1"/>
      <dgm:spPr/>
      <dgm:t>
        <a:bodyPr/>
        <a:lstStyle/>
        <a:p>
          <a:r>
            <a:rPr lang="en-US" sz="1400" dirty="0">
              <a:latin typeface="Signika" panose="020B0604020202020204" charset="0"/>
            </a:rPr>
            <a:t>Divergent Financial Interest</a:t>
          </a:r>
          <a:endParaRPr lang="en-IN" sz="1400" dirty="0">
            <a:latin typeface="Signika" panose="020B0604020202020204" charset="0"/>
          </a:endParaRPr>
        </a:p>
      </dgm:t>
    </dgm:pt>
    <dgm:pt modelId="{03AA4F21-F031-49D5-9B1B-CDD7DEC73D71}" type="parTrans" cxnId="{90408E6F-DD31-4C9D-A013-63E862A5230E}">
      <dgm:prSet/>
      <dgm:spPr/>
      <dgm:t>
        <a:bodyPr/>
        <a:lstStyle/>
        <a:p>
          <a:endParaRPr lang="en-IN" sz="1400">
            <a:latin typeface="Signika" panose="020B0604020202020204" charset="0"/>
          </a:endParaRPr>
        </a:p>
      </dgm:t>
    </dgm:pt>
    <dgm:pt modelId="{F0687F45-DA9F-4BF2-A2A3-7986E4B23B83}" type="sibTrans" cxnId="{90408E6F-DD31-4C9D-A013-63E862A5230E}">
      <dgm:prSet/>
      <dgm:spPr/>
      <dgm:t>
        <a:bodyPr/>
        <a:lstStyle/>
        <a:p>
          <a:endParaRPr lang="en-IN" sz="1400">
            <a:latin typeface="Signika" panose="020B0604020202020204" charset="0"/>
          </a:endParaRPr>
        </a:p>
      </dgm:t>
    </dgm:pt>
    <dgm:pt modelId="{0B592BA6-8031-412B-A20C-837FDD911AB5}">
      <dgm:prSet phldrT="[Text]" custT="1"/>
      <dgm:spPr/>
      <dgm:t>
        <a:bodyPr/>
        <a:lstStyle/>
        <a:p>
          <a:r>
            <a:rPr lang="en-US" sz="1400" dirty="0">
              <a:latin typeface="Signika" panose="020B0604020202020204" charset="0"/>
            </a:rPr>
            <a:t>Regulatory Ambiguity and Compliance Burden</a:t>
          </a:r>
          <a:endParaRPr lang="en-IN" sz="1400" dirty="0">
            <a:latin typeface="Signika" panose="020B0604020202020204" charset="0"/>
          </a:endParaRPr>
        </a:p>
      </dgm:t>
    </dgm:pt>
    <dgm:pt modelId="{7A8B2490-55D6-48FE-9770-B9322E18E01E}" type="parTrans" cxnId="{2B642379-1155-4421-A169-82189BBD8049}">
      <dgm:prSet/>
      <dgm:spPr/>
      <dgm:t>
        <a:bodyPr/>
        <a:lstStyle/>
        <a:p>
          <a:endParaRPr lang="en-IN" sz="1400">
            <a:latin typeface="Signika" panose="020B0604020202020204" charset="0"/>
          </a:endParaRPr>
        </a:p>
      </dgm:t>
    </dgm:pt>
    <dgm:pt modelId="{8B04E0EC-47B9-4FBD-838F-FF6D4E98F467}" type="sibTrans" cxnId="{2B642379-1155-4421-A169-82189BBD8049}">
      <dgm:prSet/>
      <dgm:spPr/>
      <dgm:t>
        <a:bodyPr/>
        <a:lstStyle/>
        <a:p>
          <a:endParaRPr lang="en-IN" sz="1400">
            <a:latin typeface="Signika" panose="020B0604020202020204" charset="0"/>
          </a:endParaRPr>
        </a:p>
      </dgm:t>
    </dgm:pt>
    <dgm:pt modelId="{7CF39173-49D5-4D8E-B7B0-FEDEA3E54CF7}">
      <dgm:prSet phldrT="[Text]" custT="1"/>
      <dgm:spPr/>
      <dgm:t>
        <a:bodyPr/>
        <a:lstStyle/>
        <a:p>
          <a:r>
            <a:rPr lang="en-US" sz="1400" dirty="0">
              <a:latin typeface="Signika" panose="020B0604020202020204" charset="0"/>
            </a:rPr>
            <a:t>Resource Allocation and Budgetary Constraints</a:t>
          </a:r>
          <a:endParaRPr lang="en-IN" sz="1400" dirty="0">
            <a:latin typeface="Signika" panose="020B0604020202020204" charset="0"/>
          </a:endParaRPr>
        </a:p>
      </dgm:t>
    </dgm:pt>
    <dgm:pt modelId="{F437A7C2-8996-43AD-BC23-3C423DAE0FBE}" type="parTrans" cxnId="{EB5F8D28-D39A-42FA-B661-6316A81A61F7}">
      <dgm:prSet/>
      <dgm:spPr/>
      <dgm:t>
        <a:bodyPr/>
        <a:lstStyle/>
        <a:p>
          <a:endParaRPr lang="en-IN" sz="1400">
            <a:latin typeface="Signika" panose="020B0604020202020204" charset="0"/>
          </a:endParaRPr>
        </a:p>
      </dgm:t>
    </dgm:pt>
    <dgm:pt modelId="{37CFCE33-1747-4F44-B278-F5391DC1A505}" type="sibTrans" cxnId="{EB5F8D28-D39A-42FA-B661-6316A81A61F7}">
      <dgm:prSet/>
      <dgm:spPr/>
      <dgm:t>
        <a:bodyPr/>
        <a:lstStyle/>
        <a:p>
          <a:endParaRPr lang="en-IN" sz="1400">
            <a:latin typeface="Signika" panose="020B0604020202020204" charset="0"/>
          </a:endParaRPr>
        </a:p>
      </dgm:t>
    </dgm:pt>
    <dgm:pt modelId="{D0148371-3915-4B8D-9528-25551E298200}">
      <dgm:prSet phldrT="[Text]" custT="1"/>
      <dgm:spPr/>
      <dgm:t>
        <a:bodyPr/>
        <a:lstStyle/>
        <a:p>
          <a:r>
            <a:rPr lang="en-US" sz="1400" dirty="0">
              <a:latin typeface="Signika" panose="020B0604020202020204" charset="0"/>
            </a:rPr>
            <a:t>Audit and Financial Reporting Discrepancies</a:t>
          </a:r>
          <a:endParaRPr lang="en-IN" sz="1400" dirty="0">
            <a:latin typeface="Signika" panose="020B0604020202020204" charset="0"/>
          </a:endParaRPr>
        </a:p>
      </dgm:t>
    </dgm:pt>
    <dgm:pt modelId="{E6215E65-021B-419A-B280-3EC60010EDF0}" type="parTrans" cxnId="{F2EE029D-5496-4D42-9D74-37951E5AC8FE}">
      <dgm:prSet/>
      <dgm:spPr/>
      <dgm:t>
        <a:bodyPr/>
        <a:lstStyle/>
        <a:p>
          <a:endParaRPr lang="en-IN" sz="1400">
            <a:latin typeface="Signika" panose="020B0604020202020204" charset="0"/>
          </a:endParaRPr>
        </a:p>
      </dgm:t>
    </dgm:pt>
    <dgm:pt modelId="{D42CC832-CC0E-42A4-9648-CF7F6E1244CA}" type="sibTrans" cxnId="{F2EE029D-5496-4D42-9D74-37951E5AC8FE}">
      <dgm:prSet/>
      <dgm:spPr/>
      <dgm:t>
        <a:bodyPr/>
        <a:lstStyle/>
        <a:p>
          <a:endParaRPr lang="en-IN" sz="1400">
            <a:latin typeface="Signika" panose="020B0604020202020204" charset="0"/>
          </a:endParaRPr>
        </a:p>
      </dgm:t>
    </dgm:pt>
    <dgm:pt modelId="{B8C494D4-32BB-4627-8869-5650C451A612}">
      <dgm:prSet phldrT="[Text]" custT="1"/>
      <dgm:spPr/>
      <dgm:t>
        <a:bodyPr/>
        <a:lstStyle/>
        <a:p>
          <a:r>
            <a:rPr lang="en-IN" sz="1400" dirty="0">
              <a:latin typeface="Signika" panose="020B0604020202020204" charset="0"/>
            </a:rPr>
            <a:t>Management and Board Disagreements</a:t>
          </a:r>
        </a:p>
      </dgm:t>
    </dgm:pt>
    <dgm:pt modelId="{76FFCCB9-1E9D-4138-85DD-F009F50B2D2B}" type="parTrans" cxnId="{6600D799-2E5E-4ACC-8971-3A6FCFECE6D3}">
      <dgm:prSet/>
      <dgm:spPr/>
      <dgm:t>
        <a:bodyPr/>
        <a:lstStyle/>
        <a:p>
          <a:endParaRPr lang="en-IN" sz="1400">
            <a:latin typeface="Signika" panose="020B0604020202020204" charset="0"/>
          </a:endParaRPr>
        </a:p>
      </dgm:t>
    </dgm:pt>
    <dgm:pt modelId="{679D7323-10D5-47A3-A58D-C92DD0C435C9}" type="sibTrans" cxnId="{6600D799-2E5E-4ACC-8971-3A6FCFECE6D3}">
      <dgm:prSet/>
      <dgm:spPr/>
      <dgm:t>
        <a:bodyPr/>
        <a:lstStyle/>
        <a:p>
          <a:endParaRPr lang="en-IN" sz="1400">
            <a:latin typeface="Signika" panose="020B0604020202020204" charset="0"/>
          </a:endParaRPr>
        </a:p>
      </dgm:t>
    </dgm:pt>
    <dgm:pt modelId="{CC6F6372-B77E-45B3-8A85-2C862397B31C}">
      <dgm:prSet phldrT="[Text]" custT="1"/>
      <dgm:spPr/>
      <dgm:t>
        <a:bodyPr/>
        <a:lstStyle/>
        <a:p>
          <a:r>
            <a:rPr lang="en-IN" sz="1400">
              <a:latin typeface="Signika" panose="020B0604020202020204" charset="0"/>
            </a:rPr>
            <a:t>Taxation and Regulatory Changes</a:t>
          </a:r>
          <a:endParaRPr lang="en-IN" sz="1400" dirty="0">
            <a:latin typeface="Signika" panose="020B0604020202020204" charset="0"/>
          </a:endParaRPr>
        </a:p>
      </dgm:t>
    </dgm:pt>
    <dgm:pt modelId="{AC766CCD-247B-4174-84B9-D02A00FBCCC4}" type="parTrans" cxnId="{101BE9A5-6A9E-43BA-8F11-5BA7F9F7E2A8}">
      <dgm:prSet/>
      <dgm:spPr/>
      <dgm:t>
        <a:bodyPr/>
        <a:lstStyle/>
        <a:p>
          <a:endParaRPr lang="en-IN" sz="1400">
            <a:latin typeface="Signika" panose="020B0604020202020204" charset="0"/>
          </a:endParaRPr>
        </a:p>
      </dgm:t>
    </dgm:pt>
    <dgm:pt modelId="{4AB59256-B75E-464A-B21F-0701BBBCBA8D}" type="sibTrans" cxnId="{101BE9A5-6A9E-43BA-8F11-5BA7F9F7E2A8}">
      <dgm:prSet/>
      <dgm:spPr/>
      <dgm:t>
        <a:bodyPr/>
        <a:lstStyle/>
        <a:p>
          <a:endParaRPr lang="en-IN" sz="1400">
            <a:latin typeface="Signika" panose="020B0604020202020204" charset="0"/>
          </a:endParaRPr>
        </a:p>
      </dgm:t>
    </dgm:pt>
    <dgm:pt modelId="{CBBDDF5B-F07B-4058-8425-030BB255A625}">
      <dgm:prSet phldrT="[Text]" custT="1"/>
      <dgm:spPr/>
      <dgm:t>
        <a:bodyPr/>
        <a:lstStyle/>
        <a:p>
          <a:r>
            <a:rPr lang="en-IN" sz="1400">
              <a:latin typeface="Signika" panose="020B0604020202020204" charset="0"/>
            </a:rPr>
            <a:t>Contractual Disputes</a:t>
          </a:r>
          <a:endParaRPr lang="en-IN" sz="1400" dirty="0">
            <a:latin typeface="Signika" panose="020B0604020202020204" charset="0"/>
          </a:endParaRPr>
        </a:p>
      </dgm:t>
    </dgm:pt>
    <dgm:pt modelId="{42E21FB0-02F6-4C6F-B2E4-AC94B69D8A87}" type="parTrans" cxnId="{5B52DA8D-D6A6-4984-80C7-6714AE23034A}">
      <dgm:prSet/>
      <dgm:spPr/>
      <dgm:t>
        <a:bodyPr/>
        <a:lstStyle/>
        <a:p>
          <a:endParaRPr lang="en-IN" sz="1400">
            <a:latin typeface="Signika" panose="020B0604020202020204" charset="0"/>
          </a:endParaRPr>
        </a:p>
      </dgm:t>
    </dgm:pt>
    <dgm:pt modelId="{BFFA94DE-86E0-4041-99E1-7E2969D93185}" type="sibTrans" cxnId="{5B52DA8D-D6A6-4984-80C7-6714AE23034A}">
      <dgm:prSet/>
      <dgm:spPr/>
      <dgm:t>
        <a:bodyPr/>
        <a:lstStyle/>
        <a:p>
          <a:endParaRPr lang="en-IN" sz="1400">
            <a:latin typeface="Signika" panose="020B0604020202020204" charset="0"/>
          </a:endParaRPr>
        </a:p>
      </dgm:t>
    </dgm:pt>
    <dgm:pt modelId="{23B603DF-5CBC-4548-8776-F69E958E2735}">
      <dgm:prSet phldrT="[Text]" custT="1"/>
      <dgm:spPr/>
      <dgm:t>
        <a:bodyPr/>
        <a:lstStyle/>
        <a:p>
          <a:r>
            <a:rPr lang="en-IN" sz="1400">
              <a:latin typeface="Signika" panose="020B0604020202020204" charset="0"/>
            </a:rPr>
            <a:t>Competing Stakeholder Interests</a:t>
          </a:r>
          <a:endParaRPr lang="en-IN" sz="1400" dirty="0">
            <a:latin typeface="Signika" panose="020B0604020202020204" charset="0"/>
          </a:endParaRPr>
        </a:p>
      </dgm:t>
    </dgm:pt>
    <dgm:pt modelId="{2F66231C-EA33-4874-BBF8-55329D6C0094}" type="parTrans" cxnId="{E44A7D3F-44CD-4586-91B1-E34AF8880D91}">
      <dgm:prSet/>
      <dgm:spPr/>
      <dgm:t>
        <a:bodyPr/>
        <a:lstStyle/>
        <a:p>
          <a:endParaRPr lang="en-IN" sz="1400">
            <a:latin typeface="Signika" panose="020B0604020202020204" charset="0"/>
          </a:endParaRPr>
        </a:p>
      </dgm:t>
    </dgm:pt>
    <dgm:pt modelId="{55FCEF0A-C9AF-405C-8397-4D202F03CA82}" type="sibTrans" cxnId="{E44A7D3F-44CD-4586-91B1-E34AF8880D91}">
      <dgm:prSet/>
      <dgm:spPr/>
      <dgm:t>
        <a:bodyPr/>
        <a:lstStyle/>
        <a:p>
          <a:endParaRPr lang="en-IN" sz="1400">
            <a:latin typeface="Signika" panose="020B0604020202020204" charset="0"/>
          </a:endParaRPr>
        </a:p>
      </dgm:t>
    </dgm:pt>
    <dgm:pt modelId="{7536F26A-7051-4A75-9395-6B52AA43EA5A}">
      <dgm:prSet phldrT="[Text]" custT="1"/>
      <dgm:spPr/>
      <dgm:t>
        <a:bodyPr/>
        <a:lstStyle/>
        <a:p>
          <a:r>
            <a:rPr lang="en-US" sz="1400" dirty="0">
              <a:latin typeface="Signika" panose="020B0604020202020204" charset="0"/>
            </a:rPr>
            <a:t>Market Volatility and Economic Uncertainty</a:t>
          </a:r>
          <a:endParaRPr lang="en-IN" sz="1400" dirty="0">
            <a:latin typeface="Signika" panose="020B0604020202020204" charset="0"/>
          </a:endParaRPr>
        </a:p>
      </dgm:t>
    </dgm:pt>
    <dgm:pt modelId="{D66600D0-073D-451F-8048-3519BF374C07}" type="parTrans" cxnId="{164FDE7B-E70A-4928-AECA-4EBE7663C1A3}">
      <dgm:prSet/>
      <dgm:spPr/>
      <dgm:t>
        <a:bodyPr/>
        <a:lstStyle/>
        <a:p>
          <a:endParaRPr lang="en-IN" sz="1400">
            <a:latin typeface="Signika" panose="020B0604020202020204" charset="0"/>
          </a:endParaRPr>
        </a:p>
      </dgm:t>
    </dgm:pt>
    <dgm:pt modelId="{1F015E29-AC98-449D-A778-BCB8AA8480B0}" type="sibTrans" cxnId="{164FDE7B-E70A-4928-AECA-4EBE7663C1A3}">
      <dgm:prSet/>
      <dgm:spPr/>
      <dgm:t>
        <a:bodyPr/>
        <a:lstStyle/>
        <a:p>
          <a:endParaRPr lang="en-IN" sz="1400">
            <a:latin typeface="Signika" panose="020B0604020202020204" charset="0"/>
          </a:endParaRPr>
        </a:p>
      </dgm:t>
    </dgm:pt>
    <dgm:pt modelId="{50BBE5B2-4E5F-4F8C-A305-8E6E179B7AA1}" type="pres">
      <dgm:prSet presAssocID="{6078E271-E7DD-4D31-92CC-647E5BC59E9C}" presName="diagram" presStyleCnt="0">
        <dgm:presLayoutVars>
          <dgm:dir/>
          <dgm:resizeHandles val="exact"/>
        </dgm:presLayoutVars>
      </dgm:prSet>
      <dgm:spPr/>
    </dgm:pt>
    <dgm:pt modelId="{3BA1A09F-CFE4-44F6-B973-5D1B545B2D82}" type="pres">
      <dgm:prSet presAssocID="{26E33C70-C6D3-492D-A374-50E969BE8ACC}" presName="node" presStyleLbl="node1" presStyleIdx="0" presStyleCnt="9">
        <dgm:presLayoutVars>
          <dgm:bulletEnabled val="1"/>
        </dgm:presLayoutVars>
      </dgm:prSet>
      <dgm:spPr/>
    </dgm:pt>
    <dgm:pt modelId="{8AF254A7-5AF7-4FC4-9F6D-BCF027B00B25}" type="pres">
      <dgm:prSet presAssocID="{F0687F45-DA9F-4BF2-A2A3-7986E4B23B83}" presName="sibTrans" presStyleCnt="0"/>
      <dgm:spPr/>
    </dgm:pt>
    <dgm:pt modelId="{728ADE13-408E-4FE0-9795-F4881EDE029E}" type="pres">
      <dgm:prSet presAssocID="{0B592BA6-8031-412B-A20C-837FDD911AB5}" presName="node" presStyleLbl="node1" presStyleIdx="1" presStyleCnt="9">
        <dgm:presLayoutVars>
          <dgm:bulletEnabled val="1"/>
        </dgm:presLayoutVars>
      </dgm:prSet>
      <dgm:spPr/>
    </dgm:pt>
    <dgm:pt modelId="{5CCB08D7-0630-4B1C-9415-75323C232499}" type="pres">
      <dgm:prSet presAssocID="{8B04E0EC-47B9-4FBD-838F-FF6D4E98F467}" presName="sibTrans" presStyleCnt="0"/>
      <dgm:spPr/>
    </dgm:pt>
    <dgm:pt modelId="{C5714C69-FF68-4E09-8C39-D9328A9B5841}" type="pres">
      <dgm:prSet presAssocID="{7CF39173-49D5-4D8E-B7B0-FEDEA3E54CF7}" presName="node" presStyleLbl="node1" presStyleIdx="2" presStyleCnt="9">
        <dgm:presLayoutVars>
          <dgm:bulletEnabled val="1"/>
        </dgm:presLayoutVars>
      </dgm:prSet>
      <dgm:spPr/>
    </dgm:pt>
    <dgm:pt modelId="{C2386809-8851-4DEE-B107-641211D22E1E}" type="pres">
      <dgm:prSet presAssocID="{37CFCE33-1747-4F44-B278-F5391DC1A505}" presName="sibTrans" presStyleCnt="0"/>
      <dgm:spPr/>
    </dgm:pt>
    <dgm:pt modelId="{AD916365-3570-40DC-B6AB-877FEBB4DAD4}" type="pres">
      <dgm:prSet presAssocID="{D0148371-3915-4B8D-9528-25551E298200}" presName="node" presStyleLbl="node1" presStyleIdx="3" presStyleCnt="9">
        <dgm:presLayoutVars>
          <dgm:bulletEnabled val="1"/>
        </dgm:presLayoutVars>
      </dgm:prSet>
      <dgm:spPr/>
    </dgm:pt>
    <dgm:pt modelId="{8F6DF4EE-4A01-41F7-B1E5-014FDADD0249}" type="pres">
      <dgm:prSet presAssocID="{D42CC832-CC0E-42A4-9648-CF7F6E1244CA}" presName="sibTrans" presStyleCnt="0"/>
      <dgm:spPr/>
    </dgm:pt>
    <dgm:pt modelId="{F84CB9C1-2FFE-4C3C-A5CC-B7D17F910DB2}" type="pres">
      <dgm:prSet presAssocID="{B8C494D4-32BB-4627-8869-5650C451A612}" presName="node" presStyleLbl="node1" presStyleIdx="4" presStyleCnt="9">
        <dgm:presLayoutVars>
          <dgm:bulletEnabled val="1"/>
        </dgm:presLayoutVars>
      </dgm:prSet>
      <dgm:spPr/>
    </dgm:pt>
    <dgm:pt modelId="{921B742C-7D20-4CE3-8180-06FBF45C4980}" type="pres">
      <dgm:prSet presAssocID="{679D7323-10D5-47A3-A58D-C92DD0C435C9}" presName="sibTrans" presStyleCnt="0"/>
      <dgm:spPr/>
    </dgm:pt>
    <dgm:pt modelId="{22A61152-7A1E-4EA1-8D2F-688789190411}" type="pres">
      <dgm:prSet presAssocID="{CC6F6372-B77E-45B3-8A85-2C862397B31C}" presName="node" presStyleLbl="node1" presStyleIdx="5" presStyleCnt="9">
        <dgm:presLayoutVars>
          <dgm:bulletEnabled val="1"/>
        </dgm:presLayoutVars>
      </dgm:prSet>
      <dgm:spPr/>
    </dgm:pt>
    <dgm:pt modelId="{627FE710-FE62-4732-9586-A55DAF7EEAD6}" type="pres">
      <dgm:prSet presAssocID="{4AB59256-B75E-464A-B21F-0701BBBCBA8D}" presName="sibTrans" presStyleCnt="0"/>
      <dgm:spPr/>
    </dgm:pt>
    <dgm:pt modelId="{ECE278A7-CEAA-4256-90D5-BA465DF7B5BC}" type="pres">
      <dgm:prSet presAssocID="{CBBDDF5B-F07B-4058-8425-030BB255A625}" presName="node" presStyleLbl="node1" presStyleIdx="6" presStyleCnt="9">
        <dgm:presLayoutVars>
          <dgm:bulletEnabled val="1"/>
        </dgm:presLayoutVars>
      </dgm:prSet>
      <dgm:spPr/>
    </dgm:pt>
    <dgm:pt modelId="{4748CD44-7990-4254-B0AC-BB24EE7F4544}" type="pres">
      <dgm:prSet presAssocID="{BFFA94DE-86E0-4041-99E1-7E2969D93185}" presName="sibTrans" presStyleCnt="0"/>
      <dgm:spPr/>
    </dgm:pt>
    <dgm:pt modelId="{019C7598-2660-4A55-9A9A-05862F6AB9A5}" type="pres">
      <dgm:prSet presAssocID="{23B603DF-5CBC-4548-8776-F69E958E2735}" presName="node" presStyleLbl="node1" presStyleIdx="7" presStyleCnt="9">
        <dgm:presLayoutVars>
          <dgm:bulletEnabled val="1"/>
        </dgm:presLayoutVars>
      </dgm:prSet>
      <dgm:spPr/>
    </dgm:pt>
    <dgm:pt modelId="{A9BDB07E-572D-493B-A3F2-E6DE14235F48}" type="pres">
      <dgm:prSet presAssocID="{55FCEF0A-C9AF-405C-8397-4D202F03CA82}" presName="sibTrans" presStyleCnt="0"/>
      <dgm:spPr/>
    </dgm:pt>
    <dgm:pt modelId="{D5F7FDE8-3A3C-49A5-8C7D-8DC22ACFE47B}" type="pres">
      <dgm:prSet presAssocID="{7536F26A-7051-4A75-9395-6B52AA43EA5A}" presName="node" presStyleLbl="node1" presStyleIdx="8" presStyleCnt="9">
        <dgm:presLayoutVars>
          <dgm:bulletEnabled val="1"/>
        </dgm:presLayoutVars>
      </dgm:prSet>
      <dgm:spPr/>
    </dgm:pt>
  </dgm:ptLst>
  <dgm:cxnLst>
    <dgm:cxn modelId="{BF21DE21-F0E0-498F-9478-C27D20701C0E}" type="presOf" srcId="{0B592BA6-8031-412B-A20C-837FDD911AB5}" destId="{728ADE13-408E-4FE0-9795-F4881EDE029E}" srcOrd="0" destOrd="0" presId="urn:microsoft.com/office/officeart/2005/8/layout/default"/>
    <dgm:cxn modelId="{EB5F8D28-D39A-42FA-B661-6316A81A61F7}" srcId="{6078E271-E7DD-4D31-92CC-647E5BC59E9C}" destId="{7CF39173-49D5-4D8E-B7B0-FEDEA3E54CF7}" srcOrd="2" destOrd="0" parTransId="{F437A7C2-8996-43AD-BC23-3C423DAE0FBE}" sibTransId="{37CFCE33-1747-4F44-B278-F5391DC1A505}"/>
    <dgm:cxn modelId="{E44A7D3F-44CD-4586-91B1-E34AF8880D91}" srcId="{6078E271-E7DD-4D31-92CC-647E5BC59E9C}" destId="{23B603DF-5CBC-4548-8776-F69E958E2735}" srcOrd="7" destOrd="0" parTransId="{2F66231C-EA33-4874-BBF8-55329D6C0094}" sibTransId="{55FCEF0A-C9AF-405C-8397-4D202F03CA82}"/>
    <dgm:cxn modelId="{48136A6B-FC17-47FD-9F2B-C7EB01569AC4}" type="presOf" srcId="{7536F26A-7051-4A75-9395-6B52AA43EA5A}" destId="{D5F7FDE8-3A3C-49A5-8C7D-8DC22ACFE47B}" srcOrd="0" destOrd="0" presId="urn:microsoft.com/office/officeart/2005/8/layout/default"/>
    <dgm:cxn modelId="{8FEDC14B-A5F6-4E5A-9C00-4A33B6A205D5}" type="presOf" srcId="{D0148371-3915-4B8D-9528-25551E298200}" destId="{AD916365-3570-40DC-B6AB-877FEBB4DAD4}" srcOrd="0" destOrd="0" presId="urn:microsoft.com/office/officeart/2005/8/layout/default"/>
    <dgm:cxn modelId="{90408E6F-DD31-4C9D-A013-63E862A5230E}" srcId="{6078E271-E7DD-4D31-92CC-647E5BC59E9C}" destId="{26E33C70-C6D3-492D-A374-50E969BE8ACC}" srcOrd="0" destOrd="0" parTransId="{03AA4F21-F031-49D5-9B1B-CDD7DEC73D71}" sibTransId="{F0687F45-DA9F-4BF2-A2A3-7986E4B23B83}"/>
    <dgm:cxn modelId="{2B642379-1155-4421-A169-82189BBD8049}" srcId="{6078E271-E7DD-4D31-92CC-647E5BC59E9C}" destId="{0B592BA6-8031-412B-A20C-837FDD911AB5}" srcOrd="1" destOrd="0" parTransId="{7A8B2490-55D6-48FE-9770-B9322E18E01E}" sibTransId="{8B04E0EC-47B9-4FBD-838F-FF6D4E98F467}"/>
    <dgm:cxn modelId="{164FDE7B-E70A-4928-AECA-4EBE7663C1A3}" srcId="{6078E271-E7DD-4D31-92CC-647E5BC59E9C}" destId="{7536F26A-7051-4A75-9395-6B52AA43EA5A}" srcOrd="8" destOrd="0" parTransId="{D66600D0-073D-451F-8048-3519BF374C07}" sibTransId="{1F015E29-AC98-449D-A778-BCB8AA8480B0}"/>
    <dgm:cxn modelId="{5B52DA8D-D6A6-4984-80C7-6714AE23034A}" srcId="{6078E271-E7DD-4D31-92CC-647E5BC59E9C}" destId="{CBBDDF5B-F07B-4058-8425-030BB255A625}" srcOrd="6" destOrd="0" parTransId="{42E21FB0-02F6-4C6F-B2E4-AC94B69D8A87}" sibTransId="{BFFA94DE-86E0-4041-99E1-7E2969D93185}"/>
    <dgm:cxn modelId="{B5FC9C93-6259-4F44-AC13-373009B837BE}" type="presOf" srcId="{CC6F6372-B77E-45B3-8A85-2C862397B31C}" destId="{22A61152-7A1E-4EA1-8D2F-688789190411}" srcOrd="0" destOrd="0" presId="urn:microsoft.com/office/officeart/2005/8/layout/default"/>
    <dgm:cxn modelId="{6600D799-2E5E-4ACC-8971-3A6FCFECE6D3}" srcId="{6078E271-E7DD-4D31-92CC-647E5BC59E9C}" destId="{B8C494D4-32BB-4627-8869-5650C451A612}" srcOrd="4" destOrd="0" parTransId="{76FFCCB9-1E9D-4138-85DD-F009F50B2D2B}" sibTransId="{679D7323-10D5-47A3-A58D-C92DD0C435C9}"/>
    <dgm:cxn modelId="{FD5B1D9A-24D0-4845-9D9B-1921075AC835}" type="presOf" srcId="{23B603DF-5CBC-4548-8776-F69E958E2735}" destId="{019C7598-2660-4A55-9A9A-05862F6AB9A5}" srcOrd="0" destOrd="0" presId="urn:microsoft.com/office/officeart/2005/8/layout/default"/>
    <dgm:cxn modelId="{F2EE029D-5496-4D42-9D74-37951E5AC8FE}" srcId="{6078E271-E7DD-4D31-92CC-647E5BC59E9C}" destId="{D0148371-3915-4B8D-9528-25551E298200}" srcOrd="3" destOrd="0" parTransId="{E6215E65-021B-419A-B280-3EC60010EDF0}" sibTransId="{D42CC832-CC0E-42A4-9648-CF7F6E1244CA}"/>
    <dgm:cxn modelId="{101BE9A5-6A9E-43BA-8F11-5BA7F9F7E2A8}" srcId="{6078E271-E7DD-4D31-92CC-647E5BC59E9C}" destId="{CC6F6372-B77E-45B3-8A85-2C862397B31C}" srcOrd="5" destOrd="0" parTransId="{AC766CCD-247B-4174-84B9-D02A00FBCCC4}" sibTransId="{4AB59256-B75E-464A-B21F-0701BBBCBA8D}"/>
    <dgm:cxn modelId="{B94201B4-F553-47D5-B43B-FED4F6C26F7E}" type="presOf" srcId="{26E33C70-C6D3-492D-A374-50E969BE8ACC}" destId="{3BA1A09F-CFE4-44F6-B973-5D1B545B2D82}" srcOrd="0" destOrd="0" presId="urn:microsoft.com/office/officeart/2005/8/layout/default"/>
    <dgm:cxn modelId="{84A252B4-FF62-4AFA-AA86-0B09A335FE1F}" type="presOf" srcId="{7CF39173-49D5-4D8E-B7B0-FEDEA3E54CF7}" destId="{C5714C69-FF68-4E09-8C39-D9328A9B5841}" srcOrd="0" destOrd="0" presId="urn:microsoft.com/office/officeart/2005/8/layout/default"/>
    <dgm:cxn modelId="{F74EFAD4-57CB-490B-98E9-1F467AA89914}" type="presOf" srcId="{6078E271-E7DD-4D31-92CC-647E5BC59E9C}" destId="{50BBE5B2-4E5F-4F8C-A305-8E6E179B7AA1}" srcOrd="0" destOrd="0" presId="urn:microsoft.com/office/officeart/2005/8/layout/default"/>
    <dgm:cxn modelId="{D66B95EC-0E41-43B8-ADD3-9D193A5E4B7C}" type="presOf" srcId="{CBBDDF5B-F07B-4058-8425-030BB255A625}" destId="{ECE278A7-CEAA-4256-90D5-BA465DF7B5BC}" srcOrd="0" destOrd="0" presId="urn:microsoft.com/office/officeart/2005/8/layout/default"/>
    <dgm:cxn modelId="{C94F10F7-C852-4965-82C2-0B8E4D16E59F}" type="presOf" srcId="{B8C494D4-32BB-4627-8869-5650C451A612}" destId="{F84CB9C1-2FFE-4C3C-A5CC-B7D17F910DB2}" srcOrd="0" destOrd="0" presId="urn:microsoft.com/office/officeart/2005/8/layout/default"/>
    <dgm:cxn modelId="{1AF7C1DD-4275-482A-90B8-91DFBF0B0166}" type="presParOf" srcId="{50BBE5B2-4E5F-4F8C-A305-8E6E179B7AA1}" destId="{3BA1A09F-CFE4-44F6-B973-5D1B545B2D82}" srcOrd="0" destOrd="0" presId="urn:microsoft.com/office/officeart/2005/8/layout/default"/>
    <dgm:cxn modelId="{A02AEFFE-5E8F-44EF-9FBA-06D49D2A4B18}" type="presParOf" srcId="{50BBE5B2-4E5F-4F8C-A305-8E6E179B7AA1}" destId="{8AF254A7-5AF7-4FC4-9F6D-BCF027B00B25}" srcOrd="1" destOrd="0" presId="urn:microsoft.com/office/officeart/2005/8/layout/default"/>
    <dgm:cxn modelId="{1DB74380-EC3C-4969-A344-2621D360DE84}" type="presParOf" srcId="{50BBE5B2-4E5F-4F8C-A305-8E6E179B7AA1}" destId="{728ADE13-408E-4FE0-9795-F4881EDE029E}" srcOrd="2" destOrd="0" presId="urn:microsoft.com/office/officeart/2005/8/layout/default"/>
    <dgm:cxn modelId="{734D3EC8-3242-474E-84CE-29D22C58F7CB}" type="presParOf" srcId="{50BBE5B2-4E5F-4F8C-A305-8E6E179B7AA1}" destId="{5CCB08D7-0630-4B1C-9415-75323C232499}" srcOrd="3" destOrd="0" presId="urn:microsoft.com/office/officeart/2005/8/layout/default"/>
    <dgm:cxn modelId="{75ABB273-EE40-41D6-B1F8-87728C2DC00F}" type="presParOf" srcId="{50BBE5B2-4E5F-4F8C-A305-8E6E179B7AA1}" destId="{C5714C69-FF68-4E09-8C39-D9328A9B5841}" srcOrd="4" destOrd="0" presId="urn:microsoft.com/office/officeart/2005/8/layout/default"/>
    <dgm:cxn modelId="{E06CFAD0-D1EB-4311-B0C9-CB72D727D664}" type="presParOf" srcId="{50BBE5B2-4E5F-4F8C-A305-8E6E179B7AA1}" destId="{C2386809-8851-4DEE-B107-641211D22E1E}" srcOrd="5" destOrd="0" presId="urn:microsoft.com/office/officeart/2005/8/layout/default"/>
    <dgm:cxn modelId="{DAA69619-E1C6-414D-A61B-B18EF5CC1BB5}" type="presParOf" srcId="{50BBE5B2-4E5F-4F8C-A305-8E6E179B7AA1}" destId="{AD916365-3570-40DC-B6AB-877FEBB4DAD4}" srcOrd="6" destOrd="0" presId="urn:microsoft.com/office/officeart/2005/8/layout/default"/>
    <dgm:cxn modelId="{41B36394-34F0-4C3E-B60C-A31B11DBA49D}" type="presParOf" srcId="{50BBE5B2-4E5F-4F8C-A305-8E6E179B7AA1}" destId="{8F6DF4EE-4A01-41F7-B1E5-014FDADD0249}" srcOrd="7" destOrd="0" presId="urn:microsoft.com/office/officeart/2005/8/layout/default"/>
    <dgm:cxn modelId="{6CC12AB1-5B19-4A73-8C9B-A6C403175054}" type="presParOf" srcId="{50BBE5B2-4E5F-4F8C-A305-8E6E179B7AA1}" destId="{F84CB9C1-2FFE-4C3C-A5CC-B7D17F910DB2}" srcOrd="8" destOrd="0" presId="urn:microsoft.com/office/officeart/2005/8/layout/default"/>
    <dgm:cxn modelId="{EDD39944-60E2-44C8-AA38-36D2DC67F15D}" type="presParOf" srcId="{50BBE5B2-4E5F-4F8C-A305-8E6E179B7AA1}" destId="{921B742C-7D20-4CE3-8180-06FBF45C4980}" srcOrd="9" destOrd="0" presId="urn:microsoft.com/office/officeart/2005/8/layout/default"/>
    <dgm:cxn modelId="{46078ADD-9D7D-406A-ADFD-190B1FE76622}" type="presParOf" srcId="{50BBE5B2-4E5F-4F8C-A305-8E6E179B7AA1}" destId="{22A61152-7A1E-4EA1-8D2F-688789190411}" srcOrd="10" destOrd="0" presId="urn:microsoft.com/office/officeart/2005/8/layout/default"/>
    <dgm:cxn modelId="{B25BC62A-B3CB-4F3D-BD3D-6B37E85EF9CF}" type="presParOf" srcId="{50BBE5B2-4E5F-4F8C-A305-8E6E179B7AA1}" destId="{627FE710-FE62-4732-9586-A55DAF7EEAD6}" srcOrd="11" destOrd="0" presId="urn:microsoft.com/office/officeart/2005/8/layout/default"/>
    <dgm:cxn modelId="{BBFB4EEB-8B63-4112-870A-F8958B0E9C2B}" type="presParOf" srcId="{50BBE5B2-4E5F-4F8C-A305-8E6E179B7AA1}" destId="{ECE278A7-CEAA-4256-90D5-BA465DF7B5BC}" srcOrd="12" destOrd="0" presId="urn:microsoft.com/office/officeart/2005/8/layout/default"/>
    <dgm:cxn modelId="{7DFB6C4F-7AE8-4435-8302-58E488570387}" type="presParOf" srcId="{50BBE5B2-4E5F-4F8C-A305-8E6E179B7AA1}" destId="{4748CD44-7990-4254-B0AC-BB24EE7F4544}" srcOrd="13" destOrd="0" presId="urn:microsoft.com/office/officeart/2005/8/layout/default"/>
    <dgm:cxn modelId="{4C8906E9-BDC7-4742-B9E4-1A1ACEEE66CA}" type="presParOf" srcId="{50BBE5B2-4E5F-4F8C-A305-8E6E179B7AA1}" destId="{019C7598-2660-4A55-9A9A-05862F6AB9A5}" srcOrd="14" destOrd="0" presId="urn:microsoft.com/office/officeart/2005/8/layout/default"/>
    <dgm:cxn modelId="{7FE7525A-ADA9-4EA6-81D7-00F4F761C30B}" type="presParOf" srcId="{50BBE5B2-4E5F-4F8C-A305-8E6E179B7AA1}" destId="{A9BDB07E-572D-493B-A3F2-E6DE14235F48}" srcOrd="15" destOrd="0" presId="urn:microsoft.com/office/officeart/2005/8/layout/default"/>
    <dgm:cxn modelId="{A85D1B5A-A1D5-4014-8299-E6FADB27F611}" type="presParOf" srcId="{50BBE5B2-4E5F-4F8C-A305-8E6E179B7AA1}" destId="{D5F7FDE8-3A3C-49A5-8C7D-8DC22ACFE47B}" srcOrd="1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078E271-E7DD-4D31-92CC-647E5BC59E9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26E33C70-C6D3-492D-A374-50E969BE8ACC}">
      <dgm:prSet phldrT="[Text]" custT="1"/>
      <dgm:spPr/>
      <dgm:t>
        <a:bodyPr/>
        <a:lstStyle/>
        <a:p>
          <a:r>
            <a:rPr lang="en-US" sz="1400" dirty="0">
              <a:latin typeface="Signika" panose="020B0604020202020204" charset="0"/>
            </a:rPr>
            <a:t>Effective Communication</a:t>
          </a:r>
          <a:endParaRPr lang="en-IN" sz="1400" dirty="0">
            <a:latin typeface="Signika" panose="020B0604020202020204" charset="0"/>
          </a:endParaRPr>
        </a:p>
      </dgm:t>
    </dgm:pt>
    <dgm:pt modelId="{03AA4F21-F031-49D5-9B1B-CDD7DEC73D71}" type="parTrans" cxnId="{90408E6F-DD31-4C9D-A013-63E862A5230E}">
      <dgm:prSet/>
      <dgm:spPr/>
      <dgm:t>
        <a:bodyPr/>
        <a:lstStyle/>
        <a:p>
          <a:endParaRPr lang="en-IN" sz="1400">
            <a:latin typeface="Signika" panose="020B0604020202020204" charset="0"/>
          </a:endParaRPr>
        </a:p>
      </dgm:t>
    </dgm:pt>
    <dgm:pt modelId="{F0687F45-DA9F-4BF2-A2A3-7986E4B23B83}" type="sibTrans" cxnId="{90408E6F-DD31-4C9D-A013-63E862A5230E}">
      <dgm:prSet/>
      <dgm:spPr/>
      <dgm:t>
        <a:bodyPr/>
        <a:lstStyle/>
        <a:p>
          <a:endParaRPr lang="en-IN" sz="1400">
            <a:latin typeface="Signika" panose="020B0604020202020204" charset="0"/>
          </a:endParaRPr>
        </a:p>
      </dgm:t>
    </dgm:pt>
    <dgm:pt modelId="{0B592BA6-8031-412B-A20C-837FDD911AB5}">
      <dgm:prSet phldrT="[Text]" custT="1"/>
      <dgm:spPr/>
      <dgm:t>
        <a:bodyPr/>
        <a:lstStyle/>
        <a:p>
          <a:r>
            <a:rPr lang="en-IN" sz="1400" dirty="0">
              <a:latin typeface="Signika" panose="020B0604020202020204" charset="0"/>
            </a:rPr>
            <a:t>Conflict Analysis and Diagnosis</a:t>
          </a:r>
        </a:p>
      </dgm:t>
    </dgm:pt>
    <dgm:pt modelId="{7A8B2490-55D6-48FE-9770-B9322E18E01E}" type="parTrans" cxnId="{2B642379-1155-4421-A169-82189BBD8049}">
      <dgm:prSet/>
      <dgm:spPr/>
      <dgm:t>
        <a:bodyPr/>
        <a:lstStyle/>
        <a:p>
          <a:endParaRPr lang="en-IN" sz="1400">
            <a:latin typeface="Signika" panose="020B0604020202020204" charset="0"/>
          </a:endParaRPr>
        </a:p>
      </dgm:t>
    </dgm:pt>
    <dgm:pt modelId="{8B04E0EC-47B9-4FBD-838F-FF6D4E98F467}" type="sibTrans" cxnId="{2B642379-1155-4421-A169-82189BBD8049}">
      <dgm:prSet/>
      <dgm:spPr/>
      <dgm:t>
        <a:bodyPr/>
        <a:lstStyle/>
        <a:p>
          <a:endParaRPr lang="en-IN" sz="1400">
            <a:latin typeface="Signika" panose="020B0604020202020204" charset="0"/>
          </a:endParaRPr>
        </a:p>
      </dgm:t>
    </dgm:pt>
    <dgm:pt modelId="{7CF39173-49D5-4D8E-B7B0-FEDEA3E54CF7}">
      <dgm:prSet phldrT="[Text]" custT="1"/>
      <dgm:spPr/>
      <dgm:t>
        <a:bodyPr/>
        <a:lstStyle/>
        <a:p>
          <a:r>
            <a:rPr lang="en-IN" sz="1400" dirty="0">
              <a:latin typeface="Signika" panose="020B0604020202020204" charset="0"/>
            </a:rPr>
            <a:t>Mediation and Negotiation Skills</a:t>
          </a:r>
        </a:p>
      </dgm:t>
    </dgm:pt>
    <dgm:pt modelId="{F437A7C2-8996-43AD-BC23-3C423DAE0FBE}" type="parTrans" cxnId="{EB5F8D28-D39A-42FA-B661-6316A81A61F7}">
      <dgm:prSet/>
      <dgm:spPr/>
      <dgm:t>
        <a:bodyPr/>
        <a:lstStyle/>
        <a:p>
          <a:endParaRPr lang="en-IN" sz="1400">
            <a:latin typeface="Signika" panose="020B0604020202020204" charset="0"/>
          </a:endParaRPr>
        </a:p>
      </dgm:t>
    </dgm:pt>
    <dgm:pt modelId="{37CFCE33-1747-4F44-B278-F5391DC1A505}" type="sibTrans" cxnId="{EB5F8D28-D39A-42FA-B661-6316A81A61F7}">
      <dgm:prSet/>
      <dgm:spPr/>
      <dgm:t>
        <a:bodyPr/>
        <a:lstStyle/>
        <a:p>
          <a:endParaRPr lang="en-IN" sz="1400">
            <a:latin typeface="Signika" panose="020B0604020202020204" charset="0"/>
          </a:endParaRPr>
        </a:p>
      </dgm:t>
    </dgm:pt>
    <dgm:pt modelId="{D0148371-3915-4B8D-9528-25551E298200}">
      <dgm:prSet phldrT="[Text]" custT="1"/>
      <dgm:spPr/>
      <dgm:t>
        <a:bodyPr/>
        <a:lstStyle/>
        <a:p>
          <a:r>
            <a:rPr lang="en-IN" sz="1400" dirty="0">
              <a:latin typeface="Signika" panose="020B0604020202020204" charset="0"/>
            </a:rPr>
            <a:t>Data-Driven Insights</a:t>
          </a:r>
        </a:p>
      </dgm:t>
    </dgm:pt>
    <dgm:pt modelId="{E6215E65-021B-419A-B280-3EC60010EDF0}" type="parTrans" cxnId="{F2EE029D-5496-4D42-9D74-37951E5AC8FE}">
      <dgm:prSet/>
      <dgm:spPr/>
      <dgm:t>
        <a:bodyPr/>
        <a:lstStyle/>
        <a:p>
          <a:endParaRPr lang="en-IN" sz="1400">
            <a:latin typeface="Signika" panose="020B0604020202020204" charset="0"/>
          </a:endParaRPr>
        </a:p>
      </dgm:t>
    </dgm:pt>
    <dgm:pt modelId="{D42CC832-CC0E-42A4-9648-CF7F6E1244CA}" type="sibTrans" cxnId="{F2EE029D-5496-4D42-9D74-37951E5AC8FE}">
      <dgm:prSet/>
      <dgm:spPr/>
      <dgm:t>
        <a:bodyPr/>
        <a:lstStyle/>
        <a:p>
          <a:endParaRPr lang="en-IN" sz="1400">
            <a:latin typeface="Signika" panose="020B0604020202020204" charset="0"/>
          </a:endParaRPr>
        </a:p>
      </dgm:t>
    </dgm:pt>
    <dgm:pt modelId="{B8C494D4-32BB-4627-8869-5650C451A612}">
      <dgm:prSet phldrT="[Text]" custT="1"/>
      <dgm:spPr/>
      <dgm:t>
        <a:bodyPr/>
        <a:lstStyle/>
        <a:p>
          <a:r>
            <a:rPr lang="en-IN" sz="1400" dirty="0">
              <a:latin typeface="Signika" panose="020B0604020202020204" charset="0"/>
            </a:rPr>
            <a:t>Conflict Prevention Strategies</a:t>
          </a:r>
        </a:p>
      </dgm:t>
    </dgm:pt>
    <dgm:pt modelId="{76FFCCB9-1E9D-4138-85DD-F009F50B2D2B}" type="parTrans" cxnId="{6600D799-2E5E-4ACC-8971-3A6FCFECE6D3}">
      <dgm:prSet/>
      <dgm:spPr/>
      <dgm:t>
        <a:bodyPr/>
        <a:lstStyle/>
        <a:p>
          <a:endParaRPr lang="en-IN" sz="1400">
            <a:latin typeface="Signika" panose="020B0604020202020204" charset="0"/>
          </a:endParaRPr>
        </a:p>
      </dgm:t>
    </dgm:pt>
    <dgm:pt modelId="{679D7323-10D5-47A3-A58D-C92DD0C435C9}" type="sibTrans" cxnId="{6600D799-2E5E-4ACC-8971-3A6FCFECE6D3}">
      <dgm:prSet/>
      <dgm:spPr/>
      <dgm:t>
        <a:bodyPr/>
        <a:lstStyle/>
        <a:p>
          <a:endParaRPr lang="en-IN" sz="1400">
            <a:latin typeface="Signika" panose="020B0604020202020204" charset="0"/>
          </a:endParaRPr>
        </a:p>
      </dgm:t>
    </dgm:pt>
    <dgm:pt modelId="{CC6F6372-B77E-45B3-8A85-2C862397B31C}">
      <dgm:prSet phldrT="[Text]" custT="1"/>
      <dgm:spPr/>
      <dgm:t>
        <a:bodyPr/>
        <a:lstStyle/>
        <a:p>
          <a:r>
            <a:rPr lang="en-IN" sz="1400" dirty="0">
              <a:latin typeface="Signika" panose="020B0604020202020204" charset="0"/>
            </a:rPr>
            <a:t>Third-Party Involvement</a:t>
          </a:r>
        </a:p>
      </dgm:t>
    </dgm:pt>
    <dgm:pt modelId="{AC766CCD-247B-4174-84B9-D02A00FBCCC4}" type="parTrans" cxnId="{101BE9A5-6A9E-43BA-8F11-5BA7F9F7E2A8}">
      <dgm:prSet/>
      <dgm:spPr/>
      <dgm:t>
        <a:bodyPr/>
        <a:lstStyle/>
        <a:p>
          <a:endParaRPr lang="en-IN" sz="1400">
            <a:latin typeface="Signika" panose="020B0604020202020204" charset="0"/>
          </a:endParaRPr>
        </a:p>
      </dgm:t>
    </dgm:pt>
    <dgm:pt modelId="{4AB59256-B75E-464A-B21F-0701BBBCBA8D}" type="sibTrans" cxnId="{101BE9A5-6A9E-43BA-8F11-5BA7F9F7E2A8}">
      <dgm:prSet/>
      <dgm:spPr/>
      <dgm:t>
        <a:bodyPr/>
        <a:lstStyle/>
        <a:p>
          <a:endParaRPr lang="en-IN" sz="1400">
            <a:latin typeface="Signika" panose="020B0604020202020204" charset="0"/>
          </a:endParaRPr>
        </a:p>
      </dgm:t>
    </dgm:pt>
    <dgm:pt modelId="{CBBDDF5B-F07B-4058-8425-030BB255A625}">
      <dgm:prSet phldrT="[Text]" custT="1"/>
      <dgm:spPr/>
      <dgm:t>
        <a:bodyPr/>
        <a:lstStyle/>
        <a:p>
          <a:r>
            <a:rPr lang="en-IN" sz="1400" dirty="0">
              <a:latin typeface="Signika" panose="020B0604020202020204" charset="0"/>
            </a:rPr>
            <a:t>Creative Problem Solving</a:t>
          </a:r>
        </a:p>
      </dgm:t>
    </dgm:pt>
    <dgm:pt modelId="{42E21FB0-02F6-4C6F-B2E4-AC94B69D8A87}" type="parTrans" cxnId="{5B52DA8D-D6A6-4984-80C7-6714AE23034A}">
      <dgm:prSet/>
      <dgm:spPr/>
      <dgm:t>
        <a:bodyPr/>
        <a:lstStyle/>
        <a:p>
          <a:endParaRPr lang="en-IN" sz="1400">
            <a:latin typeface="Signika" panose="020B0604020202020204" charset="0"/>
          </a:endParaRPr>
        </a:p>
      </dgm:t>
    </dgm:pt>
    <dgm:pt modelId="{BFFA94DE-86E0-4041-99E1-7E2969D93185}" type="sibTrans" cxnId="{5B52DA8D-D6A6-4984-80C7-6714AE23034A}">
      <dgm:prSet/>
      <dgm:spPr/>
      <dgm:t>
        <a:bodyPr/>
        <a:lstStyle/>
        <a:p>
          <a:endParaRPr lang="en-IN" sz="1400">
            <a:latin typeface="Signika" panose="020B0604020202020204" charset="0"/>
          </a:endParaRPr>
        </a:p>
      </dgm:t>
    </dgm:pt>
    <dgm:pt modelId="{23B603DF-5CBC-4548-8776-F69E958E2735}">
      <dgm:prSet phldrT="[Text]" custT="1"/>
      <dgm:spPr/>
      <dgm:t>
        <a:bodyPr/>
        <a:lstStyle/>
        <a:p>
          <a:r>
            <a:rPr lang="en-IN" sz="1400" dirty="0">
              <a:latin typeface="Signika" panose="020B0604020202020204" charset="0"/>
            </a:rPr>
            <a:t>Continuous Learning and Adaptation</a:t>
          </a:r>
        </a:p>
      </dgm:t>
    </dgm:pt>
    <dgm:pt modelId="{2F66231C-EA33-4874-BBF8-55329D6C0094}" type="parTrans" cxnId="{E44A7D3F-44CD-4586-91B1-E34AF8880D91}">
      <dgm:prSet/>
      <dgm:spPr/>
      <dgm:t>
        <a:bodyPr/>
        <a:lstStyle/>
        <a:p>
          <a:endParaRPr lang="en-IN" sz="1400">
            <a:latin typeface="Signika" panose="020B0604020202020204" charset="0"/>
          </a:endParaRPr>
        </a:p>
      </dgm:t>
    </dgm:pt>
    <dgm:pt modelId="{55FCEF0A-C9AF-405C-8397-4D202F03CA82}" type="sibTrans" cxnId="{E44A7D3F-44CD-4586-91B1-E34AF8880D91}">
      <dgm:prSet/>
      <dgm:spPr/>
      <dgm:t>
        <a:bodyPr/>
        <a:lstStyle/>
        <a:p>
          <a:endParaRPr lang="en-IN" sz="1400">
            <a:latin typeface="Signika" panose="020B0604020202020204" charset="0"/>
          </a:endParaRPr>
        </a:p>
      </dgm:t>
    </dgm:pt>
    <dgm:pt modelId="{50BBE5B2-4E5F-4F8C-A305-8E6E179B7AA1}" type="pres">
      <dgm:prSet presAssocID="{6078E271-E7DD-4D31-92CC-647E5BC59E9C}" presName="diagram" presStyleCnt="0">
        <dgm:presLayoutVars>
          <dgm:dir/>
          <dgm:resizeHandles val="exact"/>
        </dgm:presLayoutVars>
      </dgm:prSet>
      <dgm:spPr/>
    </dgm:pt>
    <dgm:pt modelId="{3BA1A09F-CFE4-44F6-B973-5D1B545B2D82}" type="pres">
      <dgm:prSet presAssocID="{26E33C70-C6D3-492D-A374-50E969BE8ACC}" presName="node" presStyleLbl="node1" presStyleIdx="0" presStyleCnt="8">
        <dgm:presLayoutVars>
          <dgm:bulletEnabled val="1"/>
        </dgm:presLayoutVars>
      </dgm:prSet>
      <dgm:spPr/>
    </dgm:pt>
    <dgm:pt modelId="{8AF254A7-5AF7-4FC4-9F6D-BCF027B00B25}" type="pres">
      <dgm:prSet presAssocID="{F0687F45-DA9F-4BF2-A2A3-7986E4B23B83}" presName="sibTrans" presStyleCnt="0"/>
      <dgm:spPr/>
    </dgm:pt>
    <dgm:pt modelId="{728ADE13-408E-4FE0-9795-F4881EDE029E}" type="pres">
      <dgm:prSet presAssocID="{0B592BA6-8031-412B-A20C-837FDD911AB5}" presName="node" presStyleLbl="node1" presStyleIdx="1" presStyleCnt="8">
        <dgm:presLayoutVars>
          <dgm:bulletEnabled val="1"/>
        </dgm:presLayoutVars>
      </dgm:prSet>
      <dgm:spPr/>
    </dgm:pt>
    <dgm:pt modelId="{5CCB08D7-0630-4B1C-9415-75323C232499}" type="pres">
      <dgm:prSet presAssocID="{8B04E0EC-47B9-4FBD-838F-FF6D4E98F467}" presName="sibTrans" presStyleCnt="0"/>
      <dgm:spPr/>
    </dgm:pt>
    <dgm:pt modelId="{C5714C69-FF68-4E09-8C39-D9328A9B5841}" type="pres">
      <dgm:prSet presAssocID="{7CF39173-49D5-4D8E-B7B0-FEDEA3E54CF7}" presName="node" presStyleLbl="node1" presStyleIdx="2" presStyleCnt="8">
        <dgm:presLayoutVars>
          <dgm:bulletEnabled val="1"/>
        </dgm:presLayoutVars>
      </dgm:prSet>
      <dgm:spPr/>
    </dgm:pt>
    <dgm:pt modelId="{C2386809-8851-4DEE-B107-641211D22E1E}" type="pres">
      <dgm:prSet presAssocID="{37CFCE33-1747-4F44-B278-F5391DC1A505}" presName="sibTrans" presStyleCnt="0"/>
      <dgm:spPr/>
    </dgm:pt>
    <dgm:pt modelId="{AD916365-3570-40DC-B6AB-877FEBB4DAD4}" type="pres">
      <dgm:prSet presAssocID="{D0148371-3915-4B8D-9528-25551E298200}" presName="node" presStyleLbl="node1" presStyleIdx="3" presStyleCnt="8">
        <dgm:presLayoutVars>
          <dgm:bulletEnabled val="1"/>
        </dgm:presLayoutVars>
      </dgm:prSet>
      <dgm:spPr/>
    </dgm:pt>
    <dgm:pt modelId="{8F6DF4EE-4A01-41F7-B1E5-014FDADD0249}" type="pres">
      <dgm:prSet presAssocID="{D42CC832-CC0E-42A4-9648-CF7F6E1244CA}" presName="sibTrans" presStyleCnt="0"/>
      <dgm:spPr/>
    </dgm:pt>
    <dgm:pt modelId="{F84CB9C1-2FFE-4C3C-A5CC-B7D17F910DB2}" type="pres">
      <dgm:prSet presAssocID="{B8C494D4-32BB-4627-8869-5650C451A612}" presName="node" presStyleLbl="node1" presStyleIdx="4" presStyleCnt="8">
        <dgm:presLayoutVars>
          <dgm:bulletEnabled val="1"/>
        </dgm:presLayoutVars>
      </dgm:prSet>
      <dgm:spPr/>
    </dgm:pt>
    <dgm:pt modelId="{921B742C-7D20-4CE3-8180-06FBF45C4980}" type="pres">
      <dgm:prSet presAssocID="{679D7323-10D5-47A3-A58D-C92DD0C435C9}" presName="sibTrans" presStyleCnt="0"/>
      <dgm:spPr/>
    </dgm:pt>
    <dgm:pt modelId="{22A61152-7A1E-4EA1-8D2F-688789190411}" type="pres">
      <dgm:prSet presAssocID="{CC6F6372-B77E-45B3-8A85-2C862397B31C}" presName="node" presStyleLbl="node1" presStyleIdx="5" presStyleCnt="8">
        <dgm:presLayoutVars>
          <dgm:bulletEnabled val="1"/>
        </dgm:presLayoutVars>
      </dgm:prSet>
      <dgm:spPr/>
    </dgm:pt>
    <dgm:pt modelId="{627FE710-FE62-4732-9586-A55DAF7EEAD6}" type="pres">
      <dgm:prSet presAssocID="{4AB59256-B75E-464A-B21F-0701BBBCBA8D}" presName="sibTrans" presStyleCnt="0"/>
      <dgm:spPr/>
    </dgm:pt>
    <dgm:pt modelId="{ECE278A7-CEAA-4256-90D5-BA465DF7B5BC}" type="pres">
      <dgm:prSet presAssocID="{CBBDDF5B-F07B-4058-8425-030BB255A625}" presName="node" presStyleLbl="node1" presStyleIdx="6" presStyleCnt="8">
        <dgm:presLayoutVars>
          <dgm:bulletEnabled val="1"/>
        </dgm:presLayoutVars>
      </dgm:prSet>
      <dgm:spPr/>
    </dgm:pt>
    <dgm:pt modelId="{4748CD44-7990-4254-B0AC-BB24EE7F4544}" type="pres">
      <dgm:prSet presAssocID="{BFFA94DE-86E0-4041-99E1-7E2969D93185}" presName="sibTrans" presStyleCnt="0"/>
      <dgm:spPr/>
    </dgm:pt>
    <dgm:pt modelId="{019C7598-2660-4A55-9A9A-05862F6AB9A5}" type="pres">
      <dgm:prSet presAssocID="{23B603DF-5CBC-4548-8776-F69E958E2735}" presName="node" presStyleLbl="node1" presStyleIdx="7" presStyleCnt="8">
        <dgm:presLayoutVars>
          <dgm:bulletEnabled val="1"/>
        </dgm:presLayoutVars>
      </dgm:prSet>
      <dgm:spPr/>
    </dgm:pt>
  </dgm:ptLst>
  <dgm:cxnLst>
    <dgm:cxn modelId="{BF21DE21-F0E0-498F-9478-C27D20701C0E}" type="presOf" srcId="{0B592BA6-8031-412B-A20C-837FDD911AB5}" destId="{728ADE13-408E-4FE0-9795-F4881EDE029E}" srcOrd="0" destOrd="0" presId="urn:microsoft.com/office/officeart/2005/8/layout/default"/>
    <dgm:cxn modelId="{EB5F8D28-D39A-42FA-B661-6316A81A61F7}" srcId="{6078E271-E7DD-4D31-92CC-647E5BC59E9C}" destId="{7CF39173-49D5-4D8E-B7B0-FEDEA3E54CF7}" srcOrd="2" destOrd="0" parTransId="{F437A7C2-8996-43AD-BC23-3C423DAE0FBE}" sibTransId="{37CFCE33-1747-4F44-B278-F5391DC1A505}"/>
    <dgm:cxn modelId="{E44A7D3F-44CD-4586-91B1-E34AF8880D91}" srcId="{6078E271-E7DD-4D31-92CC-647E5BC59E9C}" destId="{23B603DF-5CBC-4548-8776-F69E958E2735}" srcOrd="7" destOrd="0" parTransId="{2F66231C-EA33-4874-BBF8-55329D6C0094}" sibTransId="{55FCEF0A-C9AF-405C-8397-4D202F03CA82}"/>
    <dgm:cxn modelId="{8FEDC14B-A5F6-4E5A-9C00-4A33B6A205D5}" type="presOf" srcId="{D0148371-3915-4B8D-9528-25551E298200}" destId="{AD916365-3570-40DC-B6AB-877FEBB4DAD4}" srcOrd="0" destOrd="0" presId="urn:microsoft.com/office/officeart/2005/8/layout/default"/>
    <dgm:cxn modelId="{90408E6F-DD31-4C9D-A013-63E862A5230E}" srcId="{6078E271-E7DD-4D31-92CC-647E5BC59E9C}" destId="{26E33C70-C6D3-492D-A374-50E969BE8ACC}" srcOrd="0" destOrd="0" parTransId="{03AA4F21-F031-49D5-9B1B-CDD7DEC73D71}" sibTransId="{F0687F45-DA9F-4BF2-A2A3-7986E4B23B83}"/>
    <dgm:cxn modelId="{2B642379-1155-4421-A169-82189BBD8049}" srcId="{6078E271-E7DD-4D31-92CC-647E5BC59E9C}" destId="{0B592BA6-8031-412B-A20C-837FDD911AB5}" srcOrd="1" destOrd="0" parTransId="{7A8B2490-55D6-48FE-9770-B9322E18E01E}" sibTransId="{8B04E0EC-47B9-4FBD-838F-FF6D4E98F467}"/>
    <dgm:cxn modelId="{5B52DA8D-D6A6-4984-80C7-6714AE23034A}" srcId="{6078E271-E7DD-4D31-92CC-647E5BC59E9C}" destId="{CBBDDF5B-F07B-4058-8425-030BB255A625}" srcOrd="6" destOrd="0" parTransId="{42E21FB0-02F6-4C6F-B2E4-AC94B69D8A87}" sibTransId="{BFFA94DE-86E0-4041-99E1-7E2969D93185}"/>
    <dgm:cxn modelId="{B5FC9C93-6259-4F44-AC13-373009B837BE}" type="presOf" srcId="{CC6F6372-B77E-45B3-8A85-2C862397B31C}" destId="{22A61152-7A1E-4EA1-8D2F-688789190411}" srcOrd="0" destOrd="0" presId="urn:microsoft.com/office/officeart/2005/8/layout/default"/>
    <dgm:cxn modelId="{6600D799-2E5E-4ACC-8971-3A6FCFECE6D3}" srcId="{6078E271-E7DD-4D31-92CC-647E5BC59E9C}" destId="{B8C494D4-32BB-4627-8869-5650C451A612}" srcOrd="4" destOrd="0" parTransId="{76FFCCB9-1E9D-4138-85DD-F009F50B2D2B}" sibTransId="{679D7323-10D5-47A3-A58D-C92DD0C435C9}"/>
    <dgm:cxn modelId="{FD5B1D9A-24D0-4845-9D9B-1921075AC835}" type="presOf" srcId="{23B603DF-5CBC-4548-8776-F69E958E2735}" destId="{019C7598-2660-4A55-9A9A-05862F6AB9A5}" srcOrd="0" destOrd="0" presId="urn:microsoft.com/office/officeart/2005/8/layout/default"/>
    <dgm:cxn modelId="{F2EE029D-5496-4D42-9D74-37951E5AC8FE}" srcId="{6078E271-E7DD-4D31-92CC-647E5BC59E9C}" destId="{D0148371-3915-4B8D-9528-25551E298200}" srcOrd="3" destOrd="0" parTransId="{E6215E65-021B-419A-B280-3EC60010EDF0}" sibTransId="{D42CC832-CC0E-42A4-9648-CF7F6E1244CA}"/>
    <dgm:cxn modelId="{101BE9A5-6A9E-43BA-8F11-5BA7F9F7E2A8}" srcId="{6078E271-E7DD-4D31-92CC-647E5BC59E9C}" destId="{CC6F6372-B77E-45B3-8A85-2C862397B31C}" srcOrd="5" destOrd="0" parTransId="{AC766CCD-247B-4174-84B9-D02A00FBCCC4}" sibTransId="{4AB59256-B75E-464A-B21F-0701BBBCBA8D}"/>
    <dgm:cxn modelId="{B94201B4-F553-47D5-B43B-FED4F6C26F7E}" type="presOf" srcId="{26E33C70-C6D3-492D-A374-50E969BE8ACC}" destId="{3BA1A09F-CFE4-44F6-B973-5D1B545B2D82}" srcOrd="0" destOrd="0" presId="urn:microsoft.com/office/officeart/2005/8/layout/default"/>
    <dgm:cxn modelId="{84A252B4-FF62-4AFA-AA86-0B09A335FE1F}" type="presOf" srcId="{7CF39173-49D5-4D8E-B7B0-FEDEA3E54CF7}" destId="{C5714C69-FF68-4E09-8C39-D9328A9B5841}" srcOrd="0" destOrd="0" presId="urn:microsoft.com/office/officeart/2005/8/layout/default"/>
    <dgm:cxn modelId="{F74EFAD4-57CB-490B-98E9-1F467AA89914}" type="presOf" srcId="{6078E271-E7DD-4D31-92CC-647E5BC59E9C}" destId="{50BBE5B2-4E5F-4F8C-A305-8E6E179B7AA1}" srcOrd="0" destOrd="0" presId="urn:microsoft.com/office/officeart/2005/8/layout/default"/>
    <dgm:cxn modelId="{D66B95EC-0E41-43B8-ADD3-9D193A5E4B7C}" type="presOf" srcId="{CBBDDF5B-F07B-4058-8425-030BB255A625}" destId="{ECE278A7-CEAA-4256-90D5-BA465DF7B5BC}" srcOrd="0" destOrd="0" presId="urn:microsoft.com/office/officeart/2005/8/layout/default"/>
    <dgm:cxn modelId="{C94F10F7-C852-4965-82C2-0B8E4D16E59F}" type="presOf" srcId="{B8C494D4-32BB-4627-8869-5650C451A612}" destId="{F84CB9C1-2FFE-4C3C-A5CC-B7D17F910DB2}" srcOrd="0" destOrd="0" presId="urn:microsoft.com/office/officeart/2005/8/layout/default"/>
    <dgm:cxn modelId="{1AF7C1DD-4275-482A-90B8-91DFBF0B0166}" type="presParOf" srcId="{50BBE5B2-4E5F-4F8C-A305-8E6E179B7AA1}" destId="{3BA1A09F-CFE4-44F6-B973-5D1B545B2D82}" srcOrd="0" destOrd="0" presId="urn:microsoft.com/office/officeart/2005/8/layout/default"/>
    <dgm:cxn modelId="{A02AEFFE-5E8F-44EF-9FBA-06D49D2A4B18}" type="presParOf" srcId="{50BBE5B2-4E5F-4F8C-A305-8E6E179B7AA1}" destId="{8AF254A7-5AF7-4FC4-9F6D-BCF027B00B25}" srcOrd="1" destOrd="0" presId="urn:microsoft.com/office/officeart/2005/8/layout/default"/>
    <dgm:cxn modelId="{1DB74380-EC3C-4969-A344-2621D360DE84}" type="presParOf" srcId="{50BBE5B2-4E5F-4F8C-A305-8E6E179B7AA1}" destId="{728ADE13-408E-4FE0-9795-F4881EDE029E}" srcOrd="2" destOrd="0" presId="urn:microsoft.com/office/officeart/2005/8/layout/default"/>
    <dgm:cxn modelId="{734D3EC8-3242-474E-84CE-29D22C58F7CB}" type="presParOf" srcId="{50BBE5B2-4E5F-4F8C-A305-8E6E179B7AA1}" destId="{5CCB08D7-0630-4B1C-9415-75323C232499}" srcOrd="3" destOrd="0" presId="urn:microsoft.com/office/officeart/2005/8/layout/default"/>
    <dgm:cxn modelId="{75ABB273-EE40-41D6-B1F8-87728C2DC00F}" type="presParOf" srcId="{50BBE5B2-4E5F-4F8C-A305-8E6E179B7AA1}" destId="{C5714C69-FF68-4E09-8C39-D9328A9B5841}" srcOrd="4" destOrd="0" presId="urn:microsoft.com/office/officeart/2005/8/layout/default"/>
    <dgm:cxn modelId="{E06CFAD0-D1EB-4311-B0C9-CB72D727D664}" type="presParOf" srcId="{50BBE5B2-4E5F-4F8C-A305-8E6E179B7AA1}" destId="{C2386809-8851-4DEE-B107-641211D22E1E}" srcOrd="5" destOrd="0" presId="urn:microsoft.com/office/officeart/2005/8/layout/default"/>
    <dgm:cxn modelId="{DAA69619-E1C6-414D-A61B-B18EF5CC1BB5}" type="presParOf" srcId="{50BBE5B2-4E5F-4F8C-A305-8E6E179B7AA1}" destId="{AD916365-3570-40DC-B6AB-877FEBB4DAD4}" srcOrd="6" destOrd="0" presId="urn:microsoft.com/office/officeart/2005/8/layout/default"/>
    <dgm:cxn modelId="{41B36394-34F0-4C3E-B60C-A31B11DBA49D}" type="presParOf" srcId="{50BBE5B2-4E5F-4F8C-A305-8E6E179B7AA1}" destId="{8F6DF4EE-4A01-41F7-B1E5-014FDADD0249}" srcOrd="7" destOrd="0" presId="urn:microsoft.com/office/officeart/2005/8/layout/default"/>
    <dgm:cxn modelId="{6CC12AB1-5B19-4A73-8C9B-A6C403175054}" type="presParOf" srcId="{50BBE5B2-4E5F-4F8C-A305-8E6E179B7AA1}" destId="{F84CB9C1-2FFE-4C3C-A5CC-B7D17F910DB2}" srcOrd="8" destOrd="0" presId="urn:microsoft.com/office/officeart/2005/8/layout/default"/>
    <dgm:cxn modelId="{EDD39944-60E2-44C8-AA38-36D2DC67F15D}" type="presParOf" srcId="{50BBE5B2-4E5F-4F8C-A305-8E6E179B7AA1}" destId="{921B742C-7D20-4CE3-8180-06FBF45C4980}" srcOrd="9" destOrd="0" presId="urn:microsoft.com/office/officeart/2005/8/layout/default"/>
    <dgm:cxn modelId="{46078ADD-9D7D-406A-ADFD-190B1FE76622}" type="presParOf" srcId="{50BBE5B2-4E5F-4F8C-A305-8E6E179B7AA1}" destId="{22A61152-7A1E-4EA1-8D2F-688789190411}" srcOrd="10" destOrd="0" presId="urn:microsoft.com/office/officeart/2005/8/layout/default"/>
    <dgm:cxn modelId="{B25BC62A-B3CB-4F3D-BD3D-6B37E85EF9CF}" type="presParOf" srcId="{50BBE5B2-4E5F-4F8C-A305-8E6E179B7AA1}" destId="{627FE710-FE62-4732-9586-A55DAF7EEAD6}" srcOrd="11" destOrd="0" presId="urn:microsoft.com/office/officeart/2005/8/layout/default"/>
    <dgm:cxn modelId="{BBFB4EEB-8B63-4112-870A-F8958B0E9C2B}" type="presParOf" srcId="{50BBE5B2-4E5F-4F8C-A305-8E6E179B7AA1}" destId="{ECE278A7-CEAA-4256-90D5-BA465DF7B5BC}" srcOrd="12" destOrd="0" presId="urn:microsoft.com/office/officeart/2005/8/layout/default"/>
    <dgm:cxn modelId="{7DFB6C4F-7AE8-4435-8302-58E488570387}" type="presParOf" srcId="{50BBE5B2-4E5F-4F8C-A305-8E6E179B7AA1}" destId="{4748CD44-7990-4254-B0AC-BB24EE7F4544}" srcOrd="13" destOrd="0" presId="urn:microsoft.com/office/officeart/2005/8/layout/default"/>
    <dgm:cxn modelId="{4C8906E9-BDC7-4742-B9E4-1A1ACEEE66CA}" type="presParOf" srcId="{50BBE5B2-4E5F-4F8C-A305-8E6E179B7AA1}" destId="{019C7598-2660-4A55-9A9A-05862F6AB9A5}"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2C28B6-DF4E-45AB-A7E8-21D72C7ECEA8}">
      <dsp:nvSpPr>
        <dsp:cNvPr id="0" name=""/>
        <dsp:cNvSpPr/>
      </dsp:nvSpPr>
      <dsp:spPr>
        <a:xfrm>
          <a:off x="0" y="271782"/>
          <a:ext cx="1841244" cy="110474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Client Representation and Advocacy</a:t>
          </a:r>
          <a:endParaRPr lang="en-IN" sz="1600" kern="1200" dirty="0">
            <a:latin typeface="Signika" panose="020B0604020202020204" charset="0"/>
          </a:endParaRPr>
        </a:p>
      </dsp:txBody>
      <dsp:txXfrm>
        <a:off x="0" y="271782"/>
        <a:ext cx="1841244" cy="1104746"/>
      </dsp:txXfrm>
    </dsp:sp>
    <dsp:sp modelId="{64C433A3-D1F4-45DA-B93A-7E3458D78573}">
      <dsp:nvSpPr>
        <dsp:cNvPr id="0" name=""/>
        <dsp:cNvSpPr/>
      </dsp:nvSpPr>
      <dsp:spPr>
        <a:xfrm>
          <a:off x="2025368" y="271782"/>
          <a:ext cx="1841244" cy="110474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Resolution of Financial Disputes</a:t>
          </a:r>
          <a:endParaRPr lang="en-IN" sz="1600" kern="1200" dirty="0">
            <a:latin typeface="Signika" panose="020B0604020202020204" charset="0"/>
          </a:endParaRPr>
        </a:p>
      </dsp:txBody>
      <dsp:txXfrm>
        <a:off x="2025368" y="271782"/>
        <a:ext cx="1841244" cy="1104746"/>
      </dsp:txXfrm>
    </dsp:sp>
    <dsp:sp modelId="{DA39BBA1-87AA-40C8-BB72-E80F4D280711}">
      <dsp:nvSpPr>
        <dsp:cNvPr id="0" name=""/>
        <dsp:cNvSpPr/>
      </dsp:nvSpPr>
      <dsp:spPr>
        <a:xfrm>
          <a:off x="4050736" y="271782"/>
          <a:ext cx="1841244" cy="110474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Optimization of Financial Agreements</a:t>
          </a:r>
        </a:p>
      </dsp:txBody>
      <dsp:txXfrm>
        <a:off x="4050736" y="271782"/>
        <a:ext cx="1841244" cy="1104746"/>
      </dsp:txXfrm>
    </dsp:sp>
    <dsp:sp modelId="{32EEDC6C-5603-4F91-88B8-C652FAD764BF}">
      <dsp:nvSpPr>
        <dsp:cNvPr id="0" name=""/>
        <dsp:cNvSpPr/>
      </dsp:nvSpPr>
      <dsp:spPr>
        <a:xfrm>
          <a:off x="0" y="1560653"/>
          <a:ext cx="1841244" cy="110474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Compliance and Regulatory Adherence</a:t>
          </a:r>
        </a:p>
      </dsp:txBody>
      <dsp:txXfrm>
        <a:off x="0" y="1560653"/>
        <a:ext cx="1841244" cy="1104746"/>
      </dsp:txXfrm>
    </dsp:sp>
    <dsp:sp modelId="{3D43F27A-AABA-4012-A327-FCBB3DF8928A}">
      <dsp:nvSpPr>
        <dsp:cNvPr id="0" name=""/>
        <dsp:cNvSpPr/>
      </dsp:nvSpPr>
      <dsp:spPr>
        <a:xfrm>
          <a:off x="2025368" y="1560653"/>
          <a:ext cx="1841244" cy="110474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IN" sz="1600" kern="1200" dirty="0">
              <a:latin typeface="Signika" panose="020B0604020202020204" charset="0"/>
            </a:rPr>
            <a:t>Stakeholder Management</a:t>
          </a:r>
        </a:p>
      </dsp:txBody>
      <dsp:txXfrm>
        <a:off x="2025368" y="1560653"/>
        <a:ext cx="1841244" cy="1104746"/>
      </dsp:txXfrm>
    </dsp:sp>
    <dsp:sp modelId="{F4416769-6A67-4BFA-9092-BDDC676AD924}">
      <dsp:nvSpPr>
        <dsp:cNvPr id="0" name=""/>
        <dsp:cNvSpPr/>
      </dsp:nvSpPr>
      <dsp:spPr>
        <a:xfrm>
          <a:off x="4050736" y="1560653"/>
          <a:ext cx="1841244" cy="110474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ignika" panose="020B0604020202020204" charset="0"/>
            </a:rPr>
            <a:t>Risk Mitigation</a:t>
          </a:r>
          <a:endParaRPr lang="en-IN" sz="1600" kern="1200" dirty="0">
            <a:latin typeface="Signika" panose="020B0604020202020204" charset="0"/>
          </a:endParaRPr>
        </a:p>
      </dsp:txBody>
      <dsp:txXfrm>
        <a:off x="4050736" y="1560653"/>
        <a:ext cx="1841244" cy="11047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B0A5B2-2951-4C67-99BC-C4D4AABC3ED9}">
      <dsp:nvSpPr>
        <dsp:cNvPr id="0" name=""/>
        <dsp:cNvSpPr/>
      </dsp:nvSpPr>
      <dsp:spPr>
        <a:xfrm rot="5400000">
          <a:off x="4591269" y="-1903620"/>
          <a:ext cx="655044" cy="462945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Negotiations on terms and conditions for Chartered Accountant services</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Discussions on fees, scope of work, timelines, and deliverables</a:t>
          </a:r>
          <a:endParaRPr lang="en-IN" sz="1200" kern="1200" dirty="0">
            <a:latin typeface="Signika" panose="020B0604020202020204" charset="0"/>
          </a:endParaRPr>
        </a:p>
      </dsp:txBody>
      <dsp:txXfrm rot="-5400000">
        <a:off x="2604066" y="115560"/>
        <a:ext cx="4597474" cy="591090"/>
      </dsp:txXfrm>
    </dsp:sp>
    <dsp:sp modelId="{CD3D5EA3-2DD1-4710-9790-FC4D918D7C26}">
      <dsp:nvSpPr>
        <dsp:cNvPr id="0" name=""/>
        <dsp:cNvSpPr/>
      </dsp:nvSpPr>
      <dsp:spPr>
        <a:xfrm>
          <a:off x="0" y="1702"/>
          <a:ext cx="2604066" cy="81880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IN" sz="1900" kern="1200" dirty="0">
              <a:latin typeface="Signika" panose="020B0604020202020204" charset="0"/>
            </a:rPr>
            <a:t>Client Engagement Negotiations</a:t>
          </a:r>
        </a:p>
      </dsp:txBody>
      <dsp:txXfrm>
        <a:off x="39971" y="41673"/>
        <a:ext cx="2524124" cy="738864"/>
      </dsp:txXfrm>
    </dsp:sp>
    <dsp:sp modelId="{3BEB3E9F-A202-42D7-95C9-314E187EC5AE}">
      <dsp:nvSpPr>
        <dsp:cNvPr id="0" name=""/>
        <dsp:cNvSpPr/>
      </dsp:nvSpPr>
      <dsp:spPr>
        <a:xfrm rot="5400000">
          <a:off x="4591269" y="-1043873"/>
          <a:ext cx="655044" cy="462945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Negotiations on audit or assurance engagement terms with clients</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Determining audit scope, access to financial records, and reporting nature</a:t>
          </a:r>
          <a:endParaRPr lang="en-IN" sz="1200" kern="1200" dirty="0">
            <a:latin typeface="Signika" panose="020B0604020202020204" charset="0"/>
          </a:endParaRPr>
        </a:p>
      </dsp:txBody>
      <dsp:txXfrm rot="-5400000">
        <a:off x="2604066" y="975307"/>
        <a:ext cx="4597474" cy="591090"/>
      </dsp:txXfrm>
    </dsp:sp>
    <dsp:sp modelId="{63F0BA17-952C-41CF-A5D5-6145D37C0E81}">
      <dsp:nvSpPr>
        <dsp:cNvPr id="0" name=""/>
        <dsp:cNvSpPr/>
      </dsp:nvSpPr>
      <dsp:spPr>
        <a:xfrm>
          <a:off x="0" y="861448"/>
          <a:ext cx="2604066" cy="81880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IN" sz="1900" kern="1200" dirty="0">
              <a:latin typeface="Signika" panose="020B0604020202020204" charset="0"/>
            </a:rPr>
            <a:t>Audit and Assurance Engagements</a:t>
          </a:r>
        </a:p>
      </dsp:txBody>
      <dsp:txXfrm>
        <a:off x="39971" y="901419"/>
        <a:ext cx="2524124" cy="738864"/>
      </dsp:txXfrm>
    </dsp:sp>
    <dsp:sp modelId="{926AEC49-46BC-4CE7-A4E9-477912642702}">
      <dsp:nvSpPr>
        <dsp:cNvPr id="0" name=""/>
        <dsp:cNvSpPr/>
      </dsp:nvSpPr>
      <dsp:spPr>
        <a:xfrm rot="5400000">
          <a:off x="4591269" y="-184127"/>
          <a:ext cx="655044" cy="462945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latin typeface="Signika" panose="020B0604020202020204" charset="0"/>
            </a:rPr>
            <a:t>Negotiations with tax authorities (e.g., IRS) on tax assessments, audits, appeals, and settlements</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Representing clients to minimize tax liabilities</a:t>
          </a:r>
          <a:endParaRPr lang="en-IN" sz="1200" kern="1200" dirty="0">
            <a:latin typeface="Signika" panose="020B0604020202020204" charset="0"/>
          </a:endParaRPr>
        </a:p>
      </dsp:txBody>
      <dsp:txXfrm rot="-5400000">
        <a:off x="2604066" y="1835053"/>
        <a:ext cx="4597474" cy="591090"/>
      </dsp:txXfrm>
    </dsp:sp>
    <dsp:sp modelId="{4CB376C6-859B-471A-8E0F-9398707C8749}">
      <dsp:nvSpPr>
        <dsp:cNvPr id="0" name=""/>
        <dsp:cNvSpPr/>
      </dsp:nvSpPr>
      <dsp:spPr>
        <a:xfrm>
          <a:off x="0" y="1721195"/>
          <a:ext cx="2604066" cy="81880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IN" sz="1900" kern="1200" dirty="0">
              <a:latin typeface="Signika" panose="020B0604020202020204" charset="0"/>
            </a:rPr>
            <a:t>Taxation Negotiations</a:t>
          </a:r>
        </a:p>
      </dsp:txBody>
      <dsp:txXfrm>
        <a:off x="39971" y="1761166"/>
        <a:ext cx="2524124" cy="738864"/>
      </dsp:txXfrm>
    </dsp:sp>
    <dsp:sp modelId="{E277856F-E257-49C8-BBAF-F0A974D9BEE8}">
      <dsp:nvSpPr>
        <dsp:cNvPr id="0" name=""/>
        <dsp:cNvSpPr/>
      </dsp:nvSpPr>
      <dsp:spPr>
        <a:xfrm rot="5400000">
          <a:off x="4591269" y="675618"/>
          <a:ext cx="655044" cy="462945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IN" sz="1200" kern="1200">
              <a:latin typeface="Signika" panose="020B0604020202020204" charset="0"/>
            </a:rPr>
            <a:t>Negotiations in mergers, acquisitions, or financial transactions</a:t>
          </a:r>
          <a:endParaRPr lang="en-IN" sz="1200" kern="1200" dirty="0">
            <a:latin typeface="Signika" panose="020B0604020202020204" charset="0"/>
          </a:endParaRPr>
        </a:p>
        <a:p>
          <a:pPr marL="114300" lvl="1" indent="-114300" algn="l" defTabSz="533400">
            <a:lnSpc>
              <a:spcPct val="90000"/>
            </a:lnSpc>
            <a:spcBef>
              <a:spcPct val="0"/>
            </a:spcBef>
            <a:spcAft>
              <a:spcPct val="15000"/>
            </a:spcAft>
            <a:buChar char="•"/>
          </a:pPr>
          <a:r>
            <a:rPr lang="en-US" sz="1200" kern="1200" dirty="0">
              <a:latin typeface="Signika" panose="020B0604020202020204" charset="0"/>
            </a:rPr>
            <a:t>Involves purchase price, valuation methods, financing terms, and contractual clauses</a:t>
          </a:r>
          <a:endParaRPr lang="en-IN" sz="1200" kern="1200" dirty="0">
            <a:latin typeface="Signika" panose="020B0604020202020204" charset="0"/>
          </a:endParaRPr>
        </a:p>
      </dsp:txBody>
      <dsp:txXfrm rot="-5400000">
        <a:off x="2604066" y="2694799"/>
        <a:ext cx="4597474" cy="591090"/>
      </dsp:txXfrm>
    </dsp:sp>
    <dsp:sp modelId="{53576D57-E3C7-4D45-B2E8-457C7EC682C1}">
      <dsp:nvSpPr>
        <dsp:cNvPr id="0" name=""/>
        <dsp:cNvSpPr/>
      </dsp:nvSpPr>
      <dsp:spPr>
        <a:xfrm>
          <a:off x="0" y="2580941"/>
          <a:ext cx="2604066" cy="81880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marL="0" lvl="0" indent="0" algn="ctr" defTabSz="844550">
            <a:lnSpc>
              <a:spcPct val="90000"/>
            </a:lnSpc>
            <a:spcBef>
              <a:spcPct val="0"/>
            </a:spcBef>
            <a:spcAft>
              <a:spcPct val="35000"/>
            </a:spcAft>
            <a:buNone/>
          </a:pPr>
          <a:r>
            <a:rPr lang="en-IN" sz="1900" kern="1200" dirty="0">
              <a:latin typeface="Signika" panose="020B0604020202020204" charset="0"/>
            </a:rPr>
            <a:t>Financial Transactions and Mergers</a:t>
          </a:r>
        </a:p>
      </dsp:txBody>
      <dsp:txXfrm>
        <a:off x="39971" y="2620912"/>
        <a:ext cx="2524124" cy="7388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B0A5B2-2951-4C67-99BC-C4D4AABC3ED9}">
      <dsp:nvSpPr>
        <dsp:cNvPr id="0" name=""/>
        <dsp:cNvSpPr/>
      </dsp:nvSpPr>
      <dsp:spPr>
        <a:xfrm rot="5400000">
          <a:off x="4602146" y="-1886395"/>
          <a:ext cx="711999" cy="466649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n-US" sz="1000" kern="1200">
              <a:latin typeface="Signika" panose="020B0604020202020204" charset="0"/>
            </a:rPr>
            <a:t>Discussions with regulatory bodies or government agencies</a:t>
          </a:r>
          <a:endParaRPr lang="en-IN" sz="1000" kern="1200" dirty="0">
            <a:latin typeface="Signika" panose="020B0604020202020204" charset="0"/>
          </a:endParaRPr>
        </a:p>
        <a:p>
          <a:pPr marL="57150" lvl="1" indent="-57150" algn="l" defTabSz="444500">
            <a:lnSpc>
              <a:spcPct val="90000"/>
            </a:lnSpc>
            <a:spcBef>
              <a:spcPct val="0"/>
            </a:spcBef>
            <a:spcAft>
              <a:spcPct val="15000"/>
            </a:spcAft>
            <a:buChar char="•"/>
          </a:pPr>
          <a:r>
            <a:rPr lang="en-US" sz="1000" kern="1200" dirty="0">
              <a:latin typeface="Signika" panose="020B0604020202020204" charset="0"/>
            </a:rPr>
            <a:t> Focus on compliance with financial regulations, accounting standards, and reporting requirements</a:t>
          </a:r>
          <a:endParaRPr lang="en-IN" sz="1000" kern="1200" dirty="0">
            <a:latin typeface="Signika" panose="020B0604020202020204" charset="0"/>
          </a:endParaRPr>
        </a:p>
      </dsp:txBody>
      <dsp:txXfrm rot="-5400000">
        <a:off x="2624901" y="125607"/>
        <a:ext cx="4631733" cy="642485"/>
      </dsp:txXfrm>
    </dsp:sp>
    <dsp:sp modelId="{CD3D5EA3-2DD1-4710-9790-FC4D918D7C26}">
      <dsp:nvSpPr>
        <dsp:cNvPr id="0" name=""/>
        <dsp:cNvSpPr/>
      </dsp:nvSpPr>
      <dsp:spPr>
        <a:xfrm>
          <a:off x="0" y="1850"/>
          <a:ext cx="2624901" cy="8899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Signika" panose="020B0604020202020204" charset="0"/>
            </a:rPr>
            <a:t>Regulatory Compliance Negotiations</a:t>
          </a:r>
        </a:p>
      </dsp:txBody>
      <dsp:txXfrm>
        <a:off x="43446" y="45296"/>
        <a:ext cx="2538009" cy="803107"/>
      </dsp:txXfrm>
    </dsp:sp>
    <dsp:sp modelId="{3BEB3E9F-A202-42D7-95C9-314E187EC5AE}">
      <dsp:nvSpPr>
        <dsp:cNvPr id="0" name=""/>
        <dsp:cNvSpPr/>
      </dsp:nvSpPr>
      <dsp:spPr>
        <a:xfrm rot="5400000">
          <a:off x="4602146" y="-951895"/>
          <a:ext cx="711999" cy="466649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n-US" sz="1000" kern="1200">
              <a:latin typeface="Signika" panose="020B0604020202020204" charset="0"/>
            </a:rPr>
            <a:t>Negotiating contracts related to financial transactions, joint ventures, partnerships, or consulting agreements</a:t>
          </a:r>
          <a:endParaRPr lang="en-IN" sz="1000" kern="1200" dirty="0">
            <a:latin typeface="Signika" panose="020B0604020202020204" charset="0"/>
          </a:endParaRPr>
        </a:p>
        <a:p>
          <a:pPr marL="57150" lvl="1" indent="-57150" algn="l" defTabSz="444500">
            <a:lnSpc>
              <a:spcPct val="90000"/>
            </a:lnSpc>
            <a:spcBef>
              <a:spcPct val="0"/>
            </a:spcBef>
            <a:spcAft>
              <a:spcPct val="15000"/>
            </a:spcAft>
            <a:buChar char="•"/>
          </a:pPr>
          <a:r>
            <a:rPr lang="en-US" sz="1000" kern="1200" dirty="0">
              <a:latin typeface="Signika" panose="020B0604020202020204" charset="0"/>
            </a:rPr>
            <a:t>Ensuring contractual terms align with clients’ financial goals and risk tolerance</a:t>
          </a:r>
          <a:endParaRPr lang="en-IN" sz="1000" kern="1200" dirty="0">
            <a:latin typeface="Signika" panose="020B0604020202020204" charset="0"/>
          </a:endParaRPr>
        </a:p>
      </dsp:txBody>
      <dsp:txXfrm rot="-5400000">
        <a:off x="2624901" y="1060107"/>
        <a:ext cx="4631733" cy="642485"/>
      </dsp:txXfrm>
    </dsp:sp>
    <dsp:sp modelId="{63F0BA17-952C-41CF-A5D5-6145D37C0E81}">
      <dsp:nvSpPr>
        <dsp:cNvPr id="0" name=""/>
        <dsp:cNvSpPr/>
      </dsp:nvSpPr>
      <dsp:spPr>
        <a:xfrm>
          <a:off x="0" y="936349"/>
          <a:ext cx="2624901" cy="8899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Signika" panose="020B0604020202020204" charset="0"/>
            </a:rPr>
            <a:t>Contractual Negotiations</a:t>
          </a:r>
        </a:p>
      </dsp:txBody>
      <dsp:txXfrm>
        <a:off x="43446" y="979795"/>
        <a:ext cx="2538009" cy="803107"/>
      </dsp:txXfrm>
    </dsp:sp>
    <dsp:sp modelId="{926AEC49-46BC-4CE7-A4E9-477912642702}">
      <dsp:nvSpPr>
        <dsp:cNvPr id="0" name=""/>
        <dsp:cNvSpPr/>
      </dsp:nvSpPr>
      <dsp:spPr>
        <a:xfrm rot="5400000">
          <a:off x="4602146" y="-17396"/>
          <a:ext cx="711999" cy="466649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n-US" sz="1000" kern="1200" dirty="0">
              <a:latin typeface="Signika" panose="020B0604020202020204" charset="0"/>
            </a:rPr>
            <a:t>Negotiations with creditors or financial institutions during financial distress</a:t>
          </a:r>
          <a:endParaRPr lang="en-IN" sz="1000" kern="1200" dirty="0">
            <a:latin typeface="Signika" panose="020B0604020202020204" charset="0"/>
          </a:endParaRPr>
        </a:p>
        <a:p>
          <a:pPr marL="57150" lvl="1" indent="-57150" algn="l" defTabSz="444500">
            <a:lnSpc>
              <a:spcPct val="90000"/>
            </a:lnSpc>
            <a:spcBef>
              <a:spcPct val="0"/>
            </a:spcBef>
            <a:spcAft>
              <a:spcPct val="15000"/>
            </a:spcAft>
            <a:buChar char="•"/>
          </a:pPr>
          <a:r>
            <a:rPr lang="en-US" sz="1000" kern="1200" dirty="0">
              <a:latin typeface="Signika" panose="020B0604020202020204" charset="0"/>
            </a:rPr>
            <a:t>Aim to alleviate financial burdens and protect clients’ assets</a:t>
          </a:r>
          <a:endParaRPr lang="en-IN" sz="1000" kern="1200" dirty="0">
            <a:latin typeface="Signika" panose="020B0604020202020204" charset="0"/>
          </a:endParaRPr>
        </a:p>
      </dsp:txBody>
      <dsp:txXfrm rot="-5400000">
        <a:off x="2624901" y="1994606"/>
        <a:ext cx="4631733" cy="642485"/>
      </dsp:txXfrm>
    </dsp:sp>
    <dsp:sp modelId="{4CB376C6-859B-471A-8E0F-9398707C8749}">
      <dsp:nvSpPr>
        <dsp:cNvPr id="0" name=""/>
        <dsp:cNvSpPr/>
      </dsp:nvSpPr>
      <dsp:spPr>
        <a:xfrm>
          <a:off x="0" y="1870849"/>
          <a:ext cx="2624901" cy="8899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IN" sz="1800" kern="1200">
              <a:latin typeface="Signika" panose="020B0604020202020204" charset="0"/>
            </a:rPr>
            <a:t>Debt Restructuring Negotiations</a:t>
          </a:r>
          <a:endParaRPr lang="en-IN" sz="1800" kern="1200" dirty="0">
            <a:latin typeface="Signika" panose="020B0604020202020204" charset="0"/>
          </a:endParaRPr>
        </a:p>
      </dsp:txBody>
      <dsp:txXfrm>
        <a:off x="43446" y="1914295"/>
        <a:ext cx="2538009" cy="803107"/>
      </dsp:txXfrm>
    </dsp:sp>
    <dsp:sp modelId="{E277856F-E257-49C8-BBAF-F0A974D9BEE8}">
      <dsp:nvSpPr>
        <dsp:cNvPr id="0" name=""/>
        <dsp:cNvSpPr/>
      </dsp:nvSpPr>
      <dsp:spPr>
        <a:xfrm rot="5400000">
          <a:off x="4602146" y="917103"/>
          <a:ext cx="711999" cy="466649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n-US" sz="1000" kern="1200">
              <a:latin typeface="Signika" panose="020B0604020202020204" charset="0"/>
            </a:rPr>
            <a:t>Negotiations with potential investors or stakeholders for client funding</a:t>
          </a:r>
          <a:endParaRPr lang="en-IN" sz="1000" kern="1200" dirty="0">
            <a:latin typeface="Signika" panose="020B0604020202020204" charset="0"/>
          </a:endParaRPr>
        </a:p>
        <a:p>
          <a:pPr marL="57150" lvl="1" indent="-57150" algn="l" defTabSz="444500">
            <a:lnSpc>
              <a:spcPct val="90000"/>
            </a:lnSpc>
            <a:spcBef>
              <a:spcPct val="0"/>
            </a:spcBef>
            <a:spcAft>
              <a:spcPct val="15000"/>
            </a:spcAft>
            <a:buChar char="•"/>
          </a:pPr>
          <a:r>
            <a:rPr lang="en-US" sz="1000" kern="1200" dirty="0">
              <a:latin typeface="Signika" panose="020B0604020202020204" charset="0"/>
            </a:rPr>
            <a:t>Involves terms of investment, equity stakes, and financial viability of projects</a:t>
          </a:r>
          <a:endParaRPr lang="en-IN" sz="1000" kern="1200" dirty="0">
            <a:latin typeface="Signika" panose="020B0604020202020204" charset="0"/>
          </a:endParaRPr>
        </a:p>
      </dsp:txBody>
      <dsp:txXfrm rot="-5400000">
        <a:off x="2624901" y="2929106"/>
        <a:ext cx="4631733" cy="642485"/>
      </dsp:txXfrm>
    </dsp:sp>
    <dsp:sp modelId="{53576D57-E3C7-4D45-B2E8-457C7EC682C1}">
      <dsp:nvSpPr>
        <dsp:cNvPr id="0" name=""/>
        <dsp:cNvSpPr/>
      </dsp:nvSpPr>
      <dsp:spPr>
        <a:xfrm>
          <a:off x="0" y="2805349"/>
          <a:ext cx="2624901" cy="8899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IN" sz="1800" kern="1200">
              <a:latin typeface="Signika" panose="020B0604020202020204" charset="0"/>
            </a:rPr>
            <a:t>Investor Relations and Fundraising</a:t>
          </a:r>
          <a:endParaRPr lang="en-IN" sz="1800" kern="1200" dirty="0">
            <a:latin typeface="Signika" panose="020B0604020202020204" charset="0"/>
          </a:endParaRPr>
        </a:p>
      </dsp:txBody>
      <dsp:txXfrm>
        <a:off x="43446" y="2848795"/>
        <a:ext cx="2538009" cy="8031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B0A5B2-2951-4C67-99BC-C4D4AABC3ED9}">
      <dsp:nvSpPr>
        <dsp:cNvPr id="0" name=""/>
        <dsp:cNvSpPr/>
      </dsp:nvSpPr>
      <dsp:spPr>
        <a:xfrm rot="5400000">
          <a:off x="4586405" y="-1878987"/>
          <a:ext cx="711999" cy="465167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n-US" sz="1000" kern="1200">
              <a:latin typeface="Signika" panose="020B0604020202020204" charset="0"/>
            </a:rPr>
            <a:t>Providing support in negotiations during financial disputes or litigation</a:t>
          </a:r>
          <a:endParaRPr lang="en-IN" sz="1000" kern="1200" dirty="0">
            <a:latin typeface="Signika" panose="020B0604020202020204" charset="0"/>
          </a:endParaRPr>
        </a:p>
        <a:p>
          <a:pPr marL="57150" lvl="1" indent="-57150" algn="l" defTabSz="444500">
            <a:lnSpc>
              <a:spcPct val="90000"/>
            </a:lnSpc>
            <a:spcBef>
              <a:spcPct val="0"/>
            </a:spcBef>
            <a:spcAft>
              <a:spcPct val="15000"/>
            </a:spcAft>
            <a:buChar char="•"/>
          </a:pPr>
          <a:r>
            <a:rPr lang="en-US" sz="1000" kern="1200" dirty="0">
              <a:latin typeface="Signika" panose="020B0604020202020204" charset="0"/>
            </a:rPr>
            <a:t>Aiming to reach settlements or providing expert testimony in court</a:t>
          </a:r>
          <a:endParaRPr lang="en-IN" sz="1000" kern="1200" dirty="0">
            <a:latin typeface="Signika" panose="020B0604020202020204" charset="0"/>
          </a:endParaRPr>
        </a:p>
      </dsp:txBody>
      <dsp:txXfrm rot="-5400000">
        <a:off x="2616568" y="125607"/>
        <a:ext cx="4616918" cy="642485"/>
      </dsp:txXfrm>
    </dsp:sp>
    <dsp:sp modelId="{CD3D5EA3-2DD1-4710-9790-FC4D918D7C26}">
      <dsp:nvSpPr>
        <dsp:cNvPr id="0" name=""/>
        <dsp:cNvSpPr/>
      </dsp:nvSpPr>
      <dsp:spPr>
        <a:xfrm>
          <a:off x="0" y="1850"/>
          <a:ext cx="2616567" cy="8899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Signika" panose="020B0604020202020204" charset="0"/>
            </a:rPr>
            <a:t>Dispute Resolution and Litigation Support</a:t>
          </a:r>
          <a:endParaRPr lang="en-IN" sz="1700" kern="1200" dirty="0">
            <a:latin typeface="Signika" panose="020B0604020202020204" charset="0"/>
          </a:endParaRPr>
        </a:p>
      </dsp:txBody>
      <dsp:txXfrm>
        <a:off x="43446" y="45296"/>
        <a:ext cx="2529675" cy="803107"/>
      </dsp:txXfrm>
    </dsp:sp>
    <dsp:sp modelId="{3BEB3E9F-A202-42D7-95C9-314E187EC5AE}">
      <dsp:nvSpPr>
        <dsp:cNvPr id="0" name=""/>
        <dsp:cNvSpPr/>
      </dsp:nvSpPr>
      <dsp:spPr>
        <a:xfrm rot="5400000">
          <a:off x="4586405" y="-944488"/>
          <a:ext cx="711999" cy="465167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n-US" sz="1000" kern="1200">
              <a:latin typeface="Signika" panose="020B0604020202020204" charset="0"/>
            </a:rPr>
            <a:t>Negotiations on employee compensation packages, retirement plans, and benefits</a:t>
          </a:r>
          <a:endParaRPr lang="en-IN" sz="1000" kern="1200" dirty="0">
            <a:latin typeface="Signika" panose="020B0604020202020204" charset="0"/>
          </a:endParaRPr>
        </a:p>
        <a:p>
          <a:pPr marL="57150" lvl="1" indent="-57150" algn="l" defTabSz="444500">
            <a:lnSpc>
              <a:spcPct val="90000"/>
            </a:lnSpc>
            <a:spcBef>
              <a:spcPct val="0"/>
            </a:spcBef>
            <a:spcAft>
              <a:spcPct val="15000"/>
            </a:spcAft>
            <a:buChar char="•"/>
          </a:pPr>
          <a:r>
            <a:rPr lang="en-US" sz="1000" kern="1200" dirty="0">
              <a:latin typeface="Signika" panose="020B0604020202020204" charset="0"/>
            </a:rPr>
            <a:t>Ensuring alignment with financial regulations and company policies</a:t>
          </a:r>
          <a:endParaRPr lang="en-IN" sz="1000" kern="1200" dirty="0">
            <a:latin typeface="Signika" panose="020B0604020202020204" charset="0"/>
          </a:endParaRPr>
        </a:p>
      </dsp:txBody>
      <dsp:txXfrm rot="-5400000">
        <a:off x="2616568" y="1060106"/>
        <a:ext cx="4616918" cy="642485"/>
      </dsp:txXfrm>
    </dsp:sp>
    <dsp:sp modelId="{63F0BA17-952C-41CF-A5D5-6145D37C0E81}">
      <dsp:nvSpPr>
        <dsp:cNvPr id="0" name=""/>
        <dsp:cNvSpPr/>
      </dsp:nvSpPr>
      <dsp:spPr>
        <a:xfrm>
          <a:off x="0" y="936349"/>
          <a:ext cx="2616567" cy="8899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Signika" panose="020B0604020202020204" charset="0"/>
            </a:rPr>
            <a:t>Employee Compensation and Benefits Negotiations</a:t>
          </a:r>
          <a:endParaRPr lang="en-IN" sz="1700" kern="1200" dirty="0">
            <a:latin typeface="Signika" panose="020B0604020202020204" charset="0"/>
          </a:endParaRPr>
        </a:p>
      </dsp:txBody>
      <dsp:txXfrm>
        <a:off x="43446" y="979795"/>
        <a:ext cx="2529675" cy="803107"/>
      </dsp:txXfrm>
    </dsp:sp>
    <dsp:sp modelId="{926AEC49-46BC-4CE7-A4E9-477912642702}">
      <dsp:nvSpPr>
        <dsp:cNvPr id="0" name=""/>
        <dsp:cNvSpPr/>
      </dsp:nvSpPr>
      <dsp:spPr>
        <a:xfrm rot="5400000">
          <a:off x="4586405" y="-9988"/>
          <a:ext cx="711999" cy="465167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n-US" sz="1000" kern="1200" dirty="0">
              <a:latin typeface="Signika" panose="020B0604020202020204" charset="0"/>
            </a:rPr>
            <a:t>Negotiations with clients and stakeholders on content and presentation of financial statements</a:t>
          </a:r>
          <a:endParaRPr lang="en-IN" sz="1000" kern="1200" dirty="0">
            <a:latin typeface="Signika" panose="020B0604020202020204" charset="0"/>
          </a:endParaRPr>
        </a:p>
        <a:p>
          <a:pPr marL="57150" lvl="1" indent="-57150" algn="l" defTabSz="444500">
            <a:lnSpc>
              <a:spcPct val="90000"/>
            </a:lnSpc>
            <a:spcBef>
              <a:spcPct val="0"/>
            </a:spcBef>
            <a:spcAft>
              <a:spcPct val="15000"/>
            </a:spcAft>
            <a:buChar char="•"/>
          </a:pPr>
          <a:r>
            <a:rPr lang="en-US" sz="1000" kern="1200" dirty="0">
              <a:latin typeface="Signika" panose="020B0604020202020204" charset="0"/>
            </a:rPr>
            <a:t> Ensuring compliance with accounting standards and disclosure requirements</a:t>
          </a:r>
          <a:endParaRPr lang="en-IN" sz="1000" kern="1200" dirty="0">
            <a:latin typeface="Signika" panose="020B0604020202020204" charset="0"/>
          </a:endParaRPr>
        </a:p>
      </dsp:txBody>
      <dsp:txXfrm rot="-5400000">
        <a:off x="2616568" y="1994607"/>
        <a:ext cx="4616918" cy="642485"/>
      </dsp:txXfrm>
    </dsp:sp>
    <dsp:sp modelId="{4CB376C6-859B-471A-8E0F-9398707C8749}">
      <dsp:nvSpPr>
        <dsp:cNvPr id="0" name=""/>
        <dsp:cNvSpPr/>
      </dsp:nvSpPr>
      <dsp:spPr>
        <a:xfrm>
          <a:off x="0" y="1870849"/>
          <a:ext cx="2616567" cy="8899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IN" sz="1700" kern="1200" dirty="0">
              <a:latin typeface="Signika" panose="020B0604020202020204" charset="0"/>
            </a:rPr>
            <a:t>Financial Reporting and Disclosure</a:t>
          </a:r>
        </a:p>
      </dsp:txBody>
      <dsp:txXfrm>
        <a:off x="43446" y="1914295"/>
        <a:ext cx="2529675" cy="803107"/>
      </dsp:txXfrm>
    </dsp:sp>
    <dsp:sp modelId="{E277856F-E257-49C8-BBAF-F0A974D9BEE8}">
      <dsp:nvSpPr>
        <dsp:cNvPr id="0" name=""/>
        <dsp:cNvSpPr/>
      </dsp:nvSpPr>
      <dsp:spPr>
        <a:xfrm rot="5400000">
          <a:off x="4586405" y="924511"/>
          <a:ext cx="711999" cy="465167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en-US" sz="1000" kern="1200">
              <a:latin typeface="Signika" panose="020B0604020202020204" charset="0"/>
            </a:rPr>
            <a:t>Engaging in negotiations during investigations of fraud or financial misconduct</a:t>
          </a:r>
          <a:endParaRPr lang="en-IN" sz="1000" kern="1200" dirty="0">
            <a:latin typeface="Signika" panose="020B0604020202020204" charset="0"/>
          </a:endParaRPr>
        </a:p>
        <a:p>
          <a:pPr marL="57150" lvl="1" indent="-57150" algn="l" defTabSz="444500">
            <a:lnSpc>
              <a:spcPct val="90000"/>
            </a:lnSpc>
            <a:spcBef>
              <a:spcPct val="0"/>
            </a:spcBef>
            <a:spcAft>
              <a:spcPct val="15000"/>
            </a:spcAft>
            <a:buChar char="•"/>
          </a:pPr>
          <a:r>
            <a:rPr lang="en-US" sz="1000" kern="1200" dirty="0">
              <a:latin typeface="Signika" panose="020B0604020202020204" charset="0"/>
            </a:rPr>
            <a:t>Involves discussions with law enforcement agencies and legal counsel</a:t>
          </a:r>
          <a:endParaRPr lang="en-IN" sz="1000" kern="1200" dirty="0">
            <a:latin typeface="Signika" panose="020B0604020202020204" charset="0"/>
          </a:endParaRPr>
        </a:p>
      </dsp:txBody>
      <dsp:txXfrm rot="-5400000">
        <a:off x="2616568" y="2929106"/>
        <a:ext cx="4616918" cy="642485"/>
      </dsp:txXfrm>
    </dsp:sp>
    <dsp:sp modelId="{53576D57-E3C7-4D45-B2E8-457C7EC682C1}">
      <dsp:nvSpPr>
        <dsp:cNvPr id="0" name=""/>
        <dsp:cNvSpPr/>
      </dsp:nvSpPr>
      <dsp:spPr>
        <a:xfrm>
          <a:off x="0" y="2805349"/>
          <a:ext cx="2616567" cy="8899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32385" rIns="64770" bIns="32385" numCol="1" spcCol="1270" anchor="ctr" anchorCtr="0">
          <a:noAutofit/>
        </a:bodyPr>
        <a:lstStyle/>
        <a:p>
          <a:pPr marL="0" lvl="0" indent="0" algn="ctr" defTabSz="755650">
            <a:lnSpc>
              <a:spcPct val="90000"/>
            </a:lnSpc>
            <a:spcBef>
              <a:spcPct val="0"/>
            </a:spcBef>
            <a:spcAft>
              <a:spcPct val="35000"/>
            </a:spcAft>
            <a:buNone/>
          </a:pPr>
          <a:r>
            <a:rPr lang="en-IN" sz="1700" kern="1200" dirty="0">
              <a:latin typeface="Signika" panose="020B0604020202020204" charset="0"/>
            </a:rPr>
            <a:t>Forensic Accounting and Investigations</a:t>
          </a:r>
        </a:p>
      </dsp:txBody>
      <dsp:txXfrm>
        <a:off x="43446" y="2848795"/>
        <a:ext cx="2529675" cy="80310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A1A09F-CFE4-44F6-B973-5D1B545B2D82}">
      <dsp:nvSpPr>
        <dsp:cNvPr id="0" name=""/>
        <dsp:cNvSpPr/>
      </dsp:nvSpPr>
      <dsp:spPr>
        <a:xfrm>
          <a:off x="124948" y="2789"/>
          <a:ext cx="1844195" cy="1106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Divergent Financial Interest</a:t>
          </a:r>
          <a:endParaRPr lang="en-IN" sz="1400" kern="1200" dirty="0">
            <a:latin typeface="Signika" panose="020B0604020202020204" charset="0"/>
          </a:endParaRPr>
        </a:p>
      </dsp:txBody>
      <dsp:txXfrm>
        <a:off x="124948" y="2789"/>
        <a:ext cx="1844195" cy="1106517"/>
      </dsp:txXfrm>
    </dsp:sp>
    <dsp:sp modelId="{728ADE13-408E-4FE0-9795-F4881EDE029E}">
      <dsp:nvSpPr>
        <dsp:cNvPr id="0" name=""/>
        <dsp:cNvSpPr/>
      </dsp:nvSpPr>
      <dsp:spPr>
        <a:xfrm>
          <a:off x="2153563" y="2789"/>
          <a:ext cx="1844195" cy="1106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Regulatory Ambiguity and Compliance Burden</a:t>
          </a:r>
          <a:endParaRPr lang="en-IN" sz="1400" kern="1200" dirty="0">
            <a:latin typeface="Signika" panose="020B0604020202020204" charset="0"/>
          </a:endParaRPr>
        </a:p>
      </dsp:txBody>
      <dsp:txXfrm>
        <a:off x="2153563" y="2789"/>
        <a:ext cx="1844195" cy="1106517"/>
      </dsp:txXfrm>
    </dsp:sp>
    <dsp:sp modelId="{C5714C69-FF68-4E09-8C39-D9328A9B5841}">
      <dsp:nvSpPr>
        <dsp:cNvPr id="0" name=""/>
        <dsp:cNvSpPr/>
      </dsp:nvSpPr>
      <dsp:spPr>
        <a:xfrm>
          <a:off x="4182178" y="2789"/>
          <a:ext cx="1844195" cy="1106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Resource Allocation and Budgetary Constraints</a:t>
          </a:r>
          <a:endParaRPr lang="en-IN" sz="1400" kern="1200" dirty="0">
            <a:latin typeface="Signika" panose="020B0604020202020204" charset="0"/>
          </a:endParaRPr>
        </a:p>
      </dsp:txBody>
      <dsp:txXfrm>
        <a:off x="4182178" y="2789"/>
        <a:ext cx="1844195" cy="1106517"/>
      </dsp:txXfrm>
    </dsp:sp>
    <dsp:sp modelId="{AD916365-3570-40DC-B6AB-877FEBB4DAD4}">
      <dsp:nvSpPr>
        <dsp:cNvPr id="0" name=""/>
        <dsp:cNvSpPr/>
      </dsp:nvSpPr>
      <dsp:spPr>
        <a:xfrm>
          <a:off x="124948" y="1293726"/>
          <a:ext cx="1844195" cy="1106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Audit and Financial Reporting Discrepancies</a:t>
          </a:r>
          <a:endParaRPr lang="en-IN" sz="1400" kern="1200" dirty="0">
            <a:latin typeface="Signika" panose="020B0604020202020204" charset="0"/>
          </a:endParaRPr>
        </a:p>
      </dsp:txBody>
      <dsp:txXfrm>
        <a:off x="124948" y="1293726"/>
        <a:ext cx="1844195" cy="1106517"/>
      </dsp:txXfrm>
    </dsp:sp>
    <dsp:sp modelId="{F84CB9C1-2FFE-4C3C-A5CC-B7D17F910DB2}">
      <dsp:nvSpPr>
        <dsp:cNvPr id="0" name=""/>
        <dsp:cNvSpPr/>
      </dsp:nvSpPr>
      <dsp:spPr>
        <a:xfrm>
          <a:off x="2153563" y="1293726"/>
          <a:ext cx="1844195" cy="1106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Management and Board Disagreements</a:t>
          </a:r>
        </a:p>
      </dsp:txBody>
      <dsp:txXfrm>
        <a:off x="2153563" y="1293726"/>
        <a:ext cx="1844195" cy="1106517"/>
      </dsp:txXfrm>
    </dsp:sp>
    <dsp:sp modelId="{22A61152-7A1E-4EA1-8D2F-688789190411}">
      <dsp:nvSpPr>
        <dsp:cNvPr id="0" name=""/>
        <dsp:cNvSpPr/>
      </dsp:nvSpPr>
      <dsp:spPr>
        <a:xfrm>
          <a:off x="4182178" y="1293726"/>
          <a:ext cx="1844195" cy="1106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a:latin typeface="Signika" panose="020B0604020202020204" charset="0"/>
            </a:rPr>
            <a:t>Taxation and Regulatory Changes</a:t>
          </a:r>
          <a:endParaRPr lang="en-IN" sz="1400" kern="1200" dirty="0">
            <a:latin typeface="Signika" panose="020B0604020202020204" charset="0"/>
          </a:endParaRPr>
        </a:p>
      </dsp:txBody>
      <dsp:txXfrm>
        <a:off x="4182178" y="1293726"/>
        <a:ext cx="1844195" cy="1106517"/>
      </dsp:txXfrm>
    </dsp:sp>
    <dsp:sp modelId="{ECE278A7-CEAA-4256-90D5-BA465DF7B5BC}">
      <dsp:nvSpPr>
        <dsp:cNvPr id="0" name=""/>
        <dsp:cNvSpPr/>
      </dsp:nvSpPr>
      <dsp:spPr>
        <a:xfrm>
          <a:off x="124948" y="2584663"/>
          <a:ext cx="1844195" cy="1106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a:latin typeface="Signika" panose="020B0604020202020204" charset="0"/>
            </a:rPr>
            <a:t>Contractual Disputes</a:t>
          </a:r>
          <a:endParaRPr lang="en-IN" sz="1400" kern="1200" dirty="0">
            <a:latin typeface="Signika" panose="020B0604020202020204" charset="0"/>
          </a:endParaRPr>
        </a:p>
      </dsp:txBody>
      <dsp:txXfrm>
        <a:off x="124948" y="2584663"/>
        <a:ext cx="1844195" cy="1106517"/>
      </dsp:txXfrm>
    </dsp:sp>
    <dsp:sp modelId="{019C7598-2660-4A55-9A9A-05862F6AB9A5}">
      <dsp:nvSpPr>
        <dsp:cNvPr id="0" name=""/>
        <dsp:cNvSpPr/>
      </dsp:nvSpPr>
      <dsp:spPr>
        <a:xfrm>
          <a:off x="2153563" y="2584663"/>
          <a:ext cx="1844195" cy="1106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a:latin typeface="Signika" panose="020B0604020202020204" charset="0"/>
            </a:rPr>
            <a:t>Competing Stakeholder Interests</a:t>
          </a:r>
          <a:endParaRPr lang="en-IN" sz="1400" kern="1200" dirty="0">
            <a:latin typeface="Signika" panose="020B0604020202020204" charset="0"/>
          </a:endParaRPr>
        </a:p>
      </dsp:txBody>
      <dsp:txXfrm>
        <a:off x="2153563" y="2584663"/>
        <a:ext cx="1844195" cy="1106517"/>
      </dsp:txXfrm>
    </dsp:sp>
    <dsp:sp modelId="{D5F7FDE8-3A3C-49A5-8C7D-8DC22ACFE47B}">
      <dsp:nvSpPr>
        <dsp:cNvPr id="0" name=""/>
        <dsp:cNvSpPr/>
      </dsp:nvSpPr>
      <dsp:spPr>
        <a:xfrm>
          <a:off x="4182178" y="2584663"/>
          <a:ext cx="1844195" cy="11065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Market Volatility and Economic Uncertainty</a:t>
          </a:r>
          <a:endParaRPr lang="en-IN" sz="1400" kern="1200" dirty="0">
            <a:latin typeface="Signika" panose="020B0604020202020204" charset="0"/>
          </a:endParaRPr>
        </a:p>
      </dsp:txBody>
      <dsp:txXfrm>
        <a:off x="4182178" y="2584663"/>
        <a:ext cx="1844195" cy="11065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A1A09F-CFE4-44F6-B973-5D1B545B2D82}">
      <dsp:nvSpPr>
        <dsp:cNvPr id="0" name=""/>
        <dsp:cNvSpPr/>
      </dsp:nvSpPr>
      <dsp:spPr>
        <a:xfrm>
          <a:off x="763325" y="1567"/>
          <a:ext cx="1719542" cy="10317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ignika" panose="020B0604020202020204" charset="0"/>
            </a:rPr>
            <a:t>Effective Communication</a:t>
          </a:r>
          <a:endParaRPr lang="en-IN" sz="1400" kern="1200" dirty="0">
            <a:latin typeface="Signika" panose="020B0604020202020204" charset="0"/>
          </a:endParaRPr>
        </a:p>
      </dsp:txBody>
      <dsp:txXfrm>
        <a:off x="763325" y="1567"/>
        <a:ext cx="1719542" cy="1031725"/>
      </dsp:txXfrm>
    </dsp:sp>
    <dsp:sp modelId="{728ADE13-408E-4FE0-9795-F4881EDE029E}">
      <dsp:nvSpPr>
        <dsp:cNvPr id="0" name=""/>
        <dsp:cNvSpPr/>
      </dsp:nvSpPr>
      <dsp:spPr>
        <a:xfrm>
          <a:off x="2654822" y="1567"/>
          <a:ext cx="1719542" cy="10317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Conflict Analysis and Diagnosis</a:t>
          </a:r>
        </a:p>
      </dsp:txBody>
      <dsp:txXfrm>
        <a:off x="2654822" y="1567"/>
        <a:ext cx="1719542" cy="1031725"/>
      </dsp:txXfrm>
    </dsp:sp>
    <dsp:sp modelId="{C5714C69-FF68-4E09-8C39-D9328A9B5841}">
      <dsp:nvSpPr>
        <dsp:cNvPr id="0" name=""/>
        <dsp:cNvSpPr/>
      </dsp:nvSpPr>
      <dsp:spPr>
        <a:xfrm>
          <a:off x="4546318" y="1567"/>
          <a:ext cx="1719542" cy="10317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Mediation and Negotiation Skills</a:t>
          </a:r>
        </a:p>
      </dsp:txBody>
      <dsp:txXfrm>
        <a:off x="4546318" y="1567"/>
        <a:ext cx="1719542" cy="1031725"/>
      </dsp:txXfrm>
    </dsp:sp>
    <dsp:sp modelId="{AD916365-3570-40DC-B6AB-877FEBB4DAD4}">
      <dsp:nvSpPr>
        <dsp:cNvPr id="0" name=""/>
        <dsp:cNvSpPr/>
      </dsp:nvSpPr>
      <dsp:spPr>
        <a:xfrm>
          <a:off x="763325" y="1205246"/>
          <a:ext cx="1719542" cy="10317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Data-Driven Insights</a:t>
          </a:r>
        </a:p>
      </dsp:txBody>
      <dsp:txXfrm>
        <a:off x="763325" y="1205246"/>
        <a:ext cx="1719542" cy="1031725"/>
      </dsp:txXfrm>
    </dsp:sp>
    <dsp:sp modelId="{F84CB9C1-2FFE-4C3C-A5CC-B7D17F910DB2}">
      <dsp:nvSpPr>
        <dsp:cNvPr id="0" name=""/>
        <dsp:cNvSpPr/>
      </dsp:nvSpPr>
      <dsp:spPr>
        <a:xfrm>
          <a:off x="2654822" y="1205246"/>
          <a:ext cx="1719542" cy="10317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Conflict Prevention Strategies</a:t>
          </a:r>
        </a:p>
      </dsp:txBody>
      <dsp:txXfrm>
        <a:off x="2654822" y="1205246"/>
        <a:ext cx="1719542" cy="1031725"/>
      </dsp:txXfrm>
    </dsp:sp>
    <dsp:sp modelId="{22A61152-7A1E-4EA1-8D2F-688789190411}">
      <dsp:nvSpPr>
        <dsp:cNvPr id="0" name=""/>
        <dsp:cNvSpPr/>
      </dsp:nvSpPr>
      <dsp:spPr>
        <a:xfrm>
          <a:off x="4546318" y="1205246"/>
          <a:ext cx="1719542" cy="10317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Third-Party Involvement</a:t>
          </a:r>
        </a:p>
      </dsp:txBody>
      <dsp:txXfrm>
        <a:off x="4546318" y="1205246"/>
        <a:ext cx="1719542" cy="1031725"/>
      </dsp:txXfrm>
    </dsp:sp>
    <dsp:sp modelId="{ECE278A7-CEAA-4256-90D5-BA465DF7B5BC}">
      <dsp:nvSpPr>
        <dsp:cNvPr id="0" name=""/>
        <dsp:cNvSpPr/>
      </dsp:nvSpPr>
      <dsp:spPr>
        <a:xfrm>
          <a:off x="1709074" y="2408926"/>
          <a:ext cx="1719542" cy="10317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Creative Problem Solving</a:t>
          </a:r>
        </a:p>
      </dsp:txBody>
      <dsp:txXfrm>
        <a:off x="1709074" y="2408926"/>
        <a:ext cx="1719542" cy="1031725"/>
      </dsp:txXfrm>
    </dsp:sp>
    <dsp:sp modelId="{019C7598-2660-4A55-9A9A-05862F6AB9A5}">
      <dsp:nvSpPr>
        <dsp:cNvPr id="0" name=""/>
        <dsp:cNvSpPr/>
      </dsp:nvSpPr>
      <dsp:spPr>
        <a:xfrm>
          <a:off x="3600570" y="2408926"/>
          <a:ext cx="1719542" cy="10317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Signika" panose="020B0604020202020204" charset="0"/>
            </a:rPr>
            <a:t>Continuous Learning and Adaptation</a:t>
          </a:r>
        </a:p>
      </dsp:txBody>
      <dsp:txXfrm>
        <a:off x="3600570" y="2408926"/>
        <a:ext cx="1719542" cy="103172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1065FA9-E2A8-FBFF-6ADA-A0D20561A74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FBB5517-DC79-6865-A26C-45AF55E9984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A2DDBF0-4EAB-40F5-91B9-FA94CAB6B9BE}" type="datetimeFigureOut">
              <a:rPr lang="en-US" smtClean="0"/>
              <a:t>5/19/2025</a:t>
            </a:fld>
            <a:endParaRPr lang="en-US"/>
          </a:p>
        </p:txBody>
      </p:sp>
      <p:sp>
        <p:nvSpPr>
          <p:cNvPr id="4" name="Footer Placeholder 3">
            <a:extLst>
              <a:ext uri="{FF2B5EF4-FFF2-40B4-BE49-F238E27FC236}">
                <a16:creationId xmlns:a16="http://schemas.microsoft.com/office/drawing/2014/main" id="{F3351DB1-E9A1-88C5-373E-C1213E20ED7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Board of Studies Operations</a:t>
            </a:r>
          </a:p>
        </p:txBody>
      </p:sp>
      <p:sp>
        <p:nvSpPr>
          <p:cNvPr id="5" name="Slide Number Placeholder 4">
            <a:extLst>
              <a:ext uri="{FF2B5EF4-FFF2-40B4-BE49-F238E27FC236}">
                <a16:creationId xmlns:a16="http://schemas.microsoft.com/office/drawing/2014/main" id="{346537CE-B5D0-34C3-762F-1EA68AC6DD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6EF8DCC-AA6D-4666-84CD-4FA738C7580B}" type="slidenum">
              <a:rPr lang="en-US" smtClean="0"/>
              <a:t>‹#›</a:t>
            </a:fld>
            <a:endParaRPr lang="en-US"/>
          </a:p>
        </p:txBody>
      </p:sp>
    </p:spTree>
    <p:extLst>
      <p:ext uri="{BB962C8B-B14F-4D97-AF65-F5344CB8AC3E}">
        <p14:creationId xmlns:p14="http://schemas.microsoft.com/office/powerpoint/2010/main" val="312030891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5b41b45d-674e-4b51-855d-9bb5bacebf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5b41b45d-674e-4b51-855d-9bb5bacebf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2492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BAB519-40C1-4A11-80E1-9D7ECB7687EC}" type="datetime1">
              <a:rPr lang="en-US" smtClean="0"/>
              <a:t>5/19/2025</a:t>
            </a:fld>
            <a:endParaRPr lang="en-US" dirty="0"/>
          </a:p>
        </p:txBody>
      </p:sp>
      <p:sp>
        <p:nvSpPr>
          <p:cNvPr id="3" name="Footer Placeholder 2"/>
          <p:cNvSpPr>
            <a:spLocks noGrp="1"/>
          </p:cNvSpPr>
          <p:nvPr>
            <p:ph type="ftr" sz="quarter" idx="11"/>
          </p:nvPr>
        </p:nvSpPr>
        <p:spPr/>
        <p:txBody>
          <a:bodyPr/>
          <a:lstStyle/>
          <a:p>
            <a:r>
              <a:rPr lang="en-US" dirty="0"/>
              <a:t>Board of Studies Operations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16290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 name="Footer Placeholder 2">
            <a:extLst>
              <a:ext uri="{FF2B5EF4-FFF2-40B4-BE49-F238E27FC236}">
                <a16:creationId xmlns:a16="http://schemas.microsoft.com/office/drawing/2014/main" id="{123918EF-0307-79EB-64AD-7B6B0B1210D3}"/>
              </a:ext>
            </a:extLst>
          </p:cNvPr>
          <p:cNvSpPr>
            <a:spLocks noGrp="1"/>
          </p:cNvSpPr>
          <p:nvPr>
            <p:ph type="ftr" sz="quarter" idx="11"/>
          </p:nvPr>
        </p:nvSpPr>
        <p:spPr>
          <a:xfrm>
            <a:off x="3028950" y="4767263"/>
            <a:ext cx="3086100" cy="273844"/>
          </a:xfrm>
        </p:spPr>
        <p:txBody>
          <a:bodyPr/>
          <a:lstStyle/>
          <a:p>
            <a:r>
              <a:rPr lang="en-US" dirty="0"/>
              <a:t>Board of Studies Operations</a:t>
            </a:r>
          </a:p>
        </p:txBody>
      </p:sp>
    </p:spTree>
    <p:extLst>
      <p:ext uri="{BB962C8B-B14F-4D97-AF65-F5344CB8AC3E}">
        <p14:creationId xmlns:p14="http://schemas.microsoft.com/office/powerpoint/2010/main" val="26449140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778490C-C999-4A15-97D2-5DA913A291C3}" type="datetime1">
              <a:rPr lang="en-US" smtClean="0"/>
              <a:t>5/19/2025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Board of Studies Operations</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
        <p:nvSpPr>
          <p:cNvPr id="7" name="TextBox 6">
            <a:extLst>
              <a:ext uri="{FF2B5EF4-FFF2-40B4-BE49-F238E27FC236}">
                <a16:creationId xmlns:a16="http://schemas.microsoft.com/office/drawing/2014/main" id="{D4812000-8631-8D18-F9E9-948F84F568DE}"/>
              </a:ext>
            </a:extLst>
          </p:cNvPr>
          <p:cNvSpPr txBox="1"/>
          <p:nvPr userDrawn="1"/>
        </p:nvSpPr>
        <p:spPr>
          <a:xfrm>
            <a:off x="-19050" y="0"/>
            <a:ext cx="6096000" cy="584775"/>
          </a:xfrm>
          <a:prstGeom prst="rect">
            <a:avLst/>
          </a:prstGeom>
          <a:noFill/>
        </p:spPr>
        <p:txBody>
          <a:bodyPr wrap="square">
            <a:spAutoFit/>
          </a:bodyPr>
          <a:lstStyle/>
          <a:p>
            <a:r>
              <a:rPr lang="en-US" sz="1600" b="1" dirty="0">
                <a:solidFill>
                  <a:srgbClr val="002060"/>
                </a:solidFill>
                <a:latin typeface="Google Sans"/>
              </a:rPr>
              <a:t>The Institute of Chartered Accountants of India </a:t>
            </a:r>
          </a:p>
          <a:p>
            <a:r>
              <a:rPr lang="en-US" sz="1600" b="1" dirty="0">
                <a:solidFill>
                  <a:srgbClr val="002060"/>
                </a:solidFill>
                <a:latin typeface="Google Sans"/>
              </a:rPr>
              <a:t>(Set up by an Act of Parliament)</a:t>
            </a:r>
            <a:endParaRPr lang="en-US" sz="1600" b="1" dirty="0">
              <a:solidFill>
                <a:srgbClr val="002060"/>
              </a:solidFill>
            </a:endParaRPr>
          </a:p>
        </p:txBody>
      </p:sp>
      <p:pic>
        <p:nvPicPr>
          <p:cNvPr id="8" name="Picture 7">
            <a:extLst>
              <a:ext uri="{FF2B5EF4-FFF2-40B4-BE49-F238E27FC236}">
                <a16:creationId xmlns:a16="http://schemas.microsoft.com/office/drawing/2014/main" id="{078B7CCD-8286-8D80-AA44-DF69C4DB3D69}"/>
              </a:ext>
            </a:extLst>
          </p:cNvPr>
          <p:cNvPicPr>
            <a:picLocks noChangeAspect="1"/>
          </p:cNvPicPr>
          <p:nvPr userDrawn="1"/>
        </p:nvPicPr>
        <p:blipFill>
          <a:blip r:embed="rId4"/>
          <a:stretch>
            <a:fillRect/>
          </a:stretch>
        </p:blipFill>
        <p:spPr>
          <a:xfrm>
            <a:off x="8018930" y="0"/>
            <a:ext cx="1125070" cy="914399"/>
          </a:xfrm>
          <a:prstGeom prst="rect">
            <a:avLst/>
          </a:prstGeom>
        </p:spPr>
      </p:pic>
      <p:sp>
        <p:nvSpPr>
          <p:cNvPr id="9" name="TextBox 8">
            <a:extLst>
              <a:ext uri="{FF2B5EF4-FFF2-40B4-BE49-F238E27FC236}">
                <a16:creationId xmlns:a16="http://schemas.microsoft.com/office/drawing/2014/main" id="{0088095F-4206-ECEA-DEA1-F08C243C7B44}"/>
              </a:ext>
            </a:extLst>
          </p:cNvPr>
          <p:cNvSpPr txBox="1"/>
          <p:nvPr userDrawn="1"/>
        </p:nvSpPr>
        <p:spPr>
          <a:xfrm>
            <a:off x="7556643" y="4309257"/>
            <a:ext cx="3117448" cy="307777"/>
          </a:xfrm>
          <a:prstGeom prst="rect">
            <a:avLst/>
          </a:prstGeom>
          <a:noFill/>
        </p:spPr>
        <p:txBody>
          <a:bodyPr wrap="square" rtlCol="0">
            <a:spAutoFit/>
          </a:bodyPr>
          <a:lstStyle/>
          <a:p>
            <a:r>
              <a:rPr lang="en-US" sz="1400" dirty="0"/>
              <a:t>Chapter 10 - Day 5</a:t>
            </a:r>
          </a:p>
        </p:txBody>
      </p:sp>
    </p:spTree>
    <p:extLst>
      <p:ext uri="{BB962C8B-B14F-4D97-AF65-F5344CB8AC3E}">
        <p14:creationId xmlns:p14="http://schemas.microsoft.com/office/powerpoint/2010/main" val="1178811110"/>
      </p:ext>
    </p:extLst>
  </p:cSld>
  <p:clrMap bg1="lt1" tx1="dk1" bg2="lt2" tx2="dk2" accent1="accent1" accent2="accent2" accent3="accent3" accent4="accent4" accent5="accent5" accent6="accent6" hlink="hlink" folHlink="folHlink"/>
  <p:sldLayoutIdLst>
    <p:sldLayoutId id="2147483670" r:id="rId1"/>
    <p:sldLayoutId id="2147483675" r:id="rId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NEGOTIATION SKILLS</a:t>
            </a:r>
          </a:p>
        </p:txBody>
      </p:sp>
      <p:sp>
        <p:nvSpPr>
          <p:cNvPr id="2" name="Footer Placeholder 1">
            <a:extLst>
              <a:ext uri="{FF2B5EF4-FFF2-40B4-BE49-F238E27FC236}">
                <a16:creationId xmlns:a16="http://schemas.microsoft.com/office/drawing/2014/main" id="{9D72C97A-A814-1C8F-1B70-823A4C396F0F}"/>
              </a:ext>
            </a:extLst>
          </p:cNvPr>
          <p:cNvSpPr>
            <a:spLocks noGrp="1"/>
          </p:cNvSpPr>
          <p:nvPr>
            <p:ph type="ftr" sz="quarter" idx="11"/>
          </p:nvPr>
        </p:nvSpPr>
        <p:spPr/>
        <p:txBody>
          <a:bodyPr/>
          <a:lstStyle/>
          <a:p>
            <a:r>
              <a:rPr lang="en-US"/>
              <a:t>Board of Studies Operations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21678" y="308871"/>
            <a:ext cx="8110800"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Key Concepts in Negotiations Relevant to CA’s</a:t>
            </a:r>
            <a:endParaRPr lang="en-IN"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494357" y="1051200"/>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Concessions and Trade-offs:</a:t>
            </a:r>
          </a:p>
          <a:p>
            <a:pPr marL="133350" lvl="0">
              <a:lnSpc>
                <a:spcPct val="115000"/>
              </a:lnSpc>
              <a:buSzPts val="1500"/>
            </a:pPr>
            <a:r>
              <a:rPr lang="en-US" sz="1400" dirty="0">
                <a:latin typeface="Signika" panose="020B0604020202020204" charset="0"/>
                <a:ea typeface="Open Sans"/>
                <a:cs typeface="Open Sans"/>
                <a:sym typeface="Open Sans"/>
              </a:rPr>
              <a:t>Concessions involve giving up something to gain something else in negotiations. CA’s should strategize the timing and magnitude of concessions to maximize value and maintain leverage during negotiations.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Cultural Sensitivity:</a:t>
            </a:r>
          </a:p>
          <a:p>
            <a:pPr marL="133350" lvl="0">
              <a:lnSpc>
                <a:spcPct val="115000"/>
              </a:lnSpc>
              <a:buSzPts val="1500"/>
            </a:pPr>
            <a:r>
              <a:rPr lang="en-US" sz="1400" dirty="0">
                <a:latin typeface="Signika" panose="020B0604020202020204" charset="0"/>
                <a:ea typeface="Open Sans"/>
                <a:cs typeface="Open Sans"/>
                <a:sym typeface="Open Sans"/>
              </a:rPr>
              <a:t>Cultural differences can significantly impact negotiations. CA’s should be attuned to cultural nuances, customs, and communication styles when negotiating with international clients or counterparts to avoid misunderstandings and foster trust.</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Power Dynamics:</a:t>
            </a:r>
          </a:p>
          <a:p>
            <a:pPr marL="133350" lvl="0">
              <a:lnSpc>
                <a:spcPct val="115000"/>
              </a:lnSpc>
              <a:buSzPts val="1500"/>
            </a:pPr>
            <a:r>
              <a:rPr lang="en-US" sz="1400" dirty="0">
                <a:latin typeface="Signika" panose="020B0604020202020204" charset="0"/>
                <a:ea typeface="Open Sans"/>
                <a:cs typeface="Open Sans"/>
                <a:sym typeface="Open Sans"/>
              </a:rPr>
              <a:t>Power in negotiations can derive from various sources, such as expertise, resources, or leverage. CA’s should assess power dynamics accurately and utilize negotiation tactics accordingly to leverage their strengths.</a:t>
            </a:r>
          </a:p>
        </p:txBody>
      </p:sp>
      <p:sp>
        <p:nvSpPr>
          <p:cNvPr id="2" name="Footer Placeholder 1">
            <a:extLst>
              <a:ext uri="{FF2B5EF4-FFF2-40B4-BE49-F238E27FC236}">
                <a16:creationId xmlns:a16="http://schemas.microsoft.com/office/drawing/2014/main" id="{EDF66F2F-C5AB-431F-6D14-E707B6B12C8B}"/>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6777154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7507" y="741192"/>
            <a:ext cx="7692678" cy="368294"/>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Key Concepts in Negotiations Relevant to CA’s</a:t>
            </a:r>
            <a:endParaRPr lang="en-IN"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412955" y="1014380"/>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Emotional Intelligence:</a:t>
            </a:r>
          </a:p>
          <a:p>
            <a:pPr marL="133350" lvl="0">
              <a:lnSpc>
                <a:spcPct val="115000"/>
              </a:lnSpc>
              <a:buSzPts val="1500"/>
            </a:pPr>
            <a:r>
              <a:rPr lang="en-US" sz="1400" dirty="0">
                <a:latin typeface="Signika" panose="020B0604020202020204" charset="0"/>
                <a:ea typeface="Open Sans"/>
                <a:cs typeface="Open Sans"/>
                <a:sym typeface="Open Sans"/>
              </a:rPr>
              <a:t>Emotional intelligence involves recognizing and managing emotions, both one’s own and those of others, during negotiations. CA’s should harness emotional intelligence to build rapport, defuse tensions, and facilitate constructive dialogue.</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Third-Party Mediation:</a:t>
            </a:r>
          </a:p>
          <a:p>
            <a:pPr marL="133350" lvl="0">
              <a:lnSpc>
                <a:spcPct val="115000"/>
              </a:lnSpc>
              <a:buSzPts val="1500"/>
            </a:pPr>
            <a:r>
              <a:rPr lang="en-US" sz="1400" dirty="0">
                <a:latin typeface="Signika" panose="020B0604020202020204" charset="0"/>
                <a:ea typeface="Open Sans"/>
                <a:cs typeface="Open Sans"/>
                <a:sym typeface="Open Sans"/>
              </a:rPr>
              <a:t>In some cases, negotiations may benefit from the involvement of a neutral third party to facilitate communication and resolution. CA’s should consider mediation as an option when negotiations become particularly contentious or complex.</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Ethical Considerations:</a:t>
            </a:r>
          </a:p>
          <a:p>
            <a:pPr marL="133350" lvl="0">
              <a:lnSpc>
                <a:spcPct val="115000"/>
              </a:lnSpc>
              <a:buSzPts val="1500"/>
            </a:pPr>
            <a:r>
              <a:rPr lang="en-US" sz="1400" dirty="0">
                <a:latin typeface="Signika" panose="020B0604020202020204" charset="0"/>
                <a:ea typeface="Open Sans"/>
                <a:cs typeface="Open Sans"/>
                <a:sym typeface="Open Sans"/>
              </a:rPr>
              <a:t>Ethical principles underpin negotiations, emphasizing honesty, integrity, and adherence to professional standards. CA’s must navigate negotiations ethically to maintain their reputation and ensure compliance with regulatory and legal obligations.</a:t>
            </a:r>
          </a:p>
        </p:txBody>
      </p:sp>
      <p:sp>
        <p:nvSpPr>
          <p:cNvPr id="2" name="Footer Placeholder 1">
            <a:extLst>
              <a:ext uri="{FF2B5EF4-FFF2-40B4-BE49-F238E27FC236}">
                <a16:creationId xmlns:a16="http://schemas.microsoft.com/office/drawing/2014/main" id="{44356427-D94B-FE72-5872-DD59B09A0FA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242434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367035" y="232041"/>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Negotiation Skills Group Activity</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228139" y="981751"/>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200" b="1" dirty="0">
                <a:latin typeface="Signika" panose="020B0604020202020204" charset="0"/>
                <a:ea typeface="Open Sans"/>
                <a:cs typeface="Open Sans"/>
                <a:sym typeface="Open Sans"/>
              </a:rPr>
              <a:t>Objective</a:t>
            </a:r>
          </a:p>
          <a:p>
            <a:pPr marL="133350" lvl="0">
              <a:lnSpc>
                <a:spcPct val="115000"/>
              </a:lnSpc>
              <a:buSzPts val="1500"/>
            </a:pPr>
            <a:r>
              <a:rPr lang="en-US" sz="1200" dirty="0">
                <a:latin typeface="Signika" panose="020B0604020202020204" charset="0"/>
                <a:ea typeface="Open Sans"/>
                <a:cs typeface="Open Sans"/>
                <a:sym typeface="Open Sans"/>
              </a:rPr>
              <a:t>The objective of this activity is to negotiate effectively and strive to arrive at a win – win situation</a:t>
            </a:r>
          </a:p>
          <a:p>
            <a:pPr marL="133350" lvl="0">
              <a:lnSpc>
                <a:spcPct val="115000"/>
              </a:lnSpc>
              <a:buSzPts val="1500"/>
            </a:pPr>
            <a:r>
              <a:rPr lang="en-US" sz="1200" b="1" dirty="0">
                <a:latin typeface="Signika" panose="020B0604020202020204" charset="0"/>
                <a:ea typeface="Open Sans"/>
                <a:cs typeface="Open Sans"/>
                <a:sym typeface="Open Sans"/>
              </a:rPr>
              <a:t>Activity</a:t>
            </a:r>
          </a:p>
          <a:p>
            <a:pPr marL="133350" lvl="0">
              <a:lnSpc>
                <a:spcPct val="115000"/>
              </a:lnSpc>
              <a:buSzPts val="1500"/>
            </a:pPr>
            <a:r>
              <a:rPr lang="en-US" sz="1200" b="1" dirty="0">
                <a:latin typeface="Signika" panose="020B0604020202020204" charset="0"/>
                <a:ea typeface="Open Sans"/>
                <a:cs typeface="Open Sans"/>
                <a:sym typeface="Open Sans"/>
              </a:rPr>
              <a:t>Discussion &amp; Debrief</a:t>
            </a:r>
          </a:p>
          <a:p>
            <a:pPr marL="133350" lvl="0">
              <a:lnSpc>
                <a:spcPct val="115000"/>
              </a:lnSpc>
              <a:buSzPts val="1500"/>
            </a:pPr>
            <a:r>
              <a:rPr lang="en-US" sz="1200" u="sng" dirty="0">
                <a:latin typeface="Signika" panose="020B0604020202020204" charset="0"/>
                <a:ea typeface="Open Sans"/>
                <a:cs typeface="Open Sans"/>
                <a:sym typeface="Open Sans"/>
              </a:rPr>
              <a:t>Directions and set up </a:t>
            </a:r>
            <a:r>
              <a:rPr lang="en-US" sz="1200" dirty="0">
                <a:latin typeface="Signika" panose="020B0604020202020204" charset="0"/>
                <a:ea typeface="Open Sans"/>
                <a:cs typeface="Open Sans"/>
                <a:sym typeface="Open Sans"/>
              </a:rPr>
              <a:t>: Ask half the class to exit the room for 2 minutes. While they are out debrief the remaining group to pair up with each of their colleagues when they re-enter the room and to ask his/her partner to raise their arms in front of them so that their palms are facing them.</a:t>
            </a:r>
          </a:p>
          <a:p>
            <a:pPr marL="133350" lvl="0">
              <a:lnSpc>
                <a:spcPct val="115000"/>
              </a:lnSpc>
              <a:buSzPts val="1500"/>
            </a:pPr>
            <a:r>
              <a:rPr lang="en-US" sz="1200" u="sng" dirty="0">
                <a:latin typeface="Signika" panose="020B0604020202020204" charset="0"/>
                <a:ea typeface="Open Sans"/>
                <a:cs typeface="Open Sans"/>
                <a:sym typeface="Open Sans"/>
              </a:rPr>
              <a:t>Round 1: </a:t>
            </a:r>
            <a:r>
              <a:rPr lang="en-US" sz="1200" dirty="0">
                <a:latin typeface="Signika" panose="020B0604020202020204" charset="0"/>
                <a:ea typeface="Open Sans"/>
                <a:cs typeface="Open Sans"/>
                <a:sym typeface="Open Sans"/>
              </a:rPr>
              <a:t>Participants start pushing their partners without any explanation to try and get them to go to the opposite side of the room, so instinctively their partner will start resisting.</a:t>
            </a:r>
          </a:p>
          <a:p>
            <a:pPr marL="133350" lvl="0">
              <a:lnSpc>
                <a:spcPct val="115000"/>
              </a:lnSpc>
              <a:buSzPts val="1500"/>
            </a:pPr>
            <a:r>
              <a:rPr lang="en-US" sz="1200" u="sng" dirty="0">
                <a:latin typeface="Signika" panose="020B0604020202020204" charset="0"/>
                <a:ea typeface="Open Sans"/>
                <a:cs typeface="Open Sans"/>
                <a:sym typeface="Open Sans"/>
              </a:rPr>
              <a:t>Round 2: </a:t>
            </a:r>
            <a:r>
              <a:rPr lang="en-US" sz="1200" dirty="0">
                <a:latin typeface="Signika" panose="020B0604020202020204" charset="0"/>
                <a:ea typeface="Open Sans"/>
                <a:cs typeface="Open Sans"/>
                <a:sym typeface="Open Sans"/>
              </a:rPr>
              <a:t>Each participant has to ask his/her partner very gently and give them a reason why they want them to accompany him/her to the other side of the room so his / her partner will willingly go without any resistance.</a:t>
            </a:r>
          </a:p>
          <a:p>
            <a:pPr marL="133350" lvl="0">
              <a:lnSpc>
                <a:spcPct val="115000"/>
              </a:lnSpc>
              <a:buSzPts val="1500"/>
            </a:pPr>
            <a:r>
              <a:rPr lang="en-US" sz="1200" u="sng" dirty="0">
                <a:latin typeface="Signika" panose="020B0604020202020204" charset="0"/>
                <a:ea typeface="Open Sans"/>
                <a:cs typeface="Open Sans"/>
                <a:sym typeface="Open Sans"/>
              </a:rPr>
              <a:t>What's the point ? : </a:t>
            </a:r>
            <a:r>
              <a:rPr lang="en-US" sz="1200" dirty="0">
                <a:latin typeface="Signika" panose="020B0604020202020204" charset="0"/>
                <a:ea typeface="Open Sans"/>
                <a:cs typeface="Open Sans"/>
                <a:sym typeface="Open Sans"/>
              </a:rPr>
              <a:t>There are two ways to influence people PUSH as we have seen from this simple activity. If we push others into what we want them to do, they will instinctively resist.</a:t>
            </a:r>
          </a:p>
          <a:p>
            <a:pPr marL="133350" lvl="0">
              <a:lnSpc>
                <a:spcPct val="115000"/>
              </a:lnSpc>
              <a:buSzPts val="1500"/>
            </a:pPr>
            <a:r>
              <a:rPr lang="en-US" sz="1200" dirty="0">
                <a:latin typeface="Signika" panose="020B0604020202020204" charset="0"/>
                <a:ea typeface="Open Sans"/>
                <a:cs typeface="Open Sans"/>
                <a:sym typeface="Open Sans"/>
              </a:rPr>
              <a:t>This activity clearly shows this practically and it was very clear in the first round when participants started pushing their partners without any explanations , instinctively their partners started to resist them. Alternatively on round 2 when each participant explained the reason why he wants his/her partner to accompany them to the other side of the room there was no resistance at all.</a:t>
            </a:r>
          </a:p>
        </p:txBody>
      </p:sp>
      <p:sp>
        <p:nvSpPr>
          <p:cNvPr id="2" name="Footer Placeholder 1">
            <a:extLst>
              <a:ext uri="{FF2B5EF4-FFF2-40B4-BE49-F238E27FC236}">
                <a16:creationId xmlns:a16="http://schemas.microsoft.com/office/drawing/2014/main" id="{EFC96AF2-6F9B-2CAF-92E8-C192EC91EDA9}"/>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307883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934195" y="239423"/>
            <a:ext cx="8110800" cy="892800"/>
          </a:xfrm>
          <a:prstGeom prst="rect">
            <a:avLst/>
          </a:prstGeom>
          <a:noFill/>
          <a:ln>
            <a:noFill/>
          </a:ln>
        </p:spPr>
        <p:txBody>
          <a:bodyPr spcFirstLastPara="1" wrap="square" lIns="91425" tIns="91425" rIns="91425" bIns="91425" anchor="b" anchorCtr="0">
            <a:noAutofit/>
          </a:bodyPr>
          <a:lstStyle/>
          <a:p>
            <a:pPr lvl="0"/>
            <a:r>
              <a:rPr lang="en-US" sz="2400" dirty="0">
                <a:latin typeface="Signika"/>
                <a:ea typeface="Signika"/>
                <a:cs typeface="Signika"/>
                <a:sym typeface="Signika"/>
              </a:rPr>
              <a:t>Conflict Management</a:t>
            </a:r>
            <a:endParaRPr lang="en-IN" sz="24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934195" y="1049104"/>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Nature of Conflict:</a:t>
            </a:r>
          </a:p>
          <a:p>
            <a:pPr marL="133350" lvl="0">
              <a:lnSpc>
                <a:spcPct val="115000"/>
              </a:lnSpc>
              <a:buSzPts val="1500"/>
            </a:pPr>
            <a:r>
              <a:rPr lang="en-US" sz="1400" b="1" dirty="0">
                <a:latin typeface="Signika" panose="020B0604020202020204" charset="0"/>
                <a:ea typeface="Open Sans"/>
                <a:cs typeface="Open Sans"/>
                <a:sym typeface="Open Sans"/>
              </a:rPr>
              <a:t>  </a:t>
            </a:r>
            <a:r>
              <a:rPr lang="en-US" sz="1400" dirty="0">
                <a:latin typeface="Signika" panose="020B0604020202020204" charset="0"/>
                <a:ea typeface="Open Sans"/>
                <a:cs typeface="Open Sans"/>
                <a:sym typeface="Open Sans"/>
              </a:rPr>
              <a:t>- In Chartered Accountancy, conflict is common due to financial complexities, regulations, ethics, and stakeholder interests.</a:t>
            </a:r>
          </a:p>
          <a:p>
            <a:pPr marL="133350" lvl="0">
              <a:lnSpc>
                <a:spcPct val="115000"/>
              </a:lnSpc>
              <a:buSzPts val="1500"/>
            </a:pPr>
            <a:r>
              <a:rPr lang="en-US" sz="1400" dirty="0">
                <a:latin typeface="Signika" panose="020B0604020202020204" charset="0"/>
                <a:ea typeface="Open Sans"/>
                <a:cs typeface="Open Sans"/>
                <a:sym typeface="Open Sans"/>
              </a:rPr>
              <a:t>  - It includes disagreements, disputes, and differing perspectives.</a:t>
            </a:r>
          </a:p>
          <a:p>
            <a:pPr marL="133350" lvl="0">
              <a:lnSpc>
                <a:spcPct val="115000"/>
              </a:lnSpc>
              <a:buSzPts val="1500"/>
            </a:pPr>
            <a:endParaRPr lang="en-US" sz="1400" b="1"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Role of Chartered Accountant:</a:t>
            </a:r>
          </a:p>
          <a:p>
            <a:pPr marL="133350" lvl="0">
              <a:lnSpc>
                <a:spcPct val="115000"/>
              </a:lnSpc>
              <a:buSzPts val="1500"/>
            </a:pPr>
            <a:r>
              <a:rPr lang="en-US" sz="1400" dirty="0">
                <a:latin typeface="Signika" panose="020B0604020202020204" charset="0"/>
                <a:ea typeface="Open Sans"/>
                <a:cs typeface="Open Sans"/>
                <a:sym typeface="Open Sans"/>
              </a:rPr>
              <a:t>  - Chartered Accountants play a crucial role as guardians of financial integrity.</a:t>
            </a:r>
          </a:p>
          <a:p>
            <a:pPr marL="133350" lvl="0">
              <a:lnSpc>
                <a:spcPct val="115000"/>
              </a:lnSpc>
              <a:buSzPts val="1500"/>
            </a:pPr>
            <a:r>
              <a:rPr lang="en-US" sz="1400" dirty="0">
                <a:latin typeface="Signika" panose="020B0604020202020204" charset="0"/>
                <a:ea typeface="Open Sans"/>
                <a:cs typeface="Open Sans"/>
                <a:sym typeface="Open Sans"/>
              </a:rPr>
              <a:t>  - They advocate for client interests and uphold ethical standards.</a:t>
            </a:r>
          </a:p>
          <a:p>
            <a:pPr marL="133350" lvl="0">
              <a:lnSpc>
                <a:spcPct val="115000"/>
              </a:lnSpc>
              <a:buSzPts val="1500"/>
            </a:pPr>
            <a:r>
              <a:rPr lang="en-US" sz="1400" dirty="0">
                <a:latin typeface="Signika" panose="020B0604020202020204" charset="0"/>
                <a:ea typeface="Open Sans"/>
                <a:cs typeface="Open Sans"/>
                <a:sym typeface="Open Sans"/>
              </a:rPr>
              <a:t>  - They act as arbiters in managing conflicts effectively.</a:t>
            </a:r>
          </a:p>
          <a:p>
            <a:pPr marL="133350" lvl="0">
              <a:lnSpc>
                <a:spcPct val="115000"/>
              </a:lnSpc>
              <a:buSzPts val="1500"/>
            </a:pPr>
            <a:endParaRPr lang="en-US" sz="1400" b="1"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Complex Financial Landscape:</a:t>
            </a:r>
          </a:p>
          <a:p>
            <a:pPr marL="133350" lvl="0">
              <a:lnSpc>
                <a:spcPct val="115000"/>
              </a:lnSpc>
              <a:buSzPts val="1500"/>
            </a:pPr>
            <a:r>
              <a:rPr lang="en-US" sz="1400" dirty="0">
                <a:latin typeface="Signika" panose="020B0604020202020204" charset="0"/>
                <a:ea typeface="Open Sans"/>
                <a:cs typeface="Open Sans"/>
                <a:sym typeface="Open Sans"/>
              </a:rPr>
              <a:t>  - The multifaceted financial landscape contributes to the intricate nature of conflicts.</a:t>
            </a:r>
          </a:p>
          <a:p>
            <a:pPr marL="133350" lvl="0">
              <a:lnSpc>
                <a:spcPct val="115000"/>
              </a:lnSpc>
              <a:buSzPts val="1500"/>
            </a:pPr>
            <a:r>
              <a:rPr lang="en-US" sz="1400" dirty="0">
                <a:latin typeface="Signika" panose="020B0604020202020204" charset="0"/>
                <a:ea typeface="Open Sans"/>
                <a:cs typeface="Open Sans"/>
                <a:sym typeface="Open Sans"/>
              </a:rPr>
              <a:t>  - Prudent conflict management is essential in dealing with these complexities.</a:t>
            </a:r>
          </a:p>
          <a:p>
            <a:pPr marL="133350" lvl="0">
              <a:lnSpc>
                <a:spcPct val="115000"/>
              </a:lnSpc>
              <a:buSzPts val="1500"/>
            </a:pPr>
            <a:endParaRPr lang="en-US" sz="1400" b="1"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2E24A5DD-80C9-E0EF-679E-332D5A9E16C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228833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459633" y="613457"/>
            <a:ext cx="7769967" cy="530339"/>
          </a:xfrm>
          <a:prstGeom prst="rect">
            <a:avLst/>
          </a:prstGeom>
          <a:noFill/>
          <a:ln>
            <a:noFill/>
          </a:ln>
        </p:spPr>
        <p:txBody>
          <a:bodyPr spcFirstLastPara="1" wrap="square" lIns="91425" tIns="91425" rIns="91425" bIns="91425" anchor="b" anchorCtr="0">
            <a:noAutofit/>
          </a:bodyPr>
          <a:lstStyle/>
          <a:p>
            <a:pPr lvl="0"/>
            <a:r>
              <a:rPr lang="en-US" dirty="0">
                <a:latin typeface="Signika"/>
                <a:ea typeface="Signika"/>
                <a:cs typeface="Signika"/>
                <a:sym typeface="Signika"/>
              </a:rPr>
              <a:t>Understanding the Sources of Conflict in Financial and Business Contexts</a:t>
            </a:r>
            <a:endParaRPr lang="en-IN"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25EAEE31-142F-42ED-AB03-EDF0EBE56371}"/>
              </a:ext>
            </a:extLst>
          </p:cNvPr>
          <p:cNvGraphicFramePr/>
          <p:nvPr>
            <p:extLst>
              <p:ext uri="{D42A27DB-BD31-4B8C-83A1-F6EECF244321}">
                <p14:modId xmlns:p14="http://schemas.microsoft.com/office/powerpoint/2010/main" val="3252639485"/>
              </p:ext>
            </p:extLst>
          </p:nvPr>
        </p:nvGraphicFramePr>
        <p:xfrm>
          <a:off x="1302774" y="1097947"/>
          <a:ext cx="6151322" cy="36939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5D22286B-AB37-F6E8-3842-BB3EDC6661A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521446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714233" y="648182"/>
            <a:ext cx="7862565" cy="403018"/>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Strategies for Addressing and Managing Conflicts Constructively</a:t>
            </a:r>
            <a:endParaRPr lang="en-IN" sz="20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25EAEE31-142F-42ED-AB03-EDF0EBE56371}"/>
              </a:ext>
            </a:extLst>
          </p:cNvPr>
          <p:cNvGraphicFramePr/>
          <p:nvPr>
            <p:extLst>
              <p:ext uri="{D42A27DB-BD31-4B8C-83A1-F6EECF244321}">
                <p14:modId xmlns:p14="http://schemas.microsoft.com/office/powerpoint/2010/main" val="293199605"/>
              </p:ext>
            </p:extLst>
          </p:nvPr>
        </p:nvGraphicFramePr>
        <p:xfrm>
          <a:off x="1038367" y="1051200"/>
          <a:ext cx="7029187" cy="3442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EE5AAAA9-9FC5-F4C4-4A45-8CB883C43F8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680438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320737" y="694481"/>
            <a:ext cx="7692678" cy="356719"/>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Negotiation in Practice - Examples</a:t>
            </a:r>
            <a:endParaRPr lang="en-IN"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204990" y="874219"/>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Here are some negotiation techniques tailored for Chartered Accountants, along with a sample scenario to illustrate their application:</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Preparation and Information Gathering:</a:t>
            </a:r>
          </a:p>
          <a:p>
            <a:pPr marL="133350" lvl="0">
              <a:lnSpc>
                <a:spcPct val="115000"/>
              </a:lnSpc>
              <a:buSzPts val="1500"/>
            </a:pPr>
            <a:r>
              <a:rPr lang="en-US" sz="1400" dirty="0">
                <a:latin typeface="Signika" panose="020B0604020202020204" charset="0"/>
                <a:ea typeface="Open Sans"/>
                <a:cs typeface="Open Sans"/>
                <a:sym typeface="Open Sans"/>
              </a:rPr>
              <a:t>Technique: Thoroughly prepare by gathering relevant information, such as financial data, regulations, and the counterparty’s financial position. This provides a solid foundation for negotiation.</a:t>
            </a:r>
          </a:p>
          <a:p>
            <a:pPr marL="133350" lvl="0">
              <a:lnSpc>
                <a:spcPct val="115000"/>
              </a:lnSpc>
              <a:buSzPts val="1500"/>
            </a:pPr>
            <a:r>
              <a:rPr lang="en-US" sz="1400" dirty="0">
                <a:latin typeface="Signika" panose="020B0604020202020204" charset="0"/>
                <a:ea typeface="Open Sans"/>
                <a:cs typeface="Open Sans"/>
                <a:sym typeface="Open Sans"/>
              </a:rPr>
              <a:t>Sample Scenario: When negotiating audit fees with a client, gather information about the scope of work, industry benchmarks, and the client’s financial history to support your fee proposal.</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Active Listening:</a:t>
            </a:r>
          </a:p>
          <a:p>
            <a:pPr marL="133350" lvl="0">
              <a:lnSpc>
                <a:spcPct val="115000"/>
              </a:lnSpc>
              <a:buSzPts val="1500"/>
            </a:pPr>
            <a:r>
              <a:rPr lang="en-US" sz="1400" dirty="0">
                <a:latin typeface="Signika" panose="020B0604020202020204" charset="0"/>
                <a:ea typeface="Open Sans"/>
                <a:cs typeface="Open Sans"/>
                <a:sym typeface="Open Sans"/>
              </a:rPr>
              <a:t>Technique: Actively listen to the counterparty to understand their concerns, needs, and objectives. This helps build rapport and enables you to address their interests effectively. </a:t>
            </a:r>
          </a:p>
          <a:p>
            <a:pPr marL="133350" lvl="0">
              <a:lnSpc>
                <a:spcPct val="115000"/>
              </a:lnSpc>
              <a:buSzPts val="1500"/>
            </a:pPr>
            <a:r>
              <a:rPr lang="en-US" sz="1400" dirty="0">
                <a:latin typeface="Signika" panose="020B0604020202020204" charset="0"/>
                <a:ea typeface="Open Sans"/>
                <a:cs typeface="Open Sans"/>
                <a:sym typeface="Open Sans"/>
              </a:rPr>
              <a:t>Sample Scenario: In a discussion about tax planning with a client, listen carefully to their goals and concerns regarding tax liabilities before proposing strategies.</a:t>
            </a:r>
          </a:p>
        </p:txBody>
      </p:sp>
      <p:sp>
        <p:nvSpPr>
          <p:cNvPr id="2" name="Footer Placeholder 1">
            <a:extLst>
              <a:ext uri="{FF2B5EF4-FFF2-40B4-BE49-F238E27FC236}">
                <a16:creationId xmlns:a16="http://schemas.microsoft.com/office/drawing/2014/main" id="{E864DBC1-FDA0-7F0E-9B10-CC1DBFFA63E0}"/>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380610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6600" y="198422"/>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Negotiation in Practice - Examples</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412955" y="923878"/>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600" b="1" dirty="0">
                <a:latin typeface="Signika" panose="020B0604020202020204" charset="0"/>
                <a:ea typeface="Open Sans"/>
                <a:cs typeface="Open Sans"/>
                <a:sym typeface="Open Sans"/>
              </a:rPr>
              <a:t>Setting Clear Objectives:</a:t>
            </a:r>
          </a:p>
          <a:p>
            <a:pPr marL="133350" lvl="0">
              <a:lnSpc>
                <a:spcPct val="115000"/>
              </a:lnSpc>
              <a:buSzPts val="1500"/>
            </a:pPr>
            <a:r>
              <a:rPr lang="en-US" sz="1600" dirty="0">
                <a:latin typeface="Signika" panose="020B0604020202020204" charset="0"/>
                <a:ea typeface="Open Sans"/>
                <a:cs typeface="Open Sans"/>
                <a:sym typeface="Open Sans"/>
              </a:rPr>
              <a:t>Technique: Clearly define your negotiation objectives and success criteria. Establish specific, measurable, and realistic goals for the negotiation.</a:t>
            </a:r>
          </a:p>
          <a:p>
            <a:pPr marL="133350" lvl="0">
              <a:lnSpc>
                <a:spcPct val="115000"/>
              </a:lnSpc>
              <a:buSzPts val="1500"/>
            </a:pPr>
            <a:r>
              <a:rPr lang="en-US" sz="1600" dirty="0">
                <a:latin typeface="Signika" panose="020B0604020202020204" charset="0"/>
                <a:ea typeface="Open Sans"/>
                <a:cs typeface="Open Sans"/>
                <a:sym typeface="Open Sans"/>
              </a:rPr>
              <a:t>Sample Scenario: Before negotiating a merger or acquisition, set clear objectives related to price, terms, and integration plans to guide the negotiation process.</a:t>
            </a:r>
          </a:p>
          <a:p>
            <a:pPr marL="133350" lvl="0">
              <a:lnSpc>
                <a:spcPct val="115000"/>
              </a:lnSpc>
              <a:buSzPts val="1500"/>
            </a:pPr>
            <a:endParaRPr lang="en-US" sz="1600" dirty="0">
              <a:latin typeface="Signika" panose="020B0604020202020204" charset="0"/>
              <a:ea typeface="Open Sans"/>
              <a:cs typeface="Open Sans"/>
              <a:sym typeface="Open Sans"/>
            </a:endParaRPr>
          </a:p>
          <a:p>
            <a:pPr marL="133350" lvl="0">
              <a:lnSpc>
                <a:spcPct val="115000"/>
              </a:lnSpc>
              <a:buSzPts val="1500"/>
            </a:pPr>
            <a:r>
              <a:rPr lang="en-US" sz="1600" b="1" dirty="0">
                <a:latin typeface="Signika" panose="020B0604020202020204" charset="0"/>
                <a:ea typeface="Open Sans"/>
                <a:cs typeface="Open Sans"/>
                <a:sym typeface="Open Sans"/>
              </a:rPr>
              <a:t>Negotiation Styles:</a:t>
            </a:r>
          </a:p>
          <a:p>
            <a:pPr marL="133350" lvl="0">
              <a:lnSpc>
                <a:spcPct val="115000"/>
              </a:lnSpc>
              <a:buSzPts val="1500"/>
            </a:pPr>
            <a:r>
              <a:rPr lang="en-US" sz="1600" dirty="0">
                <a:latin typeface="Signika" panose="020B0604020202020204" charset="0"/>
                <a:ea typeface="Open Sans"/>
                <a:cs typeface="Open Sans"/>
                <a:sym typeface="Open Sans"/>
              </a:rPr>
              <a:t>Technique: Adapt your negotiation style based on the situation. Choose between a collaborative (integrative) approach when building long-term relationships and a competitive (distributive) approach when maximizing value is paramount.</a:t>
            </a:r>
          </a:p>
          <a:p>
            <a:pPr marL="133350" lvl="0">
              <a:lnSpc>
                <a:spcPct val="115000"/>
              </a:lnSpc>
              <a:buSzPts val="1500"/>
            </a:pPr>
            <a:r>
              <a:rPr lang="en-US" sz="1600" dirty="0">
                <a:latin typeface="Signika" panose="020B0604020202020204" charset="0"/>
                <a:ea typeface="Open Sans"/>
                <a:cs typeface="Open Sans"/>
                <a:sym typeface="Open Sans"/>
              </a:rPr>
              <a:t>Sample Scenario: In negotiating a contract with a vendor, use a collaborative style to establish a long-term partnership, emphasizing shared goals and mutual benefits.</a:t>
            </a:r>
          </a:p>
          <a:p>
            <a:pPr marL="133350" lvl="0">
              <a:lnSpc>
                <a:spcPct val="115000"/>
              </a:lnSpc>
              <a:buSzPts val="1500"/>
            </a:pPr>
            <a:endParaRPr lang="en-US" sz="16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E2BA8DE5-5655-7DDB-8495-CC9D49BDB06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6929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38367" y="239423"/>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Negotiation in Practice - Examples</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899471" y="1192463"/>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Creating Value:</a:t>
            </a:r>
          </a:p>
          <a:p>
            <a:pPr marL="133350" lvl="0">
              <a:lnSpc>
                <a:spcPct val="115000"/>
              </a:lnSpc>
              <a:buSzPts val="1500"/>
            </a:pPr>
            <a:r>
              <a:rPr lang="en-US" sz="1400" dirty="0">
                <a:latin typeface="Signika" panose="020B0604020202020204" charset="0"/>
                <a:ea typeface="Open Sans"/>
                <a:cs typeface="Open Sans"/>
                <a:sym typeface="Open Sans"/>
              </a:rPr>
              <a:t>Technique: Focus on expanding the pie, not just dividing it. Look for creative solutions that benefit both parties, such as identifying cost-saving measures or revenue-sharing opportunities.</a:t>
            </a:r>
          </a:p>
          <a:p>
            <a:pPr marL="133350" lvl="0">
              <a:lnSpc>
                <a:spcPct val="115000"/>
              </a:lnSpc>
              <a:buSzPts val="1500"/>
            </a:pPr>
            <a:r>
              <a:rPr lang="en-US" sz="1400" dirty="0">
                <a:latin typeface="Signika" panose="020B0604020202020204" charset="0"/>
                <a:ea typeface="Open Sans"/>
                <a:cs typeface="Open Sans"/>
                <a:sym typeface="Open Sans"/>
              </a:rPr>
              <a:t>Sample Scenario: When negotiating a financing deal for a client, explore options like convertible debt that offer both parties advantages in terms of financing and potential equity conversion.</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Building Rapport and Trust:</a:t>
            </a:r>
          </a:p>
          <a:p>
            <a:pPr marL="133350" lvl="0">
              <a:lnSpc>
                <a:spcPct val="115000"/>
              </a:lnSpc>
              <a:buSzPts val="1500"/>
            </a:pPr>
            <a:r>
              <a:rPr lang="en-US" sz="1400" dirty="0">
                <a:latin typeface="Signika" panose="020B0604020202020204" charset="0"/>
                <a:ea typeface="Open Sans"/>
                <a:cs typeface="Open Sans"/>
                <a:sym typeface="Open Sans"/>
              </a:rPr>
              <a:t>Technique: Establish trust and credibility with the counterparty. Be honest, reliable, and transparent in your communications and actions.</a:t>
            </a:r>
          </a:p>
          <a:p>
            <a:pPr marL="133350" lvl="0">
              <a:lnSpc>
                <a:spcPct val="115000"/>
              </a:lnSpc>
              <a:buSzPts val="1500"/>
            </a:pPr>
            <a:r>
              <a:rPr lang="en-US" sz="1400" dirty="0">
                <a:latin typeface="Signika" panose="020B0604020202020204" charset="0"/>
                <a:ea typeface="Open Sans"/>
                <a:cs typeface="Open Sans"/>
                <a:sym typeface="Open Sans"/>
              </a:rPr>
              <a:t>Sample Scenario: When negotiating with a government regulatory body about compliance issues, demonstrate a commitment to compliance and ethical behavior to build trust.</a:t>
            </a:r>
          </a:p>
        </p:txBody>
      </p:sp>
      <p:sp>
        <p:nvSpPr>
          <p:cNvPr id="2" name="Footer Placeholder 1">
            <a:extLst>
              <a:ext uri="{FF2B5EF4-FFF2-40B4-BE49-F238E27FC236}">
                <a16:creationId xmlns:a16="http://schemas.microsoft.com/office/drawing/2014/main" id="{8CC3391A-522D-20FB-F624-C7DBC3D1CFC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8900617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44827" y="51750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Negotiation in Practice - Examples</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05931" y="1410300"/>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Handling Impasses and Deadlocks:</a:t>
            </a:r>
          </a:p>
          <a:p>
            <a:pPr marL="133350" lvl="0">
              <a:lnSpc>
                <a:spcPct val="115000"/>
              </a:lnSpc>
              <a:buSzPts val="1500"/>
            </a:pPr>
            <a:r>
              <a:rPr lang="en-US" sz="1400" dirty="0">
                <a:latin typeface="Signika" panose="020B0604020202020204" charset="0"/>
                <a:ea typeface="Open Sans"/>
                <a:cs typeface="Open Sans"/>
                <a:sym typeface="Open Sans"/>
              </a:rPr>
              <a:t>Technique: If negotiations reach an impasse, employ techniques such as taking a break,</a:t>
            </a:r>
          </a:p>
          <a:p>
            <a:pPr marL="133350" lvl="0">
              <a:lnSpc>
                <a:spcPct val="115000"/>
              </a:lnSpc>
              <a:buSzPts val="1500"/>
            </a:pPr>
            <a:r>
              <a:rPr lang="en-US" sz="1400" dirty="0">
                <a:latin typeface="Signika" panose="020B0604020202020204" charset="0"/>
                <a:ea typeface="Open Sans"/>
                <a:cs typeface="Open Sans"/>
                <a:sym typeface="Open Sans"/>
              </a:rPr>
              <a:t>introducing a neutral third party, or revisiting interests to find common ground.</a:t>
            </a:r>
          </a:p>
          <a:p>
            <a:pPr marL="133350" lvl="0">
              <a:lnSpc>
                <a:spcPct val="115000"/>
              </a:lnSpc>
              <a:buSzPts val="1500"/>
            </a:pPr>
            <a:r>
              <a:rPr lang="en-US" sz="1400" dirty="0">
                <a:latin typeface="Signika" panose="020B0604020202020204" charset="0"/>
                <a:ea typeface="Open Sans"/>
                <a:cs typeface="Open Sans"/>
                <a:sym typeface="Open Sans"/>
              </a:rPr>
              <a:t>Sample Scenario: In negotiations regarding a financial dispute, if both parties are stuck on opposing valuations, bring in a neutral expert to provide an independent valuation.</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Cultural Sensitivity:</a:t>
            </a:r>
          </a:p>
          <a:p>
            <a:pPr marL="133350" lvl="0">
              <a:lnSpc>
                <a:spcPct val="115000"/>
              </a:lnSpc>
              <a:buSzPts val="1500"/>
            </a:pPr>
            <a:r>
              <a:rPr lang="en-US" sz="1400" dirty="0">
                <a:latin typeface="Signika" panose="020B0604020202020204" charset="0"/>
                <a:ea typeface="Open Sans"/>
                <a:cs typeface="Open Sans"/>
                <a:sym typeface="Open Sans"/>
              </a:rPr>
              <a:t>Technique: When negotiating across cultures, research and respect cultural norms and practices to avoid misunderstandings and build rapport.</a:t>
            </a:r>
          </a:p>
          <a:p>
            <a:pPr marL="133350" lvl="0">
              <a:lnSpc>
                <a:spcPct val="115000"/>
              </a:lnSpc>
              <a:buSzPts val="1500"/>
            </a:pPr>
            <a:r>
              <a:rPr lang="en-US" sz="1400" dirty="0">
                <a:latin typeface="Signika" panose="020B0604020202020204" charset="0"/>
                <a:ea typeface="Open Sans"/>
                <a:cs typeface="Open Sans"/>
                <a:sym typeface="Open Sans"/>
              </a:rPr>
              <a:t>Sample Scenario: Negotiating a joint venture with a foreign partner, familiarize yourself with their culture’s negotiation style and etiquette to ensure a harmonious partnership.</a:t>
            </a:r>
          </a:p>
        </p:txBody>
      </p:sp>
      <p:sp>
        <p:nvSpPr>
          <p:cNvPr id="2" name="Footer Placeholder 1">
            <a:extLst>
              <a:ext uri="{FF2B5EF4-FFF2-40B4-BE49-F238E27FC236}">
                <a16:creationId xmlns:a16="http://schemas.microsoft.com/office/drawing/2014/main" id="{319EA7C1-9909-A782-E335-653DC6852F27}"/>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35384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14800" y="573507"/>
            <a:ext cx="8110800" cy="8928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 sz="2500" dirty="0">
                <a:latin typeface="Signika"/>
                <a:ea typeface="Signika"/>
                <a:cs typeface="Signika"/>
                <a:sym typeface="Signika"/>
              </a:rPr>
              <a:t>Contents</a:t>
            </a:r>
            <a:endParaRPr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4800" y="1568700"/>
            <a:ext cx="8110800" cy="3574800"/>
          </a:xfrm>
          <a:prstGeom prst="rect">
            <a:avLst/>
          </a:prstGeom>
          <a:noFill/>
          <a:ln>
            <a:noFill/>
          </a:ln>
        </p:spPr>
        <p:txBody>
          <a:bodyPr spcFirstLastPara="1" wrap="square" lIns="91425" tIns="91425" rIns="91425" bIns="91425" anchor="t" anchorCtr="0">
            <a:noAutofit/>
          </a:bodyPr>
          <a:lstStyle/>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To equip Chartered Accountants with essential negotiation skills for effective client interactions.</a:t>
            </a:r>
          </a:p>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To develop an understanding of the art of negotiation and conflict management.</a:t>
            </a:r>
          </a:p>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To enhance communication skills and the ability to reach mutually beneficial agreements.</a:t>
            </a:r>
          </a:p>
          <a:p>
            <a:pPr marL="457200" lvl="0" indent="-323850">
              <a:lnSpc>
                <a:spcPct val="115000"/>
              </a:lnSpc>
              <a:buSzPts val="1500"/>
              <a:buFont typeface="Open Sans"/>
              <a:buAutoNum type="arabicPeriod"/>
            </a:pPr>
            <a:r>
              <a:rPr lang="en-US" sz="1600" dirty="0">
                <a:latin typeface="Signika" panose="020B0604020202020204" charset="0"/>
                <a:ea typeface="Open Sans"/>
                <a:cs typeface="Open Sans"/>
                <a:sym typeface="Open Sans"/>
              </a:rPr>
              <a:t>To build confidence in handling difficult negotiation situations.</a:t>
            </a:r>
            <a:endParaRPr sz="16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98CC8770-E59E-9B65-C6D5-A5CD61C163E4}"/>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064976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44827" y="528789"/>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Negotiation in Practice - Examples</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52231" y="1329385"/>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Contingency Planning:</a:t>
            </a:r>
          </a:p>
          <a:p>
            <a:pPr marL="133350" lvl="0">
              <a:lnSpc>
                <a:spcPct val="115000"/>
              </a:lnSpc>
              <a:buSzPts val="1500"/>
            </a:pPr>
            <a:r>
              <a:rPr lang="en-US" sz="1400" dirty="0">
                <a:latin typeface="Signika" panose="020B0604020202020204" charset="0"/>
                <a:ea typeface="Open Sans"/>
                <a:cs typeface="Open Sans"/>
                <a:sym typeface="Open Sans"/>
              </a:rPr>
              <a:t>Technique: Develop contingency plans and alternatives (BATNA) to strengthen your position and provide fallback options in case negotiations don’t yield a satisfactory outcome.</a:t>
            </a:r>
          </a:p>
          <a:p>
            <a:pPr marL="133350" lvl="0">
              <a:lnSpc>
                <a:spcPct val="115000"/>
              </a:lnSpc>
              <a:buSzPts val="1500"/>
            </a:pPr>
            <a:r>
              <a:rPr lang="en-US" sz="1400" dirty="0">
                <a:latin typeface="Signika" panose="020B0604020202020204" charset="0"/>
                <a:ea typeface="Open Sans"/>
                <a:cs typeface="Open Sans"/>
                <a:sym typeface="Open Sans"/>
              </a:rPr>
              <a:t>Sample Scenario: When negotiating terms of a financial contract, have alternative lenders or financing options in mind to strengthen your position during negotiations.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Emotional Intelligence:</a:t>
            </a:r>
          </a:p>
          <a:p>
            <a:pPr marL="133350" lvl="0">
              <a:lnSpc>
                <a:spcPct val="115000"/>
              </a:lnSpc>
              <a:buSzPts val="1500"/>
            </a:pPr>
            <a:r>
              <a:rPr lang="en-US" sz="1400" dirty="0">
                <a:latin typeface="Signika" panose="020B0604020202020204" charset="0"/>
                <a:ea typeface="Open Sans"/>
                <a:cs typeface="Open Sans"/>
                <a:sym typeface="Open Sans"/>
              </a:rPr>
              <a:t>Technique: Recognize and manage emotions, both your own and those of the counterparty, to maintain a constructive and professional negotiation environment.</a:t>
            </a:r>
          </a:p>
          <a:p>
            <a:pPr marL="133350" lvl="0">
              <a:lnSpc>
                <a:spcPct val="115000"/>
              </a:lnSpc>
              <a:buSzPts val="1500"/>
            </a:pPr>
            <a:r>
              <a:rPr lang="en-US" sz="1400" dirty="0">
                <a:latin typeface="Signika" panose="020B0604020202020204" charset="0"/>
                <a:ea typeface="Open Sans"/>
                <a:cs typeface="Open Sans"/>
                <a:sym typeface="Open Sans"/>
              </a:rPr>
              <a:t>Sample Scenario: During a negotiation about financial disputes, stay calm and composed, even in the face of emotional outbursts, to ensure a productive discussion.</a:t>
            </a:r>
          </a:p>
        </p:txBody>
      </p:sp>
      <p:sp>
        <p:nvSpPr>
          <p:cNvPr id="2" name="Footer Placeholder 1">
            <a:extLst>
              <a:ext uri="{FF2B5EF4-FFF2-40B4-BE49-F238E27FC236}">
                <a16:creationId xmlns:a16="http://schemas.microsoft.com/office/drawing/2014/main" id="{42B57233-5DB3-9A39-D2FB-B3B46C6C951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7049749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21678" y="285721"/>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Real-World Negotiation Scenario for CA’s</a:t>
            </a:r>
            <a:endParaRPr lang="en-IN"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7506" y="1060678"/>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Scenario: Negotiating a Tax Settlement</a:t>
            </a:r>
          </a:p>
          <a:p>
            <a:pPr marL="133350" lvl="0">
              <a:lnSpc>
                <a:spcPct val="115000"/>
              </a:lnSpc>
              <a:buSzPts val="1500"/>
            </a:pPr>
            <a:r>
              <a:rPr lang="en-US" sz="1400" dirty="0">
                <a:latin typeface="Signika" panose="020B0604020202020204" charset="0"/>
                <a:ea typeface="Open Sans"/>
                <a:cs typeface="Open Sans"/>
                <a:sym typeface="Open Sans"/>
              </a:rPr>
              <a:t>John, a seasoned Chartered Accountant, found himself facing a complex and high-stakes negotiation scenario. His client, a mid-sized manufacturing company, had recently received a notice from the tax authorities regarding potential discrepancies in their financial reporting and</a:t>
            </a:r>
          </a:p>
          <a:p>
            <a:pPr marL="133350" lvl="0">
              <a:lnSpc>
                <a:spcPct val="115000"/>
              </a:lnSpc>
              <a:buSzPts val="1500"/>
            </a:pPr>
            <a:r>
              <a:rPr lang="en-US" sz="1400" dirty="0">
                <a:latin typeface="Signika" panose="020B0604020202020204" charset="0"/>
                <a:ea typeface="Open Sans"/>
                <a:cs typeface="Open Sans"/>
                <a:sym typeface="Open Sans"/>
              </a:rPr>
              <a:t>tax payments over the past few years. The tax authorities claimed that the company owed a substantial sum in back taxes and penalties.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The client was deeply concerned about the financial impact of this unexpected tax liability, as it threatened the company’s profitability and cash flow. They turned to John, relying on his expertise in tax compliance and negotiation skills to resolve the matter </a:t>
            </a:r>
            <a:r>
              <a:rPr lang="en-US" sz="1400" dirty="0" err="1">
                <a:latin typeface="Signika" panose="020B0604020202020204" charset="0"/>
                <a:ea typeface="Open Sans"/>
                <a:cs typeface="Open Sans"/>
                <a:sym typeface="Open Sans"/>
              </a:rPr>
              <a:t>favourably</a:t>
            </a:r>
            <a:r>
              <a:rPr lang="en-US" sz="1400" dirty="0">
                <a:latin typeface="Signika" panose="020B0604020202020204" charset="0"/>
                <a:ea typeface="Open Sans"/>
                <a:cs typeface="Open Sans"/>
                <a:sym typeface="Open Sans"/>
              </a:rPr>
              <a:t>.</a:t>
            </a:r>
          </a:p>
          <a:p>
            <a:pPr marL="133350" lvl="0">
              <a:lnSpc>
                <a:spcPct val="115000"/>
              </a:lnSpc>
              <a:buSzPts val="1500"/>
            </a:pPr>
            <a:r>
              <a:rPr lang="en-US" sz="1400" dirty="0">
                <a:latin typeface="Signika" panose="020B0604020202020204" charset="0"/>
                <a:ea typeface="Open Sans"/>
                <a:cs typeface="Open Sans"/>
                <a:sym typeface="Open Sans"/>
              </a:rPr>
              <a:t>John’s primary objective was to minimize the financial burden on the client while ensuring compliance with tax regulations. He recognized that a successful negotiation with the tax authorities would require a delicate balance between asserting the company’s rights and building a cooperative relationship.</a:t>
            </a:r>
          </a:p>
          <a:p>
            <a:pPr marL="133350" lvl="0">
              <a:lnSpc>
                <a:spcPct val="115000"/>
              </a:lnSpc>
              <a:buSzPts val="1500"/>
            </a:pPr>
            <a:endParaRPr lang="en-US"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57C0C708-B8CE-3582-38D9-DDC65862D286}"/>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848008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79552" y="551940"/>
            <a:ext cx="8110800" cy="8928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Real-World Negotiation Scenario </a:t>
            </a:r>
            <a:r>
              <a:rPr lang="en-US" sz="2000" dirty="0" err="1">
                <a:latin typeface="Signika"/>
                <a:ea typeface="Signika"/>
                <a:cs typeface="Signika"/>
                <a:sym typeface="Signika"/>
              </a:rPr>
              <a:t>Contd</a:t>
            </a:r>
            <a:r>
              <a:rPr lang="en-US" sz="2000" dirty="0">
                <a:latin typeface="Signika"/>
                <a:ea typeface="Signika"/>
                <a:cs typeface="Signika"/>
                <a:sym typeface="Signika"/>
              </a:rPr>
              <a:t>….</a:t>
            </a:r>
            <a:endParaRPr lang="en-IN"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517507" y="1327289"/>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dirty="0">
                <a:latin typeface="Signika" panose="020B0604020202020204" charset="0"/>
                <a:ea typeface="Open Sans"/>
                <a:cs typeface="Open Sans"/>
                <a:sym typeface="Open Sans"/>
              </a:rPr>
              <a:t>John knew that the negotiation process would be intricate, involving several rounds of discussions with tax officials. He prepared meticulously, gathering all relevant financial documents, tax records, and legal documents to support the client’s position. He also consulted with legal experts to ensure that he had a clear understanding of the legal aspects of the case.</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As the negotiation commenced, John adopted a collaborative negotiation style, emphasizing the importance of working together to resolve the issue. He acknowledged the tax authorities’ concerns regarding compliance but also presented evidence that demonstrated the company’s commitment to rectify any inadvertent errors.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dirty="0">
                <a:latin typeface="Signika" panose="020B0604020202020204" charset="0"/>
                <a:ea typeface="Open Sans"/>
                <a:cs typeface="Open Sans"/>
                <a:sym typeface="Open Sans"/>
              </a:rPr>
              <a:t>Throughout the negotiation, John remained calm and composed, even when faced with counterarguments and demands from the tax authorities. He actively listened to their concerns and questions, responding with well-reasoned explanations and proposed solutions.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endParaRPr lang="en-US" sz="14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8DB18645-4490-D742-9637-6CA86A1CCB8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690675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585142" y="33202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Real-World Negotiation Scenario </a:t>
            </a:r>
            <a:r>
              <a:rPr lang="en-US" sz="2500" dirty="0" err="1">
                <a:latin typeface="Signika"/>
                <a:ea typeface="Signika"/>
                <a:cs typeface="Signika"/>
                <a:sym typeface="Signika"/>
              </a:rPr>
              <a:t>Contd</a:t>
            </a:r>
            <a:r>
              <a:rPr lang="en-US" sz="2500" dirty="0">
                <a:latin typeface="Signika"/>
                <a:ea typeface="Signika"/>
                <a:cs typeface="Signika"/>
                <a:sym typeface="Signika"/>
              </a:rPr>
              <a:t>….</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482782" y="1121831"/>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dirty="0">
                <a:latin typeface="Signika" panose="020B0604020202020204" charset="0"/>
                <a:ea typeface="Open Sans"/>
                <a:cs typeface="Open Sans"/>
                <a:sym typeface="Open Sans"/>
              </a:rPr>
              <a:t>Gradually, a rapport developed between John and the tax officials, allowing for more constructive</a:t>
            </a:r>
          </a:p>
          <a:p>
            <a:pPr marL="133350" lvl="0">
              <a:lnSpc>
                <a:spcPct val="115000"/>
              </a:lnSpc>
              <a:buSzPts val="1500"/>
            </a:pPr>
            <a:r>
              <a:rPr lang="en-US" dirty="0">
                <a:latin typeface="Signika" panose="020B0604020202020204" charset="0"/>
                <a:ea typeface="Open Sans"/>
                <a:cs typeface="Open Sans"/>
                <a:sym typeface="Open Sans"/>
              </a:rPr>
              <a:t>dialogue. John proposed a payment plan that would allow the company to settle the tax liability over an extended period, reducing the immediate financial strain.</a:t>
            </a:r>
          </a:p>
          <a:p>
            <a:pPr marL="133350" lvl="0">
              <a:lnSpc>
                <a:spcPct val="115000"/>
              </a:lnSpc>
              <a:buSzPts val="1500"/>
            </a:pPr>
            <a:endParaRPr lang="en-US" dirty="0">
              <a:latin typeface="Signika" panose="020B0604020202020204" charset="0"/>
              <a:ea typeface="Open Sans"/>
              <a:cs typeface="Open Sans"/>
              <a:sym typeface="Open Sans"/>
            </a:endParaRPr>
          </a:p>
          <a:p>
            <a:pPr marL="133350" lvl="0">
              <a:lnSpc>
                <a:spcPct val="115000"/>
              </a:lnSpc>
              <a:buSzPts val="1500"/>
            </a:pPr>
            <a:r>
              <a:rPr lang="en-US" dirty="0">
                <a:latin typeface="Signika" panose="020B0604020202020204" charset="0"/>
                <a:ea typeface="Open Sans"/>
                <a:cs typeface="Open Sans"/>
                <a:sym typeface="Open Sans"/>
              </a:rPr>
              <a:t>After several rounds of negotiation and concessions on both sides, John and the tax authorities</a:t>
            </a:r>
          </a:p>
          <a:p>
            <a:pPr marL="133350" lvl="0">
              <a:lnSpc>
                <a:spcPct val="115000"/>
              </a:lnSpc>
              <a:buSzPts val="1500"/>
            </a:pPr>
            <a:r>
              <a:rPr lang="en-US" dirty="0">
                <a:latin typeface="Signika" panose="020B0604020202020204" charset="0"/>
                <a:ea typeface="Open Sans"/>
                <a:cs typeface="Open Sans"/>
                <a:sym typeface="Open Sans"/>
              </a:rPr>
              <a:t>reached a mutually acceptable agreement. The company would pay a reduced amount in back taxes and penalties over the next two years, with the assurance of no further legal actions.</a:t>
            </a:r>
          </a:p>
          <a:p>
            <a:pPr marL="133350" lvl="0">
              <a:lnSpc>
                <a:spcPct val="115000"/>
              </a:lnSpc>
              <a:buSzPts val="1500"/>
            </a:pPr>
            <a:endParaRPr lang="en-US"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B0942922-CD13-B25F-2CD6-04F63104174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063799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33200" y="239423"/>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Case Study – Roleplay based scenario</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1038367" y="1051200"/>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b="1" dirty="0">
                <a:latin typeface="Signika" panose="020B0604020202020204" charset="0"/>
                <a:ea typeface="Open Sans"/>
                <a:cs typeface="Open Sans"/>
                <a:sym typeface="Open Sans"/>
              </a:rPr>
              <a:t>Objective:</a:t>
            </a:r>
            <a:r>
              <a:rPr lang="en-US" dirty="0">
                <a:latin typeface="Signika" panose="020B0604020202020204" charset="0"/>
                <a:ea typeface="Open Sans"/>
                <a:cs typeface="Open Sans"/>
                <a:sym typeface="Open Sans"/>
              </a:rPr>
              <a:t> To simulate a negotiation scenario where participants take on the roles of a Chartered Accountant (John) and tax authorities. The goal is to reach a favorable tax settlement for the client while maintaining compliance with tax regulations.</a:t>
            </a:r>
          </a:p>
          <a:p>
            <a:pPr marL="133350" lvl="0">
              <a:lnSpc>
                <a:spcPct val="115000"/>
              </a:lnSpc>
              <a:buSzPts val="1500"/>
            </a:pPr>
            <a:endParaRPr lang="en-US" sz="1000" dirty="0">
              <a:latin typeface="Signika" panose="020B0604020202020204" charset="0"/>
              <a:ea typeface="Open Sans"/>
              <a:cs typeface="Open Sans"/>
              <a:sym typeface="Open Sans"/>
            </a:endParaRPr>
          </a:p>
          <a:p>
            <a:pPr marL="133350" lvl="0">
              <a:lnSpc>
                <a:spcPct val="115000"/>
              </a:lnSpc>
              <a:buSzPts val="1500"/>
            </a:pPr>
            <a:r>
              <a:rPr lang="en-US" b="1" dirty="0">
                <a:latin typeface="Signika" panose="020B0604020202020204" charset="0"/>
                <a:ea typeface="Open Sans"/>
                <a:cs typeface="Open Sans"/>
                <a:sym typeface="Open Sans"/>
              </a:rPr>
              <a:t>Instructions for Participants:</a:t>
            </a:r>
          </a:p>
          <a:p>
            <a:pPr marL="476250" lvl="0" indent="-342900">
              <a:lnSpc>
                <a:spcPct val="115000"/>
              </a:lnSpc>
              <a:buSzPts val="1500"/>
              <a:buAutoNum type="arabicPeriod"/>
            </a:pPr>
            <a:r>
              <a:rPr lang="en-US" sz="1200" dirty="0">
                <a:latin typeface="Signika" panose="020B0604020202020204" charset="0"/>
                <a:ea typeface="Open Sans"/>
                <a:cs typeface="Open Sans"/>
                <a:sym typeface="Open Sans"/>
              </a:rPr>
              <a:t>Chartered Accountant (John):</a:t>
            </a:r>
          </a:p>
          <a:p>
            <a:pPr marL="133350" lvl="2">
              <a:lnSpc>
                <a:spcPct val="115000"/>
              </a:lnSpc>
              <a:buSzPts val="1500"/>
            </a:pPr>
            <a:r>
              <a:rPr lang="en-US" sz="1200" dirty="0">
                <a:latin typeface="Signika" panose="020B0604020202020204" charset="0"/>
                <a:ea typeface="Open Sans"/>
                <a:cs typeface="Open Sans"/>
                <a:sym typeface="Open Sans"/>
              </a:rPr>
              <a:t>Review the provided background information about the client, the tax issue, and the negotiation objectives.</a:t>
            </a:r>
          </a:p>
          <a:p>
            <a:pPr marL="133350" lvl="2">
              <a:lnSpc>
                <a:spcPct val="115000"/>
              </a:lnSpc>
              <a:buSzPts val="1500"/>
            </a:pPr>
            <a:r>
              <a:rPr lang="en-US" sz="1200" dirty="0">
                <a:latin typeface="Signika" panose="020B0604020202020204" charset="0"/>
                <a:ea typeface="Open Sans"/>
                <a:cs typeface="Open Sans"/>
                <a:sym typeface="Open Sans"/>
              </a:rPr>
              <a:t>Prepare your negotiation strategy, including key talking points and possible concessions.</a:t>
            </a:r>
          </a:p>
          <a:p>
            <a:pPr marL="133350" lvl="2">
              <a:lnSpc>
                <a:spcPct val="115000"/>
              </a:lnSpc>
              <a:buSzPts val="1500"/>
            </a:pPr>
            <a:r>
              <a:rPr lang="en-US" sz="1200" dirty="0">
                <a:latin typeface="Signika" panose="020B0604020202020204" charset="0"/>
                <a:ea typeface="Open Sans"/>
                <a:cs typeface="Open Sans"/>
                <a:sym typeface="Open Sans"/>
              </a:rPr>
              <a:t>During the role-play, use active listening, effective communication, and negotiation techniques to advocate for the client’s interests while building a cooperative relationship with the tax authorities.</a:t>
            </a:r>
          </a:p>
          <a:p>
            <a:pPr marL="133350" lvl="2">
              <a:lnSpc>
                <a:spcPct val="115000"/>
              </a:lnSpc>
              <a:buSzPts val="1500"/>
            </a:pPr>
            <a:r>
              <a:rPr lang="en-US" sz="1200" dirty="0">
                <a:latin typeface="Signika" panose="020B0604020202020204" charset="0"/>
                <a:ea typeface="Open Sans"/>
                <a:cs typeface="Open Sans"/>
                <a:sym typeface="Open Sans"/>
              </a:rPr>
              <a:t>Be prepared to present evidence, propose payment plans, and address the tax authorities’ concerns.</a:t>
            </a:r>
          </a:p>
          <a:p>
            <a:pPr marL="133350" lvl="2">
              <a:lnSpc>
                <a:spcPct val="115000"/>
              </a:lnSpc>
              <a:buSzPts val="1500"/>
            </a:pPr>
            <a:r>
              <a:rPr lang="en-US" sz="1200" dirty="0">
                <a:latin typeface="Signika" panose="020B0604020202020204" charset="0"/>
                <a:ea typeface="Open Sans"/>
                <a:cs typeface="Open Sans"/>
                <a:sym typeface="Open Sans"/>
              </a:rPr>
              <a:t>Strive to reach a mutually acceptable tax settlement that minimizes the financial burden on the client.</a:t>
            </a:r>
          </a:p>
        </p:txBody>
      </p:sp>
      <p:sp>
        <p:nvSpPr>
          <p:cNvPr id="2" name="Footer Placeholder 1">
            <a:extLst>
              <a:ext uri="{FF2B5EF4-FFF2-40B4-BE49-F238E27FC236}">
                <a16:creationId xmlns:a16="http://schemas.microsoft.com/office/drawing/2014/main" id="{7734A525-8F8E-D4AD-AD97-7228D227FD8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07529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038367" y="434489"/>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Case Study – Roleplay based scenario</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1038367" y="1327289"/>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b="1" dirty="0">
                <a:latin typeface="Signika" panose="020B0604020202020204" charset="0"/>
                <a:ea typeface="Open Sans"/>
                <a:cs typeface="Open Sans"/>
                <a:sym typeface="Open Sans"/>
              </a:rPr>
              <a:t>2. Tax Authorities (Role-play Partner):</a:t>
            </a:r>
          </a:p>
          <a:p>
            <a:pPr marL="133350" lvl="0">
              <a:lnSpc>
                <a:spcPct val="115000"/>
              </a:lnSpc>
              <a:buSzPts val="1500"/>
            </a:pPr>
            <a:r>
              <a:rPr lang="en-US" sz="1200" dirty="0">
                <a:latin typeface="Signika" panose="020B0604020202020204" charset="0"/>
                <a:ea typeface="Open Sans"/>
                <a:cs typeface="Open Sans"/>
                <a:sym typeface="Open Sans"/>
              </a:rPr>
              <a:t>Familiarize yourself with the tax claim and any supporting documentation provided.</a:t>
            </a:r>
          </a:p>
          <a:p>
            <a:pPr marL="133350" lvl="0">
              <a:lnSpc>
                <a:spcPct val="115000"/>
              </a:lnSpc>
              <a:buSzPts val="1500"/>
            </a:pPr>
            <a:r>
              <a:rPr lang="en-US" sz="1200" dirty="0">
                <a:latin typeface="Signika" panose="020B0604020202020204" charset="0"/>
                <a:ea typeface="Open Sans"/>
                <a:cs typeface="Open Sans"/>
                <a:sym typeface="Open Sans"/>
              </a:rPr>
              <a:t>Prepare your negotiation strategy, including potential counterarguments and demands.</a:t>
            </a:r>
          </a:p>
          <a:p>
            <a:pPr marL="133350" lvl="0">
              <a:lnSpc>
                <a:spcPct val="115000"/>
              </a:lnSpc>
              <a:buSzPts val="1500"/>
            </a:pPr>
            <a:r>
              <a:rPr lang="en-US" sz="1200" dirty="0">
                <a:latin typeface="Signika" panose="020B0604020202020204" charset="0"/>
                <a:ea typeface="Open Sans"/>
                <a:cs typeface="Open Sans"/>
                <a:sym typeface="Open Sans"/>
              </a:rPr>
              <a:t>During the role-play, represent the tax authorities and their concerns while engaging in constructive dialogue with the Chartered Accountant (John).</a:t>
            </a:r>
          </a:p>
          <a:p>
            <a:pPr marL="133350" lvl="0">
              <a:lnSpc>
                <a:spcPct val="115000"/>
              </a:lnSpc>
              <a:buSzPts val="1500"/>
            </a:pPr>
            <a:r>
              <a:rPr lang="en-US" sz="1200" dirty="0">
                <a:latin typeface="Signika" panose="020B0604020202020204" charset="0"/>
                <a:ea typeface="Open Sans"/>
                <a:cs typeface="Open Sans"/>
                <a:sym typeface="Open Sans"/>
              </a:rPr>
              <a:t>Be open to concessions and compromises as necessary to reach a mutually acceptable tax settlement.</a:t>
            </a:r>
          </a:p>
          <a:p>
            <a:pPr marL="133350" lvl="0">
              <a:lnSpc>
                <a:spcPct val="115000"/>
              </a:lnSpc>
              <a:buSzPts val="1500"/>
            </a:pPr>
            <a:r>
              <a:rPr lang="en-US" sz="1200" dirty="0">
                <a:latin typeface="Signika" panose="020B0604020202020204" charset="0"/>
                <a:ea typeface="Open Sans"/>
                <a:cs typeface="Open Sans"/>
                <a:sym typeface="Open Sans"/>
              </a:rPr>
              <a:t>Ensure that the final agreement aligns with tax regulations and compliance standards.</a:t>
            </a:r>
          </a:p>
          <a:p>
            <a:pPr marL="133350" lvl="0">
              <a:lnSpc>
                <a:spcPct val="115000"/>
              </a:lnSpc>
              <a:buSzPts val="1500"/>
            </a:pPr>
            <a:endParaRPr lang="en-US" b="1" dirty="0">
              <a:latin typeface="Signika" panose="020B0604020202020204" charset="0"/>
              <a:ea typeface="Open Sans"/>
              <a:cs typeface="Open Sans"/>
              <a:sym typeface="Open Sans"/>
            </a:endParaRPr>
          </a:p>
          <a:p>
            <a:pPr marL="133350" lvl="0">
              <a:lnSpc>
                <a:spcPct val="115000"/>
              </a:lnSpc>
              <a:buSzPts val="1500"/>
            </a:pPr>
            <a:r>
              <a:rPr lang="en-US" b="1" dirty="0">
                <a:latin typeface="Signika" panose="020B0604020202020204" charset="0"/>
                <a:ea typeface="Open Sans"/>
                <a:cs typeface="Open Sans"/>
                <a:sym typeface="Open Sans"/>
              </a:rPr>
              <a:t>3. Observer (Optional):</a:t>
            </a:r>
          </a:p>
          <a:p>
            <a:pPr marL="133350" lvl="0">
              <a:lnSpc>
                <a:spcPct val="115000"/>
              </a:lnSpc>
              <a:buSzPts val="1500"/>
            </a:pPr>
            <a:r>
              <a:rPr lang="en-US" sz="1200" dirty="0">
                <a:latin typeface="Signika" panose="020B0604020202020204" charset="0"/>
                <a:ea typeface="Open Sans"/>
                <a:cs typeface="Open Sans"/>
                <a:sym typeface="Open Sans"/>
              </a:rPr>
              <a:t>If desired, designate an observer to assess the negotiation process and provide feedback on negotiation techniques, communication, and adherence to the scenario’s objectives</a:t>
            </a:r>
          </a:p>
          <a:p>
            <a:pPr marL="133350" lvl="0">
              <a:lnSpc>
                <a:spcPct val="115000"/>
              </a:lnSpc>
              <a:buSzPts val="1500"/>
            </a:pPr>
            <a:endParaRPr lang="en-US" sz="1200" dirty="0">
              <a:latin typeface="Signika" panose="020B0604020202020204" charset="0"/>
              <a:ea typeface="Open Sans"/>
              <a:cs typeface="Open Sans"/>
              <a:sym typeface="Open Sans"/>
            </a:endParaRPr>
          </a:p>
        </p:txBody>
      </p:sp>
      <p:sp>
        <p:nvSpPr>
          <p:cNvPr id="2" name="Footer Placeholder 1">
            <a:extLst>
              <a:ext uri="{FF2B5EF4-FFF2-40B4-BE49-F238E27FC236}">
                <a16:creationId xmlns:a16="http://schemas.microsoft.com/office/drawing/2014/main" id="{87BF51E3-7EC5-38ED-BAC2-704C18371AA3}"/>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0280662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41598" y="299663"/>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Case Study – Roleplay based scenario</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725661" y="1192463"/>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b="1" dirty="0">
                <a:latin typeface="Signika" panose="020B0604020202020204" charset="0"/>
                <a:ea typeface="Open Sans"/>
                <a:cs typeface="Open Sans"/>
                <a:sym typeface="Open Sans"/>
              </a:rPr>
              <a:t>Debriefing:</a:t>
            </a:r>
          </a:p>
          <a:p>
            <a:pPr marL="133350" lvl="0">
              <a:lnSpc>
                <a:spcPct val="115000"/>
              </a:lnSpc>
              <a:buSzPts val="1500"/>
            </a:pPr>
            <a:r>
              <a:rPr lang="en-US" dirty="0">
                <a:latin typeface="Signika" panose="020B0604020202020204" charset="0"/>
                <a:ea typeface="Open Sans"/>
                <a:cs typeface="Open Sans"/>
                <a:sym typeface="Open Sans"/>
              </a:rPr>
              <a:t>• After the role-play, engage in a debriefing session to discuss the negotiation outcome, strategies employed, and lessons learned.</a:t>
            </a:r>
          </a:p>
          <a:p>
            <a:pPr marL="133350" lvl="0">
              <a:lnSpc>
                <a:spcPct val="115000"/>
              </a:lnSpc>
              <a:buSzPts val="1500"/>
            </a:pPr>
            <a:r>
              <a:rPr lang="en-US" dirty="0">
                <a:latin typeface="Signika" panose="020B0604020202020204" charset="0"/>
                <a:ea typeface="Open Sans"/>
                <a:cs typeface="Open Sans"/>
                <a:sym typeface="Open Sans"/>
              </a:rPr>
              <a:t>• Reflect on the effectiveness of negotiation techniques and communication in reaching a favorable tax settlement while maintaining compliance.</a:t>
            </a:r>
          </a:p>
          <a:p>
            <a:pPr marL="133350" lvl="0">
              <a:lnSpc>
                <a:spcPct val="115000"/>
              </a:lnSpc>
              <a:buSzPts val="1500"/>
            </a:pPr>
            <a:endParaRPr lang="en-US" dirty="0">
              <a:latin typeface="Signika" panose="020B0604020202020204" charset="0"/>
              <a:ea typeface="Open Sans"/>
              <a:cs typeface="Open Sans"/>
              <a:sym typeface="Open Sans"/>
            </a:endParaRPr>
          </a:p>
          <a:p>
            <a:pPr marL="133350" lvl="0">
              <a:lnSpc>
                <a:spcPct val="115000"/>
              </a:lnSpc>
              <a:buSzPts val="1500"/>
            </a:pPr>
            <a:r>
              <a:rPr lang="en-US" dirty="0">
                <a:latin typeface="Signika" panose="020B0604020202020204" charset="0"/>
                <a:ea typeface="Open Sans"/>
                <a:cs typeface="Open Sans"/>
                <a:sym typeface="Open Sans"/>
              </a:rPr>
              <a:t>This role-play scenario allows participants to immerse themselves in a real-world negotiation situation faced by Chartered Accountants, emphasizing the importance of effective negotiation skills, compliance with regulations, and the art of building constructive relationships with counterparts.</a:t>
            </a:r>
          </a:p>
        </p:txBody>
      </p:sp>
      <p:sp>
        <p:nvSpPr>
          <p:cNvPr id="2" name="Footer Placeholder 1">
            <a:extLst>
              <a:ext uri="{FF2B5EF4-FFF2-40B4-BE49-F238E27FC236}">
                <a16:creationId xmlns:a16="http://schemas.microsoft.com/office/drawing/2014/main" id="{2A83F4A7-F0BD-73D9-B1D4-78FC70B9EAE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590426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p:nvPr/>
        </p:nvSpPr>
        <p:spPr>
          <a:xfrm>
            <a:off x="656302" y="750440"/>
            <a:ext cx="7654413" cy="2782800"/>
          </a:xfrm>
          <a:prstGeom prst="rect">
            <a:avLst/>
          </a:prstGeom>
          <a:noFill/>
          <a:ln>
            <a:noFill/>
          </a:ln>
        </p:spPr>
        <p:txBody>
          <a:bodyPr spcFirstLastPara="1" wrap="square" lIns="91425" tIns="91425" rIns="91425" bIns="91425" anchor="ctr" anchorCtr="0">
            <a:noAutofit/>
          </a:bodyPr>
          <a:lstStyle/>
          <a:p>
            <a:pPr lvl="0" algn="ctr"/>
            <a:r>
              <a:rPr lang="en-US" sz="3300" b="1" dirty="0">
                <a:latin typeface="Signika"/>
                <a:ea typeface="Signika"/>
                <a:cs typeface="Signika"/>
                <a:sym typeface="Signika"/>
              </a:rPr>
              <a:t>Thank You</a:t>
            </a:r>
          </a:p>
        </p:txBody>
      </p:sp>
      <p:sp>
        <p:nvSpPr>
          <p:cNvPr id="2" name="Footer Placeholder 1">
            <a:extLst>
              <a:ext uri="{FF2B5EF4-FFF2-40B4-BE49-F238E27FC236}">
                <a16:creationId xmlns:a16="http://schemas.microsoft.com/office/drawing/2014/main" id="{0F7A9C9D-F86C-ACBC-2EC1-54EB923DF93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26502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806873" y="517500"/>
            <a:ext cx="8110800" cy="892800"/>
          </a:xfrm>
          <a:prstGeom prst="rect">
            <a:avLst/>
          </a:prstGeom>
          <a:noFill/>
          <a:ln>
            <a:noFill/>
          </a:ln>
        </p:spPr>
        <p:txBody>
          <a:bodyPr spcFirstLastPara="1" wrap="square" lIns="91425" tIns="91425" rIns="91425" bIns="91425" anchor="b" anchorCtr="0">
            <a:noAutofit/>
          </a:bodyPr>
          <a:lstStyle/>
          <a:p>
            <a:pPr lvl="0"/>
            <a:r>
              <a:rPr lang="en-IN" sz="2500" dirty="0">
                <a:latin typeface="Signika"/>
                <a:ea typeface="Signika"/>
                <a:cs typeface="Signika"/>
                <a:sym typeface="Signika"/>
              </a:rPr>
              <a:t>What is Negotiation</a:t>
            </a: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725661" y="1410300"/>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dirty="0">
                <a:latin typeface="Signika" panose="020B0604020202020204" charset="0"/>
                <a:ea typeface="Open Sans"/>
                <a:cs typeface="Open Sans"/>
                <a:sym typeface="Open Sans"/>
              </a:rPr>
              <a:t>Negotiation is a strategic and communicative process wherein professionals in the discipline engage in dialogue and deliberation with diverse stakeholders to secure mutually advantageous resolutions and agreements concerning financial matters, regulatory compliance, audit processes, and related fiscal concerns. </a:t>
            </a:r>
          </a:p>
          <a:p>
            <a:pPr marL="133350" lvl="0">
              <a:lnSpc>
                <a:spcPct val="115000"/>
              </a:lnSpc>
              <a:buSzPts val="1500"/>
            </a:pPr>
            <a:endParaRPr lang="en-US" dirty="0">
              <a:latin typeface="Signika" panose="020B0604020202020204" charset="0"/>
              <a:ea typeface="Open Sans"/>
              <a:cs typeface="Open Sans"/>
              <a:sym typeface="Open Sans"/>
            </a:endParaRPr>
          </a:p>
          <a:p>
            <a:pPr marL="133350" lvl="0">
              <a:lnSpc>
                <a:spcPct val="115000"/>
              </a:lnSpc>
              <a:buSzPts val="1500"/>
            </a:pPr>
            <a:r>
              <a:rPr lang="en-US" dirty="0">
                <a:latin typeface="Signika" panose="020B0604020202020204" charset="0"/>
                <a:ea typeface="Open Sans"/>
                <a:cs typeface="Open Sans"/>
                <a:sym typeface="Open Sans"/>
              </a:rPr>
              <a:t>This multifaceted endeavor encompasses the procurement of optimal financial outcomes while adhering to the overarching ethical and legal standards that underpin the accounting profession.</a:t>
            </a:r>
          </a:p>
        </p:txBody>
      </p:sp>
      <p:sp>
        <p:nvSpPr>
          <p:cNvPr id="2" name="Footer Placeholder 1">
            <a:extLst>
              <a:ext uri="{FF2B5EF4-FFF2-40B4-BE49-F238E27FC236}">
                <a16:creationId xmlns:a16="http://schemas.microsoft.com/office/drawing/2014/main" id="{36608970-D78E-2E12-5025-8615C0AB33E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360215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667603" y="1006714"/>
            <a:ext cx="8110800" cy="549523"/>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Importance of Negotiation for a Chartered Accountant</a:t>
            </a:r>
            <a:endParaRPr lang="en-IN" sz="2500" dirty="0">
              <a:latin typeface="Signika"/>
              <a:ea typeface="Signika"/>
              <a:cs typeface="Signika"/>
              <a:sym typeface="Signika"/>
            </a:endParaRPr>
          </a:p>
        </p:txBody>
      </p:sp>
      <p:graphicFrame>
        <p:nvGraphicFramePr>
          <p:cNvPr id="2" name="Diagram 1">
            <a:extLst>
              <a:ext uri="{FF2B5EF4-FFF2-40B4-BE49-F238E27FC236}">
                <a16:creationId xmlns:a16="http://schemas.microsoft.com/office/drawing/2014/main" id="{0F48E6C9-409A-425D-9F56-03D4CEA4539D}"/>
              </a:ext>
            </a:extLst>
          </p:cNvPr>
          <p:cNvGraphicFramePr/>
          <p:nvPr>
            <p:extLst>
              <p:ext uri="{D42A27DB-BD31-4B8C-83A1-F6EECF244321}">
                <p14:modId xmlns:p14="http://schemas.microsoft.com/office/powerpoint/2010/main" val="3072084060"/>
              </p:ext>
            </p:extLst>
          </p:nvPr>
        </p:nvGraphicFramePr>
        <p:xfrm>
          <a:off x="1095022" y="1830081"/>
          <a:ext cx="5891981" cy="29371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11D0980C-4344-ABD2-DA9D-0A40C78032B1}"/>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3963115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2261831" y="609812"/>
            <a:ext cx="8110800" cy="593768"/>
          </a:xfrm>
          <a:prstGeom prst="rect">
            <a:avLst/>
          </a:prstGeom>
          <a:noFill/>
          <a:ln>
            <a:noFill/>
          </a:ln>
        </p:spPr>
        <p:txBody>
          <a:bodyPr spcFirstLastPara="1" wrap="square" lIns="91425" tIns="91425" rIns="91425" bIns="91425" anchor="b" anchorCtr="0">
            <a:noAutofit/>
          </a:bodyPr>
          <a:lstStyle/>
          <a:p>
            <a:pPr lvl="0"/>
            <a:r>
              <a:rPr lang="en-IN" sz="2500" dirty="0">
                <a:latin typeface="Signika"/>
                <a:ea typeface="Signika"/>
                <a:cs typeface="Signika"/>
                <a:sym typeface="Signika"/>
              </a:rPr>
              <a:t>Types of Negotiation</a:t>
            </a:r>
          </a:p>
        </p:txBody>
      </p:sp>
      <p:graphicFrame>
        <p:nvGraphicFramePr>
          <p:cNvPr id="2" name="Diagram 1">
            <a:extLst>
              <a:ext uri="{FF2B5EF4-FFF2-40B4-BE49-F238E27FC236}">
                <a16:creationId xmlns:a16="http://schemas.microsoft.com/office/drawing/2014/main" id="{BA6EFF0D-926C-4F2C-91CE-9C44CAA0B30E}"/>
              </a:ext>
            </a:extLst>
          </p:cNvPr>
          <p:cNvGraphicFramePr/>
          <p:nvPr>
            <p:extLst>
              <p:ext uri="{D42A27DB-BD31-4B8C-83A1-F6EECF244321}">
                <p14:modId xmlns:p14="http://schemas.microsoft.com/office/powerpoint/2010/main" val="1696275128"/>
              </p:ext>
            </p:extLst>
          </p:nvPr>
        </p:nvGraphicFramePr>
        <p:xfrm>
          <a:off x="290026" y="1284696"/>
          <a:ext cx="7233518" cy="3401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F253F707-9574-0BEE-CD51-88A341A2924C}"/>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2272802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2059650" y="499336"/>
            <a:ext cx="8110800" cy="593768"/>
          </a:xfrm>
          <a:prstGeom prst="rect">
            <a:avLst/>
          </a:prstGeom>
          <a:noFill/>
          <a:ln>
            <a:noFill/>
          </a:ln>
        </p:spPr>
        <p:txBody>
          <a:bodyPr spcFirstLastPara="1" wrap="square" lIns="91425" tIns="91425" rIns="91425" bIns="91425" anchor="b" anchorCtr="0">
            <a:noAutofit/>
          </a:bodyPr>
          <a:lstStyle/>
          <a:p>
            <a:pPr lvl="0"/>
            <a:r>
              <a:rPr lang="en-IN" sz="2000" dirty="0">
                <a:latin typeface="Signika"/>
                <a:ea typeface="Signika"/>
                <a:cs typeface="Signika"/>
                <a:sym typeface="Signika"/>
              </a:rPr>
              <a:t>Types of Negotiation </a:t>
            </a:r>
            <a:r>
              <a:rPr lang="en-IN" sz="2000" dirty="0" err="1">
                <a:latin typeface="Signika"/>
                <a:ea typeface="Signika"/>
                <a:cs typeface="Signika"/>
                <a:sym typeface="Signika"/>
              </a:rPr>
              <a:t>Contd</a:t>
            </a:r>
            <a:r>
              <a:rPr lang="en-IN" sz="2000" dirty="0">
                <a:latin typeface="Signika"/>
                <a:ea typeface="Signika"/>
                <a:cs typeface="Signika"/>
                <a:sym typeface="Signika"/>
              </a:rPr>
              <a:t>…</a:t>
            </a:r>
          </a:p>
        </p:txBody>
      </p:sp>
      <p:graphicFrame>
        <p:nvGraphicFramePr>
          <p:cNvPr id="2" name="Diagram 1">
            <a:extLst>
              <a:ext uri="{FF2B5EF4-FFF2-40B4-BE49-F238E27FC236}">
                <a16:creationId xmlns:a16="http://schemas.microsoft.com/office/drawing/2014/main" id="{BA6EFF0D-926C-4F2C-91CE-9C44CAA0B30E}"/>
              </a:ext>
            </a:extLst>
          </p:cNvPr>
          <p:cNvGraphicFramePr/>
          <p:nvPr>
            <p:extLst>
              <p:ext uri="{D42A27DB-BD31-4B8C-83A1-F6EECF244321}">
                <p14:modId xmlns:p14="http://schemas.microsoft.com/office/powerpoint/2010/main" val="63793431"/>
              </p:ext>
            </p:extLst>
          </p:nvPr>
        </p:nvGraphicFramePr>
        <p:xfrm>
          <a:off x="266877" y="1070064"/>
          <a:ext cx="7291392" cy="36971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597A753E-6D44-5885-02E2-AE42C67BC0DF}"/>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062811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956781" y="585194"/>
            <a:ext cx="8110800" cy="593768"/>
          </a:xfrm>
          <a:prstGeom prst="rect">
            <a:avLst/>
          </a:prstGeom>
          <a:noFill/>
          <a:ln>
            <a:noFill/>
          </a:ln>
        </p:spPr>
        <p:txBody>
          <a:bodyPr spcFirstLastPara="1" wrap="square" lIns="91425" tIns="91425" rIns="91425" bIns="91425" anchor="b" anchorCtr="0">
            <a:noAutofit/>
          </a:bodyPr>
          <a:lstStyle/>
          <a:p>
            <a:pPr lvl="0"/>
            <a:r>
              <a:rPr lang="en-IN" sz="2000" dirty="0">
                <a:latin typeface="Signika"/>
                <a:ea typeface="Signika"/>
                <a:cs typeface="Signika"/>
                <a:sym typeface="Signika"/>
              </a:rPr>
              <a:t>Types of Negotiation </a:t>
            </a:r>
            <a:r>
              <a:rPr lang="en-IN" sz="2000" dirty="0" err="1">
                <a:latin typeface="Signika"/>
                <a:ea typeface="Signika"/>
                <a:cs typeface="Signika"/>
                <a:sym typeface="Signika"/>
              </a:rPr>
              <a:t>Contd</a:t>
            </a:r>
            <a:r>
              <a:rPr lang="en-IN" sz="2000" dirty="0">
                <a:latin typeface="Signika"/>
                <a:ea typeface="Signika"/>
                <a:cs typeface="Signika"/>
                <a:sym typeface="Signika"/>
              </a:rPr>
              <a:t>…</a:t>
            </a:r>
          </a:p>
        </p:txBody>
      </p:sp>
      <p:graphicFrame>
        <p:nvGraphicFramePr>
          <p:cNvPr id="2" name="Diagram 1">
            <a:extLst>
              <a:ext uri="{FF2B5EF4-FFF2-40B4-BE49-F238E27FC236}">
                <a16:creationId xmlns:a16="http://schemas.microsoft.com/office/drawing/2014/main" id="{BA6EFF0D-926C-4F2C-91CE-9C44CAA0B30E}"/>
              </a:ext>
            </a:extLst>
          </p:cNvPr>
          <p:cNvGraphicFramePr/>
          <p:nvPr>
            <p:extLst>
              <p:ext uri="{D42A27DB-BD31-4B8C-83A1-F6EECF244321}">
                <p14:modId xmlns:p14="http://schemas.microsoft.com/office/powerpoint/2010/main" val="4168144997"/>
              </p:ext>
            </p:extLst>
          </p:nvPr>
        </p:nvGraphicFramePr>
        <p:xfrm>
          <a:off x="232152" y="1178962"/>
          <a:ext cx="7268243" cy="36971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a:extLst>
              <a:ext uri="{FF2B5EF4-FFF2-40B4-BE49-F238E27FC236}">
                <a16:creationId xmlns:a16="http://schemas.microsoft.com/office/drawing/2014/main" id="{A223169D-ACCA-F8C1-D3F4-6F157482480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992636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0" y="517500"/>
            <a:ext cx="7480600" cy="533700"/>
          </a:xfrm>
          <a:prstGeom prst="rect">
            <a:avLst/>
          </a:prstGeom>
          <a:noFill/>
          <a:ln>
            <a:noFill/>
          </a:ln>
        </p:spPr>
        <p:txBody>
          <a:bodyPr spcFirstLastPara="1" wrap="square" lIns="91425" tIns="91425" rIns="91425" bIns="91425" anchor="b" anchorCtr="0">
            <a:noAutofit/>
          </a:bodyPr>
          <a:lstStyle/>
          <a:p>
            <a:pPr lvl="0"/>
            <a:r>
              <a:rPr lang="en-US" sz="2000" dirty="0">
                <a:latin typeface="Signika"/>
                <a:ea typeface="Signika"/>
                <a:cs typeface="Signika"/>
                <a:sym typeface="Signika"/>
              </a:rPr>
              <a:t>Key Concepts in Negotiations Relevant to CA’s</a:t>
            </a:r>
            <a:endParaRPr lang="en-IN" sz="20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89243" y="866005"/>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BATNA (Best Alternative to a Negotiated Agreement)</a:t>
            </a:r>
          </a:p>
          <a:p>
            <a:pPr marL="133350" lvl="0">
              <a:lnSpc>
                <a:spcPct val="115000"/>
              </a:lnSpc>
              <a:buSzPts val="1500"/>
            </a:pPr>
            <a:r>
              <a:rPr lang="en-US" sz="1400" dirty="0">
                <a:latin typeface="Signika" panose="020B0604020202020204" charset="0"/>
                <a:ea typeface="Open Sans"/>
                <a:cs typeface="Open Sans"/>
                <a:sym typeface="Open Sans"/>
              </a:rPr>
              <a:t>This is the most favorable course of action available to a negotiator if an agreement cannot be reached. CA’s must assess and strengthen their BATNA to negotiate from a position of relative strength, ensuring they don’t accept unfavorable terms.</a:t>
            </a:r>
          </a:p>
          <a:p>
            <a:pPr marL="133350" lvl="0">
              <a:lnSpc>
                <a:spcPct val="115000"/>
              </a:lnSpc>
              <a:buSzPts val="1500"/>
            </a:pPr>
            <a:r>
              <a:rPr lang="en-US" sz="1400" b="1" dirty="0">
                <a:latin typeface="Signika" panose="020B0604020202020204" charset="0"/>
                <a:ea typeface="Open Sans"/>
                <a:cs typeface="Open Sans"/>
                <a:sym typeface="Open Sans"/>
              </a:rPr>
              <a:t>ZOPA (Zone of Possible Agreement)</a:t>
            </a:r>
          </a:p>
          <a:p>
            <a:pPr marL="133350" lvl="0">
              <a:lnSpc>
                <a:spcPct val="115000"/>
              </a:lnSpc>
              <a:buSzPts val="1500"/>
            </a:pPr>
            <a:r>
              <a:rPr lang="en-US" sz="1400" dirty="0">
                <a:latin typeface="Signika" panose="020B0604020202020204" charset="0"/>
                <a:ea typeface="Open Sans"/>
                <a:cs typeface="Open Sans"/>
                <a:sym typeface="Open Sans"/>
              </a:rPr>
              <a:t>This refers to the range within which an agreement can be mutually acceptable to both parties. </a:t>
            </a:r>
          </a:p>
          <a:p>
            <a:pPr marL="133350" lvl="0">
              <a:lnSpc>
                <a:spcPct val="115000"/>
              </a:lnSpc>
              <a:buSzPts val="1500"/>
            </a:pPr>
            <a:r>
              <a:rPr lang="en-US" sz="1400" dirty="0">
                <a:latin typeface="Signika" panose="020B0604020202020204" charset="0"/>
                <a:ea typeface="Open Sans"/>
                <a:cs typeface="Open Sans"/>
                <a:sym typeface="Open Sans"/>
              </a:rPr>
              <a:t>CA’s should identify the ZOPA and aim to negotiate within this zone to secure agreements that benefit all stakeholders.</a:t>
            </a:r>
          </a:p>
          <a:p>
            <a:pPr marL="133350" lvl="0">
              <a:lnSpc>
                <a:spcPct val="115000"/>
              </a:lnSpc>
              <a:buSzPts val="1500"/>
            </a:pPr>
            <a:r>
              <a:rPr lang="en-US" sz="1400" b="1" dirty="0">
                <a:latin typeface="Signika" panose="020B0604020202020204" charset="0"/>
                <a:ea typeface="Open Sans"/>
                <a:cs typeface="Open Sans"/>
                <a:sym typeface="Open Sans"/>
              </a:rPr>
              <a:t>Reservation Point</a:t>
            </a:r>
          </a:p>
          <a:p>
            <a:pPr marL="133350" lvl="0">
              <a:lnSpc>
                <a:spcPct val="115000"/>
              </a:lnSpc>
              <a:buSzPts val="1500"/>
            </a:pPr>
            <a:r>
              <a:rPr lang="en-US" sz="1400" dirty="0">
                <a:latin typeface="Signika" panose="020B0604020202020204" charset="0"/>
                <a:ea typeface="Open Sans"/>
                <a:cs typeface="Open Sans"/>
                <a:sym typeface="Open Sans"/>
              </a:rPr>
              <a:t>The reservation point is the least favorable outcome a party is willing to accept before walking away from negotiations. CA’s must establish their client’s reservation point to avoid agreements that fall below acceptable thresholds.</a:t>
            </a:r>
          </a:p>
          <a:p>
            <a:pPr marL="133350" lvl="0">
              <a:lnSpc>
                <a:spcPct val="115000"/>
              </a:lnSpc>
              <a:buSzPts val="1500"/>
            </a:pPr>
            <a:r>
              <a:rPr lang="en-US" sz="1400" b="1" dirty="0">
                <a:latin typeface="Signika" panose="020B0604020202020204" charset="0"/>
                <a:ea typeface="Open Sans"/>
                <a:cs typeface="Open Sans"/>
                <a:sym typeface="Open Sans"/>
              </a:rPr>
              <a:t>Negotiation styles </a:t>
            </a:r>
          </a:p>
          <a:p>
            <a:pPr marL="133350" lvl="0">
              <a:lnSpc>
                <a:spcPct val="115000"/>
              </a:lnSpc>
              <a:buSzPts val="1500"/>
            </a:pPr>
            <a:r>
              <a:rPr lang="en-US" sz="1400" dirty="0">
                <a:latin typeface="Signika" panose="020B0604020202020204" charset="0"/>
                <a:ea typeface="Open Sans"/>
                <a:cs typeface="Open Sans"/>
                <a:sym typeface="Open Sans"/>
              </a:rPr>
              <a:t>Negotiation styles encompass various approaches, such as distributive (competitive) and integrative (collaborative) styles. CA’s should adapt their negotiation style based on the specific context, objectives, and the desired relationship with the counterparty.</a:t>
            </a:r>
          </a:p>
        </p:txBody>
      </p:sp>
      <p:sp>
        <p:nvSpPr>
          <p:cNvPr id="2" name="Footer Placeholder 1">
            <a:extLst>
              <a:ext uri="{FF2B5EF4-FFF2-40B4-BE49-F238E27FC236}">
                <a16:creationId xmlns:a16="http://schemas.microsoft.com/office/drawing/2014/main" id="{215FD2CF-7551-D9B8-73EF-39EAB65F60AE}"/>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737015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p14">
            <a:extLst>
              <a:ext uri="{FF2B5EF4-FFF2-40B4-BE49-F238E27FC236}">
                <a16:creationId xmlns:a16="http://schemas.microsoft.com/office/drawing/2014/main" id="{374DDBBA-7D9C-4077-97AB-D330B460808E}"/>
              </a:ext>
            </a:extLst>
          </p:cNvPr>
          <p:cNvSpPr txBox="1"/>
          <p:nvPr/>
        </p:nvSpPr>
        <p:spPr>
          <a:xfrm>
            <a:off x="193416" y="285720"/>
            <a:ext cx="8110800" cy="892800"/>
          </a:xfrm>
          <a:prstGeom prst="rect">
            <a:avLst/>
          </a:prstGeom>
          <a:noFill/>
          <a:ln>
            <a:noFill/>
          </a:ln>
        </p:spPr>
        <p:txBody>
          <a:bodyPr spcFirstLastPara="1" wrap="square" lIns="91425" tIns="91425" rIns="91425" bIns="91425" anchor="b" anchorCtr="0">
            <a:noAutofit/>
          </a:bodyPr>
          <a:lstStyle/>
          <a:p>
            <a:pPr lvl="0"/>
            <a:r>
              <a:rPr lang="en-US" sz="2500" dirty="0">
                <a:latin typeface="Signika"/>
                <a:ea typeface="Signika"/>
                <a:cs typeface="Signika"/>
                <a:sym typeface="Signika"/>
              </a:rPr>
              <a:t>Key Concepts in Negotiations Relevant to CA’s</a:t>
            </a:r>
            <a:endParaRPr lang="en-IN" sz="2500" dirty="0">
              <a:latin typeface="Signika"/>
              <a:ea typeface="Signika"/>
              <a:cs typeface="Signika"/>
              <a:sym typeface="Signika"/>
            </a:endParaRPr>
          </a:p>
        </p:txBody>
      </p:sp>
      <p:sp>
        <p:nvSpPr>
          <p:cNvPr id="9" name="Google Shape;60;p14">
            <a:extLst>
              <a:ext uri="{FF2B5EF4-FFF2-40B4-BE49-F238E27FC236}">
                <a16:creationId xmlns:a16="http://schemas.microsoft.com/office/drawing/2014/main" id="{675E6CFD-1969-439A-8F71-654334CD0398}"/>
              </a:ext>
            </a:extLst>
          </p:cNvPr>
          <p:cNvSpPr txBox="1"/>
          <p:nvPr/>
        </p:nvSpPr>
        <p:spPr>
          <a:xfrm>
            <a:off x="89243" y="1062774"/>
            <a:ext cx="7692678" cy="3574800"/>
          </a:xfrm>
          <a:prstGeom prst="rect">
            <a:avLst/>
          </a:prstGeom>
          <a:noFill/>
          <a:ln>
            <a:noFill/>
          </a:ln>
        </p:spPr>
        <p:txBody>
          <a:bodyPr spcFirstLastPara="1" wrap="square" lIns="91425" tIns="91425" rIns="91425" bIns="91425" anchor="t" anchorCtr="0">
            <a:noAutofit/>
          </a:bodyPr>
          <a:lstStyle/>
          <a:p>
            <a:pPr marL="133350" lvl="0">
              <a:lnSpc>
                <a:spcPct val="115000"/>
              </a:lnSpc>
              <a:buSzPts val="1500"/>
            </a:pPr>
            <a:r>
              <a:rPr lang="en-US" sz="1400" b="1" dirty="0">
                <a:latin typeface="Signika" panose="020B0604020202020204" charset="0"/>
                <a:ea typeface="Open Sans"/>
                <a:cs typeface="Open Sans"/>
                <a:sym typeface="Open Sans"/>
              </a:rPr>
              <a:t>Negotiation styles</a:t>
            </a:r>
          </a:p>
          <a:p>
            <a:pPr marL="133350" lvl="0">
              <a:lnSpc>
                <a:spcPct val="115000"/>
              </a:lnSpc>
              <a:buSzPts val="1500"/>
            </a:pPr>
            <a:r>
              <a:rPr lang="en-US" sz="1400" dirty="0">
                <a:latin typeface="Signika" panose="020B0604020202020204" charset="0"/>
                <a:ea typeface="Open Sans"/>
                <a:cs typeface="Open Sans"/>
                <a:sym typeface="Open Sans"/>
              </a:rPr>
              <a:t>This encompasses various approaches, such as distributive (competitive) and integrative (collaborative) styles. CA’s should adapt their negotiation style based on the specific context, objectives, and the desired relationship with the counterparty.</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Information Asymmetry</a:t>
            </a:r>
          </a:p>
          <a:p>
            <a:pPr marL="133350" lvl="0">
              <a:lnSpc>
                <a:spcPct val="115000"/>
              </a:lnSpc>
              <a:buSzPts val="1500"/>
            </a:pPr>
            <a:r>
              <a:rPr lang="en-US" sz="1400" dirty="0">
                <a:latin typeface="Signika" panose="020B0604020202020204" charset="0"/>
                <a:ea typeface="Open Sans"/>
                <a:cs typeface="Open Sans"/>
                <a:sym typeface="Open Sans"/>
              </a:rPr>
              <a:t>It occurs when one party possesses more or superior information than the other. CA’s should be vigilant in addressing information imbalances to ensure negotiations are based on transparency and fairness.</a:t>
            </a:r>
          </a:p>
          <a:p>
            <a:pPr marL="133350" lvl="0">
              <a:lnSpc>
                <a:spcPct val="115000"/>
              </a:lnSpc>
              <a:buSzPts val="1500"/>
            </a:pPr>
            <a:endParaRPr lang="en-US" sz="1400" dirty="0">
              <a:latin typeface="Signika" panose="020B0604020202020204" charset="0"/>
              <a:ea typeface="Open Sans"/>
              <a:cs typeface="Open Sans"/>
              <a:sym typeface="Open Sans"/>
            </a:endParaRPr>
          </a:p>
          <a:p>
            <a:pPr marL="133350" lvl="0">
              <a:lnSpc>
                <a:spcPct val="115000"/>
              </a:lnSpc>
              <a:buSzPts val="1500"/>
            </a:pPr>
            <a:r>
              <a:rPr lang="en-US" sz="1400" b="1" dirty="0">
                <a:latin typeface="Signika" panose="020B0604020202020204" charset="0"/>
                <a:ea typeface="Open Sans"/>
                <a:cs typeface="Open Sans"/>
                <a:sym typeface="Open Sans"/>
              </a:rPr>
              <a:t>Interest v/s Position</a:t>
            </a:r>
          </a:p>
          <a:p>
            <a:pPr marL="133350" lvl="0">
              <a:lnSpc>
                <a:spcPct val="115000"/>
              </a:lnSpc>
              <a:buSzPts val="1500"/>
            </a:pPr>
            <a:r>
              <a:rPr lang="en-US" sz="1400" dirty="0">
                <a:latin typeface="Signika" panose="020B0604020202020204" charset="0"/>
                <a:ea typeface="Open Sans"/>
                <a:cs typeface="Open Sans"/>
                <a:sym typeface="Open Sans"/>
              </a:rPr>
              <a:t>Distinguishing between interests (underlying needs and objectives) and positions (explicit demands) is crucial. CA’s should focus on identifying and addressing the interests of all parties to arrive at mutually beneficial solutions rather than fixating on initial positions.</a:t>
            </a:r>
          </a:p>
        </p:txBody>
      </p:sp>
      <p:sp>
        <p:nvSpPr>
          <p:cNvPr id="2" name="Footer Placeholder 1">
            <a:extLst>
              <a:ext uri="{FF2B5EF4-FFF2-40B4-BE49-F238E27FC236}">
                <a16:creationId xmlns:a16="http://schemas.microsoft.com/office/drawing/2014/main" id="{C08BE39D-7C28-8151-8384-33914DA3209D}"/>
              </a:ext>
            </a:extLst>
          </p:cNvPr>
          <p:cNvSpPr>
            <a:spLocks noGrp="1"/>
          </p:cNvSpPr>
          <p:nvPr>
            <p:ph type="ftr" sz="quarter" idx="11"/>
          </p:nvPr>
        </p:nvSpPr>
        <p:spPr/>
        <p:txBody>
          <a:bodyPr/>
          <a:lstStyle/>
          <a:p>
            <a:r>
              <a:rPr lang="en-US"/>
              <a:t>Board of Studies Operations</a:t>
            </a:r>
            <a:endParaRPr lang="en-US" dirty="0"/>
          </a:p>
        </p:txBody>
      </p:sp>
    </p:spTree>
    <p:extLst>
      <p:ext uri="{BB962C8B-B14F-4D97-AF65-F5344CB8AC3E}">
        <p14:creationId xmlns:p14="http://schemas.microsoft.com/office/powerpoint/2010/main" val="1574255508"/>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1212</TotalTime>
  <Words>3019</Words>
  <Application>Microsoft Office PowerPoint</Application>
  <PresentationFormat>On-screen Show (16:9)</PresentationFormat>
  <Paragraphs>251</Paragraphs>
  <Slides>27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Calibri</vt:lpstr>
      <vt:lpstr>Aptos</vt:lpstr>
      <vt:lpstr>Signika</vt:lpstr>
      <vt:lpstr>Arial</vt:lpstr>
      <vt:lpstr>Open Sans</vt:lpstr>
      <vt:lpstr>Google Sans</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ssebq3@icai.in</cp:lastModifiedBy>
  <cp:revision>367</cp:revision>
  <dcterms:modified xsi:type="dcterms:W3CDTF">2025-05-19T11:34:42Z</dcterms:modified>
</cp:coreProperties>
</file>