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26"/>
  </p:notesMasterIdLst>
  <p:handoutMasterIdLst>
    <p:handoutMasterId r:id="rId27"/>
  </p:handoutMasterIdLst>
  <p:sldIdLst>
    <p:sldId id="256" r:id="rId2"/>
    <p:sldId id="460" r:id="rId3"/>
    <p:sldId id="497" r:id="rId4"/>
    <p:sldId id="481" r:id="rId5"/>
    <p:sldId id="498" r:id="rId6"/>
    <p:sldId id="499" r:id="rId7"/>
    <p:sldId id="500" r:id="rId8"/>
    <p:sldId id="501" r:id="rId9"/>
    <p:sldId id="502" r:id="rId10"/>
    <p:sldId id="503" r:id="rId11"/>
    <p:sldId id="504" r:id="rId12"/>
    <p:sldId id="505" r:id="rId13"/>
    <p:sldId id="506" r:id="rId14"/>
    <p:sldId id="507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6" r:id="rId24"/>
    <p:sldId id="395" r:id="rId25"/>
  </p:sldIdLst>
  <p:sldSz cx="9144000" cy="5143500" type="screen16x9"/>
  <p:notesSz cx="6858000" cy="9144000"/>
  <p:embeddedFontLst>
    <p:embeddedFont>
      <p:font typeface="Signika" panose="020B0604020202020204" charset="0"/>
      <p:regular r:id="rId28"/>
      <p:bold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606A5C-B917-4143-8B10-ECA987465875}">
          <p14:sldIdLst>
            <p14:sldId id="256"/>
            <p14:sldId id="460"/>
            <p14:sldId id="497"/>
            <p14:sldId id="481"/>
            <p14:sldId id="498"/>
            <p14:sldId id="499"/>
            <p14:sldId id="500"/>
            <p14:sldId id="501"/>
            <p14:sldId id="502"/>
            <p14:sldId id="503"/>
            <p14:sldId id="504"/>
            <p14:sldId id="505"/>
            <p14:sldId id="506"/>
            <p14:sldId id="507"/>
            <p14:sldId id="508"/>
            <p14:sldId id="509"/>
            <p14:sldId id="510"/>
            <p14:sldId id="511"/>
            <p14:sldId id="512"/>
            <p14:sldId id="513"/>
            <p14:sldId id="514"/>
            <p14:sldId id="515"/>
            <p14:sldId id="516"/>
            <p14:sldId id="3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0660" autoAdjust="0"/>
  </p:normalViewPr>
  <p:slideViewPr>
    <p:cSldViewPr snapToGrid="0">
      <p:cViewPr varScale="1">
        <p:scale>
          <a:sx n="83" d="100"/>
          <a:sy n="83" d="100"/>
        </p:scale>
        <p:origin x="101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9B0FE3-9613-4AD8-86AC-7214F4F9C7F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A4C59109-D189-4386-B702-D95E5551A718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Tailor Your Resume</a:t>
          </a:r>
        </a:p>
      </dgm:t>
    </dgm:pt>
    <dgm:pt modelId="{77F7A6F6-4174-4ACA-9705-91FB4C83AB5E}" type="parTrans" cxnId="{BF504CF6-69D4-411C-837A-B02FAF430059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3FFE36E1-B676-4025-B229-CA2FFEA093D6}" type="sibTrans" cxnId="{BF504CF6-69D4-411C-837A-B02FAF430059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06156B52-6072-4719-8D50-D3A4FAEC3A3D}">
      <dgm:prSet phldrT="[Text]" custT="1"/>
      <dgm:spPr/>
      <dgm:t>
        <a:bodyPr/>
        <a:lstStyle/>
        <a:p>
          <a:r>
            <a:rPr lang="en-IN" sz="1600" dirty="0">
              <a:latin typeface="Signika" panose="020B0604020202020204" charset="0"/>
            </a:rPr>
            <a:t>Clear and Concise Formatting</a:t>
          </a:r>
        </a:p>
      </dgm:t>
    </dgm:pt>
    <dgm:pt modelId="{5C5177B7-13FB-481D-879B-280EADF06245}" type="parTrans" cxnId="{224A1BAA-E196-4AB7-8B0D-C11401276573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FFA78EEA-C1AD-421D-8833-C617730E72A4}" type="sibTrans" cxnId="{224A1BAA-E196-4AB7-8B0D-C11401276573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75DAC9E-798F-4DD7-8695-61C983BE3DCB}">
      <dgm:prSet phldrT="[Text]" custT="1"/>
      <dgm:spPr/>
      <dgm:t>
        <a:bodyPr/>
        <a:lstStyle/>
        <a:p>
          <a:r>
            <a:rPr lang="en-IN" sz="1600" dirty="0">
              <a:latin typeface="Signika" panose="020B0604020202020204" charset="0"/>
            </a:rPr>
            <a:t>Professional Summary or Objective</a:t>
          </a:r>
        </a:p>
      </dgm:t>
    </dgm:pt>
    <dgm:pt modelId="{88546436-2072-489E-8D26-D4C42E47F839}" type="parTrans" cxnId="{635AC565-DD82-4862-9D8A-2BD70E87C8FB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17324F39-B7AA-4F4C-BD9D-EE765434B919}" type="sibTrans" cxnId="{635AC565-DD82-4862-9D8A-2BD70E87C8FB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693E5D65-4984-41A2-AD5B-AFF4C4E9D1E7}">
      <dgm:prSet phldrT="[Text]" custT="1"/>
      <dgm:spPr/>
      <dgm:t>
        <a:bodyPr/>
        <a:lstStyle/>
        <a:p>
          <a:r>
            <a:rPr lang="en-IN" sz="1600" dirty="0">
              <a:latin typeface="Signika" panose="020B0604020202020204" charset="0"/>
            </a:rPr>
            <a:t>Highlight Achievements</a:t>
          </a:r>
        </a:p>
      </dgm:t>
    </dgm:pt>
    <dgm:pt modelId="{66EE3341-3D25-4535-874E-E901B9DF6E92}" type="parTrans" cxnId="{C2F6233F-2646-4818-9D11-C429111CCA41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D33A5FCF-4717-4316-BE59-979583FC557F}" type="sibTrans" cxnId="{C2F6233F-2646-4818-9D11-C429111CCA41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2FCD9D62-5765-427B-929E-7C83FA94CEC0}">
      <dgm:prSet phldrT="[Text]" custT="1"/>
      <dgm:spPr/>
      <dgm:t>
        <a:bodyPr/>
        <a:lstStyle/>
        <a:p>
          <a:r>
            <a:rPr lang="en-IN" sz="1600" dirty="0">
              <a:latin typeface="Signika" panose="020B0604020202020204" charset="0"/>
            </a:rPr>
            <a:t>Relevant Skills</a:t>
          </a:r>
        </a:p>
      </dgm:t>
    </dgm:pt>
    <dgm:pt modelId="{74A10905-32B8-4BB6-9E07-A3DD33B56649}" type="parTrans" cxnId="{B3E4A9A9-C883-47D8-BD11-AC264535DBC6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F4DC7EB0-AF89-452E-954C-B883D31CC62A}" type="sibTrans" cxnId="{B3E4A9A9-C883-47D8-BD11-AC264535DBC6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A3ADEC0E-64A0-4655-B734-62CD2CF0B635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Education and Certifications</a:t>
          </a:r>
          <a:endParaRPr lang="en-IN" sz="1600" dirty="0">
            <a:latin typeface="Signika" panose="020B0604020202020204" charset="0"/>
          </a:endParaRPr>
        </a:p>
      </dgm:t>
    </dgm:pt>
    <dgm:pt modelId="{776E31C1-374A-404E-A598-F9CC0F60C9B8}" type="parTrans" cxnId="{BA0054FF-A7A6-45E4-BEDE-ADC283130BAD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CAF966FE-CFDE-4A9C-90DA-7AF6A4D5F671}" type="sibTrans" cxnId="{BA0054FF-A7A6-45E4-BEDE-ADC283130BAD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48D39FA6-A937-4B8E-8BF2-27A4022660CF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Professional Experience</a:t>
          </a:r>
          <a:endParaRPr lang="en-IN" sz="1600" dirty="0">
            <a:latin typeface="Signika" panose="020B0604020202020204" charset="0"/>
          </a:endParaRPr>
        </a:p>
      </dgm:t>
    </dgm:pt>
    <dgm:pt modelId="{0BA3C631-1ED1-45EF-B944-A47EC4A1D19B}" type="parTrans" cxnId="{D7164088-90DE-4187-AAA3-B9D3723D35EC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ECEA28D3-526D-41E9-9C16-514E16C352BF}" type="sibTrans" cxnId="{D7164088-90DE-4187-AAA3-B9D3723D35EC}">
      <dgm:prSet custT="1"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08A04142-68C5-448B-8689-0BDD0F45A331}">
      <dgm:prSet phldrT="[Text]" custT="1"/>
      <dgm:spPr/>
      <dgm:t>
        <a:bodyPr/>
        <a:lstStyle/>
        <a:p>
          <a:r>
            <a:rPr lang="en-IN" sz="1600" dirty="0">
              <a:latin typeface="Signika" panose="020B0604020202020204" charset="0"/>
            </a:rPr>
            <a:t>Keywords for ATS</a:t>
          </a:r>
        </a:p>
      </dgm:t>
    </dgm:pt>
    <dgm:pt modelId="{4E7FCAAF-B894-4932-B387-850296F3BB18}" type="parTrans" cxnId="{29E68DED-C623-4342-B8FC-1ECC12A72E2F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23482B5E-BEF2-40DC-85F8-67DCB5CDFD31}" type="sibTrans" cxnId="{29E68DED-C623-4342-B8FC-1ECC12A72E2F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8D43095C-3142-42BA-86B3-7A889CA71FBD}">
      <dgm:prSet phldrT="[Text]" custT="1"/>
      <dgm:spPr/>
      <dgm:t>
        <a:bodyPr/>
        <a:lstStyle/>
        <a:p>
          <a:r>
            <a:rPr lang="en-US" sz="1600" dirty="0">
              <a:latin typeface="Signika" panose="020B0604020202020204" charset="0"/>
            </a:rPr>
            <a:t>Proof Read and Edit</a:t>
          </a:r>
          <a:endParaRPr lang="en-IN" sz="1600" dirty="0">
            <a:latin typeface="Signika" panose="020B0604020202020204" charset="0"/>
          </a:endParaRPr>
        </a:p>
      </dgm:t>
    </dgm:pt>
    <dgm:pt modelId="{84002F10-1BEF-422A-88A9-4400262938A3}" type="parTrans" cxnId="{1CCE21EF-6015-42F6-8E23-2AF67A4A91AF}">
      <dgm:prSet/>
      <dgm:spPr/>
      <dgm:t>
        <a:bodyPr/>
        <a:lstStyle/>
        <a:p>
          <a:endParaRPr lang="en-IN"/>
        </a:p>
      </dgm:t>
    </dgm:pt>
    <dgm:pt modelId="{77C230E4-82D8-4425-8138-50E37D9BFF39}" type="sibTrans" cxnId="{1CCE21EF-6015-42F6-8E23-2AF67A4A91AF}">
      <dgm:prSet/>
      <dgm:spPr/>
      <dgm:t>
        <a:bodyPr/>
        <a:lstStyle/>
        <a:p>
          <a:endParaRPr lang="en-IN"/>
        </a:p>
      </dgm:t>
    </dgm:pt>
    <dgm:pt modelId="{0C246F7C-30C3-4D60-B7F0-1463F5346848}">
      <dgm:prSet phldrT="[Text]" custT="1"/>
      <dgm:spPr/>
      <dgm:t>
        <a:bodyPr/>
        <a:lstStyle/>
        <a:p>
          <a:r>
            <a:rPr lang="en-US" sz="1600" dirty="0">
              <a:latin typeface="Signika" panose="020B0604020202020204" charset="0"/>
            </a:rPr>
            <a:t>Professional Email Address</a:t>
          </a:r>
          <a:endParaRPr lang="en-IN" sz="1600" dirty="0">
            <a:latin typeface="Signika" panose="020B0604020202020204" charset="0"/>
          </a:endParaRPr>
        </a:p>
      </dgm:t>
    </dgm:pt>
    <dgm:pt modelId="{CEB51FB6-8084-45AB-B805-F152BF4B14F5}" type="parTrans" cxnId="{BEABE908-7EA7-402B-B268-C102DE88C1F4}">
      <dgm:prSet/>
      <dgm:spPr/>
      <dgm:t>
        <a:bodyPr/>
        <a:lstStyle/>
        <a:p>
          <a:endParaRPr lang="en-IN"/>
        </a:p>
      </dgm:t>
    </dgm:pt>
    <dgm:pt modelId="{62699A72-6FA9-4496-BABB-C91A580D65DF}" type="sibTrans" cxnId="{BEABE908-7EA7-402B-B268-C102DE88C1F4}">
      <dgm:prSet/>
      <dgm:spPr/>
      <dgm:t>
        <a:bodyPr/>
        <a:lstStyle/>
        <a:p>
          <a:endParaRPr lang="en-IN"/>
        </a:p>
      </dgm:t>
    </dgm:pt>
    <dgm:pt modelId="{3CD00E08-7A31-4A31-B7E0-4FAE69D14196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Customize LinkedIn Profile</a:t>
          </a:r>
          <a:endParaRPr lang="en-IN" sz="1600" dirty="0">
            <a:latin typeface="Signika" panose="020B0604020202020204" charset="0"/>
          </a:endParaRPr>
        </a:p>
      </dgm:t>
    </dgm:pt>
    <dgm:pt modelId="{E629068A-3DAE-460C-B8D8-6A20BB693805}" type="parTrans" cxnId="{160F5CAA-FD73-4EAD-8678-CADE72F830F0}">
      <dgm:prSet/>
      <dgm:spPr/>
      <dgm:t>
        <a:bodyPr/>
        <a:lstStyle/>
        <a:p>
          <a:endParaRPr lang="en-IN"/>
        </a:p>
      </dgm:t>
    </dgm:pt>
    <dgm:pt modelId="{BD0AF30E-DC55-48B2-838B-73E8FDD9F430}" type="sibTrans" cxnId="{160F5CAA-FD73-4EAD-8678-CADE72F830F0}">
      <dgm:prSet/>
      <dgm:spPr/>
      <dgm:t>
        <a:bodyPr/>
        <a:lstStyle/>
        <a:p>
          <a:endParaRPr lang="en-IN"/>
        </a:p>
      </dgm:t>
    </dgm:pt>
    <dgm:pt modelId="{B44C8B7B-56FE-45B9-BF34-205ECA0F4244}" type="pres">
      <dgm:prSet presAssocID="{619B0FE3-9613-4AD8-86AC-7214F4F9C7F3}" presName="diagram" presStyleCnt="0">
        <dgm:presLayoutVars>
          <dgm:dir/>
          <dgm:resizeHandles val="exact"/>
        </dgm:presLayoutVars>
      </dgm:prSet>
      <dgm:spPr/>
    </dgm:pt>
    <dgm:pt modelId="{E37B505C-2836-4263-A71E-26CB2B3A3334}" type="pres">
      <dgm:prSet presAssocID="{A4C59109-D189-4386-B702-D95E5551A718}" presName="node" presStyleLbl="node1" presStyleIdx="0" presStyleCnt="11">
        <dgm:presLayoutVars>
          <dgm:bulletEnabled val="1"/>
        </dgm:presLayoutVars>
      </dgm:prSet>
      <dgm:spPr/>
    </dgm:pt>
    <dgm:pt modelId="{4E69F4E5-0709-4F4E-B95E-5D6CDEAB1D73}" type="pres">
      <dgm:prSet presAssocID="{3FFE36E1-B676-4025-B229-CA2FFEA093D6}" presName="sibTrans" presStyleLbl="sibTrans2D1" presStyleIdx="0" presStyleCnt="10"/>
      <dgm:spPr/>
    </dgm:pt>
    <dgm:pt modelId="{C219F74A-24D2-4B6E-8314-69E68A019F06}" type="pres">
      <dgm:prSet presAssocID="{3FFE36E1-B676-4025-B229-CA2FFEA093D6}" presName="connectorText" presStyleLbl="sibTrans2D1" presStyleIdx="0" presStyleCnt="10"/>
      <dgm:spPr/>
    </dgm:pt>
    <dgm:pt modelId="{FC630B5C-99FF-4CAD-932E-66B069595158}" type="pres">
      <dgm:prSet presAssocID="{06156B52-6072-4719-8D50-D3A4FAEC3A3D}" presName="node" presStyleLbl="node1" presStyleIdx="1" presStyleCnt="11">
        <dgm:presLayoutVars>
          <dgm:bulletEnabled val="1"/>
        </dgm:presLayoutVars>
      </dgm:prSet>
      <dgm:spPr/>
    </dgm:pt>
    <dgm:pt modelId="{A19C17A4-DC6F-4E60-BA74-47EDAE50AF1B}" type="pres">
      <dgm:prSet presAssocID="{FFA78EEA-C1AD-421D-8833-C617730E72A4}" presName="sibTrans" presStyleLbl="sibTrans2D1" presStyleIdx="1" presStyleCnt="10"/>
      <dgm:spPr/>
    </dgm:pt>
    <dgm:pt modelId="{58703423-47D8-4521-B677-DC4F550C324E}" type="pres">
      <dgm:prSet presAssocID="{FFA78EEA-C1AD-421D-8833-C617730E72A4}" presName="connectorText" presStyleLbl="sibTrans2D1" presStyleIdx="1" presStyleCnt="10"/>
      <dgm:spPr/>
    </dgm:pt>
    <dgm:pt modelId="{02B400D0-D24F-4AD0-9019-7709AC7E7005}" type="pres">
      <dgm:prSet presAssocID="{475DAC9E-798F-4DD7-8695-61C983BE3DCB}" presName="node" presStyleLbl="node1" presStyleIdx="2" presStyleCnt="11">
        <dgm:presLayoutVars>
          <dgm:bulletEnabled val="1"/>
        </dgm:presLayoutVars>
      </dgm:prSet>
      <dgm:spPr/>
    </dgm:pt>
    <dgm:pt modelId="{07EB3C17-DB7B-4130-9658-70AF59B85DDA}" type="pres">
      <dgm:prSet presAssocID="{17324F39-B7AA-4F4C-BD9D-EE765434B919}" presName="sibTrans" presStyleLbl="sibTrans2D1" presStyleIdx="2" presStyleCnt="10"/>
      <dgm:spPr/>
    </dgm:pt>
    <dgm:pt modelId="{240C7CA5-C176-4E7A-841B-7271D6704171}" type="pres">
      <dgm:prSet presAssocID="{17324F39-B7AA-4F4C-BD9D-EE765434B919}" presName="connectorText" presStyleLbl="sibTrans2D1" presStyleIdx="2" presStyleCnt="10"/>
      <dgm:spPr/>
    </dgm:pt>
    <dgm:pt modelId="{7F0F6EB5-B03D-4494-85B2-E095FC466EE1}" type="pres">
      <dgm:prSet presAssocID="{693E5D65-4984-41A2-AD5B-AFF4C4E9D1E7}" presName="node" presStyleLbl="node1" presStyleIdx="3" presStyleCnt="11">
        <dgm:presLayoutVars>
          <dgm:bulletEnabled val="1"/>
        </dgm:presLayoutVars>
      </dgm:prSet>
      <dgm:spPr/>
    </dgm:pt>
    <dgm:pt modelId="{82921C60-EB1F-49D7-ADA0-3A63F2A243CB}" type="pres">
      <dgm:prSet presAssocID="{D33A5FCF-4717-4316-BE59-979583FC557F}" presName="sibTrans" presStyleLbl="sibTrans2D1" presStyleIdx="3" presStyleCnt="10"/>
      <dgm:spPr/>
    </dgm:pt>
    <dgm:pt modelId="{55B9BD30-68AF-4624-8248-619AF2E2E263}" type="pres">
      <dgm:prSet presAssocID="{D33A5FCF-4717-4316-BE59-979583FC557F}" presName="connectorText" presStyleLbl="sibTrans2D1" presStyleIdx="3" presStyleCnt="10"/>
      <dgm:spPr/>
    </dgm:pt>
    <dgm:pt modelId="{09C352C5-B988-4553-9386-976AA8852DD6}" type="pres">
      <dgm:prSet presAssocID="{2FCD9D62-5765-427B-929E-7C83FA94CEC0}" presName="node" presStyleLbl="node1" presStyleIdx="4" presStyleCnt="11">
        <dgm:presLayoutVars>
          <dgm:bulletEnabled val="1"/>
        </dgm:presLayoutVars>
      </dgm:prSet>
      <dgm:spPr/>
    </dgm:pt>
    <dgm:pt modelId="{05468204-4E23-43D6-ADCE-0992C558AA31}" type="pres">
      <dgm:prSet presAssocID="{F4DC7EB0-AF89-452E-954C-B883D31CC62A}" presName="sibTrans" presStyleLbl="sibTrans2D1" presStyleIdx="4" presStyleCnt="10"/>
      <dgm:spPr/>
    </dgm:pt>
    <dgm:pt modelId="{97D8A2EB-ADCC-490E-BAFE-102F57769384}" type="pres">
      <dgm:prSet presAssocID="{F4DC7EB0-AF89-452E-954C-B883D31CC62A}" presName="connectorText" presStyleLbl="sibTrans2D1" presStyleIdx="4" presStyleCnt="10"/>
      <dgm:spPr/>
    </dgm:pt>
    <dgm:pt modelId="{5EBA9104-C48F-4AF9-B9C3-823DE3DE22ED}" type="pres">
      <dgm:prSet presAssocID="{A3ADEC0E-64A0-4655-B734-62CD2CF0B635}" presName="node" presStyleLbl="node1" presStyleIdx="5" presStyleCnt="11">
        <dgm:presLayoutVars>
          <dgm:bulletEnabled val="1"/>
        </dgm:presLayoutVars>
      </dgm:prSet>
      <dgm:spPr/>
    </dgm:pt>
    <dgm:pt modelId="{4F28B445-6FCB-424C-9318-E3F279FB83D5}" type="pres">
      <dgm:prSet presAssocID="{CAF966FE-CFDE-4A9C-90DA-7AF6A4D5F671}" presName="sibTrans" presStyleLbl="sibTrans2D1" presStyleIdx="5" presStyleCnt="10"/>
      <dgm:spPr/>
    </dgm:pt>
    <dgm:pt modelId="{86AEEDF8-5F63-4655-A02F-BBFB6B989C68}" type="pres">
      <dgm:prSet presAssocID="{CAF966FE-CFDE-4A9C-90DA-7AF6A4D5F671}" presName="connectorText" presStyleLbl="sibTrans2D1" presStyleIdx="5" presStyleCnt="10"/>
      <dgm:spPr/>
    </dgm:pt>
    <dgm:pt modelId="{5968152C-8F28-4DB0-AC48-6D26AB02D4FC}" type="pres">
      <dgm:prSet presAssocID="{48D39FA6-A937-4B8E-8BF2-27A4022660CF}" presName="node" presStyleLbl="node1" presStyleIdx="6" presStyleCnt="11">
        <dgm:presLayoutVars>
          <dgm:bulletEnabled val="1"/>
        </dgm:presLayoutVars>
      </dgm:prSet>
      <dgm:spPr/>
    </dgm:pt>
    <dgm:pt modelId="{7D39E0FF-2922-4172-A4E7-46C52EB3BA5D}" type="pres">
      <dgm:prSet presAssocID="{ECEA28D3-526D-41E9-9C16-514E16C352BF}" presName="sibTrans" presStyleLbl="sibTrans2D1" presStyleIdx="6" presStyleCnt="10"/>
      <dgm:spPr/>
    </dgm:pt>
    <dgm:pt modelId="{EBFAC3E9-76F2-4771-86B7-CC68E595BA09}" type="pres">
      <dgm:prSet presAssocID="{ECEA28D3-526D-41E9-9C16-514E16C352BF}" presName="connectorText" presStyleLbl="sibTrans2D1" presStyleIdx="6" presStyleCnt="10"/>
      <dgm:spPr/>
    </dgm:pt>
    <dgm:pt modelId="{3436E226-277D-48ED-8087-54C6AF4A8D7B}" type="pres">
      <dgm:prSet presAssocID="{08A04142-68C5-448B-8689-0BDD0F45A331}" presName="node" presStyleLbl="node1" presStyleIdx="7" presStyleCnt="11">
        <dgm:presLayoutVars>
          <dgm:bulletEnabled val="1"/>
        </dgm:presLayoutVars>
      </dgm:prSet>
      <dgm:spPr/>
    </dgm:pt>
    <dgm:pt modelId="{D5CA8610-A16F-463D-BB02-C384C1862A9C}" type="pres">
      <dgm:prSet presAssocID="{23482B5E-BEF2-40DC-85F8-67DCB5CDFD31}" presName="sibTrans" presStyleLbl="sibTrans2D1" presStyleIdx="7" presStyleCnt="10"/>
      <dgm:spPr/>
    </dgm:pt>
    <dgm:pt modelId="{1BD47F23-A3E8-4C5F-BF58-A48D20284056}" type="pres">
      <dgm:prSet presAssocID="{23482B5E-BEF2-40DC-85F8-67DCB5CDFD31}" presName="connectorText" presStyleLbl="sibTrans2D1" presStyleIdx="7" presStyleCnt="10"/>
      <dgm:spPr/>
    </dgm:pt>
    <dgm:pt modelId="{65376595-400C-4298-93EC-B8957663293B}" type="pres">
      <dgm:prSet presAssocID="{8D43095C-3142-42BA-86B3-7A889CA71FBD}" presName="node" presStyleLbl="node1" presStyleIdx="8" presStyleCnt="11">
        <dgm:presLayoutVars>
          <dgm:bulletEnabled val="1"/>
        </dgm:presLayoutVars>
      </dgm:prSet>
      <dgm:spPr/>
    </dgm:pt>
    <dgm:pt modelId="{B793D2AE-CA97-450B-96F3-4B2CDB384E62}" type="pres">
      <dgm:prSet presAssocID="{77C230E4-82D8-4425-8138-50E37D9BFF39}" presName="sibTrans" presStyleLbl="sibTrans2D1" presStyleIdx="8" presStyleCnt="10"/>
      <dgm:spPr/>
    </dgm:pt>
    <dgm:pt modelId="{F7488D40-A62D-474D-9991-6147C0825E91}" type="pres">
      <dgm:prSet presAssocID="{77C230E4-82D8-4425-8138-50E37D9BFF39}" presName="connectorText" presStyleLbl="sibTrans2D1" presStyleIdx="8" presStyleCnt="10"/>
      <dgm:spPr/>
    </dgm:pt>
    <dgm:pt modelId="{BDC15553-49B0-4077-AA9F-F68BE0D2F560}" type="pres">
      <dgm:prSet presAssocID="{0C246F7C-30C3-4D60-B7F0-1463F5346848}" presName="node" presStyleLbl="node1" presStyleIdx="9" presStyleCnt="11">
        <dgm:presLayoutVars>
          <dgm:bulletEnabled val="1"/>
        </dgm:presLayoutVars>
      </dgm:prSet>
      <dgm:spPr/>
    </dgm:pt>
    <dgm:pt modelId="{4EAB0094-46BE-4E2A-BC13-C555702DC74A}" type="pres">
      <dgm:prSet presAssocID="{62699A72-6FA9-4496-BABB-C91A580D65DF}" presName="sibTrans" presStyleLbl="sibTrans2D1" presStyleIdx="9" presStyleCnt="10"/>
      <dgm:spPr/>
    </dgm:pt>
    <dgm:pt modelId="{506F007E-4B50-433C-9F08-AEC748C56762}" type="pres">
      <dgm:prSet presAssocID="{62699A72-6FA9-4496-BABB-C91A580D65DF}" presName="connectorText" presStyleLbl="sibTrans2D1" presStyleIdx="9" presStyleCnt="10"/>
      <dgm:spPr/>
    </dgm:pt>
    <dgm:pt modelId="{FF8E3755-B340-4E7B-93F4-6A60201C0259}" type="pres">
      <dgm:prSet presAssocID="{3CD00E08-7A31-4A31-B7E0-4FAE69D14196}" presName="node" presStyleLbl="node1" presStyleIdx="10" presStyleCnt="11">
        <dgm:presLayoutVars>
          <dgm:bulletEnabled val="1"/>
        </dgm:presLayoutVars>
      </dgm:prSet>
      <dgm:spPr/>
    </dgm:pt>
  </dgm:ptLst>
  <dgm:cxnLst>
    <dgm:cxn modelId="{87508C04-8E01-4644-A78A-4FBB7BC84185}" type="presOf" srcId="{693E5D65-4984-41A2-AD5B-AFF4C4E9D1E7}" destId="{7F0F6EB5-B03D-4494-85B2-E095FC466EE1}" srcOrd="0" destOrd="0" presId="urn:microsoft.com/office/officeart/2005/8/layout/process5"/>
    <dgm:cxn modelId="{EC1FD105-8A41-447D-999F-3730AE2FFF39}" type="presOf" srcId="{A3ADEC0E-64A0-4655-B734-62CD2CF0B635}" destId="{5EBA9104-C48F-4AF9-B9C3-823DE3DE22ED}" srcOrd="0" destOrd="0" presId="urn:microsoft.com/office/officeart/2005/8/layout/process5"/>
    <dgm:cxn modelId="{A3ABF405-496D-4DCA-BAE3-435616B2B04D}" type="presOf" srcId="{F4DC7EB0-AF89-452E-954C-B883D31CC62A}" destId="{05468204-4E23-43D6-ADCE-0992C558AA31}" srcOrd="0" destOrd="0" presId="urn:microsoft.com/office/officeart/2005/8/layout/process5"/>
    <dgm:cxn modelId="{BEABE908-7EA7-402B-B268-C102DE88C1F4}" srcId="{619B0FE3-9613-4AD8-86AC-7214F4F9C7F3}" destId="{0C246F7C-30C3-4D60-B7F0-1463F5346848}" srcOrd="9" destOrd="0" parTransId="{CEB51FB6-8084-45AB-B805-F152BF4B14F5}" sibTransId="{62699A72-6FA9-4496-BABB-C91A580D65DF}"/>
    <dgm:cxn modelId="{80180F14-DA9B-4328-9767-08153F1CE7EA}" type="presOf" srcId="{D33A5FCF-4717-4316-BE59-979583FC557F}" destId="{82921C60-EB1F-49D7-ADA0-3A63F2A243CB}" srcOrd="0" destOrd="0" presId="urn:microsoft.com/office/officeart/2005/8/layout/process5"/>
    <dgm:cxn modelId="{FA685E16-883B-44D7-A273-5B194F035626}" type="presOf" srcId="{619B0FE3-9613-4AD8-86AC-7214F4F9C7F3}" destId="{B44C8B7B-56FE-45B9-BF34-205ECA0F4244}" srcOrd="0" destOrd="0" presId="urn:microsoft.com/office/officeart/2005/8/layout/process5"/>
    <dgm:cxn modelId="{D7ADF01E-8E86-4513-B0F1-536161515ED5}" type="presOf" srcId="{48D39FA6-A937-4B8E-8BF2-27A4022660CF}" destId="{5968152C-8F28-4DB0-AC48-6D26AB02D4FC}" srcOrd="0" destOrd="0" presId="urn:microsoft.com/office/officeart/2005/8/layout/process5"/>
    <dgm:cxn modelId="{77DDF020-FD03-4364-A56A-1B33ADFC34F3}" type="presOf" srcId="{475DAC9E-798F-4DD7-8695-61C983BE3DCB}" destId="{02B400D0-D24F-4AD0-9019-7709AC7E7005}" srcOrd="0" destOrd="0" presId="urn:microsoft.com/office/officeart/2005/8/layout/process5"/>
    <dgm:cxn modelId="{FF841F24-8281-43C6-802B-84CBA0790E10}" type="presOf" srcId="{CAF966FE-CFDE-4A9C-90DA-7AF6A4D5F671}" destId="{4F28B445-6FCB-424C-9318-E3F279FB83D5}" srcOrd="0" destOrd="0" presId="urn:microsoft.com/office/officeart/2005/8/layout/process5"/>
    <dgm:cxn modelId="{BC813A2A-063E-4E4F-BFA3-2F060DFC7A81}" type="presOf" srcId="{3CD00E08-7A31-4A31-B7E0-4FAE69D14196}" destId="{FF8E3755-B340-4E7B-93F4-6A60201C0259}" srcOrd="0" destOrd="0" presId="urn:microsoft.com/office/officeart/2005/8/layout/process5"/>
    <dgm:cxn modelId="{8FDEBB39-3BC9-42CA-BC5D-B2AD6A2092BF}" type="presOf" srcId="{23482B5E-BEF2-40DC-85F8-67DCB5CDFD31}" destId="{1BD47F23-A3E8-4C5F-BF58-A48D20284056}" srcOrd="1" destOrd="0" presId="urn:microsoft.com/office/officeart/2005/8/layout/process5"/>
    <dgm:cxn modelId="{8C1F443B-A7AF-46E6-8736-F3277B3C9BFE}" type="presOf" srcId="{17324F39-B7AA-4F4C-BD9D-EE765434B919}" destId="{240C7CA5-C176-4E7A-841B-7271D6704171}" srcOrd="1" destOrd="0" presId="urn:microsoft.com/office/officeart/2005/8/layout/process5"/>
    <dgm:cxn modelId="{C327013E-A875-42C5-BCC5-14DED31DC7D5}" type="presOf" srcId="{D33A5FCF-4717-4316-BE59-979583FC557F}" destId="{55B9BD30-68AF-4624-8248-619AF2E2E263}" srcOrd="1" destOrd="0" presId="urn:microsoft.com/office/officeart/2005/8/layout/process5"/>
    <dgm:cxn modelId="{8994293E-C30A-42E8-819E-7929F0080593}" type="presOf" srcId="{3FFE36E1-B676-4025-B229-CA2FFEA093D6}" destId="{4E69F4E5-0709-4F4E-B95E-5D6CDEAB1D73}" srcOrd="0" destOrd="0" presId="urn:microsoft.com/office/officeart/2005/8/layout/process5"/>
    <dgm:cxn modelId="{32E0A13E-195B-4C62-A04F-1A424F050340}" type="presOf" srcId="{F4DC7EB0-AF89-452E-954C-B883D31CC62A}" destId="{97D8A2EB-ADCC-490E-BAFE-102F57769384}" srcOrd="1" destOrd="0" presId="urn:microsoft.com/office/officeart/2005/8/layout/process5"/>
    <dgm:cxn modelId="{C2F6233F-2646-4818-9D11-C429111CCA41}" srcId="{619B0FE3-9613-4AD8-86AC-7214F4F9C7F3}" destId="{693E5D65-4984-41A2-AD5B-AFF4C4E9D1E7}" srcOrd="3" destOrd="0" parTransId="{66EE3341-3D25-4535-874E-E901B9DF6E92}" sibTransId="{D33A5FCF-4717-4316-BE59-979583FC557F}"/>
    <dgm:cxn modelId="{635AC565-DD82-4862-9D8A-2BD70E87C8FB}" srcId="{619B0FE3-9613-4AD8-86AC-7214F4F9C7F3}" destId="{475DAC9E-798F-4DD7-8695-61C983BE3DCB}" srcOrd="2" destOrd="0" parTransId="{88546436-2072-489E-8D26-D4C42E47F839}" sibTransId="{17324F39-B7AA-4F4C-BD9D-EE765434B919}"/>
    <dgm:cxn modelId="{8A7F2E66-BF6A-4CBD-A13A-423D4689C26D}" type="presOf" srcId="{FFA78EEA-C1AD-421D-8833-C617730E72A4}" destId="{A19C17A4-DC6F-4E60-BA74-47EDAE50AF1B}" srcOrd="0" destOrd="0" presId="urn:microsoft.com/office/officeart/2005/8/layout/process5"/>
    <dgm:cxn modelId="{FEFC6B6A-AF64-4AE4-9054-B9D31B642C05}" type="presOf" srcId="{FFA78EEA-C1AD-421D-8833-C617730E72A4}" destId="{58703423-47D8-4521-B677-DC4F550C324E}" srcOrd="1" destOrd="0" presId="urn:microsoft.com/office/officeart/2005/8/layout/process5"/>
    <dgm:cxn modelId="{3153FA53-5DBA-4E4F-AF58-02A3EE879FD9}" type="presOf" srcId="{08A04142-68C5-448B-8689-0BDD0F45A331}" destId="{3436E226-277D-48ED-8087-54C6AF4A8D7B}" srcOrd="0" destOrd="0" presId="urn:microsoft.com/office/officeart/2005/8/layout/process5"/>
    <dgm:cxn modelId="{2E5F7857-1553-40ED-A977-541B56807AC5}" type="presOf" srcId="{17324F39-B7AA-4F4C-BD9D-EE765434B919}" destId="{07EB3C17-DB7B-4130-9658-70AF59B85DDA}" srcOrd="0" destOrd="0" presId="urn:microsoft.com/office/officeart/2005/8/layout/process5"/>
    <dgm:cxn modelId="{47CBB581-D89C-4B4F-A935-F2C837B0C833}" type="presOf" srcId="{0C246F7C-30C3-4D60-B7F0-1463F5346848}" destId="{BDC15553-49B0-4077-AA9F-F68BE0D2F560}" srcOrd="0" destOrd="0" presId="urn:microsoft.com/office/officeart/2005/8/layout/process5"/>
    <dgm:cxn modelId="{D7164088-90DE-4187-AAA3-B9D3723D35EC}" srcId="{619B0FE3-9613-4AD8-86AC-7214F4F9C7F3}" destId="{48D39FA6-A937-4B8E-8BF2-27A4022660CF}" srcOrd="6" destOrd="0" parTransId="{0BA3C631-1ED1-45EF-B944-A47EC4A1D19B}" sibTransId="{ECEA28D3-526D-41E9-9C16-514E16C352BF}"/>
    <dgm:cxn modelId="{66237394-4542-4884-B828-8C665E2D5939}" type="presOf" srcId="{2FCD9D62-5765-427B-929E-7C83FA94CEC0}" destId="{09C352C5-B988-4553-9386-976AA8852DD6}" srcOrd="0" destOrd="0" presId="urn:microsoft.com/office/officeart/2005/8/layout/process5"/>
    <dgm:cxn modelId="{DF63C494-37B6-4C75-B6E6-ABC34CA6E4EA}" type="presOf" srcId="{77C230E4-82D8-4425-8138-50E37D9BFF39}" destId="{F7488D40-A62D-474D-9991-6147C0825E91}" srcOrd="1" destOrd="0" presId="urn:microsoft.com/office/officeart/2005/8/layout/process5"/>
    <dgm:cxn modelId="{BEBD7CA0-DADE-4625-B268-0890FAAA0596}" type="presOf" srcId="{77C230E4-82D8-4425-8138-50E37D9BFF39}" destId="{B793D2AE-CA97-450B-96F3-4B2CDB384E62}" srcOrd="0" destOrd="0" presId="urn:microsoft.com/office/officeart/2005/8/layout/process5"/>
    <dgm:cxn modelId="{B10F60A1-B89E-457D-80EE-4A76F7FA97CD}" type="presOf" srcId="{62699A72-6FA9-4496-BABB-C91A580D65DF}" destId="{4EAB0094-46BE-4E2A-BC13-C555702DC74A}" srcOrd="0" destOrd="0" presId="urn:microsoft.com/office/officeart/2005/8/layout/process5"/>
    <dgm:cxn modelId="{8B0D59A6-F705-446F-BAA3-1E2435A84A87}" type="presOf" srcId="{62699A72-6FA9-4496-BABB-C91A580D65DF}" destId="{506F007E-4B50-433C-9F08-AEC748C56762}" srcOrd="1" destOrd="0" presId="urn:microsoft.com/office/officeart/2005/8/layout/process5"/>
    <dgm:cxn modelId="{29E465A8-1282-4E9B-A3DD-62D1C9B1C170}" type="presOf" srcId="{23482B5E-BEF2-40DC-85F8-67DCB5CDFD31}" destId="{D5CA8610-A16F-463D-BB02-C384C1862A9C}" srcOrd="0" destOrd="0" presId="urn:microsoft.com/office/officeart/2005/8/layout/process5"/>
    <dgm:cxn modelId="{B3E4A9A9-C883-47D8-BD11-AC264535DBC6}" srcId="{619B0FE3-9613-4AD8-86AC-7214F4F9C7F3}" destId="{2FCD9D62-5765-427B-929E-7C83FA94CEC0}" srcOrd="4" destOrd="0" parTransId="{74A10905-32B8-4BB6-9E07-A3DD33B56649}" sibTransId="{F4DC7EB0-AF89-452E-954C-B883D31CC62A}"/>
    <dgm:cxn modelId="{224A1BAA-E196-4AB7-8B0D-C11401276573}" srcId="{619B0FE3-9613-4AD8-86AC-7214F4F9C7F3}" destId="{06156B52-6072-4719-8D50-D3A4FAEC3A3D}" srcOrd="1" destOrd="0" parTransId="{5C5177B7-13FB-481D-879B-280EADF06245}" sibTransId="{FFA78EEA-C1AD-421D-8833-C617730E72A4}"/>
    <dgm:cxn modelId="{160F5CAA-FD73-4EAD-8678-CADE72F830F0}" srcId="{619B0FE3-9613-4AD8-86AC-7214F4F9C7F3}" destId="{3CD00E08-7A31-4A31-B7E0-4FAE69D14196}" srcOrd="10" destOrd="0" parTransId="{E629068A-3DAE-460C-B8D8-6A20BB693805}" sibTransId="{BD0AF30E-DC55-48B2-838B-73E8FDD9F430}"/>
    <dgm:cxn modelId="{E470ADAA-DB94-4C8C-BEC1-509513472D9F}" type="presOf" srcId="{ECEA28D3-526D-41E9-9C16-514E16C352BF}" destId="{7D39E0FF-2922-4172-A4E7-46C52EB3BA5D}" srcOrd="0" destOrd="0" presId="urn:microsoft.com/office/officeart/2005/8/layout/process5"/>
    <dgm:cxn modelId="{ACE69AAE-2602-4301-8A3E-5116B0B10310}" type="presOf" srcId="{A4C59109-D189-4386-B702-D95E5551A718}" destId="{E37B505C-2836-4263-A71E-26CB2B3A3334}" srcOrd="0" destOrd="0" presId="urn:microsoft.com/office/officeart/2005/8/layout/process5"/>
    <dgm:cxn modelId="{8BFE8DC5-48C6-48AC-A8E9-7C184EAAEB97}" type="presOf" srcId="{ECEA28D3-526D-41E9-9C16-514E16C352BF}" destId="{EBFAC3E9-76F2-4771-86B7-CC68E595BA09}" srcOrd="1" destOrd="0" presId="urn:microsoft.com/office/officeart/2005/8/layout/process5"/>
    <dgm:cxn modelId="{3751D9DB-3615-413A-9044-8C95704D55B8}" type="presOf" srcId="{06156B52-6072-4719-8D50-D3A4FAEC3A3D}" destId="{FC630B5C-99FF-4CAD-932E-66B069595158}" srcOrd="0" destOrd="0" presId="urn:microsoft.com/office/officeart/2005/8/layout/process5"/>
    <dgm:cxn modelId="{20DD26E9-B388-4240-8D74-FE48272626BB}" type="presOf" srcId="{CAF966FE-CFDE-4A9C-90DA-7AF6A4D5F671}" destId="{86AEEDF8-5F63-4655-A02F-BBFB6B989C68}" srcOrd="1" destOrd="0" presId="urn:microsoft.com/office/officeart/2005/8/layout/process5"/>
    <dgm:cxn modelId="{29E68DED-C623-4342-B8FC-1ECC12A72E2F}" srcId="{619B0FE3-9613-4AD8-86AC-7214F4F9C7F3}" destId="{08A04142-68C5-448B-8689-0BDD0F45A331}" srcOrd="7" destOrd="0" parTransId="{4E7FCAAF-B894-4932-B387-850296F3BB18}" sibTransId="{23482B5E-BEF2-40DC-85F8-67DCB5CDFD31}"/>
    <dgm:cxn modelId="{1CCE21EF-6015-42F6-8E23-2AF67A4A91AF}" srcId="{619B0FE3-9613-4AD8-86AC-7214F4F9C7F3}" destId="{8D43095C-3142-42BA-86B3-7A889CA71FBD}" srcOrd="8" destOrd="0" parTransId="{84002F10-1BEF-422A-88A9-4400262938A3}" sibTransId="{77C230E4-82D8-4425-8138-50E37D9BFF39}"/>
    <dgm:cxn modelId="{859263F1-0A54-4844-9871-8B206BB350E2}" type="presOf" srcId="{3FFE36E1-B676-4025-B229-CA2FFEA093D6}" destId="{C219F74A-24D2-4B6E-8314-69E68A019F06}" srcOrd="1" destOrd="0" presId="urn:microsoft.com/office/officeart/2005/8/layout/process5"/>
    <dgm:cxn modelId="{BF504CF6-69D4-411C-837A-B02FAF430059}" srcId="{619B0FE3-9613-4AD8-86AC-7214F4F9C7F3}" destId="{A4C59109-D189-4386-B702-D95E5551A718}" srcOrd="0" destOrd="0" parTransId="{77F7A6F6-4174-4ACA-9705-91FB4C83AB5E}" sibTransId="{3FFE36E1-B676-4025-B229-CA2FFEA093D6}"/>
    <dgm:cxn modelId="{232ED3FA-A71B-4D08-A29E-F50BC3228752}" type="presOf" srcId="{8D43095C-3142-42BA-86B3-7A889CA71FBD}" destId="{65376595-400C-4298-93EC-B8957663293B}" srcOrd="0" destOrd="0" presId="urn:microsoft.com/office/officeart/2005/8/layout/process5"/>
    <dgm:cxn modelId="{BA0054FF-A7A6-45E4-BEDE-ADC283130BAD}" srcId="{619B0FE3-9613-4AD8-86AC-7214F4F9C7F3}" destId="{A3ADEC0E-64A0-4655-B734-62CD2CF0B635}" srcOrd="5" destOrd="0" parTransId="{776E31C1-374A-404E-A598-F9CC0F60C9B8}" sibTransId="{CAF966FE-CFDE-4A9C-90DA-7AF6A4D5F671}"/>
    <dgm:cxn modelId="{62DECC2C-4BB6-47E8-8144-A10298466CCC}" type="presParOf" srcId="{B44C8B7B-56FE-45B9-BF34-205ECA0F4244}" destId="{E37B505C-2836-4263-A71E-26CB2B3A3334}" srcOrd="0" destOrd="0" presId="urn:microsoft.com/office/officeart/2005/8/layout/process5"/>
    <dgm:cxn modelId="{376D1323-B634-473D-A4B4-D94B6DE95AAD}" type="presParOf" srcId="{B44C8B7B-56FE-45B9-BF34-205ECA0F4244}" destId="{4E69F4E5-0709-4F4E-B95E-5D6CDEAB1D73}" srcOrd="1" destOrd="0" presId="urn:microsoft.com/office/officeart/2005/8/layout/process5"/>
    <dgm:cxn modelId="{46A815CA-680B-4550-978D-AC33AAB12AC4}" type="presParOf" srcId="{4E69F4E5-0709-4F4E-B95E-5D6CDEAB1D73}" destId="{C219F74A-24D2-4B6E-8314-69E68A019F06}" srcOrd="0" destOrd="0" presId="urn:microsoft.com/office/officeart/2005/8/layout/process5"/>
    <dgm:cxn modelId="{45CEBE2F-3F76-48C7-A202-A355876A4F5D}" type="presParOf" srcId="{B44C8B7B-56FE-45B9-BF34-205ECA0F4244}" destId="{FC630B5C-99FF-4CAD-932E-66B069595158}" srcOrd="2" destOrd="0" presId="urn:microsoft.com/office/officeart/2005/8/layout/process5"/>
    <dgm:cxn modelId="{D48F0B05-B236-4C05-AEE9-2DC3203F9CAF}" type="presParOf" srcId="{B44C8B7B-56FE-45B9-BF34-205ECA0F4244}" destId="{A19C17A4-DC6F-4E60-BA74-47EDAE50AF1B}" srcOrd="3" destOrd="0" presId="urn:microsoft.com/office/officeart/2005/8/layout/process5"/>
    <dgm:cxn modelId="{1075B258-80A9-4919-90C3-269A9404F156}" type="presParOf" srcId="{A19C17A4-DC6F-4E60-BA74-47EDAE50AF1B}" destId="{58703423-47D8-4521-B677-DC4F550C324E}" srcOrd="0" destOrd="0" presId="urn:microsoft.com/office/officeart/2005/8/layout/process5"/>
    <dgm:cxn modelId="{964EAB80-A2FE-4341-953C-D0C635B64DCA}" type="presParOf" srcId="{B44C8B7B-56FE-45B9-BF34-205ECA0F4244}" destId="{02B400D0-D24F-4AD0-9019-7709AC7E7005}" srcOrd="4" destOrd="0" presId="urn:microsoft.com/office/officeart/2005/8/layout/process5"/>
    <dgm:cxn modelId="{AFA7D82A-9840-438D-9F25-97B269F2F36F}" type="presParOf" srcId="{B44C8B7B-56FE-45B9-BF34-205ECA0F4244}" destId="{07EB3C17-DB7B-4130-9658-70AF59B85DDA}" srcOrd="5" destOrd="0" presId="urn:microsoft.com/office/officeart/2005/8/layout/process5"/>
    <dgm:cxn modelId="{4340AE57-2F9B-47B5-9B99-D765034038B0}" type="presParOf" srcId="{07EB3C17-DB7B-4130-9658-70AF59B85DDA}" destId="{240C7CA5-C176-4E7A-841B-7271D6704171}" srcOrd="0" destOrd="0" presId="urn:microsoft.com/office/officeart/2005/8/layout/process5"/>
    <dgm:cxn modelId="{C053875F-DCA8-42D6-87AE-501933D994B8}" type="presParOf" srcId="{B44C8B7B-56FE-45B9-BF34-205ECA0F4244}" destId="{7F0F6EB5-B03D-4494-85B2-E095FC466EE1}" srcOrd="6" destOrd="0" presId="urn:microsoft.com/office/officeart/2005/8/layout/process5"/>
    <dgm:cxn modelId="{257BA27E-0923-44D8-8CCD-1BF954C17761}" type="presParOf" srcId="{B44C8B7B-56FE-45B9-BF34-205ECA0F4244}" destId="{82921C60-EB1F-49D7-ADA0-3A63F2A243CB}" srcOrd="7" destOrd="0" presId="urn:microsoft.com/office/officeart/2005/8/layout/process5"/>
    <dgm:cxn modelId="{73EC2D4F-AA3E-4484-9C6D-36464B39C692}" type="presParOf" srcId="{82921C60-EB1F-49D7-ADA0-3A63F2A243CB}" destId="{55B9BD30-68AF-4624-8248-619AF2E2E263}" srcOrd="0" destOrd="0" presId="urn:microsoft.com/office/officeart/2005/8/layout/process5"/>
    <dgm:cxn modelId="{0EFA6578-9DCE-4EE8-87D1-328B4D1CC4C9}" type="presParOf" srcId="{B44C8B7B-56FE-45B9-BF34-205ECA0F4244}" destId="{09C352C5-B988-4553-9386-976AA8852DD6}" srcOrd="8" destOrd="0" presId="urn:microsoft.com/office/officeart/2005/8/layout/process5"/>
    <dgm:cxn modelId="{04337D77-A624-476B-B328-C479C8F2DFBB}" type="presParOf" srcId="{B44C8B7B-56FE-45B9-BF34-205ECA0F4244}" destId="{05468204-4E23-43D6-ADCE-0992C558AA31}" srcOrd="9" destOrd="0" presId="urn:microsoft.com/office/officeart/2005/8/layout/process5"/>
    <dgm:cxn modelId="{F0C87DCB-26A8-4988-A2FD-7DD5D0647438}" type="presParOf" srcId="{05468204-4E23-43D6-ADCE-0992C558AA31}" destId="{97D8A2EB-ADCC-490E-BAFE-102F57769384}" srcOrd="0" destOrd="0" presId="urn:microsoft.com/office/officeart/2005/8/layout/process5"/>
    <dgm:cxn modelId="{7ECB3C07-D93F-46F1-9069-BC2E55BB26B6}" type="presParOf" srcId="{B44C8B7B-56FE-45B9-BF34-205ECA0F4244}" destId="{5EBA9104-C48F-4AF9-B9C3-823DE3DE22ED}" srcOrd="10" destOrd="0" presId="urn:microsoft.com/office/officeart/2005/8/layout/process5"/>
    <dgm:cxn modelId="{D1D93D26-2F59-4A63-8A3C-818716B579B7}" type="presParOf" srcId="{B44C8B7B-56FE-45B9-BF34-205ECA0F4244}" destId="{4F28B445-6FCB-424C-9318-E3F279FB83D5}" srcOrd="11" destOrd="0" presId="urn:microsoft.com/office/officeart/2005/8/layout/process5"/>
    <dgm:cxn modelId="{AB40474E-8EF6-4B11-81F5-8F0F89845B68}" type="presParOf" srcId="{4F28B445-6FCB-424C-9318-E3F279FB83D5}" destId="{86AEEDF8-5F63-4655-A02F-BBFB6B989C68}" srcOrd="0" destOrd="0" presId="urn:microsoft.com/office/officeart/2005/8/layout/process5"/>
    <dgm:cxn modelId="{7F1D3B1C-78EA-428B-B9D0-3B71F232D0D4}" type="presParOf" srcId="{B44C8B7B-56FE-45B9-BF34-205ECA0F4244}" destId="{5968152C-8F28-4DB0-AC48-6D26AB02D4FC}" srcOrd="12" destOrd="0" presId="urn:microsoft.com/office/officeart/2005/8/layout/process5"/>
    <dgm:cxn modelId="{DAE436FA-A603-4CD1-84D4-AFB6D66969F3}" type="presParOf" srcId="{B44C8B7B-56FE-45B9-BF34-205ECA0F4244}" destId="{7D39E0FF-2922-4172-A4E7-46C52EB3BA5D}" srcOrd="13" destOrd="0" presId="urn:microsoft.com/office/officeart/2005/8/layout/process5"/>
    <dgm:cxn modelId="{D1191352-C0E1-4347-A23A-F88EDADEAC94}" type="presParOf" srcId="{7D39E0FF-2922-4172-A4E7-46C52EB3BA5D}" destId="{EBFAC3E9-76F2-4771-86B7-CC68E595BA09}" srcOrd="0" destOrd="0" presId="urn:microsoft.com/office/officeart/2005/8/layout/process5"/>
    <dgm:cxn modelId="{82043019-7501-4E8F-A42D-EFD809FB5ADF}" type="presParOf" srcId="{B44C8B7B-56FE-45B9-BF34-205ECA0F4244}" destId="{3436E226-277D-48ED-8087-54C6AF4A8D7B}" srcOrd="14" destOrd="0" presId="urn:microsoft.com/office/officeart/2005/8/layout/process5"/>
    <dgm:cxn modelId="{7BAA6CDB-3C29-49E9-B8EB-3DA7D8606EA9}" type="presParOf" srcId="{B44C8B7B-56FE-45B9-BF34-205ECA0F4244}" destId="{D5CA8610-A16F-463D-BB02-C384C1862A9C}" srcOrd="15" destOrd="0" presId="urn:microsoft.com/office/officeart/2005/8/layout/process5"/>
    <dgm:cxn modelId="{65FF8FE2-05BB-465E-9C3F-9939C959A5EF}" type="presParOf" srcId="{D5CA8610-A16F-463D-BB02-C384C1862A9C}" destId="{1BD47F23-A3E8-4C5F-BF58-A48D20284056}" srcOrd="0" destOrd="0" presId="urn:microsoft.com/office/officeart/2005/8/layout/process5"/>
    <dgm:cxn modelId="{15C0CFC3-C938-4EA4-AE60-A09D96C5182D}" type="presParOf" srcId="{B44C8B7B-56FE-45B9-BF34-205ECA0F4244}" destId="{65376595-400C-4298-93EC-B8957663293B}" srcOrd="16" destOrd="0" presId="urn:microsoft.com/office/officeart/2005/8/layout/process5"/>
    <dgm:cxn modelId="{2FA6E031-29C1-4CC6-B562-9AADF9702DF9}" type="presParOf" srcId="{B44C8B7B-56FE-45B9-BF34-205ECA0F4244}" destId="{B793D2AE-CA97-450B-96F3-4B2CDB384E62}" srcOrd="17" destOrd="0" presId="urn:microsoft.com/office/officeart/2005/8/layout/process5"/>
    <dgm:cxn modelId="{577A6D6C-8F80-4679-86B8-1F8235340667}" type="presParOf" srcId="{B793D2AE-CA97-450B-96F3-4B2CDB384E62}" destId="{F7488D40-A62D-474D-9991-6147C0825E91}" srcOrd="0" destOrd="0" presId="urn:microsoft.com/office/officeart/2005/8/layout/process5"/>
    <dgm:cxn modelId="{1F1FA912-BA39-4C38-88BD-D9B324222B4A}" type="presParOf" srcId="{B44C8B7B-56FE-45B9-BF34-205ECA0F4244}" destId="{BDC15553-49B0-4077-AA9F-F68BE0D2F560}" srcOrd="18" destOrd="0" presId="urn:microsoft.com/office/officeart/2005/8/layout/process5"/>
    <dgm:cxn modelId="{5A51A4D3-80F3-4298-B229-379815834C53}" type="presParOf" srcId="{B44C8B7B-56FE-45B9-BF34-205ECA0F4244}" destId="{4EAB0094-46BE-4E2A-BC13-C555702DC74A}" srcOrd="19" destOrd="0" presId="urn:microsoft.com/office/officeart/2005/8/layout/process5"/>
    <dgm:cxn modelId="{0C1AEDE5-034E-4844-B5FE-C35D2416EB5B}" type="presParOf" srcId="{4EAB0094-46BE-4E2A-BC13-C555702DC74A}" destId="{506F007E-4B50-433C-9F08-AEC748C56762}" srcOrd="0" destOrd="0" presId="urn:microsoft.com/office/officeart/2005/8/layout/process5"/>
    <dgm:cxn modelId="{A0A02A5B-7D4C-4275-B642-73F6C6A08CC8}" type="presParOf" srcId="{B44C8B7B-56FE-45B9-BF34-205ECA0F4244}" destId="{FF8E3755-B340-4E7B-93F4-6A60201C0259}" srcOrd="2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400" dirty="0">
              <a:latin typeface="Signika" panose="020B0604020202020204" charset="0"/>
            </a:rPr>
            <a:t>Assessment of Communication Skills</a:t>
          </a: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C593D83-7F1B-4C6E-9846-B7B1A13F64DD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Critical Thinking and Problem-Solving</a:t>
          </a:r>
          <a:endParaRPr lang="en-IN" sz="1400" dirty="0">
            <a:latin typeface="Signika" panose="020B0604020202020204" charset="0"/>
          </a:endParaRPr>
        </a:p>
      </dgm:t>
    </dgm:pt>
    <dgm:pt modelId="{40A9C815-39FE-41E1-AE94-DA15B11D510F}" type="parTrans" cxnId="{BE3BB43D-193F-44D9-BB5E-F767D5346856}">
      <dgm:prSet/>
      <dgm:spPr/>
      <dgm:t>
        <a:bodyPr/>
        <a:lstStyle/>
        <a:p>
          <a:endParaRPr lang="en-IN"/>
        </a:p>
      </dgm:t>
    </dgm:pt>
    <dgm:pt modelId="{E5A91F3C-161F-4409-9969-AC3DA7E03CB4}" type="sibTrans" cxnId="{BE3BB43D-193F-44D9-BB5E-F767D5346856}">
      <dgm:prSet/>
      <dgm:spPr/>
      <dgm:t>
        <a:bodyPr/>
        <a:lstStyle/>
        <a:p>
          <a:endParaRPr lang="en-IN"/>
        </a:p>
      </dgm:t>
    </dgm:pt>
    <dgm:pt modelId="{BC785FB5-20D1-4464-AAFF-AA87F6FB5C5A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Teamwork and Collaboration</a:t>
          </a:r>
          <a:endParaRPr lang="en-IN" sz="1400" dirty="0">
            <a:latin typeface="Signika" panose="020B0604020202020204" charset="0"/>
          </a:endParaRPr>
        </a:p>
      </dgm:t>
    </dgm:pt>
    <dgm:pt modelId="{663166F1-B4DC-4648-97CC-FC1216DAFFF6}" type="parTrans" cxnId="{7A3122E9-6C4B-40A3-AF62-B997FA9C8B2D}">
      <dgm:prSet/>
      <dgm:spPr/>
      <dgm:t>
        <a:bodyPr/>
        <a:lstStyle/>
        <a:p>
          <a:endParaRPr lang="en-IN"/>
        </a:p>
      </dgm:t>
    </dgm:pt>
    <dgm:pt modelId="{213B60F2-204B-437A-A0F4-467BB57CE778}" type="sibTrans" cxnId="{7A3122E9-6C4B-40A3-AF62-B997FA9C8B2D}">
      <dgm:prSet/>
      <dgm:spPr/>
      <dgm:t>
        <a:bodyPr/>
        <a:lstStyle/>
        <a:p>
          <a:endParaRPr lang="en-IN"/>
        </a:p>
      </dgm:t>
    </dgm:pt>
    <dgm:pt modelId="{892B3AD9-1680-481C-8E5F-12FB0B7E592D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Confidence Building</a:t>
          </a:r>
          <a:endParaRPr lang="en-IN" sz="1400" dirty="0">
            <a:latin typeface="Signika" panose="020B0604020202020204" charset="0"/>
          </a:endParaRPr>
        </a:p>
      </dgm:t>
    </dgm:pt>
    <dgm:pt modelId="{49B4EBF7-E464-4777-8ADA-01A593D0440E}" type="parTrans" cxnId="{9CC202DF-02E9-46E4-B6F1-38DAF9E63840}">
      <dgm:prSet/>
      <dgm:spPr/>
      <dgm:t>
        <a:bodyPr/>
        <a:lstStyle/>
        <a:p>
          <a:endParaRPr lang="en-IN"/>
        </a:p>
      </dgm:t>
    </dgm:pt>
    <dgm:pt modelId="{C40B87B8-9BF9-4738-BE18-464D40F3A8A0}" type="sibTrans" cxnId="{9CC202DF-02E9-46E4-B6F1-38DAF9E63840}">
      <dgm:prSet/>
      <dgm:spPr/>
      <dgm:t>
        <a:bodyPr/>
        <a:lstStyle/>
        <a:p>
          <a:endParaRPr lang="en-IN"/>
        </a:p>
      </dgm:t>
    </dgm:pt>
    <dgm:pt modelId="{052BB6E7-58C9-4B42-8726-4EF6ABBF3E41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Leadership Skills</a:t>
          </a:r>
          <a:endParaRPr lang="en-IN" sz="1400" dirty="0">
            <a:latin typeface="Signika" panose="020B0604020202020204" charset="0"/>
          </a:endParaRPr>
        </a:p>
      </dgm:t>
    </dgm:pt>
    <dgm:pt modelId="{4D041F14-1DAC-495A-A607-1A508CBFA1D4}" type="parTrans" cxnId="{E8FD53A9-074B-4879-BA57-85D0D27AB0B0}">
      <dgm:prSet/>
      <dgm:spPr/>
      <dgm:t>
        <a:bodyPr/>
        <a:lstStyle/>
        <a:p>
          <a:endParaRPr lang="en-IN"/>
        </a:p>
      </dgm:t>
    </dgm:pt>
    <dgm:pt modelId="{4589CB42-9CBE-404F-B82D-4512C3EE6F8D}" type="sibTrans" cxnId="{E8FD53A9-074B-4879-BA57-85D0D27AB0B0}">
      <dgm:prSet/>
      <dgm:spPr/>
      <dgm:t>
        <a:bodyPr/>
        <a:lstStyle/>
        <a:p>
          <a:endParaRPr lang="en-IN"/>
        </a:p>
      </dgm:t>
    </dgm:pt>
    <dgm:pt modelId="{E253BC33-9E2A-4542-8A3F-AE78F2BD9774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Time Management</a:t>
          </a:r>
          <a:endParaRPr lang="en-IN" sz="1400" dirty="0">
            <a:latin typeface="Signika" panose="020B0604020202020204" charset="0"/>
          </a:endParaRPr>
        </a:p>
      </dgm:t>
    </dgm:pt>
    <dgm:pt modelId="{B833D588-6030-46F1-BCB0-ADA8E786E5DC}" type="parTrans" cxnId="{339D998F-2171-488D-A0B2-3F1ABC8F9398}">
      <dgm:prSet/>
      <dgm:spPr/>
      <dgm:t>
        <a:bodyPr/>
        <a:lstStyle/>
        <a:p>
          <a:endParaRPr lang="en-IN"/>
        </a:p>
      </dgm:t>
    </dgm:pt>
    <dgm:pt modelId="{9DA987BC-6A1B-4D24-8446-9BF1F3C2AFE7}" type="sibTrans" cxnId="{339D998F-2171-488D-A0B2-3F1ABC8F9398}">
      <dgm:prSet/>
      <dgm:spPr/>
      <dgm:t>
        <a:bodyPr/>
        <a:lstStyle/>
        <a:p>
          <a:endParaRPr lang="en-IN"/>
        </a:p>
      </dgm:t>
    </dgm:pt>
    <dgm:pt modelId="{68D1DB18-3739-4F2E-AECD-77986D121F10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Conflict Resolution</a:t>
          </a:r>
          <a:endParaRPr lang="en-IN" sz="1400" dirty="0">
            <a:latin typeface="Signika" panose="020B0604020202020204" charset="0"/>
          </a:endParaRPr>
        </a:p>
      </dgm:t>
    </dgm:pt>
    <dgm:pt modelId="{F38C5A90-31B6-4CBD-B7FE-E701B20492B3}" type="parTrans" cxnId="{58DD0C66-AA8B-49BD-BDC9-7320BD0D0CCB}">
      <dgm:prSet/>
      <dgm:spPr/>
      <dgm:t>
        <a:bodyPr/>
        <a:lstStyle/>
        <a:p>
          <a:endParaRPr lang="en-IN"/>
        </a:p>
      </dgm:t>
    </dgm:pt>
    <dgm:pt modelId="{686D6D10-0C52-4D9C-9CAF-39F8A02B1BE8}" type="sibTrans" cxnId="{58DD0C66-AA8B-49BD-BDC9-7320BD0D0CCB}">
      <dgm:prSet/>
      <dgm:spPr/>
      <dgm:t>
        <a:bodyPr/>
        <a:lstStyle/>
        <a:p>
          <a:endParaRPr lang="en-IN"/>
        </a:p>
      </dgm:t>
    </dgm:pt>
    <dgm:pt modelId="{38AA0427-A029-4DDB-9140-BCE1E6B78FC6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Assessment of Knowledge</a:t>
          </a:r>
          <a:endParaRPr lang="en-IN" sz="1400" dirty="0">
            <a:latin typeface="Signika" panose="020B0604020202020204" charset="0"/>
          </a:endParaRPr>
        </a:p>
      </dgm:t>
    </dgm:pt>
    <dgm:pt modelId="{DE1F0254-82DB-4E0A-B849-910A3B3BD6BD}" type="parTrans" cxnId="{A9CED02C-C348-49B8-B09F-53631FEA30EB}">
      <dgm:prSet/>
      <dgm:spPr/>
      <dgm:t>
        <a:bodyPr/>
        <a:lstStyle/>
        <a:p>
          <a:endParaRPr lang="en-IN"/>
        </a:p>
      </dgm:t>
    </dgm:pt>
    <dgm:pt modelId="{E0CE9C6E-A891-4103-A6BF-210E0B4705B2}" type="sibTrans" cxnId="{A9CED02C-C348-49B8-B09F-53631FEA30EB}">
      <dgm:prSet/>
      <dgm:spPr/>
      <dgm:t>
        <a:bodyPr/>
        <a:lstStyle/>
        <a:p>
          <a:endParaRPr lang="en-IN"/>
        </a:p>
      </dgm:t>
    </dgm:pt>
    <dgm:pt modelId="{9C937A06-7513-48BD-85E0-1366937FCC09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Cultural Sensitivity</a:t>
          </a:r>
          <a:endParaRPr lang="en-IN" sz="1400" dirty="0">
            <a:latin typeface="Signika" panose="020B0604020202020204" charset="0"/>
          </a:endParaRPr>
        </a:p>
      </dgm:t>
    </dgm:pt>
    <dgm:pt modelId="{60B6F567-6E48-4115-A722-25A209A89EA9}" type="parTrans" cxnId="{F016037E-F8D5-48C6-8B71-BE6036CC2662}">
      <dgm:prSet/>
      <dgm:spPr/>
      <dgm:t>
        <a:bodyPr/>
        <a:lstStyle/>
        <a:p>
          <a:endParaRPr lang="en-IN"/>
        </a:p>
      </dgm:t>
    </dgm:pt>
    <dgm:pt modelId="{B26AD5DD-C60D-48A5-8DB0-7DFAB2A35F34}" type="sibTrans" cxnId="{F016037E-F8D5-48C6-8B71-BE6036CC2662}">
      <dgm:prSet/>
      <dgm:spPr/>
      <dgm:t>
        <a:bodyPr/>
        <a:lstStyle/>
        <a:p>
          <a:endParaRPr lang="en-IN"/>
        </a:p>
      </dgm:t>
    </dgm:pt>
    <dgm:pt modelId="{E69EFEF5-3E4B-40AB-A5E8-62940613E1F0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Overall Personality Assessment</a:t>
          </a:r>
          <a:endParaRPr lang="en-IN" sz="1400" dirty="0">
            <a:latin typeface="Signika" panose="020B0604020202020204" charset="0"/>
          </a:endParaRPr>
        </a:p>
      </dgm:t>
    </dgm:pt>
    <dgm:pt modelId="{FF1C4474-F13B-4847-AD32-BA6BC31FB9A0}" type="parTrans" cxnId="{E48ADFE0-8A9D-41AE-9605-B6E4846939B7}">
      <dgm:prSet/>
      <dgm:spPr/>
      <dgm:t>
        <a:bodyPr/>
        <a:lstStyle/>
        <a:p>
          <a:endParaRPr lang="en-IN"/>
        </a:p>
      </dgm:t>
    </dgm:pt>
    <dgm:pt modelId="{789B54C3-2A73-491C-8C08-A1E2A8FA0A0A}" type="sibTrans" cxnId="{E48ADFE0-8A9D-41AE-9605-B6E4846939B7}">
      <dgm:prSet/>
      <dgm:spPr/>
      <dgm:t>
        <a:bodyPr/>
        <a:lstStyle/>
        <a:p>
          <a:endParaRPr lang="en-IN"/>
        </a:p>
      </dgm:t>
    </dgm:pt>
    <dgm:pt modelId="{3FB4849F-A358-4E7D-8F1F-678A663F7993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Real World Simulation</a:t>
          </a:r>
          <a:endParaRPr lang="en-IN" sz="1400" dirty="0">
            <a:latin typeface="Signika" panose="020B0604020202020204" charset="0"/>
          </a:endParaRPr>
        </a:p>
      </dgm:t>
    </dgm:pt>
    <dgm:pt modelId="{CD306D53-2AE5-4122-806F-AFF5C07FDD2E}" type="parTrans" cxnId="{4405A662-CAEF-4625-8F81-2AA076BF4A80}">
      <dgm:prSet/>
      <dgm:spPr/>
      <dgm:t>
        <a:bodyPr/>
        <a:lstStyle/>
        <a:p>
          <a:endParaRPr lang="en-IN"/>
        </a:p>
      </dgm:t>
    </dgm:pt>
    <dgm:pt modelId="{891192B1-7F1A-44A1-89AE-4685D7FB27FE}" type="sibTrans" cxnId="{4405A662-CAEF-4625-8F81-2AA076BF4A80}">
      <dgm:prSet/>
      <dgm:spPr/>
      <dgm:t>
        <a:bodyPr/>
        <a:lstStyle/>
        <a:p>
          <a:endParaRPr lang="en-IN"/>
        </a:p>
      </dgm:t>
    </dgm:pt>
    <dgm:pt modelId="{CE696621-BF82-41CB-BCE6-2C46C37247EF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Selection of Leadership Roles</a:t>
          </a:r>
          <a:endParaRPr lang="en-IN" sz="1400" dirty="0">
            <a:latin typeface="Signika" panose="020B0604020202020204" charset="0"/>
          </a:endParaRPr>
        </a:p>
      </dgm:t>
    </dgm:pt>
    <dgm:pt modelId="{09E9FA4A-91E9-415B-9F2D-AF1F52C3C0A2}" type="parTrans" cxnId="{46537D81-5723-4925-A009-F3F286BE8083}">
      <dgm:prSet/>
      <dgm:spPr/>
      <dgm:t>
        <a:bodyPr/>
        <a:lstStyle/>
        <a:p>
          <a:endParaRPr lang="en-IN"/>
        </a:p>
      </dgm:t>
    </dgm:pt>
    <dgm:pt modelId="{993D89A5-10C4-4270-B976-C45D4AB6AC72}" type="sibTrans" cxnId="{46537D81-5723-4925-A009-F3F286BE8083}">
      <dgm:prSet/>
      <dgm:spPr/>
      <dgm:t>
        <a:bodyPr/>
        <a:lstStyle/>
        <a:p>
          <a:endParaRPr lang="en-IN"/>
        </a:p>
      </dgm:t>
    </dgm:pt>
    <dgm:pt modelId="{29B0CFC1-8DA7-4579-966A-583DF7CD24D7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2783CB9E-6A0A-4DB9-ADCD-8FDEB3B68221}" type="pres">
      <dgm:prSet presAssocID="{F1919C5F-0B60-4BF3-BB16-2411330B6D6E}" presName="node" presStyleLbl="node1" presStyleIdx="0" presStyleCnt="12">
        <dgm:presLayoutVars>
          <dgm:bulletEnabled val="1"/>
        </dgm:presLayoutVars>
      </dgm:prSet>
      <dgm:spPr/>
    </dgm:pt>
    <dgm:pt modelId="{0400A40F-127B-41ED-B011-D0D6CD792D71}" type="pres">
      <dgm:prSet presAssocID="{63097716-4372-4815-BF12-7CFEEC400250}" presName="sibTrans" presStyleCnt="0"/>
      <dgm:spPr/>
    </dgm:pt>
    <dgm:pt modelId="{7F922795-8732-4E52-8955-E05C664F1485}" type="pres">
      <dgm:prSet presAssocID="{8C593D83-7F1B-4C6E-9846-B7B1A13F64DD}" presName="node" presStyleLbl="node1" presStyleIdx="1" presStyleCnt="12">
        <dgm:presLayoutVars>
          <dgm:bulletEnabled val="1"/>
        </dgm:presLayoutVars>
      </dgm:prSet>
      <dgm:spPr/>
    </dgm:pt>
    <dgm:pt modelId="{42C9B219-E42D-4727-8445-0D08EE32CD3F}" type="pres">
      <dgm:prSet presAssocID="{E5A91F3C-161F-4409-9969-AC3DA7E03CB4}" presName="sibTrans" presStyleCnt="0"/>
      <dgm:spPr/>
    </dgm:pt>
    <dgm:pt modelId="{271160FA-4BE0-4476-835D-25C68DE5CD8C}" type="pres">
      <dgm:prSet presAssocID="{BC785FB5-20D1-4464-AAFF-AA87F6FB5C5A}" presName="node" presStyleLbl="node1" presStyleIdx="2" presStyleCnt="12">
        <dgm:presLayoutVars>
          <dgm:bulletEnabled val="1"/>
        </dgm:presLayoutVars>
      </dgm:prSet>
      <dgm:spPr/>
    </dgm:pt>
    <dgm:pt modelId="{D76143D6-43BC-4EC4-9CF8-23366FDA630E}" type="pres">
      <dgm:prSet presAssocID="{213B60F2-204B-437A-A0F4-467BB57CE778}" presName="sibTrans" presStyleCnt="0"/>
      <dgm:spPr/>
    </dgm:pt>
    <dgm:pt modelId="{43518BC0-F1E9-4160-BBEA-6EB7CB487C91}" type="pres">
      <dgm:prSet presAssocID="{892B3AD9-1680-481C-8E5F-12FB0B7E592D}" presName="node" presStyleLbl="node1" presStyleIdx="3" presStyleCnt="12">
        <dgm:presLayoutVars>
          <dgm:bulletEnabled val="1"/>
        </dgm:presLayoutVars>
      </dgm:prSet>
      <dgm:spPr/>
    </dgm:pt>
    <dgm:pt modelId="{58577834-AF3A-4CA3-A5E1-0470185D80EC}" type="pres">
      <dgm:prSet presAssocID="{C40B87B8-9BF9-4738-BE18-464D40F3A8A0}" presName="sibTrans" presStyleCnt="0"/>
      <dgm:spPr/>
    </dgm:pt>
    <dgm:pt modelId="{464BB676-5500-43DD-8C87-837845785336}" type="pres">
      <dgm:prSet presAssocID="{052BB6E7-58C9-4B42-8726-4EF6ABBF3E41}" presName="node" presStyleLbl="node1" presStyleIdx="4" presStyleCnt="12">
        <dgm:presLayoutVars>
          <dgm:bulletEnabled val="1"/>
        </dgm:presLayoutVars>
      </dgm:prSet>
      <dgm:spPr/>
    </dgm:pt>
    <dgm:pt modelId="{470C138B-E215-4A14-969C-2A44BF798F43}" type="pres">
      <dgm:prSet presAssocID="{4589CB42-9CBE-404F-B82D-4512C3EE6F8D}" presName="sibTrans" presStyleCnt="0"/>
      <dgm:spPr/>
    </dgm:pt>
    <dgm:pt modelId="{132E66D7-0BBB-4E64-AF0F-AE8B1F5EA825}" type="pres">
      <dgm:prSet presAssocID="{E253BC33-9E2A-4542-8A3F-AE78F2BD9774}" presName="node" presStyleLbl="node1" presStyleIdx="5" presStyleCnt="12">
        <dgm:presLayoutVars>
          <dgm:bulletEnabled val="1"/>
        </dgm:presLayoutVars>
      </dgm:prSet>
      <dgm:spPr/>
    </dgm:pt>
    <dgm:pt modelId="{0024B78F-D23A-4470-A6A7-829BDBFC2640}" type="pres">
      <dgm:prSet presAssocID="{9DA987BC-6A1B-4D24-8446-9BF1F3C2AFE7}" presName="sibTrans" presStyleCnt="0"/>
      <dgm:spPr/>
    </dgm:pt>
    <dgm:pt modelId="{482A3A8D-0AA3-4FC1-9535-A98CDC8B0B7C}" type="pres">
      <dgm:prSet presAssocID="{68D1DB18-3739-4F2E-AECD-77986D121F10}" presName="node" presStyleLbl="node1" presStyleIdx="6" presStyleCnt="12">
        <dgm:presLayoutVars>
          <dgm:bulletEnabled val="1"/>
        </dgm:presLayoutVars>
      </dgm:prSet>
      <dgm:spPr/>
    </dgm:pt>
    <dgm:pt modelId="{22D21133-CD86-46B9-BD91-A0698EB0FDFC}" type="pres">
      <dgm:prSet presAssocID="{686D6D10-0C52-4D9C-9CAF-39F8A02B1BE8}" presName="sibTrans" presStyleCnt="0"/>
      <dgm:spPr/>
    </dgm:pt>
    <dgm:pt modelId="{6CE9E9C7-F84A-4093-AB7B-58136790A09B}" type="pres">
      <dgm:prSet presAssocID="{38AA0427-A029-4DDB-9140-BCE1E6B78FC6}" presName="node" presStyleLbl="node1" presStyleIdx="7" presStyleCnt="12">
        <dgm:presLayoutVars>
          <dgm:bulletEnabled val="1"/>
        </dgm:presLayoutVars>
      </dgm:prSet>
      <dgm:spPr/>
    </dgm:pt>
    <dgm:pt modelId="{B3AC5D68-4914-4EAC-BBFC-8A5B4ABCB293}" type="pres">
      <dgm:prSet presAssocID="{E0CE9C6E-A891-4103-A6BF-210E0B4705B2}" presName="sibTrans" presStyleCnt="0"/>
      <dgm:spPr/>
    </dgm:pt>
    <dgm:pt modelId="{A2B90E22-2727-4818-9823-2EF0089E769E}" type="pres">
      <dgm:prSet presAssocID="{9C937A06-7513-48BD-85E0-1366937FCC09}" presName="node" presStyleLbl="node1" presStyleIdx="8" presStyleCnt="12">
        <dgm:presLayoutVars>
          <dgm:bulletEnabled val="1"/>
        </dgm:presLayoutVars>
      </dgm:prSet>
      <dgm:spPr/>
    </dgm:pt>
    <dgm:pt modelId="{A2B86D66-7196-4FDC-815A-886D51F97A21}" type="pres">
      <dgm:prSet presAssocID="{B26AD5DD-C60D-48A5-8DB0-7DFAB2A35F34}" presName="sibTrans" presStyleCnt="0"/>
      <dgm:spPr/>
    </dgm:pt>
    <dgm:pt modelId="{49C8C6C2-6D69-437D-B9FE-7C4880B383BD}" type="pres">
      <dgm:prSet presAssocID="{E69EFEF5-3E4B-40AB-A5E8-62940613E1F0}" presName="node" presStyleLbl="node1" presStyleIdx="9" presStyleCnt="12">
        <dgm:presLayoutVars>
          <dgm:bulletEnabled val="1"/>
        </dgm:presLayoutVars>
      </dgm:prSet>
      <dgm:spPr/>
    </dgm:pt>
    <dgm:pt modelId="{09197046-EA00-499C-936B-E21C3A96BA32}" type="pres">
      <dgm:prSet presAssocID="{789B54C3-2A73-491C-8C08-A1E2A8FA0A0A}" presName="sibTrans" presStyleCnt="0"/>
      <dgm:spPr/>
    </dgm:pt>
    <dgm:pt modelId="{A394F4F0-2069-45DA-B809-15125D4471B0}" type="pres">
      <dgm:prSet presAssocID="{3FB4849F-A358-4E7D-8F1F-678A663F7993}" presName="node" presStyleLbl="node1" presStyleIdx="10" presStyleCnt="12">
        <dgm:presLayoutVars>
          <dgm:bulletEnabled val="1"/>
        </dgm:presLayoutVars>
      </dgm:prSet>
      <dgm:spPr/>
    </dgm:pt>
    <dgm:pt modelId="{0D090CDB-E44A-41B6-9BC0-7ED0DAC6081B}" type="pres">
      <dgm:prSet presAssocID="{891192B1-7F1A-44A1-89AE-4685D7FB27FE}" presName="sibTrans" presStyleCnt="0"/>
      <dgm:spPr/>
    </dgm:pt>
    <dgm:pt modelId="{3A779347-E31E-4178-B155-17F03427B60B}" type="pres">
      <dgm:prSet presAssocID="{CE696621-BF82-41CB-BCE6-2C46C37247EF}" presName="node" presStyleLbl="node1" presStyleIdx="11" presStyleCnt="12">
        <dgm:presLayoutVars>
          <dgm:bulletEnabled val="1"/>
        </dgm:presLayoutVars>
      </dgm:prSet>
      <dgm:spPr/>
    </dgm:pt>
  </dgm:ptLst>
  <dgm:cxnLst>
    <dgm:cxn modelId="{C4088906-5AB2-4B0D-B586-7DBD3EC26DBF}" type="presOf" srcId="{38AA0427-A029-4DDB-9140-BCE1E6B78FC6}" destId="{6CE9E9C7-F84A-4093-AB7B-58136790A09B}" srcOrd="0" destOrd="0" presId="urn:microsoft.com/office/officeart/2005/8/layout/defaul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5760F026-7B96-4735-8481-F0A58D7F3ECC}" type="presOf" srcId="{052BB6E7-58C9-4B42-8726-4EF6ABBF3E41}" destId="{464BB676-5500-43DD-8C87-837845785336}" srcOrd="0" destOrd="0" presId="urn:microsoft.com/office/officeart/2005/8/layout/default"/>
    <dgm:cxn modelId="{8975F826-9443-41F8-B760-5A811EFCE1D1}" type="presOf" srcId="{E253BC33-9E2A-4542-8A3F-AE78F2BD9774}" destId="{132E66D7-0BBB-4E64-AF0F-AE8B1F5EA825}" srcOrd="0" destOrd="0" presId="urn:microsoft.com/office/officeart/2005/8/layout/default"/>
    <dgm:cxn modelId="{A9CED02C-C348-49B8-B09F-53631FEA30EB}" srcId="{961CE468-5611-453E-96F8-F555B8B701A5}" destId="{38AA0427-A029-4DDB-9140-BCE1E6B78FC6}" srcOrd="7" destOrd="0" parTransId="{DE1F0254-82DB-4E0A-B849-910A3B3BD6BD}" sibTransId="{E0CE9C6E-A891-4103-A6BF-210E0B4705B2}"/>
    <dgm:cxn modelId="{BE3BB43D-193F-44D9-BB5E-F767D5346856}" srcId="{961CE468-5611-453E-96F8-F555B8B701A5}" destId="{8C593D83-7F1B-4C6E-9846-B7B1A13F64DD}" srcOrd="1" destOrd="0" parTransId="{40A9C815-39FE-41E1-AE94-DA15B11D510F}" sibTransId="{E5A91F3C-161F-4409-9969-AC3DA7E03CB4}"/>
    <dgm:cxn modelId="{8C678E5B-E8BC-449F-9215-01ECC0B5E0CD}" type="presOf" srcId="{BC785FB5-20D1-4464-AAFF-AA87F6FB5C5A}" destId="{271160FA-4BE0-4476-835D-25C68DE5CD8C}" srcOrd="0" destOrd="0" presId="urn:microsoft.com/office/officeart/2005/8/layout/default"/>
    <dgm:cxn modelId="{4405A662-CAEF-4625-8F81-2AA076BF4A80}" srcId="{961CE468-5611-453E-96F8-F555B8B701A5}" destId="{3FB4849F-A358-4E7D-8F1F-678A663F7993}" srcOrd="10" destOrd="0" parTransId="{CD306D53-2AE5-4122-806F-AFF5C07FDD2E}" sibTransId="{891192B1-7F1A-44A1-89AE-4685D7FB27FE}"/>
    <dgm:cxn modelId="{58DD0C66-AA8B-49BD-BDC9-7320BD0D0CCB}" srcId="{961CE468-5611-453E-96F8-F555B8B701A5}" destId="{68D1DB18-3739-4F2E-AECD-77986D121F10}" srcOrd="6" destOrd="0" parTransId="{F38C5A90-31B6-4CBD-B7FE-E701B20492B3}" sibTransId="{686D6D10-0C52-4D9C-9CAF-39F8A02B1BE8}"/>
    <dgm:cxn modelId="{1228934C-9139-400C-994F-F3BFC1DBDCD2}" type="presOf" srcId="{68D1DB18-3739-4F2E-AECD-77986D121F10}" destId="{482A3A8D-0AA3-4FC1-9535-A98CDC8B0B7C}" srcOrd="0" destOrd="0" presId="urn:microsoft.com/office/officeart/2005/8/layout/default"/>
    <dgm:cxn modelId="{3C23544F-8D81-4A79-91F3-12F880C4A2C2}" type="presOf" srcId="{E69EFEF5-3E4B-40AB-A5E8-62940613E1F0}" destId="{49C8C6C2-6D69-437D-B9FE-7C4880B383BD}" srcOrd="0" destOrd="0" presId="urn:microsoft.com/office/officeart/2005/8/layout/default"/>
    <dgm:cxn modelId="{21E39E4F-2C1D-47C7-A470-01C29ED6332B}" type="presOf" srcId="{3FB4849F-A358-4E7D-8F1F-678A663F7993}" destId="{A394F4F0-2069-45DA-B809-15125D4471B0}" srcOrd="0" destOrd="0" presId="urn:microsoft.com/office/officeart/2005/8/layout/default"/>
    <dgm:cxn modelId="{E27EAC71-4E99-40F9-BD90-A0067A96CBDA}" type="presOf" srcId="{892B3AD9-1680-481C-8E5F-12FB0B7E592D}" destId="{43518BC0-F1E9-4160-BBEA-6EB7CB487C91}" srcOrd="0" destOrd="0" presId="urn:microsoft.com/office/officeart/2005/8/layout/default"/>
    <dgm:cxn modelId="{70C0657C-A6E0-461D-A806-7FFA742DA587}" type="presOf" srcId="{F1919C5F-0B60-4BF3-BB16-2411330B6D6E}" destId="{2783CB9E-6A0A-4DB9-ADCD-8FDEB3B68221}" srcOrd="0" destOrd="0" presId="urn:microsoft.com/office/officeart/2005/8/layout/default"/>
    <dgm:cxn modelId="{F016037E-F8D5-48C6-8B71-BE6036CC2662}" srcId="{961CE468-5611-453E-96F8-F555B8B701A5}" destId="{9C937A06-7513-48BD-85E0-1366937FCC09}" srcOrd="8" destOrd="0" parTransId="{60B6F567-6E48-4115-A722-25A209A89EA9}" sibTransId="{B26AD5DD-C60D-48A5-8DB0-7DFAB2A35F34}"/>
    <dgm:cxn modelId="{46537D81-5723-4925-A009-F3F286BE8083}" srcId="{961CE468-5611-453E-96F8-F555B8B701A5}" destId="{CE696621-BF82-41CB-BCE6-2C46C37247EF}" srcOrd="11" destOrd="0" parTransId="{09E9FA4A-91E9-415B-9F2D-AF1F52C3C0A2}" sibTransId="{993D89A5-10C4-4270-B976-C45D4AB6AC72}"/>
    <dgm:cxn modelId="{339D998F-2171-488D-A0B2-3F1ABC8F9398}" srcId="{961CE468-5611-453E-96F8-F555B8B701A5}" destId="{E253BC33-9E2A-4542-8A3F-AE78F2BD9774}" srcOrd="5" destOrd="0" parTransId="{B833D588-6030-46F1-BCB0-ADA8E786E5DC}" sibTransId="{9DA987BC-6A1B-4D24-8446-9BF1F3C2AFE7}"/>
    <dgm:cxn modelId="{E8FD53A9-074B-4879-BA57-85D0D27AB0B0}" srcId="{961CE468-5611-453E-96F8-F555B8B701A5}" destId="{052BB6E7-58C9-4B42-8726-4EF6ABBF3E41}" srcOrd="4" destOrd="0" parTransId="{4D041F14-1DAC-495A-A607-1A508CBFA1D4}" sibTransId="{4589CB42-9CBE-404F-B82D-4512C3EE6F8D}"/>
    <dgm:cxn modelId="{2D115DB3-5EF3-4B85-A3D2-2E6156EB166A}" type="presOf" srcId="{8C593D83-7F1B-4C6E-9846-B7B1A13F64DD}" destId="{7F922795-8732-4E52-8955-E05C664F1485}" srcOrd="0" destOrd="0" presId="urn:microsoft.com/office/officeart/2005/8/layout/default"/>
    <dgm:cxn modelId="{9CC202DF-02E9-46E4-B6F1-38DAF9E63840}" srcId="{961CE468-5611-453E-96F8-F555B8B701A5}" destId="{892B3AD9-1680-481C-8E5F-12FB0B7E592D}" srcOrd="3" destOrd="0" parTransId="{49B4EBF7-E464-4777-8ADA-01A593D0440E}" sibTransId="{C40B87B8-9BF9-4738-BE18-464D40F3A8A0}"/>
    <dgm:cxn modelId="{E48ADFE0-8A9D-41AE-9605-B6E4846939B7}" srcId="{961CE468-5611-453E-96F8-F555B8B701A5}" destId="{E69EFEF5-3E4B-40AB-A5E8-62940613E1F0}" srcOrd="9" destOrd="0" parTransId="{FF1C4474-F13B-4847-AD32-BA6BC31FB9A0}" sibTransId="{789B54C3-2A73-491C-8C08-A1E2A8FA0A0A}"/>
    <dgm:cxn modelId="{112B35E5-2FCB-4CEF-A7CE-FCB2909C0840}" type="presOf" srcId="{9C937A06-7513-48BD-85E0-1366937FCC09}" destId="{A2B90E22-2727-4818-9823-2EF0089E769E}" srcOrd="0" destOrd="0" presId="urn:microsoft.com/office/officeart/2005/8/layout/default"/>
    <dgm:cxn modelId="{7A3122E9-6C4B-40A3-AF62-B997FA9C8B2D}" srcId="{961CE468-5611-453E-96F8-F555B8B701A5}" destId="{BC785FB5-20D1-4464-AAFF-AA87F6FB5C5A}" srcOrd="2" destOrd="0" parTransId="{663166F1-B4DC-4648-97CC-FC1216DAFFF6}" sibTransId="{213B60F2-204B-437A-A0F4-467BB57CE778}"/>
    <dgm:cxn modelId="{6630C1EC-9052-42FD-8F38-AD202AC459E9}" type="presOf" srcId="{961CE468-5611-453E-96F8-F555B8B701A5}" destId="{29B0CFC1-8DA7-4579-966A-583DF7CD24D7}" srcOrd="0" destOrd="0" presId="urn:microsoft.com/office/officeart/2005/8/layout/default"/>
    <dgm:cxn modelId="{8FE06EF0-201C-4E9C-BEA6-561F4DA09DA1}" type="presOf" srcId="{CE696621-BF82-41CB-BCE6-2C46C37247EF}" destId="{3A779347-E31E-4178-B155-17F03427B60B}" srcOrd="0" destOrd="0" presId="urn:microsoft.com/office/officeart/2005/8/layout/default"/>
    <dgm:cxn modelId="{25DCB5A4-62B5-426F-9BA7-915EC389916C}" type="presParOf" srcId="{29B0CFC1-8DA7-4579-966A-583DF7CD24D7}" destId="{2783CB9E-6A0A-4DB9-ADCD-8FDEB3B68221}" srcOrd="0" destOrd="0" presId="urn:microsoft.com/office/officeart/2005/8/layout/default"/>
    <dgm:cxn modelId="{C2904B60-9E3C-44ED-99F6-4776A8DD4FDD}" type="presParOf" srcId="{29B0CFC1-8DA7-4579-966A-583DF7CD24D7}" destId="{0400A40F-127B-41ED-B011-D0D6CD792D71}" srcOrd="1" destOrd="0" presId="urn:microsoft.com/office/officeart/2005/8/layout/default"/>
    <dgm:cxn modelId="{E0FAE9B0-35AB-4AD2-A7EC-64E91B16294B}" type="presParOf" srcId="{29B0CFC1-8DA7-4579-966A-583DF7CD24D7}" destId="{7F922795-8732-4E52-8955-E05C664F1485}" srcOrd="2" destOrd="0" presId="urn:microsoft.com/office/officeart/2005/8/layout/default"/>
    <dgm:cxn modelId="{0195C070-43AF-4CCE-A7E5-4978B494C7CF}" type="presParOf" srcId="{29B0CFC1-8DA7-4579-966A-583DF7CD24D7}" destId="{42C9B219-E42D-4727-8445-0D08EE32CD3F}" srcOrd="3" destOrd="0" presId="urn:microsoft.com/office/officeart/2005/8/layout/default"/>
    <dgm:cxn modelId="{F203FAB2-CD8F-4287-9190-8C7C14945101}" type="presParOf" srcId="{29B0CFC1-8DA7-4579-966A-583DF7CD24D7}" destId="{271160FA-4BE0-4476-835D-25C68DE5CD8C}" srcOrd="4" destOrd="0" presId="urn:microsoft.com/office/officeart/2005/8/layout/default"/>
    <dgm:cxn modelId="{846F6BE8-38C8-490E-A3B3-9C3CE8E277F8}" type="presParOf" srcId="{29B0CFC1-8DA7-4579-966A-583DF7CD24D7}" destId="{D76143D6-43BC-4EC4-9CF8-23366FDA630E}" srcOrd="5" destOrd="0" presId="urn:microsoft.com/office/officeart/2005/8/layout/default"/>
    <dgm:cxn modelId="{D6A376B3-6395-405F-A173-B450FFAC2761}" type="presParOf" srcId="{29B0CFC1-8DA7-4579-966A-583DF7CD24D7}" destId="{43518BC0-F1E9-4160-BBEA-6EB7CB487C91}" srcOrd="6" destOrd="0" presId="urn:microsoft.com/office/officeart/2005/8/layout/default"/>
    <dgm:cxn modelId="{55820861-25AA-4220-A8F0-43FCB29C9B36}" type="presParOf" srcId="{29B0CFC1-8DA7-4579-966A-583DF7CD24D7}" destId="{58577834-AF3A-4CA3-A5E1-0470185D80EC}" srcOrd="7" destOrd="0" presId="urn:microsoft.com/office/officeart/2005/8/layout/default"/>
    <dgm:cxn modelId="{5169DA70-4BD4-4F68-9E67-C4AC2DE99C5F}" type="presParOf" srcId="{29B0CFC1-8DA7-4579-966A-583DF7CD24D7}" destId="{464BB676-5500-43DD-8C87-837845785336}" srcOrd="8" destOrd="0" presId="urn:microsoft.com/office/officeart/2005/8/layout/default"/>
    <dgm:cxn modelId="{1C56E144-18DF-44D2-99F6-340E6AE17C5A}" type="presParOf" srcId="{29B0CFC1-8DA7-4579-966A-583DF7CD24D7}" destId="{470C138B-E215-4A14-969C-2A44BF798F43}" srcOrd="9" destOrd="0" presId="urn:microsoft.com/office/officeart/2005/8/layout/default"/>
    <dgm:cxn modelId="{3296E79F-5ABD-49F1-BC4D-437728D21467}" type="presParOf" srcId="{29B0CFC1-8DA7-4579-966A-583DF7CD24D7}" destId="{132E66D7-0BBB-4E64-AF0F-AE8B1F5EA825}" srcOrd="10" destOrd="0" presId="urn:microsoft.com/office/officeart/2005/8/layout/default"/>
    <dgm:cxn modelId="{A30C120C-A201-45C1-840F-9880E144CBDB}" type="presParOf" srcId="{29B0CFC1-8DA7-4579-966A-583DF7CD24D7}" destId="{0024B78F-D23A-4470-A6A7-829BDBFC2640}" srcOrd="11" destOrd="0" presId="urn:microsoft.com/office/officeart/2005/8/layout/default"/>
    <dgm:cxn modelId="{7663ADF1-400B-4E15-97AC-37DD6560137B}" type="presParOf" srcId="{29B0CFC1-8DA7-4579-966A-583DF7CD24D7}" destId="{482A3A8D-0AA3-4FC1-9535-A98CDC8B0B7C}" srcOrd="12" destOrd="0" presId="urn:microsoft.com/office/officeart/2005/8/layout/default"/>
    <dgm:cxn modelId="{F3ACC0F8-68FC-4457-B473-49CCD2430436}" type="presParOf" srcId="{29B0CFC1-8DA7-4579-966A-583DF7CD24D7}" destId="{22D21133-CD86-46B9-BD91-A0698EB0FDFC}" srcOrd="13" destOrd="0" presId="urn:microsoft.com/office/officeart/2005/8/layout/default"/>
    <dgm:cxn modelId="{B398A95F-4A33-4192-9F4B-E9A0ED017D82}" type="presParOf" srcId="{29B0CFC1-8DA7-4579-966A-583DF7CD24D7}" destId="{6CE9E9C7-F84A-4093-AB7B-58136790A09B}" srcOrd="14" destOrd="0" presId="urn:microsoft.com/office/officeart/2005/8/layout/default"/>
    <dgm:cxn modelId="{2291E453-2276-4EB0-B7CD-BD4DDC98AEAD}" type="presParOf" srcId="{29B0CFC1-8DA7-4579-966A-583DF7CD24D7}" destId="{B3AC5D68-4914-4EAC-BBFC-8A5B4ABCB293}" srcOrd="15" destOrd="0" presId="urn:microsoft.com/office/officeart/2005/8/layout/default"/>
    <dgm:cxn modelId="{599E3052-7EEB-4904-AD98-449EDC1DF964}" type="presParOf" srcId="{29B0CFC1-8DA7-4579-966A-583DF7CD24D7}" destId="{A2B90E22-2727-4818-9823-2EF0089E769E}" srcOrd="16" destOrd="0" presId="urn:microsoft.com/office/officeart/2005/8/layout/default"/>
    <dgm:cxn modelId="{32BAB47E-6F1F-4A88-9CBC-CF2C1B9EFF48}" type="presParOf" srcId="{29B0CFC1-8DA7-4579-966A-583DF7CD24D7}" destId="{A2B86D66-7196-4FDC-815A-886D51F97A21}" srcOrd="17" destOrd="0" presId="urn:microsoft.com/office/officeart/2005/8/layout/default"/>
    <dgm:cxn modelId="{1F9A927B-5DD7-46BC-AF40-DD5E6E06C494}" type="presParOf" srcId="{29B0CFC1-8DA7-4579-966A-583DF7CD24D7}" destId="{49C8C6C2-6D69-437D-B9FE-7C4880B383BD}" srcOrd="18" destOrd="0" presId="urn:microsoft.com/office/officeart/2005/8/layout/default"/>
    <dgm:cxn modelId="{49C0D3AB-CF6C-4493-A149-7DA938494474}" type="presParOf" srcId="{29B0CFC1-8DA7-4579-966A-583DF7CD24D7}" destId="{09197046-EA00-499C-936B-E21C3A96BA32}" srcOrd="19" destOrd="0" presId="urn:microsoft.com/office/officeart/2005/8/layout/default"/>
    <dgm:cxn modelId="{F5BDBE6F-8FF9-4601-8851-8E255BC6E59A}" type="presParOf" srcId="{29B0CFC1-8DA7-4579-966A-583DF7CD24D7}" destId="{A394F4F0-2069-45DA-B809-15125D4471B0}" srcOrd="20" destOrd="0" presId="urn:microsoft.com/office/officeart/2005/8/layout/default"/>
    <dgm:cxn modelId="{E5C90641-A239-4C1C-843D-675BB3EB1502}" type="presParOf" srcId="{29B0CFC1-8DA7-4579-966A-583DF7CD24D7}" destId="{0D090CDB-E44A-41B6-9BC0-7ED0DAC6081B}" srcOrd="21" destOrd="0" presId="urn:microsoft.com/office/officeart/2005/8/layout/default"/>
    <dgm:cxn modelId="{7FDFB241-7CBC-41C1-8428-22FE012EBA27}" type="presParOf" srcId="{29B0CFC1-8DA7-4579-966A-583DF7CD24D7}" destId="{3A779347-E31E-4178-B155-17F03427B60B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process5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IN" sz="1400" dirty="0">
              <a:latin typeface="Signika" panose="020B0604020202020204" charset="0"/>
            </a:rPr>
            <a:t>Introduction</a:t>
          </a: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AE2B21EC-845E-47F5-9BFD-09F782055130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Main Discussion</a:t>
          </a:r>
          <a:endParaRPr lang="en-IN" sz="1400" dirty="0">
            <a:latin typeface="Signika" panose="020B0604020202020204" charset="0"/>
          </a:endParaRPr>
        </a:p>
      </dgm:t>
    </dgm:pt>
    <dgm:pt modelId="{36C04CEB-935E-4631-ACBC-D25DF3ACD2F3}" type="parTrans" cxnId="{F9D95B63-DE19-48F9-9057-8DAE45CB67B6}">
      <dgm:prSet/>
      <dgm:spPr/>
      <dgm:t>
        <a:bodyPr/>
        <a:lstStyle/>
        <a:p>
          <a:endParaRPr lang="en-IN"/>
        </a:p>
      </dgm:t>
    </dgm:pt>
    <dgm:pt modelId="{C33CB085-EFDE-42F0-A114-270E85704C58}" type="sibTrans" cxnId="{F9D95B63-DE19-48F9-9057-8DAE45CB67B6}">
      <dgm:prSet/>
      <dgm:spPr/>
      <dgm:t>
        <a:bodyPr/>
        <a:lstStyle/>
        <a:p>
          <a:endParaRPr lang="en-IN"/>
        </a:p>
      </dgm:t>
    </dgm:pt>
    <dgm:pt modelId="{9E32FF7A-A785-49E7-BFDE-627DA31D76D8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Opening Statement</a:t>
          </a:r>
          <a:endParaRPr lang="en-IN" sz="1400" dirty="0">
            <a:latin typeface="Signika" panose="020B0604020202020204" charset="0"/>
          </a:endParaRPr>
        </a:p>
      </dgm:t>
    </dgm:pt>
    <dgm:pt modelId="{260B55B3-C828-47EC-9BF3-9B0C34F160FF}" type="parTrans" cxnId="{5313DB55-EBCD-4250-AB07-4F14DC5A7F3A}">
      <dgm:prSet/>
      <dgm:spPr/>
      <dgm:t>
        <a:bodyPr/>
        <a:lstStyle/>
        <a:p>
          <a:endParaRPr lang="en-IN"/>
        </a:p>
      </dgm:t>
    </dgm:pt>
    <dgm:pt modelId="{2C5802D0-70AC-4F38-B551-15BB8DEE9AD0}" type="sibTrans" cxnId="{5313DB55-EBCD-4250-AB07-4F14DC5A7F3A}">
      <dgm:prSet/>
      <dgm:spPr/>
      <dgm:t>
        <a:bodyPr/>
        <a:lstStyle/>
        <a:p>
          <a:endParaRPr lang="en-IN"/>
        </a:p>
      </dgm:t>
    </dgm:pt>
    <dgm:pt modelId="{2E2321F3-7818-43F6-8F87-9A9BB9985807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Open Discussion</a:t>
          </a:r>
          <a:endParaRPr lang="en-IN" sz="1400" dirty="0">
            <a:latin typeface="Signika" panose="020B0604020202020204" charset="0"/>
          </a:endParaRPr>
        </a:p>
      </dgm:t>
    </dgm:pt>
    <dgm:pt modelId="{1311DE4B-655F-4CF7-A028-743C1D13543D}" type="parTrans" cxnId="{0F9142E3-AE2E-472A-B4C4-DB4AFD14A036}">
      <dgm:prSet/>
      <dgm:spPr/>
      <dgm:t>
        <a:bodyPr/>
        <a:lstStyle/>
        <a:p>
          <a:endParaRPr lang="en-IN"/>
        </a:p>
      </dgm:t>
    </dgm:pt>
    <dgm:pt modelId="{DDBAD064-C1D9-4B92-8AA0-302C789720B0}" type="sibTrans" cxnId="{0F9142E3-AE2E-472A-B4C4-DB4AFD14A036}">
      <dgm:prSet/>
      <dgm:spPr/>
      <dgm:t>
        <a:bodyPr/>
        <a:lstStyle/>
        <a:p>
          <a:endParaRPr lang="en-IN"/>
        </a:p>
      </dgm:t>
    </dgm:pt>
    <dgm:pt modelId="{AB7BF160-DA81-4AE4-A01E-D165847836E5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Moderation</a:t>
          </a:r>
          <a:endParaRPr lang="en-IN" sz="1400" dirty="0">
            <a:latin typeface="Signika" panose="020B0604020202020204" charset="0"/>
          </a:endParaRPr>
        </a:p>
      </dgm:t>
    </dgm:pt>
    <dgm:pt modelId="{44CC27A9-AB43-43DC-9179-9101F9F9B6BC}" type="parTrans" cxnId="{5227A5D4-00B9-4977-80E9-916421F4BDD5}">
      <dgm:prSet/>
      <dgm:spPr/>
      <dgm:t>
        <a:bodyPr/>
        <a:lstStyle/>
        <a:p>
          <a:endParaRPr lang="en-IN"/>
        </a:p>
      </dgm:t>
    </dgm:pt>
    <dgm:pt modelId="{9EDD09AA-8A0A-431B-9FBD-5066F9C88729}" type="sibTrans" cxnId="{5227A5D4-00B9-4977-80E9-916421F4BDD5}">
      <dgm:prSet/>
      <dgm:spPr/>
      <dgm:t>
        <a:bodyPr/>
        <a:lstStyle/>
        <a:p>
          <a:endParaRPr lang="en-IN"/>
        </a:p>
      </dgm:t>
    </dgm:pt>
    <dgm:pt modelId="{7A70ED16-B3AA-4CA4-8778-1F31955FDCA8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Time Management</a:t>
          </a:r>
          <a:endParaRPr lang="en-IN" sz="1400" dirty="0">
            <a:latin typeface="Signika" panose="020B0604020202020204" charset="0"/>
          </a:endParaRPr>
        </a:p>
      </dgm:t>
    </dgm:pt>
    <dgm:pt modelId="{81F82045-5908-438C-BE1F-251CE5E4D296}" type="parTrans" cxnId="{FDB9DAE4-14C9-44AA-99B1-22F4BAFADAB1}">
      <dgm:prSet/>
      <dgm:spPr/>
      <dgm:t>
        <a:bodyPr/>
        <a:lstStyle/>
        <a:p>
          <a:endParaRPr lang="en-IN"/>
        </a:p>
      </dgm:t>
    </dgm:pt>
    <dgm:pt modelId="{FEC23654-D6B5-4135-A32B-2098876548AA}" type="sibTrans" cxnId="{FDB9DAE4-14C9-44AA-99B1-22F4BAFADAB1}">
      <dgm:prSet/>
      <dgm:spPr/>
      <dgm:t>
        <a:bodyPr/>
        <a:lstStyle/>
        <a:p>
          <a:endParaRPr lang="en-IN"/>
        </a:p>
      </dgm:t>
    </dgm:pt>
    <dgm:pt modelId="{70177069-7EE8-4A44-807A-5DFC8021295D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Active Listening</a:t>
          </a:r>
          <a:endParaRPr lang="en-IN" sz="1400" dirty="0">
            <a:latin typeface="Signika" panose="020B0604020202020204" charset="0"/>
          </a:endParaRPr>
        </a:p>
      </dgm:t>
    </dgm:pt>
    <dgm:pt modelId="{965333F8-00F1-406D-B9A8-FE8221A092D2}" type="parTrans" cxnId="{F70CA7EF-26E7-4D9B-AB18-84F133AF6119}">
      <dgm:prSet/>
      <dgm:spPr/>
      <dgm:t>
        <a:bodyPr/>
        <a:lstStyle/>
        <a:p>
          <a:endParaRPr lang="en-IN"/>
        </a:p>
      </dgm:t>
    </dgm:pt>
    <dgm:pt modelId="{A3C2F60F-86E6-458B-A3D7-AC169CDC9369}" type="sibTrans" cxnId="{F70CA7EF-26E7-4D9B-AB18-84F133AF6119}">
      <dgm:prSet/>
      <dgm:spPr/>
      <dgm:t>
        <a:bodyPr/>
        <a:lstStyle/>
        <a:p>
          <a:endParaRPr lang="en-IN"/>
        </a:p>
      </dgm:t>
    </dgm:pt>
    <dgm:pt modelId="{5F6BE903-00CD-4F3E-81F3-29A4D15CCF84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Summarization</a:t>
          </a:r>
          <a:endParaRPr lang="en-IN" sz="1400" dirty="0">
            <a:latin typeface="Signika" panose="020B0604020202020204" charset="0"/>
          </a:endParaRPr>
        </a:p>
      </dgm:t>
    </dgm:pt>
    <dgm:pt modelId="{C8307286-0A7C-4B41-8333-B84B7F1B2BCE}" type="parTrans" cxnId="{F8969C7F-CD5C-4AB0-AB67-7C8DE07F3D23}">
      <dgm:prSet/>
      <dgm:spPr/>
      <dgm:t>
        <a:bodyPr/>
        <a:lstStyle/>
        <a:p>
          <a:endParaRPr lang="en-IN"/>
        </a:p>
      </dgm:t>
    </dgm:pt>
    <dgm:pt modelId="{D40AA036-5618-4B46-851F-5D7EC06CCDE9}" type="sibTrans" cxnId="{F8969C7F-CD5C-4AB0-AB67-7C8DE07F3D23}">
      <dgm:prSet/>
      <dgm:spPr/>
      <dgm:t>
        <a:bodyPr/>
        <a:lstStyle/>
        <a:p>
          <a:endParaRPr lang="en-IN"/>
        </a:p>
      </dgm:t>
    </dgm:pt>
    <dgm:pt modelId="{717C1726-2C1F-4769-B7B8-CA70E92B3691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Conclusion</a:t>
          </a:r>
          <a:endParaRPr lang="en-IN" sz="1400" dirty="0">
            <a:latin typeface="Signika" panose="020B0604020202020204" charset="0"/>
          </a:endParaRPr>
        </a:p>
      </dgm:t>
    </dgm:pt>
    <dgm:pt modelId="{17BB86D5-EE76-4CDD-A011-CC0FA3586948}" type="parTrans" cxnId="{D5C35427-A99E-4A90-B91D-4E8776D27A67}">
      <dgm:prSet/>
      <dgm:spPr/>
      <dgm:t>
        <a:bodyPr/>
        <a:lstStyle/>
        <a:p>
          <a:endParaRPr lang="en-IN"/>
        </a:p>
      </dgm:t>
    </dgm:pt>
    <dgm:pt modelId="{0022EE02-1959-4695-97A2-AD2987976595}" type="sibTrans" cxnId="{D5C35427-A99E-4A90-B91D-4E8776D27A67}">
      <dgm:prSet/>
      <dgm:spPr/>
      <dgm:t>
        <a:bodyPr/>
        <a:lstStyle/>
        <a:p>
          <a:endParaRPr lang="en-IN"/>
        </a:p>
      </dgm:t>
    </dgm:pt>
    <dgm:pt modelId="{B7B27778-BF8F-4B69-92D0-BBE59682001E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Feedback</a:t>
          </a:r>
          <a:endParaRPr lang="en-IN" sz="1400" dirty="0">
            <a:latin typeface="Signika" panose="020B0604020202020204" charset="0"/>
          </a:endParaRPr>
        </a:p>
      </dgm:t>
    </dgm:pt>
    <dgm:pt modelId="{A1FBA684-4E0E-4A42-9E6A-63306C812CF6}" type="parTrans" cxnId="{99F64FEF-F727-4DE2-B0DE-8A0EB4BB1A3A}">
      <dgm:prSet/>
      <dgm:spPr/>
      <dgm:t>
        <a:bodyPr/>
        <a:lstStyle/>
        <a:p>
          <a:endParaRPr lang="en-IN"/>
        </a:p>
      </dgm:t>
    </dgm:pt>
    <dgm:pt modelId="{75623DDD-5B6D-42B9-A7F0-8B1426D85372}" type="sibTrans" cxnId="{99F64FEF-F727-4DE2-B0DE-8A0EB4BB1A3A}">
      <dgm:prSet/>
      <dgm:spPr/>
      <dgm:t>
        <a:bodyPr/>
        <a:lstStyle/>
        <a:p>
          <a:endParaRPr lang="en-IN"/>
        </a:p>
      </dgm:t>
    </dgm:pt>
    <dgm:pt modelId="{6CBE5EE7-6986-4117-B92C-C50A3905E54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Reflection</a:t>
          </a:r>
          <a:endParaRPr lang="en-IN" sz="1400" dirty="0">
            <a:latin typeface="Signika" panose="020B0604020202020204" charset="0"/>
          </a:endParaRPr>
        </a:p>
      </dgm:t>
    </dgm:pt>
    <dgm:pt modelId="{C1824255-C924-4B6F-AD1C-A9FAE0FFDBA9}" type="parTrans" cxnId="{E26FBECC-6567-4648-B050-CA6A87F1D695}">
      <dgm:prSet/>
      <dgm:spPr/>
      <dgm:t>
        <a:bodyPr/>
        <a:lstStyle/>
        <a:p>
          <a:endParaRPr lang="en-IN"/>
        </a:p>
      </dgm:t>
    </dgm:pt>
    <dgm:pt modelId="{81F41C1D-9A1D-49A1-AD48-E4929F374C4C}" type="sibTrans" cxnId="{E26FBECC-6567-4648-B050-CA6A87F1D695}">
      <dgm:prSet/>
      <dgm:spPr/>
      <dgm:t>
        <a:bodyPr/>
        <a:lstStyle/>
        <a:p>
          <a:endParaRPr lang="en-IN"/>
        </a:p>
      </dgm:t>
    </dgm:pt>
    <dgm:pt modelId="{44AF8C23-F7CE-4A7B-A8AB-598A087A9D6B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Follow-up</a:t>
          </a:r>
          <a:endParaRPr lang="en-IN" sz="1400" dirty="0">
            <a:latin typeface="Signika" panose="020B0604020202020204" charset="0"/>
          </a:endParaRPr>
        </a:p>
      </dgm:t>
    </dgm:pt>
    <dgm:pt modelId="{0B46EA49-5B9D-44E1-B7BB-DD5F4CFF4F51}" type="parTrans" cxnId="{B4E8753D-4CBC-4DCB-AC95-325AA4483969}">
      <dgm:prSet/>
      <dgm:spPr/>
      <dgm:t>
        <a:bodyPr/>
        <a:lstStyle/>
        <a:p>
          <a:endParaRPr lang="en-IN"/>
        </a:p>
      </dgm:t>
    </dgm:pt>
    <dgm:pt modelId="{6744474F-789E-43B4-AD25-4643A5843A21}" type="sibTrans" cxnId="{B4E8753D-4CBC-4DCB-AC95-325AA4483969}">
      <dgm:prSet/>
      <dgm:spPr/>
      <dgm:t>
        <a:bodyPr/>
        <a:lstStyle/>
        <a:p>
          <a:endParaRPr lang="en-IN"/>
        </a:p>
      </dgm:t>
    </dgm:pt>
    <dgm:pt modelId="{A0F6004F-451A-47A2-9AB0-272032A1761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Evaluation</a:t>
          </a:r>
          <a:endParaRPr lang="en-IN" sz="1400" dirty="0">
            <a:latin typeface="Signika" panose="020B0604020202020204" charset="0"/>
          </a:endParaRPr>
        </a:p>
      </dgm:t>
    </dgm:pt>
    <dgm:pt modelId="{88213CF7-2172-4DF2-B3A2-5382CBC826AE}" type="parTrans" cxnId="{19E6B0B8-B342-457B-A10B-99DEC88DF20A}">
      <dgm:prSet/>
      <dgm:spPr/>
      <dgm:t>
        <a:bodyPr/>
        <a:lstStyle/>
        <a:p>
          <a:endParaRPr lang="en-IN"/>
        </a:p>
      </dgm:t>
    </dgm:pt>
    <dgm:pt modelId="{E90FC3E0-6C07-4C40-B617-6EFA2974ADBE}" type="sibTrans" cxnId="{19E6B0B8-B342-457B-A10B-99DEC88DF20A}">
      <dgm:prSet/>
      <dgm:spPr/>
      <dgm:t>
        <a:bodyPr/>
        <a:lstStyle/>
        <a:p>
          <a:endParaRPr lang="en-IN"/>
        </a:p>
      </dgm:t>
    </dgm:pt>
    <dgm:pt modelId="{80F4F0AD-87A2-4BDC-9739-62B0B0D92E7C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441F500C-6091-412E-A614-39311F555413}" type="pres">
      <dgm:prSet presAssocID="{F1919C5F-0B60-4BF3-BB16-2411330B6D6E}" presName="node" presStyleLbl="node1" presStyleIdx="0" presStyleCnt="10" custScaleX="134344">
        <dgm:presLayoutVars>
          <dgm:bulletEnabled val="1"/>
        </dgm:presLayoutVars>
      </dgm:prSet>
      <dgm:spPr/>
    </dgm:pt>
    <dgm:pt modelId="{015060E0-EE6F-489D-9465-78D745AD4989}" type="pres">
      <dgm:prSet presAssocID="{63097716-4372-4815-BF12-7CFEEC400250}" presName="sibTrans" presStyleLbl="sibTrans2D1" presStyleIdx="0" presStyleCnt="9"/>
      <dgm:spPr/>
    </dgm:pt>
    <dgm:pt modelId="{D6892A07-B831-4D98-87B4-E106886B9A82}" type="pres">
      <dgm:prSet presAssocID="{63097716-4372-4815-BF12-7CFEEC400250}" presName="connectorText" presStyleLbl="sibTrans2D1" presStyleIdx="0" presStyleCnt="9"/>
      <dgm:spPr/>
    </dgm:pt>
    <dgm:pt modelId="{B4E4E789-E419-47E7-AEE8-890F33799779}" type="pres">
      <dgm:prSet presAssocID="{AE2B21EC-845E-47F5-9BFD-09F782055130}" presName="node" presStyleLbl="node1" presStyleIdx="1" presStyleCnt="10" custScaleX="217473" custScaleY="179921">
        <dgm:presLayoutVars>
          <dgm:bulletEnabled val="1"/>
        </dgm:presLayoutVars>
      </dgm:prSet>
      <dgm:spPr/>
    </dgm:pt>
    <dgm:pt modelId="{45D1E0A7-7295-4BAD-9779-19C9811C5A56}" type="pres">
      <dgm:prSet presAssocID="{C33CB085-EFDE-42F0-A114-270E85704C58}" presName="sibTrans" presStyleLbl="sibTrans2D1" presStyleIdx="1" presStyleCnt="9"/>
      <dgm:spPr/>
    </dgm:pt>
    <dgm:pt modelId="{5387C945-D148-4FA2-87CA-0A33C1219EEB}" type="pres">
      <dgm:prSet presAssocID="{C33CB085-EFDE-42F0-A114-270E85704C58}" presName="connectorText" presStyleLbl="sibTrans2D1" presStyleIdx="1" presStyleCnt="9"/>
      <dgm:spPr/>
    </dgm:pt>
    <dgm:pt modelId="{78E97D2B-CB14-4F6F-B573-6D26F0BC563F}" type="pres">
      <dgm:prSet presAssocID="{7A70ED16-B3AA-4CA4-8778-1F31955FDCA8}" presName="node" presStyleLbl="node1" presStyleIdx="2" presStyleCnt="10" custScaleX="110288">
        <dgm:presLayoutVars>
          <dgm:bulletEnabled val="1"/>
        </dgm:presLayoutVars>
      </dgm:prSet>
      <dgm:spPr/>
    </dgm:pt>
    <dgm:pt modelId="{44806EEE-A7DC-4531-9286-0807645ED166}" type="pres">
      <dgm:prSet presAssocID="{FEC23654-D6B5-4135-A32B-2098876548AA}" presName="sibTrans" presStyleLbl="sibTrans2D1" presStyleIdx="2" presStyleCnt="9"/>
      <dgm:spPr/>
    </dgm:pt>
    <dgm:pt modelId="{0D9BD72A-BC3F-4A4C-9415-A66ABFA0166D}" type="pres">
      <dgm:prSet presAssocID="{FEC23654-D6B5-4135-A32B-2098876548AA}" presName="connectorText" presStyleLbl="sibTrans2D1" presStyleIdx="2" presStyleCnt="9"/>
      <dgm:spPr/>
    </dgm:pt>
    <dgm:pt modelId="{CF2BA001-07D1-40B8-BF2D-0F9A487E49DB}" type="pres">
      <dgm:prSet presAssocID="{70177069-7EE8-4A44-807A-5DFC8021295D}" presName="node" presStyleLbl="node1" presStyleIdx="3" presStyleCnt="10">
        <dgm:presLayoutVars>
          <dgm:bulletEnabled val="1"/>
        </dgm:presLayoutVars>
      </dgm:prSet>
      <dgm:spPr/>
    </dgm:pt>
    <dgm:pt modelId="{97F4072F-954A-473F-BC38-AC8F008F284D}" type="pres">
      <dgm:prSet presAssocID="{A3C2F60F-86E6-458B-A3D7-AC169CDC9369}" presName="sibTrans" presStyleLbl="sibTrans2D1" presStyleIdx="3" presStyleCnt="9"/>
      <dgm:spPr/>
    </dgm:pt>
    <dgm:pt modelId="{0F819D02-1BC9-4E0B-999F-EEA16BED6E1B}" type="pres">
      <dgm:prSet presAssocID="{A3C2F60F-86E6-458B-A3D7-AC169CDC9369}" presName="connectorText" presStyleLbl="sibTrans2D1" presStyleIdx="3" presStyleCnt="9"/>
      <dgm:spPr/>
    </dgm:pt>
    <dgm:pt modelId="{1B9DD475-866A-4266-B806-A566A268FDC8}" type="pres">
      <dgm:prSet presAssocID="{5F6BE903-00CD-4F3E-81F3-29A4D15CCF84}" presName="node" presStyleLbl="node1" presStyleIdx="4" presStyleCnt="10" custScaleX="125639">
        <dgm:presLayoutVars>
          <dgm:bulletEnabled val="1"/>
        </dgm:presLayoutVars>
      </dgm:prSet>
      <dgm:spPr/>
    </dgm:pt>
    <dgm:pt modelId="{844A006A-9353-4A84-A956-8B43503C75F7}" type="pres">
      <dgm:prSet presAssocID="{D40AA036-5618-4B46-851F-5D7EC06CCDE9}" presName="sibTrans" presStyleLbl="sibTrans2D1" presStyleIdx="4" presStyleCnt="9"/>
      <dgm:spPr/>
    </dgm:pt>
    <dgm:pt modelId="{DD0A9C00-059F-469E-9FF1-D601006B47AD}" type="pres">
      <dgm:prSet presAssocID="{D40AA036-5618-4B46-851F-5D7EC06CCDE9}" presName="connectorText" presStyleLbl="sibTrans2D1" presStyleIdx="4" presStyleCnt="9"/>
      <dgm:spPr/>
    </dgm:pt>
    <dgm:pt modelId="{A2C49CD2-93A8-4F96-A4F9-C09915412361}" type="pres">
      <dgm:prSet presAssocID="{717C1726-2C1F-4769-B7B8-CA70E92B3691}" presName="node" presStyleLbl="node1" presStyleIdx="5" presStyleCnt="10">
        <dgm:presLayoutVars>
          <dgm:bulletEnabled val="1"/>
        </dgm:presLayoutVars>
      </dgm:prSet>
      <dgm:spPr/>
    </dgm:pt>
    <dgm:pt modelId="{31C8515D-B4FD-4D03-91F4-1A38B014CC85}" type="pres">
      <dgm:prSet presAssocID="{0022EE02-1959-4695-97A2-AD2987976595}" presName="sibTrans" presStyleLbl="sibTrans2D1" presStyleIdx="5" presStyleCnt="9"/>
      <dgm:spPr/>
    </dgm:pt>
    <dgm:pt modelId="{9A0F944D-9E9E-413D-B046-50A16E23D0BB}" type="pres">
      <dgm:prSet presAssocID="{0022EE02-1959-4695-97A2-AD2987976595}" presName="connectorText" presStyleLbl="sibTrans2D1" presStyleIdx="5" presStyleCnt="9"/>
      <dgm:spPr/>
    </dgm:pt>
    <dgm:pt modelId="{27A05AFD-90B2-471E-BC28-82F3C8938E54}" type="pres">
      <dgm:prSet presAssocID="{B7B27778-BF8F-4B69-92D0-BBE59682001E}" presName="node" presStyleLbl="node1" presStyleIdx="6" presStyleCnt="10">
        <dgm:presLayoutVars>
          <dgm:bulletEnabled val="1"/>
        </dgm:presLayoutVars>
      </dgm:prSet>
      <dgm:spPr/>
    </dgm:pt>
    <dgm:pt modelId="{4AE8D362-991C-47C9-B62E-1C59C8B57423}" type="pres">
      <dgm:prSet presAssocID="{75623DDD-5B6D-42B9-A7F0-8B1426D85372}" presName="sibTrans" presStyleLbl="sibTrans2D1" presStyleIdx="6" presStyleCnt="9"/>
      <dgm:spPr/>
    </dgm:pt>
    <dgm:pt modelId="{9B49C0E3-88F3-4B94-9CD1-722096A991FE}" type="pres">
      <dgm:prSet presAssocID="{75623DDD-5B6D-42B9-A7F0-8B1426D85372}" presName="connectorText" presStyleLbl="sibTrans2D1" presStyleIdx="6" presStyleCnt="9"/>
      <dgm:spPr/>
    </dgm:pt>
    <dgm:pt modelId="{1F058DAE-6A24-4CED-8AB4-96A8C895EDBE}" type="pres">
      <dgm:prSet presAssocID="{6CBE5EE7-6986-4117-B92C-C50A3905E542}" presName="node" presStyleLbl="node1" presStyleIdx="7" presStyleCnt="10">
        <dgm:presLayoutVars>
          <dgm:bulletEnabled val="1"/>
        </dgm:presLayoutVars>
      </dgm:prSet>
      <dgm:spPr/>
    </dgm:pt>
    <dgm:pt modelId="{9FCC35CE-3490-4B9A-813A-04ECCC9FBE14}" type="pres">
      <dgm:prSet presAssocID="{81F41C1D-9A1D-49A1-AD48-E4929F374C4C}" presName="sibTrans" presStyleLbl="sibTrans2D1" presStyleIdx="7" presStyleCnt="9"/>
      <dgm:spPr/>
    </dgm:pt>
    <dgm:pt modelId="{C6C5E603-0194-4119-B2A7-61FF92CA3251}" type="pres">
      <dgm:prSet presAssocID="{81F41C1D-9A1D-49A1-AD48-E4929F374C4C}" presName="connectorText" presStyleLbl="sibTrans2D1" presStyleIdx="7" presStyleCnt="9"/>
      <dgm:spPr/>
    </dgm:pt>
    <dgm:pt modelId="{D07FF242-0545-4999-BE3F-6452596D8C07}" type="pres">
      <dgm:prSet presAssocID="{44AF8C23-F7CE-4A7B-A8AB-598A087A9D6B}" presName="node" presStyleLbl="node1" presStyleIdx="8" presStyleCnt="10">
        <dgm:presLayoutVars>
          <dgm:bulletEnabled val="1"/>
        </dgm:presLayoutVars>
      </dgm:prSet>
      <dgm:spPr/>
    </dgm:pt>
    <dgm:pt modelId="{802EC100-3D3E-422E-9EFC-A93F0E464F43}" type="pres">
      <dgm:prSet presAssocID="{6744474F-789E-43B4-AD25-4643A5843A21}" presName="sibTrans" presStyleLbl="sibTrans2D1" presStyleIdx="8" presStyleCnt="9"/>
      <dgm:spPr/>
    </dgm:pt>
    <dgm:pt modelId="{90450AE7-2E59-4B55-AFBA-1AFA39B15807}" type="pres">
      <dgm:prSet presAssocID="{6744474F-789E-43B4-AD25-4643A5843A21}" presName="connectorText" presStyleLbl="sibTrans2D1" presStyleIdx="8" presStyleCnt="9"/>
      <dgm:spPr/>
    </dgm:pt>
    <dgm:pt modelId="{DA524A9F-68FA-42B8-827A-0FE382BBAEA6}" type="pres">
      <dgm:prSet presAssocID="{A0F6004F-451A-47A2-9AB0-272032A17612}" presName="node" presStyleLbl="node1" presStyleIdx="9" presStyleCnt="10">
        <dgm:presLayoutVars>
          <dgm:bulletEnabled val="1"/>
        </dgm:presLayoutVars>
      </dgm:prSet>
      <dgm:spPr/>
    </dgm:pt>
  </dgm:ptLst>
  <dgm:cxnLst>
    <dgm:cxn modelId="{1A4DB908-1769-4E11-AF1B-C197AE0A39BC}" type="presOf" srcId="{44AF8C23-F7CE-4A7B-A8AB-598A087A9D6B}" destId="{D07FF242-0545-4999-BE3F-6452596D8C07}" srcOrd="0" destOrd="0" presId="urn:microsoft.com/office/officeart/2005/8/layout/process5"/>
    <dgm:cxn modelId="{572F220B-DABE-42C3-9B8F-67D5E2D027C4}" type="presOf" srcId="{6CBE5EE7-6986-4117-B92C-C50A3905E542}" destId="{1F058DAE-6A24-4CED-8AB4-96A8C895EDBE}" srcOrd="0" destOrd="0" presId="urn:microsoft.com/office/officeart/2005/8/layout/process5"/>
    <dgm:cxn modelId="{19C4AF16-9AF4-4AFE-A29A-13337CAF3281}" type="presOf" srcId="{C33CB085-EFDE-42F0-A114-270E85704C58}" destId="{45D1E0A7-7295-4BAD-9779-19C9811C5A56}" srcOrd="0" destOrd="0" presId="urn:microsoft.com/office/officeart/2005/8/layout/process5"/>
    <dgm:cxn modelId="{2AC54717-0782-440F-9ED6-2774CD039A6D}" type="presOf" srcId="{F1919C5F-0B60-4BF3-BB16-2411330B6D6E}" destId="{441F500C-6091-412E-A614-39311F555413}" srcOrd="0" destOrd="0" presId="urn:microsoft.com/office/officeart/2005/8/layout/process5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E86D6D1E-91D4-4552-81A8-E6F3C4A3B400}" type="presOf" srcId="{A3C2F60F-86E6-458B-A3D7-AC169CDC9369}" destId="{97F4072F-954A-473F-BC38-AC8F008F284D}" srcOrd="0" destOrd="0" presId="urn:microsoft.com/office/officeart/2005/8/layout/process5"/>
    <dgm:cxn modelId="{604DC725-A4A7-4750-B4AB-316176DF2D98}" type="presOf" srcId="{D40AA036-5618-4B46-851F-5D7EC06CCDE9}" destId="{DD0A9C00-059F-469E-9FF1-D601006B47AD}" srcOrd="1" destOrd="0" presId="urn:microsoft.com/office/officeart/2005/8/layout/process5"/>
    <dgm:cxn modelId="{D5C35427-A99E-4A90-B91D-4E8776D27A67}" srcId="{961CE468-5611-453E-96F8-F555B8B701A5}" destId="{717C1726-2C1F-4769-B7B8-CA70E92B3691}" srcOrd="5" destOrd="0" parTransId="{17BB86D5-EE76-4CDD-A011-CC0FA3586948}" sibTransId="{0022EE02-1959-4695-97A2-AD2987976595}"/>
    <dgm:cxn modelId="{8CDE4F33-502F-4E76-9843-80BC2D2E6B00}" type="presOf" srcId="{5F6BE903-00CD-4F3E-81F3-29A4D15CCF84}" destId="{1B9DD475-866A-4266-B806-A566A268FDC8}" srcOrd="0" destOrd="0" presId="urn:microsoft.com/office/officeart/2005/8/layout/process5"/>
    <dgm:cxn modelId="{BC475838-D667-4638-A3DF-D5CBFFD12AC6}" type="presOf" srcId="{FEC23654-D6B5-4135-A32B-2098876548AA}" destId="{0D9BD72A-BC3F-4A4C-9415-A66ABFA0166D}" srcOrd="1" destOrd="0" presId="urn:microsoft.com/office/officeart/2005/8/layout/process5"/>
    <dgm:cxn modelId="{B4E8753D-4CBC-4DCB-AC95-325AA4483969}" srcId="{961CE468-5611-453E-96F8-F555B8B701A5}" destId="{44AF8C23-F7CE-4A7B-A8AB-598A087A9D6B}" srcOrd="8" destOrd="0" parTransId="{0B46EA49-5B9D-44E1-B7BB-DD5F4CFF4F51}" sibTransId="{6744474F-789E-43B4-AD25-4643A5843A21}"/>
    <dgm:cxn modelId="{BC739542-8F4B-42F5-B5D4-6F4EB967E24D}" type="presOf" srcId="{961CE468-5611-453E-96F8-F555B8B701A5}" destId="{80F4F0AD-87A2-4BDC-9739-62B0B0D92E7C}" srcOrd="0" destOrd="0" presId="urn:microsoft.com/office/officeart/2005/8/layout/process5"/>
    <dgm:cxn modelId="{F9D95B63-DE19-48F9-9057-8DAE45CB67B6}" srcId="{961CE468-5611-453E-96F8-F555B8B701A5}" destId="{AE2B21EC-845E-47F5-9BFD-09F782055130}" srcOrd="1" destOrd="0" parTransId="{36C04CEB-935E-4631-ACBC-D25DF3ACD2F3}" sibTransId="{C33CB085-EFDE-42F0-A114-270E85704C58}"/>
    <dgm:cxn modelId="{305C6345-0B08-4945-9D21-955194836FD4}" type="presOf" srcId="{717C1726-2C1F-4769-B7B8-CA70E92B3691}" destId="{A2C49CD2-93A8-4F96-A4F9-C09915412361}" srcOrd="0" destOrd="0" presId="urn:microsoft.com/office/officeart/2005/8/layout/process5"/>
    <dgm:cxn modelId="{3622534F-44C2-41FD-A8FB-E9E34388E8BE}" type="presOf" srcId="{B7B27778-BF8F-4B69-92D0-BBE59682001E}" destId="{27A05AFD-90B2-471E-BC28-82F3C8938E54}" srcOrd="0" destOrd="0" presId="urn:microsoft.com/office/officeart/2005/8/layout/process5"/>
    <dgm:cxn modelId="{5313DB55-EBCD-4250-AB07-4F14DC5A7F3A}" srcId="{AE2B21EC-845E-47F5-9BFD-09F782055130}" destId="{9E32FF7A-A785-49E7-BFDE-627DA31D76D8}" srcOrd="0" destOrd="0" parTransId="{260B55B3-C828-47EC-9BF3-9B0C34F160FF}" sibTransId="{2C5802D0-70AC-4F38-B551-15BB8DEE9AD0}"/>
    <dgm:cxn modelId="{33BAED76-1C95-453C-BC33-ED021AA1DB2E}" type="presOf" srcId="{FEC23654-D6B5-4135-A32B-2098876548AA}" destId="{44806EEE-A7DC-4531-9286-0807645ED166}" srcOrd="0" destOrd="0" presId="urn:microsoft.com/office/officeart/2005/8/layout/process5"/>
    <dgm:cxn modelId="{1151DE5A-A45A-4894-9FA8-111E6039A23D}" type="presOf" srcId="{A3C2F60F-86E6-458B-A3D7-AC169CDC9369}" destId="{0F819D02-1BC9-4E0B-999F-EEA16BED6E1B}" srcOrd="1" destOrd="0" presId="urn:microsoft.com/office/officeart/2005/8/layout/process5"/>
    <dgm:cxn modelId="{F8969C7F-CD5C-4AB0-AB67-7C8DE07F3D23}" srcId="{961CE468-5611-453E-96F8-F555B8B701A5}" destId="{5F6BE903-00CD-4F3E-81F3-29A4D15CCF84}" srcOrd="4" destOrd="0" parTransId="{C8307286-0A7C-4B41-8333-B84B7F1B2BCE}" sibTransId="{D40AA036-5618-4B46-851F-5D7EC06CCDE9}"/>
    <dgm:cxn modelId="{E0AE1A80-9FBD-4F45-955C-AED1D3466CDE}" type="presOf" srcId="{D40AA036-5618-4B46-851F-5D7EC06CCDE9}" destId="{844A006A-9353-4A84-A956-8B43503C75F7}" srcOrd="0" destOrd="0" presId="urn:microsoft.com/office/officeart/2005/8/layout/process5"/>
    <dgm:cxn modelId="{5260E183-C3BB-4808-9E07-30F5F46A8686}" type="presOf" srcId="{7A70ED16-B3AA-4CA4-8778-1F31955FDCA8}" destId="{78E97D2B-CB14-4F6F-B573-6D26F0BC563F}" srcOrd="0" destOrd="0" presId="urn:microsoft.com/office/officeart/2005/8/layout/process5"/>
    <dgm:cxn modelId="{F9A19D8E-C9C2-4D06-AD23-5E064C681AC4}" type="presOf" srcId="{AB7BF160-DA81-4AE4-A01E-D165847836E5}" destId="{B4E4E789-E419-47E7-AEE8-890F33799779}" srcOrd="0" destOrd="3" presId="urn:microsoft.com/office/officeart/2005/8/layout/process5"/>
    <dgm:cxn modelId="{D165DD95-50CF-409D-B239-C44003A22E2D}" type="presOf" srcId="{A0F6004F-451A-47A2-9AB0-272032A17612}" destId="{DA524A9F-68FA-42B8-827A-0FE382BBAEA6}" srcOrd="0" destOrd="0" presId="urn:microsoft.com/office/officeart/2005/8/layout/process5"/>
    <dgm:cxn modelId="{FD13C797-193E-4F51-B390-51ECABBF93B2}" type="presOf" srcId="{C33CB085-EFDE-42F0-A114-270E85704C58}" destId="{5387C945-D148-4FA2-87CA-0A33C1219EEB}" srcOrd="1" destOrd="0" presId="urn:microsoft.com/office/officeart/2005/8/layout/process5"/>
    <dgm:cxn modelId="{D45ECB9D-C369-408C-B529-1C58AE0EDBFD}" type="presOf" srcId="{2E2321F3-7818-43F6-8F87-9A9BB9985807}" destId="{B4E4E789-E419-47E7-AEE8-890F33799779}" srcOrd="0" destOrd="2" presId="urn:microsoft.com/office/officeart/2005/8/layout/process5"/>
    <dgm:cxn modelId="{0AC6F5A4-8079-44BF-8F62-9BB156433727}" type="presOf" srcId="{81F41C1D-9A1D-49A1-AD48-E4929F374C4C}" destId="{C6C5E603-0194-4119-B2A7-61FF92CA3251}" srcOrd="1" destOrd="0" presId="urn:microsoft.com/office/officeart/2005/8/layout/process5"/>
    <dgm:cxn modelId="{111F47B3-4936-4799-98E3-0ED9BB2E9923}" type="presOf" srcId="{6744474F-789E-43B4-AD25-4643A5843A21}" destId="{90450AE7-2E59-4B55-AFBA-1AFA39B15807}" srcOrd="1" destOrd="0" presId="urn:microsoft.com/office/officeart/2005/8/layout/process5"/>
    <dgm:cxn modelId="{19E6B0B8-B342-457B-A10B-99DEC88DF20A}" srcId="{961CE468-5611-453E-96F8-F555B8B701A5}" destId="{A0F6004F-451A-47A2-9AB0-272032A17612}" srcOrd="9" destOrd="0" parTransId="{88213CF7-2172-4DF2-B3A2-5382CBC826AE}" sibTransId="{E90FC3E0-6C07-4C40-B617-6EFA2974ADBE}"/>
    <dgm:cxn modelId="{1254BBB8-572A-488F-A831-1118A29A508A}" type="presOf" srcId="{75623DDD-5B6D-42B9-A7F0-8B1426D85372}" destId="{4AE8D362-991C-47C9-B62E-1C59C8B57423}" srcOrd="0" destOrd="0" presId="urn:microsoft.com/office/officeart/2005/8/layout/process5"/>
    <dgm:cxn modelId="{406DDCC3-C66B-4F11-BFA0-AA2B0B2AEE64}" type="presOf" srcId="{63097716-4372-4815-BF12-7CFEEC400250}" destId="{015060E0-EE6F-489D-9465-78D745AD4989}" srcOrd="0" destOrd="0" presId="urn:microsoft.com/office/officeart/2005/8/layout/process5"/>
    <dgm:cxn modelId="{1D90E4C7-5246-49C7-8BE2-80A5A407879F}" type="presOf" srcId="{81F41C1D-9A1D-49A1-AD48-E4929F374C4C}" destId="{9FCC35CE-3490-4B9A-813A-04ECCC9FBE14}" srcOrd="0" destOrd="0" presId="urn:microsoft.com/office/officeart/2005/8/layout/process5"/>
    <dgm:cxn modelId="{E26FBECC-6567-4648-B050-CA6A87F1D695}" srcId="{961CE468-5611-453E-96F8-F555B8B701A5}" destId="{6CBE5EE7-6986-4117-B92C-C50A3905E542}" srcOrd="7" destOrd="0" parTransId="{C1824255-C924-4B6F-AD1C-A9FAE0FFDBA9}" sibTransId="{81F41C1D-9A1D-49A1-AD48-E4929F374C4C}"/>
    <dgm:cxn modelId="{8C8B15D0-70FE-4EF6-BABB-C9AB0846ABF3}" type="presOf" srcId="{6744474F-789E-43B4-AD25-4643A5843A21}" destId="{802EC100-3D3E-422E-9EFC-A93F0E464F43}" srcOrd="0" destOrd="0" presId="urn:microsoft.com/office/officeart/2005/8/layout/process5"/>
    <dgm:cxn modelId="{5227A5D4-00B9-4977-80E9-916421F4BDD5}" srcId="{AE2B21EC-845E-47F5-9BFD-09F782055130}" destId="{AB7BF160-DA81-4AE4-A01E-D165847836E5}" srcOrd="2" destOrd="0" parTransId="{44CC27A9-AB43-43DC-9179-9101F9F9B6BC}" sibTransId="{9EDD09AA-8A0A-431B-9FBD-5066F9C88729}"/>
    <dgm:cxn modelId="{71723CD5-9C47-44C9-92B2-A9AD03884D00}" type="presOf" srcId="{AE2B21EC-845E-47F5-9BFD-09F782055130}" destId="{B4E4E789-E419-47E7-AEE8-890F33799779}" srcOrd="0" destOrd="0" presId="urn:microsoft.com/office/officeart/2005/8/layout/process5"/>
    <dgm:cxn modelId="{062A11D7-9693-484D-A19C-31560BEBDEE0}" type="presOf" srcId="{70177069-7EE8-4A44-807A-5DFC8021295D}" destId="{CF2BA001-07D1-40B8-BF2D-0F9A487E49DB}" srcOrd="0" destOrd="0" presId="urn:microsoft.com/office/officeart/2005/8/layout/process5"/>
    <dgm:cxn modelId="{AC6512DB-7E6C-4E4F-94F6-26EC6F6B20DB}" type="presOf" srcId="{0022EE02-1959-4695-97A2-AD2987976595}" destId="{9A0F944D-9E9E-413D-B046-50A16E23D0BB}" srcOrd="1" destOrd="0" presId="urn:microsoft.com/office/officeart/2005/8/layout/process5"/>
    <dgm:cxn modelId="{14F3B3DC-640E-43E0-8FE0-3A7A6A84888B}" type="presOf" srcId="{63097716-4372-4815-BF12-7CFEEC400250}" destId="{D6892A07-B831-4D98-87B4-E106886B9A82}" srcOrd="1" destOrd="0" presId="urn:microsoft.com/office/officeart/2005/8/layout/process5"/>
    <dgm:cxn modelId="{F73B84DF-44B5-4731-B397-E17B86F51E37}" type="presOf" srcId="{75623DDD-5B6D-42B9-A7F0-8B1426D85372}" destId="{9B49C0E3-88F3-4B94-9CD1-722096A991FE}" srcOrd="1" destOrd="0" presId="urn:microsoft.com/office/officeart/2005/8/layout/process5"/>
    <dgm:cxn modelId="{0F9142E3-AE2E-472A-B4C4-DB4AFD14A036}" srcId="{AE2B21EC-845E-47F5-9BFD-09F782055130}" destId="{2E2321F3-7818-43F6-8F87-9A9BB9985807}" srcOrd="1" destOrd="0" parTransId="{1311DE4B-655F-4CF7-A028-743C1D13543D}" sibTransId="{DDBAD064-C1D9-4B92-8AA0-302C789720B0}"/>
    <dgm:cxn modelId="{FDB9DAE4-14C9-44AA-99B1-22F4BAFADAB1}" srcId="{961CE468-5611-453E-96F8-F555B8B701A5}" destId="{7A70ED16-B3AA-4CA4-8778-1F31955FDCA8}" srcOrd="2" destOrd="0" parTransId="{81F82045-5908-438C-BE1F-251CE5E4D296}" sibTransId="{FEC23654-D6B5-4135-A32B-2098876548AA}"/>
    <dgm:cxn modelId="{99F64FEF-F727-4DE2-B0DE-8A0EB4BB1A3A}" srcId="{961CE468-5611-453E-96F8-F555B8B701A5}" destId="{B7B27778-BF8F-4B69-92D0-BBE59682001E}" srcOrd="6" destOrd="0" parTransId="{A1FBA684-4E0E-4A42-9E6A-63306C812CF6}" sibTransId="{75623DDD-5B6D-42B9-A7F0-8B1426D85372}"/>
    <dgm:cxn modelId="{F70CA7EF-26E7-4D9B-AB18-84F133AF6119}" srcId="{961CE468-5611-453E-96F8-F555B8B701A5}" destId="{70177069-7EE8-4A44-807A-5DFC8021295D}" srcOrd="3" destOrd="0" parTransId="{965333F8-00F1-406D-B9A8-FE8221A092D2}" sibTransId="{A3C2F60F-86E6-458B-A3D7-AC169CDC9369}"/>
    <dgm:cxn modelId="{B47C09F5-39EE-4F61-AD78-6ADB4F20A5D2}" type="presOf" srcId="{9E32FF7A-A785-49E7-BFDE-627DA31D76D8}" destId="{B4E4E789-E419-47E7-AEE8-890F33799779}" srcOrd="0" destOrd="1" presId="urn:microsoft.com/office/officeart/2005/8/layout/process5"/>
    <dgm:cxn modelId="{BD476BF5-9F96-4CAC-9910-DE53926E19A0}" type="presOf" srcId="{0022EE02-1959-4695-97A2-AD2987976595}" destId="{31C8515D-B4FD-4D03-91F4-1A38B014CC85}" srcOrd="0" destOrd="0" presId="urn:microsoft.com/office/officeart/2005/8/layout/process5"/>
    <dgm:cxn modelId="{1FC94E05-E41B-401F-86AF-A11D0643A93E}" type="presParOf" srcId="{80F4F0AD-87A2-4BDC-9739-62B0B0D92E7C}" destId="{441F500C-6091-412E-A614-39311F555413}" srcOrd="0" destOrd="0" presId="urn:microsoft.com/office/officeart/2005/8/layout/process5"/>
    <dgm:cxn modelId="{801BD3EC-3805-4C24-8DEB-E888E565715C}" type="presParOf" srcId="{80F4F0AD-87A2-4BDC-9739-62B0B0D92E7C}" destId="{015060E0-EE6F-489D-9465-78D745AD4989}" srcOrd="1" destOrd="0" presId="urn:microsoft.com/office/officeart/2005/8/layout/process5"/>
    <dgm:cxn modelId="{2EA72E2E-CD26-442E-A5FE-6336B4112913}" type="presParOf" srcId="{015060E0-EE6F-489D-9465-78D745AD4989}" destId="{D6892A07-B831-4D98-87B4-E106886B9A82}" srcOrd="0" destOrd="0" presId="urn:microsoft.com/office/officeart/2005/8/layout/process5"/>
    <dgm:cxn modelId="{6C74CDAA-3377-45C6-8D69-ECACA4AE90C5}" type="presParOf" srcId="{80F4F0AD-87A2-4BDC-9739-62B0B0D92E7C}" destId="{B4E4E789-E419-47E7-AEE8-890F33799779}" srcOrd="2" destOrd="0" presId="urn:microsoft.com/office/officeart/2005/8/layout/process5"/>
    <dgm:cxn modelId="{6E729A4B-E229-44A7-B9FF-FE25E67061AD}" type="presParOf" srcId="{80F4F0AD-87A2-4BDC-9739-62B0B0D92E7C}" destId="{45D1E0A7-7295-4BAD-9779-19C9811C5A56}" srcOrd="3" destOrd="0" presId="urn:microsoft.com/office/officeart/2005/8/layout/process5"/>
    <dgm:cxn modelId="{0AC84729-B092-42D7-8F4D-17EAFA761925}" type="presParOf" srcId="{45D1E0A7-7295-4BAD-9779-19C9811C5A56}" destId="{5387C945-D148-4FA2-87CA-0A33C1219EEB}" srcOrd="0" destOrd="0" presId="urn:microsoft.com/office/officeart/2005/8/layout/process5"/>
    <dgm:cxn modelId="{62D89808-55AD-477D-A52D-C25145E81DF4}" type="presParOf" srcId="{80F4F0AD-87A2-4BDC-9739-62B0B0D92E7C}" destId="{78E97D2B-CB14-4F6F-B573-6D26F0BC563F}" srcOrd="4" destOrd="0" presId="urn:microsoft.com/office/officeart/2005/8/layout/process5"/>
    <dgm:cxn modelId="{3F525A91-37E6-43F4-B211-ADBB5E6C6819}" type="presParOf" srcId="{80F4F0AD-87A2-4BDC-9739-62B0B0D92E7C}" destId="{44806EEE-A7DC-4531-9286-0807645ED166}" srcOrd="5" destOrd="0" presId="urn:microsoft.com/office/officeart/2005/8/layout/process5"/>
    <dgm:cxn modelId="{8306145E-7C1A-4553-96A6-223781C0397B}" type="presParOf" srcId="{44806EEE-A7DC-4531-9286-0807645ED166}" destId="{0D9BD72A-BC3F-4A4C-9415-A66ABFA0166D}" srcOrd="0" destOrd="0" presId="urn:microsoft.com/office/officeart/2005/8/layout/process5"/>
    <dgm:cxn modelId="{21DAC7B5-9C11-43C5-ACF4-7CAA630E3F03}" type="presParOf" srcId="{80F4F0AD-87A2-4BDC-9739-62B0B0D92E7C}" destId="{CF2BA001-07D1-40B8-BF2D-0F9A487E49DB}" srcOrd="6" destOrd="0" presId="urn:microsoft.com/office/officeart/2005/8/layout/process5"/>
    <dgm:cxn modelId="{1770B8B8-3FD8-4350-B822-5B188BCC0ACD}" type="presParOf" srcId="{80F4F0AD-87A2-4BDC-9739-62B0B0D92E7C}" destId="{97F4072F-954A-473F-BC38-AC8F008F284D}" srcOrd="7" destOrd="0" presId="urn:microsoft.com/office/officeart/2005/8/layout/process5"/>
    <dgm:cxn modelId="{8EEB764E-FD9F-437D-9C9C-220933257008}" type="presParOf" srcId="{97F4072F-954A-473F-BC38-AC8F008F284D}" destId="{0F819D02-1BC9-4E0B-999F-EEA16BED6E1B}" srcOrd="0" destOrd="0" presId="urn:microsoft.com/office/officeart/2005/8/layout/process5"/>
    <dgm:cxn modelId="{D1FEC22F-7D9D-4FC8-8308-1CE6EF615D05}" type="presParOf" srcId="{80F4F0AD-87A2-4BDC-9739-62B0B0D92E7C}" destId="{1B9DD475-866A-4266-B806-A566A268FDC8}" srcOrd="8" destOrd="0" presId="urn:microsoft.com/office/officeart/2005/8/layout/process5"/>
    <dgm:cxn modelId="{2E72893A-FCBB-4B66-BD6A-A3EDB6D3BE89}" type="presParOf" srcId="{80F4F0AD-87A2-4BDC-9739-62B0B0D92E7C}" destId="{844A006A-9353-4A84-A956-8B43503C75F7}" srcOrd="9" destOrd="0" presId="urn:microsoft.com/office/officeart/2005/8/layout/process5"/>
    <dgm:cxn modelId="{D8263A6B-B04F-4A22-A016-24C455B825F9}" type="presParOf" srcId="{844A006A-9353-4A84-A956-8B43503C75F7}" destId="{DD0A9C00-059F-469E-9FF1-D601006B47AD}" srcOrd="0" destOrd="0" presId="urn:microsoft.com/office/officeart/2005/8/layout/process5"/>
    <dgm:cxn modelId="{629C1580-64CB-4B9F-AFED-B6FEC1A48D94}" type="presParOf" srcId="{80F4F0AD-87A2-4BDC-9739-62B0B0D92E7C}" destId="{A2C49CD2-93A8-4F96-A4F9-C09915412361}" srcOrd="10" destOrd="0" presId="urn:microsoft.com/office/officeart/2005/8/layout/process5"/>
    <dgm:cxn modelId="{4C026670-73BC-42DE-95A4-FD326FD14218}" type="presParOf" srcId="{80F4F0AD-87A2-4BDC-9739-62B0B0D92E7C}" destId="{31C8515D-B4FD-4D03-91F4-1A38B014CC85}" srcOrd="11" destOrd="0" presId="urn:microsoft.com/office/officeart/2005/8/layout/process5"/>
    <dgm:cxn modelId="{349A0A25-6E66-45C9-A056-685A734D9194}" type="presParOf" srcId="{31C8515D-B4FD-4D03-91F4-1A38B014CC85}" destId="{9A0F944D-9E9E-413D-B046-50A16E23D0BB}" srcOrd="0" destOrd="0" presId="urn:microsoft.com/office/officeart/2005/8/layout/process5"/>
    <dgm:cxn modelId="{AC0C060B-9A61-48C4-AB13-E6A031A521BE}" type="presParOf" srcId="{80F4F0AD-87A2-4BDC-9739-62B0B0D92E7C}" destId="{27A05AFD-90B2-471E-BC28-82F3C8938E54}" srcOrd="12" destOrd="0" presId="urn:microsoft.com/office/officeart/2005/8/layout/process5"/>
    <dgm:cxn modelId="{FEBE5CF2-BF34-4DEF-A29C-12533372178A}" type="presParOf" srcId="{80F4F0AD-87A2-4BDC-9739-62B0B0D92E7C}" destId="{4AE8D362-991C-47C9-B62E-1C59C8B57423}" srcOrd="13" destOrd="0" presId="urn:microsoft.com/office/officeart/2005/8/layout/process5"/>
    <dgm:cxn modelId="{E9842B32-B5BA-44AA-AA46-239C9823DE67}" type="presParOf" srcId="{4AE8D362-991C-47C9-B62E-1C59C8B57423}" destId="{9B49C0E3-88F3-4B94-9CD1-722096A991FE}" srcOrd="0" destOrd="0" presId="urn:microsoft.com/office/officeart/2005/8/layout/process5"/>
    <dgm:cxn modelId="{5DE3DA6E-2499-4713-8609-BE0342F3B1D0}" type="presParOf" srcId="{80F4F0AD-87A2-4BDC-9739-62B0B0D92E7C}" destId="{1F058DAE-6A24-4CED-8AB4-96A8C895EDBE}" srcOrd="14" destOrd="0" presId="urn:microsoft.com/office/officeart/2005/8/layout/process5"/>
    <dgm:cxn modelId="{1F81254D-FE26-43A8-AD3E-7CCBD810BCC9}" type="presParOf" srcId="{80F4F0AD-87A2-4BDC-9739-62B0B0D92E7C}" destId="{9FCC35CE-3490-4B9A-813A-04ECCC9FBE14}" srcOrd="15" destOrd="0" presId="urn:microsoft.com/office/officeart/2005/8/layout/process5"/>
    <dgm:cxn modelId="{B7284B6F-843E-4137-ACA7-FF03FAA5CD4B}" type="presParOf" srcId="{9FCC35CE-3490-4B9A-813A-04ECCC9FBE14}" destId="{C6C5E603-0194-4119-B2A7-61FF92CA3251}" srcOrd="0" destOrd="0" presId="urn:microsoft.com/office/officeart/2005/8/layout/process5"/>
    <dgm:cxn modelId="{4929D50A-E5ED-4533-96A6-7DC64582CFC4}" type="presParOf" srcId="{80F4F0AD-87A2-4BDC-9739-62B0B0D92E7C}" destId="{D07FF242-0545-4999-BE3F-6452596D8C07}" srcOrd="16" destOrd="0" presId="urn:microsoft.com/office/officeart/2005/8/layout/process5"/>
    <dgm:cxn modelId="{E9FEC35C-1C9A-4E0E-964D-959C96938B7F}" type="presParOf" srcId="{80F4F0AD-87A2-4BDC-9739-62B0B0D92E7C}" destId="{802EC100-3D3E-422E-9EFC-A93F0E464F43}" srcOrd="17" destOrd="0" presId="urn:microsoft.com/office/officeart/2005/8/layout/process5"/>
    <dgm:cxn modelId="{B33F8B7E-1B1C-4B69-A084-FCE0DE39FC9A}" type="presParOf" srcId="{802EC100-3D3E-422E-9EFC-A93F0E464F43}" destId="{90450AE7-2E59-4B55-AFBA-1AFA39B15807}" srcOrd="0" destOrd="0" presId="urn:microsoft.com/office/officeart/2005/8/layout/process5"/>
    <dgm:cxn modelId="{43808CCD-F65F-4789-ADDA-D4E748EA2456}" type="presParOf" srcId="{80F4F0AD-87A2-4BDC-9739-62B0B0D92E7C}" destId="{DA524A9F-68FA-42B8-827A-0FE382BBAEA6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400" b="1" dirty="0">
              <a:latin typeface="Signika" panose="020B0604020202020204" charset="0"/>
            </a:rPr>
            <a:t>Panel Discussion</a:t>
          </a: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B29964A-A53F-4A9A-9E49-5BAD15AC1C9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A group of experts or specialists who share their insights and expertise on a particular topic or issue. </a:t>
          </a:r>
          <a:endParaRPr lang="en-IN" sz="1200" dirty="0">
            <a:latin typeface="Signika" panose="020B0604020202020204" charset="0"/>
          </a:endParaRPr>
        </a:p>
      </dgm:t>
    </dgm:pt>
    <dgm:pt modelId="{60108896-B3DD-4E91-A2C9-0007C41404F3}" type="parTrans" cxnId="{7F8E7F49-15FC-41ED-BAAF-D5461CD590C9}">
      <dgm:prSet/>
      <dgm:spPr/>
      <dgm:t>
        <a:bodyPr/>
        <a:lstStyle/>
        <a:p>
          <a:endParaRPr lang="en-IN"/>
        </a:p>
      </dgm:t>
    </dgm:pt>
    <dgm:pt modelId="{0954F0F0-5E9E-4320-9888-E9F57C499B8F}" type="sibTrans" cxnId="{7F8E7F49-15FC-41ED-BAAF-D5461CD590C9}">
      <dgm:prSet/>
      <dgm:spPr/>
      <dgm:t>
        <a:bodyPr/>
        <a:lstStyle/>
        <a:p>
          <a:endParaRPr lang="en-IN"/>
        </a:p>
      </dgm:t>
    </dgm:pt>
    <dgm:pt modelId="{559A0C4B-4E8D-470D-B7F3-F7DA93715BEA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Often used in conferences, seminars, or webinars to provide diverse perspectives and in-depth knowledge to the </a:t>
          </a:r>
          <a:r>
            <a:rPr lang="en-IN" sz="1200" dirty="0">
              <a:latin typeface="Signika" panose="020B0604020202020204" charset="0"/>
            </a:rPr>
            <a:t>audience.</a:t>
          </a:r>
        </a:p>
      </dgm:t>
    </dgm:pt>
    <dgm:pt modelId="{61481DC8-9566-4CE3-B890-D81E2F47AF32}" type="parTrans" cxnId="{2F06FDE5-4579-4AF1-8D4B-51C6C7AD9C0E}">
      <dgm:prSet/>
      <dgm:spPr/>
      <dgm:t>
        <a:bodyPr/>
        <a:lstStyle/>
        <a:p>
          <a:endParaRPr lang="en-IN"/>
        </a:p>
      </dgm:t>
    </dgm:pt>
    <dgm:pt modelId="{AE08543C-3F4C-4388-855F-0AA059B57A78}" type="sibTrans" cxnId="{2F06FDE5-4579-4AF1-8D4B-51C6C7AD9C0E}">
      <dgm:prSet/>
      <dgm:spPr/>
      <dgm:t>
        <a:bodyPr/>
        <a:lstStyle/>
        <a:p>
          <a:endParaRPr lang="en-IN"/>
        </a:p>
      </dgm:t>
    </dgm:pt>
    <dgm:pt modelId="{05DE2054-2110-4806-85F5-C605C0165F94}">
      <dgm:prSet phldrT="[Text]" custT="1"/>
      <dgm:spPr/>
      <dgm:t>
        <a:bodyPr/>
        <a:lstStyle/>
        <a:p>
          <a:r>
            <a:rPr lang="en-IN" sz="1400" b="1" dirty="0">
              <a:latin typeface="Signika" panose="020B0604020202020204" charset="0"/>
            </a:rPr>
            <a:t>Debate-Style Discussions</a:t>
          </a:r>
        </a:p>
      </dgm:t>
    </dgm:pt>
    <dgm:pt modelId="{0BDEBD3B-75E7-4D01-88F5-B9535573102A}" type="parTrans" cxnId="{B8E64FCC-9E81-4E1D-801F-ACA2AC1A9992}">
      <dgm:prSet/>
      <dgm:spPr/>
      <dgm:t>
        <a:bodyPr/>
        <a:lstStyle/>
        <a:p>
          <a:endParaRPr lang="en-IN"/>
        </a:p>
      </dgm:t>
    </dgm:pt>
    <dgm:pt modelId="{374C59CC-855F-4E23-BC68-DD93EA953E45}" type="sibTrans" cxnId="{B8E64FCC-9E81-4E1D-801F-ACA2AC1A9992}">
      <dgm:prSet/>
      <dgm:spPr/>
      <dgm:t>
        <a:bodyPr/>
        <a:lstStyle/>
        <a:p>
          <a:endParaRPr lang="en-IN"/>
        </a:p>
      </dgm:t>
    </dgm:pt>
    <dgm:pt modelId="{6A5D3116-5EC0-4D72-A1BF-BEF7AE72E75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Two or more groups or individuals presenting opposing arguments on a specific topic. Mostly used to encourage critical thinking, refine persuasive skills, and explore multiple sides of an issue. </a:t>
          </a:r>
          <a:endParaRPr lang="en-IN" sz="1200" dirty="0">
            <a:latin typeface="Signika" panose="020B0604020202020204" charset="0"/>
          </a:endParaRPr>
        </a:p>
      </dgm:t>
    </dgm:pt>
    <dgm:pt modelId="{F8725087-37C1-4EE9-B326-D21969A9503C}" type="parTrans" cxnId="{B71B15B5-70E5-48BF-B7B4-5D566C1C629C}">
      <dgm:prSet/>
      <dgm:spPr/>
      <dgm:t>
        <a:bodyPr/>
        <a:lstStyle/>
        <a:p>
          <a:endParaRPr lang="en-IN"/>
        </a:p>
      </dgm:t>
    </dgm:pt>
    <dgm:pt modelId="{0526A5C4-8948-4749-A188-9179357CECEB}" type="sibTrans" cxnId="{B71B15B5-70E5-48BF-B7B4-5D566C1C629C}">
      <dgm:prSet/>
      <dgm:spPr/>
      <dgm:t>
        <a:bodyPr/>
        <a:lstStyle/>
        <a:p>
          <a:endParaRPr lang="en-IN"/>
        </a:p>
      </dgm:t>
    </dgm:pt>
    <dgm:pt modelId="{EBD91502-2FFE-4D3E-824E-C5ED1A1E2C7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Often used in educational settings and sometimes in public forums.</a:t>
          </a:r>
          <a:endParaRPr lang="en-IN" sz="1200" dirty="0">
            <a:latin typeface="Signika" panose="020B0604020202020204" charset="0"/>
          </a:endParaRPr>
        </a:p>
      </dgm:t>
    </dgm:pt>
    <dgm:pt modelId="{0D8B2C30-C170-46B4-A235-ADAC7F01586D}" type="parTrans" cxnId="{40271735-4A3A-41C5-86C2-2B41A9ECF484}">
      <dgm:prSet/>
      <dgm:spPr/>
      <dgm:t>
        <a:bodyPr/>
        <a:lstStyle/>
        <a:p>
          <a:endParaRPr lang="en-IN"/>
        </a:p>
      </dgm:t>
    </dgm:pt>
    <dgm:pt modelId="{7F7FEBD6-302D-4791-B249-0AFD42EF2ABC}" type="sibTrans" cxnId="{40271735-4A3A-41C5-86C2-2B41A9ECF484}">
      <dgm:prSet/>
      <dgm:spPr/>
      <dgm:t>
        <a:bodyPr/>
        <a:lstStyle/>
        <a:p>
          <a:endParaRPr lang="en-IN"/>
        </a:p>
      </dgm:t>
    </dgm:pt>
    <dgm:pt modelId="{BB06E15A-56F2-41D6-887B-4C496DE2B67D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Brainstorming Sessions</a:t>
          </a:r>
          <a:endParaRPr lang="en-IN" sz="1400" b="1" dirty="0">
            <a:latin typeface="Signika" panose="020B0604020202020204" charset="0"/>
          </a:endParaRPr>
        </a:p>
      </dgm:t>
    </dgm:pt>
    <dgm:pt modelId="{51FCDE95-290E-4FF4-BE51-DD2D08C00A12}" type="parTrans" cxnId="{DA052146-0036-4EE9-9C19-2C2558C5CAA0}">
      <dgm:prSet/>
      <dgm:spPr/>
      <dgm:t>
        <a:bodyPr/>
        <a:lstStyle/>
        <a:p>
          <a:endParaRPr lang="en-IN"/>
        </a:p>
      </dgm:t>
    </dgm:pt>
    <dgm:pt modelId="{0ECFB2BF-4171-4C27-893F-725BF648CC2B}" type="sibTrans" cxnId="{DA052146-0036-4EE9-9C19-2C2558C5CAA0}">
      <dgm:prSet/>
      <dgm:spPr/>
      <dgm:t>
        <a:bodyPr/>
        <a:lstStyle/>
        <a:p>
          <a:endParaRPr lang="en-IN"/>
        </a:p>
      </dgm:t>
    </dgm:pt>
    <dgm:pt modelId="{BCE3B817-1555-4669-A02E-A0FAC2B71744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These are aimed at generating creative ideas and solutions.  Participants freely share ideas without judgment. </a:t>
          </a:r>
          <a:endParaRPr lang="en-IN" sz="1200" dirty="0">
            <a:latin typeface="Signika" panose="020B0604020202020204" charset="0"/>
          </a:endParaRPr>
        </a:p>
      </dgm:t>
    </dgm:pt>
    <dgm:pt modelId="{CD99C84E-BB3D-4556-8342-57916B003B70}" type="parTrans" cxnId="{9A2BE090-F2CB-4221-A3E1-28894EF1A54D}">
      <dgm:prSet/>
      <dgm:spPr/>
      <dgm:t>
        <a:bodyPr/>
        <a:lstStyle/>
        <a:p>
          <a:endParaRPr lang="en-IN"/>
        </a:p>
      </dgm:t>
    </dgm:pt>
    <dgm:pt modelId="{FBACA828-7F46-487B-BF9E-6C298AA574E5}" type="sibTrans" cxnId="{9A2BE090-F2CB-4221-A3E1-28894EF1A54D}">
      <dgm:prSet/>
      <dgm:spPr/>
      <dgm:t>
        <a:bodyPr/>
        <a:lstStyle/>
        <a:p>
          <a:endParaRPr lang="en-IN"/>
        </a:p>
      </dgm:t>
    </dgm:pt>
    <dgm:pt modelId="{1E8C3B5D-9062-4918-9D74-500EE2DCB230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Often used in team meetings, innovation sessions, and problem-solving contexts.</a:t>
          </a:r>
          <a:endParaRPr lang="en-IN" sz="1200" dirty="0">
            <a:latin typeface="Signika" panose="020B0604020202020204" charset="0"/>
          </a:endParaRPr>
        </a:p>
      </dgm:t>
    </dgm:pt>
    <dgm:pt modelId="{0F31DFB5-678A-4C85-A1C2-057FAB50E97F}" type="parTrans" cxnId="{A164EC59-81A2-412D-AF3A-59C97A8A9796}">
      <dgm:prSet/>
      <dgm:spPr/>
      <dgm:t>
        <a:bodyPr/>
        <a:lstStyle/>
        <a:p>
          <a:endParaRPr lang="en-IN"/>
        </a:p>
      </dgm:t>
    </dgm:pt>
    <dgm:pt modelId="{11454F24-33D6-4717-B705-96D83E29EC68}" type="sibTrans" cxnId="{A164EC59-81A2-412D-AF3A-59C97A8A9796}">
      <dgm:prSet/>
      <dgm:spPr/>
      <dgm:t>
        <a:bodyPr/>
        <a:lstStyle/>
        <a:p>
          <a:endParaRPr lang="en-IN"/>
        </a:p>
      </dgm:t>
    </dgm:pt>
    <dgm:pt modelId="{4C773F99-2A35-45E6-A324-AC92D200A9D5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Focused Group Discussions</a:t>
          </a:r>
          <a:endParaRPr lang="en-IN" sz="1400" b="1" dirty="0">
            <a:latin typeface="Signika" panose="020B0604020202020204" charset="0"/>
          </a:endParaRPr>
        </a:p>
      </dgm:t>
    </dgm:pt>
    <dgm:pt modelId="{F4991AC4-AD33-44BD-85BC-34395D00421A}" type="parTrans" cxnId="{D51BC888-6F71-4F8F-A10E-96DB9FA7C594}">
      <dgm:prSet/>
      <dgm:spPr/>
      <dgm:t>
        <a:bodyPr/>
        <a:lstStyle/>
        <a:p>
          <a:endParaRPr lang="en-IN"/>
        </a:p>
      </dgm:t>
    </dgm:pt>
    <dgm:pt modelId="{72964BD1-DBAD-438B-B74E-A61D427241A7}" type="sibTrans" cxnId="{D51BC888-6F71-4F8F-A10E-96DB9FA7C594}">
      <dgm:prSet/>
      <dgm:spPr/>
      <dgm:t>
        <a:bodyPr/>
        <a:lstStyle/>
        <a:p>
          <a:endParaRPr lang="en-IN"/>
        </a:p>
      </dgm:t>
    </dgm:pt>
    <dgm:pt modelId="{CCB2D0CD-AC79-4037-97F4-D12403BAE2D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Involves a small group of participants who provide feedback, opinions, or insights on a particular product, service, or concept. </a:t>
          </a:r>
          <a:endParaRPr lang="en-IN" sz="1200" dirty="0">
            <a:latin typeface="Signika" panose="020B0604020202020204" charset="0"/>
          </a:endParaRPr>
        </a:p>
      </dgm:t>
    </dgm:pt>
    <dgm:pt modelId="{102DB508-EEB2-48D7-BB8E-CD739898775D}" type="parTrans" cxnId="{962B4A38-D879-41ED-82E3-8A97ACC89B76}">
      <dgm:prSet/>
      <dgm:spPr/>
      <dgm:t>
        <a:bodyPr/>
        <a:lstStyle/>
        <a:p>
          <a:endParaRPr lang="en-IN"/>
        </a:p>
      </dgm:t>
    </dgm:pt>
    <dgm:pt modelId="{8728C924-C594-4113-84E4-D69C1B8FE27F}" type="sibTrans" cxnId="{962B4A38-D879-41ED-82E3-8A97ACC89B76}">
      <dgm:prSet/>
      <dgm:spPr/>
      <dgm:t>
        <a:bodyPr/>
        <a:lstStyle/>
        <a:p>
          <a:endParaRPr lang="en-IN"/>
        </a:p>
      </dgm:t>
    </dgm:pt>
    <dgm:pt modelId="{27DCF354-3FBF-4F0F-A587-AC0711244E9D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Often used in market research to gather consumer feedback and make informed </a:t>
          </a:r>
          <a:r>
            <a:rPr lang="en-IN" sz="1200" dirty="0">
              <a:latin typeface="Signika" panose="020B0604020202020204" charset="0"/>
            </a:rPr>
            <a:t>decisions.</a:t>
          </a:r>
        </a:p>
      </dgm:t>
    </dgm:pt>
    <dgm:pt modelId="{FC867BC9-F1E8-4C00-B4F2-B296EC423321}" type="parTrans" cxnId="{E4B61A40-86F5-4CB3-8B44-DFA91ADDBF89}">
      <dgm:prSet/>
      <dgm:spPr/>
      <dgm:t>
        <a:bodyPr/>
        <a:lstStyle/>
        <a:p>
          <a:endParaRPr lang="en-IN"/>
        </a:p>
      </dgm:t>
    </dgm:pt>
    <dgm:pt modelId="{93CB3490-A2A3-4F3F-82A6-B3DB99FA305B}" type="sibTrans" cxnId="{E4B61A40-86F5-4CB3-8B44-DFA91ADDBF89}">
      <dgm:prSet/>
      <dgm:spPr/>
      <dgm:t>
        <a:bodyPr/>
        <a:lstStyle/>
        <a:p>
          <a:endParaRPr lang="en-IN"/>
        </a:p>
      </dgm:t>
    </dgm:pt>
    <dgm:pt modelId="{A4778F71-5BA4-45FE-97E2-F3B28FD3DC3D}" type="pres">
      <dgm:prSet presAssocID="{961CE468-5611-453E-96F8-F555B8B701A5}" presName="Name0" presStyleCnt="0">
        <dgm:presLayoutVars>
          <dgm:dir/>
          <dgm:animLvl val="lvl"/>
          <dgm:resizeHandles val="exact"/>
        </dgm:presLayoutVars>
      </dgm:prSet>
      <dgm:spPr/>
    </dgm:pt>
    <dgm:pt modelId="{140C972C-241D-4E11-99FA-ADC1CEE1A60A}" type="pres">
      <dgm:prSet presAssocID="{F1919C5F-0B60-4BF3-BB16-2411330B6D6E}" presName="linNode" presStyleCnt="0"/>
      <dgm:spPr/>
    </dgm:pt>
    <dgm:pt modelId="{C8D9C152-6773-46F3-837A-D17E29709FE1}" type="pres">
      <dgm:prSet presAssocID="{F1919C5F-0B60-4BF3-BB16-2411330B6D6E}" presName="parentText" presStyleLbl="node1" presStyleIdx="0" presStyleCnt="4" custScaleX="60593">
        <dgm:presLayoutVars>
          <dgm:chMax val="1"/>
          <dgm:bulletEnabled val="1"/>
        </dgm:presLayoutVars>
      </dgm:prSet>
      <dgm:spPr/>
    </dgm:pt>
    <dgm:pt modelId="{82D74097-EE99-4135-8F24-DBD7302C05C5}" type="pres">
      <dgm:prSet presAssocID="{F1919C5F-0B60-4BF3-BB16-2411330B6D6E}" presName="descendantText" presStyleLbl="alignAccFollowNode1" presStyleIdx="0" presStyleCnt="4" custScaleX="131958">
        <dgm:presLayoutVars>
          <dgm:bulletEnabled val="1"/>
        </dgm:presLayoutVars>
      </dgm:prSet>
      <dgm:spPr/>
    </dgm:pt>
    <dgm:pt modelId="{343C6AC3-2158-4C0A-AE3C-8B63A54FD7CB}" type="pres">
      <dgm:prSet presAssocID="{63097716-4372-4815-BF12-7CFEEC400250}" presName="sp" presStyleCnt="0"/>
      <dgm:spPr/>
    </dgm:pt>
    <dgm:pt modelId="{132F5B40-B831-44FF-907C-8AC90597F2CC}" type="pres">
      <dgm:prSet presAssocID="{05DE2054-2110-4806-85F5-C605C0165F94}" presName="linNode" presStyleCnt="0"/>
      <dgm:spPr/>
    </dgm:pt>
    <dgm:pt modelId="{A14F04D4-EBBF-4D41-9B7D-244003CA4993}" type="pres">
      <dgm:prSet presAssocID="{05DE2054-2110-4806-85F5-C605C0165F94}" presName="parentText" presStyleLbl="node1" presStyleIdx="1" presStyleCnt="4" custScaleX="60593">
        <dgm:presLayoutVars>
          <dgm:chMax val="1"/>
          <dgm:bulletEnabled val="1"/>
        </dgm:presLayoutVars>
      </dgm:prSet>
      <dgm:spPr/>
    </dgm:pt>
    <dgm:pt modelId="{312DB653-A284-422C-ADC9-9D7D051255BC}" type="pres">
      <dgm:prSet presAssocID="{05DE2054-2110-4806-85F5-C605C0165F94}" presName="descendantText" presStyleLbl="alignAccFollowNode1" presStyleIdx="1" presStyleCnt="4" custScaleX="131958">
        <dgm:presLayoutVars>
          <dgm:bulletEnabled val="1"/>
        </dgm:presLayoutVars>
      </dgm:prSet>
      <dgm:spPr/>
    </dgm:pt>
    <dgm:pt modelId="{739EEBC4-2F0B-48F2-B6C0-3685919D39F7}" type="pres">
      <dgm:prSet presAssocID="{374C59CC-855F-4E23-BC68-DD93EA953E45}" presName="sp" presStyleCnt="0"/>
      <dgm:spPr/>
    </dgm:pt>
    <dgm:pt modelId="{C43858CC-9A09-4FA9-82C1-F037622A7E24}" type="pres">
      <dgm:prSet presAssocID="{BB06E15A-56F2-41D6-887B-4C496DE2B67D}" presName="linNode" presStyleCnt="0"/>
      <dgm:spPr/>
    </dgm:pt>
    <dgm:pt modelId="{7DCF35AD-D192-4B74-8554-D4BD659E6E9B}" type="pres">
      <dgm:prSet presAssocID="{BB06E15A-56F2-41D6-887B-4C496DE2B67D}" presName="parentText" presStyleLbl="node1" presStyleIdx="2" presStyleCnt="4" custScaleX="59202">
        <dgm:presLayoutVars>
          <dgm:chMax val="1"/>
          <dgm:bulletEnabled val="1"/>
        </dgm:presLayoutVars>
      </dgm:prSet>
      <dgm:spPr/>
    </dgm:pt>
    <dgm:pt modelId="{ACB0F941-5575-4988-8AE3-0CA873A841B3}" type="pres">
      <dgm:prSet presAssocID="{BB06E15A-56F2-41D6-887B-4C496DE2B67D}" presName="descendantText" presStyleLbl="alignAccFollowNode1" presStyleIdx="2" presStyleCnt="4" custScaleX="126026" custLinFactNeighborY="0">
        <dgm:presLayoutVars>
          <dgm:bulletEnabled val="1"/>
        </dgm:presLayoutVars>
      </dgm:prSet>
      <dgm:spPr/>
    </dgm:pt>
    <dgm:pt modelId="{1AA7324C-1F9B-47A8-BF93-B6795E574784}" type="pres">
      <dgm:prSet presAssocID="{0ECFB2BF-4171-4C27-893F-725BF648CC2B}" presName="sp" presStyleCnt="0"/>
      <dgm:spPr/>
    </dgm:pt>
    <dgm:pt modelId="{852A577E-7E29-4A28-B19C-6C3D53962F85}" type="pres">
      <dgm:prSet presAssocID="{4C773F99-2A35-45E6-A324-AC92D200A9D5}" presName="linNode" presStyleCnt="0"/>
      <dgm:spPr/>
    </dgm:pt>
    <dgm:pt modelId="{B3A7B76A-3ECD-49AC-B986-720EA7A8F21E}" type="pres">
      <dgm:prSet presAssocID="{4C773F99-2A35-45E6-A324-AC92D200A9D5}" presName="parentText" presStyleLbl="node1" presStyleIdx="3" presStyleCnt="4" custScaleX="67165">
        <dgm:presLayoutVars>
          <dgm:chMax val="1"/>
          <dgm:bulletEnabled val="1"/>
        </dgm:presLayoutVars>
      </dgm:prSet>
      <dgm:spPr/>
    </dgm:pt>
    <dgm:pt modelId="{89C715D7-6F38-4A58-9479-A7BA369C78F9}" type="pres">
      <dgm:prSet presAssocID="{4C773F99-2A35-45E6-A324-AC92D200A9D5}" presName="descendantText" presStyleLbl="alignAccFollowNode1" presStyleIdx="3" presStyleCnt="4" custScaleX="139145">
        <dgm:presLayoutVars>
          <dgm:bulletEnabled val="1"/>
        </dgm:presLayoutVars>
      </dgm:prSet>
      <dgm:spPr/>
    </dgm:pt>
  </dgm:ptLst>
  <dgm:cxnLst>
    <dgm:cxn modelId="{95682001-85DA-4B0E-8AD4-CEE27D34644B}" type="presOf" srcId="{559A0C4B-4E8D-470D-B7F3-F7DA93715BEA}" destId="{82D74097-EE99-4135-8F24-DBD7302C05C5}" srcOrd="0" destOrd="1" presId="urn:microsoft.com/office/officeart/2005/8/layout/vList5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72960C25-C64B-473B-8F17-753E51D49664}" type="presOf" srcId="{961CE468-5611-453E-96F8-F555B8B701A5}" destId="{A4778F71-5BA4-45FE-97E2-F3B28FD3DC3D}" srcOrd="0" destOrd="0" presId="urn:microsoft.com/office/officeart/2005/8/layout/vList5"/>
    <dgm:cxn modelId="{40271735-4A3A-41C5-86C2-2B41A9ECF484}" srcId="{05DE2054-2110-4806-85F5-C605C0165F94}" destId="{EBD91502-2FFE-4D3E-824E-C5ED1A1E2C72}" srcOrd="1" destOrd="0" parTransId="{0D8B2C30-C170-46B4-A235-ADAC7F01586D}" sibTransId="{7F7FEBD6-302D-4791-B249-0AFD42EF2ABC}"/>
    <dgm:cxn modelId="{962B4A38-D879-41ED-82E3-8A97ACC89B76}" srcId="{4C773F99-2A35-45E6-A324-AC92D200A9D5}" destId="{CCB2D0CD-AC79-4037-97F4-D12403BAE2DF}" srcOrd="0" destOrd="0" parTransId="{102DB508-EEB2-48D7-BB8E-CD739898775D}" sibTransId="{8728C924-C594-4113-84E4-D69C1B8FE27F}"/>
    <dgm:cxn modelId="{E4B61A40-86F5-4CB3-8B44-DFA91ADDBF89}" srcId="{4C773F99-2A35-45E6-A324-AC92D200A9D5}" destId="{27DCF354-3FBF-4F0F-A587-AC0711244E9D}" srcOrd="1" destOrd="0" parTransId="{FC867BC9-F1E8-4C00-B4F2-B296EC423321}" sibTransId="{93CB3490-A2A3-4F3F-82A6-B3DB99FA305B}"/>
    <dgm:cxn modelId="{DA052146-0036-4EE9-9C19-2C2558C5CAA0}" srcId="{961CE468-5611-453E-96F8-F555B8B701A5}" destId="{BB06E15A-56F2-41D6-887B-4C496DE2B67D}" srcOrd="2" destOrd="0" parTransId="{51FCDE95-290E-4FF4-BE51-DD2D08C00A12}" sibTransId="{0ECFB2BF-4171-4C27-893F-725BF648CC2B}"/>
    <dgm:cxn modelId="{7F8E7F49-15FC-41ED-BAAF-D5461CD590C9}" srcId="{F1919C5F-0B60-4BF3-BB16-2411330B6D6E}" destId="{7B29964A-A53F-4A9A-9E49-5BAD15AC1C9F}" srcOrd="0" destOrd="0" parTransId="{60108896-B3DD-4E91-A2C9-0007C41404F3}" sibTransId="{0954F0F0-5E9E-4320-9888-E9F57C499B8F}"/>
    <dgm:cxn modelId="{C1F58869-E519-4139-B5D9-96D3614F599C}" type="presOf" srcId="{7B29964A-A53F-4A9A-9E49-5BAD15AC1C9F}" destId="{82D74097-EE99-4135-8F24-DBD7302C05C5}" srcOrd="0" destOrd="0" presId="urn:microsoft.com/office/officeart/2005/8/layout/vList5"/>
    <dgm:cxn modelId="{8AB27F6A-DB7F-46C9-9013-59FBB69E0076}" type="presOf" srcId="{05DE2054-2110-4806-85F5-C605C0165F94}" destId="{A14F04D4-EBBF-4D41-9B7D-244003CA4993}" srcOrd="0" destOrd="0" presId="urn:microsoft.com/office/officeart/2005/8/layout/vList5"/>
    <dgm:cxn modelId="{8D164A55-569C-4157-A573-365D739E9848}" type="presOf" srcId="{BB06E15A-56F2-41D6-887B-4C496DE2B67D}" destId="{7DCF35AD-D192-4B74-8554-D4BD659E6E9B}" srcOrd="0" destOrd="0" presId="urn:microsoft.com/office/officeart/2005/8/layout/vList5"/>
    <dgm:cxn modelId="{98D3E576-27BD-48DB-8C90-575D17DE71C8}" type="presOf" srcId="{1E8C3B5D-9062-4918-9D74-500EE2DCB230}" destId="{ACB0F941-5575-4988-8AE3-0CA873A841B3}" srcOrd="0" destOrd="1" presId="urn:microsoft.com/office/officeart/2005/8/layout/vList5"/>
    <dgm:cxn modelId="{A164EC59-81A2-412D-AF3A-59C97A8A9796}" srcId="{BB06E15A-56F2-41D6-887B-4C496DE2B67D}" destId="{1E8C3B5D-9062-4918-9D74-500EE2DCB230}" srcOrd="1" destOrd="0" parTransId="{0F31DFB5-678A-4C85-A1C2-057FAB50E97F}" sibTransId="{11454F24-33D6-4717-B705-96D83E29EC68}"/>
    <dgm:cxn modelId="{3EE77181-D3F1-4A75-9ACA-B517CB750823}" type="presOf" srcId="{4C773F99-2A35-45E6-A324-AC92D200A9D5}" destId="{B3A7B76A-3ECD-49AC-B986-720EA7A8F21E}" srcOrd="0" destOrd="0" presId="urn:microsoft.com/office/officeart/2005/8/layout/vList5"/>
    <dgm:cxn modelId="{D51BC888-6F71-4F8F-A10E-96DB9FA7C594}" srcId="{961CE468-5611-453E-96F8-F555B8B701A5}" destId="{4C773F99-2A35-45E6-A324-AC92D200A9D5}" srcOrd="3" destOrd="0" parTransId="{F4991AC4-AD33-44BD-85BC-34395D00421A}" sibTransId="{72964BD1-DBAD-438B-B74E-A61D427241A7}"/>
    <dgm:cxn modelId="{DDFF2D8C-3888-4755-9429-879DA5C25495}" type="presOf" srcId="{F1919C5F-0B60-4BF3-BB16-2411330B6D6E}" destId="{C8D9C152-6773-46F3-837A-D17E29709FE1}" srcOrd="0" destOrd="0" presId="urn:microsoft.com/office/officeart/2005/8/layout/vList5"/>
    <dgm:cxn modelId="{9A2BE090-F2CB-4221-A3E1-28894EF1A54D}" srcId="{BB06E15A-56F2-41D6-887B-4C496DE2B67D}" destId="{BCE3B817-1555-4669-A02E-A0FAC2B71744}" srcOrd="0" destOrd="0" parTransId="{CD99C84E-BB3D-4556-8342-57916B003B70}" sibTransId="{FBACA828-7F46-487B-BF9E-6C298AA574E5}"/>
    <dgm:cxn modelId="{AFD9019B-7C3F-4938-84A1-39CE08F4FA48}" type="presOf" srcId="{BCE3B817-1555-4669-A02E-A0FAC2B71744}" destId="{ACB0F941-5575-4988-8AE3-0CA873A841B3}" srcOrd="0" destOrd="0" presId="urn:microsoft.com/office/officeart/2005/8/layout/vList5"/>
    <dgm:cxn modelId="{3026E8B1-ACC8-4624-A51E-DFC5AD8E4546}" type="presOf" srcId="{27DCF354-3FBF-4F0F-A587-AC0711244E9D}" destId="{89C715D7-6F38-4A58-9479-A7BA369C78F9}" srcOrd="0" destOrd="1" presId="urn:microsoft.com/office/officeart/2005/8/layout/vList5"/>
    <dgm:cxn modelId="{B71B15B5-70E5-48BF-B7B4-5D566C1C629C}" srcId="{05DE2054-2110-4806-85F5-C605C0165F94}" destId="{6A5D3116-5EC0-4D72-A1BF-BEF7AE72E752}" srcOrd="0" destOrd="0" parTransId="{F8725087-37C1-4EE9-B326-D21969A9503C}" sibTransId="{0526A5C4-8948-4749-A188-9179357CECEB}"/>
    <dgm:cxn modelId="{585BD1C4-A081-4E77-8EFC-62BF8A0FCA8A}" type="presOf" srcId="{6A5D3116-5EC0-4D72-A1BF-BEF7AE72E752}" destId="{312DB653-A284-422C-ADC9-9D7D051255BC}" srcOrd="0" destOrd="0" presId="urn:microsoft.com/office/officeart/2005/8/layout/vList5"/>
    <dgm:cxn modelId="{65FC98CB-D91F-427C-A654-0E457949C7ED}" type="presOf" srcId="{EBD91502-2FFE-4D3E-824E-C5ED1A1E2C72}" destId="{312DB653-A284-422C-ADC9-9D7D051255BC}" srcOrd="0" destOrd="1" presId="urn:microsoft.com/office/officeart/2005/8/layout/vList5"/>
    <dgm:cxn modelId="{B8E64FCC-9E81-4E1D-801F-ACA2AC1A9992}" srcId="{961CE468-5611-453E-96F8-F555B8B701A5}" destId="{05DE2054-2110-4806-85F5-C605C0165F94}" srcOrd="1" destOrd="0" parTransId="{0BDEBD3B-75E7-4D01-88F5-B9535573102A}" sibTransId="{374C59CC-855F-4E23-BC68-DD93EA953E45}"/>
    <dgm:cxn modelId="{E18A3BE5-75D4-4425-BD98-381C4EF8B3E8}" type="presOf" srcId="{CCB2D0CD-AC79-4037-97F4-D12403BAE2DF}" destId="{89C715D7-6F38-4A58-9479-A7BA369C78F9}" srcOrd="0" destOrd="0" presId="urn:microsoft.com/office/officeart/2005/8/layout/vList5"/>
    <dgm:cxn modelId="{2F06FDE5-4579-4AF1-8D4B-51C6C7AD9C0E}" srcId="{F1919C5F-0B60-4BF3-BB16-2411330B6D6E}" destId="{559A0C4B-4E8D-470D-B7F3-F7DA93715BEA}" srcOrd="1" destOrd="0" parTransId="{61481DC8-9566-4CE3-B890-D81E2F47AF32}" sibTransId="{AE08543C-3F4C-4388-855F-0AA059B57A78}"/>
    <dgm:cxn modelId="{FB4D3A4B-993E-410D-8A6B-E65ED77B42D8}" type="presParOf" srcId="{A4778F71-5BA4-45FE-97E2-F3B28FD3DC3D}" destId="{140C972C-241D-4E11-99FA-ADC1CEE1A60A}" srcOrd="0" destOrd="0" presId="urn:microsoft.com/office/officeart/2005/8/layout/vList5"/>
    <dgm:cxn modelId="{3926EB90-7B5A-4210-B0F8-B654E8D71E47}" type="presParOf" srcId="{140C972C-241D-4E11-99FA-ADC1CEE1A60A}" destId="{C8D9C152-6773-46F3-837A-D17E29709FE1}" srcOrd="0" destOrd="0" presId="urn:microsoft.com/office/officeart/2005/8/layout/vList5"/>
    <dgm:cxn modelId="{A97CF17B-00C6-4904-828F-70C82AC9D258}" type="presParOf" srcId="{140C972C-241D-4E11-99FA-ADC1CEE1A60A}" destId="{82D74097-EE99-4135-8F24-DBD7302C05C5}" srcOrd="1" destOrd="0" presId="urn:microsoft.com/office/officeart/2005/8/layout/vList5"/>
    <dgm:cxn modelId="{4C388E01-F688-4A87-B1C4-8DFAA1F3F390}" type="presParOf" srcId="{A4778F71-5BA4-45FE-97E2-F3B28FD3DC3D}" destId="{343C6AC3-2158-4C0A-AE3C-8B63A54FD7CB}" srcOrd="1" destOrd="0" presId="urn:microsoft.com/office/officeart/2005/8/layout/vList5"/>
    <dgm:cxn modelId="{80D85A08-126D-4EBF-8E1E-BA76B7843B9D}" type="presParOf" srcId="{A4778F71-5BA4-45FE-97E2-F3B28FD3DC3D}" destId="{132F5B40-B831-44FF-907C-8AC90597F2CC}" srcOrd="2" destOrd="0" presId="urn:microsoft.com/office/officeart/2005/8/layout/vList5"/>
    <dgm:cxn modelId="{990EA8E9-5471-4C90-99A0-A6205634FB0E}" type="presParOf" srcId="{132F5B40-B831-44FF-907C-8AC90597F2CC}" destId="{A14F04D4-EBBF-4D41-9B7D-244003CA4993}" srcOrd="0" destOrd="0" presId="urn:microsoft.com/office/officeart/2005/8/layout/vList5"/>
    <dgm:cxn modelId="{B38585B2-10AF-4445-B02C-F269FEAA8FC2}" type="presParOf" srcId="{132F5B40-B831-44FF-907C-8AC90597F2CC}" destId="{312DB653-A284-422C-ADC9-9D7D051255BC}" srcOrd="1" destOrd="0" presId="urn:microsoft.com/office/officeart/2005/8/layout/vList5"/>
    <dgm:cxn modelId="{4B15DF34-C740-499D-8AB1-CD1DC36A1A9F}" type="presParOf" srcId="{A4778F71-5BA4-45FE-97E2-F3B28FD3DC3D}" destId="{739EEBC4-2F0B-48F2-B6C0-3685919D39F7}" srcOrd="3" destOrd="0" presId="urn:microsoft.com/office/officeart/2005/8/layout/vList5"/>
    <dgm:cxn modelId="{D7148238-4994-4832-A517-F3FAD5FEF698}" type="presParOf" srcId="{A4778F71-5BA4-45FE-97E2-F3B28FD3DC3D}" destId="{C43858CC-9A09-4FA9-82C1-F037622A7E24}" srcOrd="4" destOrd="0" presId="urn:microsoft.com/office/officeart/2005/8/layout/vList5"/>
    <dgm:cxn modelId="{05941A82-5D09-41B2-A051-89A61541025F}" type="presParOf" srcId="{C43858CC-9A09-4FA9-82C1-F037622A7E24}" destId="{7DCF35AD-D192-4B74-8554-D4BD659E6E9B}" srcOrd="0" destOrd="0" presId="urn:microsoft.com/office/officeart/2005/8/layout/vList5"/>
    <dgm:cxn modelId="{C44093B4-B134-4FFC-B69C-2E51943F4568}" type="presParOf" srcId="{C43858CC-9A09-4FA9-82C1-F037622A7E24}" destId="{ACB0F941-5575-4988-8AE3-0CA873A841B3}" srcOrd="1" destOrd="0" presId="urn:microsoft.com/office/officeart/2005/8/layout/vList5"/>
    <dgm:cxn modelId="{6C52E5F5-2B84-427A-86D5-F3F3435F5C56}" type="presParOf" srcId="{A4778F71-5BA4-45FE-97E2-F3B28FD3DC3D}" destId="{1AA7324C-1F9B-47A8-BF93-B6795E574784}" srcOrd="5" destOrd="0" presId="urn:microsoft.com/office/officeart/2005/8/layout/vList5"/>
    <dgm:cxn modelId="{1D8AB059-84E1-40AC-BAF5-ACEE2E066913}" type="presParOf" srcId="{A4778F71-5BA4-45FE-97E2-F3B28FD3DC3D}" destId="{852A577E-7E29-4A28-B19C-6C3D53962F85}" srcOrd="6" destOrd="0" presId="urn:microsoft.com/office/officeart/2005/8/layout/vList5"/>
    <dgm:cxn modelId="{F863FE4E-54B2-4554-9433-8E689CCD5A61}" type="presParOf" srcId="{852A577E-7E29-4A28-B19C-6C3D53962F85}" destId="{B3A7B76A-3ECD-49AC-B986-720EA7A8F21E}" srcOrd="0" destOrd="0" presId="urn:microsoft.com/office/officeart/2005/8/layout/vList5"/>
    <dgm:cxn modelId="{E93C2C5E-E570-4370-952F-ECF5E8056EBC}" type="presParOf" srcId="{852A577E-7E29-4A28-B19C-6C3D53962F85}" destId="{89C715D7-6F38-4A58-9479-A7BA369C78F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400" b="1">
              <a:latin typeface="Signika" panose="020B0604020202020204" charset="0"/>
            </a:rPr>
            <a:t>Roundtable Discussions</a:t>
          </a:r>
          <a:endParaRPr lang="en-IN" sz="1400" b="1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B29964A-A53F-4A9A-9E49-5BAD15AC1C9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This bring together a group of experts or stakeholders to address specific issues or challenges. Encourages open dialogue, idea sharing, and collaboration.</a:t>
          </a:r>
          <a:endParaRPr lang="en-IN" sz="1200" dirty="0">
            <a:latin typeface="Signika" panose="020B0604020202020204" charset="0"/>
          </a:endParaRPr>
        </a:p>
      </dgm:t>
    </dgm:pt>
    <dgm:pt modelId="{60108896-B3DD-4E91-A2C9-0007C41404F3}" type="parTrans" cxnId="{7F8E7F49-15FC-41ED-BAAF-D5461CD590C9}">
      <dgm:prSet/>
      <dgm:spPr/>
      <dgm:t>
        <a:bodyPr/>
        <a:lstStyle/>
        <a:p>
          <a:endParaRPr lang="en-IN"/>
        </a:p>
      </dgm:t>
    </dgm:pt>
    <dgm:pt modelId="{0954F0F0-5E9E-4320-9888-E9F57C499B8F}" type="sibTrans" cxnId="{7F8E7F49-15FC-41ED-BAAF-D5461CD590C9}">
      <dgm:prSet/>
      <dgm:spPr/>
      <dgm:t>
        <a:bodyPr/>
        <a:lstStyle/>
        <a:p>
          <a:endParaRPr lang="en-IN"/>
        </a:p>
      </dgm:t>
    </dgm:pt>
    <dgm:pt modelId="{05DE2054-2110-4806-85F5-C605C0165F94}">
      <dgm:prSet phldrT="[Text]" custT="1"/>
      <dgm:spPr/>
      <dgm:t>
        <a:bodyPr/>
        <a:lstStyle/>
        <a:p>
          <a:r>
            <a:rPr lang="en-IN" sz="1400" b="1" dirty="0">
              <a:latin typeface="Signika" panose="020B0604020202020204" charset="0"/>
            </a:rPr>
            <a:t>Interview Panels</a:t>
          </a:r>
        </a:p>
      </dgm:t>
    </dgm:pt>
    <dgm:pt modelId="{0BDEBD3B-75E7-4D01-88F5-B9535573102A}" type="parTrans" cxnId="{B8E64FCC-9E81-4E1D-801F-ACA2AC1A9992}">
      <dgm:prSet/>
      <dgm:spPr/>
      <dgm:t>
        <a:bodyPr/>
        <a:lstStyle/>
        <a:p>
          <a:endParaRPr lang="en-IN"/>
        </a:p>
      </dgm:t>
    </dgm:pt>
    <dgm:pt modelId="{374C59CC-855F-4E23-BC68-DD93EA953E45}" type="sibTrans" cxnId="{B8E64FCC-9E81-4E1D-801F-ACA2AC1A9992}">
      <dgm:prSet/>
      <dgm:spPr/>
      <dgm:t>
        <a:bodyPr/>
        <a:lstStyle/>
        <a:p>
          <a:endParaRPr lang="en-IN"/>
        </a:p>
      </dgm:t>
    </dgm:pt>
    <dgm:pt modelId="{6A5D3116-5EC0-4D72-A1BF-BEF7AE72E75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Used in the recruitment process to evaluate candidates for a job. Interviewers assess the candidate’s qualifications, skills, and fit for the position. This format helps ensure fair and thorough evaluations.</a:t>
          </a:r>
          <a:endParaRPr lang="en-IN" sz="1200" dirty="0">
            <a:latin typeface="Signika" panose="020B0604020202020204" charset="0"/>
          </a:endParaRPr>
        </a:p>
      </dgm:t>
    </dgm:pt>
    <dgm:pt modelId="{F8725087-37C1-4EE9-B326-D21969A9503C}" type="parTrans" cxnId="{B71B15B5-70E5-48BF-B7B4-5D566C1C629C}">
      <dgm:prSet/>
      <dgm:spPr/>
      <dgm:t>
        <a:bodyPr/>
        <a:lstStyle/>
        <a:p>
          <a:endParaRPr lang="en-IN"/>
        </a:p>
      </dgm:t>
    </dgm:pt>
    <dgm:pt modelId="{0526A5C4-8948-4749-A188-9179357CECEB}" type="sibTrans" cxnId="{B71B15B5-70E5-48BF-B7B4-5D566C1C629C}">
      <dgm:prSet/>
      <dgm:spPr/>
      <dgm:t>
        <a:bodyPr/>
        <a:lstStyle/>
        <a:p>
          <a:endParaRPr lang="en-IN"/>
        </a:p>
      </dgm:t>
    </dgm:pt>
    <dgm:pt modelId="{BB06E15A-56F2-41D6-887B-4C496DE2B67D}">
      <dgm:prSet phldrT="[Text]" custT="1"/>
      <dgm:spPr/>
      <dgm:t>
        <a:bodyPr/>
        <a:lstStyle/>
        <a:p>
          <a:r>
            <a:rPr lang="en-IN" sz="1400" b="1">
              <a:latin typeface="Signika" panose="020B0604020202020204" charset="0"/>
            </a:rPr>
            <a:t>Case Study Discussions</a:t>
          </a:r>
          <a:endParaRPr lang="en-IN" sz="1400" b="1" dirty="0">
            <a:latin typeface="Signika" panose="020B0604020202020204" charset="0"/>
          </a:endParaRPr>
        </a:p>
      </dgm:t>
    </dgm:pt>
    <dgm:pt modelId="{51FCDE95-290E-4FF4-BE51-DD2D08C00A12}" type="parTrans" cxnId="{DA052146-0036-4EE9-9C19-2C2558C5CAA0}">
      <dgm:prSet/>
      <dgm:spPr/>
      <dgm:t>
        <a:bodyPr/>
        <a:lstStyle/>
        <a:p>
          <a:endParaRPr lang="en-IN"/>
        </a:p>
      </dgm:t>
    </dgm:pt>
    <dgm:pt modelId="{0ECFB2BF-4171-4C27-893F-725BF648CC2B}" type="sibTrans" cxnId="{DA052146-0036-4EE9-9C19-2C2558C5CAA0}">
      <dgm:prSet/>
      <dgm:spPr/>
      <dgm:t>
        <a:bodyPr/>
        <a:lstStyle/>
        <a:p>
          <a:endParaRPr lang="en-IN"/>
        </a:p>
      </dgm:t>
    </dgm:pt>
    <dgm:pt modelId="{BCE3B817-1555-4669-A02E-A0FAC2B71744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Involves analyzing and discussing real or hypothetical scenarios.</a:t>
          </a:r>
          <a:endParaRPr lang="en-IN" sz="1200" dirty="0">
            <a:latin typeface="Signika" panose="020B0604020202020204" charset="0"/>
          </a:endParaRPr>
        </a:p>
      </dgm:t>
    </dgm:pt>
    <dgm:pt modelId="{CD99C84E-BB3D-4556-8342-57916B003B70}" type="parTrans" cxnId="{9A2BE090-F2CB-4221-A3E1-28894EF1A54D}">
      <dgm:prSet/>
      <dgm:spPr/>
      <dgm:t>
        <a:bodyPr/>
        <a:lstStyle/>
        <a:p>
          <a:endParaRPr lang="en-IN"/>
        </a:p>
      </dgm:t>
    </dgm:pt>
    <dgm:pt modelId="{FBACA828-7F46-487B-BF9E-6C298AA574E5}" type="sibTrans" cxnId="{9A2BE090-F2CB-4221-A3E1-28894EF1A54D}">
      <dgm:prSet/>
      <dgm:spPr/>
      <dgm:t>
        <a:bodyPr/>
        <a:lstStyle/>
        <a:p>
          <a:endParaRPr lang="en-IN"/>
        </a:p>
      </dgm:t>
    </dgm:pt>
    <dgm:pt modelId="{4C773F99-2A35-45E6-A324-AC92D200A9D5}">
      <dgm:prSet phldrT="[Text]" custT="1"/>
      <dgm:spPr/>
      <dgm:t>
        <a:bodyPr/>
        <a:lstStyle/>
        <a:p>
          <a:r>
            <a:rPr lang="en-IN" sz="1400" b="1">
              <a:latin typeface="Signika" panose="020B0604020202020204" charset="0"/>
            </a:rPr>
            <a:t>Interactive Workshops</a:t>
          </a:r>
          <a:endParaRPr lang="en-IN" sz="1400" b="1" dirty="0">
            <a:latin typeface="Signika" panose="020B0604020202020204" charset="0"/>
          </a:endParaRPr>
        </a:p>
      </dgm:t>
    </dgm:pt>
    <dgm:pt modelId="{F4991AC4-AD33-44BD-85BC-34395D00421A}" type="parTrans" cxnId="{D51BC888-6F71-4F8F-A10E-96DB9FA7C594}">
      <dgm:prSet/>
      <dgm:spPr/>
      <dgm:t>
        <a:bodyPr/>
        <a:lstStyle/>
        <a:p>
          <a:endParaRPr lang="en-IN"/>
        </a:p>
      </dgm:t>
    </dgm:pt>
    <dgm:pt modelId="{72964BD1-DBAD-438B-B74E-A61D427241A7}" type="sibTrans" cxnId="{D51BC888-6F71-4F8F-A10E-96DB9FA7C594}">
      <dgm:prSet/>
      <dgm:spPr/>
      <dgm:t>
        <a:bodyPr/>
        <a:lstStyle/>
        <a:p>
          <a:endParaRPr lang="en-IN"/>
        </a:p>
      </dgm:t>
    </dgm:pt>
    <dgm:pt modelId="{CCB2D0CD-AC79-4037-97F4-D12403BAE2D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Combines group discussions with hands-on activities and exercises.</a:t>
          </a:r>
          <a:endParaRPr lang="en-IN" sz="1200" dirty="0">
            <a:latin typeface="Signika" panose="020B0604020202020204" charset="0"/>
          </a:endParaRPr>
        </a:p>
      </dgm:t>
    </dgm:pt>
    <dgm:pt modelId="{102DB508-EEB2-48D7-BB8E-CD739898775D}" type="parTrans" cxnId="{962B4A38-D879-41ED-82E3-8A97ACC89B76}">
      <dgm:prSet/>
      <dgm:spPr/>
      <dgm:t>
        <a:bodyPr/>
        <a:lstStyle/>
        <a:p>
          <a:endParaRPr lang="en-IN"/>
        </a:p>
      </dgm:t>
    </dgm:pt>
    <dgm:pt modelId="{8728C924-C594-4113-84E4-D69C1B8FE27F}" type="sibTrans" cxnId="{962B4A38-D879-41ED-82E3-8A97ACC89B76}">
      <dgm:prSet/>
      <dgm:spPr/>
      <dgm:t>
        <a:bodyPr/>
        <a:lstStyle/>
        <a:p>
          <a:endParaRPr lang="en-IN"/>
        </a:p>
      </dgm:t>
    </dgm:pt>
    <dgm:pt modelId="{A691C98A-3E34-44AA-8ADF-1D2890B4C69B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Used in business, policy, and research settings.</a:t>
          </a:r>
          <a:endParaRPr lang="en-IN" sz="1200" dirty="0">
            <a:latin typeface="Signika" panose="020B0604020202020204" charset="0"/>
          </a:endParaRPr>
        </a:p>
      </dgm:t>
    </dgm:pt>
    <dgm:pt modelId="{41E37734-C0E9-4F87-AEA1-0A0FA714B2E6}" type="parTrans" cxnId="{C1528AF0-F301-49CC-9AAF-0AF799E75D03}">
      <dgm:prSet/>
      <dgm:spPr/>
      <dgm:t>
        <a:bodyPr/>
        <a:lstStyle/>
        <a:p>
          <a:endParaRPr lang="en-IN"/>
        </a:p>
      </dgm:t>
    </dgm:pt>
    <dgm:pt modelId="{DAF91BB1-8628-4656-9DA2-B5C3ECFB38E5}" type="sibTrans" cxnId="{C1528AF0-F301-49CC-9AAF-0AF799E75D03}">
      <dgm:prSet/>
      <dgm:spPr/>
      <dgm:t>
        <a:bodyPr/>
        <a:lstStyle/>
        <a:p>
          <a:endParaRPr lang="en-IN"/>
        </a:p>
      </dgm:t>
    </dgm:pt>
    <dgm:pt modelId="{FC23031D-E02A-4758-A176-A953331742B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Often used in educational and professional settings to apply theoretical knowledge to practical situations and make decisions based on limited </a:t>
          </a:r>
          <a:r>
            <a:rPr lang="en-IN" sz="1200" dirty="0">
              <a:latin typeface="Signika" panose="020B0604020202020204" charset="0"/>
            </a:rPr>
            <a:t>information.</a:t>
          </a:r>
        </a:p>
      </dgm:t>
    </dgm:pt>
    <dgm:pt modelId="{D85FBFDE-9422-4921-80EF-81F620AFDB91}" type="parTrans" cxnId="{7D2AA977-0602-4C1E-BAFE-46B443B95EE6}">
      <dgm:prSet/>
      <dgm:spPr/>
      <dgm:t>
        <a:bodyPr/>
        <a:lstStyle/>
        <a:p>
          <a:endParaRPr lang="en-IN"/>
        </a:p>
      </dgm:t>
    </dgm:pt>
    <dgm:pt modelId="{0E368AAA-39B3-4F58-A8E2-F6D68CF124E3}" type="sibTrans" cxnId="{7D2AA977-0602-4C1E-BAFE-46B443B95EE6}">
      <dgm:prSet/>
      <dgm:spPr/>
      <dgm:t>
        <a:bodyPr/>
        <a:lstStyle/>
        <a:p>
          <a:endParaRPr lang="en-IN"/>
        </a:p>
      </dgm:t>
    </dgm:pt>
    <dgm:pt modelId="{FBA68FA4-8213-436B-A03C-1FDEA43A98F9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Used in training and development programs to enhance skills, foster collaboration, and facilitate learning.</a:t>
          </a:r>
          <a:endParaRPr lang="en-IN" sz="1200" dirty="0">
            <a:latin typeface="Signika" panose="020B0604020202020204" charset="0"/>
          </a:endParaRPr>
        </a:p>
      </dgm:t>
    </dgm:pt>
    <dgm:pt modelId="{71C1ED8A-E2FE-427C-8F6A-7B7F2B99963D}" type="parTrans" cxnId="{7962AF04-100D-4728-BC7F-E08C6BD62BC4}">
      <dgm:prSet/>
      <dgm:spPr/>
      <dgm:t>
        <a:bodyPr/>
        <a:lstStyle/>
        <a:p>
          <a:endParaRPr lang="en-IN"/>
        </a:p>
      </dgm:t>
    </dgm:pt>
    <dgm:pt modelId="{67C231F5-1709-4907-8E07-C16AA513B0FC}" type="sibTrans" cxnId="{7962AF04-100D-4728-BC7F-E08C6BD62BC4}">
      <dgm:prSet/>
      <dgm:spPr/>
      <dgm:t>
        <a:bodyPr/>
        <a:lstStyle/>
        <a:p>
          <a:endParaRPr lang="en-IN"/>
        </a:p>
      </dgm:t>
    </dgm:pt>
    <dgm:pt modelId="{A4778F71-5BA4-45FE-97E2-F3B28FD3DC3D}" type="pres">
      <dgm:prSet presAssocID="{961CE468-5611-453E-96F8-F555B8B701A5}" presName="Name0" presStyleCnt="0">
        <dgm:presLayoutVars>
          <dgm:dir/>
          <dgm:animLvl val="lvl"/>
          <dgm:resizeHandles val="exact"/>
        </dgm:presLayoutVars>
      </dgm:prSet>
      <dgm:spPr/>
    </dgm:pt>
    <dgm:pt modelId="{140C972C-241D-4E11-99FA-ADC1CEE1A60A}" type="pres">
      <dgm:prSet presAssocID="{F1919C5F-0B60-4BF3-BB16-2411330B6D6E}" presName="linNode" presStyleCnt="0"/>
      <dgm:spPr/>
    </dgm:pt>
    <dgm:pt modelId="{C8D9C152-6773-46F3-837A-D17E29709FE1}" type="pres">
      <dgm:prSet presAssocID="{F1919C5F-0B60-4BF3-BB16-2411330B6D6E}" presName="parentText" presStyleLbl="node1" presStyleIdx="0" presStyleCnt="4" custScaleX="60593">
        <dgm:presLayoutVars>
          <dgm:chMax val="1"/>
          <dgm:bulletEnabled val="1"/>
        </dgm:presLayoutVars>
      </dgm:prSet>
      <dgm:spPr/>
    </dgm:pt>
    <dgm:pt modelId="{82D74097-EE99-4135-8F24-DBD7302C05C5}" type="pres">
      <dgm:prSet presAssocID="{F1919C5F-0B60-4BF3-BB16-2411330B6D6E}" presName="descendantText" presStyleLbl="alignAccFollowNode1" presStyleIdx="0" presStyleCnt="4" custScaleX="131958">
        <dgm:presLayoutVars>
          <dgm:bulletEnabled val="1"/>
        </dgm:presLayoutVars>
      </dgm:prSet>
      <dgm:spPr/>
    </dgm:pt>
    <dgm:pt modelId="{343C6AC3-2158-4C0A-AE3C-8B63A54FD7CB}" type="pres">
      <dgm:prSet presAssocID="{63097716-4372-4815-BF12-7CFEEC400250}" presName="sp" presStyleCnt="0"/>
      <dgm:spPr/>
    </dgm:pt>
    <dgm:pt modelId="{132F5B40-B831-44FF-907C-8AC90597F2CC}" type="pres">
      <dgm:prSet presAssocID="{05DE2054-2110-4806-85F5-C605C0165F94}" presName="linNode" presStyleCnt="0"/>
      <dgm:spPr/>
    </dgm:pt>
    <dgm:pt modelId="{A14F04D4-EBBF-4D41-9B7D-244003CA4993}" type="pres">
      <dgm:prSet presAssocID="{05DE2054-2110-4806-85F5-C605C0165F94}" presName="parentText" presStyleLbl="node1" presStyleIdx="1" presStyleCnt="4" custScaleX="60593">
        <dgm:presLayoutVars>
          <dgm:chMax val="1"/>
          <dgm:bulletEnabled val="1"/>
        </dgm:presLayoutVars>
      </dgm:prSet>
      <dgm:spPr/>
    </dgm:pt>
    <dgm:pt modelId="{312DB653-A284-422C-ADC9-9D7D051255BC}" type="pres">
      <dgm:prSet presAssocID="{05DE2054-2110-4806-85F5-C605C0165F94}" presName="descendantText" presStyleLbl="alignAccFollowNode1" presStyleIdx="1" presStyleCnt="4" custScaleX="131958">
        <dgm:presLayoutVars>
          <dgm:bulletEnabled val="1"/>
        </dgm:presLayoutVars>
      </dgm:prSet>
      <dgm:spPr/>
    </dgm:pt>
    <dgm:pt modelId="{739EEBC4-2F0B-48F2-B6C0-3685919D39F7}" type="pres">
      <dgm:prSet presAssocID="{374C59CC-855F-4E23-BC68-DD93EA953E45}" presName="sp" presStyleCnt="0"/>
      <dgm:spPr/>
    </dgm:pt>
    <dgm:pt modelId="{C43858CC-9A09-4FA9-82C1-F037622A7E24}" type="pres">
      <dgm:prSet presAssocID="{BB06E15A-56F2-41D6-887B-4C496DE2B67D}" presName="linNode" presStyleCnt="0"/>
      <dgm:spPr/>
    </dgm:pt>
    <dgm:pt modelId="{7DCF35AD-D192-4B74-8554-D4BD659E6E9B}" type="pres">
      <dgm:prSet presAssocID="{BB06E15A-56F2-41D6-887B-4C496DE2B67D}" presName="parentText" presStyleLbl="node1" presStyleIdx="2" presStyleCnt="4" custScaleX="59202">
        <dgm:presLayoutVars>
          <dgm:chMax val="1"/>
          <dgm:bulletEnabled val="1"/>
        </dgm:presLayoutVars>
      </dgm:prSet>
      <dgm:spPr/>
    </dgm:pt>
    <dgm:pt modelId="{ACB0F941-5575-4988-8AE3-0CA873A841B3}" type="pres">
      <dgm:prSet presAssocID="{BB06E15A-56F2-41D6-887B-4C496DE2B67D}" presName="descendantText" presStyleLbl="alignAccFollowNode1" presStyleIdx="2" presStyleCnt="4" custScaleX="126026" custLinFactNeighborY="0">
        <dgm:presLayoutVars>
          <dgm:bulletEnabled val="1"/>
        </dgm:presLayoutVars>
      </dgm:prSet>
      <dgm:spPr/>
    </dgm:pt>
    <dgm:pt modelId="{1AA7324C-1F9B-47A8-BF93-B6795E574784}" type="pres">
      <dgm:prSet presAssocID="{0ECFB2BF-4171-4C27-893F-725BF648CC2B}" presName="sp" presStyleCnt="0"/>
      <dgm:spPr/>
    </dgm:pt>
    <dgm:pt modelId="{852A577E-7E29-4A28-B19C-6C3D53962F85}" type="pres">
      <dgm:prSet presAssocID="{4C773F99-2A35-45E6-A324-AC92D200A9D5}" presName="linNode" presStyleCnt="0"/>
      <dgm:spPr/>
    </dgm:pt>
    <dgm:pt modelId="{B3A7B76A-3ECD-49AC-B986-720EA7A8F21E}" type="pres">
      <dgm:prSet presAssocID="{4C773F99-2A35-45E6-A324-AC92D200A9D5}" presName="parentText" presStyleLbl="node1" presStyleIdx="3" presStyleCnt="4" custScaleX="68597">
        <dgm:presLayoutVars>
          <dgm:chMax val="1"/>
          <dgm:bulletEnabled val="1"/>
        </dgm:presLayoutVars>
      </dgm:prSet>
      <dgm:spPr/>
    </dgm:pt>
    <dgm:pt modelId="{89C715D7-6F38-4A58-9479-A7BA369C78F9}" type="pres">
      <dgm:prSet presAssocID="{4C773F99-2A35-45E6-A324-AC92D200A9D5}" presName="descendantText" presStyleLbl="alignAccFollowNode1" presStyleIdx="3" presStyleCnt="4" custScaleX="139145">
        <dgm:presLayoutVars>
          <dgm:bulletEnabled val="1"/>
        </dgm:presLayoutVars>
      </dgm:prSet>
      <dgm:spPr/>
    </dgm:pt>
  </dgm:ptLst>
  <dgm:cxnLst>
    <dgm:cxn modelId="{7962AF04-100D-4728-BC7F-E08C6BD62BC4}" srcId="{4C773F99-2A35-45E6-A324-AC92D200A9D5}" destId="{FBA68FA4-8213-436B-A03C-1FDEA43A98F9}" srcOrd="1" destOrd="0" parTransId="{71C1ED8A-E2FE-427C-8F6A-7B7F2B99963D}" sibTransId="{67C231F5-1709-4907-8E07-C16AA513B0FC}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72960C25-C64B-473B-8F17-753E51D49664}" type="presOf" srcId="{961CE468-5611-453E-96F8-F555B8B701A5}" destId="{A4778F71-5BA4-45FE-97E2-F3B28FD3DC3D}" srcOrd="0" destOrd="0" presId="urn:microsoft.com/office/officeart/2005/8/layout/vList5"/>
    <dgm:cxn modelId="{962B4A38-D879-41ED-82E3-8A97ACC89B76}" srcId="{4C773F99-2A35-45E6-A324-AC92D200A9D5}" destId="{CCB2D0CD-AC79-4037-97F4-D12403BAE2DF}" srcOrd="0" destOrd="0" parTransId="{102DB508-EEB2-48D7-BB8E-CD739898775D}" sibTransId="{8728C924-C594-4113-84E4-D69C1B8FE27F}"/>
    <dgm:cxn modelId="{DA052146-0036-4EE9-9C19-2C2558C5CAA0}" srcId="{961CE468-5611-453E-96F8-F555B8B701A5}" destId="{BB06E15A-56F2-41D6-887B-4C496DE2B67D}" srcOrd="2" destOrd="0" parTransId="{51FCDE95-290E-4FF4-BE51-DD2D08C00A12}" sibTransId="{0ECFB2BF-4171-4C27-893F-725BF648CC2B}"/>
    <dgm:cxn modelId="{7F8E7F49-15FC-41ED-BAAF-D5461CD590C9}" srcId="{F1919C5F-0B60-4BF3-BB16-2411330B6D6E}" destId="{7B29964A-A53F-4A9A-9E49-5BAD15AC1C9F}" srcOrd="0" destOrd="0" parTransId="{60108896-B3DD-4E91-A2C9-0007C41404F3}" sibTransId="{0954F0F0-5E9E-4320-9888-E9F57C499B8F}"/>
    <dgm:cxn modelId="{C1F58869-E519-4139-B5D9-96D3614F599C}" type="presOf" srcId="{7B29964A-A53F-4A9A-9E49-5BAD15AC1C9F}" destId="{82D74097-EE99-4135-8F24-DBD7302C05C5}" srcOrd="0" destOrd="0" presId="urn:microsoft.com/office/officeart/2005/8/layout/vList5"/>
    <dgm:cxn modelId="{8AB27F6A-DB7F-46C9-9013-59FBB69E0076}" type="presOf" srcId="{05DE2054-2110-4806-85F5-C605C0165F94}" destId="{A14F04D4-EBBF-4D41-9B7D-244003CA4993}" srcOrd="0" destOrd="0" presId="urn:microsoft.com/office/officeart/2005/8/layout/vList5"/>
    <dgm:cxn modelId="{8D164A55-569C-4157-A573-365D739E9848}" type="presOf" srcId="{BB06E15A-56F2-41D6-887B-4C496DE2B67D}" destId="{7DCF35AD-D192-4B74-8554-D4BD659E6E9B}" srcOrd="0" destOrd="0" presId="urn:microsoft.com/office/officeart/2005/8/layout/vList5"/>
    <dgm:cxn modelId="{7D2AA977-0602-4C1E-BAFE-46B443B95EE6}" srcId="{BB06E15A-56F2-41D6-887B-4C496DE2B67D}" destId="{FC23031D-E02A-4758-A176-A953331742BF}" srcOrd="1" destOrd="0" parTransId="{D85FBFDE-9422-4921-80EF-81F620AFDB91}" sibTransId="{0E368AAA-39B3-4F58-A8E2-F6D68CF124E3}"/>
    <dgm:cxn modelId="{DCA0915A-1B8C-4CF5-993C-253F51F6C329}" type="presOf" srcId="{FC23031D-E02A-4758-A176-A953331742BF}" destId="{ACB0F941-5575-4988-8AE3-0CA873A841B3}" srcOrd="0" destOrd="1" presId="urn:microsoft.com/office/officeart/2005/8/layout/vList5"/>
    <dgm:cxn modelId="{464E6C7F-AD70-43D6-B89C-9AFE5ADE7D77}" type="presOf" srcId="{A691C98A-3E34-44AA-8ADF-1D2890B4C69B}" destId="{82D74097-EE99-4135-8F24-DBD7302C05C5}" srcOrd="0" destOrd="1" presId="urn:microsoft.com/office/officeart/2005/8/layout/vList5"/>
    <dgm:cxn modelId="{3EE77181-D3F1-4A75-9ACA-B517CB750823}" type="presOf" srcId="{4C773F99-2A35-45E6-A324-AC92D200A9D5}" destId="{B3A7B76A-3ECD-49AC-B986-720EA7A8F21E}" srcOrd="0" destOrd="0" presId="urn:microsoft.com/office/officeart/2005/8/layout/vList5"/>
    <dgm:cxn modelId="{D51BC888-6F71-4F8F-A10E-96DB9FA7C594}" srcId="{961CE468-5611-453E-96F8-F555B8B701A5}" destId="{4C773F99-2A35-45E6-A324-AC92D200A9D5}" srcOrd="3" destOrd="0" parTransId="{F4991AC4-AD33-44BD-85BC-34395D00421A}" sibTransId="{72964BD1-DBAD-438B-B74E-A61D427241A7}"/>
    <dgm:cxn modelId="{DDFF2D8C-3888-4755-9429-879DA5C25495}" type="presOf" srcId="{F1919C5F-0B60-4BF3-BB16-2411330B6D6E}" destId="{C8D9C152-6773-46F3-837A-D17E29709FE1}" srcOrd="0" destOrd="0" presId="urn:microsoft.com/office/officeart/2005/8/layout/vList5"/>
    <dgm:cxn modelId="{9A2BE090-F2CB-4221-A3E1-28894EF1A54D}" srcId="{BB06E15A-56F2-41D6-887B-4C496DE2B67D}" destId="{BCE3B817-1555-4669-A02E-A0FAC2B71744}" srcOrd="0" destOrd="0" parTransId="{CD99C84E-BB3D-4556-8342-57916B003B70}" sibTransId="{FBACA828-7F46-487B-BF9E-6C298AA574E5}"/>
    <dgm:cxn modelId="{AFD9019B-7C3F-4938-84A1-39CE08F4FA48}" type="presOf" srcId="{BCE3B817-1555-4669-A02E-A0FAC2B71744}" destId="{ACB0F941-5575-4988-8AE3-0CA873A841B3}" srcOrd="0" destOrd="0" presId="urn:microsoft.com/office/officeart/2005/8/layout/vList5"/>
    <dgm:cxn modelId="{B71B15B5-70E5-48BF-B7B4-5D566C1C629C}" srcId="{05DE2054-2110-4806-85F5-C605C0165F94}" destId="{6A5D3116-5EC0-4D72-A1BF-BEF7AE72E752}" srcOrd="0" destOrd="0" parTransId="{F8725087-37C1-4EE9-B326-D21969A9503C}" sibTransId="{0526A5C4-8948-4749-A188-9179357CECEB}"/>
    <dgm:cxn modelId="{585BD1C4-A081-4E77-8EFC-62BF8A0FCA8A}" type="presOf" srcId="{6A5D3116-5EC0-4D72-A1BF-BEF7AE72E752}" destId="{312DB653-A284-422C-ADC9-9D7D051255BC}" srcOrd="0" destOrd="0" presId="urn:microsoft.com/office/officeart/2005/8/layout/vList5"/>
    <dgm:cxn modelId="{B8E64FCC-9E81-4E1D-801F-ACA2AC1A9992}" srcId="{961CE468-5611-453E-96F8-F555B8B701A5}" destId="{05DE2054-2110-4806-85F5-C605C0165F94}" srcOrd="1" destOrd="0" parTransId="{0BDEBD3B-75E7-4D01-88F5-B9535573102A}" sibTransId="{374C59CC-855F-4E23-BC68-DD93EA953E45}"/>
    <dgm:cxn modelId="{E18A3BE5-75D4-4425-BD98-381C4EF8B3E8}" type="presOf" srcId="{CCB2D0CD-AC79-4037-97F4-D12403BAE2DF}" destId="{89C715D7-6F38-4A58-9479-A7BA369C78F9}" srcOrd="0" destOrd="0" presId="urn:microsoft.com/office/officeart/2005/8/layout/vList5"/>
    <dgm:cxn modelId="{5DB802E7-A17B-4C37-A681-2771124DD921}" type="presOf" srcId="{FBA68FA4-8213-436B-A03C-1FDEA43A98F9}" destId="{89C715D7-6F38-4A58-9479-A7BA369C78F9}" srcOrd="0" destOrd="1" presId="urn:microsoft.com/office/officeart/2005/8/layout/vList5"/>
    <dgm:cxn modelId="{C1528AF0-F301-49CC-9AAF-0AF799E75D03}" srcId="{F1919C5F-0B60-4BF3-BB16-2411330B6D6E}" destId="{A691C98A-3E34-44AA-8ADF-1D2890B4C69B}" srcOrd="1" destOrd="0" parTransId="{41E37734-C0E9-4F87-AEA1-0A0FA714B2E6}" sibTransId="{DAF91BB1-8628-4656-9DA2-B5C3ECFB38E5}"/>
    <dgm:cxn modelId="{FB4D3A4B-993E-410D-8A6B-E65ED77B42D8}" type="presParOf" srcId="{A4778F71-5BA4-45FE-97E2-F3B28FD3DC3D}" destId="{140C972C-241D-4E11-99FA-ADC1CEE1A60A}" srcOrd="0" destOrd="0" presId="urn:microsoft.com/office/officeart/2005/8/layout/vList5"/>
    <dgm:cxn modelId="{3926EB90-7B5A-4210-B0F8-B654E8D71E47}" type="presParOf" srcId="{140C972C-241D-4E11-99FA-ADC1CEE1A60A}" destId="{C8D9C152-6773-46F3-837A-D17E29709FE1}" srcOrd="0" destOrd="0" presId="urn:microsoft.com/office/officeart/2005/8/layout/vList5"/>
    <dgm:cxn modelId="{A97CF17B-00C6-4904-828F-70C82AC9D258}" type="presParOf" srcId="{140C972C-241D-4E11-99FA-ADC1CEE1A60A}" destId="{82D74097-EE99-4135-8F24-DBD7302C05C5}" srcOrd="1" destOrd="0" presId="urn:microsoft.com/office/officeart/2005/8/layout/vList5"/>
    <dgm:cxn modelId="{4C388E01-F688-4A87-B1C4-8DFAA1F3F390}" type="presParOf" srcId="{A4778F71-5BA4-45FE-97E2-F3B28FD3DC3D}" destId="{343C6AC3-2158-4C0A-AE3C-8B63A54FD7CB}" srcOrd="1" destOrd="0" presId="urn:microsoft.com/office/officeart/2005/8/layout/vList5"/>
    <dgm:cxn modelId="{80D85A08-126D-4EBF-8E1E-BA76B7843B9D}" type="presParOf" srcId="{A4778F71-5BA4-45FE-97E2-F3B28FD3DC3D}" destId="{132F5B40-B831-44FF-907C-8AC90597F2CC}" srcOrd="2" destOrd="0" presId="urn:microsoft.com/office/officeart/2005/8/layout/vList5"/>
    <dgm:cxn modelId="{990EA8E9-5471-4C90-99A0-A6205634FB0E}" type="presParOf" srcId="{132F5B40-B831-44FF-907C-8AC90597F2CC}" destId="{A14F04D4-EBBF-4D41-9B7D-244003CA4993}" srcOrd="0" destOrd="0" presId="urn:microsoft.com/office/officeart/2005/8/layout/vList5"/>
    <dgm:cxn modelId="{B38585B2-10AF-4445-B02C-F269FEAA8FC2}" type="presParOf" srcId="{132F5B40-B831-44FF-907C-8AC90597F2CC}" destId="{312DB653-A284-422C-ADC9-9D7D051255BC}" srcOrd="1" destOrd="0" presId="urn:microsoft.com/office/officeart/2005/8/layout/vList5"/>
    <dgm:cxn modelId="{4B15DF34-C740-499D-8AB1-CD1DC36A1A9F}" type="presParOf" srcId="{A4778F71-5BA4-45FE-97E2-F3B28FD3DC3D}" destId="{739EEBC4-2F0B-48F2-B6C0-3685919D39F7}" srcOrd="3" destOrd="0" presId="urn:microsoft.com/office/officeart/2005/8/layout/vList5"/>
    <dgm:cxn modelId="{D7148238-4994-4832-A517-F3FAD5FEF698}" type="presParOf" srcId="{A4778F71-5BA4-45FE-97E2-F3B28FD3DC3D}" destId="{C43858CC-9A09-4FA9-82C1-F037622A7E24}" srcOrd="4" destOrd="0" presId="urn:microsoft.com/office/officeart/2005/8/layout/vList5"/>
    <dgm:cxn modelId="{05941A82-5D09-41B2-A051-89A61541025F}" type="presParOf" srcId="{C43858CC-9A09-4FA9-82C1-F037622A7E24}" destId="{7DCF35AD-D192-4B74-8554-D4BD659E6E9B}" srcOrd="0" destOrd="0" presId="urn:microsoft.com/office/officeart/2005/8/layout/vList5"/>
    <dgm:cxn modelId="{C44093B4-B134-4FFC-B69C-2E51943F4568}" type="presParOf" srcId="{C43858CC-9A09-4FA9-82C1-F037622A7E24}" destId="{ACB0F941-5575-4988-8AE3-0CA873A841B3}" srcOrd="1" destOrd="0" presId="urn:microsoft.com/office/officeart/2005/8/layout/vList5"/>
    <dgm:cxn modelId="{6C52E5F5-2B84-427A-86D5-F3F3435F5C56}" type="presParOf" srcId="{A4778F71-5BA4-45FE-97E2-F3B28FD3DC3D}" destId="{1AA7324C-1F9B-47A8-BF93-B6795E574784}" srcOrd="5" destOrd="0" presId="urn:microsoft.com/office/officeart/2005/8/layout/vList5"/>
    <dgm:cxn modelId="{1D8AB059-84E1-40AC-BAF5-ACEE2E066913}" type="presParOf" srcId="{A4778F71-5BA4-45FE-97E2-F3B28FD3DC3D}" destId="{852A577E-7E29-4A28-B19C-6C3D53962F85}" srcOrd="6" destOrd="0" presId="urn:microsoft.com/office/officeart/2005/8/layout/vList5"/>
    <dgm:cxn modelId="{F863FE4E-54B2-4554-9433-8E689CCD5A61}" type="presParOf" srcId="{852A577E-7E29-4A28-B19C-6C3D53962F85}" destId="{B3A7B76A-3ECD-49AC-B986-720EA7A8F21E}" srcOrd="0" destOrd="0" presId="urn:microsoft.com/office/officeart/2005/8/layout/vList5"/>
    <dgm:cxn modelId="{E93C2C5E-E570-4370-952F-ECF5E8056EBC}" type="presParOf" srcId="{852A577E-7E29-4A28-B19C-6C3D53962F85}" destId="{89C715D7-6F38-4A58-9479-A7BA369C78F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400" b="1">
              <a:latin typeface="Signika" panose="020B0604020202020204" charset="0"/>
            </a:rPr>
            <a:t>Community Town Hall Discussions</a:t>
          </a:r>
          <a:endParaRPr lang="en-IN" sz="1400" b="1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B29964A-A53F-4A9A-9E49-5BAD15AC1C9F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Together members of a community or organization to discuss important issues, share updates, and gather input. </a:t>
          </a:r>
          <a:endParaRPr lang="en-IN" sz="1200" dirty="0">
            <a:latin typeface="Signika" panose="020B0604020202020204" charset="0"/>
          </a:endParaRPr>
        </a:p>
      </dgm:t>
    </dgm:pt>
    <dgm:pt modelId="{60108896-B3DD-4E91-A2C9-0007C41404F3}" type="parTrans" cxnId="{7F8E7F49-15FC-41ED-BAAF-D5461CD590C9}">
      <dgm:prSet/>
      <dgm:spPr/>
      <dgm:t>
        <a:bodyPr/>
        <a:lstStyle/>
        <a:p>
          <a:endParaRPr lang="en-IN"/>
        </a:p>
      </dgm:t>
    </dgm:pt>
    <dgm:pt modelId="{0954F0F0-5E9E-4320-9888-E9F57C499B8F}" type="sibTrans" cxnId="{7F8E7F49-15FC-41ED-BAAF-D5461CD590C9}">
      <dgm:prSet/>
      <dgm:spPr/>
      <dgm:t>
        <a:bodyPr/>
        <a:lstStyle/>
        <a:p>
          <a:endParaRPr lang="en-IN"/>
        </a:p>
      </dgm:t>
    </dgm:pt>
    <dgm:pt modelId="{05DE2054-2110-4806-85F5-C605C0165F94}">
      <dgm:prSet phldrT="[Text]" custT="1"/>
      <dgm:spPr/>
      <dgm:t>
        <a:bodyPr/>
        <a:lstStyle/>
        <a:p>
          <a:r>
            <a:rPr lang="en-IN" sz="1400" b="1" dirty="0">
              <a:latin typeface="Signika" panose="020B0604020202020204" charset="0"/>
            </a:rPr>
            <a:t>Problem-Solving Discussions</a:t>
          </a:r>
        </a:p>
      </dgm:t>
    </dgm:pt>
    <dgm:pt modelId="{0BDEBD3B-75E7-4D01-88F5-B9535573102A}" type="parTrans" cxnId="{B8E64FCC-9E81-4E1D-801F-ACA2AC1A9992}">
      <dgm:prSet/>
      <dgm:spPr/>
      <dgm:t>
        <a:bodyPr/>
        <a:lstStyle/>
        <a:p>
          <a:endParaRPr lang="en-IN"/>
        </a:p>
      </dgm:t>
    </dgm:pt>
    <dgm:pt modelId="{374C59CC-855F-4E23-BC68-DD93EA953E45}" type="sibTrans" cxnId="{B8E64FCC-9E81-4E1D-801F-ACA2AC1A9992}">
      <dgm:prSet/>
      <dgm:spPr/>
      <dgm:t>
        <a:bodyPr/>
        <a:lstStyle/>
        <a:p>
          <a:endParaRPr lang="en-IN"/>
        </a:p>
      </dgm:t>
    </dgm:pt>
    <dgm:pt modelId="{6A5D3116-5EC0-4D72-A1BF-BEF7AE72E752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Involve a group of individuals working together to identify, analyze, and resolve specific challenges or issues. </a:t>
          </a:r>
          <a:endParaRPr lang="en-IN" sz="1200" dirty="0">
            <a:latin typeface="Signika" panose="020B0604020202020204" charset="0"/>
          </a:endParaRPr>
        </a:p>
      </dgm:t>
    </dgm:pt>
    <dgm:pt modelId="{F8725087-37C1-4EE9-B326-D21969A9503C}" type="parTrans" cxnId="{B71B15B5-70E5-48BF-B7B4-5D566C1C629C}">
      <dgm:prSet/>
      <dgm:spPr/>
      <dgm:t>
        <a:bodyPr/>
        <a:lstStyle/>
        <a:p>
          <a:endParaRPr lang="en-IN"/>
        </a:p>
      </dgm:t>
    </dgm:pt>
    <dgm:pt modelId="{0526A5C4-8948-4749-A188-9179357CECEB}" type="sibTrans" cxnId="{B71B15B5-70E5-48BF-B7B4-5D566C1C629C}">
      <dgm:prSet/>
      <dgm:spPr/>
      <dgm:t>
        <a:bodyPr/>
        <a:lstStyle/>
        <a:p>
          <a:endParaRPr lang="en-IN"/>
        </a:p>
      </dgm:t>
    </dgm:pt>
    <dgm:pt modelId="{BB06E15A-56F2-41D6-887B-4C496DE2B67D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</a:rPr>
            <a:t>Mock Trials or Moot Court Debates</a:t>
          </a:r>
          <a:endParaRPr lang="en-IN" sz="1400" b="1" dirty="0">
            <a:latin typeface="Signika" panose="020B0604020202020204" charset="0"/>
          </a:endParaRPr>
        </a:p>
      </dgm:t>
    </dgm:pt>
    <dgm:pt modelId="{51FCDE95-290E-4FF4-BE51-DD2D08C00A12}" type="parTrans" cxnId="{DA052146-0036-4EE9-9C19-2C2558C5CAA0}">
      <dgm:prSet/>
      <dgm:spPr/>
      <dgm:t>
        <a:bodyPr/>
        <a:lstStyle/>
        <a:p>
          <a:endParaRPr lang="en-IN"/>
        </a:p>
      </dgm:t>
    </dgm:pt>
    <dgm:pt modelId="{0ECFB2BF-4171-4C27-893F-725BF648CC2B}" type="sibTrans" cxnId="{DA052146-0036-4EE9-9C19-2C2558C5CAA0}">
      <dgm:prSet/>
      <dgm:spPr/>
      <dgm:t>
        <a:bodyPr/>
        <a:lstStyle/>
        <a:p>
          <a:endParaRPr lang="en-IN"/>
        </a:p>
      </dgm:t>
    </dgm:pt>
    <dgm:pt modelId="{BCE3B817-1555-4669-A02E-A0FAC2B71744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Mock trials and moot court debates simulate legal proceedings. Law students or legal professionals use these discussions to practice courtroom arguments, build legal skills, and prepare for real cases</a:t>
          </a:r>
          <a:endParaRPr lang="en-IN" sz="1200" dirty="0">
            <a:latin typeface="Signika" panose="020B0604020202020204" charset="0"/>
          </a:endParaRPr>
        </a:p>
      </dgm:t>
    </dgm:pt>
    <dgm:pt modelId="{CD99C84E-BB3D-4556-8342-57916B003B70}" type="parTrans" cxnId="{9A2BE090-F2CB-4221-A3E1-28894EF1A54D}">
      <dgm:prSet/>
      <dgm:spPr/>
      <dgm:t>
        <a:bodyPr/>
        <a:lstStyle/>
        <a:p>
          <a:endParaRPr lang="en-IN"/>
        </a:p>
      </dgm:t>
    </dgm:pt>
    <dgm:pt modelId="{FBACA828-7F46-487B-BF9E-6C298AA574E5}" type="sibTrans" cxnId="{9A2BE090-F2CB-4221-A3E1-28894EF1A54D}">
      <dgm:prSet/>
      <dgm:spPr/>
      <dgm:t>
        <a:bodyPr/>
        <a:lstStyle/>
        <a:p>
          <a:endParaRPr lang="en-IN"/>
        </a:p>
      </dgm:t>
    </dgm:pt>
    <dgm:pt modelId="{4C773F99-2A35-45E6-A324-AC92D200A9D5}">
      <dgm:prSet phldrT="[Text]" custT="1"/>
      <dgm:spPr/>
      <dgm:t>
        <a:bodyPr/>
        <a:lstStyle/>
        <a:p>
          <a:r>
            <a:rPr lang="en-IN" sz="1400" b="1" dirty="0">
              <a:latin typeface="Signika" panose="020B0604020202020204" charset="0"/>
            </a:rPr>
            <a:t>Social and Casual Discussions</a:t>
          </a:r>
        </a:p>
      </dgm:t>
    </dgm:pt>
    <dgm:pt modelId="{F4991AC4-AD33-44BD-85BC-34395D00421A}" type="parTrans" cxnId="{D51BC888-6F71-4F8F-A10E-96DB9FA7C594}">
      <dgm:prSet/>
      <dgm:spPr/>
      <dgm:t>
        <a:bodyPr/>
        <a:lstStyle/>
        <a:p>
          <a:endParaRPr lang="en-IN"/>
        </a:p>
      </dgm:t>
    </dgm:pt>
    <dgm:pt modelId="{72964BD1-DBAD-438B-B74E-A61D427241A7}" type="sibTrans" cxnId="{D51BC888-6F71-4F8F-A10E-96DB9FA7C594}">
      <dgm:prSet/>
      <dgm:spPr/>
      <dgm:t>
        <a:bodyPr/>
        <a:lstStyle/>
        <a:p>
          <a:endParaRPr lang="en-IN"/>
        </a:p>
      </dgm:t>
    </dgm:pt>
    <dgm:pt modelId="{CCB2D0CD-AC79-4037-97F4-D12403BAE2DF}">
      <dgm:prSet phldrT="[Text]" custT="1"/>
      <dgm:spPr/>
      <dgm:t>
        <a:bodyPr/>
        <a:lstStyle/>
        <a:p>
          <a:r>
            <a:rPr lang="en-US" sz="1200">
              <a:latin typeface="Signika" panose="020B0604020202020204" charset="0"/>
            </a:rPr>
            <a:t>Social and casual discussions occur in everyday life and social gatherings.</a:t>
          </a:r>
          <a:endParaRPr lang="en-IN" sz="1200" dirty="0">
            <a:latin typeface="Signika" panose="020B0604020202020204" charset="0"/>
          </a:endParaRPr>
        </a:p>
      </dgm:t>
    </dgm:pt>
    <dgm:pt modelId="{102DB508-EEB2-48D7-BB8E-CD739898775D}" type="parTrans" cxnId="{962B4A38-D879-41ED-82E3-8A97ACC89B76}">
      <dgm:prSet/>
      <dgm:spPr/>
      <dgm:t>
        <a:bodyPr/>
        <a:lstStyle/>
        <a:p>
          <a:endParaRPr lang="en-IN"/>
        </a:p>
      </dgm:t>
    </dgm:pt>
    <dgm:pt modelId="{8728C924-C594-4113-84E4-D69C1B8FE27F}" type="sibTrans" cxnId="{962B4A38-D879-41ED-82E3-8A97ACC89B76}">
      <dgm:prSet/>
      <dgm:spPr/>
      <dgm:t>
        <a:bodyPr/>
        <a:lstStyle/>
        <a:p>
          <a:endParaRPr lang="en-IN"/>
        </a:p>
      </dgm:t>
    </dgm:pt>
    <dgm:pt modelId="{3F53ACE4-F95D-4BFD-AC87-8BCEB5812BC5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Used in various community engagement and corporate communication contexts.</a:t>
          </a:r>
          <a:endParaRPr lang="en-IN" sz="1200" dirty="0">
            <a:latin typeface="Signika" panose="020B0604020202020204" charset="0"/>
          </a:endParaRPr>
        </a:p>
      </dgm:t>
    </dgm:pt>
    <dgm:pt modelId="{348D5E32-A2A8-459B-B263-29D3C2F7BA0E}" type="parTrans" cxnId="{8802ACF1-969F-4847-91A7-240AC6022F3E}">
      <dgm:prSet/>
      <dgm:spPr/>
      <dgm:t>
        <a:bodyPr/>
        <a:lstStyle/>
        <a:p>
          <a:endParaRPr lang="en-IN"/>
        </a:p>
      </dgm:t>
    </dgm:pt>
    <dgm:pt modelId="{F17BFDED-3960-41EC-A6BA-28A79805CD96}" type="sibTrans" cxnId="{8802ACF1-969F-4847-91A7-240AC6022F3E}">
      <dgm:prSet/>
      <dgm:spPr/>
      <dgm:t>
        <a:bodyPr/>
        <a:lstStyle/>
        <a:p>
          <a:endParaRPr lang="en-IN"/>
        </a:p>
      </dgm:t>
    </dgm:pt>
    <dgm:pt modelId="{5B6E4EF4-00D3-4C27-937C-862EA8AE228A}">
      <dgm:prSet phldrT="[Text]"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Used in project management, business operations, and quality improvement efforts.</a:t>
          </a:r>
          <a:endParaRPr lang="en-IN" sz="1200" dirty="0">
            <a:latin typeface="Signika" panose="020B0604020202020204" charset="0"/>
          </a:endParaRPr>
        </a:p>
      </dgm:t>
    </dgm:pt>
    <dgm:pt modelId="{1BCF16B7-9C35-46FE-A146-1E637C54AC64}" type="parTrans" cxnId="{A847961D-C255-468F-AE03-98E5664B4CE2}">
      <dgm:prSet/>
      <dgm:spPr/>
      <dgm:t>
        <a:bodyPr/>
        <a:lstStyle/>
        <a:p>
          <a:endParaRPr lang="en-IN"/>
        </a:p>
      </dgm:t>
    </dgm:pt>
    <dgm:pt modelId="{FE993740-F3AA-43AE-BFFB-F2DE68256758}" type="sibTrans" cxnId="{A847961D-C255-468F-AE03-98E5664B4CE2}">
      <dgm:prSet/>
      <dgm:spPr/>
      <dgm:t>
        <a:bodyPr/>
        <a:lstStyle/>
        <a:p>
          <a:endParaRPr lang="en-IN"/>
        </a:p>
      </dgm:t>
    </dgm:pt>
    <dgm:pt modelId="{3AA60F71-8224-4367-AEE8-7F5D9A972FFE}">
      <dgm:prSet custT="1"/>
      <dgm:spPr/>
      <dgm:t>
        <a:bodyPr/>
        <a:lstStyle/>
        <a:p>
          <a:r>
            <a:rPr lang="en-US" sz="1200" dirty="0">
              <a:latin typeface="Signika" panose="020B0604020202020204" charset="0"/>
            </a:rPr>
            <a:t>They serve as a means of socializing, sharing experiences, and exchanging information </a:t>
          </a:r>
          <a:r>
            <a:rPr lang="en-IN" sz="1200" dirty="0">
              <a:latin typeface="Signika" panose="020B0604020202020204" charset="0"/>
            </a:rPr>
            <a:t>on various topics.</a:t>
          </a:r>
        </a:p>
      </dgm:t>
    </dgm:pt>
    <dgm:pt modelId="{A90E9648-E254-4A8C-9D4B-FCD244B2F518}" type="parTrans" cxnId="{71182F47-F15C-471D-94C8-0ECD7C2B3D54}">
      <dgm:prSet/>
      <dgm:spPr/>
      <dgm:t>
        <a:bodyPr/>
        <a:lstStyle/>
        <a:p>
          <a:endParaRPr lang="en-IN"/>
        </a:p>
      </dgm:t>
    </dgm:pt>
    <dgm:pt modelId="{62227286-D813-4DC6-8912-E6FBC05E4C46}" type="sibTrans" cxnId="{71182F47-F15C-471D-94C8-0ECD7C2B3D54}">
      <dgm:prSet/>
      <dgm:spPr/>
      <dgm:t>
        <a:bodyPr/>
        <a:lstStyle/>
        <a:p>
          <a:endParaRPr lang="en-IN"/>
        </a:p>
      </dgm:t>
    </dgm:pt>
    <dgm:pt modelId="{A4778F71-5BA4-45FE-97E2-F3B28FD3DC3D}" type="pres">
      <dgm:prSet presAssocID="{961CE468-5611-453E-96F8-F555B8B701A5}" presName="Name0" presStyleCnt="0">
        <dgm:presLayoutVars>
          <dgm:dir/>
          <dgm:animLvl val="lvl"/>
          <dgm:resizeHandles val="exact"/>
        </dgm:presLayoutVars>
      </dgm:prSet>
      <dgm:spPr/>
    </dgm:pt>
    <dgm:pt modelId="{140C972C-241D-4E11-99FA-ADC1CEE1A60A}" type="pres">
      <dgm:prSet presAssocID="{F1919C5F-0B60-4BF3-BB16-2411330B6D6E}" presName="linNode" presStyleCnt="0"/>
      <dgm:spPr/>
    </dgm:pt>
    <dgm:pt modelId="{C8D9C152-6773-46F3-837A-D17E29709FE1}" type="pres">
      <dgm:prSet presAssocID="{F1919C5F-0B60-4BF3-BB16-2411330B6D6E}" presName="parentText" presStyleLbl="node1" presStyleIdx="0" presStyleCnt="4" custScaleX="60593">
        <dgm:presLayoutVars>
          <dgm:chMax val="1"/>
          <dgm:bulletEnabled val="1"/>
        </dgm:presLayoutVars>
      </dgm:prSet>
      <dgm:spPr/>
    </dgm:pt>
    <dgm:pt modelId="{82D74097-EE99-4135-8F24-DBD7302C05C5}" type="pres">
      <dgm:prSet presAssocID="{F1919C5F-0B60-4BF3-BB16-2411330B6D6E}" presName="descendantText" presStyleLbl="alignAccFollowNode1" presStyleIdx="0" presStyleCnt="4" custScaleX="131958">
        <dgm:presLayoutVars>
          <dgm:bulletEnabled val="1"/>
        </dgm:presLayoutVars>
      </dgm:prSet>
      <dgm:spPr/>
    </dgm:pt>
    <dgm:pt modelId="{343C6AC3-2158-4C0A-AE3C-8B63A54FD7CB}" type="pres">
      <dgm:prSet presAssocID="{63097716-4372-4815-BF12-7CFEEC400250}" presName="sp" presStyleCnt="0"/>
      <dgm:spPr/>
    </dgm:pt>
    <dgm:pt modelId="{132F5B40-B831-44FF-907C-8AC90597F2CC}" type="pres">
      <dgm:prSet presAssocID="{05DE2054-2110-4806-85F5-C605C0165F94}" presName="linNode" presStyleCnt="0"/>
      <dgm:spPr/>
    </dgm:pt>
    <dgm:pt modelId="{A14F04D4-EBBF-4D41-9B7D-244003CA4993}" type="pres">
      <dgm:prSet presAssocID="{05DE2054-2110-4806-85F5-C605C0165F94}" presName="parentText" presStyleLbl="node1" presStyleIdx="1" presStyleCnt="4" custScaleX="60593">
        <dgm:presLayoutVars>
          <dgm:chMax val="1"/>
          <dgm:bulletEnabled val="1"/>
        </dgm:presLayoutVars>
      </dgm:prSet>
      <dgm:spPr/>
    </dgm:pt>
    <dgm:pt modelId="{312DB653-A284-422C-ADC9-9D7D051255BC}" type="pres">
      <dgm:prSet presAssocID="{05DE2054-2110-4806-85F5-C605C0165F94}" presName="descendantText" presStyleLbl="alignAccFollowNode1" presStyleIdx="1" presStyleCnt="4" custScaleX="131958">
        <dgm:presLayoutVars>
          <dgm:bulletEnabled val="1"/>
        </dgm:presLayoutVars>
      </dgm:prSet>
      <dgm:spPr/>
    </dgm:pt>
    <dgm:pt modelId="{739EEBC4-2F0B-48F2-B6C0-3685919D39F7}" type="pres">
      <dgm:prSet presAssocID="{374C59CC-855F-4E23-BC68-DD93EA953E45}" presName="sp" presStyleCnt="0"/>
      <dgm:spPr/>
    </dgm:pt>
    <dgm:pt modelId="{C43858CC-9A09-4FA9-82C1-F037622A7E24}" type="pres">
      <dgm:prSet presAssocID="{BB06E15A-56F2-41D6-887B-4C496DE2B67D}" presName="linNode" presStyleCnt="0"/>
      <dgm:spPr/>
    </dgm:pt>
    <dgm:pt modelId="{7DCF35AD-D192-4B74-8554-D4BD659E6E9B}" type="pres">
      <dgm:prSet presAssocID="{BB06E15A-56F2-41D6-887B-4C496DE2B67D}" presName="parentText" presStyleLbl="node1" presStyleIdx="2" presStyleCnt="4" custScaleX="59202">
        <dgm:presLayoutVars>
          <dgm:chMax val="1"/>
          <dgm:bulletEnabled val="1"/>
        </dgm:presLayoutVars>
      </dgm:prSet>
      <dgm:spPr/>
    </dgm:pt>
    <dgm:pt modelId="{ACB0F941-5575-4988-8AE3-0CA873A841B3}" type="pres">
      <dgm:prSet presAssocID="{BB06E15A-56F2-41D6-887B-4C496DE2B67D}" presName="descendantText" presStyleLbl="alignAccFollowNode1" presStyleIdx="2" presStyleCnt="4" custScaleX="126026" custLinFactNeighborY="0">
        <dgm:presLayoutVars>
          <dgm:bulletEnabled val="1"/>
        </dgm:presLayoutVars>
      </dgm:prSet>
      <dgm:spPr/>
    </dgm:pt>
    <dgm:pt modelId="{1AA7324C-1F9B-47A8-BF93-B6795E574784}" type="pres">
      <dgm:prSet presAssocID="{0ECFB2BF-4171-4C27-893F-725BF648CC2B}" presName="sp" presStyleCnt="0"/>
      <dgm:spPr/>
    </dgm:pt>
    <dgm:pt modelId="{852A577E-7E29-4A28-B19C-6C3D53962F85}" type="pres">
      <dgm:prSet presAssocID="{4C773F99-2A35-45E6-A324-AC92D200A9D5}" presName="linNode" presStyleCnt="0"/>
      <dgm:spPr/>
    </dgm:pt>
    <dgm:pt modelId="{B3A7B76A-3ECD-49AC-B986-720EA7A8F21E}" type="pres">
      <dgm:prSet presAssocID="{4C773F99-2A35-45E6-A324-AC92D200A9D5}" presName="parentText" presStyleLbl="node1" presStyleIdx="3" presStyleCnt="4" custScaleX="68597">
        <dgm:presLayoutVars>
          <dgm:chMax val="1"/>
          <dgm:bulletEnabled val="1"/>
        </dgm:presLayoutVars>
      </dgm:prSet>
      <dgm:spPr/>
    </dgm:pt>
    <dgm:pt modelId="{89C715D7-6F38-4A58-9479-A7BA369C78F9}" type="pres">
      <dgm:prSet presAssocID="{4C773F99-2A35-45E6-A324-AC92D200A9D5}" presName="descendantText" presStyleLbl="alignAccFollowNode1" presStyleIdx="3" presStyleCnt="4" custScaleX="139145">
        <dgm:presLayoutVars>
          <dgm:bulletEnabled val="1"/>
        </dgm:presLayoutVars>
      </dgm:prSet>
      <dgm:spPr/>
    </dgm:pt>
  </dgm:ptLst>
  <dgm:cxnLst>
    <dgm:cxn modelId="{DB22F709-7C48-41BB-8058-8E4D42DEBA74}" type="presOf" srcId="{3F53ACE4-F95D-4BFD-AC87-8BCEB5812BC5}" destId="{82D74097-EE99-4135-8F24-DBD7302C05C5}" srcOrd="0" destOrd="1" presId="urn:microsoft.com/office/officeart/2005/8/layout/vList5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A847961D-C255-468F-AE03-98E5664B4CE2}" srcId="{05DE2054-2110-4806-85F5-C605C0165F94}" destId="{5B6E4EF4-00D3-4C27-937C-862EA8AE228A}" srcOrd="1" destOrd="0" parTransId="{1BCF16B7-9C35-46FE-A146-1E637C54AC64}" sibTransId="{FE993740-F3AA-43AE-BFFB-F2DE68256758}"/>
    <dgm:cxn modelId="{72960C25-C64B-473B-8F17-753E51D49664}" type="presOf" srcId="{961CE468-5611-453E-96F8-F555B8B701A5}" destId="{A4778F71-5BA4-45FE-97E2-F3B28FD3DC3D}" srcOrd="0" destOrd="0" presId="urn:microsoft.com/office/officeart/2005/8/layout/vList5"/>
    <dgm:cxn modelId="{962B4A38-D879-41ED-82E3-8A97ACC89B76}" srcId="{4C773F99-2A35-45E6-A324-AC92D200A9D5}" destId="{CCB2D0CD-AC79-4037-97F4-D12403BAE2DF}" srcOrd="0" destOrd="0" parTransId="{102DB508-EEB2-48D7-BB8E-CD739898775D}" sibTransId="{8728C924-C594-4113-84E4-D69C1B8FE27F}"/>
    <dgm:cxn modelId="{DA052146-0036-4EE9-9C19-2C2558C5CAA0}" srcId="{961CE468-5611-453E-96F8-F555B8B701A5}" destId="{BB06E15A-56F2-41D6-887B-4C496DE2B67D}" srcOrd="2" destOrd="0" parTransId="{51FCDE95-290E-4FF4-BE51-DD2D08C00A12}" sibTransId="{0ECFB2BF-4171-4C27-893F-725BF648CC2B}"/>
    <dgm:cxn modelId="{71182F47-F15C-471D-94C8-0ECD7C2B3D54}" srcId="{4C773F99-2A35-45E6-A324-AC92D200A9D5}" destId="{3AA60F71-8224-4367-AEE8-7F5D9A972FFE}" srcOrd="1" destOrd="0" parTransId="{A90E9648-E254-4A8C-9D4B-FCD244B2F518}" sibTransId="{62227286-D813-4DC6-8912-E6FBC05E4C46}"/>
    <dgm:cxn modelId="{7F8E7F49-15FC-41ED-BAAF-D5461CD590C9}" srcId="{F1919C5F-0B60-4BF3-BB16-2411330B6D6E}" destId="{7B29964A-A53F-4A9A-9E49-5BAD15AC1C9F}" srcOrd="0" destOrd="0" parTransId="{60108896-B3DD-4E91-A2C9-0007C41404F3}" sibTransId="{0954F0F0-5E9E-4320-9888-E9F57C499B8F}"/>
    <dgm:cxn modelId="{C1F58869-E519-4139-B5D9-96D3614F599C}" type="presOf" srcId="{7B29964A-A53F-4A9A-9E49-5BAD15AC1C9F}" destId="{82D74097-EE99-4135-8F24-DBD7302C05C5}" srcOrd="0" destOrd="0" presId="urn:microsoft.com/office/officeart/2005/8/layout/vList5"/>
    <dgm:cxn modelId="{8AB27F6A-DB7F-46C9-9013-59FBB69E0076}" type="presOf" srcId="{05DE2054-2110-4806-85F5-C605C0165F94}" destId="{A14F04D4-EBBF-4D41-9B7D-244003CA4993}" srcOrd="0" destOrd="0" presId="urn:microsoft.com/office/officeart/2005/8/layout/vList5"/>
    <dgm:cxn modelId="{6546D16F-7E24-4CFB-950B-EC6C92E172EC}" type="presOf" srcId="{5B6E4EF4-00D3-4C27-937C-862EA8AE228A}" destId="{312DB653-A284-422C-ADC9-9D7D051255BC}" srcOrd="0" destOrd="1" presId="urn:microsoft.com/office/officeart/2005/8/layout/vList5"/>
    <dgm:cxn modelId="{8D164A55-569C-4157-A573-365D739E9848}" type="presOf" srcId="{BB06E15A-56F2-41D6-887B-4C496DE2B67D}" destId="{7DCF35AD-D192-4B74-8554-D4BD659E6E9B}" srcOrd="0" destOrd="0" presId="urn:microsoft.com/office/officeart/2005/8/layout/vList5"/>
    <dgm:cxn modelId="{3EE77181-D3F1-4A75-9ACA-B517CB750823}" type="presOf" srcId="{4C773F99-2A35-45E6-A324-AC92D200A9D5}" destId="{B3A7B76A-3ECD-49AC-B986-720EA7A8F21E}" srcOrd="0" destOrd="0" presId="urn:microsoft.com/office/officeart/2005/8/layout/vList5"/>
    <dgm:cxn modelId="{D51BC888-6F71-4F8F-A10E-96DB9FA7C594}" srcId="{961CE468-5611-453E-96F8-F555B8B701A5}" destId="{4C773F99-2A35-45E6-A324-AC92D200A9D5}" srcOrd="3" destOrd="0" parTransId="{F4991AC4-AD33-44BD-85BC-34395D00421A}" sibTransId="{72964BD1-DBAD-438B-B74E-A61D427241A7}"/>
    <dgm:cxn modelId="{DDFF2D8C-3888-4755-9429-879DA5C25495}" type="presOf" srcId="{F1919C5F-0B60-4BF3-BB16-2411330B6D6E}" destId="{C8D9C152-6773-46F3-837A-D17E29709FE1}" srcOrd="0" destOrd="0" presId="urn:microsoft.com/office/officeart/2005/8/layout/vList5"/>
    <dgm:cxn modelId="{9A2BE090-F2CB-4221-A3E1-28894EF1A54D}" srcId="{BB06E15A-56F2-41D6-887B-4C496DE2B67D}" destId="{BCE3B817-1555-4669-A02E-A0FAC2B71744}" srcOrd="0" destOrd="0" parTransId="{CD99C84E-BB3D-4556-8342-57916B003B70}" sibTransId="{FBACA828-7F46-487B-BF9E-6C298AA574E5}"/>
    <dgm:cxn modelId="{AFD9019B-7C3F-4938-84A1-39CE08F4FA48}" type="presOf" srcId="{BCE3B817-1555-4669-A02E-A0FAC2B71744}" destId="{ACB0F941-5575-4988-8AE3-0CA873A841B3}" srcOrd="0" destOrd="0" presId="urn:microsoft.com/office/officeart/2005/8/layout/vList5"/>
    <dgm:cxn modelId="{B71B15B5-70E5-48BF-B7B4-5D566C1C629C}" srcId="{05DE2054-2110-4806-85F5-C605C0165F94}" destId="{6A5D3116-5EC0-4D72-A1BF-BEF7AE72E752}" srcOrd="0" destOrd="0" parTransId="{F8725087-37C1-4EE9-B326-D21969A9503C}" sibTransId="{0526A5C4-8948-4749-A188-9179357CECEB}"/>
    <dgm:cxn modelId="{585BD1C4-A081-4E77-8EFC-62BF8A0FCA8A}" type="presOf" srcId="{6A5D3116-5EC0-4D72-A1BF-BEF7AE72E752}" destId="{312DB653-A284-422C-ADC9-9D7D051255BC}" srcOrd="0" destOrd="0" presId="urn:microsoft.com/office/officeart/2005/8/layout/vList5"/>
    <dgm:cxn modelId="{B8E64FCC-9E81-4E1D-801F-ACA2AC1A9992}" srcId="{961CE468-5611-453E-96F8-F555B8B701A5}" destId="{05DE2054-2110-4806-85F5-C605C0165F94}" srcOrd="1" destOrd="0" parTransId="{0BDEBD3B-75E7-4D01-88F5-B9535573102A}" sibTransId="{374C59CC-855F-4E23-BC68-DD93EA953E45}"/>
    <dgm:cxn modelId="{6C97F5E0-B035-4AAB-841B-8898C0063287}" type="presOf" srcId="{3AA60F71-8224-4367-AEE8-7F5D9A972FFE}" destId="{89C715D7-6F38-4A58-9479-A7BA369C78F9}" srcOrd="0" destOrd="1" presId="urn:microsoft.com/office/officeart/2005/8/layout/vList5"/>
    <dgm:cxn modelId="{E18A3BE5-75D4-4425-BD98-381C4EF8B3E8}" type="presOf" srcId="{CCB2D0CD-AC79-4037-97F4-D12403BAE2DF}" destId="{89C715D7-6F38-4A58-9479-A7BA369C78F9}" srcOrd="0" destOrd="0" presId="urn:microsoft.com/office/officeart/2005/8/layout/vList5"/>
    <dgm:cxn modelId="{8802ACF1-969F-4847-91A7-240AC6022F3E}" srcId="{F1919C5F-0B60-4BF3-BB16-2411330B6D6E}" destId="{3F53ACE4-F95D-4BFD-AC87-8BCEB5812BC5}" srcOrd="1" destOrd="0" parTransId="{348D5E32-A2A8-459B-B263-29D3C2F7BA0E}" sibTransId="{F17BFDED-3960-41EC-A6BA-28A79805CD96}"/>
    <dgm:cxn modelId="{FB4D3A4B-993E-410D-8A6B-E65ED77B42D8}" type="presParOf" srcId="{A4778F71-5BA4-45FE-97E2-F3B28FD3DC3D}" destId="{140C972C-241D-4E11-99FA-ADC1CEE1A60A}" srcOrd="0" destOrd="0" presId="urn:microsoft.com/office/officeart/2005/8/layout/vList5"/>
    <dgm:cxn modelId="{3926EB90-7B5A-4210-B0F8-B654E8D71E47}" type="presParOf" srcId="{140C972C-241D-4E11-99FA-ADC1CEE1A60A}" destId="{C8D9C152-6773-46F3-837A-D17E29709FE1}" srcOrd="0" destOrd="0" presId="urn:microsoft.com/office/officeart/2005/8/layout/vList5"/>
    <dgm:cxn modelId="{A97CF17B-00C6-4904-828F-70C82AC9D258}" type="presParOf" srcId="{140C972C-241D-4E11-99FA-ADC1CEE1A60A}" destId="{82D74097-EE99-4135-8F24-DBD7302C05C5}" srcOrd="1" destOrd="0" presId="urn:microsoft.com/office/officeart/2005/8/layout/vList5"/>
    <dgm:cxn modelId="{4C388E01-F688-4A87-B1C4-8DFAA1F3F390}" type="presParOf" srcId="{A4778F71-5BA4-45FE-97E2-F3B28FD3DC3D}" destId="{343C6AC3-2158-4C0A-AE3C-8B63A54FD7CB}" srcOrd="1" destOrd="0" presId="urn:microsoft.com/office/officeart/2005/8/layout/vList5"/>
    <dgm:cxn modelId="{80D85A08-126D-4EBF-8E1E-BA76B7843B9D}" type="presParOf" srcId="{A4778F71-5BA4-45FE-97E2-F3B28FD3DC3D}" destId="{132F5B40-B831-44FF-907C-8AC90597F2CC}" srcOrd="2" destOrd="0" presId="urn:microsoft.com/office/officeart/2005/8/layout/vList5"/>
    <dgm:cxn modelId="{990EA8E9-5471-4C90-99A0-A6205634FB0E}" type="presParOf" srcId="{132F5B40-B831-44FF-907C-8AC90597F2CC}" destId="{A14F04D4-EBBF-4D41-9B7D-244003CA4993}" srcOrd="0" destOrd="0" presId="urn:microsoft.com/office/officeart/2005/8/layout/vList5"/>
    <dgm:cxn modelId="{B38585B2-10AF-4445-B02C-F269FEAA8FC2}" type="presParOf" srcId="{132F5B40-B831-44FF-907C-8AC90597F2CC}" destId="{312DB653-A284-422C-ADC9-9D7D051255BC}" srcOrd="1" destOrd="0" presId="urn:microsoft.com/office/officeart/2005/8/layout/vList5"/>
    <dgm:cxn modelId="{4B15DF34-C740-499D-8AB1-CD1DC36A1A9F}" type="presParOf" srcId="{A4778F71-5BA4-45FE-97E2-F3B28FD3DC3D}" destId="{739EEBC4-2F0B-48F2-B6C0-3685919D39F7}" srcOrd="3" destOrd="0" presId="urn:microsoft.com/office/officeart/2005/8/layout/vList5"/>
    <dgm:cxn modelId="{D7148238-4994-4832-A517-F3FAD5FEF698}" type="presParOf" srcId="{A4778F71-5BA4-45FE-97E2-F3B28FD3DC3D}" destId="{C43858CC-9A09-4FA9-82C1-F037622A7E24}" srcOrd="4" destOrd="0" presId="urn:microsoft.com/office/officeart/2005/8/layout/vList5"/>
    <dgm:cxn modelId="{05941A82-5D09-41B2-A051-89A61541025F}" type="presParOf" srcId="{C43858CC-9A09-4FA9-82C1-F037622A7E24}" destId="{7DCF35AD-D192-4B74-8554-D4BD659E6E9B}" srcOrd="0" destOrd="0" presId="urn:microsoft.com/office/officeart/2005/8/layout/vList5"/>
    <dgm:cxn modelId="{C44093B4-B134-4FFC-B69C-2E51943F4568}" type="presParOf" srcId="{C43858CC-9A09-4FA9-82C1-F037622A7E24}" destId="{ACB0F941-5575-4988-8AE3-0CA873A841B3}" srcOrd="1" destOrd="0" presId="urn:microsoft.com/office/officeart/2005/8/layout/vList5"/>
    <dgm:cxn modelId="{6C52E5F5-2B84-427A-86D5-F3F3435F5C56}" type="presParOf" srcId="{A4778F71-5BA4-45FE-97E2-F3B28FD3DC3D}" destId="{1AA7324C-1F9B-47A8-BF93-B6795E574784}" srcOrd="5" destOrd="0" presId="urn:microsoft.com/office/officeart/2005/8/layout/vList5"/>
    <dgm:cxn modelId="{1D8AB059-84E1-40AC-BAF5-ACEE2E066913}" type="presParOf" srcId="{A4778F71-5BA4-45FE-97E2-F3B28FD3DC3D}" destId="{852A577E-7E29-4A28-B19C-6C3D53962F85}" srcOrd="6" destOrd="0" presId="urn:microsoft.com/office/officeart/2005/8/layout/vList5"/>
    <dgm:cxn modelId="{F863FE4E-54B2-4554-9433-8E689CCD5A61}" type="presParOf" srcId="{852A577E-7E29-4A28-B19C-6C3D53962F85}" destId="{B3A7B76A-3ECD-49AC-B986-720EA7A8F21E}" srcOrd="0" destOrd="0" presId="urn:microsoft.com/office/officeart/2005/8/layout/vList5"/>
    <dgm:cxn modelId="{E93C2C5E-E570-4370-952F-ECF5E8056EBC}" type="presParOf" srcId="{852A577E-7E29-4A28-B19C-6C3D53962F85}" destId="{89C715D7-6F38-4A58-9479-A7BA369C78F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E203F3-6F30-422D-A4D4-3A627F21054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25062D5F-E2B4-4736-A284-A31E7123A4F5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  <a:cs typeface="Arial" panose="020B0604020202020204" pitchFamily="34" charset="0"/>
            </a:rPr>
            <a:t>Chronological Resume: </a:t>
          </a: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Lists the work experience in reverse chronological order, starting with the most recent job.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D6DBAAB8-D0A9-42FD-8C9E-0725ADE89855}" type="parTrans" cxnId="{6867B163-2805-4B43-A1FD-9FA04DABD971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D07DC087-AD09-4689-819E-906852443E83}" type="sibTrans" cxnId="{6867B163-2805-4B43-A1FD-9FA04DABD971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8026BCF-617A-4CC9-9157-27DB8D6D1D32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  <a:cs typeface="Arial" panose="020B0604020202020204" pitchFamily="34" charset="0"/>
            </a:rPr>
            <a:t>Functional Resume: </a:t>
          </a:r>
          <a:r>
            <a:rPr lang="en-US" sz="1400" b="0" dirty="0">
              <a:latin typeface="Signika" panose="020B0604020202020204" charset="0"/>
              <a:cs typeface="Arial" panose="020B0604020202020204" pitchFamily="34" charset="0"/>
            </a:rPr>
            <a:t>F</a:t>
          </a: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ocuses on skills and qualifications rather than the chronological order of your work history.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E26112A9-5BAE-4E0E-91E4-2AFF161F15C6}" type="parTrans" cxnId="{A13BAB0C-A663-4D77-9047-734B97F4919B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08FD133-2114-417B-9272-52487D9DA4D1}" type="sibTrans" cxnId="{A13BAB0C-A663-4D77-9047-734B97F4919B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9E1FCB41-CE0D-4D16-A90B-6E70CF931A5A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  <a:cs typeface="Arial" panose="020B0604020202020204" pitchFamily="34" charset="0"/>
            </a:rPr>
            <a:t>Combination Resume: </a:t>
          </a: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combines elements of both chronological and functional</a:t>
          </a:r>
          <a:endParaRPr lang="en-IN" sz="1400" dirty="0">
            <a:latin typeface="Signika" panose="020B0604020202020204" charset="0"/>
            <a:cs typeface="Arial" panose="020B0604020202020204" pitchFamily="34" charset="0"/>
          </a:endParaRPr>
        </a:p>
        <a:p>
          <a:r>
            <a:rPr lang="en-IN" sz="1400" dirty="0">
              <a:latin typeface="Signika" panose="020B0604020202020204" charset="0"/>
              <a:cs typeface="Arial" panose="020B0604020202020204" pitchFamily="34" charset="0"/>
            </a:rPr>
            <a:t>Resumes.</a:t>
          </a:r>
          <a:endParaRPr lang="en-US" sz="1400" dirty="0">
            <a:latin typeface="Signika" panose="020B0604020202020204" charset="0"/>
            <a:cs typeface="Arial" panose="020B0604020202020204" pitchFamily="34" charset="0"/>
          </a:endParaRPr>
        </a:p>
      </dgm:t>
    </dgm:pt>
    <dgm:pt modelId="{2183B8D7-6A7A-4E75-93AD-A3631D39BE92}" type="parTrans" cxnId="{721A3AB5-843A-480A-A410-CF21A2467B3F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73E685AD-48AA-4D17-9D17-F08BB3FA672C}" type="sibTrans" cxnId="{721A3AB5-843A-480A-A410-CF21A2467B3F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C3E58652-9045-41F2-B0DE-4EBA7BE44E5D}">
      <dgm:prSet phldrT="[Text]" custT="1"/>
      <dgm:spPr/>
      <dgm:t>
        <a:bodyPr/>
        <a:lstStyle/>
        <a:p>
          <a:r>
            <a:rPr lang="en-US" sz="1400" b="1" dirty="0">
              <a:latin typeface="Signika" panose="020B0604020202020204" charset="0"/>
              <a:cs typeface="Arial" panose="020B0604020202020204" pitchFamily="34" charset="0"/>
            </a:rPr>
            <a:t>Targeted Resume: </a:t>
          </a:r>
          <a:r>
            <a:rPr lang="en-US" sz="1400" dirty="0">
              <a:latin typeface="Signika" panose="020B0604020202020204" charset="0"/>
              <a:cs typeface="Arial" panose="020B0604020202020204" pitchFamily="34" charset="0"/>
            </a:rPr>
            <a:t>It is customized for a specific job or employer. It’s tailored to match the job requirements, emphasizing relevant skills and experiences.</a:t>
          </a:r>
        </a:p>
      </dgm:t>
    </dgm:pt>
    <dgm:pt modelId="{91CACCA9-EAE3-4145-A9AB-54213C364D1E}" type="parTrans" cxnId="{4533B590-5119-4C03-8F57-881AA0C7FA7D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E5C4A803-6832-42C0-8DCE-03D445A48C45}" type="sibTrans" cxnId="{4533B590-5119-4C03-8F57-881AA0C7FA7D}">
      <dgm:prSet/>
      <dgm:spPr/>
      <dgm:t>
        <a:bodyPr/>
        <a:lstStyle/>
        <a:p>
          <a:endParaRPr lang="en-IN" sz="1400">
            <a:solidFill>
              <a:schemeClr val="tx1"/>
            </a:solidFill>
            <a:latin typeface="Signika" panose="020B0604020202020204" charset="0"/>
            <a:cs typeface="Arial" panose="020B0604020202020204" pitchFamily="34" charset="0"/>
          </a:endParaRPr>
        </a:p>
      </dgm:t>
    </dgm:pt>
    <dgm:pt modelId="{B7E0B861-DCA1-4CE0-93FC-2106F7D5723A}" type="pres">
      <dgm:prSet presAssocID="{69E203F3-6F30-422D-A4D4-3A627F210541}" presName="Name0" presStyleCnt="0">
        <dgm:presLayoutVars>
          <dgm:chMax val="7"/>
          <dgm:chPref val="7"/>
          <dgm:dir/>
        </dgm:presLayoutVars>
      </dgm:prSet>
      <dgm:spPr/>
    </dgm:pt>
    <dgm:pt modelId="{04318AD6-932D-458D-9921-2F7389AC611A}" type="pres">
      <dgm:prSet presAssocID="{69E203F3-6F30-422D-A4D4-3A627F210541}" presName="Name1" presStyleCnt="0"/>
      <dgm:spPr/>
    </dgm:pt>
    <dgm:pt modelId="{26E40001-4736-4F04-9794-7924AF68AC7C}" type="pres">
      <dgm:prSet presAssocID="{69E203F3-6F30-422D-A4D4-3A627F210541}" presName="cycle" presStyleCnt="0"/>
      <dgm:spPr/>
    </dgm:pt>
    <dgm:pt modelId="{9C769AF3-520C-4724-A3F8-CAA816AEDDF2}" type="pres">
      <dgm:prSet presAssocID="{69E203F3-6F30-422D-A4D4-3A627F210541}" presName="srcNode" presStyleLbl="node1" presStyleIdx="0" presStyleCnt="4"/>
      <dgm:spPr/>
    </dgm:pt>
    <dgm:pt modelId="{BC364D89-E58A-469C-91C3-B6E2941E5BAC}" type="pres">
      <dgm:prSet presAssocID="{69E203F3-6F30-422D-A4D4-3A627F210541}" presName="conn" presStyleLbl="parChTrans1D2" presStyleIdx="0" presStyleCnt="1"/>
      <dgm:spPr/>
    </dgm:pt>
    <dgm:pt modelId="{57904F4B-2278-4644-AAD2-5392751BCA02}" type="pres">
      <dgm:prSet presAssocID="{69E203F3-6F30-422D-A4D4-3A627F210541}" presName="extraNode" presStyleLbl="node1" presStyleIdx="0" presStyleCnt="4"/>
      <dgm:spPr/>
    </dgm:pt>
    <dgm:pt modelId="{901DBE95-D1BE-40B0-8224-A5CDE4CBF631}" type="pres">
      <dgm:prSet presAssocID="{69E203F3-6F30-422D-A4D4-3A627F210541}" presName="dstNode" presStyleLbl="node1" presStyleIdx="0" presStyleCnt="4"/>
      <dgm:spPr/>
    </dgm:pt>
    <dgm:pt modelId="{D6D2FC1D-50AC-411A-B6F9-3BBABFFD8BBE}" type="pres">
      <dgm:prSet presAssocID="{25062D5F-E2B4-4736-A284-A31E7123A4F5}" presName="text_1" presStyleLbl="node1" presStyleIdx="0" presStyleCnt="4">
        <dgm:presLayoutVars>
          <dgm:bulletEnabled val="1"/>
        </dgm:presLayoutVars>
      </dgm:prSet>
      <dgm:spPr/>
    </dgm:pt>
    <dgm:pt modelId="{0BD2B082-C527-4DCA-BB22-C48B6D7D7996}" type="pres">
      <dgm:prSet presAssocID="{25062D5F-E2B4-4736-A284-A31E7123A4F5}" presName="accent_1" presStyleCnt="0"/>
      <dgm:spPr/>
    </dgm:pt>
    <dgm:pt modelId="{CF7B6977-8496-4CCD-AC0D-EEFD8EA2697E}" type="pres">
      <dgm:prSet presAssocID="{25062D5F-E2B4-4736-A284-A31E7123A4F5}" presName="accentRepeatNode" presStyleLbl="solidFgAcc1" presStyleIdx="0" presStyleCnt="4"/>
      <dgm:spPr/>
    </dgm:pt>
    <dgm:pt modelId="{FC46CDA7-DE92-4F49-96A3-7B55B2B16045}" type="pres">
      <dgm:prSet presAssocID="{E8026BCF-617A-4CC9-9157-27DB8D6D1D32}" presName="text_2" presStyleLbl="node1" presStyleIdx="1" presStyleCnt="4">
        <dgm:presLayoutVars>
          <dgm:bulletEnabled val="1"/>
        </dgm:presLayoutVars>
      </dgm:prSet>
      <dgm:spPr/>
    </dgm:pt>
    <dgm:pt modelId="{EEF5A237-0F3F-4E27-8B11-32CBBE5340B6}" type="pres">
      <dgm:prSet presAssocID="{E8026BCF-617A-4CC9-9157-27DB8D6D1D32}" presName="accent_2" presStyleCnt="0"/>
      <dgm:spPr/>
    </dgm:pt>
    <dgm:pt modelId="{9ED7278A-379F-43AB-BD0C-95B729D859AF}" type="pres">
      <dgm:prSet presAssocID="{E8026BCF-617A-4CC9-9157-27DB8D6D1D32}" presName="accentRepeatNode" presStyleLbl="solidFgAcc1" presStyleIdx="1" presStyleCnt="4"/>
      <dgm:spPr/>
    </dgm:pt>
    <dgm:pt modelId="{DCCAC0DE-D5B5-428E-BD2A-631337E2AE54}" type="pres">
      <dgm:prSet presAssocID="{9E1FCB41-CE0D-4D16-A90B-6E70CF931A5A}" presName="text_3" presStyleLbl="node1" presStyleIdx="2" presStyleCnt="4">
        <dgm:presLayoutVars>
          <dgm:bulletEnabled val="1"/>
        </dgm:presLayoutVars>
      </dgm:prSet>
      <dgm:spPr/>
    </dgm:pt>
    <dgm:pt modelId="{B0E293DD-36B2-4B40-8C16-BA517A47F41E}" type="pres">
      <dgm:prSet presAssocID="{9E1FCB41-CE0D-4D16-A90B-6E70CF931A5A}" presName="accent_3" presStyleCnt="0"/>
      <dgm:spPr/>
    </dgm:pt>
    <dgm:pt modelId="{7F865B37-D56C-42C7-8EA9-2F569C3AD509}" type="pres">
      <dgm:prSet presAssocID="{9E1FCB41-CE0D-4D16-A90B-6E70CF931A5A}" presName="accentRepeatNode" presStyleLbl="solidFgAcc1" presStyleIdx="2" presStyleCnt="4"/>
      <dgm:spPr/>
    </dgm:pt>
    <dgm:pt modelId="{37A08BC2-C1B0-4BA6-A5ED-7D5319C5E942}" type="pres">
      <dgm:prSet presAssocID="{C3E58652-9045-41F2-B0DE-4EBA7BE44E5D}" presName="text_4" presStyleLbl="node1" presStyleIdx="3" presStyleCnt="4">
        <dgm:presLayoutVars>
          <dgm:bulletEnabled val="1"/>
        </dgm:presLayoutVars>
      </dgm:prSet>
      <dgm:spPr/>
    </dgm:pt>
    <dgm:pt modelId="{952B0C9C-CDBB-4BA9-8509-1C95A1F73FE0}" type="pres">
      <dgm:prSet presAssocID="{C3E58652-9045-41F2-B0DE-4EBA7BE44E5D}" presName="accent_4" presStyleCnt="0"/>
      <dgm:spPr/>
    </dgm:pt>
    <dgm:pt modelId="{A1AA5F69-32E5-4A9D-A95C-C89B447071A1}" type="pres">
      <dgm:prSet presAssocID="{C3E58652-9045-41F2-B0DE-4EBA7BE44E5D}" presName="accentRepeatNode" presStyleLbl="solidFgAcc1" presStyleIdx="3" presStyleCnt="4"/>
      <dgm:spPr/>
    </dgm:pt>
  </dgm:ptLst>
  <dgm:cxnLst>
    <dgm:cxn modelId="{A13BAB0C-A663-4D77-9047-734B97F4919B}" srcId="{69E203F3-6F30-422D-A4D4-3A627F210541}" destId="{E8026BCF-617A-4CC9-9157-27DB8D6D1D32}" srcOrd="1" destOrd="0" parTransId="{E26112A9-5BAE-4E0E-91E4-2AFF161F15C6}" sibTransId="{708FD133-2114-417B-9272-52487D9DA4D1}"/>
    <dgm:cxn modelId="{5BE1E027-4BCB-488C-9011-CA5D60FE983F}" type="presOf" srcId="{69E203F3-6F30-422D-A4D4-3A627F210541}" destId="{B7E0B861-DCA1-4CE0-93FC-2106F7D5723A}" srcOrd="0" destOrd="0" presId="urn:microsoft.com/office/officeart/2008/layout/VerticalCurvedList"/>
    <dgm:cxn modelId="{760AB628-4D1D-427B-BC40-E2D5B48C157E}" type="presOf" srcId="{E8026BCF-617A-4CC9-9157-27DB8D6D1D32}" destId="{FC46CDA7-DE92-4F49-96A3-7B55B2B16045}" srcOrd="0" destOrd="0" presId="urn:microsoft.com/office/officeart/2008/layout/VerticalCurvedList"/>
    <dgm:cxn modelId="{9D8D3D2B-2373-418E-AC5A-1B09FD21487D}" type="presOf" srcId="{C3E58652-9045-41F2-B0DE-4EBA7BE44E5D}" destId="{37A08BC2-C1B0-4BA6-A5ED-7D5319C5E942}" srcOrd="0" destOrd="0" presId="urn:microsoft.com/office/officeart/2008/layout/VerticalCurvedList"/>
    <dgm:cxn modelId="{6867B163-2805-4B43-A1FD-9FA04DABD971}" srcId="{69E203F3-6F30-422D-A4D4-3A627F210541}" destId="{25062D5F-E2B4-4736-A284-A31E7123A4F5}" srcOrd="0" destOrd="0" parTransId="{D6DBAAB8-D0A9-42FD-8C9E-0725ADE89855}" sibTransId="{D07DC087-AD09-4689-819E-906852443E83}"/>
    <dgm:cxn modelId="{4533B590-5119-4C03-8F57-881AA0C7FA7D}" srcId="{69E203F3-6F30-422D-A4D4-3A627F210541}" destId="{C3E58652-9045-41F2-B0DE-4EBA7BE44E5D}" srcOrd="3" destOrd="0" parTransId="{91CACCA9-EAE3-4145-A9AB-54213C364D1E}" sibTransId="{E5C4A803-6832-42C0-8DCE-03D445A48C45}"/>
    <dgm:cxn modelId="{0A77C6A4-676C-4C36-BCA2-7EA3A31E9CB3}" type="presOf" srcId="{D07DC087-AD09-4689-819E-906852443E83}" destId="{BC364D89-E58A-469C-91C3-B6E2941E5BAC}" srcOrd="0" destOrd="0" presId="urn:microsoft.com/office/officeart/2008/layout/VerticalCurvedList"/>
    <dgm:cxn modelId="{721A3AB5-843A-480A-A410-CF21A2467B3F}" srcId="{69E203F3-6F30-422D-A4D4-3A627F210541}" destId="{9E1FCB41-CE0D-4D16-A90B-6E70CF931A5A}" srcOrd="2" destOrd="0" parTransId="{2183B8D7-6A7A-4E75-93AD-A3631D39BE92}" sibTransId="{73E685AD-48AA-4D17-9D17-F08BB3FA672C}"/>
    <dgm:cxn modelId="{19DEFDCC-0774-4AB3-B011-A4EAAADECB9F}" type="presOf" srcId="{9E1FCB41-CE0D-4D16-A90B-6E70CF931A5A}" destId="{DCCAC0DE-D5B5-428E-BD2A-631337E2AE54}" srcOrd="0" destOrd="0" presId="urn:microsoft.com/office/officeart/2008/layout/VerticalCurvedList"/>
    <dgm:cxn modelId="{E5FEEAFA-9557-4017-BF6E-442A1BE18939}" type="presOf" srcId="{25062D5F-E2B4-4736-A284-A31E7123A4F5}" destId="{D6D2FC1D-50AC-411A-B6F9-3BBABFFD8BBE}" srcOrd="0" destOrd="0" presId="urn:microsoft.com/office/officeart/2008/layout/VerticalCurvedList"/>
    <dgm:cxn modelId="{AB68E4E1-A616-4ED4-946A-1A8D599B5602}" type="presParOf" srcId="{B7E0B861-DCA1-4CE0-93FC-2106F7D5723A}" destId="{04318AD6-932D-458D-9921-2F7389AC611A}" srcOrd="0" destOrd="0" presId="urn:microsoft.com/office/officeart/2008/layout/VerticalCurvedList"/>
    <dgm:cxn modelId="{D962F003-2A61-46F6-BA1A-0D98F8376DE3}" type="presParOf" srcId="{04318AD6-932D-458D-9921-2F7389AC611A}" destId="{26E40001-4736-4F04-9794-7924AF68AC7C}" srcOrd="0" destOrd="0" presId="urn:microsoft.com/office/officeart/2008/layout/VerticalCurvedList"/>
    <dgm:cxn modelId="{27733BDD-BE3E-4920-AA42-87CA7963E718}" type="presParOf" srcId="{26E40001-4736-4F04-9794-7924AF68AC7C}" destId="{9C769AF3-520C-4724-A3F8-CAA816AEDDF2}" srcOrd="0" destOrd="0" presId="urn:microsoft.com/office/officeart/2008/layout/VerticalCurvedList"/>
    <dgm:cxn modelId="{13580568-0CF8-4908-A644-E7E525029A9C}" type="presParOf" srcId="{26E40001-4736-4F04-9794-7924AF68AC7C}" destId="{BC364D89-E58A-469C-91C3-B6E2941E5BAC}" srcOrd="1" destOrd="0" presId="urn:microsoft.com/office/officeart/2008/layout/VerticalCurvedList"/>
    <dgm:cxn modelId="{5866A9DF-7637-4D8C-9D67-35A722A729FA}" type="presParOf" srcId="{26E40001-4736-4F04-9794-7924AF68AC7C}" destId="{57904F4B-2278-4644-AAD2-5392751BCA02}" srcOrd="2" destOrd="0" presId="urn:microsoft.com/office/officeart/2008/layout/VerticalCurvedList"/>
    <dgm:cxn modelId="{8D208CB3-EF81-43A0-97C6-B321B2BA8229}" type="presParOf" srcId="{26E40001-4736-4F04-9794-7924AF68AC7C}" destId="{901DBE95-D1BE-40B0-8224-A5CDE4CBF631}" srcOrd="3" destOrd="0" presId="urn:microsoft.com/office/officeart/2008/layout/VerticalCurvedList"/>
    <dgm:cxn modelId="{B186F8C3-6ED4-4812-A10C-5175B84E4CC9}" type="presParOf" srcId="{04318AD6-932D-458D-9921-2F7389AC611A}" destId="{D6D2FC1D-50AC-411A-B6F9-3BBABFFD8BBE}" srcOrd="1" destOrd="0" presId="urn:microsoft.com/office/officeart/2008/layout/VerticalCurvedList"/>
    <dgm:cxn modelId="{EA90B941-39F1-4957-96C4-A6C879B7594F}" type="presParOf" srcId="{04318AD6-932D-458D-9921-2F7389AC611A}" destId="{0BD2B082-C527-4DCA-BB22-C48B6D7D7996}" srcOrd="2" destOrd="0" presId="urn:microsoft.com/office/officeart/2008/layout/VerticalCurvedList"/>
    <dgm:cxn modelId="{73097725-6805-4BA3-B812-573DC78F4C88}" type="presParOf" srcId="{0BD2B082-C527-4DCA-BB22-C48B6D7D7996}" destId="{CF7B6977-8496-4CCD-AC0D-EEFD8EA2697E}" srcOrd="0" destOrd="0" presId="urn:microsoft.com/office/officeart/2008/layout/VerticalCurvedList"/>
    <dgm:cxn modelId="{A1230059-142B-4415-9E2D-20F038CE998E}" type="presParOf" srcId="{04318AD6-932D-458D-9921-2F7389AC611A}" destId="{FC46CDA7-DE92-4F49-96A3-7B55B2B16045}" srcOrd="3" destOrd="0" presId="urn:microsoft.com/office/officeart/2008/layout/VerticalCurvedList"/>
    <dgm:cxn modelId="{B6617AB7-AE6B-4859-80C9-5C26D6275693}" type="presParOf" srcId="{04318AD6-932D-458D-9921-2F7389AC611A}" destId="{EEF5A237-0F3F-4E27-8B11-32CBBE5340B6}" srcOrd="4" destOrd="0" presId="urn:microsoft.com/office/officeart/2008/layout/VerticalCurvedList"/>
    <dgm:cxn modelId="{31E122C0-ED76-46B0-A7DF-B024E30E4E58}" type="presParOf" srcId="{EEF5A237-0F3F-4E27-8B11-32CBBE5340B6}" destId="{9ED7278A-379F-43AB-BD0C-95B729D859AF}" srcOrd="0" destOrd="0" presId="urn:microsoft.com/office/officeart/2008/layout/VerticalCurvedList"/>
    <dgm:cxn modelId="{5266DAAA-6FE8-4489-BC7A-569ACF2B1280}" type="presParOf" srcId="{04318AD6-932D-458D-9921-2F7389AC611A}" destId="{DCCAC0DE-D5B5-428E-BD2A-631337E2AE54}" srcOrd="5" destOrd="0" presId="urn:microsoft.com/office/officeart/2008/layout/VerticalCurvedList"/>
    <dgm:cxn modelId="{96B822E1-1163-4237-A4D4-B25C9BC35521}" type="presParOf" srcId="{04318AD6-932D-458D-9921-2F7389AC611A}" destId="{B0E293DD-36B2-4B40-8C16-BA517A47F41E}" srcOrd="6" destOrd="0" presId="urn:microsoft.com/office/officeart/2008/layout/VerticalCurvedList"/>
    <dgm:cxn modelId="{B948C836-9F11-43BF-B4D7-8EF6C97A7EF7}" type="presParOf" srcId="{B0E293DD-36B2-4B40-8C16-BA517A47F41E}" destId="{7F865B37-D56C-42C7-8EA9-2F569C3AD509}" srcOrd="0" destOrd="0" presId="urn:microsoft.com/office/officeart/2008/layout/VerticalCurvedList"/>
    <dgm:cxn modelId="{22E9CBE4-CE0F-46F2-8512-28C490812745}" type="presParOf" srcId="{04318AD6-932D-458D-9921-2F7389AC611A}" destId="{37A08BC2-C1B0-4BA6-A5ED-7D5319C5E942}" srcOrd="7" destOrd="0" presId="urn:microsoft.com/office/officeart/2008/layout/VerticalCurvedList"/>
    <dgm:cxn modelId="{2102FB98-7B74-4E3F-8D85-907873269BCF}" type="presParOf" srcId="{04318AD6-932D-458D-9921-2F7389AC611A}" destId="{952B0C9C-CDBB-4BA9-8509-1C95A1F73FE0}" srcOrd="8" destOrd="0" presId="urn:microsoft.com/office/officeart/2008/layout/VerticalCurvedList"/>
    <dgm:cxn modelId="{F1987FA8-72E4-4AFF-8175-3C7E3204B712}" type="presParOf" srcId="{952B0C9C-CDBB-4BA9-8509-1C95A1F73FE0}" destId="{A1AA5F69-32E5-4A9D-A95C-C89B447071A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Clear Formatting</a:t>
          </a:r>
          <a:endParaRPr lang="en-IN" sz="14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84215A3-DD6D-4E56-AED9-83E0DBAB41FB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Contact Information</a:t>
          </a:r>
          <a:endParaRPr lang="en-IN" sz="1400" dirty="0">
            <a:latin typeface="Signika" panose="020B0604020202020204" charset="0"/>
          </a:endParaRPr>
        </a:p>
      </dgm:t>
    </dgm:pt>
    <dgm:pt modelId="{27CCCC3B-1968-4445-95E5-18A73E796940}" type="parTrans" cxnId="{CF7235B7-A3F9-4153-8F98-F8B44731CA8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20C592D-8655-48BE-8A9C-DD7356A2C953}" type="sibTrans" cxnId="{CF7235B7-A3F9-4153-8F98-F8B44731CA8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AC40CF2-232F-4129-B794-B93FE29869A6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Professional Summary/ Objective</a:t>
          </a:r>
          <a:endParaRPr lang="en-IN" sz="1400" dirty="0">
            <a:latin typeface="Signika" panose="020B0604020202020204" charset="0"/>
          </a:endParaRPr>
        </a:p>
      </dgm:t>
    </dgm:pt>
    <dgm:pt modelId="{A3E85692-90A7-4283-AF37-DEB13B088A2B}" type="parTrans" cxnId="{7BF1210D-09AA-486B-ABFE-56494AFA423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43859C8-541F-49BD-B372-1EB16B2939B0}" type="sibTrans" cxnId="{7BF1210D-09AA-486B-ABFE-56494AFA423E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D14A708-F509-43B9-BED3-FAC9E10DD6B9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Work Experience</a:t>
          </a:r>
          <a:endParaRPr lang="en-IN" sz="1400" dirty="0">
            <a:latin typeface="Signika" panose="020B0604020202020204" charset="0"/>
          </a:endParaRPr>
        </a:p>
      </dgm:t>
    </dgm:pt>
    <dgm:pt modelId="{C79D20A5-70EB-4EB5-8B49-C33FBBA0A26A}" type="parTrans" cxnId="{B9B8F50D-17AF-4874-B152-16D8CA3884A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3F724799-01B4-4B33-B75D-AABB605CF96D}" type="sibTrans" cxnId="{B9B8F50D-17AF-4874-B152-16D8CA3884A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232F59D-65BC-4B99-92D2-B122F67B71A1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Skills</a:t>
          </a:r>
          <a:endParaRPr lang="en-IN" sz="1400" dirty="0">
            <a:latin typeface="Signika" panose="020B0604020202020204" charset="0"/>
          </a:endParaRPr>
        </a:p>
      </dgm:t>
    </dgm:pt>
    <dgm:pt modelId="{970AF55D-C68B-4819-8138-E9F2BA5D83E3}" type="parTrans" cxnId="{7C2C4E20-2235-4FD5-B628-1EDF8FA1A058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AB552BF9-5CB1-42FC-8618-095F77B4843E}" type="sibTrans" cxnId="{7C2C4E20-2235-4FD5-B628-1EDF8FA1A058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E820D70-F9BF-4FBE-9AF4-93E2661DF3DA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Education</a:t>
          </a:r>
          <a:endParaRPr lang="en-IN" sz="1400" dirty="0">
            <a:latin typeface="Signika" panose="020B0604020202020204" charset="0"/>
          </a:endParaRPr>
        </a:p>
      </dgm:t>
    </dgm:pt>
    <dgm:pt modelId="{96DB0E96-633D-4398-A70B-E3E35F7AFDCC}" type="parTrans" cxnId="{E9906EF5-22F6-49D1-A134-8D24B75B192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ECA3519C-4E4E-4E9F-9531-2E38A938D35F}" type="sibTrans" cxnId="{E9906EF5-22F6-49D1-A134-8D24B75B192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ACDB4D6-E194-45AD-9A16-A50D9D09CD4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Achievements</a:t>
          </a:r>
          <a:endParaRPr lang="en-IN" sz="1400" dirty="0">
            <a:latin typeface="Signika" panose="020B0604020202020204" charset="0"/>
          </a:endParaRPr>
        </a:p>
      </dgm:t>
    </dgm:pt>
    <dgm:pt modelId="{A35C5D65-F1C4-485E-AD0E-F0E7FE80FF4F}" type="parTrans" cxnId="{457EDE1E-9B56-42BE-8CBB-5D51CD47B3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06B419A-671C-4859-A919-9CAA0E9B69A7}" type="sibTrans" cxnId="{457EDE1E-9B56-42BE-8CBB-5D51CD47B304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9DA3A4E-A227-4BF0-A520-B2BEA76C6B4C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Certifications &amp; Trainings</a:t>
          </a:r>
          <a:endParaRPr lang="en-IN" sz="1400" dirty="0">
            <a:latin typeface="Signika" panose="020B0604020202020204" charset="0"/>
          </a:endParaRPr>
        </a:p>
      </dgm:t>
    </dgm:pt>
    <dgm:pt modelId="{DCE035D5-4DF3-46EA-B4E4-AE58BDA0B31D}" type="parTrans" cxnId="{2ADFF98C-120B-48FE-AF2D-E41461083D7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597CAA0F-8029-4749-A849-5821149C2CB8}" type="sibTrans" cxnId="{2ADFF98C-120B-48FE-AF2D-E41461083D72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97256240-A6B8-411F-A222-43F6AB735131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Extra Circular Activities</a:t>
          </a:r>
          <a:endParaRPr lang="en-IN" sz="1400" dirty="0">
            <a:latin typeface="Signika" panose="020B0604020202020204" charset="0"/>
          </a:endParaRPr>
        </a:p>
      </dgm:t>
    </dgm:pt>
    <dgm:pt modelId="{C5B453B6-5855-4B59-ADC6-5D8906F35836}" type="parTrans" cxnId="{72BDB890-18EB-4736-AA46-9FF5C7F073B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C6CE5E2-1016-4F50-862E-145A3947A093}" type="sibTrans" cxnId="{72BDB890-18EB-4736-AA46-9FF5C7F073B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D19EEA3-E8B1-4A82-950B-C62E22C58E88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References</a:t>
          </a:r>
          <a:endParaRPr lang="en-IN" sz="1400" dirty="0">
            <a:latin typeface="Signika" panose="020B0604020202020204" charset="0"/>
          </a:endParaRPr>
        </a:p>
      </dgm:t>
    </dgm:pt>
    <dgm:pt modelId="{77B3FA91-153E-4362-9F3E-C0E6F2F81DBB}" type="parTrans" cxnId="{F0F59E1F-4838-4F66-9D2B-EEE383EEA3E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2404ECD9-9BD5-4B5C-87F7-452B71FC5FA1}" type="sibTrans" cxnId="{F0F59E1F-4838-4F66-9D2B-EEE383EEA3E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676C503-F440-48DA-B744-F85BBE5807DF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Proof Read</a:t>
          </a:r>
          <a:endParaRPr lang="en-IN" sz="1400" dirty="0">
            <a:latin typeface="Signika" panose="020B0604020202020204" charset="0"/>
          </a:endParaRPr>
        </a:p>
      </dgm:t>
    </dgm:pt>
    <dgm:pt modelId="{EA4D0A25-AC1D-4E6F-A174-6B26DEBBB8A9}" type="parTrans" cxnId="{BCA4A723-B6CD-49B8-8904-4227627B3E8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E956087B-67CD-4CAC-BBAE-4CAA613B0E09}" type="sibTrans" cxnId="{BCA4A723-B6CD-49B8-8904-4227627B3E8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B1F32F7-BE05-46BB-9F47-43B62EAF090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Customization</a:t>
          </a:r>
          <a:endParaRPr lang="en-IN" sz="1400" dirty="0">
            <a:latin typeface="Signika" panose="020B0604020202020204" charset="0"/>
          </a:endParaRPr>
        </a:p>
      </dgm:t>
    </dgm:pt>
    <dgm:pt modelId="{A9332576-68A8-4BE3-BA0B-040895609829}" type="parTrans" cxnId="{EECFADA2-8132-44AB-908E-C171C0DEC62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BF3FF29B-C026-48C6-BF87-A293E7F5E3F2}" type="sibTrans" cxnId="{EECFADA2-8132-44AB-908E-C171C0DEC62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F0B48782-A3F5-49B9-9D22-6879A3704887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Keywords</a:t>
          </a:r>
          <a:endParaRPr lang="en-IN" sz="1400" dirty="0">
            <a:latin typeface="Signika" panose="020B0604020202020204" charset="0"/>
          </a:endParaRPr>
        </a:p>
      </dgm:t>
    </dgm:pt>
    <dgm:pt modelId="{F65D3EFB-84DB-4FA9-B7BE-5500428D475A}" type="parTrans" cxnId="{2DDC9A1D-1F17-48B6-9A6B-23118648C88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CC70E050-2EAC-403A-9C20-1476EBC07537}" type="sibTrans" cxnId="{2DDC9A1D-1F17-48B6-9A6B-23118648C88B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543F324-5592-490D-BFFA-B536ABAEAC8A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Use Action Words</a:t>
          </a:r>
          <a:endParaRPr lang="en-IN" sz="1400" dirty="0">
            <a:latin typeface="Signika" panose="020B0604020202020204" charset="0"/>
          </a:endParaRPr>
        </a:p>
      </dgm:t>
    </dgm:pt>
    <dgm:pt modelId="{5FEF6001-8292-4B08-9E62-F27D8B35A5E8}" type="parTrans" cxnId="{8608B505-9703-4F0D-974A-E28A0AC47DD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8ECBE5A5-713B-4BE4-B1EA-57436052B528}" type="sibTrans" cxnId="{8608B505-9703-4F0D-974A-E28A0AC47DD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1959AAD-D87E-49B6-9A85-70B3300EA9D1}">
      <dgm:prSet phldrT="[Text]" custT="1"/>
      <dgm:spPr/>
      <dgm:t>
        <a:bodyPr/>
        <a:lstStyle/>
        <a:p>
          <a:r>
            <a:rPr lang="en-US" sz="1400" dirty="0">
              <a:latin typeface="Signika" panose="020B0604020202020204" charset="0"/>
            </a:rPr>
            <a:t>Conciseness</a:t>
          </a:r>
          <a:endParaRPr lang="en-IN" sz="1400" dirty="0">
            <a:latin typeface="Signika" panose="020B0604020202020204" charset="0"/>
          </a:endParaRPr>
        </a:p>
      </dgm:t>
    </dgm:pt>
    <dgm:pt modelId="{76F0967A-3D18-4074-9F12-A5E792B3E9BF}" type="parTrans" cxnId="{0909DA48-A24E-47DB-980C-B5B99E34F52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A63FE78-CCC9-4D31-9497-DB765E650241}" type="sibTrans" cxnId="{0909DA48-A24E-47DB-980C-B5B99E34F52D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1AEF70B7-1786-4C15-ADC6-7DB5639E57D6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79EC0508-1B13-40C4-B2B5-BA6829FF15FD}" type="pres">
      <dgm:prSet presAssocID="{F1919C5F-0B60-4BF3-BB16-2411330B6D6E}" presName="node" presStyleLbl="node1" presStyleIdx="0" presStyleCnt="15">
        <dgm:presLayoutVars>
          <dgm:bulletEnabled val="1"/>
        </dgm:presLayoutVars>
      </dgm:prSet>
      <dgm:spPr/>
    </dgm:pt>
    <dgm:pt modelId="{5972C6A1-FDFA-4402-9F93-E62107F7BA0A}" type="pres">
      <dgm:prSet presAssocID="{63097716-4372-4815-BF12-7CFEEC400250}" presName="sibTrans" presStyleCnt="0"/>
      <dgm:spPr/>
    </dgm:pt>
    <dgm:pt modelId="{476D1782-5798-4B4E-9634-C11109696227}" type="pres">
      <dgm:prSet presAssocID="{C84215A3-DD6D-4E56-AED9-83E0DBAB41FB}" presName="node" presStyleLbl="node1" presStyleIdx="1" presStyleCnt="15">
        <dgm:presLayoutVars>
          <dgm:bulletEnabled val="1"/>
        </dgm:presLayoutVars>
      </dgm:prSet>
      <dgm:spPr/>
    </dgm:pt>
    <dgm:pt modelId="{ED69AD42-6E55-4DF7-A869-A850D274606D}" type="pres">
      <dgm:prSet presAssocID="{420C592D-8655-48BE-8A9C-DD7356A2C953}" presName="sibTrans" presStyleCnt="0"/>
      <dgm:spPr/>
    </dgm:pt>
    <dgm:pt modelId="{74FAD5FC-9262-4F0E-9271-2CDEDC38C0C3}" type="pres">
      <dgm:prSet presAssocID="{0AC40CF2-232F-4129-B794-B93FE29869A6}" presName="node" presStyleLbl="node1" presStyleIdx="2" presStyleCnt="15">
        <dgm:presLayoutVars>
          <dgm:bulletEnabled val="1"/>
        </dgm:presLayoutVars>
      </dgm:prSet>
      <dgm:spPr/>
    </dgm:pt>
    <dgm:pt modelId="{1AA3E629-DE4C-449D-BF02-3124EAC6EFFA}" type="pres">
      <dgm:prSet presAssocID="{C43859C8-541F-49BD-B372-1EB16B2939B0}" presName="sibTrans" presStyleCnt="0"/>
      <dgm:spPr/>
    </dgm:pt>
    <dgm:pt modelId="{F2C4D63A-A967-4BA4-A90D-3A8C19CC7F46}" type="pres">
      <dgm:prSet presAssocID="{7D14A708-F509-43B9-BED3-FAC9E10DD6B9}" presName="node" presStyleLbl="node1" presStyleIdx="3" presStyleCnt="15">
        <dgm:presLayoutVars>
          <dgm:bulletEnabled val="1"/>
        </dgm:presLayoutVars>
      </dgm:prSet>
      <dgm:spPr/>
    </dgm:pt>
    <dgm:pt modelId="{92551DAD-53F3-451B-8E6F-2608DFB2B479}" type="pres">
      <dgm:prSet presAssocID="{3F724799-01B4-4B33-B75D-AABB605CF96D}" presName="sibTrans" presStyleCnt="0"/>
      <dgm:spPr/>
    </dgm:pt>
    <dgm:pt modelId="{D4DAB9E3-644A-4AF3-B358-219EA091925D}" type="pres">
      <dgm:prSet presAssocID="{9232F59D-65BC-4B99-92D2-B122F67B71A1}" presName="node" presStyleLbl="node1" presStyleIdx="4" presStyleCnt="15">
        <dgm:presLayoutVars>
          <dgm:bulletEnabled val="1"/>
        </dgm:presLayoutVars>
      </dgm:prSet>
      <dgm:spPr/>
    </dgm:pt>
    <dgm:pt modelId="{497F34A4-661A-4015-B94C-6585387750FD}" type="pres">
      <dgm:prSet presAssocID="{AB552BF9-5CB1-42FC-8618-095F77B4843E}" presName="sibTrans" presStyleCnt="0"/>
      <dgm:spPr/>
    </dgm:pt>
    <dgm:pt modelId="{2294C86A-4797-47B0-B0E3-736E038EE86F}" type="pres">
      <dgm:prSet presAssocID="{7E820D70-F9BF-4FBE-9AF4-93E2661DF3DA}" presName="node" presStyleLbl="node1" presStyleIdx="5" presStyleCnt="15">
        <dgm:presLayoutVars>
          <dgm:bulletEnabled val="1"/>
        </dgm:presLayoutVars>
      </dgm:prSet>
      <dgm:spPr/>
    </dgm:pt>
    <dgm:pt modelId="{9405539A-34D4-49D9-9F47-AA8D7158437F}" type="pres">
      <dgm:prSet presAssocID="{ECA3519C-4E4E-4E9F-9531-2E38A938D35F}" presName="sibTrans" presStyleCnt="0"/>
      <dgm:spPr/>
    </dgm:pt>
    <dgm:pt modelId="{595049E4-D213-44DD-83FB-07CDCD764BF0}" type="pres">
      <dgm:prSet presAssocID="{0ACDB4D6-E194-45AD-9A16-A50D9D09CD47}" presName="node" presStyleLbl="node1" presStyleIdx="6" presStyleCnt="15">
        <dgm:presLayoutVars>
          <dgm:bulletEnabled val="1"/>
        </dgm:presLayoutVars>
      </dgm:prSet>
      <dgm:spPr/>
    </dgm:pt>
    <dgm:pt modelId="{061C79E5-DB70-4DE5-AA52-5B546A098F92}" type="pres">
      <dgm:prSet presAssocID="{006B419A-671C-4859-A919-9CAA0E9B69A7}" presName="sibTrans" presStyleCnt="0"/>
      <dgm:spPr/>
    </dgm:pt>
    <dgm:pt modelId="{3D17D6DF-46A1-4C3C-916E-C488E83F8258}" type="pres">
      <dgm:prSet presAssocID="{79DA3A4E-A227-4BF0-A520-B2BEA76C6B4C}" presName="node" presStyleLbl="node1" presStyleIdx="7" presStyleCnt="15">
        <dgm:presLayoutVars>
          <dgm:bulletEnabled val="1"/>
        </dgm:presLayoutVars>
      </dgm:prSet>
      <dgm:spPr/>
    </dgm:pt>
    <dgm:pt modelId="{73AB1B5E-6AF7-4AFF-8B41-2F14994FA105}" type="pres">
      <dgm:prSet presAssocID="{597CAA0F-8029-4749-A849-5821149C2CB8}" presName="sibTrans" presStyleCnt="0"/>
      <dgm:spPr/>
    </dgm:pt>
    <dgm:pt modelId="{2ED5DDB8-6752-4450-9F7F-55AE6DA9CB65}" type="pres">
      <dgm:prSet presAssocID="{97256240-A6B8-411F-A222-43F6AB735131}" presName="node" presStyleLbl="node1" presStyleIdx="8" presStyleCnt="15">
        <dgm:presLayoutVars>
          <dgm:bulletEnabled val="1"/>
        </dgm:presLayoutVars>
      </dgm:prSet>
      <dgm:spPr/>
    </dgm:pt>
    <dgm:pt modelId="{5F55D0DA-DAF0-4939-91AB-17ABA986D221}" type="pres">
      <dgm:prSet presAssocID="{2C6CE5E2-1016-4F50-862E-145A3947A093}" presName="sibTrans" presStyleCnt="0"/>
      <dgm:spPr/>
    </dgm:pt>
    <dgm:pt modelId="{21E02B8B-A6CE-46A0-86CE-8E2EA7BAF7F3}" type="pres">
      <dgm:prSet presAssocID="{2D19EEA3-E8B1-4A82-950B-C62E22C58E88}" presName="node" presStyleLbl="node1" presStyleIdx="9" presStyleCnt="15">
        <dgm:presLayoutVars>
          <dgm:bulletEnabled val="1"/>
        </dgm:presLayoutVars>
      </dgm:prSet>
      <dgm:spPr/>
    </dgm:pt>
    <dgm:pt modelId="{B857FD72-CB01-4D18-9F92-38E1B77E2F31}" type="pres">
      <dgm:prSet presAssocID="{2404ECD9-9BD5-4B5C-87F7-452B71FC5FA1}" presName="sibTrans" presStyleCnt="0"/>
      <dgm:spPr/>
    </dgm:pt>
    <dgm:pt modelId="{48A71FFF-87EF-4C17-ACCC-1614692BA87F}" type="pres">
      <dgm:prSet presAssocID="{C676C503-F440-48DA-B744-F85BBE5807DF}" presName="node" presStyleLbl="node1" presStyleIdx="10" presStyleCnt="15">
        <dgm:presLayoutVars>
          <dgm:bulletEnabled val="1"/>
        </dgm:presLayoutVars>
      </dgm:prSet>
      <dgm:spPr/>
    </dgm:pt>
    <dgm:pt modelId="{5BDD0055-D34A-4C0E-8E85-BE4F8617E022}" type="pres">
      <dgm:prSet presAssocID="{E956087B-67CD-4CAC-BBAE-4CAA613B0E09}" presName="sibTrans" presStyleCnt="0"/>
      <dgm:spPr/>
    </dgm:pt>
    <dgm:pt modelId="{2DC5B00C-B582-404A-89B1-1A40ACEE67B4}" type="pres">
      <dgm:prSet presAssocID="{8B1F32F7-BE05-46BB-9F47-43B62EAF0907}" presName="node" presStyleLbl="node1" presStyleIdx="11" presStyleCnt="15">
        <dgm:presLayoutVars>
          <dgm:bulletEnabled val="1"/>
        </dgm:presLayoutVars>
      </dgm:prSet>
      <dgm:spPr/>
    </dgm:pt>
    <dgm:pt modelId="{FFF77701-5AA7-47B9-9AD5-0097448CC329}" type="pres">
      <dgm:prSet presAssocID="{BF3FF29B-C026-48C6-BF87-A293E7F5E3F2}" presName="sibTrans" presStyleCnt="0"/>
      <dgm:spPr/>
    </dgm:pt>
    <dgm:pt modelId="{F1C7E6D3-FD11-400B-9CC1-0A8233120CDE}" type="pres">
      <dgm:prSet presAssocID="{F0B48782-A3F5-49B9-9D22-6879A3704887}" presName="node" presStyleLbl="node1" presStyleIdx="12" presStyleCnt="15">
        <dgm:presLayoutVars>
          <dgm:bulletEnabled val="1"/>
        </dgm:presLayoutVars>
      </dgm:prSet>
      <dgm:spPr/>
    </dgm:pt>
    <dgm:pt modelId="{DF9A94DC-167C-4FB3-8B73-208EBD78672E}" type="pres">
      <dgm:prSet presAssocID="{CC70E050-2EAC-403A-9C20-1476EBC07537}" presName="sibTrans" presStyleCnt="0"/>
      <dgm:spPr/>
    </dgm:pt>
    <dgm:pt modelId="{75885381-ABA8-4F9B-BFF1-F252ACC3F9C6}" type="pres">
      <dgm:prSet presAssocID="{4543F324-5592-490D-BFFA-B536ABAEAC8A}" presName="node" presStyleLbl="node1" presStyleIdx="13" presStyleCnt="15">
        <dgm:presLayoutVars>
          <dgm:bulletEnabled val="1"/>
        </dgm:presLayoutVars>
      </dgm:prSet>
      <dgm:spPr/>
    </dgm:pt>
    <dgm:pt modelId="{CB1CFE98-6B14-4884-897C-A8A7181B5656}" type="pres">
      <dgm:prSet presAssocID="{8ECBE5A5-713B-4BE4-B1EA-57436052B528}" presName="sibTrans" presStyleCnt="0"/>
      <dgm:spPr/>
    </dgm:pt>
    <dgm:pt modelId="{220BB813-7D65-48D0-933A-B1DEA4249B3B}" type="pres">
      <dgm:prSet presAssocID="{71959AAD-D87E-49B6-9A85-70B3300EA9D1}" presName="node" presStyleLbl="node1" presStyleIdx="14" presStyleCnt="15">
        <dgm:presLayoutVars>
          <dgm:bulletEnabled val="1"/>
        </dgm:presLayoutVars>
      </dgm:prSet>
      <dgm:spPr/>
    </dgm:pt>
  </dgm:ptLst>
  <dgm:cxnLst>
    <dgm:cxn modelId="{72F52705-0AE2-4E13-9EAA-6131B0862613}" type="presOf" srcId="{C676C503-F440-48DA-B744-F85BBE5807DF}" destId="{48A71FFF-87EF-4C17-ACCC-1614692BA87F}" srcOrd="0" destOrd="0" presId="urn:microsoft.com/office/officeart/2005/8/layout/default"/>
    <dgm:cxn modelId="{8608B505-9703-4F0D-974A-E28A0AC47DDA}" srcId="{961CE468-5611-453E-96F8-F555B8B701A5}" destId="{4543F324-5592-490D-BFFA-B536ABAEAC8A}" srcOrd="13" destOrd="0" parTransId="{5FEF6001-8292-4B08-9E62-F27D8B35A5E8}" sibTransId="{8ECBE5A5-713B-4BE4-B1EA-57436052B528}"/>
    <dgm:cxn modelId="{02C92906-A163-44E5-AB1D-5E47517CAF66}" type="presOf" srcId="{2D19EEA3-E8B1-4A82-950B-C62E22C58E88}" destId="{21E02B8B-A6CE-46A0-86CE-8E2EA7BAF7F3}" srcOrd="0" destOrd="0" presId="urn:microsoft.com/office/officeart/2005/8/layout/default"/>
    <dgm:cxn modelId="{7BF1210D-09AA-486B-ABFE-56494AFA423E}" srcId="{961CE468-5611-453E-96F8-F555B8B701A5}" destId="{0AC40CF2-232F-4129-B794-B93FE29869A6}" srcOrd="2" destOrd="0" parTransId="{A3E85692-90A7-4283-AF37-DEB13B088A2B}" sibTransId="{C43859C8-541F-49BD-B372-1EB16B2939B0}"/>
    <dgm:cxn modelId="{B9B8F50D-17AF-4874-B152-16D8CA3884AA}" srcId="{961CE468-5611-453E-96F8-F555B8B701A5}" destId="{7D14A708-F509-43B9-BED3-FAC9E10DD6B9}" srcOrd="3" destOrd="0" parTransId="{C79D20A5-70EB-4EB5-8B49-C33FBBA0A26A}" sibTransId="{3F724799-01B4-4B33-B75D-AABB605CF96D}"/>
    <dgm:cxn modelId="{F1B32C1A-2306-4AD2-8E69-BB89506D2267}" type="presOf" srcId="{71959AAD-D87E-49B6-9A85-70B3300EA9D1}" destId="{220BB813-7D65-48D0-933A-B1DEA4249B3B}" srcOrd="0" destOrd="0" presId="urn:microsoft.com/office/officeart/2005/8/layout/defaul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2DDC9A1D-1F17-48B6-9A6B-23118648C88B}" srcId="{961CE468-5611-453E-96F8-F555B8B701A5}" destId="{F0B48782-A3F5-49B9-9D22-6879A3704887}" srcOrd="12" destOrd="0" parTransId="{F65D3EFB-84DB-4FA9-B7BE-5500428D475A}" sibTransId="{CC70E050-2EAC-403A-9C20-1476EBC07537}"/>
    <dgm:cxn modelId="{457EDE1E-9B56-42BE-8CBB-5D51CD47B304}" srcId="{961CE468-5611-453E-96F8-F555B8B701A5}" destId="{0ACDB4D6-E194-45AD-9A16-A50D9D09CD47}" srcOrd="6" destOrd="0" parTransId="{A35C5D65-F1C4-485E-AD0E-F0E7FE80FF4F}" sibTransId="{006B419A-671C-4859-A919-9CAA0E9B69A7}"/>
    <dgm:cxn modelId="{F0F59E1F-4838-4F66-9D2B-EEE383EEA3ED}" srcId="{961CE468-5611-453E-96F8-F555B8B701A5}" destId="{2D19EEA3-E8B1-4A82-950B-C62E22C58E88}" srcOrd="9" destOrd="0" parTransId="{77B3FA91-153E-4362-9F3E-C0E6F2F81DBB}" sibTransId="{2404ECD9-9BD5-4B5C-87F7-452B71FC5FA1}"/>
    <dgm:cxn modelId="{7C2C4E20-2235-4FD5-B628-1EDF8FA1A058}" srcId="{961CE468-5611-453E-96F8-F555B8B701A5}" destId="{9232F59D-65BC-4B99-92D2-B122F67B71A1}" srcOrd="4" destOrd="0" parTransId="{970AF55D-C68B-4819-8138-E9F2BA5D83E3}" sibTransId="{AB552BF9-5CB1-42FC-8618-095F77B4843E}"/>
    <dgm:cxn modelId="{BCA4A723-B6CD-49B8-8904-4227627B3E8A}" srcId="{961CE468-5611-453E-96F8-F555B8B701A5}" destId="{C676C503-F440-48DA-B744-F85BBE5807DF}" srcOrd="10" destOrd="0" parTransId="{EA4D0A25-AC1D-4E6F-A174-6B26DEBBB8A9}" sibTransId="{E956087B-67CD-4CAC-BBAE-4CAA613B0E09}"/>
    <dgm:cxn modelId="{58AE9028-70AF-4DA5-9E45-8EE56CF770A3}" type="presOf" srcId="{F1919C5F-0B60-4BF3-BB16-2411330B6D6E}" destId="{79EC0508-1B13-40C4-B2B5-BA6829FF15FD}" srcOrd="0" destOrd="0" presId="urn:microsoft.com/office/officeart/2005/8/layout/default"/>
    <dgm:cxn modelId="{E172C92D-A934-4E60-BC62-C7A4A8847BAD}" type="presOf" srcId="{8B1F32F7-BE05-46BB-9F47-43B62EAF0907}" destId="{2DC5B00C-B582-404A-89B1-1A40ACEE67B4}" srcOrd="0" destOrd="0" presId="urn:microsoft.com/office/officeart/2005/8/layout/default"/>
    <dgm:cxn modelId="{21F0413B-E9CB-49FF-A5C4-998ED4DF0DA1}" type="presOf" srcId="{4543F324-5592-490D-BFFA-B536ABAEAC8A}" destId="{75885381-ABA8-4F9B-BFF1-F252ACC3F9C6}" srcOrd="0" destOrd="0" presId="urn:microsoft.com/office/officeart/2005/8/layout/default"/>
    <dgm:cxn modelId="{358CB03F-BF34-4AE2-AC3B-A2825DB5A602}" type="presOf" srcId="{7D14A708-F509-43B9-BED3-FAC9E10DD6B9}" destId="{F2C4D63A-A967-4BA4-A90D-3A8C19CC7F46}" srcOrd="0" destOrd="0" presId="urn:microsoft.com/office/officeart/2005/8/layout/default"/>
    <dgm:cxn modelId="{17E21463-3DD7-4142-A5C6-CA722C5BC2C0}" type="presOf" srcId="{961CE468-5611-453E-96F8-F555B8B701A5}" destId="{1AEF70B7-1786-4C15-ADC6-7DB5639E57D6}" srcOrd="0" destOrd="0" presId="urn:microsoft.com/office/officeart/2005/8/layout/default"/>
    <dgm:cxn modelId="{0909DA48-A24E-47DB-980C-B5B99E34F52D}" srcId="{961CE468-5611-453E-96F8-F555B8B701A5}" destId="{71959AAD-D87E-49B6-9A85-70B3300EA9D1}" srcOrd="14" destOrd="0" parTransId="{76F0967A-3D18-4074-9F12-A5E792B3E9BF}" sibTransId="{7A63FE78-CCC9-4D31-9497-DB765E650241}"/>
    <dgm:cxn modelId="{B4093286-3C2A-4719-9779-3EE0C2A4CF03}" type="presOf" srcId="{0ACDB4D6-E194-45AD-9A16-A50D9D09CD47}" destId="{595049E4-D213-44DD-83FB-07CDCD764BF0}" srcOrd="0" destOrd="0" presId="urn:microsoft.com/office/officeart/2005/8/layout/default"/>
    <dgm:cxn modelId="{EFAD638B-DE34-4F0B-BD86-02FC0ADE6BAB}" type="presOf" srcId="{7E820D70-F9BF-4FBE-9AF4-93E2661DF3DA}" destId="{2294C86A-4797-47B0-B0E3-736E038EE86F}" srcOrd="0" destOrd="0" presId="urn:microsoft.com/office/officeart/2005/8/layout/default"/>
    <dgm:cxn modelId="{2ADFF98C-120B-48FE-AF2D-E41461083D72}" srcId="{961CE468-5611-453E-96F8-F555B8B701A5}" destId="{79DA3A4E-A227-4BF0-A520-B2BEA76C6B4C}" srcOrd="7" destOrd="0" parTransId="{DCE035D5-4DF3-46EA-B4E4-AE58BDA0B31D}" sibTransId="{597CAA0F-8029-4749-A849-5821149C2CB8}"/>
    <dgm:cxn modelId="{1689B88F-EE72-44C5-91C4-D1404E17ABCE}" type="presOf" srcId="{79DA3A4E-A227-4BF0-A520-B2BEA76C6B4C}" destId="{3D17D6DF-46A1-4C3C-916E-C488E83F8258}" srcOrd="0" destOrd="0" presId="urn:microsoft.com/office/officeart/2005/8/layout/default"/>
    <dgm:cxn modelId="{72BDB890-18EB-4736-AA46-9FF5C7F073BB}" srcId="{961CE468-5611-453E-96F8-F555B8B701A5}" destId="{97256240-A6B8-411F-A222-43F6AB735131}" srcOrd="8" destOrd="0" parTransId="{C5B453B6-5855-4B59-ADC6-5D8906F35836}" sibTransId="{2C6CE5E2-1016-4F50-862E-145A3947A093}"/>
    <dgm:cxn modelId="{BF80A69D-2330-434F-B877-A779184B33A8}" type="presOf" srcId="{97256240-A6B8-411F-A222-43F6AB735131}" destId="{2ED5DDB8-6752-4450-9F7F-55AE6DA9CB65}" srcOrd="0" destOrd="0" presId="urn:microsoft.com/office/officeart/2005/8/layout/default"/>
    <dgm:cxn modelId="{EECFADA2-8132-44AB-908E-C171C0DEC62B}" srcId="{961CE468-5611-453E-96F8-F555B8B701A5}" destId="{8B1F32F7-BE05-46BB-9F47-43B62EAF0907}" srcOrd="11" destOrd="0" parTransId="{A9332576-68A8-4BE3-BA0B-040895609829}" sibTransId="{BF3FF29B-C026-48C6-BF87-A293E7F5E3F2}"/>
    <dgm:cxn modelId="{A772B7AD-CD79-42DA-9B7D-5B24A060765F}" type="presOf" srcId="{C84215A3-DD6D-4E56-AED9-83E0DBAB41FB}" destId="{476D1782-5798-4B4E-9634-C11109696227}" srcOrd="0" destOrd="0" presId="urn:microsoft.com/office/officeart/2005/8/layout/default"/>
    <dgm:cxn modelId="{6B691AAE-BE48-4777-BB06-C312654FE897}" type="presOf" srcId="{9232F59D-65BC-4B99-92D2-B122F67B71A1}" destId="{D4DAB9E3-644A-4AF3-B358-219EA091925D}" srcOrd="0" destOrd="0" presId="urn:microsoft.com/office/officeart/2005/8/layout/default"/>
    <dgm:cxn modelId="{9AD4BBB6-2B47-453C-964B-E07522301FD7}" type="presOf" srcId="{0AC40CF2-232F-4129-B794-B93FE29869A6}" destId="{74FAD5FC-9262-4F0E-9271-2CDEDC38C0C3}" srcOrd="0" destOrd="0" presId="urn:microsoft.com/office/officeart/2005/8/layout/default"/>
    <dgm:cxn modelId="{CF7235B7-A3F9-4153-8F98-F8B44731CA82}" srcId="{961CE468-5611-453E-96F8-F555B8B701A5}" destId="{C84215A3-DD6D-4E56-AED9-83E0DBAB41FB}" srcOrd="1" destOrd="0" parTransId="{27CCCC3B-1968-4445-95E5-18A73E796940}" sibTransId="{420C592D-8655-48BE-8A9C-DD7356A2C953}"/>
    <dgm:cxn modelId="{AE7FD5D3-B977-4372-9EB8-085ADEDBEAB2}" type="presOf" srcId="{F0B48782-A3F5-49B9-9D22-6879A3704887}" destId="{F1C7E6D3-FD11-400B-9CC1-0A8233120CDE}" srcOrd="0" destOrd="0" presId="urn:microsoft.com/office/officeart/2005/8/layout/default"/>
    <dgm:cxn modelId="{E9906EF5-22F6-49D1-A134-8D24B75B1924}" srcId="{961CE468-5611-453E-96F8-F555B8B701A5}" destId="{7E820D70-F9BF-4FBE-9AF4-93E2661DF3DA}" srcOrd="5" destOrd="0" parTransId="{96DB0E96-633D-4398-A70B-E3E35F7AFDCC}" sibTransId="{ECA3519C-4E4E-4E9F-9531-2E38A938D35F}"/>
    <dgm:cxn modelId="{CDD3E31E-7505-4CB6-BC77-F096A049EDD3}" type="presParOf" srcId="{1AEF70B7-1786-4C15-ADC6-7DB5639E57D6}" destId="{79EC0508-1B13-40C4-B2B5-BA6829FF15FD}" srcOrd="0" destOrd="0" presId="urn:microsoft.com/office/officeart/2005/8/layout/default"/>
    <dgm:cxn modelId="{8478103E-6E31-4F2B-B86B-56B309C8E1DE}" type="presParOf" srcId="{1AEF70B7-1786-4C15-ADC6-7DB5639E57D6}" destId="{5972C6A1-FDFA-4402-9F93-E62107F7BA0A}" srcOrd="1" destOrd="0" presId="urn:microsoft.com/office/officeart/2005/8/layout/default"/>
    <dgm:cxn modelId="{5B7D84AF-3A84-441A-B5AE-41EB04B4984B}" type="presParOf" srcId="{1AEF70B7-1786-4C15-ADC6-7DB5639E57D6}" destId="{476D1782-5798-4B4E-9634-C11109696227}" srcOrd="2" destOrd="0" presId="urn:microsoft.com/office/officeart/2005/8/layout/default"/>
    <dgm:cxn modelId="{24C05203-B401-4D29-B4E9-43F1D802F592}" type="presParOf" srcId="{1AEF70B7-1786-4C15-ADC6-7DB5639E57D6}" destId="{ED69AD42-6E55-4DF7-A869-A850D274606D}" srcOrd="3" destOrd="0" presId="urn:microsoft.com/office/officeart/2005/8/layout/default"/>
    <dgm:cxn modelId="{B1B827FC-91A8-4070-BC8C-81BE874AAAC8}" type="presParOf" srcId="{1AEF70B7-1786-4C15-ADC6-7DB5639E57D6}" destId="{74FAD5FC-9262-4F0E-9271-2CDEDC38C0C3}" srcOrd="4" destOrd="0" presId="urn:microsoft.com/office/officeart/2005/8/layout/default"/>
    <dgm:cxn modelId="{0CEA6969-166D-4B2F-AF5B-695115386A84}" type="presParOf" srcId="{1AEF70B7-1786-4C15-ADC6-7DB5639E57D6}" destId="{1AA3E629-DE4C-449D-BF02-3124EAC6EFFA}" srcOrd="5" destOrd="0" presId="urn:microsoft.com/office/officeart/2005/8/layout/default"/>
    <dgm:cxn modelId="{A30651CA-4DB2-4B19-B29B-2BF791D96327}" type="presParOf" srcId="{1AEF70B7-1786-4C15-ADC6-7DB5639E57D6}" destId="{F2C4D63A-A967-4BA4-A90D-3A8C19CC7F46}" srcOrd="6" destOrd="0" presId="urn:microsoft.com/office/officeart/2005/8/layout/default"/>
    <dgm:cxn modelId="{F7CAB076-C6C0-4A05-876F-2EB3680A8280}" type="presParOf" srcId="{1AEF70B7-1786-4C15-ADC6-7DB5639E57D6}" destId="{92551DAD-53F3-451B-8E6F-2608DFB2B479}" srcOrd="7" destOrd="0" presId="urn:microsoft.com/office/officeart/2005/8/layout/default"/>
    <dgm:cxn modelId="{94038393-23C8-4B1A-9485-7D83C9F149B9}" type="presParOf" srcId="{1AEF70B7-1786-4C15-ADC6-7DB5639E57D6}" destId="{D4DAB9E3-644A-4AF3-B358-219EA091925D}" srcOrd="8" destOrd="0" presId="urn:microsoft.com/office/officeart/2005/8/layout/default"/>
    <dgm:cxn modelId="{907C51C3-A500-498C-B4C8-D628BBC41A49}" type="presParOf" srcId="{1AEF70B7-1786-4C15-ADC6-7DB5639E57D6}" destId="{497F34A4-661A-4015-B94C-6585387750FD}" srcOrd="9" destOrd="0" presId="urn:microsoft.com/office/officeart/2005/8/layout/default"/>
    <dgm:cxn modelId="{AD87095C-BBDB-43DA-B7A8-7F256B2E068B}" type="presParOf" srcId="{1AEF70B7-1786-4C15-ADC6-7DB5639E57D6}" destId="{2294C86A-4797-47B0-B0E3-736E038EE86F}" srcOrd="10" destOrd="0" presId="urn:microsoft.com/office/officeart/2005/8/layout/default"/>
    <dgm:cxn modelId="{B2692532-4D7D-4C04-9637-5510FF2F7D1E}" type="presParOf" srcId="{1AEF70B7-1786-4C15-ADC6-7DB5639E57D6}" destId="{9405539A-34D4-49D9-9F47-AA8D7158437F}" srcOrd="11" destOrd="0" presId="urn:microsoft.com/office/officeart/2005/8/layout/default"/>
    <dgm:cxn modelId="{4477EBB0-4B69-42F0-8358-E0E941A23D90}" type="presParOf" srcId="{1AEF70B7-1786-4C15-ADC6-7DB5639E57D6}" destId="{595049E4-D213-44DD-83FB-07CDCD764BF0}" srcOrd="12" destOrd="0" presId="urn:microsoft.com/office/officeart/2005/8/layout/default"/>
    <dgm:cxn modelId="{E80906F4-7B62-4D50-A94F-48E1FA67EF02}" type="presParOf" srcId="{1AEF70B7-1786-4C15-ADC6-7DB5639E57D6}" destId="{061C79E5-DB70-4DE5-AA52-5B546A098F92}" srcOrd="13" destOrd="0" presId="urn:microsoft.com/office/officeart/2005/8/layout/default"/>
    <dgm:cxn modelId="{0F85BE0A-C48F-4675-A190-DA397D6DE3CB}" type="presParOf" srcId="{1AEF70B7-1786-4C15-ADC6-7DB5639E57D6}" destId="{3D17D6DF-46A1-4C3C-916E-C488E83F8258}" srcOrd="14" destOrd="0" presId="urn:microsoft.com/office/officeart/2005/8/layout/default"/>
    <dgm:cxn modelId="{F21BF148-9820-4555-947F-93C9E8CAF6CE}" type="presParOf" srcId="{1AEF70B7-1786-4C15-ADC6-7DB5639E57D6}" destId="{73AB1B5E-6AF7-4AFF-8B41-2F14994FA105}" srcOrd="15" destOrd="0" presId="urn:microsoft.com/office/officeart/2005/8/layout/default"/>
    <dgm:cxn modelId="{8B413390-7E11-4634-836D-EE648863C776}" type="presParOf" srcId="{1AEF70B7-1786-4C15-ADC6-7DB5639E57D6}" destId="{2ED5DDB8-6752-4450-9F7F-55AE6DA9CB65}" srcOrd="16" destOrd="0" presId="urn:microsoft.com/office/officeart/2005/8/layout/default"/>
    <dgm:cxn modelId="{32089529-866F-447F-B541-F0FF4375346B}" type="presParOf" srcId="{1AEF70B7-1786-4C15-ADC6-7DB5639E57D6}" destId="{5F55D0DA-DAF0-4939-91AB-17ABA986D221}" srcOrd="17" destOrd="0" presId="urn:microsoft.com/office/officeart/2005/8/layout/default"/>
    <dgm:cxn modelId="{11416D3F-50BC-43C0-91F5-AD6787DBF1D5}" type="presParOf" srcId="{1AEF70B7-1786-4C15-ADC6-7DB5639E57D6}" destId="{21E02B8B-A6CE-46A0-86CE-8E2EA7BAF7F3}" srcOrd="18" destOrd="0" presId="urn:microsoft.com/office/officeart/2005/8/layout/default"/>
    <dgm:cxn modelId="{64C2EE6E-50CE-4F63-AC03-F5836BF9C32D}" type="presParOf" srcId="{1AEF70B7-1786-4C15-ADC6-7DB5639E57D6}" destId="{B857FD72-CB01-4D18-9F92-38E1B77E2F31}" srcOrd="19" destOrd="0" presId="urn:microsoft.com/office/officeart/2005/8/layout/default"/>
    <dgm:cxn modelId="{079F179D-B8F9-48B2-8326-9081AB265357}" type="presParOf" srcId="{1AEF70B7-1786-4C15-ADC6-7DB5639E57D6}" destId="{48A71FFF-87EF-4C17-ACCC-1614692BA87F}" srcOrd="20" destOrd="0" presId="urn:microsoft.com/office/officeart/2005/8/layout/default"/>
    <dgm:cxn modelId="{CFE99677-5E04-45A9-93DF-48E1F29F7B34}" type="presParOf" srcId="{1AEF70B7-1786-4C15-ADC6-7DB5639E57D6}" destId="{5BDD0055-D34A-4C0E-8E85-BE4F8617E022}" srcOrd="21" destOrd="0" presId="urn:microsoft.com/office/officeart/2005/8/layout/default"/>
    <dgm:cxn modelId="{3867B672-84F3-4C3D-A554-0BA873CED30B}" type="presParOf" srcId="{1AEF70B7-1786-4C15-ADC6-7DB5639E57D6}" destId="{2DC5B00C-B582-404A-89B1-1A40ACEE67B4}" srcOrd="22" destOrd="0" presId="urn:microsoft.com/office/officeart/2005/8/layout/default"/>
    <dgm:cxn modelId="{9ABA38B1-C70C-46F5-A0C6-D2148B39C00A}" type="presParOf" srcId="{1AEF70B7-1786-4C15-ADC6-7DB5639E57D6}" destId="{FFF77701-5AA7-47B9-9AD5-0097448CC329}" srcOrd="23" destOrd="0" presId="urn:microsoft.com/office/officeart/2005/8/layout/default"/>
    <dgm:cxn modelId="{38C892FD-8409-4CCC-BA13-2243ECBF352B}" type="presParOf" srcId="{1AEF70B7-1786-4C15-ADC6-7DB5639E57D6}" destId="{F1C7E6D3-FD11-400B-9CC1-0A8233120CDE}" srcOrd="24" destOrd="0" presId="urn:microsoft.com/office/officeart/2005/8/layout/default"/>
    <dgm:cxn modelId="{56255C90-CE4B-4E34-982E-F5A7DBE4BB81}" type="presParOf" srcId="{1AEF70B7-1786-4C15-ADC6-7DB5639E57D6}" destId="{DF9A94DC-167C-4FB3-8B73-208EBD78672E}" srcOrd="25" destOrd="0" presId="urn:microsoft.com/office/officeart/2005/8/layout/default"/>
    <dgm:cxn modelId="{C7C4D2CE-218E-4A92-824C-755511795FD7}" type="presParOf" srcId="{1AEF70B7-1786-4C15-ADC6-7DB5639E57D6}" destId="{75885381-ABA8-4F9B-BFF1-F252ACC3F9C6}" srcOrd="26" destOrd="0" presId="urn:microsoft.com/office/officeart/2005/8/layout/default"/>
    <dgm:cxn modelId="{8BCAD166-3560-46FA-9546-AF24BA2995E4}" type="presParOf" srcId="{1AEF70B7-1786-4C15-ADC6-7DB5639E57D6}" destId="{CB1CFE98-6B14-4884-897C-A8A7181B5656}" srcOrd="27" destOrd="0" presId="urn:microsoft.com/office/officeart/2005/8/layout/default"/>
    <dgm:cxn modelId="{5D1E2CA6-932E-4528-AA93-EA77CA16301B}" type="presParOf" srcId="{1AEF70B7-1786-4C15-ADC6-7DB5639E57D6}" destId="{220BB813-7D65-48D0-933A-B1DEA4249B3B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Accuracy: All information must be accurate and truthful</a:t>
          </a:r>
          <a:endParaRPr lang="en-IN" sz="14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48BDCE3A-FA5D-45F9-9836-C09238D0D08F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Honesty: Be honest about your qualifications, achievements, and responsibilities</a:t>
          </a:r>
          <a:endParaRPr lang="en-IN" sz="1400" dirty="0">
            <a:latin typeface="Signika" panose="020B0604020202020204" charset="0"/>
          </a:endParaRPr>
        </a:p>
      </dgm:t>
    </dgm:pt>
    <dgm:pt modelId="{27138790-72DD-4F26-8E50-1670E50E29DD}" type="parTrans" cxnId="{14FB72C3-841F-4DCB-93EB-79B7C0A865AA}">
      <dgm:prSet/>
      <dgm:spPr/>
      <dgm:t>
        <a:bodyPr/>
        <a:lstStyle/>
        <a:p>
          <a:endParaRPr lang="en-IN"/>
        </a:p>
      </dgm:t>
    </dgm:pt>
    <dgm:pt modelId="{B39035FD-F31C-46C4-9035-CDB23064BF1F}" type="sibTrans" cxnId="{14FB72C3-841F-4DCB-93EB-79B7C0A865AA}">
      <dgm:prSet/>
      <dgm:spPr/>
      <dgm:t>
        <a:bodyPr/>
        <a:lstStyle/>
        <a:p>
          <a:endParaRPr lang="en-IN"/>
        </a:p>
      </dgm:t>
    </dgm:pt>
    <dgm:pt modelId="{B8A6DCD5-EC67-4B4B-B497-FD44317A9748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Relevance: </a:t>
          </a:r>
          <a:r>
            <a:rPr lang="en-IN" sz="1400" dirty="0">
              <a:latin typeface="Signika" panose="020B0604020202020204" charset="0"/>
            </a:rPr>
            <a:t>Include only relevant </a:t>
          </a:r>
          <a:r>
            <a:rPr lang="en-US" sz="1400" dirty="0">
              <a:latin typeface="Signika" panose="020B0604020202020204" charset="0"/>
            </a:rPr>
            <a:t>experiences, skills, and qualifications that match the requirements of the position</a:t>
          </a:r>
          <a:endParaRPr lang="en-IN" sz="1400" dirty="0">
            <a:latin typeface="Signika" panose="020B0604020202020204" charset="0"/>
          </a:endParaRPr>
        </a:p>
      </dgm:t>
    </dgm:pt>
    <dgm:pt modelId="{5CA3C81A-ABF1-4297-9578-D6A70555D4F4}" type="parTrans" cxnId="{4B877229-6E42-4C32-881A-BA90B3FCD37A}">
      <dgm:prSet/>
      <dgm:spPr/>
      <dgm:t>
        <a:bodyPr/>
        <a:lstStyle/>
        <a:p>
          <a:endParaRPr lang="en-IN"/>
        </a:p>
      </dgm:t>
    </dgm:pt>
    <dgm:pt modelId="{D94CB38C-6A48-4FBD-981C-794B60985EB1}" type="sibTrans" cxnId="{4B877229-6E42-4C32-881A-BA90B3FCD37A}">
      <dgm:prSet/>
      <dgm:spPr/>
      <dgm:t>
        <a:bodyPr/>
        <a:lstStyle/>
        <a:p>
          <a:endParaRPr lang="en-IN"/>
        </a:p>
      </dgm:t>
    </dgm:pt>
    <dgm:pt modelId="{1FC86B98-3838-4C54-987F-01521A281E0B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Avoid Personal Information: No information </a:t>
          </a:r>
          <a:r>
            <a:rPr lang="en-IN" sz="1400" dirty="0">
              <a:latin typeface="Signika" panose="020B0604020202020204" charset="0"/>
            </a:rPr>
            <a:t>such as age, marital </a:t>
          </a:r>
          <a:r>
            <a:rPr lang="en-US" sz="1400" dirty="0">
              <a:latin typeface="Signika" panose="020B0604020202020204" charset="0"/>
            </a:rPr>
            <a:t>status, gender, religion, or a photograph unless it is explicitly relevant</a:t>
          </a:r>
          <a:endParaRPr lang="en-IN" sz="1400" dirty="0">
            <a:latin typeface="Signika" panose="020B0604020202020204" charset="0"/>
          </a:endParaRPr>
        </a:p>
      </dgm:t>
    </dgm:pt>
    <dgm:pt modelId="{0E513FF5-3DAE-4286-83AF-3B560EE393D2}" type="parTrans" cxnId="{B656FD8D-7549-4D90-98F2-75716EF097B7}">
      <dgm:prSet/>
      <dgm:spPr/>
      <dgm:t>
        <a:bodyPr/>
        <a:lstStyle/>
        <a:p>
          <a:endParaRPr lang="en-IN"/>
        </a:p>
      </dgm:t>
    </dgm:pt>
    <dgm:pt modelId="{C6966C64-FC1E-407D-8F11-BF6130E7F76B}" type="sibTrans" cxnId="{B656FD8D-7549-4D90-98F2-75716EF097B7}">
      <dgm:prSet/>
      <dgm:spPr/>
      <dgm:t>
        <a:bodyPr/>
        <a:lstStyle/>
        <a:p>
          <a:endParaRPr lang="en-IN"/>
        </a:p>
      </dgm:t>
    </dgm:pt>
    <dgm:pt modelId="{50A548C0-6FD2-4AA8-B2C6-7E9603DC1060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>
              <a:latin typeface="Signika" panose="020B0604020202020204" charset="0"/>
            </a:rPr>
            <a:t>Be Concise: Keep your resume concise and focused.</a:t>
          </a:r>
          <a:endParaRPr lang="en-IN" sz="1400" dirty="0">
            <a:latin typeface="Signika" panose="020B0604020202020204" charset="0"/>
          </a:endParaRPr>
        </a:p>
      </dgm:t>
    </dgm:pt>
    <dgm:pt modelId="{4391A0F5-5079-4075-AADD-C69C06D4C402}" type="parTrans" cxnId="{23B47D03-C0FE-455B-8C08-CB8244E921F5}">
      <dgm:prSet/>
      <dgm:spPr/>
      <dgm:t>
        <a:bodyPr/>
        <a:lstStyle/>
        <a:p>
          <a:endParaRPr lang="en-IN"/>
        </a:p>
      </dgm:t>
    </dgm:pt>
    <dgm:pt modelId="{AD66BB14-A8E3-4F8E-9B0A-3E805E84A017}" type="sibTrans" cxnId="{23B47D03-C0FE-455B-8C08-CB8244E921F5}">
      <dgm:prSet/>
      <dgm:spPr/>
      <dgm:t>
        <a:bodyPr/>
        <a:lstStyle/>
        <a:p>
          <a:endParaRPr lang="en-IN"/>
        </a:p>
      </dgm:t>
    </dgm:pt>
    <dgm:pt modelId="{1799C9AD-9B9A-401E-867B-F5ADD0E542D7}" type="pres">
      <dgm:prSet presAssocID="{961CE468-5611-453E-96F8-F555B8B701A5}" presName="Name0" presStyleCnt="0">
        <dgm:presLayoutVars>
          <dgm:chMax val="7"/>
          <dgm:chPref val="7"/>
          <dgm:dir/>
        </dgm:presLayoutVars>
      </dgm:prSet>
      <dgm:spPr/>
    </dgm:pt>
    <dgm:pt modelId="{BAC2963C-57E8-40B5-833D-C7114BAEC852}" type="pres">
      <dgm:prSet presAssocID="{961CE468-5611-453E-96F8-F555B8B701A5}" presName="Name1" presStyleCnt="0"/>
      <dgm:spPr/>
    </dgm:pt>
    <dgm:pt modelId="{49E45B4A-C606-45DD-8E54-45F085B61D17}" type="pres">
      <dgm:prSet presAssocID="{961CE468-5611-453E-96F8-F555B8B701A5}" presName="cycle" presStyleCnt="0"/>
      <dgm:spPr/>
    </dgm:pt>
    <dgm:pt modelId="{738B9887-F964-4A86-8EAD-788FFB074080}" type="pres">
      <dgm:prSet presAssocID="{961CE468-5611-453E-96F8-F555B8B701A5}" presName="srcNode" presStyleLbl="node1" presStyleIdx="0" presStyleCnt="5"/>
      <dgm:spPr/>
    </dgm:pt>
    <dgm:pt modelId="{1B76776B-760B-480A-A247-078A78ACE6DE}" type="pres">
      <dgm:prSet presAssocID="{961CE468-5611-453E-96F8-F555B8B701A5}" presName="conn" presStyleLbl="parChTrans1D2" presStyleIdx="0" presStyleCnt="1"/>
      <dgm:spPr/>
    </dgm:pt>
    <dgm:pt modelId="{36F2E374-E601-4F11-A667-5EC7ED6BAC78}" type="pres">
      <dgm:prSet presAssocID="{961CE468-5611-453E-96F8-F555B8B701A5}" presName="extraNode" presStyleLbl="node1" presStyleIdx="0" presStyleCnt="5"/>
      <dgm:spPr/>
    </dgm:pt>
    <dgm:pt modelId="{DFB561C9-E471-4657-B646-656B56CB9E50}" type="pres">
      <dgm:prSet presAssocID="{961CE468-5611-453E-96F8-F555B8B701A5}" presName="dstNode" presStyleLbl="node1" presStyleIdx="0" presStyleCnt="5"/>
      <dgm:spPr/>
    </dgm:pt>
    <dgm:pt modelId="{3219DC6B-6A09-4D5D-A288-12F720636B57}" type="pres">
      <dgm:prSet presAssocID="{F1919C5F-0B60-4BF3-BB16-2411330B6D6E}" presName="text_1" presStyleLbl="node1" presStyleIdx="0" presStyleCnt="5">
        <dgm:presLayoutVars>
          <dgm:bulletEnabled val="1"/>
        </dgm:presLayoutVars>
      </dgm:prSet>
      <dgm:spPr/>
    </dgm:pt>
    <dgm:pt modelId="{68A78592-9C04-4E50-922B-8E5F3693E735}" type="pres">
      <dgm:prSet presAssocID="{F1919C5F-0B60-4BF3-BB16-2411330B6D6E}" presName="accent_1" presStyleCnt="0"/>
      <dgm:spPr/>
    </dgm:pt>
    <dgm:pt modelId="{1EF9B0B9-62ED-4448-960A-E1A8E36C0789}" type="pres">
      <dgm:prSet presAssocID="{F1919C5F-0B60-4BF3-BB16-2411330B6D6E}" presName="accentRepeatNode" presStyleLbl="solidFgAcc1" presStyleIdx="0" presStyleCnt="5"/>
      <dgm:spPr/>
    </dgm:pt>
    <dgm:pt modelId="{446E0F01-0ED8-436C-B219-623C98E51BD8}" type="pres">
      <dgm:prSet presAssocID="{48BDCE3A-FA5D-45F9-9836-C09238D0D08F}" presName="text_2" presStyleLbl="node1" presStyleIdx="1" presStyleCnt="5">
        <dgm:presLayoutVars>
          <dgm:bulletEnabled val="1"/>
        </dgm:presLayoutVars>
      </dgm:prSet>
      <dgm:spPr/>
    </dgm:pt>
    <dgm:pt modelId="{AA66B1B2-9D1A-4CCE-BA97-D7638AD26180}" type="pres">
      <dgm:prSet presAssocID="{48BDCE3A-FA5D-45F9-9836-C09238D0D08F}" presName="accent_2" presStyleCnt="0"/>
      <dgm:spPr/>
    </dgm:pt>
    <dgm:pt modelId="{1F4FCB3B-BA9E-4F40-8E64-C7FE730B9143}" type="pres">
      <dgm:prSet presAssocID="{48BDCE3A-FA5D-45F9-9836-C09238D0D08F}" presName="accentRepeatNode" presStyleLbl="solidFgAcc1" presStyleIdx="1" presStyleCnt="5"/>
      <dgm:spPr/>
    </dgm:pt>
    <dgm:pt modelId="{81E10BFF-5FB6-46D4-9BDD-D346A4A1560F}" type="pres">
      <dgm:prSet presAssocID="{B8A6DCD5-EC67-4B4B-B497-FD44317A9748}" presName="text_3" presStyleLbl="node1" presStyleIdx="2" presStyleCnt="5">
        <dgm:presLayoutVars>
          <dgm:bulletEnabled val="1"/>
        </dgm:presLayoutVars>
      </dgm:prSet>
      <dgm:spPr/>
    </dgm:pt>
    <dgm:pt modelId="{49B46B1F-6E21-4CEB-BAE7-CB97AA8B95BE}" type="pres">
      <dgm:prSet presAssocID="{B8A6DCD5-EC67-4B4B-B497-FD44317A9748}" presName="accent_3" presStyleCnt="0"/>
      <dgm:spPr/>
    </dgm:pt>
    <dgm:pt modelId="{28E38D8B-B4F4-4B10-9FDA-2632CA2C6D40}" type="pres">
      <dgm:prSet presAssocID="{B8A6DCD5-EC67-4B4B-B497-FD44317A9748}" presName="accentRepeatNode" presStyleLbl="solidFgAcc1" presStyleIdx="2" presStyleCnt="5"/>
      <dgm:spPr/>
    </dgm:pt>
    <dgm:pt modelId="{CD9AB990-B39B-4393-B7B6-B0239304C7A2}" type="pres">
      <dgm:prSet presAssocID="{1FC86B98-3838-4C54-987F-01521A281E0B}" presName="text_4" presStyleLbl="node1" presStyleIdx="3" presStyleCnt="5">
        <dgm:presLayoutVars>
          <dgm:bulletEnabled val="1"/>
        </dgm:presLayoutVars>
      </dgm:prSet>
      <dgm:spPr/>
    </dgm:pt>
    <dgm:pt modelId="{3E4D0A7C-BD53-4494-A3D5-868F41D58D54}" type="pres">
      <dgm:prSet presAssocID="{1FC86B98-3838-4C54-987F-01521A281E0B}" presName="accent_4" presStyleCnt="0"/>
      <dgm:spPr/>
    </dgm:pt>
    <dgm:pt modelId="{8F3A51C2-F57A-44A6-B78B-DF0FD204E8BC}" type="pres">
      <dgm:prSet presAssocID="{1FC86B98-3838-4C54-987F-01521A281E0B}" presName="accentRepeatNode" presStyleLbl="solidFgAcc1" presStyleIdx="3" presStyleCnt="5"/>
      <dgm:spPr/>
    </dgm:pt>
    <dgm:pt modelId="{0785B9C7-E7B7-4046-99D3-17CA4866573E}" type="pres">
      <dgm:prSet presAssocID="{50A548C0-6FD2-4AA8-B2C6-7E9603DC1060}" presName="text_5" presStyleLbl="node1" presStyleIdx="4" presStyleCnt="5">
        <dgm:presLayoutVars>
          <dgm:bulletEnabled val="1"/>
        </dgm:presLayoutVars>
      </dgm:prSet>
      <dgm:spPr/>
    </dgm:pt>
    <dgm:pt modelId="{FD019733-FF01-40ED-AC8B-B475225E8073}" type="pres">
      <dgm:prSet presAssocID="{50A548C0-6FD2-4AA8-B2C6-7E9603DC1060}" presName="accent_5" presStyleCnt="0"/>
      <dgm:spPr/>
    </dgm:pt>
    <dgm:pt modelId="{A100FF7B-729E-4CF9-8589-BD189DFF0CC8}" type="pres">
      <dgm:prSet presAssocID="{50A548C0-6FD2-4AA8-B2C6-7E9603DC1060}" presName="accentRepeatNode" presStyleLbl="solidFgAcc1" presStyleIdx="4" presStyleCnt="5"/>
      <dgm:spPr/>
    </dgm:pt>
  </dgm:ptLst>
  <dgm:cxnLst>
    <dgm:cxn modelId="{23B47D03-C0FE-455B-8C08-CB8244E921F5}" srcId="{961CE468-5611-453E-96F8-F555B8B701A5}" destId="{50A548C0-6FD2-4AA8-B2C6-7E9603DC1060}" srcOrd="4" destOrd="0" parTransId="{4391A0F5-5079-4075-AADD-C69C06D4C402}" sibTransId="{AD66BB14-A8E3-4F8E-9B0A-3E805E84A017}"/>
    <dgm:cxn modelId="{D9668517-F44D-4090-B9DF-E031B61B41F4}" type="presOf" srcId="{F1919C5F-0B60-4BF3-BB16-2411330B6D6E}" destId="{3219DC6B-6A09-4D5D-A288-12F720636B57}" srcOrd="0" destOrd="0" presId="urn:microsoft.com/office/officeart/2008/layout/VerticalCurvedList"/>
    <dgm:cxn modelId="{03649E19-7A18-4314-9FA2-B4B3D63C8228}" type="presOf" srcId="{48BDCE3A-FA5D-45F9-9836-C09238D0D08F}" destId="{446E0F01-0ED8-436C-B219-623C98E51BD8}" srcOrd="0" destOrd="0" presId="urn:microsoft.com/office/officeart/2008/layout/VerticalCurvedLis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4B877229-6E42-4C32-881A-BA90B3FCD37A}" srcId="{961CE468-5611-453E-96F8-F555B8B701A5}" destId="{B8A6DCD5-EC67-4B4B-B497-FD44317A9748}" srcOrd="2" destOrd="0" parTransId="{5CA3C81A-ABF1-4297-9578-D6A70555D4F4}" sibTransId="{D94CB38C-6A48-4FBD-981C-794B60985EB1}"/>
    <dgm:cxn modelId="{7D49903C-9C6A-438E-B7E8-EB233F064113}" type="presOf" srcId="{961CE468-5611-453E-96F8-F555B8B701A5}" destId="{1799C9AD-9B9A-401E-867B-F5ADD0E542D7}" srcOrd="0" destOrd="0" presId="urn:microsoft.com/office/officeart/2008/layout/VerticalCurvedList"/>
    <dgm:cxn modelId="{AF9ECA65-8523-4C39-9E9C-EB517D67B400}" type="presOf" srcId="{1FC86B98-3838-4C54-987F-01521A281E0B}" destId="{CD9AB990-B39B-4393-B7B6-B0239304C7A2}" srcOrd="0" destOrd="0" presId="urn:microsoft.com/office/officeart/2008/layout/VerticalCurvedList"/>
    <dgm:cxn modelId="{B656FD8D-7549-4D90-98F2-75716EF097B7}" srcId="{961CE468-5611-453E-96F8-F555B8B701A5}" destId="{1FC86B98-3838-4C54-987F-01521A281E0B}" srcOrd="3" destOrd="0" parTransId="{0E513FF5-3DAE-4286-83AF-3B560EE393D2}" sibTransId="{C6966C64-FC1E-407D-8F11-BF6130E7F76B}"/>
    <dgm:cxn modelId="{B4A891B9-7593-4EEF-AA75-B654821718AF}" type="presOf" srcId="{B8A6DCD5-EC67-4B4B-B497-FD44317A9748}" destId="{81E10BFF-5FB6-46D4-9BDD-D346A4A1560F}" srcOrd="0" destOrd="0" presId="urn:microsoft.com/office/officeart/2008/layout/VerticalCurvedList"/>
    <dgm:cxn modelId="{618B20BD-A260-45D1-BDA6-5344CCFDC550}" type="presOf" srcId="{50A548C0-6FD2-4AA8-B2C6-7E9603DC1060}" destId="{0785B9C7-E7B7-4046-99D3-17CA4866573E}" srcOrd="0" destOrd="0" presId="urn:microsoft.com/office/officeart/2008/layout/VerticalCurvedList"/>
    <dgm:cxn modelId="{14FB72C3-841F-4DCB-93EB-79B7C0A865AA}" srcId="{961CE468-5611-453E-96F8-F555B8B701A5}" destId="{48BDCE3A-FA5D-45F9-9836-C09238D0D08F}" srcOrd="1" destOrd="0" parTransId="{27138790-72DD-4F26-8E50-1670E50E29DD}" sibTransId="{B39035FD-F31C-46C4-9035-CDB23064BF1F}"/>
    <dgm:cxn modelId="{118AB5D5-2B10-4BF6-B44F-5487DEDAF3AC}" type="presOf" srcId="{63097716-4372-4815-BF12-7CFEEC400250}" destId="{1B76776B-760B-480A-A247-078A78ACE6DE}" srcOrd="0" destOrd="0" presId="urn:microsoft.com/office/officeart/2008/layout/VerticalCurvedList"/>
    <dgm:cxn modelId="{BDFAA8B3-966A-4D06-876B-5A652959B140}" type="presParOf" srcId="{1799C9AD-9B9A-401E-867B-F5ADD0E542D7}" destId="{BAC2963C-57E8-40B5-833D-C7114BAEC852}" srcOrd="0" destOrd="0" presId="urn:microsoft.com/office/officeart/2008/layout/VerticalCurvedList"/>
    <dgm:cxn modelId="{B36A74AA-CD71-4003-8ABF-746726E1F97E}" type="presParOf" srcId="{BAC2963C-57E8-40B5-833D-C7114BAEC852}" destId="{49E45B4A-C606-45DD-8E54-45F085B61D17}" srcOrd="0" destOrd="0" presId="urn:microsoft.com/office/officeart/2008/layout/VerticalCurvedList"/>
    <dgm:cxn modelId="{30D9BEA8-0221-498B-83C6-E45BA495E385}" type="presParOf" srcId="{49E45B4A-C606-45DD-8E54-45F085B61D17}" destId="{738B9887-F964-4A86-8EAD-788FFB074080}" srcOrd="0" destOrd="0" presId="urn:microsoft.com/office/officeart/2008/layout/VerticalCurvedList"/>
    <dgm:cxn modelId="{9349E0CA-498D-469D-9D41-C799ECF80A86}" type="presParOf" srcId="{49E45B4A-C606-45DD-8E54-45F085B61D17}" destId="{1B76776B-760B-480A-A247-078A78ACE6DE}" srcOrd="1" destOrd="0" presId="urn:microsoft.com/office/officeart/2008/layout/VerticalCurvedList"/>
    <dgm:cxn modelId="{6B52E72A-6C92-445B-A196-3F594274F775}" type="presParOf" srcId="{49E45B4A-C606-45DD-8E54-45F085B61D17}" destId="{36F2E374-E601-4F11-A667-5EC7ED6BAC78}" srcOrd="2" destOrd="0" presId="urn:microsoft.com/office/officeart/2008/layout/VerticalCurvedList"/>
    <dgm:cxn modelId="{91F01A76-FE03-4BD9-B744-7B3C2AEC15BF}" type="presParOf" srcId="{49E45B4A-C606-45DD-8E54-45F085B61D17}" destId="{DFB561C9-E471-4657-B646-656B56CB9E50}" srcOrd="3" destOrd="0" presId="urn:microsoft.com/office/officeart/2008/layout/VerticalCurvedList"/>
    <dgm:cxn modelId="{A64A8999-3126-4370-AACB-126BB10498F2}" type="presParOf" srcId="{BAC2963C-57E8-40B5-833D-C7114BAEC852}" destId="{3219DC6B-6A09-4D5D-A288-12F720636B57}" srcOrd="1" destOrd="0" presId="urn:microsoft.com/office/officeart/2008/layout/VerticalCurvedList"/>
    <dgm:cxn modelId="{291BDEB0-D147-430D-94A2-66C4863DEDF7}" type="presParOf" srcId="{BAC2963C-57E8-40B5-833D-C7114BAEC852}" destId="{68A78592-9C04-4E50-922B-8E5F3693E735}" srcOrd="2" destOrd="0" presId="urn:microsoft.com/office/officeart/2008/layout/VerticalCurvedList"/>
    <dgm:cxn modelId="{FB05085D-64F5-4960-A5BD-D82B00CE3E81}" type="presParOf" srcId="{68A78592-9C04-4E50-922B-8E5F3693E735}" destId="{1EF9B0B9-62ED-4448-960A-E1A8E36C0789}" srcOrd="0" destOrd="0" presId="urn:microsoft.com/office/officeart/2008/layout/VerticalCurvedList"/>
    <dgm:cxn modelId="{2620ABE0-79B9-45B3-A489-EA4A3CD19F6D}" type="presParOf" srcId="{BAC2963C-57E8-40B5-833D-C7114BAEC852}" destId="{446E0F01-0ED8-436C-B219-623C98E51BD8}" srcOrd="3" destOrd="0" presId="urn:microsoft.com/office/officeart/2008/layout/VerticalCurvedList"/>
    <dgm:cxn modelId="{66685A45-E118-4C0C-A468-B86305DB1DF0}" type="presParOf" srcId="{BAC2963C-57E8-40B5-833D-C7114BAEC852}" destId="{AA66B1B2-9D1A-4CCE-BA97-D7638AD26180}" srcOrd="4" destOrd="0" presId="urn:microsoft.com/office/officeart/2008/layout/VerticalCurvedList"/>
    <dgm:cxn modelId="{62EE08A9-9E2C-48C7-AF60-6CAC7E1797A9}" type="presParOf" srcId="{AA66B1B2-9D1A-4CCE-BA97-D7638AD26180}" destId="{1F4FCB3B-BA9E-4F40-8E64-C7FE730B9143}" srcOrd="0" destOrd="0" presId="urn:microsoft.com/office/officeart/2008/layout/VerticalCurvedList"/>
    <dgm:cxn modelId="{6F5C69A7-9640-469C-820D-60D3A2047118}" type="presParOf" srcId="{BAC2963C-57E8-40B5-833D-C7114BAEC852}" destId="{81E10BFF-5FB6-46D4-9BDD-D346A4A1560F}" srcOrd="5" destOrd="0" presId="urn:microsoft.com/office/officeart/2008/layout/VerticalCurvedList"/>
    <dgm:cxn modelId="{75A2A286-1849-4116-BF54-B61CB2F8C6C1}" type="presParOf" srcId="{BAC2963C-57E8-40B5-833D-C7114BAEC852}" destId="{49B46B1F-6E21-4CEB-BAE7-CB97AA8B95BE}" srcOrd="6" destOrd="0" presId="urn:microsoft.com/office/officeart/2008/layout/VerticalCurvedList"/>
    <dgm:cxn modelId="{33544CDC-2E1E-4F9A-BFEC-C210BDF483CF}" type="presParOf" srcId="{49B46B1F-6E21-4CEB-BAE7-CB97AA8B95BE}" destId="{28E38D8B-B4F4-4B10-9FDA-2632CA2C6D40}" srcOrd="0" destOrd="0" presId="urn:microsoft.com/office/officeart/2008/layout/VerticalCurvedList"/>
    <dgm:cxn modelId="{87D06A21-DD76-4B32-B96E-3FF9D4AEAE8B}" type="presParOf" srcId="{BAC2963C-57E8-40B5-833D-C7114BAEC852}" destId="{CD9AB990-B39B-4393-B7B6-B0239304C7A2}" srcOrd="7" destOrd="0" presId="urn:microsoft.com/office/officeart/2008/layout/VerticalCurvedList"/>
    <dgm:cxn modelId="{A2FCCA7A-A5AB-4192-84BC-3669F5DF272A}" type="presParOf" srcId="{BAC2963C-57E8-40B5-833D-C7114BAEC852}" destId="{3E4D0A7C-BD53-4494-A3D5-868F41D58D54}" srcOrd="8" destOrd="0" presId="urn:microsoft.com/office/officeart/2008/layout/VerticalCurvedList"/>
    <dgm:cxn modelId="{E34DAB74-352D-4AC1-8175-7DFE34776503}" type="presParOf" srcId="{3E4D0A7C-BD53-4494-A3D5-868F41D58D54}" destId="{8F3A51C2-F57A-44A6-B78B-DF0FD204E8BC}" srcOrd="0" destOrd="0" presId="urn:microsoft.com/office/officeart/2008/layout/VerticalCurvedList"/>
    <dgm:cxn modelId="{8D5788B9-2C32-4757-ABE1-0D507501DF5E}" type="presParOf" srcId="{BAC2963C-57E8-40B5-833D-C7114BAEC852}" destId="{0785B9C7-E7B7-4046-99D3-17CA4866573E}" srcOrd="9" destOrd="0" presId="urn:microsoft.com/office/officeart/2008/layout/VerticalCurvedList"/>
    <dgm:cxn modelId="{CEF878F4-A661-4EA9-B02E-79DE472B8B51}" type="presParOf" srcId="{BAC2963C-57E8-40B5-833D-C7114BAEC852}" destId="{FD019733-FF01-40ED-AC8B-B475225E8073}" srcOrd="10" destOrd="0" presId="urn:microsoft.com/office/officeart/2008/layout/VerticalCurvedList"/>
    <dgm:cxn modelId="{F51C1AEE-6A93-481D-B598-649C5F1C202E}" type="presParOf" srcId="{FD019733-FF01-40ED-AC8B-B475225E8073}" destId="{A100FF7B-729E-4CF9-8589-BD189DFF0CC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Consistency: </a:t>
          </a:r>
          <a:r>
            <a:rPr lang="en-IN" sz="1400" dirty="0">
              <a:latin typeface="Signika" panose="020B0604020202020204" charset="0"/>
            </a:rPr>
            <a:t>Use the same </a:t>
          </a:r>
          <a:r>
            <a:rPr lang="en-US" sz="1400" dirty="0">
              <a:latin typeface="Signika" panose="020B0604020202020204" charset="0"/>
            </a:rPr>
            <a:t>fonts, bullet point styles, and headings for a polished and professional appearance.</a:t>
          </a:r>
          <a:endParaRPr lang="en-IN" sz="14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03AF29F7-E7CD-4452-8516-9FC33D93CE4D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Grammar and Spelling: Proofread your resume carefully to eliminate grammatical errors </a:t>
          </a:r>
          <a:r>
            <a:rPr lang="en-IN" sz="1400" dirty="0">
              <a:latin typeface="Signika" panose="020B0604020202020204" charset="0"/>
            </a:rPr>
            <a:t>and spelling mistakes</a:t>
          </a:r>
        </a:p>
      </dgm:t>
    </dgm:pt>
    <dgm:pt modelId="{A1A2BC13-69DB-4DFB-979C-DB2BA21E2AA2}" type="parTrans" cxnId="{6547BF3E-A29E-437F-81E8-7FB68FA0A36A}">
      <dgm:prSet/>
      <dgm:spPr/>
      <dgm:t>
        <a:bodyPr/>
        <a:lstStyle/>
        <a:p>
          <a:endParaRPr lang="en-IN"/>
        </a:p>
      </dgm:t>
    </dgm:pt>
    <dgm:pt modelId="{0008EDD5-F281-4660-B863-DC5D9AFF982C}" type="sibTrans" cxnId="{6547BF3E-A29E-437F-81E8-7FB68FA0A36A}">
      <dgm:prSet/>
      <dgm:spPr/>
      <dgm:t>
        <a:bodyPr/>
        <a:lstStyle/>
        <a:p>
          <a:endParaRPr lang="en-IN"/>
        </a:p>
      </dgm:t>
    </dgm:pt>
    <dgm:pt modelId="{EBFC8026-9D8B-45AB-99B4-3EA2411CF188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Avoid Pronouns: Use concise, action-oriented language without </a:t>
          </a:r>
          <a:r>
            <a:rPr lang="en-IN" sz="1400" dirty="0">
              <a:latin typeface="Signika" panose="020B0604020202020204" charset="0"/>
            </a:rPr>
            <a:t>unnecessary pronouns.</a:t>
          </a:r>
        </a:p>
      </dgm:t>
    </dgm:pt>
    <dgm:pt modelId="{69B3ED8C-B0E2-4DCC-ADC1-D5AD74F4C4E4}" type="parTrans" cxnId="{EB1B75C6-74EB-4477-91A0-E9AACC74774A}">
      <dgm:prSet/>
      <dgm:spPr/>
      <dgm:t>
        <a:bodyPr/>
        <a:lstStyle/>
        <a:p>
          <a:endParaRPr lang="en-IN"/>
        </a:p>
      </dgm:t>
    </dgm:pt>
    <dgm:pt modelId="{AEE7B98D-4CB6-42F2-96B7-B1F2F7F5B6E1}" type="sibTrans" cxnId="{EB1B75C6-74EB-4477-91A0-E9AACC74774A}">
      <dgm:prSet/>
      <dgm:spPr/>
      <dgm:t>
        <a:bodyPr/>
        <a:lstStyle/>
        <a:p>
          <a:endParaRPr lang="en-IN"/>
        </a:p>
      </dgm:t>
    </dgm:pt>
    <dgm:pt modelId="{5C9451EC-BB03-4F60-ACC0-35D1A191985C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Order: List your work experiences and education in reverse chronological order, with the </a:t>
          </a:r>
          <a:r>
            <a:rPr lang="en-IN" sz="1400" dirty="0">
              <a:latin typeface="Signika" panose="020B0604020202020204" charset="0"/>
            </a:rPr>
            <a:t>most recent items first.</a:t>
          </a:r>
        </a:p>
      </dgm:t>
    </dgm:pt>
    <dgm:pt modelId="{E0C560C2-20CE-41DF-B95E-79E68E004952}" type="parTrans" cxnId="{501638C5-C96C-485F-B424-8AE116C213D9}">
      <dgm:prSet/>
      <dgm:spPr/>
      <dgm:t>
        <a:bodyPr/>
        <a:lstStyle/>
        <a:p>
          <a:endParaRPr lang="en-IN"/>
        </a:p>
      </dgm:t>
    </dgm:pt>
    <dgm:pt modelId="{10FCAA29-125D-4105-A23F-DE136F439DE4}" type="sibTrans" cxnId="{501638C5-C96C-485F-B424-8AE116C213D9}">
      <dgm:prSet/>
      <dgm:spPr/>
      <dgm:t>
        <a:bodyPr/>
        <a:lstStyle/>
        <a:p>
          <a:endParaRPr lang="en-IN"/>
        </a:p>
      </dgm:t>
    </dgm:pt>
    <dgm:pt modelId="{2F61ACF6-7B65-4C0F-A0EC-2C68BD160561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Professional Email Address: Use a professional email address for contact purposes.</a:t>
          </a:r>
          <a:endParaRPr lang="en-IN" sz="1400" dirty="0">
            <a:latin typeface="Signika" panose="020B0604020202020204" charset="0"/>
          </a:endParaRPr>
        </a:p>
      </dgm:t>
    </dgm:pt>
    <dgm:pt modelId="{FEA62ED3-598C-45D0-AD3E-EB7AFF18F75B}" type="parTrans" cxnId="{893AE5CF-9E33-4EFD-87B5-A6CFFA09DF72}">
      <dgm:prSet/>
      <dgm:spPr/>
      <dgm:t>
        <a:bodyPr/>
        <a:lstStyle/>
        <a:p>
          <a:endParaRPr lang="en-IN"/>
        </a:p>
      </dgm:t>
    </dgm:pt>
    <dgm:pt modelId="{2EEF129A-AE19-4F6A-8366-C1ABBA2B58A2}" type="sibTrans" cxnId="{893AE5CF-9E33-4EFD-87B5-A6CFFA09DF72}">
      <dgm:prSet/>
      <dgm:spPr/>
      <dgm:t>
        <a:bodyPr/>
        <a:lstStyle/>
        <a:p>
          <a:endParaRPr lang="en-IN"/>
        </a:p>
      </dgm:t>
    </dgm:pt>
    <dgm:pt modelId="{536CF36D-3848-4840-ABF1-51D8E3D10112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>
              <a:latin typeface="Signika" panose="020B0604020202020204" charset="0"/>
            </a:rPr>
            <a:t>Formatting Consistency: Ensure consistent formatting for dates, job titles, and other </a:t>
          </a:r>
          <a:r>
            <a:rPr lang="en-IN" sz="1400">
              <a:latin typeface="Signika" panose="020B0604020202020204" charset="0"/>
            </a:rPr>
            <a:t>details.</a:t>
          </a:r>
          <a:endParaRPr lang="en-IN" sz="1400" dirty="0">
            <a:latin typeface="Signika" panose="020B0604020202020204" charset="0"/>
          </a:endParaRPr>
        </a:p>
      </dgm:t>
    </dgm:pt>
    <dgm:pt modelId="{028A4050-6B81-47BB-8AFC-ADA1FA2D0290}" type="parTrans" cxnId="{1F219888-D387-41B3-B2BF-26929B57B0CC}">
      <dgm:prSet/>
      <dgm:spPr/>
      <dgm:t>
        <a:bodyPr/>
        <a:lstStyle/>
        <a:p>
          <a:endParaRPr lang="en-US"/>
        </a:p>
      </dgm:t>
    </dgm:pt>
    <dgm:pt modelId="{83A721F7-0BAF-4769-A953-B00B9DFF0497}" type="sibTrans" cxnId="{1F219888-D387-41B3-B2BF-26929B57B0CC}">
      <dgm:prSet/>
      <dgm:spPr/>
      <dgm:t>
        <a:bodyPr/>
        <a:lstStyle/>
        <a:p>
          <a:endParaRPr lang="en-US"/>
        </a:p>
      </dgm:t>
    </dgm:pt>
    <dgm:pt modelId="{1799C9AD-9B9A-401E-867B-F5ADD0E542D7}" type="pres">
      <dgm:prSet presAssocID="{961CE468-5611-453E-96F8-F555B8B701A5}" presName="Name0" presStyleCnt="0">
        <dgm:presLayoutVars>
          <dgm:chMax val="7"/>
          <dgm:chPref val="7"/>
          <dgm:dir/>
        </dgm:presLayoutVars>
      </dgm:prSet>
      <dgm:spPr/>
    </dgm:pt>
    <dgm:pt modelId="{BAC2963C-57E8-40B5-833D-C7114BAEC852}" type="pres">
      <dgm:prSet presAssocID="{961CE468-5611-453E-96F8-F555B8B701A5}" presName="Name1" presStyleCnt="0"/>
      <dgm:spPr/>
    </dgm:pt>
    <dgm:pt modelId="{49E45B4A-C606-45DD-8E54-45F085B61D17}" type="pres">
      <dgm:prSet presAssocID="{961CE468-5611-453E-96F8-F555B8B701A5}" presName="cycle" presStyleCnt="0"/>
      <dgm:spPr/>
    </dgm:pt>
    <dgm:pt modelId="{738B9887-F964-4A86-8EAD-788FFB074080}" type="pres">
      <dgm:prSet presAssocID="{961CE468-5611-453E-96F8-F555B8B701A5}" presName="srcNode" presStyleLbl="node1" presStyleIdx="0" presStyleCnt="6"/>
      <dgm:spPr/>
    </dgm:pt>
    <dgm:pt modelId="{1B76776B-760B-480A-A247-078A78ACE6DE}" type="pres">
      <dgm:prSet presAssocID="{961CE468-5611-453E-96F8-F555B8B701A5}" presName="conn" presStyleLbl="parChTrans1D2" presStyleIdx="0" presStyleCnt="1"/>
      <dgm:spPr/>
    </dgm:pt>
    <dgm:pt modelId="{36F2E374-E601-4F11-A667-5EC7ED6BAC78}" type="pres">
      <dgm:prSet presAssocID="{961CE468-5611-453E-96F8-F555B8B701A5}" presName="extraNode" presStyleLbl="node1" presStyleIdx="0" presStyleCnt="6"/>
      <dgm:spPr/>
    </dgm:pt>
    <dgm:pt modelId="{DFB561C9-E471-4657-B646-656B56CB9E50}" type="pres">
      <dgm:prSet presAssocID="{961CE468-5611-453E-96F8-F555B8B701A5}" presName="dstNode" presStyleLbl="node1" presStyleIdx="0" presStyleCnt="6"/>
      <dgm:spPr/>
    </dgm:pt>
    <dgm:pt modelId="{3219DC6B-6A09-4D5D-A288-12F720636B57}" type="pres">
      <dgm:prSet presAssocID="{F1919C5F-0B60-4BF3-BB16-2411330B6D6E}" presName="text_1" presStyleLbl="node1" presStyleIdx="0" presStyleCnt="6">
        <dgm:presLayoutVars>
          <dgm:bulletEnabled val="1"/>
        </dgm:presLayoutVars>
      </dgm:prSet>
      <dgm:spPr/>
    </dgm:pt>
    <dgm:pt modelId="{68A78592-9C04-4E50-922B-8E5F3693E735}" type="pres">
      <dgm:prSet presAssocID="{F1919C5F-0B60-4BF3-BB16-2411330B6D6E}" presName="accent_1" presStyleCnt="0"/>
      <dgm:spPr/>
    </dgm:pt>
    <dgm:pt modelId="{1EF9B0B9-62ED-4448-960A-E1A8E36C0789}" type="pres">
      <dgm:prSet presAssocID="{F1919C5F-0B60-4BF3-BB16-2411330B6D6E}" presName="accentRepeatNode" presStyleLbl="solidFgAcc1" presStyleIdx="0" presStyleCnt="6"/>
      <dgm:spPr/>
    </dgm:pt>
    <dgm:pt modelId="{F8B6995C-7E3D-4752-A53F-E0C302C3E063}" type="pres">
      <dgm:prSet presAssocID="{03AF29F7-E7CD-4452-8516-9FC33D93CE4D}" presName="text_2" presStyleLbl="node1" presStyleIdx="1" presStyleCnt="6">
        <dgm:presLayoutVars>
          <dgm:bulletEnabled val="1"/>
        </dgm:presLayoutVars>
      </dgm:prSet>
      <dgm:spPr/>
    </dgm:pt>
    <dgm:pt modelId="{EA64514A-2721-48D6-ADAE-F8ADBE5BCB52}" type="pres">
      <dgm:prSet presAssocID="{03AF29F7-E7CD-4452-8516-9FC33D93CE4D}" presName="accent_2" presStyleCnt="0"/>
      <dgm:spPr/>
    </dgm:pt>
    <dgm:pt modelId="{D69C0AA9-B3C1-4CA9-BFDF-B7DFD9025645}" type="pres">
      <dgm:prSet presAssocID="{03AF29F7-E7CD-4452-8516-9FC33D93CE4D}" presName="accentRepeatNode" presStyleLbl="solidFgAcc1" presStyleIdx="1" presStyleCnt="6"/>
      <dgm:spPr/>
    </dgm:pt>
    <dgm:pt modelId="{A40280BD-4EDB-440F-86DB-494F651C0AC8}" type="pres">
      <dgm:prSet presAssocID="{EBFC8026-9D8B-45AB-99B4-3EA2411CF188}" presName="text_3" presStyleLbl="node1" presStyleIdx="2" presStyleCnt="6">
        <dgm:presLayoutVars>
          <dgm:bulletEnabled val="1"/>
        </dgm:presLayoutVars>
      </dgm:prSet>
      <dgm:spPr/>
    </dgm:pt>
    <dgm:pt modelId="{03943C61-C5A8-41F5-948F-7104AD5009D1}" type="pres">
      <dgm:prSet presAssocID="{EBFC8026-9D8B-45AB-99B4-3EA2411CF188}" presName="accent_3" presStyleCnt="0"/>
      <dgm:spPr/>
    </dgm:pt>
    <dgm:pt modelId="{0D54CE79-9814-4C23-9FE1-677DBFD021CC}" type="pres">
      <dgm:prSet presAssocID="{EBFC8026-9D8B-45AB-99B4-3EA2411CF188}" presName="accentRepeatNode" presStyleLbl="solidFgAcc1" presStyleIdx="2" presStyleCnt="6"/>
      <dgm:spPr/>
    </dgm:pt>
    <dgm:pt modelId="{CA229D5C-B9B0-40D4-97A9-F750F0135097}" type="pres">
      <dgm:prSet presAssocID="{5C9451EC-BB03-4F60-ACC0-35D1A191985C}" presName="text_4" presStyleLbl="node1" presStyleIdx="3" presStyleCnt="6">
        <dgm:presLayoutVars>
          <dgm:bulletEnabled val="1"/>
        </dgm:presLayoutVars>
      </dgm:prSet>
      <dgm:spPr/>
    </dgm:pt>
    <dgm:pt modelId="{7AE1735F-3AC3-43EC-9C43-08A697EFF77F}" type="pres">
      <dgm:prSet presAssocID="{5C9451EC-BB03-4F60-ACC0-35D1A191985C}" presName="accent_4" presStyleCnt="0"/>
      <dgm:spPr/>
    </dgm:pt>
    <dgm:pt modelId="{718B83DC-C255-4A0F-81A0-CF78ED8CAFFE}" type="pres">
      <dgm:prSet presAssocID="{5C9451EC-BB03-4F60-ACC0-35D1A191985C}" presName="accentRepeatNode" presStyleLbl="solidFgAcc1" presStyleIdx="3" presStyleCnt="6"/>
      <dgm:spPr/>
    </dgm:pt>
    <dgm:pt modelId="{F93A8FB1-D2A2-4371-929C-1EBE52A60970}" type="pres">
      <dgm:prSet presAssocID="{2F61ACF6-7B65-4C0F-A0EC-2C68BD160561}" presName="text_5" presStyleLbl="node1" presStyleIdx="4" presStyleCnt="6">
        <dgm:presLayoutVars>
          <dgm:bulletEnabled val="1"/>
        </dgm:presLayoutVars>
      </dgm:prSet>
      <dgm:spPr/>
    </dgm:pt>
    <dgm:pt modelId="{394A9A5A-38CF-47F0-B5F9-5672ED6A8023}" type="pres">
      <dgm:prSet presAssocID="{2F61ACF6-7B65-4C0F-A0EC-2C68BD160561}" presName="accent_5" presStyleCnt="0"/>
      <dgm:spPr/>
    </dgm:pt>
    <dgm:pt modelId="{56951AD0-9C73-4839-83B7-63A2A3A46047}" type="pres">
      <dgm:prSet presAssocID="{2F61ACF6-7B65-4C0F-A0EC-2C68BD160561}" presName="accentRepeatNode" presStyleLbl="solidFgAcc1" presStyleIdx="4" presStyleCnt="6"/>
      <dgm:spPr/>
    </dgm:pt>
    <dgm:pt modelId="{EC45CBB5-4AA6-43FE-972E-161ACEB8F90E}" type="pres">
      <dgm:prSet presAssocID="{536CF36D-3848-4840-ABF1-51D8E3D10112}" presName="text_6" presStyleLbl="node1" presStyleIdx="5" presStyleCnt="6">
        <dgm:presLayoutVars>
          <dgm:bulletEnabled val="1"/>
        </dgm:presLayoutVars>
      </dgm:prSet>
      <dgm:spPr/>
    </dgm:pt>
    <dgm:pt modelId="{FF497B74-8F13-45D4-A99F-3C38DE509761}" type="pres">
      <dgm:prSet presAssocID="{536CF36D-3848-4840-ABF1-51D8E3D10112}" presName="accent_6" presStyleCnt="0"/>
      <dgm:spPr/>
    </dgm:pt>
    <dgm:pt modelId="{39A71F2E-7E64-4BBC-9CF8-C576683FD408}" type="pres">
      <dgm:prSet presAssocID="{536CF36D-3848-4840-ABF1-51D8E3D10112}" presName="accentRepeatNode" presStyleLbl="solidFgAcc1" presStyleIdx="5" presStyleCnt="6"/>
      <dgm:spPr/>
    </dgm:pt>
  </dgm:ptLst>
  <dgm:cxnLst>
    <dgm:cxn modelId="{C4CB5703-B703-4C84-AC41-FD49BB353B0C}" type="presOf" srcId="{5C9451EC-BB03-4F60-ACC0-35D1A191985C}" destId="{CA229D5C-B9B0-40D4-97A9-F750F0135097}" srcOrd="0" destOrd="0" presId="urn:microsoft.com/office/officeart/2008/layout/VerticalCurvedList"/>
    <dgm:cxn modelId="{492FC607-7C99-4E56-BE62-9C7C44FA8453}" type="presOf" srcId="{03AF29F7-E7CD-4452-8516-9FC33D93CE4D}" destId="{F8B6995C-7E3D-4752-A53F-E0C302C3E063}" srcOrd="0" destOrd="0" presId="urn:microsoft.com/office/officeart/2008/layout/VerticalCurvedList"/>
    <dgm:cxn modelId="{D9668517-F44D-4090-B9DF-E031B61B41F4}" type="presOf" srcId="{F1919C5F-0B60-4BF3-BB16-2411330B6D6E}" destId="{3219DC6B-6A09-4D5D-A288-12F720636B57}" srcOrd="0" destOrd="0" presId="urn:microsoft.com/office/officeart/2008/layout/VerticalCurvedLis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7D49903C-9C6A-438E-B7E8-EB233F064113}" type="presOf" srcId="{961CE468-5611-453E-96F8-F555B8B701A5}" destId="{1799C9AD-9B9A-401E-867B-F5ADD0E542D7}" srcOrd="0" destOrd="0" presId="urn:microsoft.com/office/officeart/2008/layout/VerticalCurvedList"/>
    <dgm:cxn modelId="{6547BF3E-A29E-437F-81E8-7FB68FA0A36A}" srcId="{961CE468-5611-453E-96F8-F555B8B701A5}" destId="{03AF29F7-E7CD-4452-8516-9FC33D93CE4D}" srcOrd="1" destOrd="0" parTransId="{A1A2BC13-69DB-4DFB-979C-DB2BA21E2AA2}" sibTransId="{0008EDD5-F281-4660-B863-DC5D9AFF982C}"/>
    <dgm:cxn modelId="{7483E83F-1550-47FD-A052-7F58E886C7B3}" type="presOf" srcId="{EBFC8026-9D8B-45AB-99B4-3EA2411CF188}" destId="{A40280BD-4EDB-440F-86DB-494F651C0AC8}" srcOrd="0" destOrd="0" presId="urn:microsoft.com/office/officeart/2008/layout/VerticalCurvedList"/>
    <dgm:cxn modelId="{1F219888-D387-41B3-B2BF-26929B57B0CC}" srcId="{961CE468-5611-453E-96F8-F555B8B701A5}" destId="{536CF36D-3848-4840-ABF1-51D8E3D10112}" srcOrd="5" destOrd="0" parTransId="{028A4050-6B81-47BB-8AFC-ADA1FA2D0290}" sibTransId="{83A721F7-0BAF-4769-A953-B00B9DFF0497}"/>
    <dgm:cxn modelId="{501638C5-C96C-485F-B424-8AE116C213D9}" srcId="{961CE468-5611-453E-96F8-F555B8B701A5}" destId="{5C9451EC-BB03-4F60-ACC0-35D1A191985C}" srcOrd="3" destOrd="0" parTransId="{E0C560C2-20CE-41DF-B95E-79E68E004952}" sibTransId="{10FCAA29-125D-4105-A23F-DE136F439DE4}"/>
    <dgm:cxn modelId="{EB1B75C6-74EB-4477-91A0-E9AACC74774A}" srcId="{961CE468-5611-453E-96F8-F555B8B701A5}" destId="{EBFC8026-9D8B-45AB-99B4-3EA2411CF188}" srcOrd="2" destOrd="0" parTransId="{69B3ED8C-B0E2-4DCC-ADC1-D5AD74F4C4E4}" sibTransId="{AEE7B98D-4CB6-42F2-96B7-B1F2F7F5B6E1}"/>
    <dgm:cxn modelId="{893AE5CF-9E33-4EFD-87B5-A6CFFA09DF72}" srcId="{961CE468-5611-453E-96F8-F555B8B701A5}" destId="{2F61ACF6-7B65-4C0F-A0EC-2C68BD160561}" srcOrd="4" destOrd="0" parTransId="{FEA62ED3-598C-45D0-AD3E-EB7AFF18F75B}" sibTransId="{2EEF129A-AE19-4F6A-8366-C1ABBA2B58A2}"/>
    <dgm:cxn modelId="{118AB5D5-2B10-4BF6-B44F-5487DEDAF3AC}" type="presOf" srcId="{63097716-4372-4815-BF12-7CFEEC400250}" destId="{1B76776B-760B-480A-A247-078A78ACE6DE}" srcOrd="0" destOrd="0" presId="urn:microsoft.com/office/officeart/2008/layout/VerticalCurvedList"/>
    <dgm:cxn modelId="{49AD16E1-2D15-4167-A441-B4A50B68BE10}" type="presOf" srcId="{536CF36D-3848-4840-ABF1-51D8E3D10112}" destId="{EC45CBB5-4AA6-43FE-972E-161ACEB8F90E}" srcOrd="0" destOrd="0" presId="urn:microsoft.com/office/officeart/2008/layout/VerticalCurvedList"/>
    <dgm:cxn modelId="{6D7DA0FC-0366-4E33-A657-31536C32EA36}" type="presOf" srcId="{2F61ACF6-7B65-4C0F-A0EC-2C68BD160561}" destId="{F93A8FB1-D2A2-4371-929C-1EBE52A60970}" srcOrd="0" destOrd="0" presId="urn:microsoft.com/office/officeart/2008/layout/VerticalCurvedList"/>
    <dgm:cxn modelId="{BDFAA8B3-966A-4D06-876B-5A652959B140}" type="presParOf" srcId="{1799C9AD-9B9A-401E-867B-F5ADD0E542D7}" destId="{BAC2963C-57E8-40B5-833D-C7114BAEC852}" srcOrd="0" destOrd="0" presId="urn:microsoft.com/office/officeart/2008/layout/VerticalCurvedList"/>
    <dgm:cxn modelId="{B36A74AA-CD71-4003-8ABF-746726E1F97E}" type="presParOf" srcId="{BAC2963C-57E8-40B5-833D-C7114BAEC852}" destId="{49E45B4A-C606-45DD-8E54-45F085B61D17}" srcOrd="0" destOrd="0" presId="urn:microsoft.com/office/officeart/2008/layout/VerticalCurvedList"/>
    <dgm:cxn modelId="{30D9BEA8-0221-498B-83C6-E45BA495E385}" type="presParOf" srcId="{49E45B4A-C606-45DD-8E54-45F085B61D17}" destId="{738B9887-F964-4A86-8EAD-788FFB074080}" srcOrd="0" destOrd="0" presId="urn:microsoft.com/office/officeart/2008/layout/VerticalCurvedList"/>
    <dgm:cxn modelId="{9349E0CA-498D-469D-9D41-C799ECF80A86}" type="presParOf" srcId="{49E45B4A-C606-45DD-8E54-45F085B61D17}" destId="{1B76776B-760B-480A-A247-078A78ACE6DE}" srcOrd="1" destOrd="0" presId="urn:microsoft.com/office/officeart/2008/layout/VerticalCurvedList"/>
    <dgm:cxn modelId="{6B52E72A-6C92-445B-A196-3F594274F775}" type="presParOf" srcId="{49E45B4A-C606-45DD-8E54-45F085B61D17}" destId="{36F2E374-E601-4F11-A667-5EC7ED6BAC78}" srcOrd="2" destOrd="0" presId="urn:microsoft.com/office/officeart/2008/layout/VerticalCurvedList"/>
    <dgm:cxn modelId="{91F01A76-FE03-4BD9-B744-7B3C2AEC15BF}" type="presParOf" srcId="{49E45B4A-C606-45DD-8E54-45F085B61D17}" destId="{DFB561C9-E471-4657-B646-656B56CB9E50}" srcOrd="3" destOrd="0" presId="urn:microsoft.com/office/officeart/2008/layout/VerticalCurvedList"/>
    <dgm:cxn modelId="{A64A8999-3126-4370-AACB-126BB10498F2}" type="presParOf" srcId="{BAC2963C-57E8-40B5-833D-C7114BAEC852}" destId="{3219DC6B-6A09-4D5D-A288-12F720636B57}" srcOrd="1" destOrd="0" presId="urn:microsoft.com/office/officeart/2008/layout/VerticalCurvedList"/>
    <dgm:cxn modelId="{291BDEB0-D147-430D-94A2-66C4863DEDF7}" type="presParOf" srcId="{BAC2963C-57E8-40B5-833D-C7114BAEC852}" destId="{68A78592-9C04-4E50-922B-8E5F3693E735}" srcOrd="2" destOrd="0" presId="urn:microsoft.com/office/officeart/2008/layout/VerticalCurvedList"/>
    <dgm:cxn modelId="{FB05085D-64F5-4960-A5BD-D82B00CE3E81}" type="presParOf" srcId="{68A78592-9C04-4E50-922B-8E5F3693E735}" destId="{1EF9B0B9-62ED-4448-960A-E1A8E36C0789}" srcOrd="0" destOrd="0" presId="urn:microsoft.com/office/officeart/2008/layout/VerticalCurvedList"/>
    <dgm:cxn modelId="{36EC5267-AE75-4ED4-A46E-40F7A5562061}" type="presParOf" srcId="{BAC2963C-57E8-40B5-833D-C7114BAEC852}" destId="{F8B6995C-7E3D-4752-A53F-E0C302C3E063}" srcOrd="3" destOrd="0" presId="urn:microsoft.com/office/officeart/2008/layout/VerticalCurvedList"/>
    <dgm:cxn modelId="{911F4B18-1B7F-4DD4-A831-4205BDE73666}" type="presParOf" srcId="{BAC2963C-57E8-40B5-833D-C7114BAEC852}" destId="{EA64514A-2721-48D6-ADAE-F8ADBE5BCB52}" srcOrd="4" destOrd="0" presId="urn:microsoft.com/office/officeart/2008/layout/VerticalCurvedList"/>
    <dgm:cxn modelId="{1ABD17C5-E49D-412C-850B-979827E26419}" type="presParOf" srcId="{EA64514A-2721-48D6-ADAE-F8ADBE5BCB52}" destId="{D69C0AA9-B3C1-4CA9-BFDF-B7DFD9025645}" srcOrd="0" destOrd="0" presId="urn:microsoft.com/office/officeart/2008/layout/VerticalCurvedList"/>
    <dgm:cxn modelId="{D169A8BD-D8B9-4C12-9EE2-4DCF52CBA6B6}" type="presParOf" srcId="{BAC2963C-57E8-40B5-833D-C7114BAEC852}" destId="{A40280BD-4EDB-440F-86DB-494F651C0AC8}" srcOrd="5" destOrd="0" presId="urn:microsoft.com/office/officeart/2008/layout/VerticalCurvedList"/>
    <dgm:cxn modelId="{FB629989-4F33-41DD-B1F4-0BFAEFABC40A}" type="presParOf" srcId="{BAC2963C-57E8-40B5-833D-C7114BAEC852}" destId="{03943C61-C5A8-41F5-948F-7104AD5009D1}" srcOrd="6" destOrd="0" presId="urn:microsoft.com/office/officeart/2008/layout/VerticalCurvedList"/>
    <dgm:cxn modelId="{B59E464C-7A57-4E83-AAA1-70665A268896}" type="presParOf" srcId="{03943C61-C5A8-41F5-948F-7104AD5009D1}" destId="{0D54CE79-9814-4C23-9FE1-677DBFD021CC}" srcOrd="0" destOrd="0" presId="urn:microsoft.com/office/officeart/2008/layout/VerticalCurvedList"/>
    <dgm:cxn modelId="{C4CEB77C-C46E-42EE-92DB-F6C419136B29}" type="presParOf" srcId="{BAC2963C-57E8-40B5-833D-C7114BAEC852}" destId="{CA229D5C-B9B0-40D4-97A9-F750F0135097}" srcOrd="7" destOrd="0" presId="urn:microsoft.com/office/officeart/2008/layout/VerticalCurvedList"/>
    <dgm:cxn modelId="{4D862366-4348-4BE1-A499-5CAE575A035E}" type="presParOf" srcId="{BAC2963C-57E8-40B5-833D-C7114BAEC852}" destId="{7AE1735F-3AC3-43EC-9C43-08A697EFF77F}" srcOrd="8" destOrd="0" presId="urn:microsoft.com/office/officeart/2008/layout/VerticalCurvedList"/>
    <dgm:cxn modelId="{8356B1C8-6143-4321-86F1-46FEE33E716D}" type="presParOf" srcId="{7AE1735F-3AC3-43EC-9C43-08A697EFF77F}" destId="{718B83DC-C255-4A0F-81A0-CF78ED8CAFFE}" srcOrd="0" destOrd="0" presId="urn:microsoft.com/office/officeart/2008/layout/VerticalCurvedList"/>
    <dgm:cxn modelId="{32A35A4B-7A8A-4006-AB44-DBE5524C0F13}" type="presParOf" srcId="{BAC2963C-57E8-40B5-833D-C7114BAEC852}" destId="{F93A8FB1-D2A2-4371-929C-1EBE52A60970}" srcOrd="9" destOrd="0" presId="urn:microsoft.com/office/officeart/2008/layout/VerticalCurvedList"/>
    <dgm:cxn modelId="{20D5FF3A-FD20-4622-9EC1-BA441707BAA9}" type="presParOf" srcId="{BAC2963C-57E8-40B5-833D-C7114BAEC852}" destId="{394A9A5A-38CF-47F0-B5F9-5672ED6A8023}" srcOrd="10" destOrd="0" presId="urn:microsoft.com/office/officeart/2008/layout/VerticalCurvedList"/>
    <dgm:cxn modelId="{E893BE81-DCCB-41ED-8D83-70A08A6C9C85}" type="presParOf" srcId="{394A9A5A-38CF-47F0-B5F9-5672ED6A8023}" destId="{56951AD0-9C73-4839-83B7-63A2A3A46047}" srcOrd="0" destOrd="0" presId="urn:microsoft.com/office/officeart/2008/layout/VerticalCurvedList"/>
    <dgm:cxn modelId="{04AAA636-194A-45C7-9EB3-23AA7764778B}" type="presParOf" srcId="{BAC2963C-57E8-40B5-833D-C7114BAEC852}" destId="{EC45CBB5-4AA6-43FE-972E-161ACEB8F90E}" srcOrd="11" destOrd="0" presId="urn:microsoft.com/office/officeart/2008/layout/VerticalCurvedList"/>
    <dgm:cxn modelId="{BD3D660C-3F25-4479-9E2B-6B8627EE6298}" type="presParOf" srcId="{BAC2963C-57E8-40B5-833D-C7114BAEC852}" destId="{FF497B74-8F13-45D4-A99F-3C38DE509761}" srcOrd="12" destOrd="0" presId="urn:microsoft.com/office/officeart/2008/layout/VerticalCurvedList"/>
    <dgm:cxn modelId="{AF502333-D7A1-4016-A205-FC99064AEB17}" type="presParOf" srcId="{FF497B74-8F13-45D4-A99F-3C38DE509761}" destId="{39A71F2E-7E64-4BBC-9CF8-C576683FD40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AB9E2FD4-5DE2-4985-AF04-CA74805AAA44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Avoid Templates with Graphics: Avoid using resume templates with excessive graphics, colors, or intricate designs.</a:t>
          </a:r>
          <a:endParaRPr lang="en-IN" sz="1400" dirty="0">
            <a:latin typeface="Signika" panose="020B0604020202020204" charset="0"/>
          </a:endParaRPr>
        </a:p>
      </dgm:t>
    </dgm:pt>
    <dgm:pt modelId="{BB90E12A-DD08-4FE6-8680-44984FAA29C5}" type="parTrans" cxnId="{823F43DF-7981-46B6-B9BD-F7D2A5D82E0C}">
      <dgm:prSet/>
      <dgm:spPr/>
      <dgm:t>
        <a:bodyPr/>
        <a:lstStyle/>
        <a:p>
          <a:endParaRPr lang="en-IN"/>
        </a:p>
      </dgm:t>
    </dgm:pt>
    <dgm:pt modelId="{47B5ACA2-BF58-4BF9-9EEC-61C5C15B4A03}" type="sibTrans" cxnId="{823F43DF-7981-46B6-B9BD-F7D2A5D82E0C}">
      <dgm:prSet/>
      <dgm:spPr/>
      <dgm:t>
        <a:bodyPr/>
        <a:lstStyle/>
        <a:p>
          <a:endParaRPr lang="en-IN"/>
        </a:p>
      </dgm:t>
    </dgm:pt>
    <dgm:pt modelId="{28FB63F0-8B18-4044-BF02-8B81E544E257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Personal Interests: Be cautious when including personal interests or hobbies.</a:t>
          </a:r>
          <a:endParaRPr lang="en-IN" sz="1400" dirty="0">
            <a:latin typeface="Signika" panose="020B0604020202020204" charset="0"/>
          </a:endParaRPr>
        </a:p>
      </dgm:t>
    </dgm:pt>
    <dgm:pt modelId="{7288A002-C912-4631-92C7-834B46C63EDA}" type="parTrans" cxnId="{424B3A10-4EB2-4F4B-BFA7-743B0E7B32D2}">
      <dgm:prSet/>
      <dgm:spPr/>
      <dgm:t>
        <a:bodyPr/>
        <a:lstStyle/>
        <a:p>
          <a:endParaRPr lang="en-IN"/>
        </a:p>
      </dgm:t>
    </dgm:pt>
    <dgm:pt modelId="{EA5298DA-7963-454F-ABFF-60F599DAB569}" type="sibTrans" cxnId="{424B3A10-4EB2-4F4B-BFA7-743B0E7B32D2}">
      <dgm:prSet/>
      <dgm:spPr/>
      <dgm:t>
        <a:bodyPr/>
        <a:lstStyle/>
        <a:p>
          <a:endParaRPr lang="en-IN"/>
        </a:p>
      </dgm:t>
    </dgm:pt>
    <dgm:pt modelId="{7E1408B6-C6AE-489F-9A7E-D3F88B340E18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Use Keywords Judiciously: Incorporate relevant keywords. Avoid overloading your resume with keywords</a:t>
          </a:r>
          <a:endParaRPr lang="en-IN" sz="1400" dirty="0">
            <a:latin typeface="Signika" panose="020B0604020202020204" charset="0"/>
          </a:endParaRPr>
        </a:p>
      </dgm:t>
    </dgm:pt>
    <dgm:pt modelId="{D3A5D5DB-D245-4612-934B-28724C9E8266}" type="parTrans" cxnId="{12EAC922-9FC2-4D8A-BFE1-D6BF2BF67857}">
      <dgm:prSet/>
      <dgm:spPr/>
      <dgm:t>
        <a:bodyPr/>
        <a:lstStyle/>
        <a:p>
          <a:endParaRPr lang="en-IN"/>
        </a:p>
      </dgm:t>
    </dgm:pt>
    <dgm:pt modelId="{45E741CC-A504-4A1F-800A-75768CB52621}" type="sibTrans" cxnId="{12EAC922-9FC2-4D8A-BFE1-D6BF2BF67857}">
      <dgm:prSet/>
      <dgm:spPr/>
      <dgm:t>
        <a:bodyPr/>
        <a:lstStyle/>
        <a:p>
          <a:endParaRPr lang="en-IN"/>
        </a:p>
      </dgm:t>
    </dgm:pt>
    <dgm:pt modelId="{0782F495-3836-4D28-AA58-0AF2F70AB9B1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References: Do not include references on your resume unless explicitly requested.</a:t>
          </a:r>
          <a:endParaRPr lang="en-IN" sz="1400" dirty="0">
            <a:latin typeface="Signika" panose="020B0604020202020204" charset="0"/>
          </a:endParaRPr>
        </a:p>
      </dgm:t>
    </dgm:pt>
    <dgm:pt modelId="{06062525-642D-4186-AE16-94C9301A2C5F}" type="parTrans" cxnId="{0C58F45B-52AD-4961-AEAD-98319C09E867}">
      <dgm:prSet/>
      <dgm:spPr/>
      <dgm:t>
        <a:bodyPr/>
        <a:lstStyle/>
        <a:p>
          <a:endParaRPr lang="en-IN"/>
        </a:p>
      </dgm:t>
    </dgm:pt>
    <dgm:pt modelId="{59BA8303-EB04-4F05-AC76-8A0020420A8F}" type="sibTrans" cxnId="{0C58F45B-52AD-4961-AEAD-98319C09E867}">
      <dgm:prSet/>
      <dgm:spPr/>
      <dgm:t>
        <a:bodyPr/>
        <a:lstStyle/>
        <a:p>
          <a:endParaRPr lang="en-IN"/>
        </a:p>
      </dgm:t>
    </dgm:pt>
    <dgm:pt modelId="{85051863-2F46-4495-A16E-294FC650EEB5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Overcrowding: Avoid overcrowding your resume with too much information.</a:t>
          </a:r>
          <a:endParaRPr lang="en-IN" sz="1400" dirty="0">
            <a:latin typeface="Signika" panose="020B0604020202020204" charset="0"/>
          </a:endParaRPr>
        </a:p>
      </dgm:t>
    </dgm:pt>
    <dgm:pt modelId="{F2613358-BB89-4241-970A-43F3BE7E5F27}" type="parTrans" cxnId="{7DD12925-E40B-49CE-847A-566951D8B01A}">
      <dgm:prSet/>
      <dgm:spPr/>
      <dgm:t>
        <a:bodyPr/>
        <a:lstStyle/>
        <a:p>
          <a:endParaRPr lang="en-IN"/>
        </a:p>
      </dgm:t>
    </dgm:pt>
    <dgm:pt modelId="{B3638740-7FEC-40BC-B6D3-8F21D313833B}" type="sibTrans" cxnId="{7DD12925-E40B-49CE-847A-566951D8B01A}">
      <dgm:prSet/>
      <dgm:spPr/>
      <dgm:t>
        <a:bodyPr/>
        <a:lstStyle/>
        <a:p>
          <a:endParaRPr lang="en-IN"/>
        </a:p>
      </dgm:t>
    </dgm:pt>
    <dgm:pt modelId="{F93D77DD-6D85-498F-8D19-E78B34AF05FB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 dirty="0">
              <a:latin typeface="Signika" panose="020B0604020202020204" charset="0"/>
            </a:rPr>
            <a:t>Inconsistencies with LinkedIn: Ensure that the information on your LinkedIn profile matches the content on your resume.</a:t>
          </a:r>
          <a:endParaRPr lang="en-IN" sz="1400" dirty="0">
            <a:latin typeface="Signika" panose="020B0604020202020204" charset="0"/>
          </a:endParaRPr>
        </a:p>
      </dgm:t>
    </dgm:pt>
    <dgm:pt modelId="{110A75F9-9DEF-4A7B-A58F-077A9B733179}" type="parTrans" cxnId="{D512822E-F595-4988-9F08-21342F93A13B}">
      <dgm:prSet/>
      <dgm:spPr/>
      <dgm:t>
        <a:bodyPr/>
        <a:lstStyle/>
        <a:p>
          <a:endParaRPr lang="en-IN"/>
        </a:p>
      </dgm:t>
    </dgm:pt>
    <dgm:pt modelId="{4741D0ED-CF9E-426A-ABD2-19764FE0CDE0}" type="sibTrans" cxnId="{D512822E-F595-4988-9F08-21342F93A13B}">
      <dgm:prSet/>
      <dgm:spPr/>
      <dgm:t>
        <a:bodyPr/>
        <a:lstStyle/>
        <a:p>
          <a:endParaRPr lang="en-IN"/>
        </a:p>
      </dgm:t>
    </dgm:pt>
    <dgm:pt modelId="{1DB27237-012B-4DC6-9B02-CF6A86CA0224}">
      <dgm:prSet phldrT="[Text]" custT="1"/>
      <dgm:spPr>
        <a:solidFill>
          <a:schemeClr val="tx2"/>
        </a:solidFill>
      </dgm:spPr>
      <dgm:t>
        <a:bodyPr/>
        <a:lstStyle/>
        <a:p>
          <a:r>
            <a:rPr lang="en-US" sz="1400">
              <a:latin typeface="Signika" panose="020B0604020202020204" charset="0"/>
            </a:rPr>
            <a:t>Privacy: Be cautious about sharing personal information online.</a:t>
          </a:r>
          <a:endParaRPr lang="en-IN" sz="1400" dirty="0">
            <a:latin typeface="Signika" panose="020B0604020202020204" charset="0"/>
          </a:endParaRPr>
        </a:p>
      </dgm:t>
    </dgm:pt>
    <dgm:pt modelId="{12ED0B00-9CDC-49EE-955D-632CA0836D00}" type="parTrans" cxnId="{DE0C7784-BD23-4803-B832-E0F3175694BD}">
      <dgm:prSet/>
      <dgm:spPr/>
      <dgm:t>
        <a:bodyPr/>
        <a:lstStyle/>
        <a:p>
          <a:endParaRPr lang="en-IN"/>
        </a:p>
      </dgm:t>
    </dgm:pt>
    <dgm:pt modelId="{703FFCF7-C693-478A-B6DE-150490B6354C}" type="sibTrans" cxnId="{DE0C7784-BD23-4803-B832-E0F3175694BD}">
      <dgm:prSet/>
      <dgm:spPr/>
      <dgm:t>
        <a:bodyPr/>
        <a:lstStyle/>
        <a:p>
          <a:endParaRPr lang="en-IN"/>
        </a:p>
      </dgm:t>
    </dgm:pt>
    <dgm:pt modelId="{1799C9AD-9B9A-401E-867B-F5ADD0E542D7}" type="pres">
      <dgm:prSet presAssocID="{961CE468-5611-453E-96F8-F555B8B701A5}" presName="Name0" presStyleCnt="0">
        <dgm:presLayoutVars>
          <dgm:chMax val="7"/>
          <dgm:chPref val="7"/>
          <dgm:dir/>
        </dgm:presLayoutVars>
      </dgm:prSet>
      <dgm:spPr/>
    </dgm:pt>
    <dgm:pt modelId="{BAC2963C-57E8-40B5-833D-C7114BAEC852}" type="pres">
      <dgm:prSet presAssocID="{961CE468-5611-453E-96F8-F555B8B701A5}" presName="Name1" presStyleCnt="0"/>
      <dgm:spPr/>
    </dgm:pt>
    <dgm:pt modelId="{49E45B4A-C606-45DD-8E54-45F085B61D17}" type="pres">
      <dgm:prSet presAssocID="{961CE468-5611-453E-96F8-F555B8B701A5}" presName="cycle" presStyleCnt="0"/>
      <dgm:spPr/>
    </dgm:pt>
    <dgm:pt modelId="{738B9887-F964-4A86-8EAD-788FFB074080}" type="pres">
      <dgm:prSet presAssocID="{961CE468-5611-453E-96F8-F555B8B701A5}" presName="srcNode" presStyleLbl="node1" presStyleIdx="0" presStyleCnt="7"/>
      <dgm:spPr/>
    </dgm:pt>
    <dgm:pt modelId="{1B76776B-760B-480A-A247-078A78ACE6DE}" type="pres">
      <dgm:prSet presAssocID="{961CE468-5611-453E-96F8-F555B8B701A5}" presName="conn" presStyleLbl="parChTrans1D2" presStyleIdx="0" presStyleCnt="1"/>
      <dgm:spPr/>
    </dgm:pt>
    <dgm:pt modelId="{36F2E374-E601-4F11-A667-5EC7ED6BAC78}" type="pres">
      <dgm:prSet presAssocID="{961CE468-5611-453E-96F8-F555B8B701A5}" presName="extraNode" presStyleLbl="node1" presStyleIdx="0" presStyleCnt="7"/>
      <dgm:spPr/>
    </dgm:pt>
    <dgm:pt modelId="{DFB561C9-E471-4657-B646-656B56CB9E50}" type="pres">
      <dgm:prSet presAssocID="{961CE468-5611-453E-96F8-F555B8B701A5}" presName="dstNode" presStyleLbl="node1" presStyleIdx="0" presStyleCnt="7"/>
      <dgm:spPr/>
    </dgm:pt>
    <dgm:pt modelId="{7A120D47-B76A-4D3F-AD6B-C068E76788D5}" type="pres">
      <dgm:prSet presAssocID="{AB9E2FD4-5DE2-4985-AF04-CA74805AAA44}" presName="text_1" presStyleLbl="node1" presStyleIdx="0" presStyleCnt="7">
        <dgm:presLayoutVars>
          <dgm:bulletEnabled val="1"/>
        </dgm:presLayoutVars>
      </dgm:prSet>
      <dgm:spPr/>
    </dgm:pt>
    <dgm:pt modelId="{5564D40A-CD53-4695-973C-2C63DF76E134}" type="pres">
      <dgm:prSet presAssocID="{AB9E2FD4-5DE2-4985-AF04-CA74805AAA44}" presName="accent_1" presStyleCnt="0"/>
      <dgm:spPr/>
    </dgm:pt>
    <dgm:pt modelId="{F01C9108-5FE1-44AA-87A0-D1E33E2FF76A}" type="pres">
      <dgm:prSet presAssocID="{AB9E2FD4-5DE2-4985-AF04-CA74805AAA44}" presName="accentRepeatNode" presStyleLbl="solidFgAcc1" presStyleIdx="0" presStyleCnt="7"/>
      <dgm:spPr/>
    </dgm:pt>
    <dgm:pt modelId="{D3B77899-14DB-46F1-975B-603051CB76F5}" type="pres">
      <dgm:prSet presAssocID="{7E1408B6-C6AE-489F-9A7E-D3F88B340E18}" presName="text_2" presStyleLbl="node1" presStyleIdx="1" presStyleCnt="7">
        <dgm:presLayoutVars>
          <dgm:bulletEnabled val="1"/>
        </dgm:presLayoutVars>
      </dgm:prSet>
      <dgm:spPr/>
    </dgm:pt>
    <dgm:pt modelId="{DE95AFFB-A5A0-4A28-8256-33402BE21F92}" type="pres">
      <dgm:prSet presAssocID="{7E1408B6-C6AE-489F-9A7E-D3F88B340E18}" presName="accent_2" presStyleCnt="0"/>
      <dgm:spPr/>
    </dgm:pt>
    <dgm:pt modelId="{40EED9B9-9055-4A17-986E-E9979ACC979F}" type="pres">
      <dgm:prSet presAssocID="{7E1408B6-C6AE-489F-9A7E-D3F88B340E18}" presName="accentRepeatNode" presStyleLbl="solidFgAcc1" presStyleIdx="1" presStyleCnt="7"/>
      <dgm:spPr/>
    </dgm:pt>
    <dgm:pt modelId="{C679ABC1-E3C6-441B-A214-D5C3E690CBC0}" type="pres">
      <dgm:prSet presAssocID="{28FB63F0-8B18-4044-BF02-8B81E544E257}" presName="text_3" presStyleLbl="node1" presStyleIdx="2" presStyleCnt="7">
        <dgm:presLayoutVars>
          <dgm:bulletEnabled val="1"/>
        </dgm:presLayoutVars>
      </dgm:prSet>
      <dgm:spPr/>
    </dgm:pt>
    <dgm:pt modelId="{1AE43F53-6231-4138-8198-13E390E1822F}" type="pres">
      <dgm:prSet presAssocID="{28FB63F0-8B18-4044-BF02-8B81E544E257}" presName="accent_3" presStyleCnt="0"/>
      <dgm:spPr/>
    </dgm:pt>
    <dgm:pt modelId="{7BC48E86-D944-4363-9064-A7E25616040D}" type="pres">
      <dgm:prSet presAssocID="{28FB63F0-8B18-4044-BF02-8B81E544E257}" presName="accentRepeatNode" presStyleLbl="solidFgAcc1" presStyleIdx="2" presStyleCnt="7"/>
      <dgm:spPr/>
    </dgm:pt>
    <dgm:pt modelId="{D32B5D3A-6C18-4485-98A4-E8C42F4E7CBF}" type="pres">
      <dgm:prSet presAssocID="{0782F495-3836-4D28-AA58-0AF2F70AB9B1}" presName="text_4" presStyleLbl="node1" presStyleIdx="3" presStyleCnt="7">
        <dgm:presLayoutVars>
          <dgm:bulletEnabled val="1"/>
        </dgm:presLayoutVars>
      </dgm:prSet>
      <dgm:spPr/>
    </dgm:pt>
    <dgm:pt modelId="{23F3D3BD-5EB2-45C9-AAC9-9FEAF500F2C3}" type="pres">
      <dgm:prSet presAssocID="{0782F495-3836-4D28-AA58-0AF2F70AB9B1}" presName="accent_4" presStyleCnt="0"/>
      <dgm:spPr/>
    </dgm:pt>
    <dgm:pt modelId="{731E4ADB-89BE-47FD-8337-FD751F14FF7E}" type="pres">
      <dgm:prSet presAssocID="{0782F495-3836-4D28-AA58-0AF2F70AB9B1}" presName="accentRepeatNode" presStyleLbl="solidFgAcc1" presStyleIdx="3" presStyleCnt="7"/>
      <dgm:spPr/>
    </dgm:pt>
    <dgm:pt modelId="{341B5B10-C45D-4D12-B2AB-B38117074130}" type="pres">
      <dgm:prSet presAssocID="{85051863-2F46-4495-A16E-294FC650EEB5}" presName="text_5" presStyleLbl="node1" presStyleIdx="4" presStyleCnt="7">
        <dgm:presLayoutVars>
          <dgm:bulletEnabled val="1"/>
        </dgm:presLayoutVars>
      </dgm:prSet>
      <dgm:spPr/>
    </dgm:pt>
    <dgm:pt modelId="{A960D836-40D9-4440-B07E-2EDE86EB5DF8}" type="pres">
      <dgm:prSet presAssocID="{85051863-2F46-4495-A16E-294FC650EEB5}" presName="accent_5" presStyleCnt="0"/>
      <dgm:spPr/>
    </dgm:pt>
    <dgm:pt modelId="{1205A724-FE87-4C03-B103-B5538845A666}" type="pres">
      <dgm:prSet presAssocID="{85051863-2F46-4495-A16E-294FC650EEB5}" presName="accentRepeatNode" presStyleLbl="solidFgAcc1" presStyleIdx="4" presStyleCnt="7"/>
      <dgm:spPr/>
    </dgm:pt>
    <dgm:pt modelId="{9A014CC7-1228-445F-A4D5-32906E0C2B19}" type="pres">
      <dgm:prSet presAssocID="{F93D77DD-6D85-498F-8D19-E78B34AF05FB}" presName="text_6" presStyleLbl="node1" presStyleIdx="5" presStyleCnt="7">
        <dgm:presLayoutVars>
          <dgm:bulletEnabled val="1"/>
        </dgm:presLayoutVars>
      </dgm:prSet>
      <dgm:spPr/>
    </dgm:pt>
    <dgm:pt modelId="{B7B010C9-8313-4E57-85EE-1E9BEC690CCB}" type="pres">
      <dgm:prSet presAssocID="{F93D77DD-6D85-498F-8D19-E78B34AF05FB}" presName="accent_6" presStyleCnt="0"/>
      <dgm:spPr/>
    </dgm:pt>
    <dgm:pt modelId="{88DFE47E-95EC-45DB-87EF-693EE680B58E}" type="pres">
      <dgm:prSet presAssocID="{F93D77DD-6D85-498F-8D19-E78B34AF05FB}" presName="accentRepeatNode" presStyleLbl="solidFgAcc1" presStyleIdx="5" presStyleCnt="7"/>
      <dgm:spPr/>
    </dgm:pt>
    <dgm:pt modelId="{37E09624-203B-4718-A75C-629FE6E8E6F9}" type="pres">
      <dgm:prSet presAssocID="{1DB27237-012B-4DC6-9B02-CF6A86CA0224}" presName="text_7" presStyleLbl="node1" presStyleIdx="6" presStyleCnt="7">
        <dgm:presLayoutVars>
          <dgm:bulletEnabled val="1"/>
        </dgm:presLayoutVars>
      </dgm:prSet>
      <dgm:spPr/>
    </dgm:pt>
    <dgm:pt modelId="{5430A936-F0D3-48BE-83B2-62776CC93411}" type="pres">
      <dgm:prSet presAssocID="{1DB27237-012B-4DC6-9B02-CF6A86CA0224}" presName="accent_7" presStyleCnt="0"/>
      <dgm:spPr/>
    </dgm:pt>
    <dgm:pt modelId="{3CCC21BC-C8E4-44F0-96A4-783C4DD5BE32}" type="pres">
      <dgm:prSet presAssocID="{1DB27237-012B-4DC6-9B02-CF6A86CA0224}" presName="accentRepeatNode" presStyleLbl="solidFgAcc1" presStyleIdx="6" presStyleCnt="7"/>
      <dgm:spPr/>
    </dgm:pt>
  </dgm:ptLst>
  <dgm:cxnLst>
    <dgm:cxn modelId="{9745870B-86AC-47FF-90A6-8422796580E9}" type="presOf" srcId="{0782F495-3836-4D28-AA58-0AF2F70AB9B1}" destId="{D32B5D3A-6C18-4485-98A4-E8C42F4E7CBF}" srcOrd="0" destOrd="0" presId="urn:microsoft.com/office/officeart/2008/layout/VerticalCurvedList"/>
    <dgm:cxn modelId="{424B3A10-4EB2-4F4B-BFA7-743B0E7B32D2}" srcId="{961CE468-5611-453E-96F8-F555B8B701A5}" destId="{28FB63F0-8B18-4044-BF02-8B81E544E257}" srcOrd="2" destOrd="0" parTransId="{7288A002-C912-4631-92C7-834B46C63EDA}" sibTransId="{EA5298DA-7963-454F-ABFF-60F599DAB569}"/>
    <dgm:cxn modelId="{6E3E6B14-B037-499E-BCCF-B532A5CAADA3}" type="presOf" srcId="{7E1408B6-C6AE-489F-9A7E-D3F88B340E18}" destId="{D3B77899-14DB-46F1-975B-603051CB76F5}" srcOrd="0" destOrd="0" presId="urn:microsoft.com/office/officeart/2008/layout/VerticalCurvedList"/>
    <dgm:cxn modelId="{12EAC922-9FC2-4D8A-BFE1-D6BF2BF67857}" srcId="{961CE468-5611-453E-96F8-F555B8B701A5}" destId="{7E1408B6-C6AE-489F-9A7E-D3F88B340E18}" srcOrd="1" destOrd="0" parTransId="{D3A5D5DB-D245-4612-934B-28724C9E8266}" sibTransId="{45E741CC-A504-4A1F-800A-75768CB52621}"/>
    <dgm:cxn modelId="{7DD12925-E40B-49CE-847A-566951D8B01A}" srcId="{961CE468-5611-453E-96F8-F555B8B701A5}" destId="{85051863-2F46-4495-A16E-294FC650EEB5}" srcOrd="4" destOrd="0" parTransId="{F2613358-BB89-4241-970A-43F3BE7E5F27}" sibTransId="{B3638740-7FEC-40BC-B6D3-8F21D313833B}"/>
    <dgm:cxn modelId="{D512822E-F595-4988-9F08-21342F93A13B}" srcId="{961CE468-5611-453E-96F8-F555B8B701A5}" destId="{F93D77DD-6D85-498F-8D19-E78B34AF05FB}" srcOrd="5" destOrd="0" parTransId="{110A75F9-9DEF-4A7B-A58F-077A9B733179}" sibTransId="{4741D0ED-CF9E-426A-ABD2-19764FE0CDE0}"/>
    <dgm:cxn modelId="{7D49903C-9C6A-438E-B7E8-EB233F064113}" type="presOf" srcId="{961CE468-5611-453E-96F8-F555B8B701A5}" destId="{1799C9AD-9B9A-401E-867B-F5ADD0E542D7}" srcOrd="0" destOrd="0" presId="urn:microsoft.com/office/officeart/2008/layout/VerticalCurvedList"/>
    <dgm:cxn modelId="{0C58F45B-52AD-4961-AEAD-98319C09E867}" srcId="{961CE468-5611-453E-96F8-F555B8B701A5}" destId="{0782F495-3836-4D28-AA58-0AF2F70AB9B1}" srcOrd="3" destOrd="0" parTransId="{06062525-642D-4186-AE16-94C9301A2C5F}" sibTransId="{59BA8303-EB04-4F05-AC76-8A0020420A8F}"/>
    <dgm:cxn modelId="{6038075C-FBAE-408E-8505-7DF3F93DF035}" type="presOf" srcId="{F93D77DD-6D85-498F-8D19-E78B34AF05FB}" destId="{9A014CC7-1228-445F-A4D5-32906E0C2B19}" srcOrd="0" destOrd="0" presId="urn:microsoft.com/office/officeart/2008/layout/VerticalCurvedList"/>
    <dgm:cxn modelId="{073CBB44-9C65-4447-97D6-0B56BFCF3C08}" type="presOf" srcId="{85051863-2F46-4495-A16E-294FC650EEB5}" destId="{341B5B10-C45D-4D12-B2AB-B38117074130}" srcOrd="0" destOrd="0" presId="urn:microsoft.com/office/officeart/2008/layout/VerticalCurvedList"/>
    <dgm:cxn modelId="{A1075F55-A36E-4C60-8FD3-87A10891D046}" type="presOf" srcId="{AB9E2FD4-5DE2-4985-AF04-CA74805AAA44}" destId="{7A120D47-B76A-4D3F-AD6B-C068E76788D5}" srcOrd="0" destOrd="0" presId="urn:microsoft.com/office/officeart/2008/layout/VerticalCurvedList"/>
    <dgm:cxn modelId="{DE0C7784-BD23-4803-B832-E0F3175694BD}" srcId="{961CE468-5611-453E-96F8-F555B8B701A5}" destId="{1DB27237-012B-4DC6-9B02-CF6A86CA0224}" srcOrd="6" destOrd="0" parTransId="{12ED0B00-9CDC-49EE-955D-632CA0836D00}" sibTransId="{703FFCF7-C693-478A-B6DE-150490B6354C}"/>
    <dgm:cxn modelId="{ED28B58B-4537-43D2-8635-47C0D08E4884}" type="presOf" srcId="{47B5ACA2-BF58-4BF9-9EEC-61C5C15B4A03}" destId="{1B76776B-760B-480A-A247-078A78ACE6DE}" srcOrd="0" destOrd="0" presId="urn:microsoft.com/office/officeart/2008/layout/VerticalCurvedList"/>
    <dgm:cxn modelId="{D687A697-4FA5-4D57-86F7-FEDACBFC2A39}" type="presOf" srcId="{1DB27237-012B-4DC6-9B02-CF6A86CA0224}" destId="{37E09624-203B-4718-A75C-629FE6E8E6F9}" srcOrd="0" destOrd="0" presId="urn:microsoft.com/office/officeart/2008/layout/VerticalCurvedList"/>
    <dgm:cxn modelId="{C1C795D9-0428-4A5D-AB88-9640684B0287}" type="presOf" srcId="{28FB63F0-8B18-4044-BF02-8B81E544E257}" destId="{C679ABC1-E3C6-441B-A214-D5C3E690CBC0}" srcOrd="0" destOrd="0" presId="urn:microsoft.com/office/officeart/2008/layout/VerticalCurvedList"/>
    <dgm:cxn modelId="{823F43DF-7981-46B6-B9BD-F7D2A5D82E0C}" srcId="{961CE468-5611-453E-96F8-F555B8B701A5}" destId="{AB9E2FD4-5DE2-4985-AF04-CA74805AAA44}" srcOrd="0" destOrd="0" parTransId="{BB90E12A-DD08-4FE6-8680-44984FAA29C5}" sibTransId="{47B5ACA2-BF58-4BF9-9EEC-61C5C15B4A03}"/>
    <dgm:cxn modelId="{BDFAA8B3-966A-4D06-876B-5A652959B140}" type="presParOf" srcId="{1799C9AD-9B9A-401E-867B-F5ADD0E542D7}" destId="{BAC2963C-57E8-40B5-833D-C7114BAEC852}" srcOrd="0" destOrd="0" presId="urn:microsoft.com/office/officeart/2008/layout/VerticalCurvedList"/>
    <dgm:cxn modelId="{B36A74AA-CD71-4003-8ABF-746726E1F97E}" type="presParOf" srcId="{BAC2963C-57E8-40B5-833D-C7114BAEC852}" destId="{49E45B4A-C606-45DD-8E54-45F085B61D17}" srcOrd="0" destOrd="0" presId="urn:microsoft.com/office/officeart/2008/layout/VerticalCurvedList"/>
    <dgm:cxn modelId="{30D9BEA8-0221-498B-83C6-E45BA495E385}" type="presParOf" srcId="{49E45B4A-C606-45DD-8E54-45F085B61D17}" destId="{738B9887-F964-4A86-8EAD-788FFB074080}" srcOrd="0" destOrd="0" presId="urn:microsoft.com/office/officeart/2008/layout/VerticalCurvedList"/>
    <dgm:cxn modelId="{9349E0CA-498D-469D-9D41-C799ECF80A86}" type="presParOf" srcId="{49E45B4A-C606-45DD-8E54-45F085B61D17}" destId="{1B76776B-760B-480A-A247-078A78ACE6DE}" srcOrd="1" destOrd="0" presId="urn:microsoft.com/office/officeart/2008/layout/VerticalCurvedList"/>
    <dgm:cxn modelId="{6B52E72A-6C92-445B-A196-3F594274F775}" type="presParOf" srcId="{49E45B4A-C606-45DD-8E54-45F085B61D17}" destId="{36F2E374-E601-4F11-A667-5EC7ED6BAC78}" srcOrd="2" destOrd="0" presId="urn:microsoft.com/office/officeart/2008/layout/VerticalCurvedList"/>
    <dgm:cxn modelId="{91F01A76-FE03-4BD9-B744-7B3C2AEC15BF}" type="presParOf" srcId="{49E45B4A-C606-45DD-8E54-45F085B61D17}" destId="{DFB561C9-E471-4657-B646-656B56CB9E50}" srcOrd="3" destOrd="0" presId="urn:microsoft.com/office/officeart/2008/layout/VerticalCurvedList"/>
    <dgm:cxn modelId="{1A6A88D5-6352-432B-AAC5-B8672C7817FC}" type="presParOf" srcId="{BAC2963C-57E8-40B5-833D-C7114BAEC852}" destId="{7A120D47-B76A-4D3F-AD6B-C068E76788D5}" srcOrd="1" destOrd="0" presId="urn:microsoft.com/office/officeart/2008/layout/VerticalCurvedList"/>
    <dgm:cxn modelId="{2F152FFA-87D0-4859-82DE-8D6A5D4251C8}" type="presParOf" srcId="{BAC2963C-57E8-40B5-833D-C7114BAEC852}" destId="{5564D40A-CD53-4695-973C-2C63DF76E134}" srcOrd="2" destOrd="0" presId="urn:microsoft.com/office/officeart/2008/layout/VerticalCurvedList"/>
    <dgm:cxn modelId="{E6B6D5CD-AEEF-4FD7-8F31-3E2A54C6656F}" type="presParOf" srcId="{5564D40A-CD53-4695-973C-2C63DF76E134}" destId="{F01C9108-5FE1-44AA-87A0-D1E33E2FF76A}" srcOrd="0" destOrd="0" presId="urn:microsoft.com/office/officeart/2008/layout/VerticalCurvedList"/>
    <dgm:cxn modelId="{F3A514ED-72D2-4C68-AB9E-5449C219A026}" type="presParOf" srcId="{BAC2963C-57E8-40B5-833D-C7114BAEC852}" destId="{D3B77899-14DB-46F1-975B-603051CB76F5}" srcOrd="3" destOrd="0" presId="urn:microsoft.com/office/officeart/2008/layout/VerticalCurvedList"/>
    <dgm:cxn modelId="{4FB90F63-8516-45B5-81E4-0A53EFF2E78C}" type="presParOf" srcId="{BAC2963C-57E8-40B5-833D-C7114BAEC852}" destId="{DE95AFFB-A5A0-4A28-8256-33402BE21F92}" srcOrd="4" destOrd="0" presId="urn:microsoft.com/office/officeart/2008/layout/VerticalCurvedList"/>
    <dgm:cxn modelId="{D003E4BB-2CFB-4A51-A646-D99B25C2114A}" type="presParOf" srcId="{DE95AFFB-A5A0-4A28-8256-33402BE21F92}" destId="{40EED9B9-9055-4A17-986E-E9979ACC979F}" srcOrd="0" destOrd="0" presId="urn:microsoft.com/office/officeart/2008/layout/VerticalCurvedList"/>
    <dgm:cxn modelId="{BDC96738-2429-4A8A-9BA4-72675C4D3D55}" type="presParOf" srcId="{BAC2963C-57E8-40B5-833D-C7114BAEC852}" destId="{C679ABC1-E3C6-441B-A214-D5C3E690CBC0}" srcOrd="5" destOrd="0" presId="urn:microsoft.com/office/officeart/2008/layout/VerticalCurvedList"/>
    <dgm:cxn modelId="{2461B749-9294-4501-86B1-B6363B4B0C6D}" type="presParOf" srcId="{BAC2963C-57E8-40B5-833D-C7114BAEC852}" destId="{1AE43F53-6231-4138-8198-13E390E1822F}" srcOrd="6" destOrd="0" presId="urn:microsoft.com/office/officeart/2008/layout/VerticalCurvedList"/>
    <dgm:cxn modelId="{2C04404D-8441-4D37-95C2-9F3A2AD6E55E}" type="presParOf" srcId="{1AE43F53-6231-4138-8198-13E390E1822F}" destId="{7BC48E86-D944-4363-9064-A7E25616040D}" srcOrd="0" destOrd="0" presId="urn:microsoft.com/office/officeart/2008/layout/VerticalCurvedList"/>
    <dgm:cxn modelId="{EABE0C8B-D082-4E0A-9849-BEBF7DEB7C99}" type="presParOf" srcId="{BAC2963C-57E8-40B5-833D-C7114BAEC852}" destId="{D32B5D3A-6C18-4485-98A4-E8C42F4E7CBF}" srcOrd="7" destOrd="0" presId="urn:microsoft.com/office/officeart/2008/layout/VerticalCurvedList"/>
    <dgm:cxn modelId="{19A17CC8-1EC3-4082-888C-ED5A7E6AE3BE}" type="presParOf" srcId="{BAC2963C-57E8-40B5-833D-C7114BAEC852}" destId="{23F3D3BD-5EB2-45C9-AAC9-9FEAF500F2C3}" srcOrd="8" destOrd="0" presId="urn:microsoft.com/office/officeart/2008/layout/VerticalCurvedList"/>
    <dgm:cxn modelId="{03DA23B0-168D-4CAF-ACA0-05EDBEB3051B}" type="presParOf" srcId="{23F3D3BD-5EB2-45C9-AAC9-9FEAF500F2C3}" destId="{731E4ADB-89BE-47FD-8337-FD751F14FF7E}" srcOrd="0" destOrd="0" presId="urn:microsoft.com/office/officeart/2008/layout/VerticalCurvedList"/>
    <dgm:cxn modelId="{199E46B2-515E-444D-B494-2342162073E9}" type="presParOf" srcId="{BAC2963C-57E8-40B5-833D-C7114BAEC852}" destId="{341B5B10-C45D-4D12-B2AB-B38117074130}" srcOrd="9" destOrd="0" presId="urn:microsoft.com/office/officeart/2008/layout/VerticalCurvedList"/>
    <dgm:cxn modelId="{6C6B5167-CD5B-48AD-8BE2-C40B38D29349}" type="presParOf" srcId="{BAC2963C-57E8-40B5-833D-C7114BAEC852}" destId="{A960D836-40D9-4440-B07E-2EDE86EB5DF8}" srcOrd="10" destOrd="0" presId="urn:microsoft.com/office/officeart/2008/layout/VerticalCurvedList"/>
    <dgm:cxn modelId="{E34B2184-5A74-46BD-BC5B-65157E8B26A3}" type="presParOf" srcId="{A960D836-40D9-4440-B07E-2EDE86EB5DF8}" destId="{1205A724-FE87-4C03-B103-B5538845A666}" srcOrd="0" destOrd="0" presId="urn:microsoft.com/office/officeart/2008/layout/VerticalCurvedList"/>
    <dgm:cxn modelId="{115376BA-85F0-4BF8-A559-4453F7A6C419}" type="presParOf" srcId="{BAC2963C-57E8-40B5-833D-C7114BAEC852}" destId="{9A014CC7-1228-445F-A4D5-32906E0C2B19}" srcOrd="11" destOrd="0" presId="urn:microsoft.com/office/officeart/2008/layout/VerticalCurvedList"/>
    <dgm:cxn modelId="{0998F331-8109-467B-9986-D4EA31F10C4A}" type="presParOf" srcId="{BAC2963C-57E8-40B5-833D-C7114BAEC852}" destId="{B7B010C9-8313-4E57-85EE-1E9BEC690CCB}" srcOrd="12" destOrd="0" presId="urn:microsoft.com/office/officeart/2008/layout/VerticalCurvedList"/>
    <dgm:cxn modelId="{539B837F-C83A-47B8-93AA-44C460852BBF}" type="presParOf" srcId="{B7B010C9-8313-4E57-85EE-1E9BEC690CCB}" destId="{88DFE47E-95EC-45DB-87EF-693EE680B58E}" srcOrd="0" destOrd="0" presId="urn:microsoft.com/office/officeart/2008/layout/VerticalCurvedList"/>
    <dgm:cxn modelId="{599A66C9-04F1-4C69-889F-FD6113E8DECB}" type="presParOf" srcId="{BAC2963C-57E8-40B5-833D-C7114BAEC852}" destId="{37E09624-203B-4718-A75C-629FE6E8E6F9}" srcOrd="13" destOrd="0" presId="urn:microsoft.com/office/officeart/2008/layout/VerticalCurvedList"/>
    <dgm:cxn modelId="{1CE72259-6F3A-4CB8-8DE8-ED464DF8D175}" type="presParOf" srcId="{BAC2963C-57E8-40B5-833D-C7114BAEC852}" destId="{5430A936-F0D3-48BE-83B2-62776CC93411}" srcOrd="14" destOrd="0" presId="urn:microsoft.com/office/officeart/2008/layout/VerticalCurvedList"/>
    <dgm:cxn modelId="{F6F775A3-F349-418D-B5D8-B17FC1258BB1}" type="presParOf" srcId="{5430A936-F0D3-48BE-83B2-62776CC93411}" destId="{3CCC21BC-C8E4-44F0-96A4-783C4DD5BE3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process5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Relevant to the Job</a:t>
          </a:r>
          <a:endParaRPr lang="en-IN" sz="12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7A0FF740-DB5C-4467-9861-7FC9921D3C86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Key Qualifications</a:t>
          </a:r>
          <a:endParaRPr lang="en-IN" sz="1200" dirty="0">
            <a:latin typeface="Signika" panose="020B0604020202020204" charset="0"/>
          </a:endParaRPr>
        </a:p>
      </dgm:t>
    </dgm:pt>
    <dgm:pt modelId="{E2D62539-6E96-42CF-AEDD-5BE77CB11F23}" type="parTrans" cxnId="{8D24EFC1-093D-442E-996E-96CC8E1DF70C}">
      <dgm:prSet/>
      <dgm:spPr/>
      <dgm:t>
        <a:bodyPr/>
        <a:lstStyle/>
        <a:p>
          <a:endParaRPr lang="en-IN" sz="1400"/>
        </a:p>
      </dgm:t>
    </dgm:pt>
    <dgm:pt modelId="{F40889E7-3941-4C23-BB2B-BFBDBDCA3A47}" type="sibTrans" cxnId="{8D24EFC1-093D-442E-996E-96CC8E1DF70C}">
      <dgm:prSet/>
      <dgm:spPr/>
      <dgm:t>
        <a:bodyPr/>
        <a:lstStyle/>
        <a:p>
          <a:endParaRPr lang="en-IN" sz="1400"/>
        </a:p>
      </dgm:t>
    </dgm:pt>
    <dgm:pt modelId="{BF5B8599-F8D7-4B25-9EF0-C9B6BD21143E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Professional Summary/ Objective</a:t>
          </a:r>
          <a:endParaRPr lang="en-IN" sz="1200" dirty="0">
            <a:latin typeface="Signika" panose="020B0604020202020204" charset="0"/>
          </a:endParaRPr>
        </a:p>
      </dgm:t>
    </dgm:pt>
    <dgm:pt modelId="{56635D88-40B6-4014-B142-115F5F072E17}" type="parTrans" cxnId="{D81A8097-D62F-44C6-A3CB-897CA55A6C83}">
      <dgm:prSet/>
      <dgm:spPr/>
      <dgm:t>
        <a:bodyPr/>
        <a:lstStyle/>
        <a:p>
          <a:endParaRPr lang="en-IN" sz="1400"/>
        </a:p>
      </dgm:t>
    </dgm:pt>
    <dgm:pt modelId="{345B12C9-38E1-43BE-8245-A6EAA787DE32}" type="sibTrans" cxnId="{D81A8097-D62F-44C6-A3CB-897CA55A6C83}">
      <dgm:prSet/>
      <dgm:spPr/>
      <dgm:t>
        <a:bodyPr/>
        <a:lstStyle/>
        <a:p>
          <a:endParaRPr lang="en-IN" sz="1400"/>
        </a:p>
      </dgm:t>
    </dgm:pt>
    <dgm:pt modelId="{AA5BEBD6-EF45-4E34-8CF0-9F0D5553477F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Work Experience</a:t>
          </a:r>
          <a:endParaRPr lang="en-IN" sz="1200" dirty="0">
            <a:latin typeface="Signika" panose="020B0604020202020204" charset="0"/>
          </a:endParaRPr>
        </a:p>
      </dgm:t>
    </dgm:pt>
    <dgm:pt modelId="{513D3D7E-04DC-4D7E-927E-668B6879583F}" type="parTrans" cxnId="{750C36B3-85D6-400D-B23B-151CC4587570}">
      <dgm:prSet/>
      <dgm:spPr/>
      <dgm:t>
        <a:bodyPr/>
        <a:lstStyle/>
        <a:p>
          <a:endParaRPr lang="en-IN" sz="1400"/>
        </a:p>
      </dgm:t>
    </dgm:pt>
    <dgm:pt modelId="{D435F65B-0CDE-428C-93FA-6421706682BE}" type="sibTrans" cxnId="{750C36B3-85D6-400D-B23B-151CC4587570}">
      <dgm:prSet/>
      <dgm:spPr/>
      <dgm:t>
        <a:bodyPr/>
        <a:lstStyle/>
        <a:p>
          <a:endParaRPr lang="en-IN" sz="1400"/>
        </a:p>
      </dgm:t>
    </dgm:pt>
    <dgm:pt modelId="{75F7C8EF-6B7F-4290-831F-7A655521ED87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Achievements</a:t>
          </a:r>
          <a:endParaRPr lang="en-IN" sz="1200" dirty="0">
            <a:latin typeface="Signika" panose="020B0604020202020204" charset="0"/>
          </a:endParaRPr>
        </a:p>
      </dgm:t>
    </dgm:pt>
    <dgm:pt modelId="{CF6783FF-D2DA-46FA-83DE-D08C5F23240A}" type="parTrans" cxnId="{B03AD098-BF36-4792-9E55-28AA709F6FD1}">
      <dgm:prSet/>
      <dgm:spPr/>
      <dgm:t>
        <a:bodyPr/>
        <a:lstStyle/>
        <a:p>
          <a:endParaRPr lang="en-IN" sz="1400"/>
        </a:p>
      </dgm:t>
    </dgm:pt>
    <dgm:pt modelId="{D8390A8D-6047-4C9F-94CF-4081F3380299}" type="sibTrans" cxnId="{B03AD098-BF36-4792-9E55-28AA709F6FD1}">
      <dgm:prSet/>
      <dgm:spPr/>
      <dgm:t>
        <a:bodyPr/>
        <a:lstStyle/>
        <a:p>
          <a:endParaRPr lang="en-IN" sz="1400"/>
        </a:p>
      </dgm:t>
    </dgm:pt>
    <dgm:pt modelId="{F3A6676C-F818-40D5-94B3-5D45CFEF4FBD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Keywords</a:t>
          </a:r>
          <a:endParaRPr lang="en-IN" sz="1200" dirty="0">
            <a:latin typeface="Signika" panose="020B0604020202020204" charset="0"/>
          </a:endParaRPr>
        </a:p>
      </dgm:t>
    </dgm:pt>
    <dgm:pt modelId="{5EF70665-E7B0-4221-BBA6-A38F4D395AD2}" type="parTrans" cxnId="{EFA93496-EE9F-4369-B76C-C565739F6DE0}">
      <dgm:prSet/>
      <dgm:spPr/>
      <dgm:t>
        <a:bodyPr/>
        <a:lstStyle/>
        <a:p>
          <a:endParaRPr lang="en-IN" sz="1400"/>
        </a:p>
      </dgm:t>
    </dgm:pt>
    <dgm:pt modelId="{B5FCD89D-91F8-40DB-852F-E9185FF770F0}" type="sibTrans" cxnId="{EFA93496-EE9F-4369-B76C-C565739F6DE0}">
      <dgm:prSet/>
      <dgm:spPr/>
      <dgm:t>
        <a:bodyPr/>
        <a:lstStyle/>
        <a:p>
          <a:endParaRPr lang="en-IN" sz="1400"/>
        </a:p>
      </dgm:t>
    </dgm:pt>
    <dgm:pt modelId="{00038584-08EB-4744-979B-85A4E752305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Education &amp; Certifications</a:t>
          </a:r>
          <a:endParaRPr lang="en-IN" sz="1200" dirty="0">
            <a:latin typeface="Signika" panose="020B0604020202020204" charset="0"/>
          </a:endParaRPr>
        </a:p>
      </dgm:t>
    </dgm:pt>
    <dgm:pt modelId="{51242F5B-2FF9-490A-A7D0-474F5A317431}" type="parTrans" cxnId="{FDB15470-FB28-47EA-8C8C-088B63C2E38D}">
      <dgm:prSet/>
      <dgm:spPr/>
      <dgm:t>
        <a:bodyPr/>
        <a:lstStyle/>
        <a:p>
          <a:endParaRPr lang="en-IN" sz="1400"/>
        </a:p>
      </dgm:t>
    </dgm:pt>
    <dgm:pt modelId="{FD9FDFAD-6320-411D-A5C3-BF9FF547AEEF}" type="sibTrans" cxnId="{FDB15470-FB28-47EA-8C8C-088B63C2E38D}">
      <dgm:prSet/>
      <dgm:spPr/>
      <dgm:t>
        <a:bodyPr/>
        <a:lstStyle/>
        <a:p>
          <a:endParaRPr lang="en-IN" sz="1400"/>
        </a:p>
      </dgm:t>
    </dgm:pt>
    <dgm:pt modelId="{BF963CA9-262E-4F25-9A96-FA2228717EBA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Skill</a:t>
          </a:r>
          <a:endParaRPr lang="en-IN" sz="1200" dirty="0">
            <a:latin typeface="Signika" panose="020B0604020202020204" charset="0"/>
          </a:endParaRPr>
        </a:p>
      </dgm:t>
    </dgm:pt>
    <dgm:pt modelId="{8C4F10C9-D486-4243-863E-3DF5FE3A0C22}" type="parTrans" cxnId="{CDC7ABF1-E4DF-4948-9446-F33D2FCEDE2A}">
      <dgm:prSet/>
      <dgm:spPr/>
      <dgm:t>
        <a:bodyPr/>
        <a:lstStyle/>
        <a:p>
          <a:endParaRPr lang="en-IN" sz="1400"/>
        </a:p>
      </dgm:t>
    </dgm:pt>
    <dgm:pt modelId="{894E8A59-5BD5-4654-B18A-94EE6FBBF474}" type="sibTrans" cxnId="{CDC7ABF1-E4DF-4948-9446-F33D2FCEDE2A}">
      <dgm:prSet/>
      <dgm:spPr/>
      <dgm:t>
        <a:bodyPr/>
        <a:lstStyle/>
        <a:p>
          <a:endParaRPr lang="en-IN" sz="1400"/>
        </a:p>
      </dgm:t>
    </dgm:pt>
    <dgm:pt modelId="{3E1864CA-AEC4-4BDD-9255-DC8FB0FE0C17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Formatting</a:t>
          </a:r>
          <a:endParaRPr lang="en-IN" sz="1200" dirty="0">
            <a:latin typeface="Signika" panose="020B0604020202020204" charset="0"/>
          </a:endParaRPr>
        </a:p>
      </dgm:t>
    </dgm:pt>
    <dgm:pt modelId="{9FDBC6AD-F417-46CC-80BD-C2ED2965A332}" type="parTrans" cxnId="{7DB82505-480F-4480-B2AD-069330598327}">
      <dgm:prSet/>
      <dgm:spPr/>
      <dgm:t>
        <a:bodyPr/>
        <a:lstStyle/>
        <a:p>
          <a:endParaRPr lang="en-IN" sz="1400"/>
        </a:p>
      </dgm:t>
    </dgm:pt>
    <dgm:pt modelId="{B082F2DE-C3D6-4191-B257-5C2DCDCD27BB}" type="sibTrans" cxnId="{7DB82505-480F-4480-B2AD-069330598327}">
      <dgm:prSet/>
      <dgm:spPr/>
      <dgm:t>
        <a:bodyPr/>
        <a:lstStyle/>
        <a:p>
          <a:endParaRPr lang="en-IN" sz="1400"/>
        </a:p>
      </dgm:t>
    </dgm:pt>
    <dgm:pt modelId="{C9643021-D015-46AC-8FCD-0CA0D44A8EBD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Length</a:t>
          </a:r>
          <a:endParaRPr lang="en-IN" sz="1200" dirty="0">
            <a:latin typeface="Signika" panose="020B0604020202020204" charset="0"/>
          </a:endParaRPr>
        </a:p>
      </dgm:t>
    </dgm:pt>
    <dgm:pt modelId="{AAE20E4F-31EE-462A-A95E-DB5A51B131A8}" type="parTrans" cxnId="{B7FD5B8D-7046-4FB1-B572-B33D8D3F92DF}">
      <dgm:prSet/>
      <dgm:spPr/>
      <dgm:t>
        <a:bodyPr/>
        <a:lstStyle/>
        <a:p>
          <a:endParaRPr lang="en-IN" sz="1400"/>
        </a:p>
      </dgm:t>
    </dgm:pt>
    <dgm:pt modelId="{56363175-BE68-44B8-AB0D-EC0FF848C95A}" type="sibTrans" cxnId="{B7FD5B8D-7046-4FB1-B572-B33D8D3F92DF}">
      <dgm:prSet/>
      <dgm:spPr/>
      <dgm:t>
        <a:bodyPr/>
        <a:lstStyle/>
        <a:p>
          <a:endParaRPr lang="en-IN" sz="1400"/>
        </a:p>
      </dgm:t>
    </dgm:pt>
    <dgm:pt modelId="{F9F6B9FE-DFB4-4233-8EEA-AC21D36E7E22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Proof Reading</a:t>
          </a:r>
          <a:endParaRPr lang="en-IN" sz="1200" dirty="0">
            <a:latin typeface="Signika" panose="020B0604020202020204" charset="0"/>
          </a:endParaRPr>
        </a:p>
      </dgm:t>
    </dgm:pt>
    <dgm:pt modelId="{974502EC-C6C3-410B-A81F-3205F957DDF3}" type="parTrans" cxnId="{3FB00855-B59A-40D1-A7C7-071EC22EA77B}">
      <dgm:prSet/>
      <dgm:spPr/>
      <dgm:t>
        <a:bodyPr/>
        <a:lstStyle/>
        <a:p>
          <a:endParaRPr lang="en-IN" sz="1400"/>
        </a:p>
      </dgm:t>
    </dgm:pt>
    <dgm:pt modelId="{30DE0D84-3D42-4916-9D96-FC2F9A71A5CC}" type="sibTrans" cxnId="{3FB00855-B59A-40D1-A7C7-071EC22EA77B}">
      <dgm:prSet/>
      <dgm:spPr/>
      <dgm:t>
        <a:bodyPr/>
        <a:lstStyle/>
        <a:p>
          <a:endParaRPr lang="en-IN" sz="1400"/>
        </a:p>
      </dgm:t>
    </dgm:pt>
    <dgm:pt modelId="{A593433F-623B-49F6-92E9-3D3286D67FC1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Contact Information</a:t>
          </a:r>
          <a:endParaRPr lang="en-IN" sz="1200" dirty="0">
            <a:latin typeface="Signika" panose="020B0604020202020204" charset="0"/>
          </a:endParaRPr>
        </a:p>
      </dgm:t>
    </dgm:pt>
    <dgm:pt modelId="{374D07D3-2AEC-4BDB-B863-21AC0F2CF44D}" type="parTrans" cxnId="{1339B390-2F76-4FEE-854F-87629351AA0F}">
      <dgm:prSet/>
      <dgm:spPr/>
      <dgm:t>
        <a:bodyPr/>
        <a:lstStyle/>
        <a:p>
          <a:endParaRPr lang="en-IN" sz="1400"/>
        </a:p>
      </dgm:t>
    </dgm:pt>
    <dgm:pt modelId="{697E7321-AC3F-42AC-9659-E8574216ED05}" type="sibTrans" cxnId="{1339B390-2F76-4FEE-854F-87629351AA0F}">
      <dgm:prSet/>
      <dgm:spPr/>
      <dgm:t>
        <a:bodyPr/>
        <a:lstStyle/>
        <a:p>
          <a:endParaRPr lang="en-IN" sz="1400"/>
        </a:p>
      </dgm:t>
    </dgm:pt>
    <dgm:pt modelId="{2A8670C4-C758-42B1-819B-AC36BE8F5865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Chronological order</a:t>
          </a:r>
          <a:endParaRPr lang="en-IN" sz="1200" dirty="0">
            <a:latin typeface="Signika" panose="020B0604020202020204" charset="0"/>
          </a:endParaRPr>
        </a:p>
      </dgm:t>
    </dgm:pt>
    <dgm:pt modelId="{04E3B885-DA19-458A-9595-D4ED88B37C78}" type="parTrans" cxnId="{E297C296-1B6C-4DB0-9FC2-F4F01173BD4F}">
      <dgm:prSet/>
      <dgm:spPr/>
      <dgm:t>
        <a:bodyPr/>
        <a:lstStyle/>
        <a:p>
          <a:endParaRPr lang="en-IN" sz="1400"/>
        </a:p>
      </dgm:t>
    </dgm:pt>
    <dgm:pt modelId="{F709210C-6B20-472C-B320-4BF02A9E8174}" type="sibTrans" cxnId="{E297C296-1B6C-4DB0-9FC2-F4F01173BD4F}">
      <dgm:prSet/>
      <dgm:spPr/>
      <dgm:t>
        <a:bodyPr/>
        <a:lstStyle/>
        <a:p>
          <a:endParaRPr lang="en-IN" sz="1400"/>
        </a:p>
      </dgm:t>
    </dgm:pt>
    <dgm:pt modelId="{25A10C79-CF3E-49C3-97D3-7CEB4AF2215B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Consistency</a:t>
          </a:r>
          <a:endParaRPr lang="en-IN" sz="1200" dirty="0">
            <a:latin typeface="Signika" panose="020B0604020202020204" charset="0"/>
          </a:endParaRPr>
        </a:p>
      </dgm:t>
    </dgm:pt>
    <dgm:pt modelId="{88EEDE5D-E5D3-4A80-9686-0A086C543AB0}" type="parTrans" cxnId="{D97A8D45-9859-44AA-916B-A79EC03329B8}">
      <dgm:prSet/>
      <dgm:spPr/>
      <dgm:t>
        <a:bodyPr/>
        <a:lstStyle/>
        <a:p>
          <a:endParaRPr lang="en-IN" sz="1400"/>
        </a:p>
      </dgm:t>
    </dgm:pt>
    <dgm:pt modelId="{BB6188A7-6FE0-412E-858D-C0F5159471D1}" type="sibTrans" cxnId="{D97A8D45-9859-44AA-916B-A79EC03329B8}">
      <dgm:prSet/>
      <dgm:spPr/>
      <dgm:t>
        <a:bodyPr/>
        <a:lstStyle/>
        <a:p>
          <a:endParaRPr lang="en-IN" sz="1400"/>
        </a:p>
      </dgm:t>
    </dgm:pt>
    <dgm:pt modelId="{D47CBB7C-2BB2-44DC-BC5B-48C1340605C8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Customization</a:t>
          </a:r>
          <a:endParaRPr lang="en-IN" sz="1200" dirty="0">
            <a:latin typeface="Signika" panose="020B0604020202020204" charset="0"/>
          </a:endParaRPr>
        </a:p>
      </dgm:t>
    </dgm:pt>
    <dgm:pt modelId="{0C28863B-6C0F-478A-97D0-5A5F205C2B98}" type="parTrans" cxnId="{9598F215-1532-48C8-83C5-AED6740468E2}">
      <dgm:prSet/>
      <dgm:spPr/>
      <dgm:t>
        <a:bodyPr/>
        <a:lstStyle/>
        <a:p>
          <a:endParaRPr lang="en-IN" sz="1400"/>
        </a:p>
      </dgm:t>
    </dgm:pt>
    <dgm:pt modelId="{A15F8ACD-A0B8-4430-BB02-AB5254298DF0}" type="sibTrans" cxnId="{9598F215-1532-48C8-83C5-AED6740468E2}">
      <dgm:prSet/>
      <dgm:spPr/>
      <dgm:t>
        <a:bodyPr/>
        <a:lstStyle/>
        <a:p>
          <a:endParaRPr lang="en-IN" sz="1400"/>
        </a:p>
      </dgm:t>
    </dgm:pt>
    <dgm:pt modelId="{C9F0AD85-7BCC-4093-906E-261FA2BAF708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White Space</a:t>
          </a:r>
          <a:endParaRPr lang="en-IN" sz="1200" dirty="0">
            <a:latin typeface="Signika" panose="020B0604020202020204" charset="0"/>
          </a:endParaRPr>
        </a:p>
      </dgm:t>
    </dgm:pt>
    <dgm:pt modelId="{C9D84625-DEA4-48B1-B07F-551FFCAF7E58}" type="parTrans" cxnId="{A307D1A5-EBF9-427E-A19C-5B34F9A271BF}">
      <dgm:prSet/>
      <dgm:spPr/>
      <dgm:t>
        <a:bodyPr/>
        <a:lstStyle/>
        <a:p>
          <a:endParaRPr lang="en-IN" sz="1400"/>
        </a:p>
      </dgm:t>
    </dgm:pt>
    <dgm:pt modelId="{0EF8F32C-680B-4213-9452-FF09F6CB928C}" type="sibTrans" cxnId="{A307D1A5-EBF9-427E-A19C-5B34F9A271BF}">
      <dgm:prSet/>
      <dgm:spPr/>
      <dgm:t>
        <a:bodyPr/>
        <a:lstStyle/>
        <a:p>
          <a:endParaRPr lang="en-IN" sz="1400"/>
        </a:p>
      </dgm:t>
    </dgm:pt>
    <dgm:pt modelId="{8E2185DA-803B-4DC2-AC8F-A70E741F2D0A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Professionalism</a:t>
          </a:r>
          <a:endParaRPr lang="en-IN" sz="1200" dirty="0">
            <a:latin typeface="Signika" panose="020B0604020202020204" charset="0"/>
          </a:endParaRPr>
        </a:p>
      </dgm:t>
    </dgm:pt>
    <dgm:pt modelId="{5F23AB22-F65A-4D3D-9501-853BFC86C432}" type="parTrans" cxnId="{AD93B657-4B2A-4E6B-8CDB-9DB1A7201A4B}">
      <dgm:prSet/>
      <dgm:spPr/>
      <dgm:t>
        <a:bodyPr/>
        <a:lstStyle/>
        <a:p>
          <a:endParaRPr lang="en-IN" sz="1400"/>
        </a:p>
      </dgm:t>
    </dgm:pt>
    <dgm:pt modelId="{F2EE641F-23AF-4C56-BBF6-BFA4F356160F}" type="sibTrans" cxnId="{AD93B657-4B2A-4E6B-8CDB-9DB1A7201A4B}">
      <dgm:prSet/>
      <dgm:spPr/>
      <dgm:t>
        <a:bodyPr/>
        <a:lstStyle/>
        <a:p>
          <a:endParaRPr lang="en-IN" sz="1400"/>
        </a:p>
      </dgm:t>
    </dgm:pt>
    <dgm:pt modelId="{4F5C41C7-1E26-4F64-8D05-4975849525B0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sz="1200" dirty="0">
              <a:latin typeface="Signika" panose="020B0604020202020204" charset="0"/>
            </a:rPr>
            <a:t>Online Presence</a:t>
          </a:r>
          <a:endParaRPr lang="en-IN" sz="1200" dirty="0">
            <a:latin typeface="Signika" panose="020B0604020202020204" charset="0"/>
          </a:endParaRPr>
        </a:p>
      </dgm:t>
    </dgm:pt>
    <dgm:pt modelId="{273742B6-8BE3-4FE0-A0DA-DB1E9BE170B9}" type="parTrans" cxnId="{DDBC875B-1BD2-4BE4-AB97-0B2DC3E3425A}">
      <dgm:prSet/>
      <dgm:spPr/>
      <dgm:t>
        <a:bodyPr/>
        <a:lstStyle/>
        <a:p>
          <a:endParaRPr lang="en-IN" sz="1400"/>
        </a:p>
      </dgm:t>
    </dgm:pt>
    <dgm:pt modelId="{C208037C-6706-463D-907E-0BC2A8CDC672}" type="sibTrans" cxnId="{DDBC875B-1BD2-4BE4-AB97-0B2DC3E3425A}">
      <dgm:prSet/>
      <dgm:spPr/>
      <dgm:t>
        <a:bodyPr/>
        <a:lstStyle/>
        <a:p>
          <a:endParaRPr lang="en-IN" sz="1400"/>
        </a:p>
      </dgm:t>
    </dgm:pt>
    <dgm:pt modelId="{90119A5A-BA13-47CC-8A9F-DDF9F9E712E7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3BDBF5AC-CFC2-491B-BFEC-F743168B22E0}" type="pres">
      <dgm:prSet presAssocID="{F1919C5F-0B60-4BF3-BB16-2411330B6D6E}" presName="node" presStyleLbl="node1" presStyleIdx="0" presStyleCnt="18">
        <dgm:presLayoutVars>
          <dgm:bulletEnabled val="1"/>
        </dgm:presLayoutVars>
      </dgm:prSet>
      <dgm:spPr/>
    </dgm:pt>
    <dgm:pt modelId="{3DB1F8F8-68FA-4210-8DE8-DC6D43B65DFD}" type="pres">
      <dgm:prSet presAssocID="{63097716-4372-4815-BF12-7CFEEC400250}" presName="sibTrans" presStyleLbl="sibTrans2D1" presStyleIdx="0" presStyleCnt="17"/>
      <dgm:spPr/>
    </dgm:pt>
    <dgm:pt modelId="{7705DE47-38CC-477E-A172-71C8C0229BBF}" type="pres">
      <dgm:prSet presAssocID="{63097716-4372-4815-BF12-7CFEEC400250}" presName="connectorText" presStyleLbl="sibTrans2D1" presStyleIdx="0" presStyleCnt="17"/>
      <dgm:spPr/>
    </dgm:pt>
    <dgm:pt modelId="{E027E7BB-1764-4231-9A2B-7A3C67BA9B3E}" type="pres">
      <dgm:prSet presAssocID="{7A0FF740-DB5C-4467-9861-7FC9921D3C86}" presName="node" presStyleLbl="node1" presStyleIdx="1" presStyleCnt="18" custScaleX="118016">
        <dgm:presLayoutVars>
          <dgm:bulletEnabled val="1"/>
        </dgm:presLayoutVars>
      </dgm:prSet>
      <dgm:spPr/>
    </dgm:pt>
    <dgm:pt modelId="{FCE1D9C8-C37B-4D3D-9FE1-552336F27B01}" type="pres">
      <dgm:prSet presAssocID="{F40889E7-3941-4C23-BB2B-BFBDBDCA3A47}" presName="sibTrans" presStyleLbl="sibTrans2D1" presStyleIdx="1" presStyleCnt="17"/>
      <dgm:spPr/>
    </dgm:pt>
    <dgm:pt modelId="{64CC540D-9DBA-46D5-BDF0-37342364F940}" type="pres">
      <dgm:prSet presAssocID="{F40889E7-3941-4C23-BB2B-BFBDBDCA3A47}" presName="connectorText" presStyleLbl="sibTrans2D1" presStyleIdx="1" presStyleCnt="17"/>
      <dgm:spPr/>
    </dgm:pt>
    <dgm:pt modelId="{A22D33E4-833A-4606-9A09-30E529D97DCD}" type="pres">
      <dgm:prSet presAssocID="{BF5B8599-F8D7-4B25-9EF0-C9B6BD21143E}" presName="node" presStyleLbl="node1" presStyleIdx="2" presStyleCnt="18">
        <dgm:presLayoutVars>
          <dgm:bulletEnabled val="1"/>
        </dgm:presLayoutVars>
      </dgm:prSet>
      <dgm:spPr/>
    </dgm:pt>
    <dgm:pt modelId="{9B3AEB94-0379-4ACF-BA91-66A047DBCE91}" type="pres">
      <dgm:prSet presAssocID="{345B12C9-38E1-43BE-8245-A6EAA787DE32}" presName="sibTrans" presStyleLbl="sibTrans2D1" presStyleIdx="2" presStyleCnt="17"/>
      <dgm:spPr/>
    </dgm:pt>
    <dgm:pt modelId="{9266BC9A-95F1-4EB9-A8DB-0F6AC3717C30}" type="pres">
      <dgm:prSet presAssocID="{345B12C9-38E1-43BE-8245-A6EAA787DE32}" presName="connectorText" presStyleLbl="sibTrans2D1" presStyleIdx="2" presStyleCnt="17"/>
      <dgm:spPr/>
    </dgm:pt>
    <dgm:pt modelId="{E91D524C-A0D9-4EFA-A0A3-436664BC0461}" type="pres">
      <dgm:prSet presAssocID="{AA5BEBD6-EF45-4E34-8CF0-9F0D5553477F}" presName="node" presStyleLbl="node1" presStyleIdx="3" presStyleCnt="18">
        <dgm:presLayoutVars>
          <dgm:bulletEnabled val="1"/>
        </dgm:presLayoutVars>
      </dgm:prSet>
      <dgm:spPr/>
    </dgm:pt>
    <dgm:pt modelId="{96E26DF5-2804-4533-BA97-0059C0BD520B}" type="pres">
      <dgm:prSet presAssocID="{D435F65B-0CDE-428C-93FA-6421706682BE}" presName="sibTrans" presStyleLbl="sibTrans2D1" presStyleIdx="3" presStyleCnt="17"/>
      <dgm:spPr/>
    </dgm:pt>
    <dgm:pt modelId="{94B05D51-F898-404A-8B01-FA69CEDC382A}" type="pres">
      <dgm:prSet presAssocID="{D435F65B-0CDE-428C-93FA-6421706682BE}" presName="connectorText" presStyleLbl="sibTrans2D1" presStyleIdx="3" presStyleCnt="17"/>
      <dgm:spPr/>
    </dgm:pt>
    <dgm:pt modelId="{99343E8D-552F-4ADB-9C7A-0BD46E2AB9A1}" type="pres">
      <dgm:prSet presAssocID="{75F7C8EF-6B7F-4290-831F-7A655521ED87}" presName="node" presStyleLbl="node1" presStyleIdx="4" presStyleCnt="18" custScaleX="117992">
        <dgm:presLayoutVars>
          <dgm:bulletEnabled val="1"/>
        </dgm:presLayoutVars>
      </dgm:prSet>
      <dgm:spPr/>
    </dgm:pt>
    <dgm:pt modelId="{BA4923E0-A01A-401E-833C-E4E3CC07F1D6}" type="pres">
      <dgm:prSet presAssocID="{D8390A8D-6047-4C9F-94CF-4081F3380299}" presName="sibTrans" presStyleLbl="sibTrans2D1" presStyleIdx="4" presStyleCnt="17"/>
      <dgm:spPr/>
    </dgm:pt>
    <dgm:pt modelId="{AE7C85B6-8F8A-4571-BB43-C5DB5F9EC00F}" type="pres">
      <dgm:prSet presAssocID="{D8390A8D-6047-4C9F-94CF-4081F3380299}" presName="connectorText" presStyleLbl="sibTrans2D1" presStyleIdx="4" presStyleCnt="17"/>
      <dgm:spPr/>
    </dgm:pt>
    <dgm:pt modelId="{41CCBCBF-66C7-4DD3-BE2C-458D16E9F5C8}" type="pres">
      <dgm:prSet presAssocID="{F3A6676C-F818-40D5-94B3-5D45CFEF4FBD}" presName="node" presStyleLbl="node1" presStyleIdx="5" presStyleCnt="18">
        <dgm:presLayoutVars>
          <dgm:bulletEnabled val="1"/>
        </dgm:presLayoutVars>
      </dgm:prSet>
      <dgm:spPr/>
    </dgm:pt>
    <dgm:pt modelId="{A6FCB57C-5E09-4F97-A212-A285D8F50403}" type="pres">
      <dgm:prSet presAssocID="{B5FCD89D-91F8-40DB-852F-E9185FF770F0}" presName="sibTrans" presStyleLbl="sibTrans2D1" presStyleIdx="5" presStyleCnt="17" custAng="21151867"/>
      <dgm:spPr/>
    </dgm:pt>
    <dgm:pt modelId="{2974C879-B0FB-46A3-B22B-FF535BEB9B2D}" type="pres">
      <dgm:prSet presAssocID="{B5FCD89D-91F8-40DB-852F-E9185FF770F0}" presName="connectorText" presStyleLbl="sibTrans2D1" presStyleIdx="5" presStyleCnt="17"/>
      <dgm:spPr/>
    </dgm:pt>
    <dgm:pt modelId="{F842F28F-FB18-49DB-B35B-8420E52B3C2B}" type="pres">
      <dgm:prSet presAssocID="{00038584-08EB-4744-979B-85A4E7523052}" presName="node" presStyleLbl="node1" presStyleIdx="6" presStyleCnt="18" custScaleX="126220">
        <dgm:presLayoutVars>
          <dgm:bulletEnabled val="1"/>
        </dgm:presLayoutVars>
      </dgm:prSet>
      <dgm:spPr/>
    </dgm:pt>
    <dgm:pt modelId="{DDA01991-F699-4039-9A20-396075A39444}" type="pres">
      <dgm:prSet presAssocID="{FD9FDFAD-6320-411D-A5C3-BF9FF547AEEF}" presName="sibTrans" presStyleLbl="sibTrans2D1" presStyleIdx="6" presStyleCnt="17"/>
      <dgm:spPr/>
    </dgm:pt>
    <dgm:pt modelId="{E99E0C06-4F90-40E4-9EB7-AEFBE5C4A9FC}" type="pres">
      <dgm:prSet presAssocID="{FD9FDFAD-6320-411D-A5C3-BF9FF547AEEF}" presName="connectorText" presStyleLbl="sibTrans2D1" presStyleIdx="6" presStyleCnt="17"/>
      <dgm:spPr/>
    </dgm:pt>
    <dgm:pt modelId="{1C8AB691-C738-4FCD-8EE1-434F1B21119B}" type="pres">
      <dgm:prSet presAssocID="{BF963CA9-262E-4F25-9A96-FA2228717EBA}" presName="node" presStyleLbl="node1" presStyleIdx="7" presStyleCnt="18">
        <dgm:presLayoutVars>
          <dgm:bulletEnabled val="1"/>
        </dgm:presLayoutVars>
      </dgm:prSet>
      <dgm:spPr/>
    </dgm:pt>
    <dgm:pt modelId="{BADD0776-F7D0-4555-8E14-F887456F674D}" type="pres">
      <dgm:prSet presAssocID="{894E8A59-5BD5-4654-B18A-94EE6FBBF474}" presName="sibTrans" presStyleLbl="sibTrans2D1" presStyleIdx="7" presStyleCnt="17"/>
      <dgm:spPr/>
    </dgm:pt>
    <dgm:pt modelId="{B1293DA6-371D-4316-AC64-E40577DA636E}" type="pres">
      <dgm:prSet presAssocID="{894E8A59-5BD5-4654-B18A-94EE6FBBF474}" presName="connectorText" presStyleLbl="sibTrans2D1" presStyleIdx="7" presStyleCnt="17"/>
      <dgm:spPr/>
    </dgm:pt>
    <dgm:pt modelId="{732E5DDD-ABAD-41B9-90CD-40DE983D4A0A}" type="pres">
      <dgm:prSet presAssocID="{3E1864CA-AEC4-4BDD-9255-DC8FB0FE0C17}" presName="node" presStyleLbl="node1" presStyleIdx="8" presStyleCnt="18">
        <dgm:presLayoutVars>
          <dgm:bulletEnabled val="1"/>
        </dgm:presLayoutVars>
      </dgm:prSet>
      <dgm:spPr/>
    </dgm:pt>
    <dgm:pt modelId="{718F73AF-E435-4CE1-A14D-437F1A589500}" type="pres">
      <dgm:prSet presAssocID="{B082F2DE-C3D6-4191-B257-5C2DCDCD27BB}" presName="sibTrans" presStyleLbl="sibTrans2D1" presStyleIdx="8" presStyleCnt="17"/>
      <dgm:spPr/>
    </dgm:pt>
    <dgm:pt modelId="{B3C0BDA6-1B74-4A27-ADCE-C98B928ADE00}" type="pres">
      <dgm:prSet presAssocID="{B082F2DE-C3D6-4191-B257-5C2DCDCD27BB}" presName="connectorText" presStyleLbl="sibTrans2D1" presStyleIdx="8" presStyleCnt="17"/>
      <dgm:spPr/>
    </dgm:pt>
    <dgm:pt modelId="{0A0D3FAB-E940-4531-B8D5-DAA6962C4A50}" type="pres">
      <dgm:prSet presAssocID="{C9643021-D015-46AC-8FCD-0CA0D44A8EBD}" presName="node" presStyleLbl="node1" presStyleIdx="9" presStyleCnt="18">
        <dgm:presLayoutVars>
          <dgm:bulletEnabled val="1"/>
        </dgm:presLayoutVars>
      </dgm:prSet>
      <dgm:spPr/>
    </dgm:pt>
    <dgm:pt modelId="{E262C123-5145-4856-9E0F-898FB486F671}" type="pres">
      <dgm:prSet presAssocID="{56363175-BE68-44B8-AB0D-EC0FF848C95A}" presName="sibTrans" presStyleLbl="sibTrans2D1" presStyleIdx="9" presStyleCnt="17"/>
      <dgm:spPr/>
    </dgm:pt>
    <dgm:pt modelId="{3EC4D68E-AF3C-4639-A6A6-F2124277183A}" type="pres">
      <dgm:prSet presAssocID="{56363175-BE68-44B8-AB0D-EC0FF848C95A}" presName="connectorText" presStyleLbl="sibTrans2D1" presStyleIdx="9" presStyleCnt="17"/>
      <dgm:spPr/>
    </dgm:pt>
    <dgm:pt modelId="{B3AAC8B0-9F74-4CA3-BA6B-6D6943103840}" type="pres">
      <dgm:prSet presAssocID="{F9F6B9FE-DFB4-4233-8EEA-AC21D36E7E22}" presName="node" presStyleLbl="node1" presStyleIdx="10" presStyleCnt="18">
        <dgm:presLayoutVars>
          <dgm:bulletEnabled val="1"/>
        </dgm:presLayoutVars>
      </dgm:prSet>
      <dgm:spPr/>
    </dgm:pt>
    <dgm:pt modelId="{6CC71C37-26A6-404B-BF31-13E1961EA628}" type="pres">
      <dgm:prSet presAssocID="{30DE0D84-3D42-4916-9D96-FC2F9A71A5CC}" presName="sibTrans" presStyleLbl="sibTrans2D1" presStyleIdx="10" presStyleCnt="17"/>
      <dgm:spPr/>
    </dgm:pt>
    <dgm:pt modelId="{4DE5F07F-0D64-45CF-8FB8-655A81E1DE1F}" type="pres">
      <dgm:prSet presAssocID="{30DE0D84-3D42-4916-9D96-FC2F9A71A5CC}" presName="connectorText" presStyleLbl="sibTrans2D1" presStyleIdx="10" presStyleCnt="17"/>
      <dgm:spPr/>
    </dgm:pt>
    <dgm:pt modelId="{28DD46A2-24F8-4EEA-8C5C-93183F1FE7A9}" type="pres">
      <dgm:prSet presAssocID="{A593433F-623B-49F6-92E9-3D3286D67FC1}" presName="node" presStyleLbl="node1" presStyleIdx="11" presStyleCnt="18">
        <dgm:presLayoutVars>
          <dgm:bulletEnabled val="1"/>
        </dgm:presLayoutVars>
      </dgm:prSet>
      <dgm:spPr/>
    </dgm:pt>
    <dgm:pt modelId="{FCAE6583-1FEA-4D1B-B6EB-31268F2A1575}" type="pres">
      <dgm:prSet presAssocID="{697E7321-AC3F-42AC-9659-E8574216ED05}" presName="sibTrans" presStyleLbl="sibTrans2D1" presStyleIdx="11" presStyleCnt="17"/>
      <dgm:spPr/>
    </dgm:pt>
    <dgm:pt modelId="{98CDB2E1-6BE8-4BEA-9BC6-631E9C8ADDF9}" type="pres">
      <dgm:prSet presAssocID="{697E7321-AC3F-42AC-9659-E8574216ED05}" presName="connectorText" presStyleLbl="sibTrans2D1" presStyleIdx="11" presStyleCnt="17"/>
      <dgm:spPr/>
    </dgm:pt>
    <dgm:pt modelId="{3620D31A-FA76-423A-A3AC-34A06459208D}" type="pres">
      <dgm:prSet presAssocID="{2A8670C4-C758-42B1-819B-AC36BE8F5865}" presName="node" presStyleLbl="node1" presStyleIdx="12" presStyleCnt="18" custScaleX="110779">
        <dgm:presLayoutVars>
          <dgm:bulletEnabled val="1"/>
        </dgm:presLayoutVars>
      </dgm:prSet>
      <dgm:spPr/>
    </dgm:pt>
    <dgm:pt modelId="{8CDC56F6-2E50-418B-A41D-8892A86FD98F}" type="pres">
      <dgm:prSet presAssocID="{F709210C-6B20-472C-B320-4BF02A9E8174}" presName="sibTrans" presStyleLbl="sibTrans2D1" presStyleIdx="12" presStyleCnt="17"/>
      <dgm:spPr/>
    </dgm:pt>
    <dgm:pt modelId="{22962DC2-8D75-495E-8610-CA1CAB07DE6B}" type="pres">
      <dgm:prSet presAssocID="{F709210C-6B20-472C-B320-4BF02A9E8174}" presName="connectorText" presStyleLbl="sibTrans2D1" presStyleIdx="12" presStyleCnt="17"/>
      <dgm:spPr/>
    </dgm:pt>
    <dgm:pt modelId="{9F390E72-13FB-4653-8A0B-8A909D8AC428}" type="pres">
      <dgm:prSet presAssocID="{25A10C79-CF3E-49C3-97D3-7CEB4AF2215B}" presName="node" presStyleLbl="node1" presStyleIdx="13" presStyleCnt="18">
        <dgm:presLayoutVars>
          <dgm:bulletEnabled val="1"/>
        </dgm:presLayoutVars>
      </dgm:prSet>
      <dgm:spPr/>
    </dgm:pt>
    <dgm:pt modelId="{1B881BC8-E362-4C08-8D1F-2C67EE87C5A3}" type="pres">
      <dgm:prSet presAssocID="{BB6188A7-6FE0-412E-858D-C0F5159471D1}" presName="sibTrans" presStyleLbl="sibTrans2D1" presStyleIdx="13" presStyleCnt="17"/>
      <dgm:spPr/>
    </dgm:pt>
    <dgm:pt modelId="{A9FD41E6-CAE4-44A5-BDC4-129707447637}" type="pres">
      <dgm:prSet presAssocID="{BB6188A7-6FE0-412E-858D-C0F5159471D1}" presName="connectorText" presStyleLbl="sibTrans2D1" presStyleIdx="13" presStyleCnt="17"/>
      <dgm:spPr/>
    </dgm:pt>
    <dgm:pt modelId="{0DBB469D-C3FB-42AE-B57C-215DB397656E}" type="pres">
      <dgm:prSet presAssocID="{D47CBB7C-2BB2-44DC-BC5B-48C1340605C8}" presName="node" presStyleLbl="node1" presStyleIdx="14" presStyleCnt="18" custScaleX="120508">
        <dgm:presLayoutVars>
          <dgm:bulletEnabled val="1"/>
        </dgm:presLayoutVars>
      </dgm:prSet>
      <dgm:spPr/>
    </dgm:pt>
    <dgm:pt modelId="{D37EEF66-4D41-438E-8EBF-32CC4FEA1D82}" type="pres">
      <dgm:prSet presAssocID="{A15F8ACD-A0B8-4430-BB02-AB5254298DF0}" presName="sibTrans" presStyleLbl="sibTrans2D1" presStyleIdx="14" presStyleCnt="17"/>
      <dgm:spPr/>
    </dgm:pt>
    <dgm:pt modelId="{CAEBFCFB-D82C-471E-BC6C-0C7947E56B32}" type="pres">
      <dgm:prSet presAssocID="{A15F8ACD-A0B8-4430-BB02-AB5254298DF0}" presName="connectorText" presStyleLbl="sibTrans2D1" presStyleIdx="14" presStyleCnt="17"/>
      <dgm:spPr/>
    </dgm:pt>
    <dgm:pt modelId="{FB904FAD-AB15-4C63-B6F9-107626AD7A06}" type="pres">
      <dgm:prSet presAssocID="{C9F0AD85-7BCC-4093-906E-261FA2BAF708}" presName="node" presStyleLbl="node1" presStyleIdx="15" presStyleCnt="18">
        <dgm:presLayoutVars>
          <dgm:bulletEnabled val="1"/>
        </dgm:presLayoutVars>
      </dgm:prSet>
      <dgm:spPr/>
    </dgm:pt>
    <dgm:pt modelId="{5B0123F0-EF52-4635-97A9-D74821C74081}" type="pres">
      <dgm:prSet presAssocID="{0EF8F32C-680B-4213-9452-FF09F6CB928C}" presName="sibTrans" presStyleLbl="sibTrans2D1" presStyleIdx="15" presStyleCnt="17"/>
      <dgm:spPr/>
    </dgm:pt>
    <dgm:pt modelId="{0BA09849-097F-4AE4-9E28-E6262BFCF58D}" type="pres">
      <dgm:prSet presAssocID="{0EF8F32C-680B-4213-9452-FF09F6CB928C}" presName="connectorText" presStyleLbl="sibTrans2D1" presStyleIdx="15" presStyleCnt="17"/>
      <dgm:spPr/>
    </dgm:pt>
    <dgm:pt modelId="{80B7B3BF-D261-44B0-8D20-68851FA5559B}" type="pres">
      <dgm:prSet presAssocID="{8E2185DA-803B-4DC2-AC8F-A70E741F2D0A}" presName="node" presStyleLbl="node1" presStyleIdx="16" presStyleCnt="18" custScaleX="122434">
        <dgm:presLayoutVars>
          <dgm:bulletEnabled val="1"/>
        </dgm:presLayoutVars>
      </dgm:prSet>
      <dgm:spPr/>
    </dgm:pt>
    <dgm:pt modelId="{4392B14D-5401-4E33-8E26-CB3FA6BC0C97}" type="pres">
      <dgm:prSet presAssocID="{F2EE641F-23AF-4C56-BBF6-BFA4F356160F}" presName="sibTrans" presStyleLbl="sibTrans2D1" presStyleIdx="16" presStyleCnt="17"/>
      <dgm:spPr/>
    </dgm:pt>
    <dgm:pt modelId="{F03578BA-59D3-4EB3-98F8-A9420C3F53C2}" type="pres">
      <dgm:prSet presAssocID="{F2EE641F-23AF-4C56-BBF6-BFA4F356160F}" presName="connectorText" presStyleLbl="sibTrans2D1" presStyleIdx="16" presStyleCnt="17"/>
      <dgm:spPr/>
    </dgm:pt>
    <dgm:pt modelId="{3E7EB846-A4C9-4D03-BCE4-757C08AD0B5A}" type="pres">
      <dgm:prSet presAssocID="{4F5C41C7-1E26-4F64-8D05-4975849525B0}" presName="node" presStyleLbl="node1" presStyleIdx="17" presStyleCnt="18">
        <dgm:presLayoutVars>
          <dgm:bulletEnabled val="1"/>
        </dgm:presLayoutVars>
      </dgm:prSet>
      <dgm:spPr/>
    </dgm:pt>
  </dgm:ptLst>
  <dgm:cxnLst>
    <dgm:cxn modelId="{7DB82505-480F-4480-B2AD-069330598327}" srcId="{961CE468-5611-453E-96F8-F555B8B701A5}" destId="{3E1864CA-AEC4-4BDD-9255-DC8FB0FE0C17}" srcOrd="8" destOrd="0" parTransId="{9FDBC6AD-F417-46CC-80BD-C2ED2965A332}" sibTransId="{B082F2DE-C3D6-4191-B257-5C2DCDCD27BB}"/>
    <dgm:cxn modelId="{F0B6E20E-C173-4589-BDE8-4B43A0FCAA18}" type="presOf" srcId="{A15F8ACD-A0B8-4430-BB02-AB5254298DF0}" destId="{D37EEF66-4D41-438E-8EBF-32CC4FEA1D82}" srcOrd="0" destOrd="0" presId="urn:microsoft.com/office/officeart/2005/8/layout/process5"/>
    <dgm:cxn modelId="{DBC29B10-008F-4BD8-8CC3-9846941234FC}" type="presOf" srcId="{F3A6676C-F818-40D5-94B3-5D45CFEF4FBD}" destId="{41CCBCBF-66C7-4DD3-BE2C-458D16E9F5C8}" srcOrd="0" destOrd="0" presId="urn:microsoft.com/office/officeart/2005/8/layout/process5"/>
    <dgm:cxn modelId="{21072D15-D88D-43D8-91A0-C4E77674388A}" type="presOf" srcId="{0EF8F32C-680B-4213-9452-FF09F6CB928C}" destId="{0BA09849-097F-4AE4-9E28-E6262BFCF58D}" srcOrd="1" destOrd="0" presId="urn:microsoft.com/office/officeart/2005/8/layout/process5"/>
    <dgm:cxn modelId="{9598F215-1532-48C8-83C5-AED6740468E2}" srcId="{961CE468-5611-453E-96F8-F555B8B701A5}" destId="{D47CBB7C-2BB2-44DC-BC5B-48C1340605C8}" srcOrd="14" destOrd="0" parTransId="{0C28863B-6C0F-478A-97D0-5A5F205C2B98}" sibTransId="{A15F8ACD-A0B8-4430-BB02-AB5254298DF0}"/>
    <dgm:cxn modelId="{24DC8217-2CF8-4841-8169-0881153523E4}" type="presOf" srcId="{FD9FDFAD-6320-411D-A5C3-BF9FF547AEEF}" destId="{E99E0C06-4F90-40E4-9EB7-AEFBE5C4A9FC}" srcOrd="1" destOrd="0" presId="urn:microsoft.com/office/officeart/2005/8/layout/process5"/>
    <dgm:cxn modelId="{6F3B3B18-5FC1-473F-9443-D7E025526893}" type="presOf" srcId="{B5FCD89D-91F8-40DB-852F-E9185FF770F0}" destId="{2974C879-B0FB-46A3-B22B-FF535BEB9B2D}" srcOrd="1" destOrd="0" presId="urn:microsoft.com/office/officeart/2005/8/layout/process5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0E65271C-A7C5-4D8C-8B5D-D9631FDCC231}" type="presOf" srcId="{345B12C9-38E1-43BE-8245-A6EAA787DE32}" destId="{9B3AEB94-0379-4ACF-BA91-66A047DBCE91}" srcOrd="0" destOrd="0" presId="urn:microsoft.com/office/officeart/2005/8/layout/process5"/>
    <dgm:cxn modelId="{8E1BF91E-B788-4AC2-BBF4-3ED230C604B7}" type="presOf" srcId="{F1919C5F-0B60-4BF3-BB16-2411330B6D6E}" destId="{3BDBF5AC-CFC2-491B-BFEC-F743168B22E0}" srcOrd="0" destOrd="0" presId="urn:microsoft.com/office/officeart/2005/8/layout/process5"/>
    <dgm:cxn modelId="{01CD3D1F-4C05-4953-8654-4208C950B65E}" type="presOf" srcId="{63097716-4372-4815-BF12-7CFEEC400250}" destId="{7705DE47-38CC-477E-A172-71C8C0229BBF}" srcOrd="1" destOrd="0" presId="urn:microsoft.com/office/officeart/2005/8/layout/process5"/>
    <dgm:cxn modelId="{2009B426-84E6-4532-91D9-B86875F6E10E}" type="presOf" srcId="{F40889E7-3941-4C23-BB2B-BFBDBDCA3A47}" destId="{64CC540D-9DBA-46D5-BDF0-37342364F940}" srcOrd="1" destOrd="0" presId="urn:microsoft.com/office/officeart/2005/8/layout/process5"/>
    <dgm:cxn modelId="{CD45FC2A-7840-46CF-89F4-7DE15565FF02}" type="presOf" srcId="{00038584-08EB-4744-979B-85A4E7523052}" destId="{F842F28F-FB18-49DB-B35B-8420E52B3C2B}" srcOrd="0" destOrd="0" presId="urn:microsoft.com/office/officeart/2005/8/layout/process5"/>
    <dgm:cxn modelId="{CDC1AE2F-1F57-4320-9544-B9351DC49A8D}" type="presOf" srcId="{894E8A59-5BD5-4654-B18A-94EE6FBBF474}" destId="{BADD0776-F7D0-4555-8E14-F887456F674D}" srcOrd="0" destOrd="0" presId="urn:microsoft.com/office/officeart/2005/8/layout/process5"/>
    <dgm:cxn modelId="{E4FDB530-7A6A-4E86-90C6-6874A87FF491}" type="presOf" srcId="{D8390A8D-6047-4C9F-94CF-4081F3380299}" destId="{AE7C85B6-8F8A-4571-BB43-C5DB5F9EC00F}" srcOrd="1" destOrd="0" presId="urn:microsoft.com/office/officeart/2005/8/layout/process5"/>
    <dgm:cxn modelId="{AB51E233-0717-4D97-AD64-1193D6DA7295}" type="presOf" srcId="{63097716-4372-4815-BF12-7CFEEC400250}" destId="{3DB1F8F8-68FA-4210-8DE8-DC6D43B65DFD}" srcOrd="0" destOrd="0" presId="urn:microsoft.com/office/officeart/2005/8/layout/process5"/>
    <dgm:cxn modelId="{80299137-C4CF-4446-A43A-681DAA7F7AF2}" type="presOf" srcId="{8E2185DA-803B-4DC2-AC8F-A70E741F2D0A}" destId="{80B7B3BF-D261-44B0-8D20-68851FA5559B}" srcOrd="0" destOrd="0" presId="urn:microsoft.com/office/officeart/2005/8/layout/process5"/>
    <dgm:cxn modelId="{CE49AA3A-551D-49A0-B794-631F42B76152}" type="presOf" srcId="{BB6188A7-6FE0-412E-858D-C0F5159471D1}" destId="{A9FD41E6-CAE4-44A5-BDC4-129707447637}" srcOrd="1" destOrd="0" presId="urn:microsoft.com/office/officeart/2005/8/layout/process5"/>
    <dgm:cxn modelId="{515B7A40-579F-4E40-B46D-4B81E87AD61B}" type="presOf" srcId="{961CE468-5611-453E-96F8-F555B8B701A5}" destId="{90119A5A-BA13-47CC-8A9F-DDF9F9E712E7}" srcOrd="0" destOrd="0" presId="urn:microsoft.com/office/officeart/2005/8/layout/process5"/>
    <dgm:cxn modelId="{DDBC875B-1BD2-4BE4-AB97-0B2DC3E3425A}" srcId="{961CE468-5611-453E-96F8-F555B8B701A5}" destId="{4F5C41C7-1E26-4F64-8D05-4975849525B0}" srcOrd="17" destOrd="0" parTransId="{273742B6-8BE3-4FE0-A0DA-DB1E9BE170B9}" sibTransId="{C208037C-6706-463D-907E-0BC2A8CDC672}"/>
    <dgm:cxn modelId="{D6F1F05C-7E05-428D-B0CA-4F732FE90147}" type="presOf" srcId="{F9F6B9FE-DFB4-4233-8EEA-AC21D36E7E22}" destId="{B3AAC8B0-9F74-4CA3-BA6B-6D6943103840}" srcOrd="0" destOrd="0" presId="urn:microsoft.com/office/officeart/2005/8/layout/process5"/>
    <dgm:cxn modelId="{D97A8D45-9859-44AA-916B-A79EC03329B8}" srcId="{961CE468-5611-453E-96F8-F555B8B701A5}" destId="{25A10C79-CF3E-49C3-97D3-7CEB4AF2215B}" srcOrd="13" destOrd="0" parTransId="{88EEDE5D-E5D3-4A80-9686-0A086C543AB0}" sibTransId="{BB6188A7-6FE0-412E-858D-C0F5159471D1}"/>
    <dgm:cxn modelId="{C3FF1446-D186-42F4-A908-44E87C6810E5}" type="presOf" srcId="{D435F65B-0CDE-428C-93FA-6421706682BE}" destId="{96E26DF5-2804-4533-BA97-0059C0BD520B}" srcOrd="0" destOrd="0" presId="urn:microsoft.com/office/officeart/2005/8/layout/process5"/>
    <dgm:cxn modelId="{E7AF9C47-EC50-4B6A-ACF0-6F5781A324D8}" type="presOf" srcId="{D8390A8D-6047-4C9F-94CF-4081F3380299}" destId="{BA4923E0-A01A-401E-833C-E4E3CC07F1D6}" srcOrd="0" destOrd="0" presId="urn:microsoft.com/office/officeart/2005/8/layout/process5"/>
    <dgm:cxn modelId="{9CC5A148-8D95-48A3-9051-BC1CBB0BBE67}" type="presOf" srcId="{2A8670C4-C758-42B1-819B-AC36BE8F5865}" destId="{3620D31A-FA76-423A-A3AC-34A06459208D}" srcOrd="0" destOrd="0" presId="urn:microsoft.com/office/officeart/2005/8/layout/process5"/>
    <dgm:cxn modelId="{80CFE068-1330-43B6-9AB7-B8FD07921838}" type="presOf" srcId="{F2EE641F-23AF-4C56-BBF6-BFA4F356160F}" destId="{F03578BA-59D3-4EB3-98F8-A9420C3F53C2}" srcOrd="1" destOrd="0" presId="urn:microsoft.com/office/officeart/2005/8/layout/process5"/>
    <dgm:cxn modelId="{2EBA394B-6794-4AFB-AB37-C127A183BCA6}" type="presOf" srcId="{A593433F-623B-49F6-92E9-3D3286D67FC1}" destId="{28DD46A2-24F8-4EEA-8C5C-93183F1FE7A9}" srcOrd="0" destOrd="0" presId="urn:microsoft.com/office/officeart/2005/8/layout/process5"/>
    <dgm:cxn modelId="{F0A6546D-6423-49BC-A249-E0D1895CD485}" type="presOf" srcId="{BB6188A7-6FE0-412E-858D-C0F5159471D1}" destId="{1B881BC8-E362-4C08-8D1F-2C67EE87C5A3}" srcOrd="0" destOrd="0" presId="urn:microsoft.com/office/officeart/2005/8/layout/process5"/>
    <dgm:cxn modelId="{5A57134F-EEC4-4613-B810-40450B30FE78}" type="presOf" srcId="{56363175-BE68-44B8-AB0D-EC0FF848C95A}" destId="{E262C123-5145-4856-9E0F-898FB486F671}" srcOrd="0" destOrd="0" presId="urn:microsoft.com/office/officeart/2005/8/layout/process5"/>
    <dgm:cxn modelId="{FDB15470-FB28-47EA-8C8C-088B63C2E38D}" srcId="{961CE468-5611-453E-96F8-F555B8B701A5}" destId="{00038584-08EB-4744-979B-85A4E7523052}" srcOrd="6" destOrd="0" parTransId="{51242F5B-2FF9-490A-A7D0-474F5A317431}" sibTransId="{FD9FDFAD-6320-411D-A5C3-BF9FF547AEEF}"/>
    <dgm:cxn modelId="{86D48371-D669-4741-A3A3-C8C1A70C5AAC}" type="presOf" srcId="{0EF8F32C-680B-4213-9452-FF09F6CB928C}" destId="{5B0123F0-EF52-4635-97A9-D74821C74081}" srcOrd="0" destOrd="0" presId="urn:microsoft.com/office/officeart/2005/8/layout/process5"/>
    <dgm:cxn modelId="{AD010274-C8E8-46D9-9C4B-2CD7F2A7134E}" type="presOf" srcId="{4F5C41C7-1E26-4F64-8D05-4975849525B0}" destId="{3E7EB846-A4C9-4D03-BCE4-757C08AD0B5A}" srcOrd="0" destOrd="0" presId="urn:microsoft.com/office/officeart/2005/8/layout/process5"/>
    <dgm:cxn modelId="{3FB00855-B59A-40D1-A7C7-071EC22EA77B}" srcId="{961CE468-5611-453E-96F8-F555B8B701A5}" destId="{F9F6B9FE-DFB4-4233-8EEA-AC21D36E7E22}" srcOrd="10" destOrd="0" parTransId="{974502EC-C6C3-410B-A81F-3205F957DDF3}" sibTransId="{30DE0D84-3D42-4916-9D96-FC2F9A71A5CC}"/>
    <dgm:cxn modelId="{108C0757-92DD-4BCA-A7A3-EECF9773785F}" type="presOf" srcId="{697E7321-AC3F-42AC-9659-E8574216ED05}" destId="{FCAE6583-1FEA-4D1B-B6EB-31268F2A1575}" srcOrd="0" destOrd="0" presId="urn:microsoft.com/office/officeart/2005/8/layout/process5"/>
    <dgm:cxn modelId="{AD93B657-4B2A-4E6B-8CDB-9DB1A7201A4B}" srcId="{961CE468-5611-453E-96F8-F555B8B701A5}" destId="{8E2185DA-803B-4DC2-AC8F-A70E741F2D0A}" srcOrd="16" destOrd="0" parTransId="{5F23AB22-F65A-4D3D-9501-853BFC86C432}" sibTransId="{F2EE641F-23AF-4C56-BBF6-BFA4F356160F}"/>
    <dgm:cxn modelId="{E190E884-EF33-4997-940E-B89815FD0B4B}" type="presOf" srcId="{FD9FDFAD-6320-411D-A5C3-BF9FF547AEEF}" destId="{DDA01991-F699-4039-9A20-396075A39444}" srcOrd="0" destOrd="0" presId="urn:microsoft.com/office/officeart/2005/8/layout/process5"/>
    <dgm:cxn modelId="{DECDCF86-CF2B-4AA2-BD28-A935FB980314}" type="presOf" srcId="{BF963CA9-262E-4F25-9A96-FA2228717EBA}" destId="{1C8AB691-C738-4FCD-8EE1-434F1B21119B}" srcOrd="0" destOrd="0" presId="urn:microsoft.com/office/officeart/2005/8/layout/process5"/>
    <dgm:cxn modelId="{44159A8B-A3A1-40DB-9557-5850128F08E8}" type="presOf" srcId="{F709210C-6B20-472C-B320-4BF02A9E8174}" destId="{8CDC56F6-2E50-418B-A41D-8892A86FD98F}" srcOrd="0" destOrd="0" presId="urn:microsoft.com/office/officeart/2005/8/layout/process5"/>
    <dgm:cxn modelId="{778F4E8C-9130-4EF1-B826-1BB30E28C2C5}" type="presOf" srcId="{25A10C79-CF3E-49C3-97D3-7CEB4AF2215B}" destId="{9F390E72-13FB-4653-8A0B-8A909D8AC428}" srcOrd="0" destOrd="0" presId="urn:microsoft.com/office/officeart/2005/8/layout/process5"/>
    <dgm:cxn modelId="{5664B98C-A5B1-4213-A1D4-23217B09B737}" type="presOf" srcId="{30DE0D84-3D42-4916-9D96-FC2F9A71A5CC}" destId="{4DE5F07F-0D64-45CF-8FB8-655A81E1DE1F}" srcOrd="1" destOrd="0" presId="urn:microsoft.com/office/officeart/2005/8/layout/process5"/>
    <dgm:cxn modelId="{B7FD5B8D-7046-4FB1-B572-B33D8D3F92DF}" srcId="{961CE468-5611-453E-96F8-F555B8B701A5}" destId="{C9643021-D015-46AC-8FCD-0CA0D44A8EBD}" srcOrd="9" destOrd="0" parTransId="{AAE20E4F-31EE-462A-A95E-DB5A51B131A8}" sibTransId="{56363175-BE68-44B8-AB0D-EC0FF848C95A}"/>
    <dgm:cxn modelId="{1339B390-2F76-4FEE-854F-87629351AA0F}" srcId="{961CE468-5611-453E-96F8-F555B8B701A5}" destId="{A593433F-623B-49F6-92E9-3D3286D67FC1}" srcOrd="11" destOrd="0" parTransId="{374D07D3-2AEC-4BDB-B863-21AC0F2CF44D}" sibTransId="{697E7321-AC3F-42AC-9659-E8574216ED05}"/>
    <dgm:cxn modelId="{C1530996-D2E1-4EAB-8A7F-0786D494C923}" type="presOf" srcId="{B5FCD89D-91F8-40DB-852F-E9185FF770F0}" destId="{A6FCB57C-5E09-4F97-A212-A285D8F50403}" srcOrd="0" destOrd="0" presId="urn:microsoft.com/office/officeart/2005/8/layout/process5"/>
    <dgm:cxn modelId="{EFA93496-EE9F-4369-B76C-C565739F6DE0}" srcId="{961CE468-5611-453E-96F8-F555B8B701A5}" destId="{F3A6676C-F818-40D5-94B3-5D45CFEF4FBD}" srcOrd="5" destOrd="0" parTransId="{5EF70665-E7B0-4221-BBA6-A38F4D395AD2}" sibTransId="{B5FCD89D-91F8-40DB-852F-E9185FF770F0}"/>
    <dgm:cxn modelId="{E297C296-1B6C-4DB0-9FC2-F4F01173BD4F}" srcId="{961CE468-5611-453E-96F8-F555B8B701A5}" destId="{2A8670C4-C758-42B1-819B-AC36BE8F5865}" srcOrd="12" destOrd="0" parTransId="{04E3B885-DA19-458A-9595-D4ED88B37C78}" sibTransId="{F709210C-6B20-472C-B320-4BF02A9E8174}"/>
    <dgm:cxn modelId="{D81A8097-D62F-44C6-A3CB-897CA55A6C83}" srcId="{961CE468-5611-453E-96F8-F555B8B701A5}" destId="{BF5B8599-F8D7-4B25-9EF0-C9B6BD21143E}" srcOrd="2" destOrd="0" parTransId="{56635D88-40B6-4014-B142-115F5F072E17}" sibTransId="{345B12C9-38E1-43BE-8245-A6EAA787DE32}"/>
    <dgm:cxn modelId="{B03AD098-BF36-4792-9E55-28AA709F6FD1}" srcId="{961CE468-5611-453E-96F8-F555B8B701A5}" destId="{75F7C8EF-6B7F-4290-831F-7A655521ED87}" srcOrd="4" destOrd="0" parTransId="{CF6783FF-D2DA-46FA-83DE-D08C5F23240A}" sibTransId="{D8390A8D-6047-4C9F-94CF-4081F3380299}"/>
    <dgm:cxn modelId="{6FC60799-072D-4D2C-8981-DF3820EDDBF9}" type="presOf" srcId="{B082F2DE-C3D6-4191-B257-5C2DCDCD27BB}" destId="{718F73AF-E435-4CE1-A14D-437F1A589500}" srcOrd="0" destOrd="0" presId="urn:microsoft.com/office/officeart/2005/8/layout/process5"/>
    <dgm:cxn modelId="{8D857BA2-AE19-4D92-A94D-DD027BA7D065}" type="presOf" srcId="{894E8A59-5BD5-4654-B18A-94EE6FBBF474}" destId="{B1293DA6-371D-4316-AC64-E40577DA636E}" srcOrd="1" destOrd="0" presId="urn:microsoft.com/office/officeart/2005/8/layout/process5"/>
    <dgm:cxn modelId="{A307D1A5-EBF9-427E-A19C-5B34F9A271BF}" srcId="{961CE468-5611-453E-96F8-F555B8B701A5}" destId="{C9F0AD85-7BCC-4093-906E-261FA2BAF708}" srcOrd="15" destOrd="0" parTransId="{C9D84625-DEA4-48B1-B07F-551FFCAF7E58}" sibTransId="{0EF8F32C-680B-4213-9452-FF09F6CB928C}"/>
    <dgm:cxn modelId="{750C36B3-85D6-400D-B23B-151CC4587570}" srcId="{961CE468-5611-453E-96F8-F555B8B701A5}" destId="{AA5BEBD6-EF45-4E34-8CF0-9F0D5553477F}" srcOrd="3" destOrd="0" parTransId="{513D3D7E-04DC-4D7E-927E-668B6879583F}" sibTransId="{D435F65B-0CDE-428C-93FA-6421706682BE}"/>
    <dgm:cxn modelId="{C87D8FB4-7692-43C7-AF8E-79E3557B17EB}" type="presOf" srcId="{7A0FF740-DB5C-4467-9861-7FC9921D3C86}" destId="{E027E7BB-1764-4231-9A2B-7A3C67BA9B3E}" srcOrd="0" destOrd="0" presId="urn:microsoft.com/office/officeart/2005/8/layout/process5"/>
    <dgm:cxn modelId="{03A079B5-D441-477E-8520-FE327B8B361F}" type="presOf" srcId="{30DE0D84-3D42-4916-9D96-FC2F9A71A5CC}" destId="{6CC71C37-26A6-404B-BF31-13E1961EA628}" srcOrd="0" destOrd="0" presId="urn:microsoft.com/office/officeart/2005/8/layout/process5"/>
    <dgm:cxn modelId="{463304BA-51D9-4EF6-8458-1CE2313E98F3}" type="presOf" srcId="{B082F2DE-C3D6-4191-B257-5C2DCDCD27BB}" destId="{B3C0BDA6-1B74-4A27-ADCE-C98B928ADE00}" srcOrd="1" destOrd="0" presId="urn:microsoft.com/office/officeart/2005/8/layout/process5"/>
    <dgm:cxn modelId="{A552FBC0-F0CD-4EB6-A17D-4FBBC801BD07}" type="presOf" srcId="{C9F0AD85-7BCC-4093-906E-261FA2BAF708}" destId="{FB904FAD-AB15-4C63-B6F9-107626AD7A06}" srcOrd="0" destOrd="0" presId="urn:microsoft.com/office/officeart/2005/8/layout/process5"/>
    <dgm:cxn modelId="{8D24EFC1-093D-442E-996E-96CC8E1DF70C}" srcId="{961CE468-5611-453E-96F8-F555B8B701A5}" destId="{7A0FF740-DB5C-4467-9861-7FC9921D3C86}" srcOrd="1" destOrd="0" parTransId="{E2D62539-6E96-42CF-AEDD-5BE77CB11F23}" sibTransId="{F40889E7-3941-4C23-BB2B-BFBDBDCA3A47}"/>
    <dgm:cxn modelId="{2C9CC5C5-3C31-4E58-95AD-56A5EAA3ABA5}" type="presOf" srcId="{345B12C9-38E1-43BE-8245-A6EAA787DE32}" destId="{9266BC9A-95F1-4EB9-A8DB-0F6AC3717C30}" srcOrd="1" destOrd="0" presId="urn:microsoft.com/office/officeart/2005/8/layout/process5"/>
    <dgm:cxn modelId="{95B1B4C9-066E-44CD-A554-0CDF8911A274}" type="presOf" srcId="{F709210C-6B20-472C-B320-4BF02A9E8174}" destId="{22962DC2-8D75-495E-8610-CA1CAB07DE6B}" srcOrd="1" destOrd="0" presId="urn:microsoft.com/office/officeart/2005/8/layout/process5"/>
    <dgm:cxn modelId="{23116CCF-EA6E-4094-A487-4D712EFAA5D8}" type="presOf" srcId="{3E1864CA-AEC4-4BDD-9255-DC8FB0FE0C17}" destId="{732E5DDD-ABAD-41B9-90CD-40DE983D4A0A}" srcOrd="0" destOrd="0" presId="urn:microsoft.com/office/officeart/2005/8/layout/process5"/>
    <dgm:cxn modelId="{992FC2D4-E1D8-48CF-9FD4-AFFEC1243A09}" type="presOf" srcId="{56363175-BE68-44B8-AB0D-EC0FF848C95A}" destId="{3EC4D68E-AF3C-4639-A6A6-F2124277183A}" srcOrd="1" destOrd="0" presId="urn:microsoft.com/office/officeart/2005/8/layout/process5"/>
    <dgm:cxn modelId="{4B3814D6-26A5-4008-AFEC-22CC6916DA63}" type="presOf" srcId="{A15F8ACD-A0B8-4430-BB02-AB5254298DF0}" destId="{CAEBFCFB-D82C-471E-BC6C-0C7947E56B32}" srcOrd="1" destOrd="0" presId="urn:microsoft.com/office/officeart/2005/8/layout/process5"/>
    <dgm:cxn modelId="{6CB053D6-6D54-41CA-ADE0-3DB58B22F649}" type="presOf" srcId="{AA5BEBD6-EF45-4E34-8CF0-9F0D5553477F}" destId="{E91D524C-A0D9-4EFA-A0A3-436664BC0461}" srcOrd="0" destOrd="0" presId="urn:microsoft.com/office/officeart/2005/8/layout/process5"/>
    <dgm:cxn modelId="{DA4A90D6-F7C6-4FDD-9953-D5B1D9E9240C}" type="presOf" srcId="{75F7C8EF-6B7F-4290-831F-7A655521ED87}" destId="{99343E8D-552F-4ADB-9C7A-0BD46E2AB9A1}" srcOrd="0" destOrd="0" presId="urn:microsoft.com/office/officeart/2005/8/layout/process5"/>
    <dgm:cxn modelId="{805725D8-A37D-4BD8-B5F6-1EC8438885F6}" type="presOf" srcId="{697E7321-AC3F-42AC-9659-E8574216ED05}" destId="{98CDB2E1-6BE8-4BEA-9BC6-631E9C8ADDF9}" srcOrd="1" destOrd="0" presId="urn:microsoft.com/office/officeart/2005/8/layout/process5"/>
    <dgm:cxn modelId="{DD8ECCDE-2349-4033-8706-86D41C4EBDAE}" type="presOf" srcId="{F2EE641F-23AF-4C56-BBF6-BFA4F356160F}" destId="{4392B14D-5401-4E33-8E26-CB3FA6BC0C97}" srcOrd="0" destOrd="0" presId="urn:microsoft.com/office/officeart/2005/8/layout/process5"/>
    <dgm:cxn modelId="{D93B57E0-2BC7-43D6-964B-9C3CAFA7918B}" type="presOf" srcId="{D435F65B-0CDE-428C-93FA-6421706682BE}" destId="{94B05D51-F898-404A-8B01-FA69CEDC382A}" srcOrd="1" destOrd="0" presId="urn:microsoft.com/office/officeart/2005/8/layout/process5"/>
    <dgm:cxn modelId="{0EB056F1-BC5E-4D23-9100-06473AEB761A}" type="presOf" srcId="{F40889E7-3941-4C23-BB2B-BFBDBDCA3A47}" destId="{FCE1D9C8-C37B-4D3D-9FE1-552336F27B01}" srcOrd="0" destOrd="0" presId="urn:microsoft.com/office/officeart/2005/8/layout/process5"/>
    <dgm:cxn modelId="{CDC7ABF1-E4DF-4948-9446-F33D2FCEDE2A}" srcId="{961CE468-5611-453E-96F8-F555B8B701A5}" destId="{BF963CA9-262E-4F25-9A96-FA2228717EBA}" srcOrd="7" destOrd="0" parTransId="{8C4F10C9-D486-4243-863E-3DF5FE3A0C22}" sibTransId="{894E8A59-5BD5-4654-B18A-94EE6FBBF474}"/>
    <dgm:cxn modelId="{FC55E8F7-DBD4-48F9-975B-BA6BF82D732A}" type="presOf" srcId="{D47CBB7C-2BB2-44DC-BC5B-48C1340605C8}" destId="{0DBB469D-C3FB-42AE-B57C-215DB397656E}" srcOrd="0" destOrd="0" presId="urn:microsoft.com/office/officeart/2005/8/layout/process5"/>
    <dgm:cxn modelId="{E305F8F7-FE90-4AAC-8AE9-11D23A6AB286}" type="presOf" srcId="{BF5B8599-F8D7-4B25-9EF0-C9B6BD21143E}" destId="{A22D33E4-833A-4606-9A09-30E529D97DCD}" srcOrd="0" destOrd="0" presId="urn:microsoft.com/office/officeart/2005/8/layout/process5"/>
    <dgm:cxn modelId="{107659F8-51AB-46FF-A0D8-4827CA032E28}" type="presOf" srcId="{C9643021-D015-46AC-8FCD-0CA0D44A8EBD}" destId="{0A0D3FAB-E940-4531-B8D5-DAA6962C4A50}" srcOrd="0" destOrd="0" presId="urn:microsoft.com/office/officeart/2005/8/layout/process5"/>
    <dgm:cxn modelId="{9E5F7E93-5E88-4AE8-A676-05BE44323D9D}" type="presParOf" srcId="{90119A5A-BA13-47CC-8A9F-DDF9F9E712E7}" destId="{3BDBF5AC-CFC2-491B-BFEC-F743168B22E0}" srcOrd="0" destOrd="0" presId="urn:microsoft.com/office/officeart/2005/8/layout/process5"/>
    <dgm:cxn modelId="{37E70812-13EC-4DC7-B90B-36DFB15E40DE}" type="presParOf" srcId="{90119A5A-BA13-47CC-8A9F-DDF9F9E712E7}" destId="{3DB1F8F8-68FA-4210-8DE8-DC6D43B65DFD}" srcOrd="1" destOrd="0" presId="urn:microsoft.com/office/officeart/2005/8/layout/process5"/>
    <dgm:cxn modelId="{55EB645D-80EF-4355-9CB7-7E2E10B902E6}" type="presParOf" srcId="{3DB1F8F8-68FA-4210-8DE8-DC6D43B65DFD}" destId="{7705DE47-38CC-477E-A172-71C8C0229BBF}" srcOrd="0" destOrd="0" presId="urn:microsoft.com/office/officeart/2005/8/layout/process5"/>
    <dgm:cxn modelId="{0D9A0A27-06C3-4035-8A0C-98685386123B}" type="presParOf" srcId="{90119A5A-BA13-47CC-8A9F-DDF9F9E712E7}" destId="{E027E7BB-1764-4231-9A2B-7A3C67BA9B3E}" srcOrd="2" destOrd="0" presId="urn:microsoft.com/office/officeart/2005/8/layout/process5"/>
    <dgm:cxn modelId="{35F39DB1-16EB-4D33-9E20-FE18D97B5A6D}" type="presParOf" srcId="{90119A5A-BA13-47CC-8A9F-DDF9F9E712E7}" destId="{FCE1D9C8-C37B-4D3D-9FE1-552336F27B01}" srcOrd="3" destOrd="0" presId="urn:microsoft.com/office/officeart/2005/8/layout/process5"/>
    <dgm:cxn modelId="{E079C701-4A84-4127-A243-646235B91853}" type="presParOf" srcId="{FCE1D9C8-C37B-4D3D-9FE1-552336F27B01}" destId="{64CC540D-9DBA-46D5-BDF0-37342364F940}" srcOrd="0" destOrd="0" presId="urn:microsoft.com/office/officeart/2005/8/layout/process5"/>
    <dgm:cxn modelId="{66E39147-DBB5-4B2C-875D-BE5256251357}" type="presParOf" srcId="{90119A5A-BA13-47CC-8A9F-DDF9F9E712E7}" destId="{A22D33E4-833A-4606-9A09-30E529D97DCD}" srcOrd="4" destOrd="0" presId="urn:microsoft.com/office/officeart/2005/8/layout/process5"/>
    <dgm:cxn modelId="{AF44DF46-D177-4BA1-84FA-9E6E2C2023D6}" type="presParOf" srcId="{90119A5A-BA13-47CC-8A9F-DDF9F9E712E7}" destId="{9B3AEB94-0379-4ACF-BA91-66A047DBCE91}" srcOrd="5" destOrd="0" presId="urn:microsoft.com/office/officeart/2005/8/layout/process5"/>
    <dgm:cxn modelId="{B7BC3BC6-8379-4173-9E6E-29121041D9BC}" type="presParOf" srcId="{9B3AEB94-0379-4ACF-BA91-66A047DBCE91}" destId="{9266BC9A-95F1-4EB9-A8DB-0F6AC3717C30}" srcOrd="0" destOrd="0" presId="urn:microsoft.com/office/officeart/2005/8/layout/process5"/>
    <dgm:cxn modelId="{C9715207-C339-40B8-A916-430D0B7D35E2}" type="presParOf" srcId="{90119A5A-BA13-47CC-8A9F-DDF9F9E712E7}" destId="{E91D524C-A0D9-4EFA-A0A3-436664BC0461}" srcOrd="6" destOrd="0" presId="urn:microsoft.com/office/officeart/2005/8/layout/process5"/>
    <dgm:cxn modelId="{500A5A7C-51B4-41B2-8A12-0C9F00FA1763}" type="presParOf" srcId="{90119A5A-BA13-47CC-8A9F-DDF9F9E712E7}" destId="{96E26DF5-2804-4533-BA97-0059C0BD520B}" srcOrd="7" destOrd="0" presId="urn:microsoft.com/office/officeart/2005/8/layout/process5"/>
    <dgm:cxn modelId="{E0BF45B1-656C-4E36-9504-78D1FB75C5EB}" type="presParOf" srcId="{96E26DF5-2804-4533-BA97-0059C0BD520B}" destId="{94B05D51-F898-404A-8B01-FA69CEDC382A}" srcOrd="0" destOrd="0" presId="urn:microsoft.com/office/officeart/2005/8/layout/process5"/>
    <dgm:cxn modelId="{7A492D45-5D85-4366-A8A4-42A0D01E9B45}" type="presParOf" srcId="{90119A5A-BA13-47CC-8A9F-DDF9F9E712E7}" destId="{99343E8D-552F-4ADB-9C7A-0BD46E2AB9A1}" srcOrd="8" destOrd="0" presId="urn:microsoft.com/office/officeart/2005/8/layout/process5"/>
    <dgm:cxn modelId="{C80B3E00-5D51-47A6-83C6-3C74D02A1CCC}" type="presParOf" srcId="{90119A5A-BA13-47CC-8A9F-DDF9F9E712E7}" destId="{BA4923E0-A01A-401E-833C-E4E3CC07F1D6}" srcOrd="9" destOrd="0" presId="urn:microsoft.com/office/officeart/2005/8/layout/process5"/>
    <dgm:cxn modelId="{7607909D-F8B0-4339-90BC-3F5E947FB443}" type="presParOf" srcId="{BA4923E0-A01A-401E-833C-E4E3CC07F1D6}" destId="{AE7C85B6-8F8A-4571-BB43-C5DB5F9EC00F}" srcOrd="0" destOrd="0" presId="urn:microsoft.com/office/officeart/2005/8/layout/process5"/>
    <dgm:cxn modelId="{4C2D0026-C393-4388-9A4E-E8E09D091EA5}" type="presParOf" srcId="{90119A5A-BA13-47CC-8A9F-DDF9F9E712E7}" destId="{41CCBCBF-66C7-4DD3-BE2C-458D16E9F5C8}" srcOrd="10" destOrd="0" presId="urn:microsoft.com/office/officeart/2005/8/layout/process5"/>
    <dgm:cxn modelId="{452C7E27-D8A3-47FD-9147-CA29424CD2D8}" type="presParOf" srcId="{90119A5A-BA13-47CC-8A9F-DDF9F9E712E7}" destId="{A6FCB57C-5E09-4F97-A212-A285D8F50403}" srcOrd="11" destOrd="0" presId="urn:microsoft.com/office/officeart/2005/8/layout/process5"/>
    <dgm:cxn modelId="{815C388F-BA9C-488B-92F4-BD60B050B75D}" type="presParOf" srcId="{A6FCB57C-5E09-4F97-A212-A285D8F50403}" destId="{2974C879-B0FB-46A3-B22B-FF535BEB9B2D}" srcOrd="0" destOrd="0" presId="urn:microsoft.com/office/officeart/2005/8/layout/process5"/>
    <dgm:cxn modelId="{ADD94136-16A3-4608-989F-92E9A3B60B02}" type="presParOf" srcId="{90119A5A-BA13-47CC-8A9F-DDF9F9E712E7}" destId="{F842F28F-FB18-49DB-B35B-8420E52B3C2B}" srcOrd="12" destOrd="0" presId="urn:microsoft.com/office/officeart/2005/8/layout/process5"/>
    <dgm:cxn modelId="{03C39C17-CADF-492C-AD3D-150075CB2966}" type="presParOf" srcId="{90119A5A-BA13-47CC-8A9F-DDF9F9E712E7}" destId="{DDA01991-F699-4039-9A20-396075A39444}" srcOrd="13" destOrd="0" presId="urn:microsoft.com/office/officeart/2005/8/layout/process5"/>
    <dgm:cxn modelId="{BCA1B412-CEE1-4712-AE05-2A18FBAF7376}" type="presParOf" srcId="{DDA01991-F699-4039-9A20-396075A39444}" destId="{E99E0C06-4F90-40E4-9EB7-AEFBE5C4A9FC}" srcOrd="0" destOrd="0" presId="urn:microsoft.com/office/officeart/2005/8/layout/process5"/>
    <dgm:cxn modelId="{855764A7-5909-4CD1-8B51-46197F481DA9}" type="presParOf" srcId="{90119A5A-BA13-47CC-8A9F-DDF9F9E712E7}" destId="{1C8AB691-C738-4FCD-8EE1-434F1B21119B}" srcOrd="14" destOrd="0" presId="urn:microsoft.com/office/officeart/2005/8/layout/process5"/>
    <dgm:cxn modelId="{11FD4B1F-03B1-4AB8-A6AC-51294F8A4B9B}" type="presParOf" srcId="{90119A5A-BA13-47CC-8A9F-DDF9F9E712E7}" destId="{BADD0776-F7D0-4555-8E14-F887456F674D}" srcOrd="15" destOrd="0" presId="urn:microsoft.com/office/officeart/2005/8/layout/process5"/>
    <dgm:cxn modelId="{91F0BE65-0EBC-4FD4-903C-B17BFB0C9FE2}" type="presParOf" srcId="{BADD0776-F7D0-4555-8E14-F887456F674D}" destId="{B1293DA6-371D-4316-AC64-E40577DA636E}" srcOrd="0" destOrd="0" presId="urn:microsoft.com/office/officeart/2005/8/layout/process5"/>
    <dgm:cxn modelId="{4202C0D1-5FC4-44B3-B678-34F928CA8F75}" type="presParOf" srcId="{90119A5A-BA13-47CC-8A9F-DDF9F9E712E7}" destId="{732E5DDD-ABAD-41B9-90CD-40DE983D4A0A}" srcOrd="16" destOrd="0" presId="urn:microsoft.com/office/officeart/2005/8/layout/process5"/>
    <dgm:cxn modelId="{E8940D7C-F3E1-44D9-9E43-18A841D09BB9}" type="presParOf" srcId="{90119A5A-BA13-47CC-8A9F-DDF9F9E712E7}" destId="{718F73AF-E435-4CE1-A14D-437F1A589500}" srcOrd="17" destOrd="0" presId="urn:microsoft.com/office/officeart/2005/8/layout/process5"/>
    <dgm:cxn modelId="{920EBE58-7578-43A8-B890-5DF5542D9408}" type="presParOf" srcId="{718F73AF-E435-4CE1-A14D-437F1A589500}" destId="{B3C0BDA6-1B74-4A27-ADCE-C98B928ADE00}" srcOrd="0" destOrd="0" presId="urn:microsoft.com/office/officeart/2005/8/layout/process5"/>
    <dgm:cxn modelId="{94C6C321-A328-49FD-9BF3-29E21A60A690}" type="presParOf" srcId="{90119A5A-BA13-47CC-8A9F-DDF9F9E712E7}" destId="{0A0D3FAB-E940-4531-B8D5-DAA6962C4A50}" srcOrd="18" destOrd="0" presId="urn:microsoft.com/office/officeart/2005/8/layout/process5"/>
    <dgm:cxn modelId="{C20DF02F-A18B-494C-B627-949865228E2B}" type="presParOf" srcId="{90119A5A-BA13-47CC-8A9F-DDF9F9E712E7}" destId="{E262C123-5145-4856-9E0F-898FB486F671}" srcOrd="19" destOrd="0" presId="urn:microsoft.com/office/officeart/2005/8/layout/process5"/>
    <dgm:cxn modelId="{54A09377-AEE5-4D6C-AFEB-48DFA1831BBA}" type="presParOf" srcId="{E262C123-5145-4856-9E0F-898FB486F671}" destId="{3EC4D68E-AF3C-4639-A6A6-F2124277183A}" srcOrd="0" destOrd="0" presId="urn:microsoft.com/office/officeart/2005/8/layout/process5"/>
    <dgm:cxn modelId="{9A87522F-1BEF-45B3-952D-758128F511C5}" type="presParOf" srcId="{90119A5A-BA13-47CC-8A9F-DDF9F9E712E7}" destId="{B3AAC8B0-9F74-4CA3-BA6B-6D6943103840}" srcOrd="20" destOrd="0" presId="urn:microsoft.com/office/officeart/2005/8/layout/process5"/>
    <dgm:cxn modelId="{1585641E-42DB-4B29-ABBB-D5B7924AC5B8}" type="presParOf" srcId="{90119A5A-BA13-47CC-8A9F-DDF9F9E712E7}" destId="{6CC71C37-26A6-404B-BF31-13E1961EA628}" srcOrd="21" destOrd="0" presId="urn:microsoft.com/office/officeart/2005/8/layout/process5"/>
    <dgm:cxn modelId="{BEFCF3B5-4972-4E36-BE41-6AB23148A86F}" type="presParOf" srcId="{6CC71C37-26A6-404B-BF31-13E1961EA628}" destId="{4DE5F07F-0D64-45CF-8FB8-655A81E1DE1F}" srcOrd="0" destOrd="0" presId="urn:microsoft.com/office/officeart/2005/8/layout/process5"/>
    <dgm:cxn modelId="{5AD199DA-CB1A-44D3-BF58-A35C6D887879}" type="presParOf" srcId="{90119A5A-BA13-47CC-8A9F-DDF9F9E712E7}" destId="{28DD46A2-24F8-4EEA-8C5C-93183F1FE7A9}" srcOrd="22" destOrd="0" presId="urn:microsoft.com/office/officeart/2005/8/layout/process5"/>
    <dgm:cxn modelId="{0254309D-A308-4850-87CC-884F3C904FBB}" type="presParOf" srcId="{90119A5A-BA13-47CC-8A9F-DDF9F9E712E7}" destId="{FCAE6583-1FEA-4D1B-B6EB-31268F2A1575}" srcOrd="23" destOrd="0" presId="urn:microsoft.com/office/officeart/2005/8/layout/process5"/>
    <dgm:cxn modelId="{ECA27023-5C8D-415A-9282-31117F7FAB4F}" type="presParOf" srcId="{FCAE6583-1FEA-4D1B-B6EB-31268F2A1575}" destId="{98CDB2E1-6BE8-4BEA-9BC6-631E9C8ADDF9}" srcOrd="0" destOrd="0" presId="urn:microsoft.com/office/officeart/2005/8/layout/process5"/>
    <dgm:cxn modelId="{BA474114-F5C8-4B25-A236-D6FA3AE36B87}" type="presParOf" srcId="{90119A5A-BA13-47CC-8A9F-DDF9F9E712E7}" destId="{3620D31A-FA76-423A-A3AC-34A06459208D}" srcOrd="24" destOrd="0" presId="urn:microsoft.com/office/officeart/2005/8/layout/process5"/>
    <dgm:cxn modelId="{69FAFF86-96EE-4D2C-B7E3-1B2CF1C9302D}" type="presParOf" srcId="{90119A5A-BA13-47CC-8A9F-DDF9F9E712E7}" destId="{8CDC56F6-2E50-418B-A41D-8892A86FD98F}" srcOrd="25" destOrd="0" presId="urn:microsoft.com/office/officeart/2005/8/layout/process5"/>
    <dgm:cxn modelId="{CEBE999B-BA7E-4C2B-A2A1-662940985E24}" type="presParOf" srcId="{8CDC56F6-2E50-418B-A41D-8892A86FD98F}" destId="{22962DC2-8D75-495E-8610-CA1CAB07DE6B}" srcOrd="0" destOrd="0" presId="urn:microsoft.com/office/officeart/2005/8/layout/process5"/>
    <dgm:cxn modelId="{52D834C7-E302-41E8-816F-3EC4B5D9BA62}" type="presParOf" srcId="{90119A5A-BA13-47CC-8A9F-DDF9F9E712E7}" destId="{9F390E72-13FB-4653-8A0B-8A909D8AC428}" srcOrd="26" destOrd="0" presId="urn:microsoft.com/office/officeart/2005/8/layout/process5"/>
    <dgm:cxn modelId="{9AA9F94F-CC9B-4302-A5AE-0C86052F9675}" type="presParOf" srcId="{90119A5A-BA13-47CC-8A9F-DDF9F9E712E7}" destId="{1B881BC8-E362-4C08-8D1F-2C67EE87C5A3}" srcOrd="27" destOrd="0" presId="urn:microsoft.com/office/officeart/2005/8/layout/process5"/>
    <dgm:cxn modelId="{DD2530C5-9A4B-468C-BE65-041D01E8ABA7}" type="presParOf" srcId="{1B881BC8-E362-4C08-8D1F-2C67EE87C5A3}" destId="{A9FD41E6-CAE4-44A5-BDC4-129707447637}" srcOrd="0" destOrd="0" presId="urn:microsoft.com/office/officeart/2005/8/layout/process5"/>
    <dgm:cxn modelId="{8A939508-6AFA-47AF-83FC-6F52CA7C07BF}" type="presParOf" srcId="{90119A5A-BA13-47CC-8A9F-DDF9F9E712E7}" destId="{0DBB469D-C3FB-42AE-B57C-215DB397656E}" srcOrd="28" destOrd="0" presId="urn:microsoft.com/office/officeart/2005/8/layout/process5"/>
    <dgm:cxn modelId="{91455AA3-19ED-414D-92A0-E638DAAC66C6}" type="presParOf" srcId="{90119A5A-BA13-47CC-8A9F-DDF9F9E712E7}" destId="{D37EEF66-4D41-438E-8EBF-32CC4FEA1D82}" srcOrd="29" destOrd="0" presId="urn:microsoft.com/office/officeart/2005/8/layout/process5"/>
    <dgm:cxn modelId="{AEE9D28E-D96D-40B2-9841-34C80E629362}" type="presParOf" srcId="{D37EEF66-4D41-438E-8EBF-32CC4FEA1D82}" destId="{CAEBFCFB-D82C-471E-BC6C-0C7947E56B32}" srcOrd="0" destOrd="0" presId="urn:microsoft.com/office/officeart/2005/8/layout/process5"/>
    <dgm:cxn modelId="{A4E40BD9-14F0-4906-B610-56708FBC2C9D}" type="presParOf" srcId="{90119A5A-BA13-47CC-8A9F-DDF9F9E712E7}" destId="{FB904FAD-AB15-4C63-B6F9-107626AD7A06}" srcOrd="30" destOrd="0" presId="urn:microsoft.com/office/officeart/2005/8/layout/process5"/>
    <dgm:cxn modelId="{99A5B775-C979-4527-B700-C40B62FEEB95}" type="presParOf" srcId="{90119A5A-BA13-47CC-8A9F-DDF9F9E712E7}" destId="{5B0123F0-EF52-4635-97A9-D74821C74081}" srcOrd="31" destOrd="0" presId="urn:microsoft.com/office/officeart/2005/8/layout/process5"/>
    <dgm:cxn modelId="{88198D55-5618-4C0B-B2F3-C6D561106496}" type="presParOf" srcId="{5B0123F0-EF52-4635-97A9-D74821C74081}" destId="{0BA09849-097F-4AE4-9E28-E6262BFCF58D}" srcOrd="0" destOrd="0" presId="urn:microsoft.com/office/officeart/2005/8/layout/process5"/>
    <dgm:cxn modelId="{AFC2640B-7892-4C37-9758-0308BEE1AFA1}" type="presParOf" srcId="{90119A5A-BA13-47CC-8A9F-DDF9F9E712E7}" destId="{80B7B3BF-D261-44B0-8D20-68851FA5559B}" srcOrd="32" destOrd="0" presId="urn:microsoft.com/office/officeart/2005/8/layout/process5"/>
    <dgm:cxn modelId="{F68A5699-A1AF-48AB-A805-D9C6D2B4D031}" type="presParOf" srcId="{90119A5A-BA13-47CC-8A9F-DDF9F9E712E7}" destId="{4392B14D-5401-4E33-8E26-CB3FA6BC0C97}" srcOrd="33" destOrd="0" presId="urn:microsoft.com/office/officeart/2005/8/layout/process5"/>
    <dgm:cxn modelId="{DD82B57C-9E72-4FD0-9E24-BE24CDDBF9B1}" type="presParOf" srcId="{4392B14D-5401-4E33-8E26-CB3FA6BC0C97}" destId="{F03578BA-59D3-4EB3-98F8-A9420C3F53C2}" srcOrd="0" destOrd="0" presId="urn:microsoft.com/office/officeart/2005/8/layout/process5"/>
    <dgm:cxn modelId="{4F7E4589-39ED-4CC5-B90C-FC36CEAD162F}" type="presParOf" srcId="{90119A5A-BA13-47CC-8A9F-DDF9F9E712E7}" destId="{3E7EB846-A4C9-4D03-BCE4-757C08AD0B5A}" srcOrd="3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Tailor Your Resume</a:t>
          </a:r>
          <a:endParaRPr lang="en-IN" sz="14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400">
            <a:latin typeface="Signika" panose="020B0604020202020204" charset="0"/>
          </a:endParaRPr>
        </a:p>
      </dgm:t>
    </dgm:pt>
    <dgm:pt modelId="{6B5919A2-CD7B-432D-95D5-2C948B00F835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Use Standard Formatting</a:t>
          </a:r>
          <a:endParaRPr lang="en-IN" sz="1400" dirty="0">
            <a:latin typeface="Signika" panose="020B0604020202020204" charset="0"/>
          </a:endParaRPr>
        </a:p>
      </dgm:t>
    </dgm:pt>
    <dgm:pt modelId="{6FCFCCC1-99FD-4EBF-A5D2-EB5694E7251B}" type="parTrans" cxnId="{4F1BF205-5FB0-4AEC-8F97-A79FA7C637BF}">
      <dgm:prSet/>
      <dgm:spPr/>
      <dgm:t>
        <a:bodyPr/>
        <a:lstStyle/>
        <a:p>
          <a:endParaRPr lang="en-IN"/>
        </a:p>
      </dgm:t>
    </dgm:pt>
    <dgm:pt modelId="{106EF3E5-06E5-4D58-A87E-43AB6CD823C2}" type="sibTrans" cxnId="{4F1BF205-5FB0-4AEC-8F97-A79FA7C637BF}">
      <dgm:prSet/>
      <dgm:spPr/>
      <dgm:t>
        <a:bodyPr/>
        <a:lstStyle/>
        <a:p>
          <a:endParaRPr lang="en-IN"/>
        </a:p>
      </dgm:t>
    </dgm:pt>
    <dgm:pt modelId="{61F25C9F-DF6C-400E-A502-0C34B864E478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Optimize Keywords</a:t>
          </a:r>
          <a:endParaRPr lang="en-IN" sz="1400" dirty="0">
            <a:latin typeface="Signika" panose="020B0604020202020204" charset="0"/>
          </a:endParaRPr>
        </a:p>
      </dgm:t>
    </dgm:pt>
    <dgm:pt modelId="{EEA31B78-D8F9-439F-B60F-EE2B788AB85A}" type="parTrans" cxnId="{6C8315E4-CFA5-4515-870B-B8DA16D100D5}">
      <dgm:prSet/>
      <dgm:spPr/>
      <dgm:t>
        <a:bodyPr/>
        <a:lstStyle/>
        <a:p>
          <a:endParaRPr lang="en-IN"/>
        </a:p>
      </dgm:t>
    </dgm:pt>
    <dgm:pt modelId="{21790B25-8045-42E8-B26E-915CB972D12A}" type="sibTrans" cxnId="{6C8315E4-CFA5-4515-870B-B8DA16D100D5}">
      <dgm:prSet/>
      <dgm:spPr/>
      <dgm:t>
        <a:bodyPr/>
        <a:lstStyle/>
        <a:p>
          <a:endParaRPr lang="en-IN"/>
        </a:p>
      </dgm:t>
    </dgm:pt>
    <dgm:pt modelId="{44294BD5-11BD-4362-9A2F-D91A9CD94F9D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Avoid Graphics and Symbols</a:t>
          </a:r>
          <a:endParaRPr lang="en-IN" sz="1400" dirty="0">
            <a:latin typeface="Signika" panose="020B0604020202020204" charset="0"/>
          </a:endParaRPr>
        </a:p>
      </dgm:t>
    </dgm:pt>
    <dgm:pt modelId="{9DF9F712-AE4D-42D8-B9FC-21ABE8E6AEAD}" type="parTrans" cxnId="{19F1FF3C-9FE5-4CFF-B353-4A759D696337}">
      <dgm:prSet/>
      <dgm:spPr/>
      <dgm:t>
        <a:bodyPr/>
        <a:lstStyle/>
        <a:p>
          <a:endParaRPr lang="en-IN"/>
        </a:p>
      </dgm:t>
    </dgm:pt>
    <dgm:pt modelId="{234919A3-F5E5-4274-B612-630555E7C64A}" type="sibTrans" cxnId="{19F1FF3C-9FE5-4CFF-B353-4A759D696337}">
      <dgm:prSet/>
      <dgm:spPr/>
      <dgm:t>
        <a:bodyPr/>
        <a:lstStyle/>
        <a:p>
          <a:endParaRPr lang="en-IN"/>
        </a:p>
      </dgm:t>
    </dgm:pt>
    <dgm:pt modelId="{33475448-EA86-45A8-AC86-5E6587E668C3}">
      <dgm:prSet phldrT="[Text]" custT="1"/>
      <dgm:spPr/>
      <dgm:t>
        <a:bodyPr/>
        <a:lstStyle/>
        <a:p>
          <a:r>
            <a:rPr lang="en-US" sz="1400">
              <a:latin typeface="Signika" panose="020B0604020202020204" charset="0"/>
            </a:rPr>
            <a:t>Choose the Right File Format</a:t>
          </a:r>
          <a:endParaRPr lang="en-IN" sz="1400" dirty="0">
            <a:latin typeface="Signika" panose="020B0604020202020204" charset="0"/>
          </a:endParaRPr>
        </a:p>
      </dgm:t>
    </dgm:pt>
    <dgm:pt modelId="{E3E2DFFA-4213-48BE-9499-AEF23053066F}" type="parTrans" cxnId="{BE9E1403-DA7C-4954-AC9C-1FEEDD0F3463}">
      <dgm:prSet/>
      <dgm:spPr/>
      <dgm:t>
        <a:bodyPr/>
        <a:lstStyle/>
        <a:p>
          <a:endParaRPr lang="en-IN"/>
        </a:p>
      </dgm:t>
    </dgm:pt>
    <dgm:pt modelId="{3D4CDB19-DE22-44C7-8B65-03FF25E453C1}" type="sibTrans" cxnId="{BE9E1403-DA7C-4954-AC9C-1FEEDD0F3463}">
      <dgm:prSet/>
      <dgm:spPr/>
      <dgm:t>
        <a:bodyPr/>
        <a:lstStyle/>
        <a:p>
          <a:endParaRPr lang="en-IN"/>
        </a:p>
      </dgm:t>
    </dgm:pt>
    <dgm:pt modelId="{D3FFDF80-2BCC-45A1-9446-4633ABD7ED46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Save as Plain Text</a:t>
          </a:r>
          <a:endParaRPr lang="en-IN" sz="1400" dirty="0">
            <a:latin typeface="Signika" panose="020B0604020202020204" charset="0"/>
          </a:endParaRPr>
        </a:p>
      </dgm:t>
    </dgm:pt>
    <dgm:pt modelId="{B02A0A7D-45EA-40D7-8F9F-9A00207E0B65}" type="parTrans" cxnId="{8D55DF54-E379-49F1-BD36-0576807FF932}">
      <dgm:prSet/>
      <dgm:spPr/>
      <dgm:t>
        <a:bodyPr/>
        <a:lstStyle/>
        <a:p>
          <a:endParaRPr lang="en-IN"/>
        </a:p>
      </dgm:t>
    </dgm:pt>
    <dgm:pt modelId="{826846FF-0899-4376-843D-80A4F784F464}" type="sibTrans" cxnId="{8D55DF54-E379-49F1-BD36-0576807FF932}">
      <dgm:prSet/>
      <dgm:spPr/>
      <dgm:t>
        <a:bodyPr/>
        <a:lstStyle/>
        <a:p>
          <a:endParaRPr lang="en-IN"/>
        </a:p>
      </dgm:t>
    </dgm:pt>
    <dgm:pt modelId="{DC9578CF-43BD-4453-8B07-0AFD701984E5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Check Spelling and Grammar</a:t>
          </a:r>
          <a:endParaRPr lang="en-IN" sz="1400" dirty="0">
            <a:latin typeface="Signika" panose="020B0604020202020204" charset="0"/>
          </a:endParaRPr>
        </a:p>
      </dgm:t>
    </dgm:pt>
    <dgm:pt modelId="{D0F19A01-91E6-4895-B608-D226675AE62E}" type="parTrans" cxnId="{5B7F2F65-6400-47E5-AE8F-24DC95ED09B3}">
      <dgm:prSet/>
      <dgm:spPr/>
      <dgm:t>
        <a:bodyPr/>
        <a:lstStyle/>
        <a:p>
          <a:endParaRPr lang="en-IN"/>
        </a:p>
      </dgm:t>
    </dgm:pt>
    <dgm:pt modelId="{588C2E50-A10F-4E12-BDD2-1E53C4841EDA}" type="sibTrans" cxnId="{5B7F2F65-6400-47E5-AE8F-24DC95ED09B3}">
      <dgm:prSet/>
      <dgm:spPr/>
      <dgm:t>
        <a:bodyPr/>
        <a:lstStyle/>
        <a:p>
          <a:endParaRPr lang="en-IN"/>
        </a:p>
      </dgm:t>
    </dgm:pt>
    <dgm:pt modelId="{E0FD1BA0-3E9A-4EF4-ACB4-3AEA9F3C4CD8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Test Your Resume</a:t>
          </a:r>
          <a:endParaRPr lang="en-IN" sz="1400" dirty="0">
            <a:latin typeface="Signika" panose="020B0604020202020204" charset="0"/>
          </a:endParaRPr>
        </a:p>
      </dgm:t>
    </dgm:pt>
    <dgm:pt modelId="{9AA2A0C0-F801-4BAD-AC69-E02E3C234ED4}" type="parTrans" cxnId="{01917C60-5C17-472E-8348-C2656D0F9399}">
      <dgm:prSet/>
      <dgm:spPr/>
      <dgm:t>
        <a:bodyPr/>
        <a:lstStyle/>
        <a:p>
          <a:endParaRPr lang="en-IN"/>
        </a:p>
      </dgm:t>
    </dgm:pt>
    <dgm:pt modelId="{DC4EDE98-6387-4114-B9E0-9F7297400510}" type="sibTrans" cxnId="{01917C60-5C17-472E-8348-C2656D0F9399}">
      <dgm:prSet/>
      <dgm:spPr/>
      <dgm:t>
        <a:bodyPr/>
        <a:lstStyle/>
        <a:p>
          <a:endParaRPr lang="en-IN"/>
        </a:p>
      </dgm:t>
    </dgm:pt>
    <dgm:pt modelId="{095FCED9-A6F4-4B2D-BE28-2EBD40879DEE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LinkedIn Profile Alignment</a:t>
          </a:r>
          <a:endParaRPr lang="en-IN" sz="1400" dirty="0">
            <a:latin typeface="Signika" panose="020B0604020202020204" charset="0"/>
          </a:endParaRPr>
        </a:p>
      </dgm:t>
    </dgm:pt>
    <dgm:pt modelId="{C321E696-DCEA-4961-BCE5-C57C1DD2CB66}" type="parTrans" cxnId="{1BBC0565-A526-440D-9A52-79D0374D3C5D}">
      <dgm:prSet/>
      <dgm:spPr/>
      <dgm:t>
        <a:bodyPr/>
        <a:lstStyle/>
        <a:p>
          <a:endParaRPr lang="en-IN"/>
        </a:p>
      </dgm:t>
    </dgm:pt>
    <dgm:pt modelId="{502DC1BA-7234-4532-BA06-6F0CCAB9BEB4}" type="sibTrans" cxnId="{1BBC0565-A526-440D-9A52-79D0374D3C5D}">
      <dgm:prSet/>
      <dgm:spPr/>
      <dgm:t>
        <a:bodyPr/>
        <a:lstStyle/>
        <a:p>
          <a:endParaRPr lang="en-IN"/>
        </a:p>
      </dgm:t>
    </dgm:pt>
    <dgm:pt modelId="{6995D691-B83C-4D3C-B6D0-54A281320EAA}">
      <dgm:prSet phldrT="[Text]" custT="1"/>
      <dgm:spPr/>
      <dgm:t>
        <a:bodyPr/>
        <a:lstStyle/>
        <a:p>
          <a:r>
            <a:rPr lang="en-IN" sz="1400">
              <a:latin typeface="Signika" panose="020B0604020202020204" charset="0"/>
            </a:rPr>
            <a:t>Follow Application Instructions</a:t>
          </a:r>
          <a:endParaRPr lang="en-IN" sz="1400" dirty="0">
            <a:latin typeface="Signika" panose="020B0604020202020204" charset="0"/>
          </a:endParaRPr>
        </a:p>
      </dgm:t>
    </dgm:pt>
    <dgm:pt modelId="{B10DC2EC-C32D-4060-B519-2670A619EB9C}" type="parTrans" cxnId="{4CD2A0DF-0B43-49FE-BF86-EEDFEFD5BE37}">
      <dgm:prSet/>
      <dgm:spPr/>
      <dgm:t>
        <a:bodyPr/>
        <a:lstStyle/>
        <a:p>
          <a:endParaRPr lang="en-IN"/>
        </a:p>
      </dgm:t>
    </dgm:pt>
    <dgm:pt modelId="{AEC86F96-0CDE-4861-A199-23E62619E85E}" type="sibTrans" cxnId="{4CD2A0DF-0B43-49FE-BF86-EEDFEFD5BE37}">
      <dgm:prSet/>
      <dgm:spPr/>
      <dgm:t>
        <a:bodyPr/>
        <a:lstStyle/>
        <a:p>
          <a:endParaRPr lang="en-IN"/>
        </a:p>
      </dgm:t>
    </dgm:pt>
    <dgm:pt modelId="{1AEF70B7-1786-4C15-ADC6-7DB5639E57D6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79EC0508-1B13-40C4-B2B5-BA6829FF15FD}" type="pres">
      <dgm:prSet presAssocID="{F1919C5F-0B60-4BF3-BB16-2411330B6D6E}" presName="node" presStyleLbl="node1" presStyleIdx="0" presStyleCnt="10">
        <dgm:presLayoutVars>
          <dgm:bulletEnabled val="1"/>
        </dgm:presLayoutVars>
      </dgm:prSet>
      <dgm:spPr/>
    </dgm:pt>
    <dgm:pt modelId="{6263C951-B555-409B-AD16-312D9644A79B}" type="pres">
      <dgm:prSet presAssocID="{63097716-4372-4815-BF12-7CFEEC400250}" presName="sibTrans" presStyleCnt="0"/>
      <dgm:spPr/>
    </dgm:pt>
    <dgm:pt modelId="{25884338-1605-45B6-A4EA-EEBC117451A2}" type="pres">
      <dgm:prSet presAssocID="{6B5919A2-CD7B-432D-95D5-2C948B00F835}" presName="node" presStyleLbl="node1" presStyleIdx="1" presStyleCnt="10">
        <dgm:presLayoutVars>
          <dgm:bulletEnabled val="1"/>
        </dgm:presLayoutVars>
      </dgm:prSet>
      <dgm:spPr/>
    </dgm:pt>
    <dgm:pt modelId="{453255F6-4668-430F-A11F-D7677CEE5222}" type="pres">
      <dgm:prSet presAssocID="{106EF3E5-06E5-4D58-A87E-43AB6CD823C2}" presName="sibTrans" presStyleCnt="0"/>
      <dgm:spPr/>
    </dgm:pt>
    <dgm:pt modelId="{ECB60921-50D7-4F26-846B-5A205A832B20}" type="pres">
      <dgm:prSet presAssocID="{61F25C9F-DF6C-400E-A502-0C34B864E478}" presName="node" presStyleLbl="node1" presStyleIdx="2" presStyleCnt="10">
        <dgm:presLayoutVars>
          <dgm:bulletEnabled val="1"/>
        </dgm:presLayoutVars>
      </dgm:prSet>
      <dgm:spPr/>
    </dgm:pt>
    <dgm:pt modelId="{748F42A6-9688-4909-8E09-7FAD44BB1C5A}" type="pres">
      <dgm:prSet presAssocID="{21790B25-8045-42E8-B26E-915CB972D12A}" presName="sibTrans" presStyleCnt="0"/>
      <dgm:spPr/>
    </dgm:pt>
    <dgm:pt modelId="{7B6246A2-5985-40B0-88B3-F6DA7464DEF3}" type="pres">
      <dgm:prSet presAssocID="{44294BD5-11BD-4362-9A2F-D91A9CD94F9D}" presName="node" presStyleLbl="node1" presStyleIdx="3" presStyleCnt="10">
        <dgm:presLayoutVars>
          <dgm:bulletEnabled val="1"/>
        </dgm:presLayoutVars>
      </dgm:prSet>
      <dgm:spPr/>
    </dgm:pt>
    <dgm:pt modelId="{6CED4695-285D-4051-AB37-8CCEBCA3C52C}" type="pres">
      <dgm:prSet presAssocID="{234919A3-F5E5-4274-B612-630555E7C64A}" presName="sibTrans" presStyleCnt="0"/>
      <dgm:spPr/>
    </dgm:pt>
    <dgm:pt modelId="{C6EF2EBF-3A5A-4805-9EE4-3ACA22728443}" type="pres">
      <dgm:prSet presAssocID="{33475448-EA86-45A8-AC86-5E6587E668C3}" presName="node" presStyleLbl="node1" presStyleIdx="4" presStyleCnt="10">
        <dgm:presLayoutVars>
          <dgm:bulletEnabled val="1"/>
        </dgm:presLayoutVars>
      </dgm:prSet>
      <dgm:spPr/>
    </dgm:pt>
    <dgm:pt modelId="{70302942-0A88-49C8-A2C1-8CEAB80F6871}" type="pres">
      <dgm:prSet presAssocID="{3D4CDB19-DE22-44C7-8B65-03FF25E453C1}" presName="sibTrans" presStyleCnt="0"/>
      <dgm:spPr/>
    </dgm:pt>
    <dgm:pt modelId="{0FE06B29-AFF5-4C1E-BD19-DC55169F9781}" type="pres">
      <dgm:prSet presAssocID="{D3FFDF80-2BCC-45A1-9446-4633ABD7ED46}" presName="node" presStyleLbl="node1" presStyleIdx="5" presStyleCnt="10">
        <dgm:presLayoutVars>
          <dgm:bulletEnabled val="1"/>
        </dgm:presLayoutVars>
      </dgm:prSet>
      <dgm:spPr/>
    </dgm:pt>
    <dgm:pt modelId="{BA32B8EA-AD11-4C9F-A49A-3F9BA43FB038}" type="pres">
      <dgm:prSet presAssocID="{826846FF-0899-4376-843D-80A4F784F464}" presName="sibTrans" presStyleCnt="0"/>
      <dgm:spPr/>
    </dgm:pt>
    <dgm:pt modelId="{E1D38F5F-F701-4CD4-AC93-DFE052563D58}" type="pres">
      <dgm:prSet presAssocID="{DC9578CF-43BD-4453-8B07-0AFD701984E5}" presName="node" presStyleLbl="node1" presStyleIdx="6" presStyleCnt="10">
        <dgm:presLayoutVars>
          <dgm:bulletEnabled val="1"/>
        </dgm:presLayoutVars>
      </dgm:prSet>
      <dgm:spPr/>
    </dgm:pt>
    <dgm:pt modelId="{A3A4D5A2-5AED-4A02-B36D-7A54FFD654AB}" type="pres">
      <dgm:prSet presAssocID="{588C2E50-A10F-4E12-BDD2-1E53C4841EDA}" presName="sibTrans" presStyleCnt="0"/>
      <dgm:spPr/>
    </dgm:pt>
    <dgm:pt modelId="{A5A19EF4-265F-4C89-BDBD-03A51EC570DA}" type="pres">
      <dgm:prSet presAssocID="{E0FD1BA0-3E9A-4EF4-ACB4-3AEA9F3C4CD8}" presName="node" presStyleLbl="node1" presStyleIdx="7" presStyleCnt="10">
        <dgm:presLayoutVars>
          <dgm:bulletEnabled val="1"/>
        </dgm:presLayoutVars>
      </dgm:prSet>
      <dgm:spPr/>
    </dgm:pt>
    <dgm:pt modelId="{3565D063-96AF-428D-AD40-8108DFBFBEF8}" type="pres">
      <dgm:prSet presAssocID="{DC4EDE98-6387-4114-B9E0-9F7297400510}" presName="sibTrans" presStyleCnt="0"/>
      <dgm:spPr/>
    </dgm:pt>
    <dgm:pt modelId="{8D97B01A-F55B-424C-83F4-B17B585BD5B8}" type="pres">
      <dgm:prSet presAssocID="{095FCED9-A6F4-4B2D-BE28-2EBD40879DEE}" presName="node" presStyleLbl="node1" presStyleIdx="8" presStyleCnt="10">
        <dgm:presLayoutVars>
          <dgm:bulletEnabled val="1"/>
        </dgm:presLayoutVars>
      </dgm:prSet>
      <dgm:spPr/>
    </dgm:pt>
    <dgm:pt modelId="{C194612B-FFD6-4DEE-8018-1D301B1770B9}" type="pres">
      <dgm:prSet presAssocID="{502DC1BA-7234-4532-BA06-6F0CCAB9BEB4}" presName="sibTrans" presStyleCnt="0"/>
      <dgm:spPr/>
    </dgm:pt>
    <dgm:pt modelId="{06D25603-9F19-4DD9-A527-22466FE600C1}" type="pres">
      <dgm:prSet presAssocID="{6995D691-B83C-4D3C-B6D0-54A281320EAA}" presName="node" presStyleLbl="node1" presStyleIdx="9" presStyleCnt="10">
        <dgm:presLayoutVars>
          <dgm:bulletEnabled val="1"/>
        </dgm:presLayoutVars>
      </dgm:prSet>
      <dgm:spPr/>
    </dgm:pt>
  </dgm:ptLst>
  <dgm:cxnLst>
    <dgm:cxn modelId="{BE9E1403-DA7C-4954-AC9C-1FEEDD0F3463}" srcId="{961CE468-5611-453E-96F8-F555B8B701A5}" destId="{33475448-EA86-45A8-AC86-5E6587E668C3}" srcOrd="4" destOrd="0" parTransId="{E3E2DFFA-4213-48BE-9499-AEF23053066F}" sibTransId="{3D4CDB19-DE22-44C7-8B65-03FF25E453C1}"/>
    <dgm:cxn modelId="{A13B8205-C8D7-47FA-A207-6BEA3ECB6F36}" type="presOf" srcId="{44294BD5-11BD-4362-9A2F-D91A9CD94F9D}" destId="{7B6246A2-5985-40B0-88B3-F6DA7464DEF3}" srcOrd="0" destOrd="0" presId="urn:microsoft.com/office/officeart/2005/8/layout/default"/>
    <dgm:cxn modelId="{4F1BF205-5FB0-4AEC-8F97-A79FA7C637BF}" srcId="{961CE468-5611-453E-96F8-F555B8B701A5}" destId="{6B5919A2-CD7B-432D-95D5-2C948B00F835}" srcOrd="1" destOrd="0" parTransId="{6FCFCCC1-99FD-4EBF-A5D2-EB5694E7251B}" sibTransId="{106EF3E5-06E5-4D58-A87E-43AB6CD823C2}"/>
    <dgm:cxn modelId="{0294BF07-FF4B-4CCA-836B-5D7BCBF64CD7}" type="presOf" srcId="{D3FFDF80-2BCC-45A1-9446-4633ABD7ED46}" destId="{0FE06B29-AFF5-4C1E-BD19-DC55169F9781}" srcOrd="0" destOrd="0" presId="urn:microsoft.com/office/officeart/2005/8/layout/default"/>
    <dgm:cxn modelId="{8039520B-6DDB-4AFE-A8AC-1A51ECC28DF0}" type="presOf" srcId="{61F25C9F-DF6C-400E-A502-0C34B864E478}" destId="{ECB60921-50D7-4F26-846B-5A205A832B20}" srcOrd="0" destOrd="0" presId="urn:microsoft.com/office/officeart/2005/8/layout/defaul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B6788F27-0D8A-47C5-A8E6-7D8BC3F22185}" type="presOf" srcId="{E0FD1BA0-3E9A-4EF4-ACB4-3AEA9F3C4CD8}" destId="{A5A19EF4-265F-4C89-BDBD-03A51EC570DA}" srcOrd="0" destOrd="0" presId="urn:microsoft.com/office/officeart/2005/8/layout/default"/>
    <dgm:cxn modelId="{58AE9028-70AF-4DA5-9E45-8EE56CF770A3}" type="presOf" srcId="{F1919C5F-0B60-4BF3-BB16-2411330B6D6E}" destId="{79EC0508-1B13-40C4-B2B5-BA6829FF15FD}" srcOrd="0" destOrd="0" presId="urn:microsoft.com/office/officeart/2005/8/layout/default"/>
    <dgm:cxn modelId="{110B9C29-7903-461D-8D2A-CD0008E1C86F}" type="presOf" srcId="{095FCED9-A6F4-4B2D-BE28-2EBD40879DEE}" destId="{8D97B01A-F55B-424C-83F4-B17B585BD5B8}" srcOrd="0" destOrd="0" presId="urn:microsoft.com/office/officeart/2005/8/layout/default"/>
    <dgm:cxn modelId="{19F1FF3C-9FE5-4CFF-B353-4A759D696337}" srcId="{961CE468-5611-453E-96F8-F555B8B701A5}" destId="{44294BD5-11BD-4362-9A2F-D91A9CD94F9D}" srcOrd="3" destOrd="0" parTransId="{9DF9F712-AE4D-42D8-B9FC-21ABE8E6AEAD}" sibTransId="{234919A3-F5E5-4274-B612-630555E7C64A}"/>
    <dgm:cxn modelId="{B18D903E-4033-467A-A28D-28618614465A}" type="presOf" srcId="{6B5919A2-CD7B-432D-95D5-2C948B00F835}" destId="{25884338-1605-45B6-A4EA-EEBC117451A2}" srcOrd="0" destOrd="0" presId="urn:microsoft.com/office/officeart/2005/8/layout/default"/>
    <dgm:cxn modelId="{01917C60-5C17-472E-8348-C2656D0F9399}" srcId="{961CE468-5611-453E-96F8-F555B8B701A5}" destId="{E0FD1BA0-3E9A-4EF4-ACB4-3AEA9F3C4CD8}" srcOrd="7" destOrd="0" parTransId="{9AA2A0C0-F801-4BAD-AC69-E02E3C234ED4}" sibTransId="{DC4EDE98-6387-4114-B9E0-9F7297400510}"/>
    <dgm:cxn modelId="{17E21463-3DD7-4142-A5C6-CA722C5BC2C0}" type="presOf" srcId="{961CE468-5611-453E-96F8-F555B8B701A5}" destId="{1AEF70B7-1786-4C15-ADC6-7DB5639E57D6}" srcOrd="0" destOrd="0" presId="urn:microsoft.com/office/officeart/2005/8/layout/default"/>
    <dgm:cxn modelId="{1BBC0565-A526-440D-9A52-79D0374D3C5D}" srcId="{961CE468-5611-453E-96F8-F555B8B701A5}" destId="{095FCED9-A6F4-4B2D-BE28-2EBD40879DEE}" srcOrd="8" destOrd="0" parTransId="{C321E696-DCEA-4961-BCE5-C57C1DD2CB66}" sibTransId="{502DC1BA-7234-4532-BA06-6F0CCAB9BEB4}"/>
    <dgm:cxn modelId="{5B7F2F65-6400-47E5-AE8F-24DC95ED09B3}" srcId="{961CE468-5611-453E-96F8-F555B8B701A5}" destId="{DC9578CF-43BD-4453-8B07-0AFD701984E5}" srcOrd="6" destOrd="0" parTransId="{D0F19A01-91E6-4895-B608-D226675AE62E}" sibTransId="{588C2E50-A10F-4E12-BDD2-1E53C4841EDA}"/>
    <dgm:cxn modelId="{8D55DF54-E379-49F1-BD36-0576807FF932}" srcId="{961CE468-5611-453E-96F8-F555B8B701A5}" destId="{D3FFDF80-2BCC-45A1-9446-4633ABD7ED46}" srcOrd="5" destOrd="0" parTransId="{B02A0A7D-45EA-40D7-8F9F-9A00207E0B65}" sibTransId="{826846FF-0899-4376-843D-80A4F784F464}"/>
    <dgm:cxn modelId="{B0628178-9BB1-4B37-915D-C7B0A4751ED4}" type="presOf" srcId="{6995D691-B83C-4D3C-B6D0-54A281320EAA}" destId="{06D25603-9F19-4DD9-A527-22466FE600C1}" srcOrd="0" destOrd="0" presId="urn:microsoft.com/office/officeart/2005/8/layout/default"/>
    <dgm:cxn modelId="{CBD6BC88-DBA3-44E5-A345-CD3AA4FF78AF}" type="presOf" srcId="{33475448-EA86-45A8-AC86-5E6587E668C3}" destId="{C6EF2EBF-3A5A-4805-9EE4-3ACA22728443}" srcOrd="0" destOrd="0" presId="urn:microsoft.com/office/officeart/2005/8/layout/default"/>
    <dgm:cxn modelId="{A5DA09D4-3C4E-4492-B350-F252CB5973ED}" type="presOf" srcId="{DC9578CF-43BD-4453-8B07-0AFD701984E5}" destId="{E1D38F5F-F701-4CD4-AC93-DFE052563D58}" srcOrd="0" destOrd="0" presId="urn:microsoft.com/office/officeart/2005/8/layout/default"/>
    <dgm:cxn modelId="{4CD2A0DF-0B43-49FE-BF86-EEDFEFD5BE37}" srcId="{961CE468-5611-453E-96F8-F555B8B701A5}" destId="{6995D691-B83C-4D3C-B6D0-54A281320EAA}" srcOrd="9" destOrd="0" parTransId="{B10DC2EC-C32D-4060-B519-2670A619EB9C}" sibTransId="{AEC86F96-0CDE-4861-A199-23E62619E85E}"/>
    <dgm:cxn modelId="{6C8315E4-CFA5-4515-870B-B8DA16D100D5}" srcId="{961CE468-5611-453E-96F8-F555B8B701A5}" destId="{61F25C9F-DF6C-400E-A502-0C34B864E478}" srcOrd="2" destOrd="0" parTransId="{EEA31B78-D8F9-439F-B60F-EE2B788AB85A}" sibTransId="{21790B25-8045-42E8-B26E-915CB972D12A}"/>
    <dgm:cxn modelId="{CDD3E31E-7505-4CB6-BC77-F096A049EDD3}" type="presParOf" srcId="{1AEF70B7-1786-4C15-ADC6-7DB5639E57D6}" destId="{79EC0508-1B13-40C4-B2B5-BA6829FF15FD}" srcOrd="0" destOrd="0" presId="urn:microsoft.com/office/officeart/2005/8/layout/default"/>
    <dgm:cxn modelId="{B4323D95-A056-4C2D-8E6A-014C3E6103F9}" type="presParOf" srcId="{1AEF70B7-1786-4C15-ADC6-7DB5639E57D6}" destId="{6263C951-B555-409B-AD16-312D9644A79B}" srcOrd="1" destOrd="0" presId="urn:microsoft.com/office/officeart/2005/8/layout/default"/>
    <dgm:cxn modelId="{5605E088-B4E3-4BC6-B4FD-755383E9BE62}" type="presParOf" srcId="{1AEF70B7-1786-4C15-ADC6-7DB5639E57D6}" destId="{25884338-1605-45B6-A4EA-EEBC117451A2}" srcOrd="2" destOrd="0" presId="urn:microsoft.com/office/officeart/2005/8/layout/default"/>
    <dgm:cxn modelId="{420A41C4-DFD2-4904-8C4E-ADD98F86CF62}" type="presParOf" srcId="{1AEF70B7-1786-4C15-ADC6-7DB5639E57D6}" destId="{453255F6-4668-430F-A11F-D7677CEE5222}" srcOrd="3" destOrd="0" presId="urn:microsoft.com/office/officeart/2005/8/layout/default"/>
    <dgm:cxn modelId="{CD889204-0E32-4C22-886A-5A34CB519D91}" type="presParOf" srcId="{1AEF70B7-1786-4C15-ADC6-7DB5639E57D6}" destId="{ECB60921-50D7-4F26-846B-5A205A832B20}" srcOrd="4" destOrd="0" presId="urn:microsoft.com/office/officeart/2005/8/layout/default"/>
    <dgm:cxn modelId="{FF03BFB4-C09D-4182-8FF9-83BAF96A9406}" type="presParOf" srcId="{1AEF70B7-1786-4C15-ADC6-7DB5639E57D6}" destId="{748F42A6-9688-4909-8E09-7FAD44BB1C5A}" srcOrd="5" destOrd="0" presId="urn:microsoft.com/office/officeart/2005/8/layout/default"/>
    <dgm:cxn modelId="{80A07CE9-F574-4F9B-9DD1-69784545D6F1}" type="presParOf" srcId="{1AEF70B7-1786-4C15-ADC6-7DB5639E57D6}" destId="{7B6246A2-5985-40B0-88B3-F6DA7464DEF3}" srcOrd="6" destOrd="0" presId="urn:microsoft.com/office/officeart/2005/8/layout/default"/>
    <dgm:cxn modelId="{0C4D97CD-A1D9-4FEA-BA2B-E041659D3B8F}" type="presParOf" srcId="{1AEF70B7-1786-4C15-ADC6-7DB5639E57D6}" destId="{6CED4695-285D-4051-AB37-8CCEBCA3C52C}" srcOrd="7" destOrd="0" presId="urn:microsoft.com/office/officeart/2005/8/layout/default"/>
    <dgm:cxn modelId="{68B3E367-F0A6-4834-98AD-28D1A845D6B6}" type="presParOf" srcId="{1AEF70B7-1786-4C15-ADC6-7DB5639E57D6}" destId="{C6EF2EBF-3A5A-4805-9EE4-3ACA22728443}" srcOrd="8" destOrd="0" presId="urn:microsoft.com/office/officeart/2005/8/layout/default"/>
    <dgm:cxn modelId="{C9A60E8F-EA8D-4A78-B627-F0A119F299BB}" type="presParOf" srcId="{1AEF70B7-1786-4C15-ADC6-7DB5639E57D6}" destId="{70302942-0A88-49C8-A2C1-8CEAB80F6871}" srcOrd="9" destOrd="0" presId="urn:microsoft.com/office/officeart/2005/8/layout/default"/>
    <dgm:cxn modelId="{13369115-E8DD-4E0D-9E48-1E0CED8F0D61}" type="presParOf" srcId="{1AEF70B7-1786-4C15-ADC6-7DB5639E57D6}" destId="{0FE06B29-AFF5-4C1E-BD19-DC55169F9781}" srcOrd="10" destOrd="0" presId="urn:microsoft.com/office/officeart/2005/8/layout/default"/>
    <dgm:cxn modelId="{09AE8051-E7C2-4B21-8050-5FCC768306C0}" type="presParOf" srcId="{1AEF70B7-1786-4C15-ADC6-7DB5639E57D6}" destId="{BA32B8EA-AD11-4C9F-A49A-3F9BA43FB038}" srcOrd="11" destOrd="0" presId="urn:microsoft.com/office/officeart/2005/8/layout/default"/>
    <dgm:cxn modelId="{CA6E0D9F-3DCA-4207-914B-065E59808372}" type="presParOf" srcId="{1AEF70B7-1786-4C15-ADC6-7DB5639E57D6}" destId="{E1D38F5F-F701-4CD4-AC93-DFE052563D58}" srcOrd="12" destOrd="0" presId="urn:microsoft.com/office/officeart/2005/8/layout/default"/>
    <dgm:cxn modelId="{9D0EFB38-E4EF-4FE9-88C9-3F9B9A852BC3}" type="presParOf" srcId="{1AEF70B7-1786-4C15-ADC6-7DB5639E57D6}" destId="{A3A4D5A2-5AED-4A02-B36D-7A54FFD654AB}" srcOrd="13" destOrd="0" presId="urn:microsoft.com/office/officeart/2005/8/layout/default"/>
    <dgm:cxn modelId="{6B8F5A40-AA81-40A9-8EE6-3DAF42BFCB73}" type="presParOf" srcId="{1AEF70B7-1786-4C15-ADC6-7DB5639E57D6}" destId="{A5A19EF4-265F-4C89-BDBD-03A51EC570DA}" srcOrd="14" destOrd="0" presId="urn:microsoft.com/office/officeart/2005/8/layout/default"/>
    <dgm:cxn modelId="{8C82F4D5-151D-4999-A112-CA35BCE97124}" type="presParOf" srcId="{1AEF70B7-1786-4C15-ADC6-7DB5639E57D6}" destId="{3565D063-96AF-428D-AD40-8108DFBFBEF8}" srcOrd="15" destOrd="0" presId="urn:microsoft.com/office/officeart/2005/8/layout/default"/>
    <dgm:cxn modelId="{4802EF7B-49D9-4916-BBFD-B97774905CED}" type="presParOf" srcId="{1AEF70B7-1786-4C15-ADC6-7DB5639E57D6}" destId="{8D97B01A-F55B-424C-83F4-B17B585BD5B8}" srcOrd="16" destOrd="0" presId="urn:microsoft.com/office/officeart/2005/8/layout/default"/>
    <dgm:cxn modelId="{9BFE2B6D-E5D5-44B1-AC9B-E73E276A7E73}" type="presParOf" srcId="{1AEF70B7-1786-4C15-ADC6-7DB5639E57D6}" destId="{C194612B-FFD6-4DEE-8018-1D301B1770B9}" srcOrd="17" destOrd="0" presId="urn:microsoft.com/office/officeart/2005/8/layout/default"/>
    <dgm:cxn modelId="{91AB722E-C4D0-4E69-BAC4-7E4109F1E315}" type="presParOf" srcId="{1AEF70B7-1786-4C15-ADC6-7DB5639E57D6}" destId="{06D25603-9F19-4DD9-A527-22466FE600C1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1CE468-5611-453E-96F8-F555B8B701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1919C5F-0B60-4BF3-BB16-2411330B6D6E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Quantifiable Achievements</a:t>
          </a:r>
          <a:endParaRPr lang="en-IN" sz="1600" dirty="0">
            <a:latin typeface="Signika" panose="020B0604020202020204" charset="0"/>
          </a:endParaRPr>
        </a:p>
      </dgm:t>
    </dgm:pt>
    <dgm:pt modelId="{364D5E83-95C5-4AAB-91C2-4E62D1294991}" type="parTrans" cxnId="{299CB41B-F2A7-4CE0-B12D-5D8AB6F8970A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63097716-4372-4815-BF12-7CFEEC400250}" type="sibTrans" cxnId="{299CB41B-F2A7-4CE0-B12D-5D8AB6F8970A}">
      <dgm:prSet/>
      <dgm:spPr/>
      <dgm:t>
        <a:bodyPr/>
        <a:lstStyle/>
        <a:p>
          <a:endParaRPr lang="en-IN" sz="1600">
            <a:latin typeface="Signika" panose="020B0604020202020204" charset="0"/>
          </a:endParaRPr>
        </a:p>
      </dgm:t>
    </dgm:pt>
    <dgm:pt modelId="{BAEE0064-F8C2-46E1-B749-A83C826E141F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Highlighting Skills</a:t>
          </a:r>
          <a:endParaRPr lang="en-IN" sz="1600" dirty="0">
            <a:latin typeface="Signika" panose="020B0604020202020204" charset="0"/>
          </a:endParaRPr>
        </a:p>
      </dgm:t>
    </dgm:pt>
    <dgm:pt modelId="{7DEFD358-A211-4196-8E89-AAD47A799ECB}" type="parTrans" cxnId="{ECD9CBF7-954C-4401-B9B0-D705BD0CAAFB}">
      <dgm:prSet/>
      <dgm:spPr/>
      <dgm:t>
        <a:bodyPr/>
        <a:lstStyle/>
        <a:p>
          <a:endParaRPr lang="en-IN" sz="1600"/>
        </a:p>
      </dgm:t>
    </dgm:pt>
    <dgm:pt modelId="{39B7BE17-6B83-4686-B585-8ABA327CA95E}" type="sibTrans" cxnId="{ECD9CBF7-954C-4401-B9B0-D705BD0CAAFB}">
      <dgm:prSet/>
      <dgm:spPr/>
      <dgm:t>
        <a:bodyPr/>
        <a:lstStyle/>
        <a:p>
          <a:endParaRPr lang="en-IN" sz="1600"/>
        </a:p>
      </dgm:t>
    </dgm:pt>
    <dgm:pt modelId="{44055078-EBF7-463C-B15F-A0FB63930003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Measurable Results</a:t>
          </a:r>
          <a:endParaRPr lang="en-IN" sz="1600" dirty="0">
            <a:latin typeface="Signika" panose="020B0604020202020204" charset="0"/>
          </a:endParaRPr>
        </a:p>
      </dgm:t>
    </dgm:pt>
    <dgm:pt modelId="{D839246A-E791-498D-96C1-8F26B60FE763}" type="parTrans" cxnId="{E1235AE1-7A76-450A-916E-91DB9E2EBFA0}">
      <dgm:prSet/>
      <dgm:spPr/>
      <dgm:t>
        <a:bodyPr/>
        <a:lstStyle/>
        <a:p>
          <a:endParaRPr lang="en-IN" sz="1600"/>
        </a:p>
      </dgm:t>
    </dgm:pt>
    <dgm:pt modelId="{61047EEC-B6EC-42E8-98FA-51C191E5EF58}" type="sibTrans" cxnId="{E1235AE1-7A76-450A-916E-91DB9E2EBFA0}">
      <dgm:prSet/>
      <dgm:spPr/>
      <dgm:t>
        <a:bodyPr/>
        <a:lstStyle/>
        <a:p>
          <a:endParaRPr lang="en-IN" sz="1600"/>
        </a:p>
      </dgm:t>
    </dgm:pt>
    <dgm:pt modelId="{96BBE5AD-B904-4ECB-A828-F5DC5574F1AD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Efficiency Improvements</a:t>
          </a:r>
          <a:endParaRPr lang="en-IN" sz="1600" dirty="0">
            <a:latin typeface="Signika" panose="020B0604020202020204" charset="0"/>
          </a:endParaRPr>
        </a:p>
      </dgm:t>
    </dgm:pt>
    <dgm:pt modelId="{57ED2CBE-59F5-495D-919D-81BCDA2C137E}" type="parTrans" cxnId="{C088AFA3-9958-44AB-A505-2CF20A590AD8}">
      <dgm:prSet/>
      <dgm:spPr/>
      <dgm:t>
        <a:bodyPr/>
        <a:lstStyle/>
        <a:p>
          <a:endParaRPr lang="en-IN" sz="1600"/>
        </a:p>
      </dgm:t>
    </dgm:pt>
    <dgm:pt modelId="{1E4F5B49-5E5D-46C8-8E7F-E987552B00B0}" type="sibTrans" cxnId="{C088AFA3-9958-44AB-A505-2CF20A590AD8}">
      <dgm:prSet/>
      <dgm:spPr/>
      <dgm:t>
        <a:bodyPr/>
        <a:lstStyle/>
        <a:p>
          <a:endParaRPr lang="en-IN" sz="1600"/>
        </a:p>
      </dgm:t>
    </dgm:pt>
    <dgm:pt modelId="{BF2AC70B-70EE-48B6-B191-64EFDF67B54B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Problem Solving</a:t>
          </a:r>
          <a:endParaRPr lang="en-IN" sz="1600" dirty="0">
            <a:latin typeface="Signika" panose="020B0604020202020204" charset="0"/>
          </a:endParaRPr>
        </a:p>
      </dgm:t>
    </dgm:pt>
    <dgm:pt modelId="{4BDE8AC7-A2D0-40DF-AD6A-09E1293B95AD}" type="parTrans" cxnId="{ECFFF4B4-84BF-4242-B489-948CC7D6E38C}">
      <dgm:prSet/>
      <dgm:spPr/>
      <dgm:t>
        <a:bodyPr/>
        <a:lstStyle/>
        <a:p>
          <a:endParaRPr lang="en-IN" sz="1600"/>
        </a:p>
      </dgm:t>
    </dgm:pt>
    <dgm:pt modelId="{B6B8CC8C-658A-4F7D-9EFB-31F546BE39A1}" type="sibTrans" cxnId="{ECFFF4B4-84BF-4242-B489-948CC7D6E38C}">
      <dgm:prSet/>
      <dgm:spPr/>
      <dgm:t>
        <a:bodyPr/>
        <a:lstStyle/>
        <a:p>
          <a:endParaRPr lang="en-IN" sz="1600"/>
        </a:p>
      </dgm:t>
    </dgm:pt>
    <dgm:pt modelId="{7DAFA6F6-7D10-48BF-BFC5-3C0F6A6B1BDA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Innovations</a:t>
          </a:r>
          <a:endParaRPr lang="en-IN" sz="1600" dirty="0">
            <a:latin typeface="Signika" panose="020B0604020202020204" charset="0"/>
          </a:endParaRPr>
        </a:p>
      </dgm:t>
    </dgm:pt>
    <dgm:pt modelId="{DFF52A93-8931-47C9-9593-E9BA021FC92D}" type="parTrans" cxnId="{C34179E1-4033-4D14-A1DA-0B19BE6C69DE}">
      <dgm:prSet/>
      <dgm:spPr/>
      <dgm:t>
        <a:bodyPr/>
        <a:lstStyle/>
        <a:p>
          <a:endParaRPr lang="en-IN" sz="1600"/>
        </a:p>
      </dgm:t>
    </dgm:pt>
    <dgm:pt modelId="{9A11CEB2-5CA9-4160-80E6-3591F1FAB8F4}" type="sibTrans" cxnId="{C34179E1-4033-4D14-A1DA-0B19BE6C69DE}">
      <dgm:prSet/>
      <dgm:spPr/>
      <dgm:t>
        <a:bodyPr/>
        <a:lstStyle/>
        <a:p>
          <a:endParaRPr lang="en-IN" sz="1600"/>
        </a:p>
      </dgm:t>
    </dgm:pt>
    <dgm:pt modelId="{9BBB5734-097E-49EB-B63E-4F1E3E13C977}">
      <dgm:prSet phldrT="[Text]" custT="1"/>
      <dgm:spPr/>
      <dgm:t>
        <a:bodyPr/>
        <a:lstStyle/>
        <a:p>
          <a:r>
            <a:rPr lang="en-IN" sz="1600">
              <a:latin typeface="Signika" panose="020B0604020202020204" charset="0"/>
            </a:rPr>
            <a:t>Team Collaboration</a:t>
          </a:r>
          <a:endParaRPr lang="en-IN" sz="1600" dirty="0">
            <a:latin typeface="Signika" panose="020B0604020202020204" charset="0"/>
          </a:endParaRPr>
        </a:p>
      </dgm:t>
    </dgm:pt>
    <dgm:pt modelId="{071C7602-796F-47CC-ACBB-FD9773E4C801}" type="parTrans" cxnId="{B01F2DD8-370D-454B-886A-8E069BC7EA7B}">
      <dgm:prSet/>
      <dgm:spPr/>
      <dgm:t>
        <a:bodyPr/>
        <a:lstStyle/>
        <a:p>
          <a:endParaRPr lang="en-IN" sz="1600"/>
        </a:p>
      </dgm:t>
    </dgm:pt>
    <dgm:pt modelId="{608C81D4-E6F0-4CCB-86AC-D2C72C785853}" type="sibTrans" cxnId="{B01F2DD8-370D-454B-886A-8E069BC7EA7B}">
      <dgm:prSet/>
      <dgm:spPr/>
      <dgm:t>
        <a:bodyPr/>
        <a:lstStyle/>
        <a:p>
          <a:endParaRPr lang="en-IN" sz="1600"/>
        </a:p>
      </dgm:t>
    </dgm:pt>
    <dgm:pt modelId="{1AEF70B7-1786-4C15-ADC6-7DB5639E57D6}" type="pres">
      <dgm:prSet presAssocID="{961CE468-5611-453E-96F8-F555B8B701A5}" presName="diagram" presStyleCnt="0">
        <dgm:presLayoutVars>
          <dgm:dir/>
          <dgm:resizeHandles val="exact"/>
        </dgm:presLayoutVars>
      </dgm:prSet>
      <dgm:spPr/>
    </dgm:pt>
    <dgm:pt modelId="{79EC0508-1B13-40C4-B2B5-BA6829FF15FD}" type="pres">
      <dgm:prSet presAssocID="{F1919C5F-0B60-4BF3-BB16-2411330B6D6E}" presName="node" presStyleLbl="node1" presStyleIdx="0" presStyleCnt="7">
        <dgm:presLayoutVars>
          <dgm:bulletEnabled val="1"/>
        </dgm:presLayoutVars>
      </dgm:prSet>
      <dgm:spPr/>
    </dgm:pt>
    <dgm:pt modelId="{3A5A8267-A10C-4362-A415-9EE1FA92B0E5}" type="pres">
      <dgm:prSet presAssocID="{63097716-4372-4815-BF12-7CFEEC400250}" presName="sibTrans" presStyleCnt="0"/>
      <dgm:spPr/>
    </dgm:pt>
    <dgm:pt modelId="{A0A59A72-3F7E-4F5D-837A-A916A2D106F7}" type="pres">
      <dgm:prSet presAssocID="{BAEE0064-F8C2-46E1-B749-A83C826E141F}" presName="node" presStyleLbl="node1" presStyleIdx="1" presStyleCnt="7">
        <dgm:presLayoutVars>
          <dgm:bulletEnabled val="1"/>
        </dgm:presLayoutVars>
      </dgm:prSet>
      <dgm:spPr/>
    </dgm:pt>
    <dgm:pt modelId="{32EE15EE-7C06-49FE-B0F3-3A920DAB5272}" type="pres">
      <dgm:prSet presAssocID="{39B7BE17-6B83-4686-B585-8ABA327CA95E}" presName="sibTrans" presStyleCnt="0"/>
      <dgm:spPr/>
    </dgm:pt>
    <dgm:pt modelId="{841A2B1B-89CC-40FA-BAB4-7195D121F2D0}" type="pres">
      <dgm:prSet presAssocID="{44055078-EBF7-463C-B15F-A0FB63930003}" presName="node" presStyleLbl="node1" presStyleIdx="2" presStyleCnt="7">
        <dgm:presLayoutVars>
          <dgm:bulletEnabled val="1"/>
        </dgm:presLayoutVars>
      </dgm:prSet>
      <dgm:spPr/>
    </dgm:pt>
    <dgm:pt modelId="{0258B203-6433-4648-9385-3ACE35F20267}" type="pres">
      <dgm:prSet presAssocID="{61047EEC-B6EC-42E8-98FA-51C191E5EF58}" presName="sibTrans" presStyleCnt="0"/>
      <dgm:spPr/>
    </dgm:pt>
    <dgm:pt modelId="{0C654FFD-1417-4F1C-BE8E-64A5EADC284E}" type="pres">
      <dgm:prSet presAssocID="{96BBE5AD-B904-4ECB-A828-F5DC5574F1AD}" presName="node" presStyleLbl="node1" presStyleIdx="3" presStyleCnt="7">
        <dgm:presLayoutVars>
          <dgm:bulletEnabled val="1"/>
        </dgm:presLayoutVars>
      </dgm:prSet>
      <dgm:spPr/>
    </dgm:pt>
    <dgm:pt modelId="{3ACB60DA-726C-4869-AB25-17F888E572AE}" type="pres">
      <dgm:prSet presAssocID="{1E4F5B49-5E5D-46C8-8E7F-E987552B00B0}" presName="sibTrans" presStyleCnt="0"/>
      <dgm:spPr/>
    </dgm:pt>
    <dgm:pt modelId="{24536C61-E43F-4F8C-823C-CE3782BBA3A9}" type="pres">
      <dgm:prSet presAssocID="{BF2AC70B-70EE-48B6-B191-64EFDF67B54B}" presName="node" presStyleLbl="node1" presStyleIdx="4" presStyleCnt="7">
        <dgm:presLayoutVars>
          <dgm:bulletEnabled val="1"/>
        </dgm:presLayoutVars>
      </dgm:prSet>
      <dgm:spPr/>
    </dgm:pt>
    <dgm:pt modelId="{11B5C386-8C5B-4B5B-8E87-5C862056BCF2}" type="pres">
      <dgm:prSet presAssocID="{B6B8CC8C-658A-4F7D-9EFB-31F546BE39A1}" presName="sibTrans" presStyleCnt="0"/>
      <dgm:spPr/>
    </dgm:pt>
    <dgm:pt modelId="{2B5B6CA8-66A7-4570-9646-68204536627A}" type="pres">
      <dgm:prSet presAssocID="{7DAFA6F6-7D10-48BF-BFC5-3C0F6A6B1BDA}" presName="node" presStyleLbl="node1" presStyleIdx="5" presStyleCnt="7">
        <dgm:presLayoutVars>
          <dgm:bulletEnabled val="1"/>
        </dgm:presLayoutVars>
      </dgm:prSet>
      <dgm:spPr/>
    </dgm:pt>
    <dgm:pt modelId="{609BF32B-75F6-4BCF-BA35-4EED134C703D}" type="pres">
      <dgm:prSet presAssocID="{9A11CEB2-5CA9-4160-80E6-3591F1FAB8F4}" presName="sibTrans" presStyleCnt="0"/>
      <dgm:spPr/>
    </dgm:pt>
    <dgm:pt modelId="{E9122AF2-44B8-4F84-8395-4E38D99DC5F2}" type="pres">
      <dgm:prSet presAssocID="{9BBB5734-097E-49EB-B63E-4F1E3E13C977}" presName="node" presStyleLbl="node1" presStyleIdx="6" presStyleCnt="7">
        <dgm:presLayoutVars>
          <dgm:bulletEnabled val="1"/>
        </dgm:presLayoutVars>
      </dgm:prSet>
      <dgm:spPr/>
    </dgm:pt>
  </dgm:ptLst>
  <dgm:cxnLst>
    <dgm:cxn modelId="{83DD2B11-D835-4D8D-ABCD-7364A766E1F8}" type="presOf" srcId="{9BBB5734-097E-49EB-B63E-4F1E3E13C977}" destId="{E9122AF2-44B8-4F84-8395-4E38D99DC5F2}" srcOrd="0" destOrd="0" presId="urn:microsoft.com/office/officeart/2005/8/layout/default"/>
    <dgm:cxn modelId="{299CB41B-F2A7-4CE0-B12D-5D8AB6F8970A}" srcId="{961CE468-5611-453E-96F8-F555B8B701A5}" destId="{F1919C5F-0B60-4BF3-BB16-2411330B6D6E}" srcOrd="0" destOrd="0" parTransId="{364D5E83-95C5-4AAB-91C2-4E62D1294991}" sibTransId="{63097716-4372-4815-BF12-7CFEEC400250}"/>
    <dgm:cxn modelId="{58AE9028-70AF-4DA5-9E45-8EE56CF770A3}" type="presOf" srcId="{F1919C5F-0B60-4BF3-BB16-2411330B6D6E}" destId="{79EC0508-1B13-40C4-B2B5-BA6829FF15FD}" srcOrd="0" destOrd="0" presId="urn:microsoft.com/office/officeart/2005/8/layout/default"/>
    <dgm:cxn modelId="{4E0FC738-694B-4135-B69B-AACFBDCDA491}" type="presOf" srcId="{96BBE5AD-B904-4ECB-A828-F5DC5574F1AD}" destId="{0C654FFD-1417-4F1C-BE8E-64A5EADC284E}" srcOrd="0" destOrd="0" presId="urn:microsoft.com/office/officeart/2005/8/layout/default"/>
    <dgm:cxn modelId="{17E21463-3DD7-4142-A5C6-CA722C5BC2C0}" type="presOf" srcId="{961CE468-5611-453E-96F8-F555B8B701A5}" destId="{1AEF70B7-1786-4C15-ADC6-7DB5639E57D6}" srcOrd="0" destOrd="0" presId="urn:microsoft.com/office/officeart/2005/8/layout/default"/>
    <dgm:cxn modelId="{3BFD2F45-D72A-4D85-BE02-277A2AEF4E81}" type="presOf" srcId="{BF2AC70B-70EE-48B6-B191-64EFDF67B54B}" destId="{24536C61-E43F-4F8C-823C-CE3782BBA3A9}" srcOrd="0" destOrd="0" presId="urn:microsoft.com/office/officeart/2005/8/layout/default"/>
    <dgm:cxn modelId="{8059B756-55DA-4CB1-8FCB-A51C744E7AF2}" type="presOf" srcId="{44055078-EBF7-463C-B15F-A0FB63930003}" destId="{841A2B1B-89CC-40FA-BAB4-7195D121F2D0}" srcOrd="0" destOrd="0" presId="urn:microsoft.com/office/officeart/2005/8/layout/default"/>
    <dgm:cxn modelId="{FD722691-D086-4B5E-8736-59BE821B91A5}" type="presOf" srcId="{7DAFA6F6-7D10-48BF-BFC5-3C0F6A6B1BDA}" destId="{2B5B6CA8-66A7-4570-9646-68204536627A}" srcOrd="0" destOrd="0" presId="urn:microsoft.com/office/officeart/2005/8/layout/default"/>
    <dgm:cxn modelId="{C088AFA3-9958-44AB-A505-2CF20A590AD8}" srcId="{961CE468-5611-453E-96F8-F555B8B701A5}" destId="{96BBE5AD-B904-4ECB-A828-F5DC5574F1AD}" srcOrd="3" destOrd="0" parTransId="{57ED2CBE-59F5-495D-919D-81BCDA2C137E}" sibTransId="{1E4F5B49-5E5D-46C8-8E7F-E987552B00B0}"/>
    <dgm:cxn modelId="{E2D21EA5-9652-42B3-8E2E-0AF04CB58575}" type="presOf" srcId="{BAEE0064-F8C2-46E1-B749-A83C826E141F}" destId="{A0A59A72-3F7E-4F5D-837A-A916A2D106F7}" srcOrd="0" destOrd="0" presId="urn:microsoft.com/office/officeart/2005/8/layout/default"/>
    <dgm:cxn modelId="{ECFFF4B4-84BF-4242-B489-948CC7D6E38C}" srcId="{961CE468-5611-453E-96F8-F555B8B701A5}" destId="{BF2AC70B-70EE-48B6-B191-64EFDF67B54B}" srcOrd="4" destOrd="0" parTransId="{4BDE8AC7-A2D0-40DF-AD6A-09E1293B95AD}" sibTransId="{B6B8CC8C-658A-4F7D-9EFB-31F546BE39A1}"/>
    <dgm:cxn modelId="{B01F2DD8-370D-454B-886A-8E069BC7EA7B}" srcId="{961CE468-5611-453E-96F8-F555B8B701A5}" destId="{9BBB5734-097E-49EB-B63E-4F1E3E13C977}" srcOrd="6" destOrd="0" parTransId="{071C7602-796F-47CC-ACBB-FD9773E4C801}" sibTransId="{608C81D4-E6F0-4CCB-86AC-D2C72C785853}"/>
    <dgm:cxn modelId="{C34179E1-4033-4D14-A1DA-0B19BE6C69DE}" srcId="{961CE468-5611-453E-96F8-F555B8B701A5}" destId="{7DAFA6F6-7D10-48BF-BFC5-3C0F6A6B1BDA}" srcOrd="5" destOrd="0" parTransId="{DFF52A93-8931-47C9-9593-E9BA021FC92D}" sibTransId="{9A11CEB2-5CA9-4160-80E6-3591F1FAB8F4}"/>
    <dgm:cxn modelId="{E1235AE1-7A76-450A-916E-91DB9E2EBFA0}" srcId="{961CE468-5611-453E-96F8-F555B8B701A5}" destId="{44055078-EBF7-463C-B15F-A0FB63930003}" srcOrd="2" destOrd="0" parTransId="{D839246A-E791-498D-96C1-8F26B60FE763}" sibTransId="{61047EEC-B6EC-42E8-98FA-51C191E5EF58}"/>
    <dgm:cxn modelId="{ECD9CBF7-954C-4401-B9B0-D705BD0CAAFB}" srcId="{961CE468-5611-453E-96F8-F555B8B701A5}" destId="{BAEE0064-F8C2-46E1-B749-A83C826E141F}" srcOrd="1" destOrd="0" parTransId="{7DEFD358-A211-4196-8E89-AAD47A799ECB}" sibTransId="{39B7BE17-6B83-4686-B585-8ABA327CA95E}"/>
    <dgm:cxn modelId="{CDD3E31E-7505-4CB6-BC77-F096A049EDD3}" type="presParOf" srcId="{1AEF70B7-1786-4C15-ADC6-7DB5639E57D6}" destId="{79EC0508-1B13-40C4-B2B5-BA6829FF15FD}" srcOrd="0" destOrd="0" presId="urn:microsoft.com/office/officeart/2005/8/layout/default"/>
    <dgm:cxn modelId="{794586BE-B43A-48A8-A044-6EDFEF94353A}" type="presParOf" srcId="{1AEF70B7-1786-4C15-ADC6-7DB5639E57D6}" destId="{3A5A8267-A10C-4362-A415-9EE1FA92B0E5}" srcOrd="1" destOrd="0" presId="urn:microsoft.com/office/officeart/2005/8/layout/default"/>
    <dgm:cxn modelId="{28C7D3A9-79D7-4E3E-A513-BD88F9AD40F3}" type="presParOf" srcId="{1AEF70B7-1786-4C15-ADC6-7DB5639E57D6}" destId="{A0A59A72-3F7E-4F5D-837A-A916A2D106F7}" srcOrd="2" destOrd="0" presId="urn:microsoft.com/office/officeart/2005/8/layout/default"/>
    <dgm:cxn modelId="{2D004CB4-DEAE-41FF-9E1D-1E3AB6F26E70}" type="presParOf" srcId="{1AEF70B7-1786-4C15-ADC6-7DB5639E57D6}" destId="{32EE15EE-7C06-49FE-B0F3-3A920DAB5272}" srcOrd="3" destOrd="0" presId="urn:microsoft.com/office/officeart/2005/8/layout/default"/>
    <dgm:cxn modelId="{40E2C844-2DF9-4BD4-BE7D-B6AB2798F04A}" type="presParOf" srcId="{1AEF70B7-1786-4C15-ADC6-7DB5639E57D6}" destId="{841A2B1B-89CC-40FA-BAB4-7195D121F2D0}" srcOrd="4" destOrd="0" presId="urn:microsoft.com/office/officeart/2005/8/layout/default"/>
    <dgm:cxn modelId="{2759155D-D016-4B40-8F78-3C317CEB3559}" type="presParOf" srcId="{1AEF70B7-1786-4C15-ADC6-7DB5639E57D6}" destId="{0258B203-6433-4648-9385-3ACE35F20267}" srcOrd="5" destOrd="0" presId="urn:microsoft.com/office/officeart/2005/8/layout/default"/>
    <dgm:cxn modelId="{B97D9C94-C946-46F7-82F9-E94AA407484E}" type="presParOf" srcId="{1AEF70B7-1786-4C15-ADC6-7DB5639E57D6}" destId="{0C654FFD-1417-4F1C-BE8E-64A5EADC284E}" srcOrd="6" destOrd="0" presId="urn:microsoft.com/office/officeart/2005/8/layout/default"/>
    <dgm:cxn modelId="{F57426D6-192A-4D7A-817A-19AD674658AA}" type="presParOf" srcId="{1AEF70B7-1786-4C15-ADC6-7DB5639E57D6}" destId="{3ACB60DA-726C-4869-AB25-17F888E572AE}" srcOrd="7" destOrd="0" presId="urn:microsoft.com/office/officeart/2005/8/layout/default"/>
    <dgm:cxn modelId="{285832A3-E3E2-4C67-B714-3128D76CBC9E}" type="presParOf" srcId="{1AEF70B7-1786-4C15-ADC6-7DB5639E57D6}" destId="{24536C61-E43F-4F8C-823C-CE3782BBA3A9}" srcOrd="8" destOrd="0" presId="urn:microsoft.com/office/officeart/2005/8/layout/default"/>
    <dgm:cxn modelId="{B41D6A87-EBE0-4ADB-9774-15C3CEDA27DC}" type="presParOf" srcId="{1AEF70B7-1786-4C15-ADC6-7DB5639E57D6}" destId="{11B5C386-8C5B-4B5B-8E87-5C862056BCF2}" srcOrd="9" destOrd="0" presId="urn:microsoft.com/office/officeart/2005/8/layout/default"/>
    <dgm:cxn modelId="{7B4A6F78-EE32-4C99-93F1-C3A54FF9FCB4}" type="presParOf" srcId="{1AEF70B7-1786-4C15-ADC6-7DB5639E57D6}" destId="{2B5B6CA8-66A7-4570-9646-68204536627A}" srcOrd="10" destOrd="0" presId="urn:microsoft.com/office/officeart/2005/8/layout/default"/>
    <dgm:cxn modelId="{F1478F82-144D-437D-8742-7A003D5AD1CB}" type="presParOf" srcId="{1AEF70B7-1786-4C15-ADC6-7DB5639E57D6}" destId="{609BF32B-75F6-4BCF-BA35-4EED134C703D}" srcOrd="11" destOrd="0" presId="urn:microsoft.com/office/officeart/2005/8/layout/default"/>
    <dgm:cxn modelId="{B097FC54-493F-4C3C-9C7C-F8999DFE19B2}" type="presParOf" srcId="{1AEF70B7-1786-4C15-ADC6-7DB5639E57D6}" destId="{E9122AF2-44B8-4F84-8395-4E38D99DC5F2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B505C-2836-4263-A71E-26CB2B3A3334}">
      <dsp:nvSpPr>
        <dsp:cNvPr id="0" name=""/>
        <dsp:cNvSpPr/>
      </dsp:nvSpPr>
      <dsp:spPr>
        <a:xfrm>
          <a:off x="492227" y="204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Tailor Your Resume</a:t>
          </a:r>
        </a:p>
      </dsp:txBody>
      <dsp:txXfrm>
        <a:off x="514419" y="22396"/>
        <a:ext cx="1218446" cy="713314"/>
      </dsp:txXfrm>
    </dsp:sp>
    <dsp:sp modelId="{4E69F4E5-0709-4F4E-B95E-5D6CDEAB1D73}">
      <dsp:nvSpPr>
        <dsp:cNvPr id="0" name=""/>
        <dsp:cNvSpPr/>
      </dsp:nvSpPr>
      <dsp:spPr>
        <a:xfrm>
          <a:off x="1866187" y="222462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>
        <a:off x="1866187" y="285098"/>
        <a:ext cx="187404" cy="187910"/>
      </dsp:txXfrm>
    </dsp:sp>
    <dsp:sp modelId="{FC630B5C-99FF-4CAD-932E-66B069595158}">
      <dsp:nvSpPr>
        <dsp:cNvPr id="0" name=""/>
        <dsp:cNvSpPr/>
      </dsp:nvSpPr>
      <dsp:spPr>
        <a:xfrm>
          <a:off x="2260190" y="204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>
              <a:latin typeface="Signika" panose="020B0604020202020204" charset="0"/>
            </a:rPr>
            <a:t>Clear and Concise Formatting</a:t>
          </a:r>
        </a:p>
      </dsp:txBody>
      <dsp:txXfrm>
        <a:off x="2282382" y="22396"/>
        <a:ext cx="1218446" cy="713314"/>
      </dsp:txXfrm>
    </dsp:sp>
    <dsp:sp modelId="{A19C17A4-DC6F-4E60-BA74-47EDAE50AF1B}">
      <dsp:nvSpPr>
        <dsp:cNvPr id="0" name=""/>
        <dsp:cNvSpPr/>
      </dsp:nvSpPr>
      <dsp:spPr>
        <a:xfrm>
          <a:off x="3634150" y="222462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>
        <a:off x="3634150" y="285098"/>
        <a:ext cx="187404" cy="187910"/>
      </dsp:txXfrm>
    </dsp:sp>
    <dsp:sp modelId="{02B400D0-D24F-4AD0-9019-7709AC7E7005}">
      <dsp:nvSpPr>
        <dsp:cNvPr id="0" name=""/>
        <dsp:cNvSpPr/>
      </dsp:nvSpPr>
      <dsp:spPr>
        <a:xfrm>
          <a:off x="4028154" y="204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>
              <a:latin typeface="Signika" panose="020B0604020202020204" charset="0"/>
            </a:rPr>
            <a:t>Professional Summary or Objective</a:t>
          </a:r>
        </a:p>
      </dsp:txBody>
      <dsp:txXfrm>
        <a:off x="4050346" y="22396"/>
        <a:ext cx="1218446" cy="713314"/>
      </dsp:txXfrm>
    </dsp:sp>
    <dsp:sp modelId="{07EB3C17-DB7B-4130-9658-70AF59B85DDA}">
      <dsp:nvSpPr>
        <dsp:cNvPr id="0" name=""/>
        <dsp:cNvSpPr/>
      </dsp:nvSpPr>
      <dsp:spPr>
        <a:xfrm>
          <a:off x="5402114" y="222462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>
        <a:off x="5402114" y="285098"/>
        <a:ext cx="187404" cy="187910"/>
      </dsp:txXfrm>
    </dsp:sp>
    <dsp:sp modelId="{7F0F6EB5-B03D-4494-85B2-E095FC466EE1}">
      <dsp:nvSpPr>
        <dsp:cNvPr id="0" name=""/>
        <dsp:cNvSpPr/>
      </dsp:nvSpPr>
      <dsp:spPr>
        <a:xfrm>
          <a:off x="5796117" y="204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>
              <a:latin typeface="Signika" panose="020B0604020202020204" charset="0"/>
            </a:rPr>
            <a:t>Highlight Achievements</a:t>
          </a:r>
        </a:p>
      </dsp:txBody>
      <dsp:txXfrm>
        <a:off x="5818309" y="22396"/>
        <a:ext cx="1218446" cy="713314"/>
      </dsp:txXfrm>
    </dsp:sp>
    <dsp:sp modelId="{82921C60-EB1F-49D7-ADA0-3A63F2A243CB}">
      <dsp:nvSpPr>
        <dsp:cNvPr id="0" name=""/>
        <dsp:cNvSpPr/>
      </dsp:nvSpPr>
      <dsp:spPr>
        <a:xfrm rot="5400000">
          <a:off x="6293672" y="846301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 rot="-5400000">
        <a:off x="6333577" y="869032"/>
        <a:ext cx="187910" cy="187404"/>
      </dsp:txXfrm>
    </dsp:sp>
    <dsp:sp modelId="{09C352C5-B988-4553-9386-976AA8852DD6}">
      <dsp:nvSpPr>
        <dsp:cNvPr id="0" name=""/>
        <dsp:cNvSpPr/>
      </dsp:nvSpPr>
      <dsp:spPr>
        <a:xfrm>
          <a:off x="5796117" y="1263035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>
              <a:latin typeface="Signika" panose="020B0604020202020204" charset="0"/>
            </a:rPr>
            <a:t>Relevant Skills</a:t>
          </a:r>
        </a:p>
      </dsp:txBody>
      <dsp:txXfrm>
        <a:off x="5818309" y="1285227"/>
        <a:ext cx="1218446" cy="713314"/>
      </dsp:txXfrm>
    </dsp:sp>
    <dsp:sp modelId="{05468204-4E23-43D6-ADCE-0992C558AA31}">
      <dsp:nvSpPr>
        <dsp:cNvPr id="0" name=""/>
        <dsp:cNvSpPr/>
      </dsp:nvSpPr>
      <dsp:spPr>
        <a:xfrm rot="10800000">
          <a:off x="5417268" y="1485293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 rot="10800000">
        <a:off x="5497584" y="1547929"/>
        <a:ext cx="187404" cy="187910"/>
      </dsp:txXfrm>
    </dsp:sp>
    <dsp:sp modelId="{5EBA9104-C48F-4AF9-B9C3-823DE3DE22ED}">
      <dsp:nvSpPr>
        <dsp:cNvPr id="0" name=""/>
        <dsp:cNvSpPr/>
      </dsp:nvSpPr>
      <dsp:spPr>
        <a:xfrm>
          <a:off x="4028154" y="1263035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Education and Certifications</a:t>
          </a:r>
          <a:endParaRPr lang="en-IN" sz="1600" kern="1200" dirty="0">
            <a:latin typeface="Signika" panose="020B0604020202020204" charset="0"/>
          </a:endParaRPr>
        </a:p>
      </dsp:txBody>
      <dsp:txXfrm>
        <a:off x="4050346" y="1285227"/>
        <a:ext cx="1218446" cy="713314"/>
      </dsp:txXfrm>
    </dsp:sp>
    <dsp:sp modelId="{4F28B445-6FCB-424C-9318-E3F279FB83D5}">
      <dsp:nvSpPr>
        <dsp:cNvPr id="0" name=""/>
        <dsp:cNvSpPr/>
      </dsp:nvSpPr>
      <dsp:spPr>
        <a:xfrm rot="10800000">
          <a:off x="3649304" y="1485293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 rot="10800000">
        <a:off x="3729620" y="1547929"/>
        <a:ext cx="187404" cy="187910"/>
      </dsp:txXfrm>
    </dsp:sp>
    <dsp:sp modelId="{5968152C-8F28-4DB0-AC48-6D26AB02D4FC}">
      <dsp:nvSpPr>
        <dsp:cNvPr id="0" name=""/>
        <dsp:cNvSpPr/>
      </dsp:nvSpPr>
      <dsp:spPr>
        <a:xfrm>
          <a:off x="2260190" y="1263035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Professional Experience</a:t>
          </a:r>
          <a:endParaRPr lang="en-IN" sz="1600" kern="1200" dirty="0">
            <a:latin typeface="Signika" panose="020B0604020202020204" charset="0"/>
          </a:endParaRPr>
        </a:p>
      </dsp:txBody>
      <dsp:txXfrm>
        <a:off x="2282382" y="1285227"/>
        <a:ext cx="1218446" cy="713314"/>
      </dsp:txXfrm>
    </dsp:sp>
    <dsp:sp modelId="{7D39E0FF-2922-4172-A4E7-46C52EB3BA5D}">
      <dsp:nvSpPr>
        <dsp:cNvPr id="0" name=""/>
        <dsp:cNvSpPr/>
      </dsp:nvSpPr>
      <dsp:spPr>
        <a:xfrm rot="10800000">
          <a:off x="1881341" y="1485293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600" kern="1200">
            <a:latin typeface="Signika" panose="020B0604020202020204" charset="0"/>
          </a:endParaRPr>
        </a:p>
      </dsp:txBody>
      <dsp:txXfrm rot="10800000">
        <a:off x="1961657" y="1547929"/>
        <a:ext cx="187404" cy="187910"/>
      </dsp:txXfrm>
    </dsp:sp>
    <dsp:sp modelId="{3436E226-277D-48ED-8087-54C6AF4A8D7B}">
      <dsp:nvSpPr>
        <dsp:cNvPr id="0" name=""/>
        <dsp:cNvSpPr/>
      </dsp:nvSpPr>
      <dsp:spPr>
        <a:xfrm>
          <a:off x="492227" y="1263035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>
              <a:latin typeface="Signika" panose="020B0604020202020204" charset="0"/>
            </a:rPr>
            <a:t>Keywords for ATS</a:t>
          </a:r>
        </a:p>
      </dsp:txBody>
      <dsp:txXfrm>
        <a:off x="514419" y="1285227"/>
        <a:ext cx="1218446" cy="713314"/>
      </dsp:txXfrm>
    </dsp:sp>
    <dsp:sp modelId="{D5CA8610-A16F-463D-BB02-C384C1862A9C}">
      <dsp:nvSpPr>
        <dsp:cNvPr id="0" name=""/>
        <dsp:cNvSpPr/>
      </dsp:nvSpPr>
      <dsp:spPr>
        <a:xfrm rot="5400000">
          <a:off x="989782" y="2109131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>
            <a:latin typeface="Signika" panose="020B0604020202020204" charset="0"/>
          </a:endParaRPr>
        </a:p>
      </dsp:txBody>
      <dsp:txXfrm rot="-5400000">
        <a:off x="1029687" y="2131862"/>
        <a:ext cx="187910" cy="187404"/>
      </dsp:txXfrm>
    </dsp:sp>
    <dsp:sp modelId="{65376595-400C-4298-93EC-B8957663293B}">
      <dsp:nvSpPr>
        <dsp:cNvPr id="0" name=""/>
        <dsp:cNvSpPr/>
      </dsp:nvSpPr>
      <dsp:spPr>
        <a:xfrm>
          <a:off x="492227" y="2525866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ignika" panose="020B0604020202020204" charset="0"/>
            </a:rPr>
            <a:t>Proof Read and Edit</a:t>
          </a:r>
          <a:endParaRPr lang="en-IN" sz="1600" kern="1200" dirty="0">
            <a:latin typeface="Signika" panose="020B0604020202020204" charset="0"/>
          </a:endParaRPr>
        </a:p>
      </dsp:txBody>
      <dsp:txXfrm>
        <a:off x="514419" y="2548058"/>
        <a:ext cx="1218446" cy="713314"/>
      </dsp:txXfrm>
    </dsp:sp>
    <dsp:sp modelId="{B793D2AE-CA97-450B-96F3-4B2CDB384E62}">
      <dsp:nvSpPr>
        <dsp:cNvPr id="0" name=""/>
        <dsp:cNvSpPr/>
      </dsp:nvSpPr>
      <dsp:spPr>
        <a:xfrm>
          <a:off x="1866187" y="2748124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1866187" y="2810760"/>
        <a:ext cx="187404" cy="187910"/>
      </dsp:txXfrm>
    </dsp:sp>
    <dsp:sp modelId="{BDC15553-49B0-4077-AA9F-F68BE0D2F560}">
      <dsp:nvSpPr>
        <dsp:cNvPr id="0" name=""/>
        <dsp:cNvSpPr/>
      </dsp:nvSpPr>
      <dsp:spPr>
        <a:xfrm>
          <a:off x="2260190" y="2525866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Signika" panose="020B0604020202020204" charset="0"/>
            </a:rPr>
            <a:t>Professional Email Address</a:t>
          </a:r>
          <a:endParaRPr lang="en-IN" sz="1600" kern="1200" dirty="0">
            <a:latin typeface="Signika" panose="020B0604020202020204" charset="0"/>
          </a:endParaRPr>
        </a:p>
      </dsp:txBody>
      <dsp:txXfrm>
        <a:off x="2282382" y="2548058"/>
        <a:ext cx="1218446" cy="713314"/>
      </dsp:txXfrm>
    </dsp:sp>
    <dsp:sp modelId="{4EAB0094-46BE-4E2A-BC13-C555702DC74A}">
      <dsp:nvSpPr>
        <dsp:cNvPr id="0" name=""/>
        <dsp:cNvSpPr/>
      </dsp:nvSpPr>
      <dsp:spPr>
        <a:xfrm>
          <a:off x="3634150" y="2748124"/>
          <a:ext cx="267720" cy="313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300" kern="1200"/>
        </a:p>
      </dsp:txBody>
      <dsp:txXfrm>
        <a:off x="3634150" y="2810760"/>
        <a:ext cx="187404" cy="187910"/>
      </dsp:txXfrm>
    </dsp:sp>
    <dsp:sp modelId="{FF8E3755-B340-4E7B-93F4-6A60201C0259}">
      <dsp:nvSpPr>
        <dsp:cNvPr id="0" name=""/>
        <dsp:cNvSpPr/>
      </dsp:nvSpPr>
      <dsp:spPr>
        <a:xfrm>
          <a:off x="4028154" y="2525866"/>
          <a:ext cx="1262830" cy="757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Customize LinkedIn Profile</a:t>
          </a:r>
          <a:endParaRPr lang="en-IN" sz="1600" kern="1200" dirty="0">
            <a:latin typeface="Signika" panose="020B0604020202020204" charset="0"/>
          </a:endParaRPr>
        </a:p>
      </dsp:txBody>
      <dsp:txXfrm>
        <a:off x="4050346" y="2548058"/>
        <a:ext cx="1218446" cy="71331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3CB9E-6A0A-4DB9-ADCD-8FDEB3B68221}">
      <dsp:nvSpPr>
        <dsp:cNvPr id="0" name=""/>
        <dsp:cNvSpPr/>
      </dsp:nvSpPr>
      <dsp:spPr>
        <a:xfrm>
          <a:off x="309823" y="1729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Assessment of Communication Skills</a:t>
          </a:r>
        </a:p>
      </dsp:txBody>
      <dsp:txXfrm>
        <a:off x="309823" y="1729"/>
        <a:ext cx="1625760" cy="975456"/>
      </dsp:txXfrm>
    </dsp:sp>
    <dsp:sp modelId="{7F922795-8732-4E52-8955-E05C664F1485}">
      <dsp:nvSpPr>
        <dsp:cNvPr id="0" name=""/>
        <dsp:cNvSpPr/>
      </dsp:nvSpPr>
      <dsp:spPr>
        <a:xfrm>
          <a:off x="2098160" y="1729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Critical Thinking and Problem-Solving</a:t>
          </a:r>
          <a:endParaRPr lang="en-IN" sz="1400" kern="1200" dirty="0">
            <a:latin typeface="Signika" panose="020B0604020202020204" charset="0"/>
          </a:endParaRPr>
        </a:p>
      </dsp:txBody>
      <dsp:txXfrm>
        <a:off x="2098160" y="1729"/>
        <a:ext cx="1625760" cy="975456"/>
      </dsp:txXfrm>
    </dsp:sp>
    <dsp:sp modelId="{271160FA-4BE0-4476-835D-25C68DE5CD8C}">
      <dsp:nvSpPr>
        <dsp:cNvPr id="0" name=""/>
        <dsp:cNvSpPr/>
      </dsp:nvSpPr>
      <dsp:spPr>
        <a:xfrm>
          <a:off x="3886497" y="1729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Teamwork and Collaboration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3886497" y="1729"/>
        <a:ext cx="1625760" cy="975456"/>
      </dsp:txXfrm>
    </dsp:sp>
    <dsp:sp modelId="{43518BC0-F1E9-4160-BBEA-6EB7CB487C91}">
      <dsp:nvSpPr>
        <dsp:cNvPr id="0" name=""/>
        <dsp:cNvSpPr/>
      </dsp:nvSpPr>
      <dsp:spPr>
        <a:xfrm>
          <a:off x="5674834" y="1729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Confidence Building</a:t>
          </a:r>
          <a:endParaRPr lang="en-IN" sz="1400" kern="1200" dirty="0">
            <a:latin typeface="Signika" panose="020B0604020202020204" charset="0"/>
          </a:endParaRPr>
        </a:p>
      </dsp:txBody>
      <dsp:txXfrm>
        <a:off x="5674834" y="1729"/>
        <a:ext cx="1625760" cy="975456"/>
      </dsp:txXfrm>
    </dsp:sp>
    <dsp:sp modelId="{464BB676-5500-43DD-8C87-837845785336}">
      <dsp:nvSpPr>
        <dsp:cNvPr id="0" name=""/>
        <dsp:cNvSpPr/>
      </dsp:nvSpPr>
      <dsp:spPr>
        <a:xfrm>
          <a:off x="309823" y="1139762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Leadership Skills</a:t>
          </a:r>
          <a:endParaRPr lang="en-IN" sz="1400" kern="1200" dirty="0">
            <a:latin typeface="Signika" panose="020B0604020202020204" charset="0"/>
          </a:endParaRPr>
        </a:p>
      </dsp:txBody>
      <dsp:txXfrm>
        <a:off x="309823" y="1139762"/>
        <a:ext cx="1625760" cy="975456"/>
      </dsp:txXfrm>
    </dsp:sp>
    <dsp:sp modelId="{132E66D7-0BBB-4E64-AF0F-AE8B1F5EA825}">
      <dsp:nvSpPr>
        <dsp:cNvPr id="0" name=""/>
        <dsp:cNvSpPr/>
      </dsp:nvSpPr>
      <dsp:spPr>
        <a:xfrm>
          <a:off x="2098160" y="1139762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Time Management</a:t>
          </a:r>
          <a:endParaRPr lang="en-IN" sz="1400" kern="1200" dirty="0">
            <a:latin typeface="Signika" panose="020B0604020202020204" charset="0"/>
          </a:endParaRPr>
        </a:p>
      </dsp:txBody>
      <dsp:txXfrm>
        <a:off x="2098160" y="1139762"/>
        <a:ext cx="1625760" cy="975456"/>
      </dsp:txXfrm>
    </dsp:sp>
    <dsp:sp modelId="{482A3A8D-0AA3-4FC1-9535-A98CDC8B0B7C}">
      <dsp:nvSpPr>
        <dsp:cNvPr id="0" name=""/>
        <dsp:cNvSpPr/>
      </dsp:nvSpPr>
      <dsp:spPr>
        <a:xfrm>
          <a:off x="3886497" y="1139762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Conflict Resolution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3886497" y="1139762"/>
        <a:ext cx="1625760" cy="975456"/>
      </dsp:txXfrm>
    </dsp:sp>
    <dsp:sp modelId="{6CE9E9C7-F84A-4093-AB7B-58136790A09B}">
      <dsp:nvSpPr>
        <dsp:cNvPr id="0" name=""/>
        <dsp:cNvSpPr/>
      </dsp:nvSpPr>
      <dsp:spPr>
        <a:xfrm>
          <a:off x="5674834" y="1139762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Assessment of Knowledge</a:t>
          </a:r>
          <a:endParaRPr lang="en-IN" sz="1400" kern="1200" dirty="0">
            <a:latin typeface="Signika" panose="020B0604020202020204" charset="0"/>
          </a:endParaRPr>
        </a:p>
      </dsp:txBody>
      <dsp:txXfrm>
        <a:off x="5674834" y="1139762"/>
        <a:ext cx="1625760" cy="975456"/>
      </dsp:txXfrm>
    </dsp:sp>
    <dsp:sp modelId="{A2B90E22-2727-4818-9823-2EF0089E769E}">
      <dsp:nvSpPr>
        <dsp:cNvPr id="0" name=""/>
        <dsp:cNvSpPr/>
      </dsp:nvSpPr>
      <dsp:spPr>
        <a:xfrm>
          <a:off x="309823" y="2277794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Cultural Sensitivity</a:t>
          </a:r>
          <a:endParaRPr lang="en-IN" sz="1400" kern="1200" dirty="0">
            <a:latin typeface="Signika" panose="020B0604020202020204" charset="0"/>
          </a:endParaRPr>
        </a:p>
      </dsp:txBody>
      <dsp:txXfrm>
        <a:off x="309823" y="2277794"/>
        <a:ext cx="1625760" cy="975456"/>
      </dsp:txXfrm>
    </dsp:sp>
    <dsp:sp modelId="{49C8C6C2-6D69-437D-B9FE-7C4880B383BD}">
      <dsp:nvSpPr>
        <dsp:cNvPr id="0" name=""/>
        <dsp:cNvSpPr/>
      </dsp:nvSpPr>
      <dsp:spPr>
        <a:xfrm>
          <a:off x="2098160" y="2277794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Overall Personality Assessment</a:t>
          </a:r>
          <a:endParaRPr lang="en-IN" sz="1400" kern="1200" dirty="0">
            <a:latin typeface="Signika" panose="020B0604020202020204" charset="0"/>
          </a:endParaRPr>
        </a:p>
      </dsp:txBody>
      <dsp:txXfrm>
        <a:off x="2098160" y="2277794"/>
        <a:ext cx="1625760" cy="975456"/>
      </dsp:txXfrm>
    </dsp:sp>
    <dsp:sp modelId="{A394F4F0-2069-45DA-B809-15125D4471B0}">
      <dsp:nvSpPr>
        <dsp:cNvPr id="0" name=""/>
        <dsp:cNvSpPr/>
      </dsp:nvSpPr>
      <dsp:spPr>
        <a:xfrm>
          <a:off x="3886497" y="2277794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Real World Simulation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3886497" y="2277794"/>
        <a:ext cx="1625760" cy="975456"/>
      </dsp:txXfrm>
    </dsp:sp>
    <dsp:sp modelId="{3A779347-E31E-4178-B155-17F03427B60B}">
      <dsp:nvSpPr>
        <dsp:cNvPr id="0" name=""/>
        <dsp:cNvSpPr/>
      </dsp:nvSpPr>
      <dsp:spPr>
        <a:xfrm>
          <a:off x="5674834" y="2277794"/>
          <a:ext cx="1625760" cy="975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Selection of Leadership Roles</a:t>
          </a:r>
          <a:endParaRPr lang="en-IN" sz="1400" kern="1200" dirty="0">
            <a:latin typeface="Signika" panose="020B0604020202020204" charset="0"/>
          </a:endParaRPr>
        </a:p>
      </dsp:txBody>
      <dsp:txXfrm>
        <a:off x="5674834" y="2277794"/>
        <a:ext cx="1625760" cy="9754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F500C-6091-412E-A614-39311F555413}">
      <dsp:nvSpPr>
        <dsp:cNvPr id="0" name=""/>
        <dsp:cNvSpPr/>
      </dsp:nvSpPr>
      <dsp:spPr>
        <a:xfrm>
          <a:off x="314130" y="253594"/>
          <a:ext cx="1419804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</a:rPr>
            <a:t>Introduction</a:t>
          </a:r>
        </a:p>
      </dsp:txBody>
      <dsp:txXfrm>
        <a:off x="332702" y="272166"/>
        <a:ext cx="1382660" cy="596961"/>
      </dsp:txXfrm>
    </dsp:sp>
    <dsp:sp modelId="{015060E0-EE6F-489D-9465-78D745AD4989}">
      <dsp:nvSpPr>
        <dsp:cNvPr id="0" name=""/>
        <dsp:cNvSpPr/>
      </dsp:nvSpPr>
      <dsp:spPr>
        <a:xfrm>
          <a:off x="1826937" y="439599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>
            <a:latin typeface="Signika" panose="020B0604020202020204" charset="0"/>
          </a:endParaRPr>
        </a:p>
      </dsp:txBody>
      <dsp:txXfrm>
        <a:off x="1826937" y="492018"/>
        <a:ext cx="156835" cy="157259"/>
      </dsp:txXfrm>
    </dsp:sp>
    <dsp:sp modelId="{B4E4E789-E419-47E7-AEE8-890F33799779}">
      <dsp:nvSpPr>
        <dsp:cNvPr id="0" name=""/>
        <dsp:cNvSpPr/>
      </dsp:nvSpPr>
      <dsp:spPr>
        <a:xfrm>
          <a:off x="2156672" y="203"/>
          <a:ext cx="2298347" cy="1140889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Main Discussion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Opening Statement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Open Discussion</a:t>
          </a:r>
          <a:endParaRPr lang="en-IN" sz="1400" kern="1200" dirty="0">
            <a:latin typeface="Signika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Signika" panose="020B0604020202020204" charset="0"/>
            </a:rPr>
            <a:t>Moderation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2190087" y="33618"/>
        <a:ext cx="2231517" cy="1074059"/>
      </dsp:txXfrm>
    </dsp:sp>
    <dsp:sp modelId="{45D1E0A7-7295-4BAD-9779-19C9811C5A56}">
      <dsp:nvSpPr>
        <dsp:cNvPr id="0" name=""/>
        <dsp:cNvSpPr/>
      </dsp:nvSpPr>
      <dsp:spPr>
        <a:xfrm>
          <a:off x="4548022" y="439599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>
        <a:off x="4548022" y="492018"/>
        <a:ext cx="156835" cy="157259"/>
      </dsp:txXfrm>
    </dsp:sp>
    <dsp:sp modelId="{78E97D2B-CB14-4F6F-B573-6D26F0BC563F}">
      <dsp:nvSpPr>
        <dsp:cNvPr id="0" name=""/>
        <dsp:cNvSpPr/>
      </dsp:nvSpPr>
      <dsp:spPr>
        <a:xfrm>
          <a:off x="4877757" y="253594"/>
          <a:ext cx="1165570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Time Management</a:t>
          </a:r>
          <a:endParaRPr lang="en-IN" sz="1400" kern="1200" dirty="0">
            <a:latin typeface="Signika" panose="020B0604020202020204" charset="0"/>
          </a:endParaRPr>
        </a:p>
      </dsp:txBody>
      <dsp:txXfrm>
        <a:off x="4896329" y="272166"/>
        <a:ext cx="1128426" cy="596961"/>
      </dsp:txXfrm>
    </dsp:sp>
    <dsp:sp modelId="{44806EEE-A7DC-4531-9286-0807645ED166}">
      <dsp:nvSpPr>
        <dsp:cNvPr id="0" name=""/>
        <dsp:cNvSpPr/>
      </dsp:nvSpPr>
      <dsp:spPr>
        <a:xfrm>
          <a:off x="6136330" y="439599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>
        <a:off x="6136330" y="492018"/>
        <a:ext cx="156835" cy="157259"/>
      </dsp:txXfrm>
    </dsp:sp>
    <dsp:sp modelId="{CF2BA001-07D1-40B8-BF2D-0F9A487E49DB}">
      <dsp:nvSpPr>
        <dsp:cNvPr id="0" name=""/>
        <dsp:cNvSpPr/>
      </dsp:nvSpPr>
      <dsp:spPr>
        <a:xfrm>
          <a:off x="6466065" y="253594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Active Listening</a:t>
          </a:r>
          <a:endParaRPr lang="en-IN" sz="1400" kern="1200" dirty="0">
            <a:latin typeface="Signika" panose="020B0604020202020204" charset="0"/>
          </a:endParaRPr>
        </a:p>
      </dsp:txBody>
      <dsp:txXfrm>
        <a:off x="6484637" y="272166"/>
        <a:ext cx="1019698" cy="596961"/>
      </dsp:txXfrm>
    </dsp:sp>
    <dsp:sp modelId="{97F4072F-954A-473F-BC38-AC8F008F284D}">
      <dsp:nvSpPr>
        <dsp:cNvPr id="0" name=""/>
        <dsp:cNvSpPr/>
      </dsp:nvSpPr>
      <dsp:spPr>
        <a:xfrm rot="5754214">
          <a:off x="6747664" y="1084574"/>
          <a:ext cx="360258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000" kern="1200"/>
        </a:p>
      </dsp:txBody>
      <dsp:txXfrm rot="-5400000">
        <a:off x="6853207" y="1035702"/>
        <a:ext cx="157259" cy="281629"/>
      </dsp:txXfrm>
    </dsp:sp>
    <dsp:sp modelId="{1B9DD475-866A-4266-B806-A566A268FDC8}">
      <dsp:nvSpPr>
        <dsp:cNvPr id="0" name=""/>
        <dsp:cNvSpPr/>
      </dsp:nvSpPr>
      <dsp:spPr>
        <a:xfrm>
          <a:off x="6195101" y="1563829"/>
          <a:ext cx="1327806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Summarization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6213673" y="1582401"/>
        <a:ext cx="1290662" cy="596961"/>
      </dsp:txXfrm>
    </dsp:sp>
    <dsp:sp modelId="{844A006A-9353-4A84-A956-8B43503C75F7}">
      <dsp:nvSpPr>
        <dsp:cNvPr id="0" name=""/>
        <dsp:cNvSpPr/>
      </dsp:nvSpPr>
      <dsp:spPr>
        <a:xfrm rot="10800000">
          <a:off x="5878048" y="1749833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 rot="10800000">
        <a:off x="5945263" y="1802252"/>
        <a:ext cx="156835" cy="157259"/>
      </dsp:txXfrm>
    </dsp:sp>
    <dsp:sp modelId="{A2C49CD2-93A8-4F96-A4F9-C09915412361}">
      <dsp:nvSpPr>
        <dsp:cNvPr id="0" name=""/>
        <dsp:cNvSpPr/>
      </dsp:nvSpPr>
      <dsp:spPr>
        <a:xfrm>
          <a:off x="4715521" y="1563829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Conclusion</a:t>
          </a:r>
          <a:endParaRPr lang="en-IN" sz="1400" kern="1200" dirty="0">
            <a:latin typeface="Signika" panose="020B0604020202020204" charset="0"/>
          </a:endParaRPr>
        </a:p>
      </dsp:txBody>
      <dsp:txXfrm>
        <a:off x="4734093" y="1582401"/>
        <a:ext cx="1019698" cy="596961"/>
      </dsp:txXfrm>
    </dsp:sp>
    <dsp:sp modelId="{31C8515D-B4FD-4D03-91F4-1A38B014CC85}">
      <dsp:nvSpPr>
        <dsp:cNvPr id="0" name=""/>
        <dsp:cNvSpPr/>
      </dsp:nvSpPr>
      <dsp:spPr>
        <a:xfrm rot="10800000">
          <a:off x="4398468" y="1749833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 rot="10800000">
        <a:off x="4465683" y="1802252"/>
        <a:ext cx="156835" cy="157259"/>
      </dsp:txXfrm>
    </dsp:sp>
    <dsp:sp modelId="{27A05AFD-90B2-471E-BC28-82F3C8938E54}">
      <dsp:nvSpPr>
        <dsp:cNvPr id="0" name=""/>
        <dsp:cNvSpPr/>
      </dsp:nvSpPr>
      <dsp:spPr>
        <a:xfrm>
          <a:off x="3235941" y="1563829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Feedback</a:t>
          </a:r>
          <a:endParaRPr lang="en-IN" sz="1400" kern="1200" dirty="0">
            <a:latin typeface="Signika" panose="020B0604020202020204" charset="0"/>
          </a:endParaRPr>
        </a:p>
      </dsp:txBody>
      <dsp:txXfrm>
        <a:off x="3254513" y="1582401"/>
        <a:ext cx="1019698" cy="596961"/>
      </dsp:txXfrm>
    </dsp:sp>
    <dsp:sp modelId="{4AE8D362-991C-47C9-B62E-1C59C8B57423}">
      <dsp:nvSpPr>
        <dsp:cNvPr id="0" name=""/>
        <dsp:cNvSpPr/>
      </dsp:nvSpPr>
      <dsp:spPr>
        <a:xfrm rot="10800000">
          <a:off x="2918888" y="1749833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 rot="10800000">
        <a:off x="2986103" y="1802252"/>
        <a:ext cx="156835" cy="157259"/>
      </dsp:txXfrm>
    </dsp:sp>
    <dsp:sp modelId="{1F058DAE-6A24-4CED-8AB4-96A8C895EDBE}">
      <dsp:nvSpPr>
        <dsp:cNvPr id="0" name=""/>
        <dsp:cNvSpPr/>
      </dsp:nvSpPr>
      <dsp:spPr>
        <a:xfrm>
          <a:off x="1756361" y="1563829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Reflection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1774933" y="1582401"/>
        <a:ext cx="1019698" cy="596961"/>
      </dsp:txXfrm>
    </dsp:sp>
    <dsp:sp modelId="{9FCC35CE-3490-4B9A-813A-04ECCC9FBE14}">
      <dsp:nvSpPr>
        <dsp:cNvPr id="0" name=""/>
        <dsp:cNvSpPr/>
      </dsp:nvSpPr>
      <dsp:spPr>
        <a:xfrm rot="10800000">
          <a:off x="1439308" y="1749833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 rot="10800000">
        <a:off x="1506523" y="1802252"/>
        <a:ext cx="156835" cy="157259"/>
      </dsp:txXfrm>
    </dsp:sp>
    <dsp:sp modelId="{D07FF242-0545-4999-BE3F-6452596D8C07}">
      <dsp:nvSpPr>
        <dsp:cNvPr id="0" name=""/>
        <dsp:cNvSpPr/>
      </dsp:nvSpPr>
      <dsp:spPr>
        <a:xfrm>
          <a:off x="276781" y="1563829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Follow-up</a:t>
          </a:r>
          <a:endParaRPr lang="en-IN" sz="1400" kern="1200" dirty="0">
            <a:latin typeface="Signika" panose="020B0604020202020204" charset="0"/>
          </a:endParaRPr>
        </a:p>
      </dsp:txBody>
      <dsp:txXfrm>
        <a:off x="295353" y="1582401"/>
        <a:ext cx="1019698" cy="596961"/>
      </dsp:txXfrm>
    </dsp:sp>
    <dsp:sp modelId="{802EC100-3D3E-422E-9EFC-A93F0E464F43}">
      <dsp:nvSpPr>
        <dsp:cNvPr id="0" name=""/>
        <dsp:cNvSpPr/>
      </dsp:nvSpPr>
      <dsp:spPr>
        <a:xfrm rot="5400000">
          <a:off x="693177" y="2271914"/>
          <a:ext cx="224050" cy="262097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00" kern="1200"/>
        </a:p>
      </dsp:txBody>
      <dsp:txXfrm rot="-5400000">
        <a:off x="726573" y="2290938"/>
        <a:ext cx="157259" cy="156835"/>
      </dsp:txXfrm>
    </dsp:sp>
    <dsp:sp modelId="{DA524A9F-68FA-42B8-827A-0FE382BBAEA6}">
      <dsp:nvSpPr>
        <dsp:cNvPr id="0" name=""/>
        <dsp:cNvSpPr/>
      </dsp:nvSpPr>
      <dsp:spPr>
        <a:xfrm>
          <a:off x="276781" y="2620672"/>
          <a:ext cx="1056842" cy="634105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Evaluation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295353" y="2639244"/>
        <a:ext cx="1019698" cy="59696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74097-EE99-4135-8F24-DBD7302C05C5}">
      <dsp:nvSpPr>
        <dsp:cNvPr id="0" name=""/>
        <dsp:cNvSpPr/>
      </dsp:nvSpPr>
      <dsp:spPr>
        <a:xfrm rot="5400000">
          <a:off x="4245961" y="-2597585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A group of experts or specialists who share their insights and expertise on a particular topic or issue.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Often used in conferences, seminars, or webinars to provide diverse perspectives and in-depth knowledge to the </a:t>
          </a:r>
          <a:r>
            <a:rPr lang="en-IN" sz="1200" kern="1200" dirty="0">
              <a:latin typeface="Signika" panose="020B0604020202020204" charset="0"/>
            </a:rPr>
            <a:t>audience.</a:t>
          </a:r>
        </a:p>
      </dsp:txBody>
      <dsp:txXfrm rot="-5400000">
        <a:off x="1562050" y="119352"/>
        <a:ext cx="6011337" cy="610489"/>
      </dsp:txXfrm>
    </dsp:sp>
    <dsp:sp modelId="{C8D9C152-6773-46F3-837A-D17E29709FE1}">
      <dsp:nvSpPr>
        <dsp:cNvPr id="0" name=""/>
        <dsp:cNvSpPr/>
      </dsp:nvSpPr>
      <dsp:spPr>
        <a:xfrm>
          <a:off x="845" y="1758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Signika" panose="020B0604020202020204" charset="0"/>
            </a:rPr>
            <a:t>Panel Discussion</a:t>
          </a:r>
        </a:p>
      </dsp:txBody>
      <dsp:txXfrm>
        <a:off x="42128" y="43041"/>
        <a:ext cx="1478638" cy="763111"/>
      </dsp:txXfrm>
    </dsp:sp>
    <dsp:sp modelId="{312DB653-A284-422C-ADC9-9D7D051255BC}">
      <dsp:nvSpPr>
        <dsp:cNvPr id="0" name=""/>
        <dsp:cNvSpPr/>
      </dsp:nvSpPr>
      <dsp:spPr>
        <a:xfrm rot="5400000">
          <a:off x="4245961" y="-1709623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Two or more groups or individuals presenting opposing arguments on a specific topic. Mostly used to encourage critical thinking, refine persuasive skills, and explore multiple sides of an issue.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Often used in educational settings and sometimes in public forums.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62050" y="1007314"/>
        <a:ext cx="6011337" cy="610489"/>
      </dsp:txXfrm>
    </dsp:sp>
    <dsp:sp modelId="{A14F04D4-EBBF-4D41-9B7D-244003CA4993}">
      <dsp:nvSpPr>
        <dsp:cNvPr id="0" name=""/>
        <dsp:cNvSpPr/>
      </dsp:nvSpPr>
      <dsp:spPr>
        <a:xfrm>
          <a:off x="845" y="889719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Signika" panose="020B0604020202020204" charset="0"/>
            </a:rPr>
            <a:t>Debate-Style Discussions</a:t>
          </a:r>
        </a:p>
      </dsp:txBody>
      <dsp:txXfrm>
        <a:off x="42128" y="931002"/>
        <a:ext cx="1478638" cy="763111"/>
      </dsp:txXfrm>
    </dsp:sp>
    <dsp:sp modelId="{ACB0F941-5575-4988-8AE3-0CA873A841B3}">
      <dsp:nvSpPr>
        <dsp:cNvPr id="0" name=""/>
        <dsp:cNvSpPr/>
      </dsp:nvSpPr>
      <dsp:spPr>
        <a:xfrm rot="5400000">
          <a:off x="4262092" y="-808690"/>
          <a:ext cx="676541" cy="60184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These are aimed at generating creative ideas and solutions.  Participants freely share ideas without judgment.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Often used in team meetings, innovation sessions, and problem-solving contexts.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91153" y="1895275"/>
        <a:ext cx="5985393" cy="610489"/>
      </dsp:txXfrm>
    </dsp:sp>
    <dsp:sp modelId="{7DCF35AD-D192-4B74-8554-D4BD659E6E9B}">
      <dsp:nvSpPr>
        <dsp:cNvPr id="0" name=""/>
        <dsp:cNvSpPr/>
      </dsp:nvSpPr>
      <dsp:spPr>
        <a:xfrm>
          <a:off x="845" y="1777680"/>
          <a:ext cx="1590307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Brainstorming Sessions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1818963"/>
        <a:ext cx="1507741" cy="763111"/>
      </dsp:txXfrm>
    </dsp:sp>
    <dsp:sp modelId="{89C715D7-6F38-4A58-9479-A7BA369C78F9}">
      <dsp:nvSpPr>
        <dsp:cNvPr id="0" name=""/>
        <dsp:cNvSpPr/>
      </dsp:nvSpPr>
      <dsp:spPr>
        <a:xfrm rot="5400000">
          <a:off x="4278624" y="96941"/>
          <a:ext cx="676541" cy="59830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Involves a small group of participants who provide feedback, opinions, or insights on a particular product, service, or concept.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Often used in market research to gather consumer feedback and make informed </a:t>
          </a:r>
          <a:r>
            <a:rPr lang="en-IN" sz="1200" kern="1200" dirty="0">
              <a:latin typeface="Signika" panose="020B0604020202020204" charset="0"/>
            </a:rPr>
            <a:t>decisions.</a:t>
          </a:r>
        </a:p>
      </dsp:txBody>
      <dsp:txXfrm rot="-5400000">
        <a:off x="1625356" y="2783235"/>
        <a:ext cx="5950051" cy="610489"/>
      </dsp:txXfrm>
    </dsp:sp>
    <dsp:sp modelId="{B3A7B76A-3ECD-49AC-B986-720EA7A8F21E}">
      <dsp:nvSpPr>
        <dsp:cNvPr id="0" name=""/>
        <dsp:cNvSpPr/>
      </dsp:nvSpPr>
      <dsp:spPr>
        <a:xfrm>
          <a:off x="845" y="2665641"/>
          <a:ext cx="1624510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Focused Group Discussions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2706924"/>
        <a:ext cx="1541944" cy="76311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74097-EE99-4135-8F24-DBD7302C05C5}">
      <dsp:nvSpPr>
        <dsp:cNvPr id="0" name=""/>
        <dsp:cNvSpPr/>
      </dsp:nvSpPr>
      <dsp:spPr>
        <a:xfrm rot="5400000">
          <a:off x="4245961" y="-2597585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This bring together a group of experts or stakeholders to address specific issues or challenges. Encourages open dialogue, idea sharing, and collaboration.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Used in business, policy, and research settings.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62050" y="119352"/>
        <a:ext cx="6011337" cy="610489"/>
      </dsp:txXfrm>
    </dsp:sp>
    <dsp:sp modelId="{C8D9C152-6773-46F3-837A-D17E29709FE1}">
      <dsp:nvSpPr>
        <dsp:cNvPr id="0" name=""/>
        <dsp:cNvSpPr/>
      </dsp:nvSpPr>
      <dsp:spPr>
        <a:xfrm>
          <a:off x="845" y="1758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>
              <a:latin typeface="Signika" panose="020B0604020202020204" charset="0"/>
            </a:rPr>
            <a:t>Roundtable Discussions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43041"/>
        <a:ext cx="1478638" cy="763111"/>
      </dsp:txXfrm>
    </dsp:sp>
    <dsp:sp modelId="{312DB653-A284-422C-ADC9-9D7D051255BC}">
      <dsp:nvSpPr>
        <dsp:cNvPr id="0" name=""/>
        <dsp:cNvSpPr/>
      </dsp:nvSpPr>
      <dsp:spPr>
        <a:xfrm rot="5400000">
          <a:off x="4245961" y="-1709623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Used in the recruitment process to evaluate candidates for a job. Interviewers assess the candidate’s qualifications, skills, and fit for the position. This format helps ensure fair and thorough evaluations.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62050" y="1007314"/>
        <a:ext cx="6011337" cy="610489"/>
      </dsp:txXfrm>
    </dsp:sp>
    <dsp:sp modelId="{A14F04D4-EBBF-4D41-9B7D-244003CA4993}">
      <dsp:nvSpPr>
        <dsp:cNvPr id="0" name=""/>
        <dsp:cNvSpPr/>
      </dsp:nvSpPr>
      <dsp:spPr>
        <a:xfrm>
          <a:off x="845" y="889719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Signika" panose="020B0604020202020204" charset="0"/>
            </a:rPr>
            <a:t>Interview Panels</a:t>
          </a:r>
        </a:p>
      </dsp:txBody>
      <dsp:txXfrm>
        <a:off x="42128" y="931002"/>
        <a:ext cx="1478638" cy="763111"/>
      </dsp:txXfrm>
    </dsp:sp>
    <dsp:sp modelId="{ACB0F941-5575-4988-8AE3-0CA873A841B3}">
      <dsp:nvSpPr>
        <dsp:cNvPr id="0" name=""/>
        <dsp:cNvSpPr/>
      </dsp:nvSpPr>
      <dsp:spPr>
        <a:xfrm rot="5400000">
          <a:off x="4262092" y="-808690"/>
          <a:ext cx="676541" cy="60184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Involves analyzing and discussing real or hypothetical scenarios.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Often used in educational and professional settings to apply theoretical knowledge to practical situations and make decisions based on limited </a:t>
          </a:r>
          <a:r>
            <a:rPr lang="en-IN" sz="1200" kern="1200" dirty="0">
              <a:latin typeface="Signika" panose="020B0604020202020204" charset="0"/>
            </a:rPr>
            <a:t>information.</a:t>
          </a:r>
        </a:p>
      </dsp:txBody>
      <dsp:txXfrm rot="-5400000">
        <a:off x="1591153" y="1895275"/>
        <a:ext cx="5985393" cy="610489"/>
      </dsp:txXfrm>
    </dsp:sp>
    <dsp:sp modelId="{7DCF35AD-D192-4B74-8554-D4BD659E6E9B}">
      <dsp:nvSpPr>
        <dsp:cNvPr id="0" name=""/>
        <dsp:cNvSpPr/>
      </dsp:nvSpPr>
      <dsp:spPr>
        <a:xfrm>
          <a:off x="845" y="1777680"/>
          <a:ext cx="1590307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>
              <a:latin typeface="Signika" panose="020B0604020202020204" charset="0"/>
            </a:rPr>
            <a:t>Case Study Discussions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1818963"/>
        <a:ext cx="1507741" cy="763111"/>
      </dsp:txXfrm>
    </dsp:sp>
    <dsp:sp modelId="{89C715D7-6F38-4A58-9479-A7BA369C78F9}">
      <dsp:nvSpPr>
        <dsp:cNvPr id="0" name=""/>
        <dsp:cNvSpPr/>
      </dsp:nvSpPr>
      <dsp:spPr>
        <a:xfrm rot="5400000">
          <a:off x="4292681" y="110178"/>
          <a:ext cx="676541" cy="59566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Combines group discussions with hands-on activities and exercises.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Used in training and development programs to enhance skills, foster collaboration, and facilitate learning.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652650" y="2783235"/>
        <a:ext cx="5923577" cy="610489"/>
      </dsp:txXfrm>
    </dsp:sp>
    <dsp:sp modelId="{B3A7B76A-3ECD-49AC-B986-720EA7A8F21E}">
      <dsp:nvSpPr>
        <dsp:cNvPr id="0" name=""/>
        <dsp:cNvSpPr/>
      </dsp:nvSpPr>
      <dsp:spPr>
        <a:xfrm>
          <a:off x="845" y="2665641"/>
          <a:ext cx="16518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>
              <a:latin typeface="Signika" panose="020B0604020202020204" charset="0"/>
            </a:rPr>
            <a:t>Interactive Workshops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2706924"/>
        <a:ext cx="1569238" cy="7631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74097-EE99-4135-8F24-DBD7302C05C5}">
      <dsp:nvSpPr>
        <dsp:cNvPr id="0" name=""/>
        <dsp:cNvSpPr/>
      </dsp:nvSpPr>
      <dsp:spPr>
        <a:xfrm rot="5400000">
          <a:off x="4245961" y="-2597585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Together members of a community or organization to discuss important issues, share updates, and gather input.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Used in various community engagement and corporate communication contexts.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62050" y="119352"/>
        <a:ext cx="6011337" cy="610489"/>
      </dsp:txXfrm>
    </dsp:sp>
    <dsp:sp modelId="{C8D9C152-6773-46F3-837A-D17E29709FE1}">
      <dsp:nvSpPr>
        <dsp:cNvPr id="0" name=""/>
        <dsp:cNvSpPr/>
      </dsp:nvSpPr>
      <dsp:spPr>
        <a:xfrm>
          <a:off x="845" y="1758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>
              <a:latin typeface="Signika" panose="020B0604020202020204" charset="0"/>
            </a:rPr>
            <a:t>Community Town Hall Discussions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43041"/>
        <a:ext cx="1478638" cy="763111"/>
      </dsp:txXfrm>
    </dsp:sp>
    <dsp:sp modelId="{312DB653-A284-422C-ADC9-9D7D051255BC}">
      <dsp:nvSpPr>
        <dsp:cNvPr id="0" name=""/>
        <dsp:cNvSpPr/>
      </dsp:nvSpPr>
      <dsp:spPr>
        <a:xfrm rot="5400000">
          <a:off x="4245961" y="-1709623"/>
          <a:ext cx="676541" cy="60443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Involve a group of individuals working together to identify, analyze, and resolve specific challenges or issues. 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Used in project management, business operations, and quality improvement efforts.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62050" y="1007314"/>
        <a:ext cx="6011337" cy="610489"/>
      </dsp:txXfrm>
    </dsp:sp>
    <dsp:sp modelId="{A14F04D4-EBBF-4D41-9B7D-244003CA4993}">
      <dsp:nvSpPr>
        <dsp:cNvPr id="0" name=""/>
        <dsp:cNvSpPr/>
      </dsp:nvSpPr>
      <dsp:spPr>
        <a:xfrm>
          <a:off x="845" y="889719"/>
          <a:ext cx="15612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Signika" panose="020B0604020202020204" charset="0"/>
            </a:rPr>
            <a:t>Problem-Solving Discussions</a:t>
          </a:r>
        </a:p>
      </dsp:txBody>
      <dsp:txXfrm>
        <a:off x="42128" y="931002"/>
        <a:ext cx="1478638" cy="763111"/>
      </dsp:txXfrm>
    </dsp:sp>
    <dsp:sp modelId="{ACB0F941-5575-4988-8AE3-0CA873A841B3}">
      <dsp:nvSpPr>
        <dsp:cNvPr id="0" name=""/>
        <dsp:cNvSpPr/>
      </dsp:nvSpPr>
      <dsp:spPr>
        <a:xfrm rot="5400000">
          <a:off x="4262092" y="-808690"/>
          <a:ext cx="676541" cy="60184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Mock trials and moot court debates simulate legal proceedings. Law students or legal professionals use these discussions to practice courtroom arguments, build legal skills, and prepare for real cases</a:t>
          </a:r>
          <a:endParaRPr lang="en-IN" sz="1200" kern="1200" dirty="0">
            <a:latin typeface="Signika" panose="020B0604020202020204" charset="0"/>
          </a:endParaRPr>
        </a:p>
      </dsp:txBody>
      <dsp:txXfrm rot="-5400000">
        <a:off x="1591153" y="1895275"/>
        <a:ext cx="5985393" cy="610489"/>
      </dsp:txXfrm>
    </dsp:sp>
    <dsp:sp modelId="{7DCF35AD-D192-4B74-8554-D4BD659E6E9B}">
      <dsp:nvSpPr>
        <dsp:cNvPr id="0" name=""/>
        <dsp:cNvSpPr/>
      </dsp:nvSpPr>
      <dsp:spPr>
        <a:xfrm>
          <a:off x="845" y="1777680"/>
          <a:ext cx="1590307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</a:rPr>
            <a:t>Mock Trials or Moot Court Debates</a:t>
          </a:r>
          <a:endParaRPr lang="en-IN" sz="1400" b="1" kern="1200" dirty="0">
            <a:latin typeface="Signika" panose="020B0604020202020204" charset="0"/>
          </a:endParaRPr>
        </a:p>
      </dsp:txBody>
      <dsp:txXfrm>
        <a:off x="42128" y="1818963"/>
        <a:ext cx="1507741" cy="763111"/>
      </dsp:txXfrm>
    </dsp:sp>
    <dsp:sp modelId="{89C715D7-6F38-4A58-9479-A7BA369C78F9}">
      <dsp:nvSpPr>
        <dsp:cNvPr id="0" name=""/>
        <dsp:cNvSpPr/>
      </dsp:nvSpPr>
      <dsp:spPr>
        <a:xfrm rot="5400000">
          <a:off x="4292681" y="110178"/>
          <a:ext cx="676541" cy="59566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>
              <a:latin typeface="Signika" panose="020B0604020202020204" charset="0"/>
            </a:rPr>
            <a:t>Social and casual discussions occur in everyday life and social gatherings.</a:t>
          </a:r>
          <a:endParaRPr lang="en-IN" sz="1200" kern="1200" dirty="0">
            <a:latin typeface="Signika" panose="020B060402020202020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Signika" panose="020B0604020202020204" charset="0"/>
            </a:rPr>
            <a:t>They serve as a means of socializing, sharing experiences, and exchanging information </a:t>
          </a:r>
          <a:r>
            <a:rPr lang="en-IN" sz="1200" kern="1200" dirty="0">
              <a:latin typeface="Signika" panose="020B0604020202020204" charset="0"/>
            </a:rPr>
            <a:t>on various topics.</a:t>
          </a:r>
        </a:p>
      </dsp:txBody>
      <dsp:txXfrm rot="-5400000">
        <a:off x="1652650" y="2783235"/>
        <a:ext cx="5923577" cy="610489"/>
      </dsp:txXfrm>
    </dsp:sp>
    <dsp:sp modelId="{B3A7B76A-3ECD-49AC-B986-720EA7A8F21E}">
      <dsp:nvSpPr>
        <dsp:cNvPr id="0" name=""/>
        <dsp:cNvSpPr/>
      </dsp:nvSpPr>
      <dsp:spPr>
        <a:xfrm>
          <a:off x="845" y="2665641"/>
          <a:ext cx="1651804" cy="8456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>
              <a:latin typeface="Signika" panose="020B0604020202020204" charset="0"/>
            </a:rPr>
            <a:t>Social and Casual Discussions</a:t>
          </a:r>
        </a:p>
      </dsp:txBody>
      <dsp:txXfrm>
        <a:off x="42128" y="2706924"/>
        <a:ext cx="1569238" cy="7631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64D89-E58A-469C-91C3-B6E2941E5BAC}">
      <dsp:nvSpPr>
        <dsp:cNvPr id="0" name=""/>
        <dsp:cNvSpPr/>
      </dsp:nvSpPr>
      <dsp:spPr>
        <a:xfrm>
          <a:off x="-4285234" y="-657416"/>
          <a:ext cx="5105625" cy="5105625"/>
        </a:xfrm>
        <a:prstGeom prst="blockArc">
          <a:avLst>
            <a:gd name="adj1" fmla="val 18900000"/>
            <a:gd name="adj2" fmla="val 2700000"/>
            <a:gd name="adj3" fmla="val 42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2FC1D-50AC-411A-B6F9-3BBABFFD8BBE}">
      <dsp:nvSpPr>
        <dsp:cNvPr id="0" name=""/>
        <dsp:cNvSpPr/>
      </dsp:nvSpPr>
      <dsp:spPr>
        <a:xfrm>
          <a:off x="429800" y="291436"/>
          <a:ext cx="7167666" cy="583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89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  <a:cs typeface="Arial" panose="020B0604020202020204" pitchFamily="34" charset="0"/>
            </a:rPr>
            <a:t>Chronological Resume: </a:t>
          </a: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Lists the work experience in reverse chronological order, starting with the most recent job.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429800" y="291436"/>
        <a:ext cx="7167666" cy="583175"/>
      </dsp:txXfrm>
    </dsp:sp>
    <dsp:sp modelId="{CF7B6977-8496-4CCD-AC0D-EEFD8EA2697E}">
      <dsp:nvSpPr>
        <dsp:cNvPr id="0" name=""/>
        <dsp:cNvSpPr/>
      </dsp:nvSpPr>
      <dsp:spPr>
        <a:xfrm>
          <a:off x="65316" y="218539"/>
          <a:ext cx="728969" cy="728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6CDA7-DE92-4F49-96A3-7B55B2B16045}">
      <dsp:nvSpPr>
        <dsp:cNvPr id="0" name=""/>
        <dsp:cNvSpPr/>
      </dsp:nvSpPr>
      <dsp:spPr>
        <a:xfrm>
          <a:off x="764148" y="1166351"/>
          <a:ext cx="6833318" cy="583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89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  <a:cs typeface="Arial" panose="020B0604020202020204" pitchFamily="34" charset="0"/>
            </a:rPr>
            <a:t>Functional Resume: </a:t>
          </a:r>
          <a:r>
            <a:rPr lang="en-US" sz="1400" b="0" kern="1200" dirty="0">
              <a:latin typeface="Signika" panose="020B0604020202020204" charset="0"/>
              <a:cs typeface="Arial" panose="020B0604020202020204" pitchFamily="34" charset="0"/>
            </a:rPr>
            <a:t>F</a:t>
          </a: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ocuses on skills and qualifications rather than the chronological order of your work history.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764148" y="1166351"/>
        <a:ext cx="6833318" cy="583175"/>
      </dsp:txXfrm>
    </dsp:sp>
    <dsp:sp modelId="{9ED7278A-379F-43AB-BD0C-95B729D859AF}">
      <dsp:nvSpPr>
        <dsp:cNvPr id="0" name=""/>
        <dsp:cNvSpPr/>
      </dsp:nvSpPr>
      <dsp:spPr>
        <a:xfrm>
          <a:off x="399664" y="1093454"/>
          <a:ext cx="728969" cy="728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AC0DE-D5B5-428E-BD2A-631337E2AE54}">
      <dsp:nvSpPr>
        <dsp:cNvPr id="0" name=""/>
        <dsp:cNvSpPr/>
      </dsp:nvSpPr>
      <dsp:spPr>
        <a:xfrm>
          <a:off x="764148" y="2041266"/>
          <a:ext cx="6833318" cy="583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89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  <a:cs typeface="Arial" panose="020B0604020202020204" pitchFamily="34" charset="0"/>
            </a:rPr>
            <a:t>Combination Resume: </a:t>
          </a: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combines elements of both chronological and functional</a:t>
          </a:r>
          <a:endParaRPr lang="en-IN" sz="1400" kern="1200" dirty="0">
            <a:latin typeface="Signika" panose="020B0604020202020204" charset="0"/>
            <a:cs typeface="Arial" panose="020B060402020202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latin typeface="Signika" panose="020B0604020202020204" charset="0"/>
              <a:cs typeface="Arial" panose="020B0604020202020204" pitchFamily="34" charset="0"/>
            </a:rPr>
            <a:t>Resumes.</a:t>
          </a:r>
          <a:endParaRPr lang="en-US" sz="1400" kern="1200" dirty="0">
            <a:latin typeface="Signika" panose="020B0604020202020204" charset="0"/>
            <a:cs typeface="Arial" panose="020B0604020202020204" pitchFamily="34" charset="0"/>
          </a:endParaRPr>
        </a:p>
      </dsp:txBody>
      <dsp:txXfrm>
        <a:off x="764148" y="2041266"/>
        <a:ext cx="6833318" cy="583175"/>
      </dsp:txXfrm>
    </dsp:sp>
    <dsp:sp modelId="{7F865B37-D56C-42C7-8EA9-2F569C3AD509}">
      <dsp:nvSpPr>
        <dsp:cNvPr id="0" name=""/>
        <dsp:cNvSpPr/>
      </dsp:nvSpPr>
      <dsp:spPr>
        <a:xfrm>
          <a:off x="399664" y="1968369"/>
          <a:ext cx="728969" cy="728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A08BC2-C1B0-4BA6-A5ED-7D5319C5E942}">
      <dsp:nvSpPr>
        <dsp:cNvPr id="0" name=""/>
        <dsp:cNvSpPr/>
      </dsp:nvSpPr>
      <dsp:spPr>
        <a:xfrm>
          <a:off x="429800" y="2916181"/>
          <a:ext cx="7167666" cy="583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89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Signika" panose="020B0604020202020204" charset="0"/>
              <a:cs typeface="Arial" panose="020B0604020202020204" pitchFamily="34" charset="0"/>
            </a:rPr>
            <a:t>Targeted Resume: </a:t>
          </a:r>
          <a:r>
            <a:rPr lang="en-US" sz="1400" kern="1200" dirty="0">
              <a:latin typeface="Signika" panose="020B0604020202020204" charset="0"/>
              <a:cs typeface="Arial" panose="020B0604020202020204" pitchFamily="34" charset="0"/>
            </a:rPr>
            <a:t>It is customized for a specific job or employer. It’s tailored to match the job requirements, emphasizing relevant skills and experiences.</a:t>
          </a:r>
        </a:p>
      </dsp:txBody>
      <dsp:txXfrm>
        <a:off x="429800" y="2916181"/>
        <a:ext cx="7167666" cy="583175"/>
      </dsp:txXfrm>
    </dsp:sp>
    <dsp:sp modelId="{A1AA5F69-32E5-4A9D-A95C-C89B447071A1}">
      <dsp:nvSpPr>
        <dsp:cNvPr id="0" name=""/>
        <dsp:cNvSpPr/>
      </dsp:nvSpPr>
      <dsp:spPr>
        <a:xfrm>
          <a:off x="65316" y="2843284"/>
          <a:ext cx="728969" cy="7289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C0508-1B13-40C4-B2B5-BA6829FF15FD}">
      <dsp:nvSpPr>
        <dsp:cNvPr id="0" name=""/>
        <dsp:cNvSpPr/>
      </dsp:nvSpPr>
      <dsp:spPr>
        <a:xfrm>
          <a:off x="62800" y="1751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Clear Formatting</a:t>
          </a:r>
          <a:endParaRPr lang="en-IN" sz="1400" kern="1200" dirty="0">
            <a:latin typeface="Signika" panose="020B0604020202020204" charset="0"/>
          </a:endParaRPr>
        </a:p>
      </dsp:txBody>
      <dsp:txXfrm>
        <a:off x="62800" y="1751"/>
        <a:ext cx="1386077" cy="831646"/>
      </dsp:txXfrm>
    </dsp:sp>
    <dsp:sp modelId="{476D1782-5798-4B4E-9634-C11109696227}">
      <dsp:nvSpPr>
        <dsp:cNvPr id="0" name=""/>
        <dsp:cNvSpPr/>
      </dsp:nvSpPr>
      <dsp:spPr>
        <a:xfrm>
          <a:off x="1587485" y="1751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Contact Information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1587485" y="1751"/>
        <a:ext cx="1386077" cy="831646"/>
      </dsp:txXfrm>
    </dsp:sp>
    <dsp:sp modelId="{74FAD5FC-9262-4F0E-9271-2CDEDC38C0C3}">
      <dsp:nvSpPr>
        <dsp:cNvPr id="0" name=""/>
        <dsp:cNvSpPr/>
      </dsp:nvSpPr>
      <dsp:spPr>
        <a:xfrm>
          <a:off x="3112170" y="1751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Professional Summary/ Objective</a:t>
          </a:r>
          <a:endParaRPr lang="en-IN" sz="1400" kern="1200" dirty="0">
            <a:latin typeface="Signika" panose="020B0604020202020204" charset="0"/>
          </a:endParaRPr>
        </a:p>
      </dsp:txBody>
      <dsp:txXfrm>
        <a:off x="3112170" y="1751"/>
        <a:ext cx="1386077" cy="831646"/>
      </dsp:txXfrm>
    </dsp:sp>
    <dsp:sp modelId="{F2C4D63A-A967-4BA4-A90D-3A8C19CC7F46}">
      <dsp:nvSpPr>
        <dsp:cNvPr id="0" name=""/>
        <dsp:cNvSpPr/>
      </dsp:nvSpPr>
      <dsp:spPr>
        <a:xfrm>
          <a:off x="4636855" y="1751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Work Experience</a:t>
          </a:r>
          <a:endParaRPr lang="en-IN" sz="1400" kern="1200" dirty="0">
            <a:latin typeface="Signika" panose="020B0604020202020204" charset="0"/>
          </a:endParaRPr>
        </a:p>
      </dsp:txBody>
      <dsp:txXfrm>
        <a:off x="4636855" y="1751"/>
        <a:ext cx="1386077" cy="831646"/>
      </dsp:txXfrm>
    </dsp:sp>
    <dsp:sp modelId="{D4DAB9E3-644A-4AF3-B358-219EA091925D}">
      <dsp:nvSpPr>
        <dsp:cNvPr id="0" name=""/>
        <dsp:cNvSpPr/>
      </dsp:nvSpPr>
      <dsp:spPr>
        <a:xfrm>
          <a:off x="6161540" y="1751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Skills</a:t>
          </a:r>
          <a:endParaRPr lang="en-IN" sz="1400" kern="1200" dirty="0">
            <a:latin typeface="Signika" panose="020B0604020202020204" charset="0"/>
          </a:endParaRPr>
        </a:p>
      </dsp:txBody>
      <dsp:txXfrm>
        <a:off x="6161540" y="1751"/>
        <a:ext cx="1386077" cy="831646"/>
      </dsp:txXfrm>
    </dsp:sp>
    <dsp:sp modelId="{2294C86A-4797-47B0-B0E3-736E038EE86F}">
      <dsp:nvSpPr>
        <dsp:cNvPr id="0" name=""/>
        <dsp:cNvSpPr/>
      </dsp:nvSpPr>
      <dsp:spPr>
        <a:xfrm>
          <a:off x="62800" y="972005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Education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62800" y="972005"/>
        <a:ext cx="1386077" cy="831646"/>
      </dsp:txXfrm>
    </dsp:sp>
    <dsp:sp modelId="{595049E4-D213-44DD-83FB-07CDCD764BF0}">
      <dsp:nvSpPr>
        <dsp:cNvPr id="0" name=""/>
        <dsp:cNvSpPr/>
      </dsp:nvSpPr>
      <dsp:spPr>
        <a:xfrm>
          <a:off x="1587485" y="972005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Achievements</a:t>
          </a:r>
          <a:endParaRPr lang="en-IN" sz="1400" kern="1200" dirty="0">
            <a:latin typeface="Signika" panose="020B0604020202020204" charset="0"/>
          </a:endParaRPr>
        </a:p>
      </dsp:txBody>
      <dsp:txXfrm>
        <a:off x="1587485" y="972005"/>
        <a:ext cx="1386077" cy="831646"/>
      </dsp:txXfrm>
    </dsp:sp>
    <dsp:sp modelId="{3D17D6DF-46A1-4C3C-916E-C488E83F8258}">
      <dsp:nvSpPr>
        <dsp:cNvPr id="0" name=""/>
        <dsp:cNvSpPr/>
      </dsp:nvSpPr>
      <dsp:spPr>
        <a:xfrm>
          <a:off x="3112170" y="972005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Certifications &amp; Trainings</a:t>
          </a:r>
          <a:endParaRPr lang="en-IN" sz="1400" kern="1200" dirty="0">
            <a:latin typeface="Signika" panose="020B0604020202020204" charset="0"/>
          </a:endParaRPr>
        </a:p>
      </dsp:txBody>
      <dsp:txXfrm>
        <a:off x="3112170" y="972005"/>
        <a:ext cx="1386077" cy="831646"/>
      </dsp:txXfrm>
    </dsp:sp>
    <dsp:sp modelId="{2ED5DDB8-6752-4450-9F7F-55AE6DA9CB65}">
      <dsp:nvSpPr>
        <dsp:cNvPr id="0" name=""/>
        <dsp:cNvSpPr/>
      </dsp:nvSpPr>
      <dsp:spPr>
        <a:xfrm>
          <a:off x="4636855" y="972005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Extra Circular Activities</a:t>
          </a:r>
          <a:endParaRPr lang="en-IN" sz="1400" kern="1200" dirty="0">
            <a:latin typeface="Signika" panose="020B0604020202020204" charset="0"/>
          </a:endParaRPr>
        </a:p>
      </dsp:txBody>
      <dsp:txXfrm>
        <a:off x="4636855" y="972005"/>
        <a:ext cx="1386077" cy="831646"/>
      </dsp:txXfrm>
    </dsp:sp>
    <dsp:sp modelId="{21E02B8B-A6CE-46A0-86CE-8E2EA7BAF7F3}">
      <dsp:nvSpPr>
        <dsp:cNvPr id="0" name=""/>
        <dsp:cNvSpPr/>
      </dsp:nvSpPr>
      <dsp:spPr>
        <a:xfrm>
          <a:off x="6161540" y="972005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References</a:t>
          </a:r>
          <a:endParaRPr lang="en-IN" sz="1400" kern="1200" dirty="0">
            <a:latin typeface="Signika" panose="020B0604020202020204" charset="0"/>
          </a:endParaRPr>
        </a:p>
      </dsp:txBody>
      <dsp:txXfrm>
        <a:off x="6161540" y="972005"/>
        <a:ext cx="1386077" cy="831646"/>
      </dsp:txXfrm>
    </dsp:sp>
    <dsp:sp modelId="{48A71FFF-87EF-4C17-ACCC-1614692BA87F}">
      <dsp:nvSpPr>
        <dsp:cNvPr id="0" name=""/>
        <dsp:cNvSpPr/>
      </dsp:nvSpPr>
      <dsp:spPr>
        <a:xfrm>
          <a:off x="62800" y="1942259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Proof Read</a:t>
          </a:r>
          <a:endParaRPr lang="en-IN" sz="1400" kern="1200" dirty="0">
            <a:latin typeface="Signika" panose="020B0604020202020204" charset="0"/>
          </a:endParaRPr>
        </a:p>
      </dsp:txBody>
      <dsp:txXfrm>
        <a:off x="62800" y="1942259"/>
        <a:ext cx="1386077" cy="831646"/>
      </dsp:txXfrm>
    </dsp:sp>
    <dsp:sp modelId="{2DC5B00C-B582-404A-89B1-1A40ACEE67B4}">
      <dsp:nvSpPr>
        <dsp:cNvPr id="0" name=""/>
        <dsp:cNvSpPr/>
      </dsp:nvSpPr>
      <dsp:spPr>
        <a:xfrm>
          <a:off x="1587485" y="1942259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Customization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1587485" y="1942259"/>
        <a:ext cx="1386077" cy="831646"/>
      </dsp:txXfrm>
    </dsp:sp>
    <dsp:sp modelId="{F1C7E6D3-FD11-400B-9CC1-0A8233120CDE}">
      <dsp:nvSpPr>
        <dsp:cNvPr id="0" name=""/>
        <dsp:cNvSpPr/>
      </dsp:nvSpPr>
      <dsp:spPr>
        <a:xfrm>
          <a:off x="3112170" y="1942259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Keywords</a:t>
          </a:r>
          <a:endParaRPr lang="en-IN" sz="1400" kern="1200" dirty="0">
            <a:latin typeface="Signika" panose="020B0604020202020204" charset="0"/>
          </a:endParaRPr>
        </a:p>
      </dsp:txBody>
      <dsp:txXfrm>
        <a:off x="3112170" y="1942259"/>
        <a:ext cx="1386077" cy="831646"/>
      </dsp:txXfrm>
    </dsp:sp>
    <dsp:sp modelId="{75885381-ABA8-4F9B-BFF1-F252ACC3F9C6}">
      <dsp:nvSpPr>
        <dsp:cNvPr id="0" name=""/>
        <dsp:cNvSpPr/>
      </dsp:nvSpPr>
      <dsp:spPr>
        <a:xfrm>
          <a:off x="4636855" y="1942259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Use Action Words</a:t>
          </a:r>
          <a:endParaRPr lang="en-IN" sz="1400" kern="1200" dirty="0">
            <a:latin typeface="Signika" panose="020B0604020202020204" charset="0"/>
          </a:endParaRPr>
        </a:p>
      </dsp:txBody>
      <dsp:txXfrm>
        <a:off x="4636855" y="1942259"/>
        <a:ext cx="1386077" cy="831646"/>
      </dsp:txXfrm>
    </dsp:sp>
    <dsp:sp modelId="{220BB813-7D65-48D0-933A-B1DEA4249B3B}">
      <dsp:nvSpPr>
        <dsp:cNvPr id="0" name=""/>
        <dsp:cNvSpPr/>
      </dsp:nvSpPr>
      <dsp:spPr>
        <a:xfrm>
          <a:off x="6161540" y="1942259"/>
          <a:ext cx="1386077" cy="831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Conciseness</a:t>
          </a:r>
          <a:endParaRPr lang="en-IN" sz="1400" kern="1200" dirty="0">
            <a:latin typeface="Signika" panose="020B0604020202020204" charset="0"/>
          </a:endParaRPr>
        </a:p>
      </dsp:txBody>
      <dsp:txXfrm>
        <a:off x="6161540" y="1942259"/>
        <a:ext cx="1386077" cy="8316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6776B-760B-480A-A247-078A78ACE6DE}">
      <dsp:nvSpPr>
        <dsp:cNvPr id="0" name=""/>
        <dsp:cNvSpPr/>
      </dsp:nvSpPr>
      <dsp:spPr>
        <a:xfrm>
          <a:off x="-3679026" y="-565256"/>
          <a:ext cx="4385494" cy="4385494"/>
        </a:xfrm>
        <a:prstGeom prst="blockArc">
          <a:avLst>
            <a:gd name="adj1" fmla="val 18900000"/>
            <a:gd name="adj2" fmla="val 2700000"/>
            <a:gd name="adj3" fmla="val 493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DC6B-6A09-4D5D-A288-12F720636B57}">
      <dsp:nvSpPr>
        <dsp:cNvPr id="0" name=""/>
        <dsp:cNvSpPr/>
      </dsp:nvSpPr>
      <dsp:spPr>
        <a:xfrm>
          <a:off x="309779" y="203371"/>
          <a:ext cx="7258230" cy="40700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05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Accuracy: All information must be accurate and truthful</a:t>
          </a:r>
          <a:endParaRPr lang="en-IN" sz="1400" kern="1200" dirty="0">
            <a:latin typeface="Signika" panose="020B0604020202020204" charset="0"/>
          </a:endParaRPr>
        </a:p>
      </dsp:txBody>
      <dsp:txXfrm>
        <a:off x="309779" y="203371"/>
        <a:ext cx="7258230" cy="407002"/>
      </dsp:txXfrm>
    </dsp:sp>
    <dsp:sp modelId="{1EF9B0B9-62ED-4448-960A-E1A8E36C0789}">
      <dsp:nvSpPr>
        <dsp:cNvPr id="0" name=""/>
        <dsp:cNvSpPr/>
      </dsp:nvSpPr>
      <dsp:spPr>
        <a:xfrm>
          <a:off x="55403" y="152495"/>
          <a:ext cx="508753" cy="508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E0F01-0ED8-436C-B219-623C98E51BD8}">
      <dsp:nvSpPr>
        <dsp:cNvPr id="0" name=""/>
        <dsp:cNvSpPr/>
      </dsp:nvSpPr>
      <dsp:spPr>
        <a:xfrm>
          <a:off x="601426" y="813680"/>
          <a:ext cx="6966583" cy="40700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05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Honesty: Be honest about your qualifications, achievements, and responsibilities</a:t>
          </a:r>
          <a:endParaRPr lang="en-IN" sz="1400" kern="1200" dirty="0">
            <a:latin typeface="Signika" panose="020B0604020202020204" charset="0"/>
          </a:endParaRPr>
        </a:p>
      </dsp:txBody>
      <dsp:txXfrm>
        <a:off x="601426" y="813680"/>
        <a:ext cx="6966583" cy="407002"/>
      </dsp:txXfrm>
    </dsp:sp>
    <dsp:sp modelId="{1F4FCB3B-BA9E-4F40-8E64-C7FE730B9143}">
      <dsp:nvSpPr>
        <dsp:cNvPr id="0" name=""/>
        <dsp:cNvSpPr/>
      </dsp:nvSpPr>
      <dsp:spPr>
        <a:xfrm>
          <a:off x="347049" y="762804"/>
          <a:ext cx="508753" cy="508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E10BFF-5FB6-46D4-9BDD-D346A4A1560F}">
      <dsp:nvSpPr>
        <dsp:cNvPr id="0" name=""/>
        <dsp:cNvSpPr/>
      </dsp:nvSpPr>
      <dsp:spPr>
        <a:xfrm>
          <a:off x="690938" y="1423989"/>
          <a:ext cx="6877071" cy="40700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05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Relevance: </a:t>
          </a:r>
          <a:r>
            <a:rPr lang="en-IN" sz="1400" kern="1200" dirty="0">
              <a:latin typeface="Signika" panose="020B0604020202020204" charset="0"/>
            </a:rPr>
            <a:t>Include only relevant </a:t>
          </a:r>
          <a:r>
            <a:rPr lang="en-US" sz="1400" kern="1200" dirty="0">
              <a:latin typeface="Signika" panose="020B0604020202020204" charset="0"/>
            </a:rPr>
            <a:t>experiences, skills, and qualifications that match the requirements of the position</a:t>
          </a:r>
          <a:endParaRPr lang="en-IN" sz="1400" kern="1200" dirty="0">
            <a:latin typeface="Signika" panose="020B0604020202020204" charset="0"/>
          </a:endParaRPr>
        </a:p>
      </dsp:txBody>
      <dsp:txXfrm>
        <a:off x="690938" y="1423989"/>
        <a:ext cx="6877071" cy="407002"/>
      </dsp:txXfrm>
    </dsp:sp>
    <dsp:sp modelId="{28E38D8B-B4F4-4B10-9FDA-2632CA2C6D40}">
      <dsp:nvSpPr>
        <dsp:cNvPr id="0" name=""/>
        <dsp:cNvSpPr/>
      </dsp:nvSpPr>
      <dsp:spPr>
        <a:xfrm>
          <a:off x="436561" y="1373113"/>
          <a:ext cx="508753" cy="508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9AB990-B39B-4393-B7B6-B0239304C7A2}">
      <dsp:nvSpPr>
        <dsp:cNvPr id="0" name=""/>
        <dsp:cNvSpPr/>
      </dsp:nvSpPr>
      <dsp:spPr>
        <a:xfrm>
          <a:off x="601426" y="2034298"/>
          <a:ext cx="6966583" cy="40700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05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Avoid Personal Information: No information </a:t>
          </a:r>
          <a:r>
            <a:rPr lang="en-IN" sz="1400" kern="1200" dirty="0">
              <a:latin typeface="Signika" panose="020B0604020202020204" charset="0"/>
            </a:rPr>
            <a:t>such as age, marital </a:t>
          </a:r>
          <a:r>
            <a:rPr lang="en-US" sz="1400" kern="1200" dirty="0">
              <a:latin typeface="Signika" panose="020B0604020202020204" charset="0"/>
            </a:rPr>
            <a:t>status, gender, religion, or a photograph unless it is explicitly relevant</a:t>
          </a:r>
          <a:endParaRPr lang="en-IN" sz="1400" kern="1200" dirty="0">
            <a:latin typeface="Signika" panose="020B0604020202020204" charset="0"/>
          </a:endParaRPr>
        </a:p>
      </dsp:txBody>
      <dsp:txXfrm>
        <a:off x="601426" y="2034298"/>
        <a:ext cx="6966583" cy="407002"/>
      </dsp:txXfrm>
    </dsp:sp>
    <dsp:sp modelId="{8F3A51C2-F57A-44A6-B78B-DF0FD204E8BC}">
      <dsp:nvSpPr>
        <dsp:cNvPr id="0" name=""/>
        <dsp:cNvSpPr/>
      </dsp:nvSpPr>
      <dsp:spPr>
        <a:xfrm>
          <a:off x="347049" y="1983422"/>
          <a:ext cx="508753" cy="508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85B9C7-E7B7-4046-99D3-17CA4866573E}">
      <dsp:nvSpPr>
        <dsp:cNvPr id="0" name=""/>
        <dsp:cNvSpPr/>
      </dsp:nvSpPr>
      <dsp:spPr>
        <a:xfrm>
          <a:off x="309779" y="2644606"/>
          <a:ext cx="7258230" cy="40700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05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</a:rPr>
            <a:t>Be Concise: Keep your resume concise and focused.</a:t>
          </a:r>
          <a:endParaRPr lang="en-IN" sz="1400" kern="1200" dirty="0">
            <a:latin typeface="Signika" panose="020B0604020202020204" charset="0"/>
          </a:endParaRPr>
        </a:p>
      </dsp:txBody>
      <dsp:txXfrm>
        <a:off x="309779" y="2644606"/>
        <a:ext cx="7258230" cy="407002"/>
      </dsp:txXfrm>
    </dsp:sp>
    <dsp:sp modelId="{A100FF7B-729E-4CF9-8589-BD189DFF0CC8}">
      <dsp:nvSpPr>
        <dsp:cNvPr id="0" name=""/>
        <dsp:cNvSpPr/>
      </dsp:nvSpPr>
      <dsp:spPr>
        <a:xfrm>
          <a:off x="55403" y="2593731"/>
          <a:ext cx="508753" cy="508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6776B-760B-480A-A247-078A78ACE6DE}">
      <dsp:nvSpPr>
        <dsp:cNvPr id="0" name=""/>
        <dsp:cNvSpPr/>
      </dsp:nvSpPr>
      <dsp:spPr>
        <a:xfrm>
          <a:off x="-4472037" y="-685815"/>
          <a:ext cx="5327534" cy="5327534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DC6B-6A09-4D5D-A288-12F720636B57}">
      <dsp:nvSpPr>
        <dsp:cNvPr id="0" name=""/>
        <dsp:cNvSpPr/>
      </dsp:nvSpPr>
      <dsp:spPr>
        <a:xfrm>
          <a:off x="319562" y="208317"/>
          <a:ext cx="6909784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Consistency: </a:t>
          </a:r>
          <a:r>
            <a:rPr lang="en-IN" sz="1400" kern="1200" dirty="0">
              <a:latin typeface="Signika" panose="020B0604020202020204" charset="0"/>
            </a:rPr>
            <a:t>Use the same </a:t>
          </a:r>
          <a:r>
            <a:rPr lang="en-US" sz="1400" kern="1200" dirty="0">
              <a:latin typeface="Signika" panose="020B0604020202020204" charset="0"/>
            </a:rPr>
            <a:t>fonts, bullet point styles, and headings for a polished and professional appearance.</a:t>
          </a:r>
          <a:endParaRPr lang="en-IN" sz="1400" kern="1200" dirty="0">
            <a:latin typeface="Signika" panose="020B0604020202020204" charset="0"/>
          </a:endParaRPr>
        </a:p>
      </dsp:txBody>
      <dsp:txXfrm>
        <a:off x="319562" y="208317"/>
        <a:ext cx="6909784" cy="416477"/>
      </dsp:txXfrm>
    </dsp:sp>
    <dsp:sp modelId="{1EF9B0B9-62ED-4448-960A-E1A8E36C0789}">
      <dsp:nvSpPr>
        <dsp:cNvPr id="0" name=""/>
        <dsp:cNvSpPr/>
      </dsp:nvSpPr>
      <dsp:spPr>
        <a:xfrm>
          <a:off x="59263" y="156258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B6995C-7E3D-4752-A53F-E0C302C3E063}">
      <dsp:nvSpPr>
        <dsp:cNvPr id="0" name=""/>
        <dsp:cNvSpPr/>
      </dsp:nvSpPr>
      <dsp:spPr>
        <a:xfrm>
          <a:off x="662143" y="832955"/>
          <a:ext cx="6567202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Grammar and Spelling: Proofread your resume carefully to eliminate grammatical errors </a:t>
          </a:r>
          <a:r>
            <a:rPr lang="en-IN" sz="1400" kern="1200" dirty="0">
              <a:latin typeface="Signika" panose="020B0604020202020204" charset="0"/>
            </a:rPr>
            <a:t>and spelling mistakes</a:t>
          </a:r>
        </a:p>
      </dsp:txBody>
      <dsp:txXfrm>
        <a:off x="662143" y="832955"/>
        <a:ext cx="6567202" cy="416477"/>
      </dsp:txXfrm>
    </dsp:sp>
    <dsp:sp modelId="{D69C0AA9-B3C1-4CA9-BFDF-B7DFD9025645}">
      <dsp:nvSpPr>
        <dsp:cNvPr id="0" name=""/>
        <dsp:cNvSpPr/>
      </dsp:nvSpPr>
      <dsp:spPr>
        <a:xfrm>
          <a:off x="401845" y="780895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0280BD-4EDB-440F-86DB-494F651C0AC8}">
      <dsp:nvSpPr>
        <dsp:cNvPr id="0" name=""/>
        <dsp:cNvSpPr/>
      </dsp:nvSpPr>
      <dsp:spPr>
        <a:xfrm>
          <a:off x="818797" y="1457592"/>
          <a:ext cx="6410549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Avoid Pronouns: Use concise, action-oriented language without </a:t>
          </a:r>
          <a:r>
            <a:rPr lang="en-IN" sz="1400" kern="1200" dirty="0">
              <a:latin typeface="Signika" panose="020B0604020202020204" charset="0"/>
            </a:rPr>
            <a:t>unnecessary pronouns.</a:t>
          </a:r>
        </a:p>
      </dsp:txBody>
      <dsp:txXfrm>
        <a:off x="818797" y="1457592"/>
        <a:ext cx="6410549" cy="416477"/>
      </dsp:txXfrm>
    </dsp:sp>
    <dsp:sp modelId="{0D54CE79-9814-4C23-9FE1-677DBFD021CC}">
      <dsp:nvSpPr>
        <dsp:cNvPr id="0" name=""/>
        <dsp:cNvSpPr/>
      </dsp:nvSpPr>
      <dsp:spPr>
        <a:xfrm>
          <a:off x="558499" y="1405532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29D5C-B9B0-40D4-97A9-F750F0135097}">
      <dsp:nvSpPr>
        <dsp:cNvPr id="0" name=""/>
        <dsp:cNvSpPr/>
      </dsp:nvSpPr>
      <dsp:spPr>
        <a:xfrm>
          <a:off x="818797" y="2081834"/>
          <a:ext cx="6410549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Order: List your work experiences and education in reverse chronological order, with the </a:t>
          </a:r>
          <a:r>
            <a:rPr lang="en-IN" sz="1400" kern="1200" dirty="0">
              <a:latin typeface="Signika" panose="020B0604020202020204" charset="0"/>
            </a:rPr>
            <a:t>most recent items first.</a:t>
          </a:r>
        </a:p>
      </dsp:txBody>
      <dsp:txXfrm>
        <a:off x="818797" y="2081834"/>
        <a:ext cx="6410549" cy="416477"/>
      </dsp:txXfrm>
    </dsp:sp>
    <dsp:sp modelId="{718B83DC-C255-4A0F-81A0-CF78ED8CAFFE}">
      <dsp:nvSpPr>
        <dsp:cNvPr id="0" name=""/>
        <dsp:cNvSpPr/>
      </dsp:nvSpPr>
      <dsp:spPr>
        <a:xfrm>
          <a:off x="558499" y="2029774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A8FB1-D2A2-4371-929C-1EBE52A60970}">
      <dsp:nvSpPr>
        <dsp:cNvPr id="0" name=""/>
        <dsp:cNvSpPr/>
      </dsp:nvSpPr>
      <dsp:spPr>
        <a:xfrm>
          <a:off x="662143" y="2706471"/>
          <a:ext cx="6567202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Professional Email Address: Use a professional email address for contact purposes.</a:t>
          </a:r>
          <a:endParaRPr lang="en-IN" sz="1400" kern="1200" dirty="0">
            <a:latin typeface="Signika" panose="020B0604020202020204" charset="0"/>
          </a:endParaRPr>
        </a:p>
      </dsp:txBody>
      <dsp:txXfrm>
        <a:off x="662143" y="2706471"/>
        <a:ext cx="6567202" cy="416477"/>
      </dsp:txXfrm>
    </dsp:sp>
    <dsp:sp modelId="{56951AD0-9C73-4839-83B7-63A2A3A46047}">
      <dsp:nvSpPr>
        <dsp:cNvPr id="0" name=""/>
        <dsp:cNvSpPr/>
      </dsp:nvSpPr>
      <dsp:spPr>
        <a:xfrm>
          <a:off x="401845" y="2654411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45CBB5-4AA6-43FE-972E-161ACEB8F90E}">
      <dsp:nvSpPr>
        <dsp:cNvPr id="0" name=""/>
        <dsp:cNvSpPr/>
      </dsp:nvSpPr>
      <dsp:spPr>
        <a:xfrm>
          <a:off x="319562" y="3331108"/>
          <a:ext cx="6909784" cy="416477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57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</a:rPr>
            <a:t>Formatting Consistency: Ensure consistent formatting for dates, job titles, and other </a:t>
          </a:r>
          <a:r>
            <a:rPr lang="en-IN" sz="1400" kern="1200">
              <a:latin typeface="Signika" panose="020B0604020202020204" charset="0"/>
            </a:rPr>
            <a:t>details.</a:t>
          </a:r>
          <a:endParaRPr lang="en-IN" sz="1400" kern="1200" dirty="0">
            <a:latin typeface="Signika" panose="020B0604020202020204" charset="0"/>
          </a:endParaRPr>
        </a:p>
      </dsp:txBody>
      <dsp:txXfrm>
        <a:off x="319562" y="3331108"/>
        <a:ext cx="6909784" cy="416477"/>
      </dsp:txXfrm>
    </dsp:sp>
    <dsp:sp modelId="{39A71F2E-7E64-4BBC-9CF8-C576683FD408}">
      <dsp:nvSpPr>
        <dsp:cNvPr id="0" name=""/>
        <dsp:cNvSpPr/>
      </dsp:nvSpPr>
      <dsp:spPr>
        <a:xfrm>
          <a:off x="59263" y="3279048"/>
          <a:ext cx="520596" cy="5205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6776B-760B-480A-A247-078A78ACE6DE}">
      <dsp:nvSpPr>
        <dsp:cNvPr id="0" name=""/>
        <dsp:cNvSpPr/>
      </dsp:nvSpPr>
      <dsp:spPr>
        <a:xfrm>
          <a:off x="-4558399" y="-699074"/>
          <a:ext cx="5431143" cy="5431143"/>
        </a:xfrm>
        <a:prstGeom prst="blockArc">
          <a:avLst>
            <a:gd name="adj1" fmla="val 18900000"/>
            <a:gd name="adj2" fmla="val 2700000"/>
            <a:gd name="adj3" fmla="val 398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120D47-B76A-4D3F-AD6B-C068E76788D5}">
      <dsp:nvSpPr>
        <dsp:cNvPr id="0" name=""/>
        <dsp:cNvSpPr/>
      </dsp:nvSpPr>
      <dsp:spPr>
        <a:xfrm>
          <a:off x="282914" y="183339"/>
          <a:ext cx="6983968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Avoid Templates with Graphics: Avoid using resume templates with excessive graphics, colors, or intricate designs.</a:t>
          </a:r>
          <a:endParaRPr lang="en-IN" sz="1400" kern="1200" dirty="0">
            <a:latin typeface="Signika" panose="020B0604020202020204" charset="0"/>
          </a:endParaRPr>
        </a:p>
      </dsp:txBody>
      <dsp:txXfrm>
        <a:off x="282914" y="183339"/>
        <a:ext cx="6983968" cy="366518"/>
      </dsp:txXfrm>
    </dsp:sp>
    <dsp:sp modelId="{F01C9108-5FE1-44AA-87A0-D1E33E2FF76A}">
      <dsp:nvSpPr>
        <dsp:cNvPr id="0" name=""/>
        <dsp:cNvSpPr/>
      </dsp:nvSpPr>
      <dsp:spPr>
        <a:xfrm>
          <a:off x="53840" y="137525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77899-14DB-46F1-975B-603051CB76F5}">
      <dsp:nvSpPr>
        <dsp:cNvPr id="0" name=""/>
        <dsp:cNvSpPr/>
      </dsp:nvSpPr>
      <dsp:spPr>
        <a:xfrm>
          <a:off x="614829" y="733440"/>
          <a:ext cx="6652052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Use Keywords Judiciously: Incorporate relevant keywords. Avoid overloading your resume with keywords</a:t>
          </a:r>
          <a:endParaRPr lang="en-IN" sz="1400" kern="1200" dirty="0">
            <a:latin typeface="Signika" panose="020B0604020202020204" charset="0"/>
          </a:endParaRPr>
        </a:p>
      </dsp:txBody>
      <dsp:txXfrm>
        <a:off x="614829" y="733440"/>
        <a:ext cx="6652052" cy="366518"/>
      </dsp:txXfrm>
    </dsp:sp>
    <dsp:sp modelId="{40EED9B9-9055-4A17-986E-E9979ACC979F}">
      <dsp:nvSpPr>
        <dsp:cNvPr id="0" name=""/>
        <dsp:cNvSpPr/>
      </dsp:nvSpPr>
      <dsp:spPr>
        <a:xfrm>
          <a:off x="385755" y="687625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9ABC1-E3C6-441B-A214-D5C3E690CBC0}">
      <dsp:nvSpPr>
        <dsp:cNvPr id="0" name=""/>
        <dsp:cNvSpPr/>
      </dsp:nvSpPr>
      <dsp:spPr>
        <a:xfrm>
          <a:off x="796717" y="1283137"/>
          <a:ext cx="6470164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Personal Interests: Be cautious when including personal interests or hobbies.</a:t>
          </a:r>
          <a:endParaRPr lang="en-IN" sz="1400" kern="1200" dirty="0">
            <a:latin typeface="Signika" panose="020B0604020202020204" charset="0"/>
          </a:endParaRPr>
        </a:p>
      </dsp:txBody>
      <dsp:txXfrm>
        <a:off x="796717" y="1283137"/>
        <a:ext cx="6470164" cy="366518"/>
      </dsp:txXfrm>
    </dsp:sp>
    <dsp:sp modelId="{7BC48E86-D944-4363-9064-A7E25616040D}">
      <dsp:nvSpPr>
        <dsp:cNvPr id="0" name=""/>
        <dsp:cNvSpPr/>
      </dsp:nvSpPr>
      <dsp:spPr>
        <a:xfrm>
          <a:off x="567643" y="1237322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B5D3A-6C18-4485-98A4-E8C42F4E7CBF}">
      <dsp:nvSpPr>
        <dsp:cNvPr id="0" name=""/>
        <dsp:cNvSpPr/>
      </dsp:nvSpPr>
      <dsp:spPr>
        <a:xfrm>
          <a:off x="854793" y="1833237"/>
          <a:ext cx="6412089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References: Do not include references on your resume unless explicitly requested.</a:t>
          </a:r>
          <a:endParaRPr lang="en-IN" sz="1400" kern="1200" dirty="0">
            <a:latin typeface="Signika" panose="020B0604020202020204" charset="0"/>
          </a:endParaRPr>
        </a:p>
      </dsp:txBody>
      <dsp:txXfrm>
        <a:off x="854793" y="1833237"/>
        <a:ext cx="6412089" cy="366518"/>
      </dsp:txXfrm>
    </dsp:sp>
    <dsp:sp modelId="{731E4ADB-89BE-47FD-8337-FD751F14FF7E}">
      <dsp:nvSpPr>
        <dsp:cNvPr id="0" name=""/>
        <dsp:cNvSpPr/>
      </dsp:nvSpPr>
      <dsp:spPr>
        <a:xfrm>
          <a:off x="625719" y="1787422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1B5B10-C45D-4D12-B2AB-B38117074130}">
      <dsp:nvSpPr>
        <dsp:cNvPr id="0" name=""/>
        <dsp:cNvSpPr/>
      </dsp:nvSpPr>
      <dsp:spPr>
        <a:xfrm>
          <a:off x="796717" y="2383338"/>
          <a:ext cx="6470164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Overcrowding: Avoid overcrowding your resume with too much information.</a:t>
          </a:r>
          <a:endParaRPr lang="en-IN" sz="1400" kern="1200" dirty="0">
            <a:latin typeface="Signika" panose="020B0604020202020204" charset="0"/>
          </a:endParaRPr>
        </a:p>
      </dsp:txBody>
      <dsp:txXfrm>
        <a:off x="796717" y="2383338"/>
        <a:ext cx="6470164" cy="366518"/>
      </dsp:txXfrm>
    </dsp:sp>
    <dsp:sp modelId="{1205A724-FE87-4C03-B103-B5538845A666}">
      <dsp:nvSpPr>
        <dsp:cNvPr id="0" name=""/>
        <dsp:cNvSpPr/>
      </dsp:nvSpPr>
      <dsp:spPr>
        <a:xfrm>
          <a:off x="567643" y="2337523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014CC7-1228-445F-A4D5-32906E0C2B19}">
      <dsp:nvSpPr>
        <dsp:cNvPr id="0" name=""/>
        <dsp:cNvSpPr/>
      </dsp:nvSpPr>
      <dsp:spPr>
        <a:xfrm>
          <a:off x="614829" y="2933035"/>
          <a:ext cx="6652052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Signika" panose="020B0604020202020204" charset="0"/>
            </a:rPr>
            <a:t>Inconsistencies with LinkedIn: Ensure that the information on your LinkedIn profile matches the content on your resume.</a:t>
          </a:r>
          <a:endParaRPr lang="en-IN" sz="1400" kern="1200" dirty="0">
            <a:latin typeface="Signika" panose="020B0604020202020204" charset="0"/>
          </a:endParaRPr>
        </a:p>
      </dsp:txBody>
      <dsp:txXfrm>
        <a:off x="614829" y="2933035"/>
        <a:ext cx="6652052" cy="366518"/>
      </dsp:txXfrm>
    </dsp:sp>
    <dsp:sp modelId="{88DFE47E-95EC-45DB-87EF-693EE680B58E}">
      <dsp:nvSpPr>
        <dsp:cNvPr id="0" name=""/>
        <dsp:cNvSpPr/>
      </dsp:nvSpPr>
      <dsp:spPr>
        <a:xfrm>
          <a:off x="385755" y="2887220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E09624-203B-4718-A75C-629FE6E8E6F9}">
      <dsp:nvSpPr>
        <dsp:cNvPr id="0" name=""/>
        <dsp:cNvSpPr/>
      </dsp:nvSpPr>
      <dsp:spPr>
        <a:xfrm>
          <a:off x="282914" y="3483135"/>
          <a:ext cx="6983968" cy="36651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924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</a:rPr>
            <a:t>Privacy: Be cautious about sharing personal information online.</a:t>
          </a:r>
          <a:endParaRPr lang="en-IN" sz="1400" kern="1200" dirty="0">
            <a:latin typeface="Signika" panose="020B0604020202020204" charset="0"/>
          </a:endParaRPr>
        </a:p>
      </dsp:txBody>
      <dsp:txXfrm>
        <a:off x="282914" y="3483135"/>
        <a:ext cx="6983968" cy="366518"/>
      </dsp:txXfrm>
    </dsp:sp>
    <dsp:sp modelId="{3CCC21BC-C8E4-44F0-96A4-783C4DD5BE32}">
      <dsp:nvSpPr>
        <dsp:cNvPr id="0" name=""/>
        <dsp:cNvSpPr/>
      </dsp:nvSpPr>
      <dsp:spPr>
        <a:xfrm>
          <a:off x="53840" y="3437320"/>
          <a:ext cx="458148" cy="4581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BF5AC-CFC2-491B-BFEC-F743168B22E0}">
      <dsp:nvSpPr>
        <dsp:cNvPr id="0" name=""/>
        <dsp:cNvSpPr/>
      </dsp:nvSpPr>
      <dsp:spPr>
        <a:xfrm>
          <a:off x="2940" y="32495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Relevant to the Job</a:t>
          </a:r>
          <a:endParaRPr lang="en-IN" sz="1200" kern="1200" dirty="0">
            <a:latin typeface="Signika" panose="020B0604020202020204" charset="0"/>
          </a:endParaRPr>
        </a:p>
      </dsp:txBody>
      <dsp:txXfrm>
        <a:off x="19451" y="341469"/>
        <a:ext cx="906528" cy="530708"/>
      </dsp:txXfrm>
    </dsp:sp>
    <dsp:sp modelId="{3DB1F8F8-68FA-4210-8DE8-DC6D43B65DFD}">
      <dsp:nvSpPr>
        <dsp:cNvPr id="0" name=""/>
        <dsp:cNvSpPr/>
      </dsp:nvSpPr>
      <dsp:spPr>
        <a:xfrm>
          <a:off x="1025172" y="490318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900" kern="1200">
            <a:latin typeface="Signika" panose="020B0604020202020204" charset="0"/>
          </a:endParaRPr>
        </a:p>
      </dsp:txBody>
      <dsp:txXfrm>
        <a:off x="1025172" y="536920"/>
        <a:ext cx="139429" cy="139804"/>
      </dsp:txXfrm>
    </dsp:sp>
    <dsp:sp modelId="{E027E7BB-1764-4231-9A2B-7A3C67BA9B3E}">
      <dsp:nvSpPr>
        <dsp:cNvPr id="0" name=""/>
        <dsp:cNvSpPr/>
      </dsp:nvSpPr>
      <dsp:spPr>
        <a:xfrm>
          <a:off x="1318311" y="324958"/>
          <a:ext cx="110882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Key Qualifications</a:t>
          </a:r>
          <a:endParaRPr lang="en-IN" sz="1200" kern="1200" dirty="0">
            <a:latin typeface="Signika" panose="020B0604020202020204" charset="0"/>
          </a:endParaRPr>
        </a:p>
      </dsp:txBody>
      <dsp:txXfrm>
        <a:off x="1334822" y="341469"/>
        <a:ext cx="1075798" cy="530708"/>
      </dsp:txXfrm>
    </dsp:sp>
    <dsp:sp modelId="{FCE1D9C8-C37B-4D3D-9FE1-552336F27B01}">
      <dsp:nvSpPr>
        <dsp:cNvPr id="0" name=""/>
        <dsp:cNvSpPr/>
      </dsp:nvSpPr>
      <dsp:spPr>
        <a:xfrm>
          <a:off x="2509812" y="490318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2509812" y="536920"/>
        <a:ext cx="139429" cy="139804"/>
      </dsp:txXfrm>
    </dsp:sp>
    <dsp:sp modelId="{A22D33E4-833A-4606-9A09-30E529D97DCD}">
      <dsp:nvSpPr>
        <dsp:cNvPr id="0" name=""/>
        <dsp:cNvSpPr/>
      </dsp:nvSpPr>
      <dsp:spPr>
        <a:xfrm>
          <a:off x="2802952" y="32495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Professional Summary/ Objective</a:t>
          </a:r>
          <a:endParaRPr lang="en-IN" sz="1200" kern="1200" dirty="0">
            <a:latin typeface="Signika" panose="020B0604020202020204" charset="0"/>
          </a:endParaRPr>
        </a:p>
      </dsp:txBody>
      <dsp:txXfrm>
        <a:off x="2819463" y="341469"/>
        <a:ext cx="906528" cy="530708"/>
      </dsp:txXfrm>
    </dsp:sp>
    <dsp:sp modelId="{9B3AEB94-0379-4ACF-BA91-66A047DBCE91}">
      <dsp:nvSpPr>
        <dsp:cNvPr id="0" name=""/>
        <dsp:cNvSpPr/>
      </dsp:nvSpPr>
      <dsp:spPr>
        <a:xfrm>
          <a:off x="3825183" y="490318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3825183" y="536920"/>
        <a:ext cx="139429" cy="139804"/>
      </dsp:txXfrm>
    </dsp:sp>
    <dsp:sp modelId="{E91D524C-A0D9-4EFA-A0A3-436664BC0461}">
      <dsp:nvSpPr>
        <dsp:cNvPr id="0" name=""/>
        <dsp:cNvSpPr/>
      </dsp:nvSpPr>
      <dsp:spPr>
        <a:xfrm>
          <a:off x="4118323" y="32495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Work Experience</a:t>
          </a:r>
          <a:endParaRPr lang="en-IN" sz="1200" kern="1200" dirty="0">
            <a:latin typeface="Signika" panose="020B0604020202020204" charset="0"/>
          </a:endParaRPr>
        </a:p>
      </dsp:txBody>
      <dsp:txXfrm>
        <a:off x="4134834" y="341469"/>
        <a:ext cx="906528" cy="530708"/>
      </dsp:txXfrm>
    </dsp:sp>
    <dsp:sp modelId="{96E26DF5-2804-4533-BA97-0059C0BD520B}">
      <dsp:nvSpPr>
        <dsp:cNvPr id="0" name=""/>
        <dsp:cNvSpPr/>
      </dsp:nvSpPr>
      <dsp:spPr>
        <a:xfrm>
          <a:off x="5140554" y="490318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5140554" y="536920"/>
        <a:ext cx="139429" cy="139804"/>
      </dsp:txXfrm>
    </dsp:sp>
    <dsp:sp modelId="{99343E8D-552F-4ADB-9C7A-0BD46E2AB9A1}">
      <dsp:nvSpPr>
        <dsp:cNvPr id="0" name=""/>
        <dsp:cNvSpPr/>
      </dsp:nvSpPr>
      <dsp:spPr>
        <a:xfrm>
          <a:off x="5433694" y="324958"/>
          <a:ext cx="1108594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Achievements</a:t>
          </a:r>
          <a:endParaRPr lang="en-IN" sz="1200" kern="1200" dirty="0">
            <a:latin typeface="Signika" panose="020B0604020202020204" charset="0"/>
          </a:endParaRPr>
        </a:p>
      </dsp:txBody>
      <dsp:txXfrm>
        <a:off x="5450205" y="341469"/>
        <a:ext cx="1075572" cy="530708"/>
      </dsp:txXfrm>
    </dsp:sp>
    <dsp:sp modelId="{BA4923E0-A01A-401E-833C-E4E3CC07F1D6}">
      <dsp:nvSpPr>
        <dsp:cNvPr id="0" name=""/>
        <dsp:cNvSpPr/>
      </dsp:nvSpPr>
      <dsp:spPr>
        <a:xfrm>
          <a:off x="6624969" y="490318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6624969" y="536920"/>
        <a:ext cx="139429" cy="139804"/>
      </dsp:txXfrm>
    </dsp:sp>
    <dsp:sp modelId="{41CCBCBF-66C7-4DD3-BE2C-458D16E9F5C8}">
      <dsp:nvSpPr>
        <dsp:cNvPr id="0" name=""/>
        <dsp:cNvSpPr/>
      </dsp:nvSpPr>
      <dsp:spPr>
        <a:xfrm>
          <a:off x="6918109" y="32495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Keywords</a:t>
          </a:r>
          <a:endParaRPr lang="en-IN" sz="1200" kern="1200" dirty="0">
            <a:latin typeface="Signika" panose="020B0604020202020204" charset="0"/>
          </a:endParaRPr>
        </a:p>
      </dsp:txBody>
      <dsp:txXfrm>
        <a:off x="6934620" y="341469"/>
        <a:ext cx="906528" cy="530708"/>
      </dsp:txXfrm>
    </dsp:sp>
    <dsp:sp modelId="{A6FCB57C-5E09-4F97-A212-A285D8F50403}">
      <dsp:nvSpPr>
        <dsp:cNvPr id="0" name=""/>
        <dsp:cNvSpPr/>
      </dsp:nvSpPr>
      <dsp:spPr>
        <a:xfrm rot="5400000">
          <a:off x="7226591" y="954457"/>
          <a:ext cx="200889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-5400000">
        <a:off x="7257134" y="970517"/>
        <a:ext cx="139804" cy="140622"/>
      </dsp:txXfrm>
    </dsp:sp>
    <dsp:sp modelId="{F842F28F-FB18-49DB-B35B-8420E52B3C2B}">
      <dsp:nvSpPr>
        <dsp:cNvPr id="0" name=""/>
        <dsp:cNvSpPr/>
      </dsp:nvSpPr>
      <dsp:spPr>
        <a:xfrm>
          <a:off x="6671759" y="1264508"/>
          <a:ext cx="118590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Education &amp; Certifications</a:t>
          </a:r>
          <a:endParaRPr lang="en-IN" sz="1200" kern="1200" dirty="0">
            <a:latin typeface="Signika" panose="020B0604020202020204" charset="0"/>
          </a:endParaRPr>
        </a:p>
      </dsp:txBody>
      <dsp:txXfrm>
        <a:off x="6688270" y="1281019"/>
        <a:ext cx="1152878" cy="530708"/>
      </dsp:txXfrm>
    </dsp:sp>
    <dsp:sp modelId="{DDA01991-F699-4039-9A20-396075A39444}">
      <dsp:nvSpPr>
        <dsp:cNvPr id="0" name=""/>
        <dsp:cNvSpPr/>
      </dsp:nvSpPr>
      <dsp:spPr>
        <a:xfrm rot="10800000">
          <a:off x="6389894" y="1429869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10800000">
        <a:off x="6449649" y="1476471"/>
        <a:ext cx="139429" cy="139804"/>
      </dsp:txXfrm>
    </dsp:sp>
    <dsp:sp modelId="{1C8AB691-C738-4FCD-8EE1-434F1B21119B}">
      <dsp:nvSpPr>
        <dsp:cNvPr id="0" name=""/>
        <dsp:cNvSpPr/>
      </dsp:nvSpPr>
      <dsp:spPr>
        <a:xfrm>
          <a:off x="5356388" y="126450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Skill</a:t>
          </a:r>
          <a:endParaRPr lang="en-IN" sz="1200" kern="1200" dirty="0">
            <a:latin typeface="Signika" panose="020B0604020202020204" charset="0"/>
          </a:endParaRPr>
        </a:p>
      </dsp:txBody>
      <dsp:txXfrm>
        <a:off x="5372899" y="1281019"/>
        <a:ext cx="906528" cy="530708"/>
      </dsp:txXfrm>
    </dsp:sp>
    <dsp:sp modelId="{BADD0776-F7D0-4555-8E14-F887456F674D}">
      <dsp:nvSpPr>
        <dsp:cNvPr id="0" name=""/>
        <dsp:cNvSpPr/>
      </dsp:nvSpPr>
      <dsp:spPr>
        <a:xfrm rot="10800000">
          <a:off x="5074523" y="1429869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10800000">
        <a:off x="5134278" y="1476471"/>
        <a:ext cx="139429" cy="139804"/>
      </dsp:txXfrm>
    </dsp:sp>
    <dsp:sp modelId="{732E5DDD-ABAD-41B9-90CD-40DE983D4A0A}">
      <dsp:nvSpPr>
        <dsp:cNvPr id="0" name=""/>
        <dsp:cNvSpPr/>
      </dsp:nvSpPr>
      <dsp:spPr>
        <a:xfrm>
          <a:off x="4041017" y="126450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Formatting</a:t>
          </a:r>
          <a:endParaRPr lang="en-IN" sz="1200" kern="1200" dirty="0">
            <a:latin typeface="Signika" panose="020B0604020202020204" charset="0"/>
          </a:endParaRPr>
        </a:p>
      </dsp:txBody>
      <dsp:txXfrm>
        <a:off x="4057528" y="1281019"/>
        <a:ext cx="906528" cy="530708"/>
      </dsp:txXfrm>
    </dsp:sp>
    <dsp:sp modelId="{718F73AF-E435-4CE1-A14D-437F1A589500}">
      <dsp:nvSpPr>
        <dsp:cNvPr id="0" name=""/>
        <dsp:cNvSpPr/>
      </dsp:nvSpPr>
      <dsp:spPr>
        <a:xfrm rot="10800000">
          <a:off x="3759152" y="1429869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10800000">
        <a:off x="3818907" y="1476471"/>
        <a:ext cx="139429" cy="139804"/>
      </dsp:txXfrm>
    </dsp:sp>
    <dsp:sp modelId="{0A0D3FAB-E940-4531-B8D5-DAA6962C4A50}">
      <dsp:nvSpPr>
        <dsp:cNvPr id="0" name=""/>
        <dsp:cNvSpPr/>
      </dsp:nvSpPr>
      <dsp:spPr>
        <a:xfrm>
          <a:off x="2725646" y="126450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Length</a:t>
          </a:r>
          <a:endParaRPr lang="en-IN" sz="1200" kern="1200" dirty="0">
            <a:latin typeface="Signika" panose="020B0604020202020204" charset="0"/>
          </a:endParaRPr>
        </a:p>
      </dsp:txBody>
      <dsp:txXfrm>
        <a:off x="2742157" y="1281019"/>
        <a:ext cx="906528" cy="530708"/>
      </dsp:txXfrm>
    </dsp:sp>
    <dsp:sp modelId="{E262C123-5145-4856-9E0F-898FB486F671}">
      <dsp:nvSpPr>
        <dsp:cNvPr id="0" name=""/>
        <dsp:cNvSpPr/>
      </dsp:nvSpPr>
      <dsp:spPr>
        <a:xfrm rot="10800000">
          <a:off x="2443780" y="1429869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10800000">
        <a:off x="2503535" y="1476471"/>
        <a:ext cx="139429" cy="139804"/>
      </dsp:txXfrm>
    </dsp:sp>
    <dsp:sp modelId="{B3AAC8B0-9F74-4CA3-BA6B-6D6943103840}">
      <dsp:nvSpPr>
        <dsp:cNvPr id="0" name=""/>
        <dsp:cNvSpPr/>
      </dsp:nvSpPr>
      <dsp:spPr>
        <a:xfrm>
          <a:off x="1410275" y="126450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Proof Reading</a:t>
          </a:r>
          <a:endParaRPr lang="en-IN" sz="1200" kern="1200" dirty="0">
            <a:latin typeface="Signika" panose="020B0604020202020204" charset="0"/>
          </a:endParaRPr>
        </a:p>
      </dsp:txBody>
      <dsp:txXfrm>
        <a:off x="1426786" y="1281019"/>
        <a:ext cx="906528" cy="530708"/>
      </dsp:txXfrm>
    </dsp:sp>
    <dsp:sp modelId="{6CC71C37-26A6-404B-BF31-13E1961EA628}">
      <dsp:nvSpPr>
        <dsp:cNvPr id="0" name=""/>
        <dsp:cNvSpPr/>
      </dsp:nvSpPr>
      <dsp:spPr>
        <a:xfrm rot="10800000">
          <a:off x="1128409" y="1429869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10800000">
        <a:off x="1188164" y="1476471"/>
        <a:ext cx="139429" cy="139804"/>
      </dsp:txXfrm>
    </dsp:sp>
    <dsp:sp modelId="{28DD46A2-24F8-4EEA-8C5C-93183F1FE7A9}">
      <dsp:nvSpPr>
        <dsp:cNvPr id="0" name=""/>
        <dsp:cNvSpPr/>
      </dsp:nvSpPr>
      <dsp:spPr>
        <a:xfrm>
          <a:off x="94904" y="1264508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Contact Information</a:t>
          </a:r>
          <a:endParaRPr lang="en-IN" sz="1200" kern="1200" dirty="0">
            <a:latin typeface="Signika" panose="020B0604020202020204" charset="0"/>
          </a:endParaRPr>
        </a:p>
      </dsp:txBody>
      <dsp:txXfrm>
        <a:off x="111415" y="1281019"/>
        <a:ext cx="906528" cy="530708"/>
      </dsp:txXfrm>
    </dsp:sp>
    <dsp:sp modelId="{FCAE6583-1FEA-4D1B-B6EB-31268F2A1575}">
      <dsp:nvSpPr>
        <dsp:cNvPr id="0" name=""/>
        <dsp:cNvSpPr/>
      </dsp:nvSpPr>
      <dsp:spPr>
        <a:xfrm rot="5214902">
          <a:off x="489957" y="1894007"/>
          <a:ext cx="199473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 rot="-5400000">
        <a:off x="518182" y="1910817"/>
        <a:ext cx="139804" cy="139631"/>
      </dsp:txXfrm>
    </dsp:sp>
    <dsp:sp modelId="{3620D31A-FA76-423A-A3AC-34A06459208D}">
      <dsp:nvSpPr>
        <dsp:cNvPr id="0" name=""/>
        <dsp:cNvSpPr/>
      </dsp:nvSpPr>
      <dsp:spPr>
        <a:xfrm>
          <a:off x="94904" y="2204059"/>
          <a:ext cx="1040824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Chronological order</a:t>
          </a:r>
          <a:endParaRPr lang="en-IN" sz="1200" kern="1200" dirty="0">
            <a:latin typeface="Signika" panose="020B0604020202020204" charset="0"/>
          </a:endParaRPr>
        </a:p>
      </dsp:txBody>
      <dsp:txXfrm>
        <a:off x="111415" y="2220570"/>
        <a:ext cx="1007802" cy="530708"/>
      </dsp:txXfrm>
    </dsp:sp>
    <dsp:sp modelId="{8CDC56F6-2E50-418B-A41D-8892A86FD98F}">
      <dsp:nvSpPr>
        <dsp:cNvPr id="0" name=""/>
        <dsp:cNvSpPr/>
      </dsp:nvSpPr>
      <dsp:spPr>
        <a:xfrm>
          <a:off x="1218409" y="2369420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1218409" y="2416022"/>
        <a:ext cx="139429" cy="139804"/>
      </dsp:txXfrm>
    </dsp:sp>
    <dsp:sp modelId="{9F390E72-13FB-4653-8A0B-8A909D8AC428}">
      <dsp:nvSpPr>
        <dsp:cNvPr id="0" name=""/>
        <dsp:cNvSpPr/>
      </dsp:nvSpPr>
      <dsp:spPr>
        <a:xfrm>
          <a:off x="1511549" y="2204059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Consistency</a:t>
          </a:r>
          <a:endParaRPr lang="en-IN" sz="1200" kern="1200" dirty="0">
            <a:latin typeface="Signika" panose="020B0604020202020204" charset="0"/>
          </a:endParaRPr>
        </a:p>
      </dsp:txBody>
      <dsp:txXfrm>
        <a:off x="1528060" y="2220570"/>
        <a:ext cx="906528" cy="530708"/>
      </dsp:txXfrm>
    </dsp:sp>
    <dsp:sp modelId="{1B881BC8-E362-4C08-8D1F-2C67EE87C5A3}">
      <dsp:nvSpPr>
        <dsp:cNvPr id="0" name=""/>
        <dsp:cNvSpPr/>
      </dsp:nvSpPr>
      <dsp:spPr>
        <a:xfrm>
          <a:off x="2533780" y="2369420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2533780" y="2416022"/>
        <a:ext cx="139429" cy="139804"/>
      </dsp:txXfrm>
    </dsp:sp>
    <dsp:sp modelId="{0DBB469D-C3FB-42AE-B57C-215DB397656E}">
      <dsp:nvSpPr>
        <dsp:cNvPr id="0" name=""/>
        <dsp:cNvSpPr/>
      </dsp:nvSpPr>
      <dsp:spPr>
        <a:xfrm>
          <a:off x="2826920" y="2204059"/>
          <a:ext cx="1132233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Customization</a:t>
          </a:r>
          <a:endParaRPr lang="en-IN" sz="1200" kern="1200" dirty="0">
            <a:latin typeface="Signika" panose="020B0604020202020204" charset="0"/>
          </a:endParaRPr>
        </a:p>
      </dsp:txBody>
      <dsp:txXfrm>
        <a:off x="2843431" y="2220570"/>
        <a:ext cx="1099211" cy="530708"/>
      </dsp:txXfrm>
    </dsp:sp>
    <dsp:sp modelId="{D37EEF66-4D41-438E-8EBF-32CC4FEA1D82}">
      <dsp:nvSpPr>
        <dsp:cNvPr id="0" name=""/>
        <dsp:cNvSpPr/>
      </dsp:nvSpPr>
      <dsp:spPr>
        <a:xfrm>
          <a:off x="4041834" y="2369420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4041834" y="2416022"/>
        <a:ext cx="139429" cy="139804"/>
      </dsp:txXfrm>
    </dsp:sp>
    <dsp:sp modelId="{FB904FAD-AB15-4C63-B6F9-107626AD7A06}">
      <dsp:nvSpPr>
        <dsp:cNvPr id="0" name=""/>
        <dsp:cNvSpPr/>
      </dsp:nvSpPr>
      <dsp:spPr>
        <a:xfrm>
          <a:off x="4334974" y="2204059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White Space</a:t>
          </a:r>
          <a:endParaRPr lang="en-IN" sz="1200" kern="1200" dirty="0">
            <a:latin typeface="Signika" panose="020B0604020202020204" charset="0"/>
          </a:endParaRPr>
        </a:p>
      </dsp:txBody>
      <dsp:txXfrm>
        <a:off x="4351485" y="2220570"/>
        <a:ext cx="906528" cy="530708"/>
      </dsp:txXfrm>
    </dsp:sp>
    <dsp:sp modelId="{5B0123F0-EF52-4635-97A9-D74821C74081}">
      <dsp:nvSpPr>
        <dsp:cNvPr id="0" name=""/>
        <dsp:cNvSpPr/>
      </dsp:nvSpPr>
      <dsp:spPr>
        <a:xfrm>
          <a:off x="5357205" y="2369420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5357205" y="2416022"/>
        <a:ext cx="139429" cy="139804"/>
      </dsp:txXfrm>
    </dsp:sp>
    <dsp:sp modelId="{80B7B3BF-D261-44B0-8D20-68851FA5559B}">
      <dsp:nvSpPr>
        <dsp:cNvPr id="0" name=""/>
        <dsp:cNvSpPr/>
      </dsp:nvSpPr>
      <dsp:spPr>
        <a:xfrm>
          <a:off x="5650345" y="2204059"/>
          <a:ext cx="1150329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Professionalism</a:t>
          </a:r>
          <a:endParaRPr lang="en-IN" sz="1200" kern="1200" dirty="0">
            <a:latin typeface="Signika" panose="020B0604020202020204" charset="0"/>
          </a:endParaRPr>
        </a:p>
      </dsp:txBody>
      <dsp:txXfrm>
        <a:off x="5666856" y="2220570"/>
        <a:ext cx="1117307" cy="530708"/>
      </dsp:txXfrm>
    </dsp:sp>
    <dsp:sp modelId="{4392B14D-5401-4E33-8E26-CB3FA6BC0C97}">
      <dsp:nvSpPr>
        <dsp:cNvPr id="0" name=""/>
        <dsp:cNvSpPr/>
      </dsp:nvSpPr>
      <dsp:spPr>
        <a:xfrm>
          <a:off x="6883355" y="2369420"/>
          <a:ext cx="199184" cy="23300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000" kern="1200"/>
        </a:p>
      </dsp:txBody>
      <dsp:txXfrm>
        <a:off x="6883355" y="2416022"/>
        <a:ext cx="139429" cy="139804"/>
      </dsp:txXfrm>
    </dsp:sp>
    <dsp:sp modelId="{3E7EB846-A4C9-4D03-BCE4-757C08AD0B5A}">
      <dsp:nvSpPr>
        <dsp:cNvPr id="0" name=""/>
        <dsp:cNvSpPr/>
      </dsp:nvSpPr>
      <dsp:spPr>
        <a:xfrm>
          <a:off x="7176495" y="2204059"/>
          <a:ext cx="939550" cy="563730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Signika" panose="020B0604020202020204" charset="0"/>
            </a:rPr>
            <a:t>Online Presence</a:t>
          </a:r>
          <a:endParaRPr lang="en-IN" sz="1200" kern="1200" dirty="0">
            <a:latin typeface="Signika" panose="020B0604020202020204" charset="0"/>
          </a:endParaRPr>
        </a:p>
      </dsp:txBody>
      <dsp:txXfrm>
        <a:off x="7193006" y="2220570"/>
        <a:ext cx="906528" cy="53070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C0508-1B13-40C4-B2B5-BA6829FF15FD}">
      <dsp:nvSpPr>
        <dsp:cNvPr id="0" name=""/>
        <dsp:cNvSpPr/>
      </dsp:nvSpPr>
      <dsp:spPr>
        <a:xfrm>
          <a:off x="2601" y="472386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Tailor Your Resume</a:t>
          </a:r>
          <a:endParaRPr lang="en-IN" sz="1400" kern="1200" dirty="0">
            <a:latin typeface="Signika" panose="020B0604020202020204" charset="0"/>
          </a:endParaRPr>
        </a:p>
      </dsp:txBody>
      <dsp:txXfrm>
        <a:off x="2601" y="472386"/>
        <a:ext cx="1408373" cy="845024"/>
      </dsp:txXfrm>
    </dsp:sp>
    <dsp:sp modelId="{25884338-1605-45B6-A4EA-EEBC117451A2}">
      <dsp:nvSpPr>
        <dsp:cNvPr id="0" name=""/>
        <dsp:cNvSpPr/>
      </dsp:nvSpPr>
      <dsp:spPr>
        <a:xfrm>
          <a:off x="1551811" y="472386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Use Standard Formatting</a:t>
          </a:r>
          <a:endParaRPr lang="en-IN" sz="1400" kern="1200" dirty="0">
            <a:latin typeface="Signika" panose="020B0604020202020204" charset="0"/>
          </a:endParaRPr>
        </a:p>
      </dsp:txBody>
      <dsp:txXfrm>
        <a:off x="1551811" y="472386"/>
        <a:ext cx="1408373" cy="845024"/>
      </dsp:txXfrm>
    </dsp:sp>
    <dsp:sp modelId="{ECB60921-50D7-4F26-846B-5A205A832B20}">
      <dsp:nvSpPr>
        <dsp:cNvPr id="0" name=""/>
        <dsp:cNvSpPr/>
      </dsp:nvSpPr>
      <dsp:spPr>
        <a:xfrm>
          <a:off x="3101022" y="472386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Optimize Keywords</a:t>
          </a:r>
          <a:endParaRPr lang="en-IN" sz="1400" kern="1200" dirty="0">
            <a:latin typeface="Signika" panose="020B0604020202020204" charset="0"/>
          </a:endParaRPr>
        </a:p>
      </dsp:txBody>
      <dsp:txXfrm>
        <a:off x="3101022" y="472386"/>
        <a:ext cx="1408373" cy="845024"/>
      </dsp:txXfrm>
    </dsp:sp>
    <dsp:sp modelId="{7B6246A2-5985-40B0-88B3-F6DA7464DEF3}">
      <dsp:nvSpPr>
        <dsp:cNvPr id="0" name=""/>
        <dsp:cNvSpPr/>
      </dsp:nvSpPr>
      <dsp:spPr>
        <a:xfrm>
          <a:off x="4650233" y="472386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Avoid Graphics and Symbols</a:t>
          </a:r>
          <a:endParaRPr lang="en-IN" sz="1400" kern="1200" dirty="0">
            <a:latin typeface="Signika" panose="020B0604020202020204" charset="0"/>
          </a:endParaRPr>
        </a:p>
      </dsp:txBody>
      <dsp:txXfrm>
        <a:off x="4650233" y="472386"/>
        <a:ext cx="1408373" cy="845024"/>
      </dsp:txXfrm>
    </dsp:sp>
    <dsp:sp modelId="{C6EF2EBF-3A5A-4805-9EE4-3ACA22728443}">
      <dsp:nvSpPr>
        <dsp:cNvPr id="0" name=""/>
        <dsp:cNvSpPr/>
      </dsp:nvSpPr>
      <dsp:spPr>
        <a:xfrm>
          <a:off x="6199444" y="472386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Signika" panose="020B0604020202020204" charset="0"/>
            </a:rPr>
            <a:t>Choose the Right File Format</a:t>
          </a:r>
          <a:endParaRPr lang="en-IN" sz="1400" kern="1200" dirty="0">
            <a:latin typeface="Signika" panose="020B0604020202020204" charset="0"/>
          </a:endParaRPr>
        </a:p>
      </dsp:txBody>
      <dsp:txXfrm>
        <a:off x="6199444" y="472386"/>
        <a:ext cx="1408373" cy="845024"/>
      </dsp:txXfrm>
    </dsp:sp>
    <dsp:sp modelId="{0FE06B29-AFF5-4C1E-BD19-DC55169F9781}">
      <dsp:nvSpPr>
        <dsp:cNvPr id="0" name=""/>
        <dsp:cNvSpPr/>
      </dsp:nvSpPr>
      <dsp:spPr>
        <a:xfrm>
          <a:off x="2601" y="1458247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Save as Plain Text</a:t>
          </a:r>
          <a:endParaRPr lang="en-IN" sz="1400" kern="1200" dirty="0">
            <a:latin typeface="Signika" panose="020B0604020202020204" charset="0"/>
          </a:endParaRPr>
        </a:p>
      </dsp:txBody>
      <dsp:txXfrm>
        <a:off x="2601" y="1458247"/>
        <a:ext cx="1408373" cy="845024"/>
      </dsp:txXfrm>
    </dsp:sp>
    <dsp:sp modelId="{E1D38F5F-F701-4CD4-AC93-DFE052563D58}">
      <dsp:nvSpPr>
        <dsp:cNvPr id="0" name=""/>
        <dsp:cNvSpPr/>
      </dsp:nvSpPr>
      <dsp:spPr>
        <a:xfrm>
          <a:off x="1551811" y="1458247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Check Spelling and Grammar</a:t>
          </a:r>
          <a:endParaRPr lang="en-IN" sz="1400" kern="1200" dirty="0">
            <a:latin typeface="Signika" panose="020B0604020202020204" charset="0"/>
          </a:endParaRPr>
        </a:p>
      </dsp:txBody>
      <dsp:txXfrm>
        <a:off x="1551811" y="1458247"/>
        <a:ext cx="1408373" cy="845024"/>
      </dsp:txXfrm>
    </dsp:sp>
    <dsp:sp modelId="{A5A19EF4-265F-4C89-BDBD-03A51EC570DA}">
      <dsp:nvSpPr>
        <dsp:cNvPr id="0" name=""/>
        <dsp:cNvSpPr/>
      </dsp:nvSpPr>
      <dsp:spPr>
        <a:xfrm>
          <a:off x="3101022" y="1458247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Test Your Resume</a:t>
          </a:r>
          <a:endParaRPr lang="en-IN" sz="1400" kern="1200" dirty="0">
            <a:latin typeface="Signika" panose="020B0604020202020204" charset="0"/>
          </a:endParaRPr>
        </a:p>
      </dsp:txBody>
      <dsp:txXfrm>
        <a:off x="3101022" y="1458247"/>
        <a:ext cx="1408373" cy="845024"/>
      </dsp:txXfrm>
    </dsp:sp>
    <dsp:sp modelId="{8D97B01A-F55B-424C-83F4-B17B585BD5B8}">
      <dsp:nvSpPr>
        <dsp:cNvPr id="0" name=""/>
        <dsp:cNvSpPr/>
      </dsp:nvSpPr>
      <dsp:spPr>
        <a:xfrm>
          <a:off x="4650233" y="1458247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LinkedIn Profile Alignment</a:t>
          </a:r>
          <a:endParaRPr lang="en-IN" sz="1400" kern="1200" dirty="0">
            <a:latin typeface="Signika" panose="020B0604020202020204" charset="0"/>
          </a:endParaRPr>
        </a:p>
      </dsp:txBody>
      <dsp:txXfrm>
        <a:off x="4650233" y="1458247"/>
        <a:ext cx="1408373" cy="845024"/>
      </dsp:txXfrm>
    </dsp:sp>
    <dsp:sp modelId="{06D25603-9F19-4DD9-A527-22466FE600C1}">
      <dsp:nvSpPr>
        <dsp:cNvPr id="0" name=""/>
        <dsp:cNvSpPr/>
      </dsp:nvSpPr>
      <dsp:spPr>
        <a:xfrm>
          <a:off x="6199444" y="1458247"/>
          <a:ext cx="1408373" cy="84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>
              <a:latin typeface="Signika" panose="020B0604020202020204" charset="0"/>
            </a:rPr>
            <a:t>Follow Application Instructions</a:t>
          </a:r>
          <a:endParaRPr lang="en-IN" sz="1400" kern="1200" dirty="0">
            <a:latin typeface="Signika" panose="020B0604020202020204" charset="0"/>
          </a:endParaRPr>
        </a:p>
      </dsp:txBody>
      <dsp:txXfrm>
        <a:off x="6199444" y="1458247"/>
        <a:ext cx="1408373" cy="8450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C0508-1B13-40C4-B2B5-BA6829FF15FD}">
      <dsp:nvSpPr>
        <dsp:cNvPr id="0" name=""/>
        <dsp:cNvSpPr/>
      </dsp:nvSpPr>
      <dsp:spPr>
        <a:xfrm>
          <a:off x="2229" y="23809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Quantifiable Achievements</a:t>
          </a:r>
          <a:endParaRPr lang="en-IN" sz="1600" kern="1200" dirty="0">
            <a:latin typeface="Signika" panose="020B0604020202020204" charset="0"/>
          </a:endParaRPr>
        </a:p>
      </dsp:txBody>
      <dsp:txXfrm>
        <a:off x="2229" y="238090"/>
        <a:ext cx="1768827" cy="1061296"/>
      </dsp:txXfrm>
    </dsp:sp>
    <dsp:sp modelId="{A0A59A72-3F7E-4F5D-837A-A916A2D106F7}">
      <dsp:nvSpPr>
        <dsp:cNvPr id="0" name=""/>
        <dsp:cNvSpPr/>
      </dsp:nvSpPr>
      <dsp:spPr>
        <a:xfrm>
          <a:off x="1947940" y="23809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Highlighting Skills</a:t>
          </a:r>
          <a:endParaRPr lang="en-IN" sz="1600" kern="1200" dirty="0">
            <a:latin typeface="Signika" panose="020B0604020202020204" charset="0"/>
          </a:endParaRPr>
        </a:p>
      </dsp:txBody>
      <dsp:txXfrm>
        <a:off x="1947940" y="238090"/>
        <a:ext cx="1768827" cy="1061296"/>
      </dsp:txXfrm>
    </dsp:sp>
    <dsp:sp modelId="{841A2B1B-89CC-40FA-BAB4-7195D121F2D0}">
      <dsp:nvSpPr>
        <dsp:cNvPr id="0" name=""/>
        <dsp:cNvSpPr/>
      </dsp:nvSpPr>
      <dsp:spPr>
        <a:xfrm>
          <a:off x="3893650" y="23809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Measurable Results</a:t>
          </a:r>
          <a:endParaRPr lang="en-IN" sz="1600" kern="1200" dirty="0">
            <a:latin typeface="Signika" panose="020B0604020202020204" charset="0"/>
          </a:endParaRPr>
        </a:p>
      </dsp:txBody>
      <dsp:txXfrm>
        <a:off x="3893650" y="238090"/>
        <a:ext cx="1768827" cy="1061296"/>
      </dsp:txXfrm>
    </dsp:sp>
    <dsp:sp modelId="{0C654FFD-1417-4F1C-BE8E-64A5EADC284E}">
      <dsp:nvSpPr>
        <dsp:cNvPr id="0" name=""/>
        <dsp:cNvSpPr/>
      </dsp:nvSpPr>
      <dsp:spPr>
        <a:xfrm>
          <a:off x="5839361" y="23809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Efficiency Improvements</a:t>
          </a:r>
          <a:endParaRPr lang="en-IN" sz="1600" kern="1200" dirty="0">
            <a:latin typeface="Signika" panose="020B0604020202020204" charset="0"/>
          </a:endParaRPr>
        </a:p>
      </dsp:txBody>
      <dsp:txXfrm>
        <a:off x="5839361" y="238090"/>
        <a:ext cx="1768827" cy="1061296"/>
      </dsp:txXfrm>
    </dsp:sp>
    <dsp:sp modelId="{24536C61-E43F-4F8C-823C-CE3782BBA3A9}">
      <dsp:nvSpPr>
        <dsp:cNvPr id="0" name=""/>
        <dsp:cNvSpPr/>
      </dsp:nvSpPr>
      <dsp:spPr>
        <a:xfrm>
          <a:off x="975084" y="147627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Problem Solving</a:t>
          </a:r>
          <a:endParaRPr lang="en-IN" sz="1600" kern="1200" dirty="0">
            <a:latin typeface="Signika" panose="020B0604020202020204" charset="0"/>
          </a:endParaRPr>
        </a:p>
      </dsp:txBody>
      <dsp:txXfrm>
        <a:off x="975084" y="1476270"/>
        <a:ext cx="1768827" cy="1061296"/>
      </dsp:txXfrm>
    </dsp:sp>
    <dsp:sp modelId="{2B5B6CA8-66A7-4570-9646-68204536627A}">
      <dsp:nvSpPr>
        <dsp:cNvPr id="0" name=""/>
        <dsp:cNvSpPr/>
      </dsp:nvSpPr>
      <dsp:spPr>
        <a:xfrm>
          <a:off x="2920795" y="147627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Innovations</a:t>
          </a:r>
          <a:endParaRPr lang="en-IN" sz="1600" kern="1200" dirty="0">
            <a:latin typeface="Signika" panose="020B0604020202020204" charset="0"/>
          </a:endParaRPr>
        </a:p>
      </dsp:txBody>
      <dsp:txXfrm>
        <a:off x="2920795" y="1476270"/>
        <a:ext cx="1768827" cy="1061296"/>
      </dsp:txXfrm>
    </dsp:sp>
    <dsp:sp modelId="{E9122AF2-44B8-4F84-8395-4E38D99DC5F2}">
      <dsp:nvSpPr>
        <dsp:cNvPr id="0" name=""/>
        <dsp:cNvSpPr/>
      </dsp:nvSpPr>
      <dsp:spPr>
        <a:xfrm>
          <a:off x="4866506" y="1476270"/>
          <a:ext cx="1768827" cy="10612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>
              <a:latin typeface="Signika" panose="020B0604020202020204" charset="0"/>
            </a:rPr>
            <a:t>Team Collaboration</a:t>
          </a:r>
          <a:endParaRPr lang="en-IN" sz="1600" kern="1200" dirty="0">
            <a:latin typeface="Signika" panose="020B0604020202020204" charset="0"/>
          </a:endParaRPr>
        </a:p>
      </dsp:txBody>
      <dsp:txXfrm>
        <a:off x="4866506" y="1476270"/>
        <a:ext cx="1768827" cy="1061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D93EBC-A369-5AD2-1334-889340E8D4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49C5A2-2C81-A3F1-B1B7-392585ACF8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FCDF4-1150-4B5D-B097-DC2E974F1138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402B48-1651-25C8-039C-2E13B85F3B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Board of Studies Operations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DDB068-9285-CBF3-BC82-C44095917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8BACA-CF65-4528-A143-E23055495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91645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57101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8476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2492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5A77-2193-4B41-B79E-F093A67F6A49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Board of Studies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5986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F9E80996-2C73-930C-3ED4-F8ADD0696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en-US" dirty="0"/>
              <a:t>Board of Studies Operations</a:t>
            </a:r>
          </a:p>
        </p:txBody>
      </p:sp>
    </p:spTree>
    <p:extLst>
      <p:ext uri="{BB962C8B-B14F-4D97-AF65-F5344CB8AC3E}">
        <p14:creationId xmlns:p14="http://schemas.microsoft.com/office/powerpoint/2010/main" val="63223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2AF25-7FA3-4C89-BE8A-0E704D2C8089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Board of Studies Operations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4CE492-5323-58B8-1E22-443734B02FA4}"/>
              </a:ext>
            </a:extLst>
          </p:cNvPr>
          <p:cNvSpPr txBox="1"/>
          <p:nvPr userDrawn="1"/>
        </p:nvSpPr>
        <p:spPr>
          <a:xfrm>
            <a:off x="-1" y="1"/>
            <a:ext cx="51781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The Institute of Chartered Accountants of India </a:t>
            </a:r>
          </a:p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(Set up by an Act of Parliament)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6AC380-0425-DC61-71F5-827E9FDD62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84394" y="0"/>
            <a:ext cx="859605" cy="6986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8B71D6-8CA3-4DE9-1FB3-E73233E0E470}"/>
              </a:ext>
            </a:extLst>
          </p:cNvPr>
          <p:cNvSpPr txBox="1"/>
          <p:nvPr userDrawn="1"/>
        </p:nvSpPr>
        <p:spPr>
          <a:xfrm>
            <a:off x="6956626" y="4428709"/>
            <a:ext cx="311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Chapter 18 - Day 10 &amp; 11</a:t>
            </a:r>
          </a:p>
        </p:txBody>
      </p:sp>
    </p:spTree>
    <p:extLst>
      <p:ext uri="{BB962C8B-B14F-4D97-AF65-F5344CB8AC3E}">
        <p14:creationId xmlns:p14="http://schemas.microsoft.com/office/powerpoint/2010/main" val="143770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744793" y="118035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INTERVIEW PREPARATION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11293A-A74A-9857-92CA-D0C9256E1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229298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Resume Evaluation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71CD4C3-BCCC-46F8-8209-852BE28F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5741290"/>
              </p:ext>
            </p:extLst>
          </p:nvPr>
        </p:nvGraphicFramePr>
        <p:xfrm>
          <a:off x="730044" y="1206736"/>
          <a:ext cx="8118987" cy="3092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825910" y="1037459"/>
            <a:ext cx="6771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latin typeface="Signika" panose="020B0604020202020204" charset="0"/>
              </a:rPr>
              <a:t>Important </a:t>
            </a:r>
            <a:r>
              <a:rPr lang="en-US" sz="1600" dirty="0">
                <a:latin typeface="Signika" panose="020B0604020202020204" charset="0"/>
              </a:rPr>
              <a:t>things aspirants should know about resume evaluation</a:t>
            </a:r>
            <a:endParaRPr lang="en-IN" sz="1600" dirty="0">
              <a:latin typeface="Signika" panose="020B060402020202020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D80CC1-46ED-8536-2ABF-CEE0952E3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314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ATS – Applicant Tracking System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825909" y="1037459"/>
            <a:ext cx="77996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ignika" panose="020B0604020202020204" charset="0"/>
              </a:rPr>
              <a:t>ATS are software applications used by employers and recruiters to streamline the hiring process. It play a crucial role in managing job applications and efficiently screening candidates. </a:t>
            </a:r>
          </a:p>
          <a:p>
            <a:endParaRPr lang="en-US" dirty="0">
              <a:latin typeface="Signika" panose="020B0604020202020204" charset="0"/>
            </a:endParaRPr>
          </a:p>
          <a:p>
            <a:r>
              <a:rPr lang="en-US" dirty="0">
                <a:latin typeface="Signika" panose="020B0604020202020204" charset="0"/>
              </a:rPr>
              <a:t>Some important points to know about ATS: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E76C34E-C7E9-4509-8B4C-A21C638CCE6E}"/>
              </a:ext>
            </a:extLst>
          </p:cNvPr>
          <p:cNvGrpSpPr/>
          <p:nvPr/>
        </p:nvGrpSpPr>
        <p:grpSpPr>
          <a:xfrm>
            <a:off x="0" y="2571750"/>
            <a:ext cx="8625598" cy="1880419"/>
            <a:chOff x="382660" y="2359742"/>
            <a:chExt cx="8501580" cy="1880419"/>
          </a:xfrm>
        </p:grpSpPr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FC017680-4728-42E3-8D05-E17D72BFA96A}"/>
                </a:ext>
              </a:extLst>
            </p:cNvPr>
            <p:cNvSpPr/>
            <p:nvPr/>
          </p:nvSpPr>
          <p:spPr>
            <a:xfrm>
              <a:off x="717518" y="2359742"/>
              <a:ext cx="7853984" cy="1880419"/>
            </a:xfrm>
            <a:prstGeom prst="homePlat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1E229F5-2F85-46CE-BB67-190AE041ED39}"/>
                </a:ext>
              </a:extLst>
            </p:cNvPr>
            <p:cNvSpPr/>
            <p:nvPr/>
          </p:nvSpPr>
          <p:spPr>
            <a:xfrm>
              <a:off x="382660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Resume Analysis on key words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47CF86F-420F-4B1D-A0AE-1C0BB67E5434}"/>
                </a:ext>
              </a:extLst>
            </p:cNvPr>
            <p:cNvSpPr/>
            <p:nvPr/>
          </p:nvSpPr>
          <p:spPr>
            <a:xfrm>
              <a:off x="1622473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Job Matching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0B2E79-CD33-4471-86E1-D8D9FCF6312F}"/>
                </a:ext>
              </a:extLst>
            </p:cNvPr>
            <p:cNvSpPr/>
            <p:nvPr/>
          </p:nvSpPr>
          <p:spPr>
            <a:xfrm>
              <a:off x="2862287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Keyword Optimizing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C920DAE-E119-45D3-91CC-0FA8FA7AE9AB}"/>
                </a:ext>
              </a:extLst>
            </p:cNvPr>
            <p:cNvSpPr/>
            <p:nvPr/>
          </p:nvSpPr>
          <p:spPr>
            <a:xfrm>
              <a:off x="4102101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Formatting Considerations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F09B031-1956-4DA8-8C3C-B1247399D661}"/>
                </a:ext>
              </a:extLst>
            </p:cNvPr>
            <p:cNvSpPr/>
            <p:nvPr/>
          </p:nvSpPr>
          <p:spPr>
            <a:xfrm>
              <a:off x="5341915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File Formats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6BB49BB-6795-4447-8D29-595A5EB98529}"/>
                </a:ext>
              </a:extLst>
            </p:cNvPr>
            <p:cNvSpPr/>
            <p:nvPr/>
          </p:nvSpPr>
          <p:spPr>
            <a:xfrm>
              <a:off x="6581729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Document Title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10ECD64-A8A7-4680-B691-18C5EC576AB7}"/>
                </a:ext>
              </a:extLst>
            </p:cNvPr>
            <p:cNvSpPr/>
            <p:nvPr/>
          </p:nvSpPr>
          <p:spPr>
            <a:xfrm>
              <a:off x="7821543" y="2637379"/>
              <a:ext cx="1062697" cy="1432068"/>
            </a:xfrm>
            <a:custGeom>
              <a:avLst/>
              <a:gdLst>
                <a:gd name="connsiteX0" fmla="*/ 0 w 1062697"/>
                <a:gd name="connsiteY0" fmla="*/ 177120 h 1432068"/>
                <a:gd name="connsiteX1" fmla="*/ 177120 w 1062697"/>
                <a:gd name="connsiteY1" fmla="*/ 0 h 1432068"/>
                <a:gd name="connsiteX2" fmla="*/ 885577 w 1062697"/>
                <a:gd name="connsiteY2" fmla="*/ 0 h 1432068"/>
                <a:gd name="connsiteX3" fmla="*/ 1062697 w 1062697"/>
                <a:gd name="connsiteY3" fmla="*/ 177120 h 1432068"/>
                <a:gd name="connsiteX4" fmla="*/ 1062697 w 1062697"/>
                <a:gd name="connsiteY4" fmla="*/ 1254948 h 1432068"/>
                <a:gd name="connsiteX5" fmla="*/ 885577 w 1062697"/>
                <a:gd name="connsiteY5" fmla="*/ 1432068 h 1432068"/>
                <a:gd name="connsiteX6" fmla="*/ 177120 w 1062697"/>
                <a:gd name="connsiteY6" fmla="*/ 1432068 h 1432068"/>
                <a:gd name="connsiteX7" fmla="*/ 0 w 1062697"/>
                <a:gd name="connsiteY7" fmla="*/ 1254948 h 1432068"/>
                <a:gd name="connsiteX8" fmla="*/ 0 w 1062697"/>
                <a:gd name="connsiteY8" fmla="*/ 177120 h 143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2697" h="1432068">
                  <a:moveTo>
                    <a:pt x="0" y="177120"/>
                  </a:moveTo>
                  <a:cubicBezTo>
                    <a:pt x="0" y="79299"/>
                    <a:pt x="79299" y="0"/>
                    <a:pt x="177120" y="0"/>
                  </a:cubicBezTo>
                  <a:lnTo>
                    <a:pt x="885577" y="0"/>
                  </a:lnTo>
                  <a:cubicBezTo>
                    <a:pt x="983398" y="0"/>
                    <a:pt x="1062697" y="79299"/>
                    <a:pt x="1062697" y="177120"/>
                  </a:cubicBezTo>
                  <a:lnTo>
                    <a:pt x="1062697" y="1254948"/>
                  </a:lnTo>
                  <a:cubicBezTo>
                    <a:pt x="1062697" y="1352769"/>
                    <a:pt x="983398" y="1432068"/>
                    <a:pt x="885577" y="1432068"/>
                  </a:cubicBezTo>
                  <a:lnTo>
                    <a:pt x="177120" y="1432068"/>
                  </a:lnTo>
                  <a:cubicBezTo>
                    <a:pt x="79299" y="1432068"/>
                    <a:pt x="0" y="1352769"/>
                    <a:pt x="0" y="1254948"/>
                  </a:cubicBezTo>
                  <a:lnTo>
                    <a:pt x="0" y="1771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217" tIns="105217" rIns="105217" bIns="10521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>
                  <a:latin typeface="Signika" panose="020B0604020202020204" charset="0"/>
                </a:rPr>
                <a:t>Education &amp; Experience</a:t>
              </a:r>
              <a:endParaRPr lang="en-IN" sz="1400" kern="1200" dirty="0">
                <a:latin typeface="Signika" panose="020B0604020202020204" charset="0"/>
              </a:endParaRP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42E87B-5FC5-EF30-06EF-41D106C76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141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573957" y="760421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How to crack a job by optimizing ATS</a:t>
            </a: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72659CC2-60E8-4C2D-A1BA-832CBB484A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1102265"/>
              </p:ext>
            </p:extLst>
          </p:nvPr>
        </p:nvGraphicFramePr>
        <p:xfrm>
          <a:off x="668593" y="1376013"/>
          <a:ext cx="7610419" cy="2775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B9D3D7-169B-1F35-DFAC-CC4468B09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67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672154" y="271322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Activity: Resume Evaluation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672155" y="1164122"/>
            <a:ext cx="779968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Signika" panose="020B0604020202020204" charset="0"/>
              </a:rPr>
              <a:t>Objective:</a:t>
            </a:r>
            <a:r>
              <a:rPr lang="en-US" sz="1600" dirty="0">
                <a:latin typeface="Signika" panose="020B0604020202020204" charset="0"/>
              </a:rPr>
              <a:t> To engage participants in a fun and interactive resume evaluation activity that highlights ATS-friendly and ATS-unfriendly elements.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Game Rules</a:t>
            </a:r>
          </a:p>
          <a:p>
            <a:r>
              <a:rPr lang="en-US" sz="1600" dirty="0">
                <a:latin typeface="Signika" panose="020B0604020202020204" charset="0"/>
              </a:rPr>
              <a:t>Form teams (4 participants) &amp; each team may evaluate the resume given below for ATS friendliness.</a:t>
            </a:r>
          </a:p>
          <a:p>
            <a:r>
              <a:rPr lang="en-US" sz="1600" dirty="0">
                <a:latin typeface="Signika" panose="020B0604020202020204" charset="0"/>
              </a:rPr>
              <a:t>Teams have 10 minutes for evaluation.</a:t>
            </a:r>
          </a:p>
          <a:p>
            <a:r>
              <a:rPr lang="en-US" sz="1600" dirty="0">
                <a:latin typeface="Signika" panose="020B0604020202020204" charset="0"/>
              </a:rPr>
              <a:t>Each team will present their findings to the group.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b="1" dirty="0">
                <a:latin typeface="Signika" panose="020B0604020202020204" charset="0"/>
              </a:rPr>
              <a:t>Presentation</a:t>
            </a:r>
          </a:p>
          <a:p>
            <a:r>
              <a:rPr lang="en-US" sz="1600" dirty="0">
                <a:latin typeface="Signika" panose="020B0604020202020204" charset="0"/>
              </a:rPr>
              <a:t>Each team can discuss the issues they identified in the resumes and explain why these issues can lead to rejection by ATS.</a:t>
            </a:r>
          </a:p>
          <a:p>
            <a:endParaRPr lang="en-US" sz="1600" dirty="0">
              <a:latin typeface="Signika" panose="020B0604020202020204" charset="0"/>
            </a:endParaRPr>
          </a:p>
          <a:p>
            <a:r>
              <a:rPr lang="en-US" sz="1600" i="1" dirty="0">
                <a:latin typeface="Signika" panose="020B0604020202020204" charset="0"/>
              </a:rPr>
              <a:t>For Resume refer next slide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615FB7-35AF-D0C8-5BB9-CFBAED71D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883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83F828-1134-4E67-A1A1-5101C840E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556" y="574040"/>
            <a:ext cx="3086100" cy="399542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A790C6-D829-78E2-864F-D80ABC2AD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049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64988" y="483213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Creating the wow element in your resume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F9FA944-D1F4-48E6-8CAD-0AC6183130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8547053"/>
              </p:ext>
            </p:extLst>
          </p:nvPr>
        </p:nvGraphicFramePr>
        <p:xfrm>
          <a:off x="668593" y="1376013"/>
          <a:ext cx="7610419" cy="2775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0ED133-9F8F-18D9-3374-2E8B03B82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42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999531" y="272534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Role of Group Discussions in Interviews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CDF8EE-5422-4D66-9868-5FF609E03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7719149"/>
              </p:ext>
            </p:extLst>
          </p:nvPr>
        </p:nvGraphicFramePr>
        <p:xfrm>
          <a:off x="825910" y="1165334"/>
          <a:ext cx="7610419" cy="3254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5824231-418D-9034-3665-5813ABD4A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10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Structure of Group Discussions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CDF8EE-5422-4D66-9868-5FF609E03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848530"/>
              </p:ext>
            </p:extLst>
          </p:nvPr>
        </p:nvGraphicFramePr>
        <p:xfrm>
          <a:off x="920545" y="1176909"/>
          <a:ext cx="7799690" cy="3254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183A4E-A031-9100-B9A2-0B360DC59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627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Types of Group Discussions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CDF8EE-5422-4D66-9868-5FF609E03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5719941"/>
              </p:ext>
            </p:extLst>
          </p:nvPr>
        </p:nvGraphicFramePr>
        <p:xfrm>
          <a:off x="920545" y="1036800"/>
          <a:ext cx="7610419" cy="3513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1166E4-5E3E-307A-5CA5-3E123DA38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45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CDF8EE-5422-4D66-9868-5FF609E03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9530707"/>
              </p:ext>
            </p:extLst>
          </p:nvPr>
        </p:nvGraphicFramePr>
        <p:xfrm>
          <a:off x="833158" y="756581"/>
          <a:ext cx="7610419" cy="3513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D732C1-8AB1-F92B-441B-2312BFD53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65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Key strategies to stand out with an impressive resume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3306BBD-6206-47F2-B530-DBB23875D2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3490024"/>
              </p:ext>
            </p:extLst>
          </p:nvPr>
        </p:nvGraphicFramePr>
        <p:xfrm>
          <a:off x="897443" y="1191658"/>
          <a:ext cx="7551176" cy="3283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7D2ABC-6CB0-7620-01E5-22FDFD9F8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323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2CDF8EE-5422-4D66-9868-5FF609E03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348834"/>
              </p:ext>
            </p:extLst>
          </p:nvPr>
        </p:nvGraphicFramePr>
        <p:xfrm>
          <a:off x="833158" y="756581"/>
          <a:ext cx="7610419" cy="3513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35A12C-3E9A-9259-2FA8-109C99B69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522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Activity: Group Discussion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825909" y="1037459"/>
            <a:ext cx="779968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Signika" panose="020B0604020202020204" charset="0"/>
              </a:rPr>
              <a:t>Objective: </a:t>
            </a:r>
            <a:r>
              <a:rPr lang="en-US" sz="1400" dirty="0">
                <a:latin typeface="Signika" panose="020B0604020202020204" charset="0"/>
              </a:rPr>
              <a:t>To simulate a group discussion scenario and evaluate participants’ communication,</a:t>
            </a:r>
          </a:p>
          <a:p>
            <a:r>
              <a:rPr lang="en-US" sz="1400" dirty="0">
                <a:latin typeface="Signika" panose="020B0604020202020204" charset="0"/>
              </a:rPr>
              <a:t>critical thinking, and teamwork skills.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Duration: </a:t>
            </a:r>
            <a:r>
              <a:rPr lang="en-US" sz="1400" dirty="0">
                <a:latin typeface="Signika" panose="020B0604020202020204" charset="0"/>
              </a:rPr>
              <a:t>Approximately 30 minutes per discussion round.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Instructions for Participants:</a:t>
            </a:r>
          </a:p>
          <a:p>
            <a:r>
              <a:rPr lang="en-US" sz="1400" b="1" dirty="0">
                <a:latin typeface="Signika" panose="020B0604020202020204" charset="0"/>
              </a:rPr>
              <a:t>Preparation: </a:t>
            </a:r>
            <a:r>
              <a:rPr lang="en-US" sz="1400" dirty="0">
                <a:latin typeface="Signika" panose="020B0604020202020204" charset="0"/>
              </a:rPr>
              <a:t>Participants should be given topics in advance to prepare their thoughts. Each</a:t>
            </a:r>
          </a:p>
          <a:p>
            <a:r>
              <a:rPr lang="en-US" sz="1400" dirty="0">
                <a:latin typeface="Signika" panose="020B0604020202020204" charset="0"/>
              </a:rPr>
              <a:t>participant should prepare for and against the topic.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Group Formation: </a:t>
            </a:r>
            <a:r>
              <a:rPr lang="en-US" sz="1400" dirty="0">
                <a:latin typeface="Signika" panose="020B0604020202020204" charset="0"/>
              </a:rPr>
              <a:t>Divide participants into groups of 5-8 members, ensuring diversity in each group.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Discussion Format: </a:t>
            </a:r>
            <a:r>
              <a:rPr lang="en-US" sz="1400" dirty="0">
                <a:latin typeface="Signika" panose="020B0604020202020204" charset="0"/>
              </a:rPr>
              <a:t>The discussion will follow a structured format:</a:t>
            </a:r>
          </a:p>
          <a:p>
            <a:r>
              <a:rPr lang="en-US" sz="1400" dirty="0">
                <a:latin typeface="Signika" panose="020B0604020202020204" charset="0"/>
              </a:rPr>
              <a:t>• Introduction (1-2 minutes): Each participant briefly introduces themselves.</a:t>
            </a:r>
          </a:p>
          <a:p>
            <a:r>
              <a:rPr lang="en-US" sz="1400" dirty="0">
                <a:latin typeface="Signika" panose="020B0604020202020204" charset="0"/>
              </a:rPr>
              <a:t>• Main Discussion (15-20 minutes): Participants discuss the given topic.</a:t>
            </a:r>
          </a:p>
          <a:p>
            <a:r>
              <a:rPr lang="en-US" sz="1400" dirty="0">
                <a:latin typeface="Signika" panose="020B0604020202020204" charset="0"/>
              </a:rPr>
              <a:t>• Conclusion (1-2 minutes): Each participant provides a brief closing statement.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28973F-69B5-960B-1A13-A711B2F9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23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Activity: Group Discussion </a:t>
            </a:r>
            <a:r>
              <a:rPr lang="en-US" sz="2500" dirty="0" err="1">
                <a:latin typeface="Signika"/>
                <a:ea typeface="Signika"/>
                <a:cs typeface="Signika"/>
                <a:sym typeface="Signika"/>
              </a:rPr>
              <a:t>Contd</a:t>
            </a:r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825909" y="1037459"/>
            <a:ext cx="779968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Signika" panose="020B0604020202020204" charset="0"/>
              </a:rPr>
              <a:t>Moderator:</a:t>
            </a:r>
            <a:r>
              <a:rPr lang="en-US" sz="1400" dirty="0">
                <a:latin typeface="Signika" panose="020B0604020202020204" charset="0"/>
              </a:rPr>
              <a:t> Assign a moderator for each group. The moderator’s role is to ensure the discussion</a:t>
            </a:r>
          </a:p>
          <a:p>
            <a:r>
              <a:rPr lang="en-US" sz="1400" dirty="0">
                <a:latin typeface="Signika" panose="020B0604020202020204" charset="0"/>
              </a:rPr>
              <a:t>stays on track, everyone gets a chance to speak, and the discussion doesn’t become too heated</a:t>
            </a:r>
          </a:p>
          <a:p>
            <a:r>
              <a:rPr lang="en-US" sz="1400" dirty="0">
                <a:latin typeface="Signika" panose="020B0604020202020204" charset="0"/>
              </a:rPr>
              <a:t>or off-topic.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Scoring:</a:t>
            </a:r>
            <a:r>
              <a:rPr lang="en-US" sz="1400" dirty="0">
                <a:latin typeface="Signika" panose="020B0604020202020204" charset="0"/>
              </a:rPr>
              <a:t> Participants will be scored based on various criteria, including communication skills,</a:t>
            </a:r>
          </a:p>
          <a:p>
            <a:r>
              <a:rPr lang="en-US" sz="1400" dirty="0">
                <a:latin typeface="Signika" panose="020B0604020202020204" charset="0"/>
              </a:rPr>
              <a:t>critical thinking, teamwork, and overall contribution to the discussion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b="1" dirty="0">
                <a:latin typeface="Signika" panose="020B0604020202020204" charset="0"/>
              </a:rPr>
              <a:t>Topics:</a:t>
            </a:r>
          </a:p>
          <a:p>
            <a:r>
              <a:rPr lang="en-US" sz="1400" dirty="0">
                <a:latin typeface="Signika" panose="020B0604020202020204" charset="0"/>
              </a:rPr>
              <a:t>• “The Role of Chartered Accountants in Ensuring Financial Transparency in Organizations.”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• “The Impact of Recent Tax Reforms on Businesses and the Economy.”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• “Ethical Challenges Faced by Chartered Accountants in the Corporate World.”</a:t>
            </a:r>
          </a:p>
          <a:p>
            <a:endParaRPr lang="en-US" sz="1400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• ”Digital Transformation and its Effect on the Accounting Profession.”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204093-9F1D-CFCD-C58C-91015091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379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Activity: Group Discussion </a:t>
            </a:r>
            <a:r>
              <a:rPr lang="en-US" sz="2500" dirty="0" err="1">
                <a:latin typeface="Signika"/>
                <a:ea typeface="Signika"/>
                <a:cs typeface="Signika"/>
                <a:sym typeface="Signika"/>
              </a:rPr>
              <a:t>Contd</a:t>
            </a:r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C3695-773C-44E2-B312-0852A6EAC7CB}"/>
              </a:ext>
            </a:extLst>
          </p:cNvPr>
          <p:cNvSpPr/>
          <p:nvPr/>
        </p:nvSpPr>
        <p:spPr>
          <a:xfrm>
            <a:off x="825909" y="1037459"/>
            <a:ext cx="779968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Signika" panose="020B0604020202020204" charset="0"/>
              </a:rPr>
              <a:t>Debriefing:</a:t>
            </a:r>
          </a:p>
          <a:p>
            <a:r>
              <a:rPr lang="en-US" sz="1400" dirty="0">
                <a:latin typeface="Signika" panose="020B0604020202020204" charset="0"/>
              </a:rPr>
              <a:t>After each group discussion round, conduct a debriefing session with the participants to provide</a:t>
            </a:r>
          </a:p>
          <a:p>
            <a:r>
              <a:rPr lang="en-US" sz="1400" dirty="0">
                <a:latin typeface="Signika" panose="020B0604020202020204" charset="0"/>
              </a:rPr>
              <a:t>feedback and insights. Discuss the following points: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>
                <a:latin typeface="Signika" panose="020B0604020202020204" charset="0"/>
              </a:rPr>
              <a:t>Communication Skills:</a:t>
            </a:r>
            <a:r>
              <a:rPr lang="en-US" sz="1400" dirty="0">
                <a:latin typeface="Signika" panose="020B0604020202020204" charset="0"/>
              </a:rPr>
              <a:t> Evaluate participants’ ability to express their thoughts clearly and concisely. Encourage them to work on active listening and avoiding interruptions.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>
                <a:latin typeface="Signika" panose="020B0604020202020204" charset="0"/>
              </a:rPr>
              <a:t>Critical Thinking: </a:t>
            </a:r>
            <a:r>
              <a:rPr lang="en-US" sz="1400" dirty="0">
                <a:latin typeface="Signika" panose="020B0604020202020204" charset="0"/>
              </a:rPr>
              <a:t>Assess how well participants analyze the topic, provide logical arguments, and support their points with facts and examples. Highlight the importance of evidence-based discussions.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>
                <a:latin typeface="Signika" panose="020B0604020202020204" charset="0"/>
              </a:rPr>
              <a:t>Teamwork:</a:t>
            </a:r>
            <a:r>
              <a:rPr lang="en-US" sz="1400" dirty="0">
                <a:latin typeface="Signika" panose="020B0604020202020204" charset="0"/>
              </a:rPr>
              <a:t> Discuss how effectively participants collaborated within their groups. Emphasize the value of respecting differing opinions and maintaining a respectful tone.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>
                <a:latin typeface="Signika" panose="020B0604020202020204" charset="0"/>
              </a:rPr>
              <a:t>Overall Contribution: </a:t>
            </a:r>
            <a:r>
              <a:rPr lang="en-US" sz="1400" dirty="0">
                <a:latin typeface="Signika" panose="020B0604020202020204" charset="0"/>
              </a:rPr>
              <a:t>Provide feedback on each participant’s overall performance and contribution to the discussion. Encourage active participation from all members.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i="1" dirty="0">
                <a:latin typeface="Signika" panose="020B0604020202020204" charset="0"/>
              </a:rPr>
              <a:t>Improvement Areas: </a:t>
            </a:r>
            <a:r>
              <a:rPr lang="en-US" sz="1400" dirty="0">
                <a:latin typeface="Signika" panose="020B0604020202020204" charset="0"/>
              </a:rPr>
              <a:t>Identify areas where participants can improve, such as better time management, reducing repetitive statements, or enhancing their ability to summarize key points.</a:t>
            </a:r>
          </a:p>
          <a:p>
            <a:endParaRPr lang="en-US" sz="1400" i="1" dirty="0">
              <a:latin typeface="Signika" panose="020B0604020202020204" charset="0"/>
            </a:endParaRPr>
          </a:p>
          <a:p>
            <a:r>
              <a:rPr lang="en-US" sz="1400" dirty="0">
                <a:latin typeface="Signika" panose="020B0604020202020204" charset="0"/>
              </a:rPr>
              <a:t>Encourage participants to practice more group discussions to further develop their skills.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8EA6E12-FC20-F82B-B295-2F36183BC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96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656302" y="750440"/>
            <a:ext cx="7654413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Thank You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3D265A-F546-13B6-3011-C56357ED7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502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Types of Resumes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C7273CA8-9090-4372-B3DA-C39ECD085D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618038"/>
              </p:ext>
            </p:extLst>
          </p:nvPr>
        </p:nvGraphicFramePr>
        <p:xfrm>
          <a:off x="901585" y="929513"/>
          <a:ext cx="7648339" cy="3790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C71D994-E1FC-5D39-6192-B8A6C846E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26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Common Resume Types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EE1CAC-F348-41F0-81B1-D26F7EBF4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204" y="624230"/>
            <a:ext cx="6108859" cy="401373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2B0AC-6D49-FE88-FD64-BB89A2E84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86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09" y="267649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pt-BR" sz="2500" dirty="0">
                <a:latin typeface="Signika"/>
                <a:ea typeface="Signika"/>
                <a:cs typeface="Signika"/>
                <a:sym typeface="Signika"/>
              </a:rPr>
              <a:t>Resume vs. Curriculum Vitae (CV) vs. Bio-Data</a:t>
            </a:r>
            <a:endParaRPr lang="en-US"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321D23-7465-4224-A34E-61BE8CCC29AC}"/>
              </a:ext>
            </a:extLst>
          </p:cNvPr>
          <p:cNvSpPr/>
          <p:nvPr/>
        </p:nvSpPr>
        <p:spPr>
          <a:xfrm>
            <a:off x="838199" y="1221155"/>
            <a:ext cx="921867" cy="7558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Signika" panose="020B0604020202020204" charset="0"/>
              </a:rPr>
              <a:t>RESUME</a:t>
            </a:r>
            <a:endParaRPr lang="en-IN" sz="1400" b="1" dirty="0">
              <a:latin typeface="Signika" panose="020B060402020202020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5DE6B6-1138-4505-A5BE-2CBEB1A408F5}"/>
              </a:ext>
            </a:extLst>
          </p:cNvPr>
          <p:cNvSpPr/>
          <p:nvPr/>
        </p:nvSpPr>
        <p:spPr>
          <a:xfrm>
            <a:off x="825909" y="2410889"/>
            <a:ext cx="921867" cy="755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Signika" panose="020B0604020202020204" charset="0"/>
              </a:rPr>
              <a:t>CV</a:t>
            </a:r>
            <a:endParaRPr lang="en-IN" sz="1400" b="1" dirty="0">
              <a:latin typeface="Signika" panose="020B060402020202020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20BD64-93E3-45AD-9C02-4060C5BA6600}"/>
              </a:ext>
            </a:extLst>
          </p:cNvPr>
          <p:cNvSpPr/>
          <p:nvPr/>
        </p:nvSpPr>
        <p:spPr>
          <a:xfrm>
            <a:off x="825909" y="3536650"/>
            <a:ext cx="921867" cy="8928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Signika" panose="020B0604020202020204" charset="0"/>
              </a:rPr>
              <a:t>BIO DATA</a:t>
            </a:r>
            <a:endParaRPr lang="en-IN" sz="1400" b="1" dirty="0">
              <a:latin typeface="Signika" panose="020B060402020202020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25EF5D-E4C8-4ED8-B7E4-BF6BD4848D6F}"/>
              </a:ext>
            </a:extLst>
          </p:cNvPr>
          <p:cNvSpPr/>
          <p:nvPr/>
        </p:nvSpPr>
        <p:spPr>
          <a:xfrm>
            <a:off x="1936702" y="1221155"/>
            <a:ext cx="7010528" cy="1012511"/>
          </a:xfrm>
          <a:prstGeom prst="rect">
            <a:avLst/>
          </a:prstGeom>
          <a:solidFill>
            <a:schemeClr val="tx2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latin typeface="Signika" panose="020B0604020202020204" charset="0"/>
              </a:rPr>
              <a:t>A resume is a concise document summarizing your qualifications, skills, work history, and achievements.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latin typeface="Signika" panose="020B0604020202020204" charset="0"/>
              </a:rPr>
              <a:t>It is used for job applications in industries such as business, finance, and most non-academic fields.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latin typeface="Signika" panose="020B0604020202020204" charset="0"/>
              </a:rPr>
              <a:t>Resumes are usually limited to one or two pages and emphasize brevity and relevance.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200" dirty="0">
              <a:solidFill>
                <a:schemeClr val="bg1"/>
              </a:solidFill>
              <a:latin typeface="Signika" panose="020B060402020202020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6B3DD8-5CA5-4374-85DE-F84682C78B60}"/>
              </a:ext>
            </a:extLst>
          </p:cNvPr>
          <p:cNvSpPr/>
          <p:nvPr/>
        </p:nvSpPr>
        <p:spPr>
          <a:xfrm>
            <a:off x="1936702" y="2247537"/>
            <a:ext cx="7010528" cy="1012511"/>
          </a:xfrm>
          <a:prstGeom prst="rect">
            <a:avLst/>
          </a:prstGeom>
          <a:solidFill>
            <a:schemeClr val="tx2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A CV is a comprehensive document that provides an in-depth overview of your academic and professional background.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It is used in academic, research, and scientific fields and is used to showcase publications, research projects, presentations, and academic achievements.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CVs are typically longer than resumes and can extend to several pages.</a:t>
            </a:r>
            <a:endParaRPr lang="en-IN" sz="1200" dirty="0">
              <a:solidFill>
                <a:schemeClr val="bg1"/>
              </a:solidFill>
              <a:latin typeface="Signika" panose="020B060402020202020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17DA8F-1029-442F-9CF1-69C417596944}"/>
              </a:ext>
            </a:extLst>
          </p:cNvPr>
          <p:cNvSpPr/>
          <p:nvPr/>
        </p:nvSpPr>
        <p:spPr>
          <a:xfrm>
            <a:off x="1936702" y="3273919"/>
            <a:ext cx="7010528" cy="1196604"/>
          </a:xfrm>
          <a:prstGeom prst="rect">
            <a:avLst/>
          </a:prstGeom>
          <a:solidFill>
            <a:schemeClr val="tx2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Bio-data is a simple document that primarily focuses on personal details such as name, age, gender, marital status, and address.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It may include a brief summary of educational qualifications, but it lacks the depth of a CV or the comprehensive work history of a resume.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Signika" panose="020B0604020202020204" charset="0"/>
              </a:rPr>
              <a:t>Bio-data is more commonly used in some international contexts, particularly for marriage proposals and certain job applications.</a:t>
            </a:r>
            <a:endParaRPr lang="en-IN" sz="1200" dirty="0">
              <a:solidFill>
                <a:schemeClr val="bg1"/>
              </a:solidFill>
              <a:latin typeface="Signika" panose="020B060402020202020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1E7042-A4B4-A488-FE51-ABE85AAA9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65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4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Best Ways to Structure a Resume for Impact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71CD4C3-BCCC-46F8-8209-852BE28F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8253588"/>
              </p:ext>
            </p:extLst>
          </p:nvPr>
        </p:nvGraphicFramePr>
        <p:xfrm>
          <a:off x="668593" y="1376013"/>
          <a:ext cx="7610419" cy="2775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44361B-6B6C-FE5D-E93A-134C56A8F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1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4">
            <a:extLst>
              <a:ext uri="{FF2B5EF4-FFF2-40B4-BE49-F238E27FC236}">
                <a16:creationId xmlns:a16="http://schemas.microsoft.com/office/drawing/2014/main" id="{374DDBBA-7D9C-4077-97AB-D330B460808E}"/>
              </a:ext>
            </a:extLst>
          </p:cNvPr>
          <p:cNvSpPr txBox="1"/>
          <p:nvPr/>
        </p:nvSpPr>
        <p:spPr>
          <a:xfrm>
            <a:off x="825910" y="144000"/>
            <a:ext cx="779969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Common Mistakes to Avoid While Writing Resumes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71CD4C3-BCCC-46F8-8209-852BE28F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9159543"/>
              </p:ext>
            </p:extLst>
          </p:nvPr>
        </p:nvGraphicFramePr>
        <p:xfrm>
          <a:off x="920545" y="1398135"/>
          <a:ext cx="7610419" cy="3254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14F5116-07EB-41E3-BCF8-7E83C52CFC1F}"/>
              </a:ext>
            </a:extLst>
          </p:cNvPr>
          <p:cNvSpPr txBox="1"/>
          <p:nvPr/>
        </p:nvSpPr>
        <p:spPr>
          <a:xfrm>
            <a:off x="825910" y="991829"/>
            <a:ext cx="5259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Signika" panose="020B0604020202020204" charset="0"/>
              </a:rPr>
              <a:t>Here are some cautions to exercise while writing a resume</a:t>
            </a:r>
            <a:endParaRPr lang="en-IN" sz="1600" i="1" dirty="0">
              <a:latin typeface="Signika" panose="020B060402020202020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8D3C83-05E7-3B74-03F4-4B2AEF9F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203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71CD4C3-BCCC-46F8-8209-852BE28F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0998776"/>
              </p:ext>
            </p:extLst>
          </p:nvPr>
        </p:nvGraphicFramePr>
        <p:xfrm>
          <a:off x="930587" y="565850"/>
          <a:ext cx="7282826" cy="3955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54F469-0F2B-DBCD-38E9-147122ED3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224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71CD4C3-BCCC-46F8-8209-852BE28F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019474"/>
              </p:ext>
            </p:extLst>
          </p:nvPr>
        </p:nvGraphicFramePr>
        <p:xfrm>
          <a:off x="584786" y="555253"/>
          <a:ext cx="7320723" cy="4032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A877AA-3610-5B69-3C18-039AD87A8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047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2106</TotalTime>
  <Words>1931</Words>
  <Application>Microsoft Office PowerPoint</Application>
  <PresentationFormat>On-screen Show (16:9)</PresentationFormat>
  <Paragraphs>261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Signika</vt:lpstr>
      <vt:lpstr>Calibri</vt:lpstr>
      <vt:lpstr>Aptos</vt:lpstr>
      <vt:lpstr>Google Sans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ssebq3@icai.in</cp:lastModifiedBy>
  <cp:revision>789</cp:revision>
  <dcterms:modified xsi:type="dcterms:W3CDTF">2025-05-16T11:26:46Z</dcterms:modified>
</cp:coreProperties>
</file>