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1"/>
  </p:sldMasterIdLst>
  <p:notesMasterIdLst>
    <p:notesMasterId r:id="rId20"/>
  </p:notesMasterIdLst>
  <p:sldIdLst>
    <p:sldId id="256" r:id="rId2"/>
    <p:sldId id="288" r:id="rId3"/>
    <p:sldId id="289" r:id="rId4"/>
    <p:sldId id="292" r:id="rId5"/>
    <p:sldId id="322" r:id="rId6"/>
    <p:sldId id="323" r:id="rId7"/>
    <p:sldId id="324" r:id="rId8"/>
    <p:sldId id="295" r:id="rId9"/>
    <p:sldId id="325" r:id="rId10"/>
    <p:sldId id="326" r:id="rId11"/>
    <p:sldId id="294" r:id="rId12"/>
    <p:sldId id="299" r:id="rId13"/>
    <p:sldId id="321" r:id="rId14"/>
    <p:sldId id="327" r:id="rId15"/>
    <p:sldId id="328" r:id="rId16"/>
    <p:sldId id="329" r:id="rId17"/>
    <p:sldId id="330" r:id="rId18"/>
    <p:sldId id="283" r:id="rId19"/>
  </p:sldIdLst>
  <p:sldSz cx="9144000" cy="5143500" type="screen16x9"/>
  <p:notesSz cx="6858000" cy="9144000"/>
  <p:embeddedFontLst>
    <p:embeddedFont>
      <p:font typeface="Maven Pro" panose="020B0604020202020204" charset="0"/>
      <p:regular r:id="rId21"/>
      <p:bold r:id="rId22"/>
    </p:embeddedFont>
    <p:embeddedFont>
      <p:font typeface="Signika" panose="020B0604020202020204" charset="0"/>
      <p:regular r:id="rId23"/>
      <p:bold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90" autoAdjust="0"/>
    <p:restoredTop sz="90660" autoAdjust="0"/>
  </p:normalViewPr>
  <p:slideViewPr>
    <p:cSldViewPr snapToGrid="0">
      <p:cViewPr varScale="1">
        <p:scale>
          <a:sx n="83" d="100"/>
          <a:sy n="83" d="100"/>
        </p:scale>
        <p:origin x="1050"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E61BB6-1091-46CD-A757-61750F4DD58B}" type="doc">
      <dgm:prSet loTypeId="urn:microsoft.com/office/officeart/2005/8/layout/default" loCatId="list" qsTypeId="urn:microsoft.com/office/officeart/2005/8/quickstyle/3d3" qsCatId="3D" csTypeId="urn:microsoft.com/office/officeart/2005/8/colors/accent1_2" csCatId="accent1" phldr="1"/>
      <dgm:spPr/>
      <dgm:t>
        <a:bodyPr/>
        <a:lstStyle/>
        <a:p>
          <a:endParaRPr lang="en-IN"/>
        </a:p>
      </dgm:t>
    </dgm:pt>
    <dgm:pt modelId="{F6A077CA-F1CC-4CEF-B3C0-E1445071337F}">
      <dgm:prSet phldrT="[Text]" custT="1"/>
      <dgm:spPr/>
      <dgm:t>
        <a:bodyPr/>
        <a:lstStyle/>
        <a:p>
          <a:r>
            <a:rPr lang="en-US" sz="1400" b="1" dirty="0">
              <a:latin typeface="Signika" panose="020B0604020202020204" charset="0"/>
            </a:rPr>
            <a:t>Fear &amp; Anxiety</a:t>
          </a:r>
          <a:endParaRPr lang="en-IN" sz="1400" b="1" dirty="0">
            <a:latin typeface="Signika" panose="020B0604020202020204" charset="0"/>
          </a:endParaRPr>
        </a:p>
      </dgm:t>
    </dgm:pt>
    <dgm:pt modelId="{DF55FDC5-8830-480D-A27D-25D7461ECB37}" type="parTrans" cxnId="{8B6887AD-EFB0-4558-822A-3C3C1FE60FDD}">
      <dgm:prSet/>
      <dgm:spPr/>
      <dgm:t>
        <a:bodyPr/>
        <a:lstStyle/>
        <a:p>
          <a:endParaRPr lang="en-IN" sz="1400" b="1">
            <a:latin typeface="Signika" panose="020B0604020202020204" charset="0"/>
          </a:endParaRPr>
        </a:p>
      </dgm:t>
    </dgm:pt>
    <dgm:pt modelId="{1AFEE531-E879-4E56-9521-BDBDE94A37EC}" type="sibTrans" cxnId="{8B6887AD-EFB0-4558-822A-3C3C1FE60FDD}">
      <dgm:prSet/>
      <dgm:spPr/>
      <dgm:t>
        <a:bodyPr/>
        <a:lstStyle/>
        <a:p>
          <a:endParaRPr lang="en-IN" sz="1400" b="1">
            <a:latin typeface="Signika" panose="020B0604020202020204" charset="0"/>
          </a:endParaRPr>
        </a:p>
      </dgm:t>
    </dgm:pt>
    <dgm:pt modelId="{6BB0D2D6-69A4-4CA2-A472-0D98C9F09852}">
      <dgm:prSet phldrT="[Text]" custT="1"/>
      <dgm:spPr/>
      <dgm:t>
        <a:bodyPr/>
        <a:lstStyle/>
        <a:p>
          <a:r>
            <a:rPr lang="en-US" sz="1400" b="1" dirty="0">
              <a:latin typeface="Signika" panose="020B0604020202020204" charset="0"/>
            </a:rPr>
            <a:t>Lack of Confidence</a:t>
          </a:r>
          <a:endParaRPr lang="en-IN" sz="1400" b="1" dirty="0">
            <a:latin typeface="Signika" panose="020B0604020202020204" charset="0"/>
          </a:endParaRPr>
        </a:p>
      </dgm:t>
    </dgm:pt>
    <dgm:pt modelId="{6514E058-6BFB-471A-9588-8F4FE82C1890}" type="parTrans" cxnId="{BBBB637A-1AEF-4EDC-BCED-3BE0F7C8891F}">
      <dgm:prSet/>
      <dgm:spPr/>
      <dgm:t>
        <a:bodyPr/>
        <a:lstStyle/>
        <a:p>
          <a:endParaRPr lang="en-IN" sz="1400" b="1">
            <a:latin typeface="Signika" panose="020B0604020202020204" charset="0"/>
          </a:endParaRPr>
        </a:p>
      </dgm:t>
    </dgm:pt>
    <dgm:pt modelId="{4E0C4A7A-1FBE-4203-A1DF-3F6A9ECF2A67}" type="sibTrans" cxnId="{BBBB637A-1AEF-4EDC-BCED-3BE0F7C8891F}">
      <dgm:prSet/>
      <dgm:spPr/>
      <dgm:t>
        <a:bodyPr/>
        <a:lstStyle/>
        <a:p>
          <a:endParaRPr lang="en-IN" sz="1400" b="1">
            <a:latin typeface="Signika" panose="020B0604020202020204" charset="0"/>
          </a:endParaRPr>
        </a:p>
      </dgm:t>
    </dgm:pt>
    <dgm:pt modelId="{16A6E42A-3F88-4CC7-A50A-ECF4AFFE1761}">
      <dgm:prSet phldrT="[Text]" custT="1"/>
      <dgm:spPr/>
      <dgm:t>
        <a:bodyPr/>
        <a:lstStyle/>
        <a:p>
          <a:r>
            <a:rPr lang="en-US" sz="1400" b="1" dirty="0">
              <a:latin typeface="Signika" panose="020B0604020202020204" charset="0"/>
            </a:rPr>
            <a:t>Unable to organize thoughts and  ideas coherently</a:t>
          </a:r>
          <a:endParaRPr lang="en-IN" sz="1400" b="1" dirty="0">
            <a:latin typeface="Signika" panose="020B0604020202020204" charset="0"/>
          </a:endParaRPr>
        </a:p>
      </dgm:t>
    </dgm:pt>
    <dgm:pt modelId="{A35005C3-66DA-44DA-AA03-9361EDBB0C32}" type="parTrans" cxnId="{402D05F4-3F1E-4025-B4A2-8E1C4426B1EA}">
      <dgm:prSet/>
      <dgm:spPr/>
      <dgm:t>
        <a:bodyPr/>
        <a:lstStyle/>
        <a:p>
          <a:endParaRPr lang="en-IN" sz="1400" b="1">
            <a:latin typeface="Signika" panose="020B0604020202020204" charset="0"/>
          </a:endParaRPr>
        </a:p>
      </dgm:t>
    </dgm:pt>
    <dgm:pt modelId="{E65F04FF-5989-4887-968E-6B0640457C07}" type="sibTrans" cxnId="{402D05F4-3F1E-4025-B4A2-8E1C4426B1EA}">
      <dgm:prSet/>
      <dgm:spPr/>
      <dgm:t>
        <a:bodyPr/>
        <a:lstStyle/>
        <a:p>
          <a:endParaRPr lang="en-IN" sz="1400" b="1">
            <a:latin typeface="Signika" panose="020B0604020202020204" charset="0"/>
          </a:endParaRPr>
        </a:p>
      </dgm:t>
    </dgm:pt>
    <dgm:pt modelId="{670CD044-E7B4-45C9-99DE-7BA31A2A9FB9}">
      <dgm:prSet phldrT="[Text]" custT="1"/>
      <dgm:spPr/>
      <dgm:t>
        <a:bodyPr/>
        <a:lstStyle/>
        <a:p>
          <a:r>
            <a:rPr lang="en-US" sz="1400" b="1" dirty="0">
              <a:latin typeface="Signika" panose="020B0604020202020204" charset="0"/>
            </a:rPr>
            <a:t>Lack of Experience</a:t>
          </a:r>
          <a:endParaRPr lang="en-IN" sz="1400" b="1" dirty="0">
            <a:latin typeface="Signika" panose="020B0604020202020204" charset="0"/>
          </a:endParaRPr>
        </a:p>
      </dgm:t>
    </dgm:pt>
    <dgm:pt modelId="{5FE4D85A-DEF1-486D-BDCB-E3CDB291D8A5}" type="parTrans" cxnId="{90823844-17D7-478A-BAF2-F552A59C074B}">
      <dgm:prSet/>
      <dgm:spPr/>
      <dgm:t>
        <a:bodyPr/>
        <a:lstStyle/>
        <a:p>
          <a:endParaRPr lang="en-IN" sz="1400" b="1">
            <a:latin typeface="Signika" panose="020B0604020202020204" charset="0"/>
          </a:endParaRPr>
        </a:p>
      </dgm:t>
    </dgm:pt>
    <dgm:pt modelId="{5D86ECC1-BAF5-47FB-9349-19E7CB2FB403}" type="sibTrans" cxnId="{90823844-17D7-478A-BAF2-F552A59C074B}">
      <dgm:prSet/>
      <dgm:spPr/>
      <dgm:t>
        <a:bodyPr/>
        <a:lstStyle/>
        <a:p>
          <a:endParaRPr lang="en-IN" sz="1400" b="1">
            <a:latin typeface="Signika" panose="020B0604020202020204" charset="0"/>
          </a:endParaRPr>
        </a:p>
      </dgm:t>
    </dgm:pt>
    <dgm:pt modelId="{5B7D15E0-D09F-4E11-A072-6A9C25116F23}">
      <dgm:prSet phldrT="[Text]" custT="1"/>
      <dgm:spPr/>
      <dgm:t>
        <a:bodyPr/>
        <a:lstStyle/>
        <a:p>
          <a:r>
            <a:rPr lang="en-US" sz="1400" b="1" dirty="0">
              <a:latin typeface="Signika" panose="020B0604020202020204" charset="0"/>
            </a:rPr>
            <a:t>Audience Engagement</a:t>
          </a:r>
          <a:endParaRPr lang="en-IN" sz="1400" b="1" dirty="0">
            <a:latin typeface="Signika" panose="020B0604020202020204" charset="0"/>
          </a:endParaRPr>
        </a:p>
      </dgm:t>
    </dgm:pt>
    <dgm:pt modelId="{444537E5-67CB-43D8-8544-F5289BEC4785}" type="parTrans" cxnId="{165CFE7E-D6A8-4C9C-AABC-EC12775F6315}">
      <dgm:prSet/>
      <dgm:spPr/>
      <dgm:t>
        <a:bodyPr/>
        <a:lstStyle/>
        <a:p>
          <a:endParaRPr lang="en-IN" sz="1400" b="1">
            <a:latin typeface="Signika" panose="020B0604020202020204" charset="0"/>
          </a:endParaRPr>
        </a:p>
      </dgm:t>
    </dgm:pt>
    <dgm:pt modelId="{E50268D6-FE96-4502-9767-A995A07CA26E}" type="sibTrans" cxnId="{165CFE7E-D6A8-4C9C-AABC-EC12775F6315}">
      <dgm:prSet/>
      <dgm:spPr/>
      <dgm:t>
        <a:bodyPr/>
        <a:lstStyle/>
        <a:p>
          <a:endParaRPr lang="en-IN" sz="1400" b="1">
            <a:latin typeface="Signika" panose="020B0604020202020204" charset="0"/>
          </a:endParaRPr>
        </a:p>
      </dgm:t>
    </dgm:pt>
    <dgm:pt modelId="{B0EC0153-6EAF-49AF-AF29-91B75A7427A0}">
      <dgm:prSet phldrT="[Text]" custT="1"/>
      <dgm:spPr/>
      <dgm:t>
        <a:bodyPr/>
        <a:lstStyle/>
        <a:p>
          <a:r>
            <a:rPr lang="en-US" sz="1400" b="1" dirty="0">
              <a:latin typeface="Signika" panose="020B0604020202020204" charset="0"/>
            </a:rPr>
            <a:t>Voice &amp; Pronunciation</a:t>
          </a:r>
          <a:endParaRPr lang="en-IN" sz="1400" b="1" dirty="0">
            <a:latin typeface="Signika" panose="020B0604020202020204" charset="0"/>
          </a:endParaRPr>
        </a:p>
      </dgm:t>
    </dgm:pt>
    <dgm:pt modelId="{90EBE675-A371-4EDF-94E1-D0222616FDF4}" type="parTrans" cxnId="{590E934B-7CC5-43C6-824E-F814568147E0}">
      <dgm:prSet/>
      <dgm:spPr/>
      <dgm:t>
        <a:bodyPr/>
        <a:lstStyle/>
        <a:p>
          <a:endParaRPr lang="en-IN" sz="1400" b="1">
            <a:latin typeface="Signika" panose="020B0604020202020204" charset="0"/>
          </a:endParaRPr>
        </a:p>
      </dgm:t>
    </dgm:pt>
    <dgm:pt modelId="{D6C09DB3-B4D8-478C-AE0B-578318BBC2DB}" type="sibTrans" cxnId="{590E934B-7CC5-43C6-824E-F814568147E0}">
      <dgm:prSet/>
      <dgm:spPr/>
      <dgm:t>
        <a:bodyPr/>
        <a:lstStyle/>
        <a:p>
          <a:endParaRPr lang="en-IN" sz="1400" b="1">
            <a:latin typeface="Signika" panose="020B0604020202020204" charset="0"/>
          </a:endParaRPr>
        </a:p>
      </dgm:t>
    </dgm:pt>
    <dgm:pt modelId="{8492E1CC-67C5-4BF7-838F-D638704D4E45}">
      <dgm:prSet phldrT="[Text]" custT="1"/>
      <dgm:spPr/>
      <dgm:t>
        <a:bodyPr/>
        <a:lstStyle/>
        <a:p>
          <a:r>
            <a:rPr lang="en-US" sz="1400" b="1" dirty="0">
              <a:latin typeface="Signika" panose="020B0604020202020204" charset="0"/>
            </a:rPr>
            <a:t>Body Language</a:t>
          </a:r>
          <a:endParaRPr lang="en-IN" sz="1400" b="1" dirty="0">
            <a:latin typeface="Signika" panose="020B0604020202020204" charset="0"/>
          </a:endParaRPr>
        </a:p>
      </dgm:t>
    </dgm:pt>
    <dgm:pt modelId="{EB8C22A5-DA5B-492D-80E4-E94FB3E353F1}" type="parTrans" cxnId="{CD475916-A85B-4680-8040-A52FD6254D16}">
      <dgm:prSet/>
      <dgm:spPr/>
      <dgm:t>
        <a:bodyPr/>
        <a:lstStyle/>
        <a:p>
          <a:endParaRPr lang="en-IN" sz="1400" b="1">
            <a:latin typeface="Signika" panose="020B0604020202020204" charset="0"/>
          </a:endParaRPr>
        </a:p>
      </dgm:t>
    </dgm:pt>
    <dgm:pt modelId="{03DFC509-FDF1-4C55-BF31-CDE1547726E5}" type="sibTrans" cxnId="{CD475916-A85B-4680-8040-A52FD6254D16}">
      <dgm:prSet/>
      <dgm:spPr/>
      <dgm:t>
        <a:bodyPr/>
        <a:lstStyle/>
        <a:p>
          <a:endParaRPr lang="en-IN" sz="1400" b="1">
            <a:latin typeface="Signika" panose="020B0604020202020204" charset="0"/>
          </a:endParaRPr>
        </a:p>
      </dgm:t>
    </dgm:pt>
    <dgm:pt modelId="{E70D717A-3FF4-4E3D-B61F-8922BAF92FE2}">
      <dgm:prSet phldrT="[Text]" custT="1"/>
      <dgm:spPr/>
      <dgm:t>
        <a:bodyPr/>
        <a:lstStyle/>
        <a:p>
          <a:r>
            <a:rPr lang="en-US" sz="1400" b="1" dirty="0">
              <a:latin typeface="Signika" panose="020B0604020202020204" charset="0"/>
            </a:rPr>
            <a:t>Overcoming Distractions</a:t>
          </a:r>
          <a:endParaRPr lang="en-IN" sz="1400" b="1" dirty="0">
            <a:latin typeface="Signika" panose="020B0604020202020204" charset="0"/>
          </a:endParaRPr>
        </a:p>
      </dgm:t>
    </dgm:pt>
    <dgm:pt modelId="{5DF53906-9829-43B4-9B53-928042594A15}" type="parTrans" cxnId="{D5435E3C-9F86-4621-B63E-3C8F01D4B613}">
      <dgm:prSet/>
      <dgm:spPr/>
      <dgm:t>
        <a:bodyPr/>
        <a:lstStyle/>
        <a:p>
          <a:endParaRPr lang="en-IN" sz="1400" b="1">
            <a:latin typeface="Signika" panose="020B0604020202020204" charset="0"/>
          </a:endParaRPr>
        </a:p>
      </dgm:t>
    </dgm:pt>
    <dgm:pt modelId="{EEC14615-BAD4-439F-B1DA-229ADD79E0B1}" type="sibTrans" cxnId="{D5435E3C-9F86-4621-B63E-3C8F01D4B613}">
      <dgm:prSet/>
      <dgm:spPr/>
      <dgm:t>
        <a:bodyPr/>
        <a:lstStyle/>
        <a:p>
          <a:endParaRPr lang="en-IN" sz="1400" b="1">
            <a:latin typeface="Signika" panose="020B0604020202020204" charset="0"/>
          </a:endParaRPr>
        </a:p>
      </dgm:t>
    </dgm:pt>
    <dgm:pt modelId="{0F257E7D-2E95-407A-B53C-58887639E8B0}">
      <dgm:prSet phldrT="[Text]" custT="1"/>
      <dgm:spPr/>
      <dgm:t>
        <a:bodyPr/>
        <a:lstStyle/>
        <a:p>
          <a:r>
            <a:rPr lang="en-US" sz="1400" b="1" dirty="0">
              <a:latin typeface="Signika" panose="020B0604020202020204" charset="0"/>
            </a:rPr>
            <a:t>Time Management</a:t>
          </a:r>
          <a:endParaRPr lang="en-IN" sz="1400" b="1" dirty="0">
            <a:latin typeface="Signika" panose="020B0604020202020204" charset="0"/>
          </a:endParaRPr>
        </a:p>
      </dgm:t>
    </dgm:pt>
    <dgm:pt modelId="{8CBC9D89-50CC-47E2-B5DA-BCC93761756F}" type="parTrans" cxnId="{AE777B43-C63A-4113-9CEF-7D27146B3C9C}">
      <dgm:prSet/>
      <dgm:spPr/>
      <dgm:t>
        <a:bodyPr/>
        <a:lstStyle/>
        <a:p>
          <a:endParaRPr lang="en-IN" sz="1400" b="1">
            <a:latin typeface="Signika" panose="020B0604020202020204" charset="0"/>
          </a:endParaRPr>
        </a:p>
      </dgm:t>
    </dgm:pt>
    <dgm:pt modelId="{6BBEC5EB-3FAC-4B17-A759-33E3B03B6D65}" type="sibTrans" cxnId="{AE777B43-C63A-4113-9CEF-7D27146B3C9C}">
      <dgm:prSet/>
      <dgm:spPr/>
      <dgm:t>
        <a:bodyPr/>
        <a:lstStyle/>
        <a:p>
          <a:endParaRPr lang="en-IN" sz="1400" b="1">
            <a:latin typeface="Signika" panose="020B0604020202020204" charset="0"/>
          </a:endParaRPr>
        </a:p>
      </dgm:t>
    </dgm:pt>
    <dgm:pt modelId="{0B08BF35-4554-4645-8281-457947DF58B8}">
      <dgm:prSet phldrT="[Text]" custT="1"/>
      <dgm:spPr/>
      <dgm:t>
        <a:bodyPr/>
        <a:lstStyle/>
        <a:p>
          <a:r>
            <a:rPr lang="en-US" sz="1400" b="1" dirty="0">
              <a:latin typeface="Signika" panose="020B0604020202020204" charset="0"/>
            </a:rPr>
            <a:t>Engaging &amp; Relevant Content</a:t>
          </a:r>
          <a:endParaRPr lang="en-IN" sz="1400" b="1" dirty="0">
            <a:latin typeface="Signika" panose="020B0604020202020204" charset="0"/>
          </a:endParaRPr>
        </a:p>
      </dgm:t>
    </dgm:pt>
    <dgm:pt modelId="{05731149-993D-472F-AF9E-3B25CD63710F}" type="parTrans" cxnId="{4FA4E14D-5DED-454E-A0ED-82F6E84C0EB1}">
      <dgm:prSet/>
      <dgm:spPr/>
      <dgm:t>
        <a:bodyPr/>
        <a:lstStyle/>
        <a:p>
          <a:endParaRPr lang="en-IN" sz="1400" b="1">
            <a:latin typeface="Signika" panose="020B0604020202020204" charset="0"/>
          </a:endParaRPr>
        </a:p>
      </dgm:t>
    </dgm:pt>
    <dgm:pt modelId="{4C555816-F234-47B7-A0B9-85A2D047FF7D}" type="sibTrans" cxnId="{4FA4E14D-5DED-454E-A0ED-82F6E84C0EB1}">
      <dgm:prSet/>
      <dgm:spPr/>
      <dgm:t>
        <a:bodyPr/>
        <a:lstStyle/>
        <a:p>
          <a:endParaRPr lang="en-IN" sz="1400" b="1">
            <a:latin typeface="Signika" panose="020B0604020202020204" charset="0"/>
          </a:endParaRPr>
        </a:p>
      </dgm:t>
    </dgm:pt>
    <dgm:pt modelId="{F3E9B0DB-450E-4EB1-AE04-B22AFDBBE5C2}">
      <dgm:prSet phldrT="[Text]" custT="1"/>
      <dgm:spPr/>
      <dgm:t>
        <a:bodyPr/>
        <a:lstStyle/>
        <a:p>
          <a:r>
            <a:rPr lang="en-US" sz="1400" b="1" dirty="0">
              <a:latin typeface="Signika" panose="020B0604020202020204" charset="0"/>
            </a:rPr>
            <a:t>Handling objections &amp; Feedback</a:t>
          </a:r>
          <a:endParaRPr lang="en-IN" sz="1400" b="1" dirty="0">
            <a:latin typeface="Signika" panose="020B0604020202020204" charset="0"/>
          </a:endParaRPr>
        </a:p>
      </dgm:t>
    </dgm:pt>
    <dgm:pt modelId="{143F212B-D20E-4C3C-8691-8E3A72EFB993}" type="parTrans" cxnId="{F24F9E62-BEF9-4097-96F4-5526F2512083}">
      <dgm:prSet/>
      <dgm:spPr/>
      <dgm:t>
        <a:bodyPr/>
        <a:lstStyle/>
        <a:p>
          <a:endParaRPr lang="en-IN" sz="1400" b="1">
            <a:latin typeface="Signika" panose="020B0604020202020204" charset="0"/>
          </a:endParaRPr>
        </a:p>
      </dgm:t>
    </dgm:pt>
    <dgm:pt modelId="{350F33A0-E241-4734-BD8B-24D237D34616}" type="sibTrans" cxnId="{F24F9E62-BEF9-4097-96F4-5526F2512083}">
      <dgm:prSet/>
      <dgm:spPr/>
      <dgm:t>
        <a:bodyPr/>
        <a:lstStyle/>
        <a:p>
          <a:endParaRPr lang="en-IN" sz="1400" b="1">
            <a:latin typeface="Signika" panose="020B0604020202020204" charset="0"/>
          </a:endParaRPr>
        </a:p>
      </dgm:t>
    </dgm:pt>
    <dgm:pt modelId="{0A42AC96-AFE7-4E58-8D4E-628F5558F219}">
      <dgm:prSet phldrT="[Text]" custT="1"/>
      <dgm:spPr/>
      <dgm:t>
        <a:bodyPr/>
        <a:lstStyle/>
        <a:p>
          <a:r>
            <a:rPr lang="en-US" sz="1400" b="1" dirty="0">
              <a:latin typeface="Signika" panose="020B0604020202020204" charset="0"/>
            </a:rPr>
            <a:t>Adaptability to diverse audience</a:t>
          </a:r>
          <a:endParaRPr lang="en-IN" sz="1400" b="1" dirty="0">
            <a:latin typeface="Signika" panose="020B0604020202020204" charset="0"/>
          </a:endParaRPr>
        </a:p>
      </dgm:t>
    </dgm:pt>
    <dgm:pt modelId="{8E3B06BB-AE29-4601-B92E-571EF03E0873}" type="parTrans" cxnId="{6CD841D9-5135-44F8-88E6-9714F1BCED43}">
      <dgm:prSet/>
      <dgm:spPr/>
      <dgm:t>
        <a:bodyPr/>
        <a:lstStyle/>
        <a:p>
          <a:endParaRPr lang="en-IN" sz="1400" b="1">
            <a:latin typeface="Signika" panose="020B0604020202020204" charset="0"/>
          </a:endParaRPr>
        </a:p>
      </dgm:t>
    </dgm:pt>
    <dgm:pt modelId="{FCB1E27D-C977-4169-B2F3-E170BE746C6D}" type="sibTrans" cxnId="{6CD841D9-5135-44F8-88E6-9714F1BCED43}">
      <dgm:prSet/>
      <dgm:spPr/>
      <dgm:t>
        <a:bodyPr/>
        <a:lstStyle/>
        <a:p>
          <a:endParaRPr lang="en-IN" sz="1400" b="1">
            <a:latin typeface="Signika" panose="020B0604020202020204" charset="0"/>
          </a:endParaRPr>
        </a:p>
      </dgm:t>
    </dgm:pt>
    <dgm:pt modelId="{17FEF36B-3B97-43E6-9848-3A889F0EF092}">
      <dgm:prSet phldrT="[Text]" custT="1"/>
      <dgm:spPr/>
      <dgm:t>
        <a:bodyPr/>
        <a:lstStyle/>
        <a:p>
          <a:r>
            <a:rPr lang="en-US" sz="1400" b="1" dirty="0">
              <a:latin typeface="Signika" panose="020B0604020202020204" charset="0"/>
            </a:rPr>
            <a:t>Technical Challenges</a:t>
          </a:r>
          <a:endParaRPr lang="en-IN" sz="1400" b="1" dirty="0">
            <a:latin typeface="Signika" panose="020B0604020202020204" charset="0"/>
          </a:endParaRPr>
        </a:p>
      </dgm:t>
    </dgm:pt>
    <dgm:pt modelId="{996C4D71-A0E4-46A8-B162-DCCAFF87FB84}" type="parTrans" cxnId="{49F67D7A-657E-4193-94D2-9C84552256DA}">
      <dgm:prSet/>
      <dgm:spPr/>
      <dgm:t>
        <a:bodyPr/>
        <a:lstStyle/>
        <a:p>
          <a:endParaRPr lang="en-IN" sz="1400" b="1">
            <a:latin typeface="Signika" panose="020B0604020202020204" charset="0"/>
          </a:endParaRPr>
        </a:p>
      </dgm:t>
    </dgm:pt>
    <dgm:pt modelId="{CAB93572-9562-4D59-B73D-9B6FE5F3C625}" type="sibTrans" cxnId="{49F67D7A-657E-4193-94D2-9C84552256DA}">
      <dgm:prSet/>
      <dgm:spPr/>
      <dgm:t>
        <a:bodyPr/>
        <a:lstStyle/>
        <a:p>
          <a:endParaRPr lang="en-IN" sz="1400" b="1">
            <a:latin typeface="Signika" panose="020B0604020202020204" charset="0"/>
          </a:endParaRPr>
        </a:p>
      </dgm:t>
    </dgm:pt>
    <dgm:pt modelId="{633308EE-5970-45E8-9131-3FC574BEA569}">
      <dgm:prSet phldrT="[Text]" custT="1"/>
      <dgm:spPr/>
      <dgm:t>
        <a:bodyPr/>
        <a:lstStyle/>
        <a:p>
          <a:r>
            <a:rPr lang="en-US" sz="1400" b="1" dirty="0">
              <a:latin typeface="Signika" panose="020B0604020202020204" charset="0"/>
            </a:rPr>
            <a:t>Rejections &amp; Criticism</a:t>
          </a:r>
          <a:endParaRPr lang="en-IN" sz="1400" b="1" dirty="0">
            <a:latin typeface="Signika" panose="020B0604020202020204" charset="0"/>
          </a:endParaRPr>
        </a:p>
      </dgm:t>
    </dgm:pt>
    <dgm:pt modelId="{17106805-F6B6-425F-9310-992B8B7D4E18}" type="parTrans" cxnId="{08330086-93A0-4284-8B3C-3CC9D53455DA}">
      <dgm:prSet/>
      <dgm:spPr/>
      <dgm:t>
        <a:bodyPr/>
        <a:lstStyle/>
        <a:p>
          <a:endParaRPr lang="en-IN" sz="1400" b="1">
            <a:latin typeface="Signika" panose="020B0604020202020204" charset="0"/>
          </a:endParaRPr>
        </a:p>
      </dgm:t>
    </dgm:pt>
    <dgm:pt modelId="{29211486-97EF-42F6-B15F-A829D7B66D76}" type="sibTrans" cxnId="{08330086-93A0-4284-8B3C-3CC9D53455DA}">
      <dgm:prSet/>
      <dgm:spPr/>
      <dgm:t>
        <a:bodyPr/>
        <a:lstStyle/>
        <a:p>
          <a:endParaRPr lang="en-IN" sz="1400" b="1">
            <a:latin typeface="Signika" panose="020B0604020202020204" charset="0"/>
          </a:endParaRPr>
        </a:p>
      </dgm:t>
    </dgm:pt>
    <dgm:pt modelId="{40FA11EB-E2AA-4E81-904C-6001C5031BF0}">
      <dgm:prSet phldrT="[Text]" custT="1"/>
      <dgm:spPr/>
      <dgm:t>
        <a:bodyPr/>
        <a:lstStyle/>
        <a:p>
          <a:r>
            <a:rPr lang="en-US" sz="1400" b="1" dirty="0">
              <a:latin typeface="Signika" panose="020B0604020202020204" charset="0"/>
            </a:rPr>
            <a:t>Constant Engagement with your audience</a:t>
          </a:r>
          <a:endParaRPr lang="en-IN" sz="1400" b="1" dirty="0">
            <a:latin typeface="Signika" panose="020B0604020202020204" charset="0"/>
          </a:endParaRPr>
        </a:p>
      </dgm:t>
    </dgm:pt>
    <dgm:pt modelId="{4F0AFDB4-6206-4719-8DE1-906C00ABFEBD}" type="parTrans" cxnId="{4CFF7CD1-9379-4874-AF2C-CBB1E2F29C33}">
      <dgm:prSet/>
      <dgm:spPr/>
      <dgm:t>
        <a:bodyPr/>
        <a:lstStyle/>
        <a:p>
          <a:endParaRPr lang="en-IN" sz="1400" b="1">
            <a:latin typeface="Signika" panose="020B0604020202020204" charset="0"/>
          </a:endParaRPr>
        </a:p>
      </dgm:t>
    </dgm:pt>
    <dgm:pt modelId="{8EE4A1B8-17DD-400B-99D2-9FC8A66867BF}" type="sibTrans" cxnId="{4CFF7CD1-9379-4874-AF2C-CBB1E2F29C33}">
      <dgm:prSet/>
      <dgm:spPr/>
      <dgm:t>
        <a:bodyPr/>
        <a:lstStyle/>
        <a:p>
          <a:endParaRPr lang="en-IN" sz="1400" b="1">
            <a:latin typeface="Signika" panose="020B0604020202020204" charset="0"/>
          </a:endParaRPr>
        </a:p>
      </dgm:t>
    </dgm:pt>
    <dgm:pt modelId="{3F2F7D9E-C378-4006-903C-8B007DE264CC}" type="pres">
      <dgm:prSet presAssocID="{5DE61BB6-1091-46CD-A757-61750F4DD58B}" presName="diagram" presStyleCnt="0">
        <dgm:presLayoutVars>
          <dgm:dir/>
          <dgm:resizeHandles val="exact"/>
        </dgm:presLayoutVars>
      </dgm:prSet>
      <dgm:spPr/>
    </dgm:pt>
    <dgm:pt modelId="{F0005874-8E66-4FAC-A75F-9C070B0E2A54}" type="pres">
      <dgm:prSet presAssocID="{F6A077CA-F1CC-4CEF-B3C0-E1445071337F}" presName="node" presStyleLbl="node1" presStyleIdx="0" presStyleCnt="15">
        <dgm:presLayoutVars>
          <dgm:bulletEnabled val="1"/>
        </dgm:presLayoutVars>
      </dgm:prSet>
      <dgm:spPr/>
    </dgm:pt>
    <dgm:pt modelId="{1B8C48D2-3D45-474F-AA64-4C3FBE72DC92}" type="pres">
      <dgm:prSet presAssocID="{1AFEE531-E879-4E56-9521-BDBDE94A37EC}" presName="sibTrans" presStyleCnt="0"/>
      <dgm:spPr/>
    </dgm:pt>
    <dgm:pt modelId="{757D9F4B-93F7-4AD0-9C48-E0BC2C9993E6}" type="pres">
      <dgm:prSet presAssocID="{6BB0D2D6-69A4-4CA2-A472-0D98C9F09852}" presName="node" presStyleLbl="node1" presStyleIdx="1" presStyleCnt="15">
        <dgm:presLayoutVars>
          <dgm:bulletEnabled val="1"/>
        </dgm:presLayoutVars>
      </dgm:prSet>
      <dgm:spPr/>
    </dgm:pt>
    <dgm:pt modelId="{A04046F7-74DD-401C-8973-0D6A0DA0297D}" type="pres">
      <dgm:prSet presAssocID="{4E0C4A7A-1FBE-4203-A1DF-3F6A9ECF2A67}" presName="sibTrans" presStyleCnt="0"/>
      <dgm:spPr/>
    </dgm:pt>
    <dgm:pt modelId="{55D89223-9B00-4509-828C-869BBEE68BC7}" type="pres">
      <dgm:prSet presAssocID="{670CD044-E7B4-45C9-99DE-7BA31A2A9FB9}" presName="node" presStyleLbl="node1" presStyleIdx="2" presStyleCnt="15">
        <dgm:presLayoutVars>
          <dgm:bulletEnabled val="1"/>
        </dgm:presLayoutVars>
      </dgm:prSet>
      <dgm:spPr/>
    </dgm:pt>
    <dgm:pt modelId="{C3CD37F3-A76E-493A-890D-D2D8ACE95799}" type="pres">
      <dgm:prSet presAssocID="{5D86ECC1-BAF5-47FB-9349-19E7CB2FB403}" presName="sibTrans" presStyleCnt="0"/>
      <dgm:spPr/>
    </dgm:pt>
    <dgm:pt modelId="{36E0C907-F2D2-4A47-B984-A42C2AF6C56E}" type="pres">
      <dgm:prSet presAssocID="{16A6E42A-3F88-4CC7-A50A-ECF4AFFE1761}" presName="node" presStyleLbl="node1" presStyleIdx="3" presStyleCnt="15">
        <dgm:presLayoutVars>
          <dgm:bulletEnabled val="1"/>
        </dgm:presLayoutVars>
      </dgm:prSet>
      <dgm:spPr/>
    </dgm:pt>
    <dgm:pt modelId="{E86FBF6A-4B28-4EB3-91E5-DF47E7AA1A70}" type="pres">
      <dgm:prSet presAssocID="{E65F04FF-5989-4887-968E-6B0640457C07}" presName="sibTrans" presStyleCnt="0"/>
      <dgm:spPr/>
    </dgm:pt>
    <dgm:pt modelId="{50589E30-4F76-40A0-8C84-A2E8C7AD8515}" type="pres">
      <dgm:prSet presAssocID="{5B7D15E0-D09F-4E11-A072-6A9C25116F23}" presName="node" presStyleLbl="node1" presStyleIdx="4" presStyleCnt="15">
        <dgm:presLayoutVars>
          <dgm:bulletEnabled val="1"/>
        </dgm:presLayoutVars>
      </dgm:prSet>
      <dgm:spPr/>
    </dgm:pt>
    <dgm:pt modelId="{169300F3-0B5C-49ED-9026-E2E7F484D917}" type="pres">
      <dgm:prSet presAssocID="{E50268D6-FE96-4502-9767-A995A07CA26E}" presName="sibTrans" presStyleCnt="0"/>
      <dgm:spPr/>
    </dgm:pt>
    <dgm:pt modelId="{EA798127-9B80-4FD4-855B-087DC581D1DB}" type="pres">
      <dgm:prSet presAssocID="{B0EC0153-6EAF-49AF-AF29-91B75A7427A0}" presName="node" presStyleLbl="node1" presStyleIdx="5" presStyleCnt="15">
        <dgm:presLayoutVars>
          <dgm:bulletEnabled val="1"/>
        </dgm:presLayoutVars>
      </dgm:prSet>
      <dgm:spPr/>
    </dgm:pt>
    <dgm:pt modelId="{99E08678-82A1-4663-9BD4-4BE7C45ABD75}" type="pres">
      <dgm:prSet presAssocID="{D6C09DB3-B4D8-478C-AE0B-578318BBC2DB}" presName="sibTrans" presStyleCnt="0"/>
      <dgm:spPr/>
    </dgm:pt>
    <dgm:pt modelId="{F2813F83-0E7E-41F6-8438-3D9FE46D7FA6}" type="pres">
      <dgm:prSet presAssocID="{8492E1CC-67C5-4BF7-838F-D638704D4E45}" presName="node" presStyleLbl="node1" presStyleIdx="6" presStyleCnt="15">
        <dgm:presLayoutVars>
          <dgm:bulletEnabled val="1"/>
        </dgm:presLayoutVars>
      </dgm:prSet>
      <dgm:spPr/>
    </dgm:pt>
    <dgm:pt modelId="{C59F0122-2AE4-4D32-90C8-3DE74E4A0CFE}" type="pres">
      <dgm:prSet presAssocID="{03DFC509-FDF1-4C55-BF31-CDE1547726E5}" presName="sibTrans" presStyleCnt="0"/>
      <dgm:spPr/>
    </dgm:pt>
    <dgm:pt modelId="{6A4941C8-E8FE-4535-B40E-D0BF672B5025}" type="pres">
      <dgm:prSet presAssocID="{E70D717A-3FF4-4E3D-B61F-8922BAF92FE2}" presName="node" presStyleLbl="node1" presStyleIdx="7" presStyleCnt="15">
        <dgm:presLayoutVars>
          <dgm:bulletEnabled val="1"/>
        </dgm:presLayoutVars>
      </dgm:prSet>
      <dgm:spPr/>
    </dgm:pt>
    <dgm:pt modelId="{1AE9C59E-563C-4DFA-AD14-E1454B3C666A}" type="pres">
      <dgm:prSet presAssocID="{EEC14615-BAD4-439F-B1DA-229ADD79E0B1}" presName="sibTrans" presStyleCnt="0"/>
      <dgm:spPr/>
    </dgm:pt>
    <dgm:pt modelId="{A837FAAB-59FE-4535-86D9-292E955CCF03}" type="pres">
      <dgm:prSet presAssocID="{0F257E7D-2E95-407A-B53C-58887639E8B0}" presName="node" presStyleLbl="node1" presStyleIdx="8" presStyleCnt="15">
        <dgm:presLayoutVars>
          <dgm:bulletEnabled val="1"/>
        </dgm:presLayoutVars>
      </dgm:prSet>
      <dgm:spPr/>
    </dgm:pt>
    <dgm:pt modelId="{0CADA648-2317-4147-AF8E-26B6FD1A9E90}" type="pres">
      <dgm:prSet presAssocID="{6BBEC5EB-3FAC-4B17-A759-33E3B03B6D65}" presName="sibTrans" presStyleCnt="0"/>
      <dgm:spPr/>
    </dgm:pt>
    <dgm:pt modelId="{5EF5C140-2D98-4F97-994F-833E5FACE3D8}" type="pres">
      <dgm:prSet presAssocID="{0B08BF35-4554-4645-8281-457947DF58B8}" presName="node" presStyleLbl="node1" presStyleIdx="9" presStyleCnt="15">
        <dgm:presLayoutVars>
          <dgm:bulletEnabled val="1"/>
        </dgm:presLayoutVars>
      </dgm:prSet>
      <dgm:spPr/>
    </dgm:pt>
    <dgm:pt modelId="{88EC5475-3F48-415C-BC2D-4E9D1DB4377F}" type="pres">
      <dgm:prSet presAssocID="{4C555816-F234-47B7-A0B9-85A2D047FF7D}" presName="sibTrans" presStyleCnt="0"/>
      <dgm:spPr/>
    </dgm:pt>
    <dgm:pt modelId="{35C6338F-7269-4821-B4F0-F6E73BB2C07D}" type="pres">
      <dgm:prSet presAssocID="{F3E9B0DB-450E-4EB1-AE04-B22AFDBBE5C2}" presName="node" presStyleLbl="node1" presStyleIdx="10" presStyleCnt="15">
        <dgm:presLayoutVars>
          <dgm:bulletEnabled val="1"/>
        </dgm:presLayoutVars>
      </dgm:prSet>
      <dgm:spPr/>
    </dgm:pt>
    <dgm:pt modelId="{3111C254-F34F-4EF5-A6AD-A14488E330BF}" type="pres">
      <dgm:prSet presAssocID="{350F33A0-E241-4734-BD8B-24D237D34616}" presName="sibTrans" presStyleCnt="0"/>
      <dgm:spPr/>
    </dgm:pt>
    <dgm:pt modelId="{D7BA0945-5B48-463B-B162-ABBAAEC05D47}" type="pres">
      <dgm:prSet presAssocID="{0A42AC96-AFE7-4E58-8D4E-628F5558F219}" presName="node" presStyleLbl="node1" presStyleIdx="11" presStyleCnt="15">
        <dgm:presLayoutVars>
          <dgm:bulletEnabled val="1"/>
        </dgm:presLayoutVars>
      </dgm:prSet>
      <dgm:spPr/>
    </dgm:pt>
    <dgm:pt modelId="{9489C20D-C2E9-4A60-B0EA-989AB5B3765E}" type="pres">
      <dgm:prSet presAssocID="{FCB1E27D-C977-4169-B2F3-E170BE746C6D}" presName="sibTrans" presStyleCnt="0"/>
      <dgm:spPr/>
    </dgm:pt>
    <dgm:pt modelId="{672FAD4B-7C27-4075-A118-3E7F1B00D68C}" type="pres">
      <dgm:prSet presAssocID="{17FEF36B-3B97-43E6-9848-3A889F0EF092}" presName="node" presStyleLbl="node1" presStyleIdx="12" presStyleCnt="15">
        <dgm:presLayoutVars>
          <dgm:bulletEnabled val="1"/>
        </dgm:presLayoutVars>
      </dgm:prSet>
      <dgm:spPr/>
    </dgm:pt>
    <dgm:pt modelId="{B763514A-B0C6-4921-93D3-5291B12398C4}" type="pres">
      <dgm:prSet presAssocID="{CAB93572-9562-4D59-B73D-9B6FE5F3C625}" presName="sibTrans" presStyleCnt="0"/>
      <dgm:spPr/>
    </dgm:pt>
    <dgm:pt modelId="{E1DA2B05-5640-4D3F-B6F0-8BD642377F49}" type="pres">
      <dgm:prSet presAssocID="{633308EE-5970-45E8-9131-3FC574BEA569}" presName="node" presStyleLbl="node1" presStyleIdx="13" presStyleCnt="15">
        <dgm:presLayoutVars>
          <dgm:bulletEnabled val="1"/>
        </dgm:presLayoutVars>
      </dgm:prSet>
      <dgm:spPr/>
    </dgm:pt>
    <dgm:pt modelId="{330E66F7-0167-4823-86F2-50D8D4D0A5DE}" type="pres">
      <dgm:prSet presAssocID="{29211486-97EF-42F6-B15F-A829D7B66D76}" presName="sibTrans" presStyleCnt="0"/>
      <dgm:spPr/>
    </dgm:pt>
    <dgm:pt modelId="{37496F56-B5A6-450A-8109-86B99B08FFF0}" type="pres">
      <dgm:prSet presAssocID="{40FA11EB-E2AA-4E81-904C-6001C5031BF0}" presName="node" presStyleLbl="node1" presStyleIdx="14" presStyleCnt="15">
        <dgm:presLayoutVars>
          <dgm:bulletEnabled val="1"/>
        </dgm:presLayoutVars>
      </dgm:prSet>
      <dgm:spPr/>
    </dgm:pt>
  </dgm:ptLst>
  <dgm:cxnLst>
    <dgm:cxn modelId="{CD475916-A85B-4680-8040-A52FD6254D16}" srcId="{5DE61BB6-1091-46CD-A757-61750F4DD58B}" destId="{8492E1CC-67C5-4BF7-838F-D638704D4E45}" srcOrd="6" destOrd="0" parTransId="{EB8C22A5-DA5B-492D-80E4-E94FB3E353F1}" sibTransId="{03DFC509-FDF1-4C55-BF31-CDE1547726E5}"/>
    <dgm:cxn modelId="{01FBF616-D452-4A7C-AFDE-2E72CAA7A4EE}" type="presOf" srcId="{0A42AC96-AFE7-4E58-8D4E-628F5558F219}" destId="{D7BA0945-5B48-463B-B162-ABBAAEC05D47}" srcOrd="0" destOrd="0" presId="urn:microsoft.com/office/officeart/2005/8/layout/default"/>
    <dgm:cxn modelId="{D5435E3C-9F86-4621-B63E-3C8F01D4B613}" srcId="{5DE61BB6-1091-46CD-A757-61750F4DD58B}" destId="{E70D717A-3FF4-4E3D-B61F-8922BAF92FE2}" srcOrd="7" destOrd="0" parTransId="{5DF53906-9829-43B4-9B53-928042594A15}" sibTransId="{EEC14615-BAD4-439F-B1DA-229ADD79E0B1}"/>
    <dgm:cxn modelId="{A296E45F-57B2-4403-A42E-EFBA208CA9AE}" type="presOf" srcId="{633308EE-5970-45E8-9131-3FC574BEA569}" destId="{E1DA2B05-5640-4D3F-B6F0-8BD642377F49}" srcOrd="0" destOrd="0" presId="urn:microsoft.com/office/officeart/2005/8/layout/default"/>
    <dgm:cxn modelId="{F24F9E62-BEF9-4097-96F4-5526F2512083}" srcId="{5DE61BB6-1091-46CD-A757-61750F4DD58B}" destId="{F3E9B0DB-450E-4EB1-AE04-B22AFDBBE5C2}" srcOrd="10" destOrd="0" parTransId="{143F212B-D20E-4C3C-8691-8E3A72EFB993}" sibTransId="{350F33A0-E241-4734-BD8B-24D237D34616}"/>
    <dgm:cxn modelId="{AE777B43-C63A-4113-9CEF-7D27146B3C9C}" srcId="{5DE61BB6-1091-46CD-A757-61750F4DD58B}" destId="{0F257E7D-2E95-407A-B53C-58887639E8B0}" srcOrd="8" destOrd="0" parTransId="{8CBC9D89-50CC-47E2-B5DA-BCC93761756F}" sibTransId="{6BBEC5EB-3FAC-4B17-A759-33E3B03B6D65}"/>
    <dgm:cxn modelId="{90823844-17D7-478A-BAF2-F552A59C074B}" srcId="{5DE61BB6-1091-46CD-A757-61750F4DD58B}" destId="{670CD044-E7B4-45C9-99DE-7BA31A2A9FB9}" srcOrd="2" destOrd="0" parTransId="{5FE4D85A-DEF1-486D-BDCB-E3CDB291D8A5}" sibTransId="{5D86ECC1-BAF5-47FB-9349-19E7CB2FB403}"/>
    <dgm:cxn modelId="{590E934B-7CC5-43C6-824E-F814568147E0}" srcId="{5DE61BB6-1091-46CD-A757-61750F4DD58B}" destId="{B0EC0153-6EAF-49AF-AF29-91B75A7427A0}" srcOrd="5" destOrd="0" parTransId="{90EBE675-A371-4EDF-94E1-D0222616FDF4}" sibTransId="{D6C09DB3-B4D8-478C-AE0B-578318BBC2DB}"/>
    <dgm:cxn modelId="{4FA4E14D-5DED-454E-A0ED-82F6E84C0EB1}" srcId="{5DE61BB6-1091-46CD-A757-61750F4DD58B}" destId="{0B08BF35-4554-4645-8281-457947DF58B8}" srcOrd="9" destOrd="0" parTransId="{05731149-993D-472F-AF9E-3B25CD63710F}" sibTransId="{4C555816-F234-47B7-A0B9-85A2D047FF7D}"/>
    <dgm:cxn modelId="{D9E3B350-D543-4C18-BAEA-A1D607AC056B}" type="presOf" srcId="{0F257E7D-2E95-407A-B53C-58887639E8B0}" destId="{A837FAAB-59FE-4535-86D9-292E955CCF03}" srcOrd="0" destOrd="0" presId="urn:microsoft.com/office/officeart/2005/8/layout/default"/>
    <dgm:cxn modelId="{09478759-0D21-4D1C-8923-A82F3DC04B7F}" type="presOf" srcId="{E70D717A-3FF4-4E3D-B61F-8922BAF92FE2}" destId="{6A4941C8-E8FE-4535-B40E-D0BF672B5025}" srcOrd="0" destOrd="0" presId="urn:microsoft.com/office/officeart/2005/8/layout/default"/>
    <dgm:cxn modelId="{BBBB637A-1AEF-4EDC-BCED-3BE0F7C8891F}" srcId="{5DE61BB6-1091-46CD-A757-61750F4DD58B}" destId="{6BB0D2D6-69A4-4CA2-A472-0D98C9F09852}" srcOrd="1" destOrd="0" parTransId="{6514E058-6BFB-471A-9588-8F4FE82C1890}" sibTransId="{4E0C4A7A-1FBE-4203-A1DF-3F6A9ECF2A67}"/>
    <dgm:cxn modelId="{49F67D7A-657E-4193-94D2-9C84552256DA}" srcId="{5DE61BB6-1091-46CD-A757-61750F4DD58B}" destId="{17FEF36B-3B97-43E6-9848-3A889F0EF092}" srcOrd="12" destOrd="0" parTransId="{996C4D71-A0E4-46A8-B162-DCCAFF87FB84}" sibTransId="{CAB93572-9562-4D59-B73D-9B6FE5F3C625}"/>
    <dgm:cxn modelId="{165CFE7E-D6A8-4C9C-AABC-EC12775F6315}" srcId="{5DE61BB6-1091-46CD-A757-61750F4DD58B}" destId="{5B7D15E0-D09F-4E11-A072-6A9C25116F23}" srcOrd="4" destOrd="0" parTransId="{444537E5-67CB-43D8-8544-F5289BEC4785}" sibTransId="{E50268D6-FE96-4502-9767-A995A07CA26E}"/>
    <dgm:cxn modelId="{08330086-93A0-4284-8B3C-3CC9D53455DA}" srcId="{5DE61BB6-1091-46CD-A757-61750F4DD58B}" destId="{633308EE-5970-45E8-9131-3FC574BEA569}" srcOrd="13" destOrd="0" parTransId="{17106805-F6B6-425F-9310-992B8B7D4E18}" sibTransId="{29211486-97EF-42F6-B15F-A829D7B66D76}"/>
    <dgm:cxn modelId="{5D8367A3-56C1-452C-A21A-016FBDAF9D4E}" type="presOf" srcId="{F6A077CA-F1CC-4CEF-B3C0-E1445071337F}" destId="{F0005874-8E66-4FAC-A75F-9C070B0E2A54}" srcOrd="0" destOrd="0" presId="urn:microsoft.com/office/officeart/2005/8/layout/default"/>
    <dgm:cxn modelId="{8B6887AD-EFB0-4558-822A-3C3C1FE60FDD}" srcId="{5DE61BB6-1091-46CD-A757-61750F4DD58B}" destId="{F6A077CA-F1CC-4CEF-B3C0-E1445071337F}" srcOrd="0" destOrd="0" parTransId="{DF55FDC5-8830-480D-A27D-25D7461ECB37}" sibTransId="{1AFEE531-E879-4E56-9521-BDBDE94A37EC}"/>
    <dgm:cxn modelId="{170E5EB7-F100-4271-A923-562F9CDCC2B1}" type="presOf" srcId="{670CD044-E7B4-45C9-99DE-7BA31A2A9FB9}" destId="{55D89223-9B00-4509-828C-869BBEE68BC7}" srcOrd="0" destOrd="0" presId="urn:microsoft.com/office/officeart/2005/8/layout/default"/>
    <dgm:cxn modelId="{F01619BB-2538-476A-A4C3-59D5DA86C36B}" type="presOf" srcId="{17FEF36B-3B97-43E6-9848-3A889F0EF092}" destId="{672FAD4B-7C27-4075-A118-3E7F1B00D68C}" srcOrd="0" destOrd="0" presId="urn:microsoft.com/office/officeart/2005/8/layout/default"/>
    <dgm:cxn modelId="{1EDF7EBB-799A-4B69-9BD9-4FBA7E5EE685}" type="presOf" srcId="{40FA11EB-E2AA-4E81-904C-6001C5031BF0}" destId="{37496F56-B5A6-450A-8109-86B99B08FFF0}" srcOrd="0" destOrd="0" presId="urn:microsoft.com/office/officeart/2005/8/layout/default"/>
    <dgm:cxn modelId="{7A568AC3-DFBD-4F73-9F5A-E00028E1100D}" type="presOf" srcId="{16A6E42A-3F88-4CC7-A50A-ECF4AFFE1761}" destId="{36E0C907-F2D2-4A47-B984-A42C2AF6C56E}" srcOrd="0" destOrd="0" presId="urn:microsoft.com/office/officeart/2005/8/layout/default"/>
    <dgm:cxn modelId="{BACFE3C7-85F8-4E2C-990C-EC1E8C72C2EA}" type="presOf" srcId="{5B7D15E0-D09F-4E11-A072-6A9C25116F23}" destId="{50589E30-4F76-40A0-8C84-A2E8C7AD8515}" srcOrd="0" destOrd="0" presId="urn:microsoft.com/office/officeart/2005/8/layout/default"/>
    <dgm:cxn modelId="{06DE17D0-B04A-4846-863C-EAFE9739F886}" type="presOf" srcId="{6BB0D2D6-69A4-4CA2-A472-0D98C9F09852}" destId="{757D9F4B-93F7-4AD0-9C48-E0BC2C9993E6}" srcOrd="0" destOrd="0" presId="urn:microsoft.com/office/officeart/2005/8/layout/default"/>
    <dgm:cxn modelId="{814266D1-41F1-4ED3-80AB-BD22CC833411}" type="presOf" srcId="{8492E1CC-67C5-4BF7-838F-D638704D4E45}" destId="{F2813F83-0E7E-41F6-8438-3D9FE46D7FA6}" srcOrd="0" destOrd="0" presId="urn:microsoft.com/office/officeart/2005/8/layout/default"/>
    <dgm:cxn modelId="{4CFF7CD1-9379-4874-AF2C-CBB1E2F29C33}" srcId="{5DE61BB6-1091-46CD-A757-61750F4DD58B}" destId="{40FA11EB-E2AA-4E81-904C-6001C5031BF0}" srcOrd="14" destOrd="0" parTransId="{4F0AFDB4-6206-4719-8DE1-906C00ABFEBD}" sibTransId="{8EE4A1B8-17DD-400B-99D2-9FC8A66867BF}"/>
    <dgm:cxn modelId="{6CD841D9-5135-44F8-88E6-9714F1BCED43}" srcId="{5DE61BB6-1091-46CD-A757-61750F4DD58B}" destId="{0A42AC96-AFE7-4E58-8D4E-628F5558F219}" srcOrd="11" destOrd="0" parTransId="{8E3B06BB-AE29-4601-B92E-571EF03E0873}" sibTransId="{FCB1E27D-C977-4169-B2F3-E170BE746C6D}"/>
    <dgm:cxn modelId="{7CA1DEDF-B755-4404-B41A-5EE53CD63D0E}" type="presOf" srcId="{B0EC0153-6EAF-49AF-AF29-91B75A7427A0}" destId="{EA798127-9B80-4FD4-855B-087DC581D1DB}" srcOrd="0" destOrd="0" presId="urn:microsoft.com/office/officeart/2005/8/layout/default"/>
    <dgm:cxn modelId="{2EB723E0-F780-4AD9-873D-A856C2097B8C}" type="presOf" srcId="{F3E9B0DB-450E-4EB1-AE04-B22AFDBBE5C2}" destId="{35C6338F-7269-4821-B4F0-F6E73BB2C07D}" srcOrd="0" destOrd="0" presId="urn:microsoft.com/office/officeart/2005/8/layout/default"/>
    <dgm:cxn modelId="{DE0183E2-44AA-4A5D-976D-E7652B7AA3CE}" type="presOf" srcId="{5DE61BB6-1091-46CD-A757-61750F4DD58B}" destId="{3F2F7D9E-C378-4006-903C-8B007DE264CC}" srcOrd="0" destOrd="0" presId="urn:microsoft.com/office/officeart/2005/8/layout/default"/>
    <dgm:cxn modelId="{402D05F4-3F1E-4025-B4A2-8E1C4426B1EA}" srcId="{5DE61BB6-1091-46CD-A757-61750F4DD58B}" destId="{16A6E42A-3F88-4CC7-A50A-ECF4AFFE1761}" srcOrd="3" destOrd="0" parTransId="{A35005C3-66DA-44DA-AA03-9361EDBB0C32}" sibTransId="{E65F04FF-5989-4887-968E-6B0640457C07}"/>
    <dgm:cxn modelId="{B7F2CBFC-7444-4955-B0A1-907971CBE913}" type="presOf" srcId="{0B08BF35-4554-4645-8281-457947DF58B8}" destId="{5EF5C140-2D98-4F97-994F-833E5FACE3D8}" srcOrd="0" destOrd="0" presId="urn:microsoft.com/office/officeart/2005/8/layout/default"/>
    <dgm:cxn modelId="{1B708DB9-96D2-41F1-88D7-9AFABD94F27E}" type="presParOf" srcId="{3F2F7D9E-C378-4006-903C-8B007DE264CC}" destId="{F0005874-8E66-4FAC-A75F-9C070B0E2A54}" srcOrd="0" destOrd="0" presId="urn:microsoft.com/office/officeart/2005/8/layout/default"/>
    <dgm:cxn modelId="{1C94E6AD-53CF-48D5-93C3-F47F69C31FEB}" type="presParOf" srcId="{3F2F7D9E-C378-4006-903C-8B007DE264CC}" destId="{1B8C48D2-3D45-474F-AA64-4C3FBE72DC92}" srcOrd="1" destOrd="0" presId="urn:microsoft.com/office/officeart/2005/8/layout/default"/>
    <dgm:cxn modelId="{56E74495-1931-4C8F-94B9-460B02276109}" type="presParOf" srcId="{3F2F7D9E-C378-4006-903C-8B007DE264CC}" destId="{757D9F4B-93F7-4AD0-9C48-E0BC2C9993E6}" srcOrd="2" destOrd="0" presId="urn:microsoft.com/office/officeart/2005/8/layout/default"/>
    <dgm:cxn modelId="{14AAC418-72FE-4060-BF69-9BBA8EBB0A6E}" type="presParOf" srcId="{3F2F7D9E-C378-4006-903C-8B007DE264CC}" destId="{A04046F7-74DD-401C-8973-0D6A0DA0297D}" srcOrd="3" destOrd="0" presId="urn:microsoft.com/office/officeart/2005/8/layout/default"/>
    <dgm:cxn modelId="{B4032B0D-CA01-49F2-A9DE-8AB249CEB1FF}" type="presParOf" srcId="{3F2F7D9E-C378-4006-903C-8B007DE264CC}" destId="{55D89223-9B00-4509-828C-869BBEE68BC7}" srcOrd="4" destOrd="0" presId="urn:microsoft.com/office/officeart/2005/8/layout/default"/>
    <dgm:cxn modelId="{C0784A1B-F9F1-419E-A8E8-3474FDDD345E}" type="presParOf" srcId="{3F2F7D9E-C378-4006-903C-8B007DE264CC}" destId="{C3CD37F3-A76E-493A-890D-D2D8ACE95799}" srcOrd="5" destOrd="0" presId="urn:microsoft.com/office/officeart/2005/8/layout/default"/>
    <dgm:cxn modelId="{40CABB19-8D25-4449-AADA-95419E83D1A1}" type="presParOf" srcId="{3F2F7D9E-C378-4006-903C-8B007DE264CC}" destId="{36E0C907-F2D2-4A47-B984-A42C2AF6C56E}" srcOrd="6" destOrd="0" presId="urn:microsoft.com/office/officeart/2005/8/layout/default"/>
    <dgm:cxn modelId="{7E7E8450-2BF6-45C1-9989-DA84A5C02B5E}" type="presParOf" srcId="{3F2F7D9E-C378-4006-903C-8B007DE264CC}" destId="{E86FBF6A-4B28-4EB3-91E5-DF47E7AA1A70}" srcOrd="7" destOrd="0" presId="urn:microsoft.com/office/officeart/2005/8/layout/default"/>
    <dgm:cxn modelId="{7A566D51-CC3B-489B-BCBD-D687DDDB10C7}" type="presParOf" srcId="{3F2F7D9E-C378-4006-903C-8B007DE264CC}" destId="{50589E30-4F76-40A0-8C84-A2E8C7AD8515}" srcOrd="8" destOrd="0" presId="urn:microsoft.com/office/officeart/2005/8/layout/default"/>
    <dgm:cxn modelId="{F3B478C5-0073-4672-B476-0DAD220CA5BA}" type="presParOf" srcId="{3F2F7D9E-C378-4006-903C-8B007DE264CC}" destId="{169300F3-0B5C-49ED-9026-E2E7F484D917}" srcOrd="9" destOrd="0" presId="urn:microsoft.com/office/officeart/2005/8/layout/default"/>
    <dgm:cxn modelId="{E83AF3D8-7CEB-4D55-A1FE-991E3BB23C6F}" type="presParOf" srcId="{3F2F7D9E-C378-4006-903C-8B007DE264CC}" destId="{EA798127-9B80-4FD4-855B-087DC581D1DB}" srcOrd="10" destOrd="0" presId="urn:microsoft.com/office/officeart/2005/8/layout/default"/>
    <dgm:cxn modelId="{4D2441AB-7E59-4853-A084-B865AD68D543}" type="presParOf" srcId="{3F2F7D9E-C378-4006-903C-8B007DE264CC}" destId="{99E08678-82A1-4663-9BD4-4BE7C45ABD75}" srcOrd="11" destOrd="0" presId="urn:microsoft.com/office/officeart/2005/8/layout/default"/>
    <dgm:cxn modelId="{5183EC8C-4EE7-4539-B31C-19DDA262F21D}" type="presParOf" srcId="{3F2F7D9E-C378-4006-903C-8B007DE264CC}" destId="{F2813F83-0E7E-41F6-8438-3D9FE46D7FA6}" srcOrd="12" destOrd="0" presId="urn:microsoft.com/office/officeart/2005/8/layout/default"/>
    <dgm:cxn modelId="{0C3A3FC0-0E0F-4814-8F6C-98819A4B8288}" type="presParOf" srcId="{3F2F7D9E-C378-4006-903C-8B007DE264CC}" destId="{C59F0122-2AE4-4D32-90C8-3DE74E4A0CFE}" srcOrd="13" destOrd="0" presId="urn:microsoft.com/office/officeart/2005/8/layout/default"/>
    <dgm:cxn modelId="{ACA3ADC6-FACB-4E54-BF31-222D7D746668}" type="presParOf" srcId="{3F2F7D9E-C378-4006-903C-8B007DE264CC}" destId="{6A4941C8-E8FE-4535-B40E-D0BF672B5025}" srcOrd="14" destOrd="0" presId="urn:microsoft.com/office/officeart/2005/8/layout/default"/>
    <dgm:cxn modelId="{B4EC95F5-C62D-4AD0-856A-254ADF949E9C}" type="presParOf" srcId="{3F2F7D9E-C378-4006-903C-8B007DE264CC}" destId="{1AE9C59E-563C-4DFA-AD14-E1454B3C666A}" srcOrd="15" destOrd="0" presId="urn:microsoft.com/office/officeart/2005/8/layout/default"/>
    <dgm:cxn modelId="{ACB3E66A-538A-40C3-BAF6-F237EF3CBCCA}" type="presParOf" srcId="{3F2F7D9E-C378-4006-903C-8B007DE264CC}" destId="{A837FAAB-59FE-4535-86D9-292E955CCF03}" srcOrd="16" destOrd="0" presId="urn:microsoft.com/office/officeart/2005/8/layout/default"/>
    <dgm:cxn modelId="{89B56F52-536F-4A33-BC6B-CCBCF13A55BA}" type="presParOf" srcId="{3F2F7D9E-C378-4006-903C-8B007DE264CC}" destId="{0CADA648-2317-4147-AF8E-26B6FD1A9E90}" srcOrd="17" destOrd="0" presId="urn:microsoft.com/office/officeart/2005/8/layout/default"/>
    <dgm:cxn modelId="{BE545468-2E94-4A71-8FA9-A59BFB911718}" type="presParOf" srcId="{3F2F7D9E-C378-4006-903C-8B007DE264CC}" destId="{5EF5C140-2D98-4F97-994F-833E5FACE3D8}" srcOrd="18" destOrd="0" presId="urn:microsoft.com/office/officeart/2005/8/layout/default"/>
    <dgm:cxn modelId="{5C069E09-BAA5-4D41-9368-B0361BB5B978}" type="presParOf" srcId="{3F2F7D9E-C378-4006-903C-8B007DE264CC}" destId="{88EC5475-3F48-415C-BC2D-4E9D1DB4377F}" srcOrd="19" destOrd="0" presId="urn:microsoft.com/office/officeart/2005/8/layout/default"/>
    <dgm:cxn modelId="{D9F6CB8B-A4AD-4299-A257-E34AC8CC66F8}" type="presParOf" srcId="{3F2F7D9E-C378-4006-903C-8B007DE264CC}" destId="{35C6338F-7269-4821-B4F0-F6E73BB2C07D}" srcOrd="20" destOrd="0" presId="urn:microsoft.com/office/officeart/2005/8/layout/default"/>
    <dgm:cxn modelId="{0EA955BE-41AA-4197-B104-A0CFD748E50C}" type="presParOf" srcId="{3F2F7D9E-C378-4006-903C-8B007DE264CC}" destId="{3111C254-F34F-4EF5-A6AD-A14488E330BF}" srcOrd="21" destOrd="0" presId="urn:microsoft.com/office/officeart/2005/8/layout/default"/>
    <dgm:cxn modelId="{3BDEA173-DFCE-4358-BBCD-23084F625CC8}" type="presParOf" srcId="{3F2F7D9E-C378-4006-903C-8B007DE264CC}" destId="{D7BA0945-5B48-463B-B162-ABBAAEC05D47}" srcOrd="22" destOrd="0" presId="urn:microsoft.com/office/officeart/2005/8/layout/default"/>
    <dgm:cxn modelId="{D1029B06-CEC4-402E-87BA-C07265375CE3}" type="presParOf" srcId="{3F2F7D9E-C378-4006-903C-8B007DE264CC}" destId="{9489C20D-C2E9-4A60-B0EA-989AB5B3765E}" srcOrd="23" destOrd="0" presId="urn:microsoft.com/office/officeart/2005/8/layout/default"/>
    <dgm:cxn modelId="{C6ECA55B-C0E6-4171-9272-4E3E9B602051}" type="presParOf" srcId="{3F2F7D9E-C378-4006-903C-8B007DE264CC}" destId="{672FAD4B-7C27-4075-A118-3E7F1B00D68C}" srcOrd="24" destOrd="0" presId="urn:microsoft.com/office/officeart/2005/8/layout/default"/>
    <dgm:cxn modelId="{095668BD-18BC-412C-9616-77C375FF87F3}" type="presParOf" srcId="{3F2F7D9E-C378-4006-903C-8B007DE264CC}" destId="{B763514A-B0C6-4921-93D3-5291B12398C4}" srcOrd="25" destOrd="0" presId="urn:microsoft.com/office/officeart/2005/8/layout/default"/>
    <dgm:cxn modelId="{C61BAE2B-59CF-4369-AC56-FA897D32B85E}" type="presParOf" srcId="{3F2F7D9E-C378-4006-903C-8B007DE264CC}" destId="{E1DA2B05-5640-4D3F-B6F0-8BD642377F49}" srcOrd="26" destOrd="0" presId="urn:microsoft.com/office/officeart/2005/8/layout/default"/>
    <dgm:cxn modelId="{464F62BF-9814-4B70-B93B-694911BCBE23}" type="presParOf" srcId="{3F2F7D9E-C378-4006-903C-8B007DE264CC}" destId="{330E66F7-0167-4823-86F2-50D8D4D0A5DE}" srcOrd="27" destOrd="0" presId="urn:microsoft.com/office/officeart/2005/8/layout/default"/>
    <dgm:cxn modelId="{09550C30-6A03-477F-92F5-BE04542E9705}" type="presParOf" srcId="{3F2F7D9E-C378-4006-903C-8B007DE264CC}" destId="{37496F56-B5A6-450A-8109-86B99B08FFF0}" srcOrd="2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962F833-8E68-4D42-9CCB-B80362C9854B}" type="doc">
      <dgm:prSet loTypeId="urn:microsoft.com/office/officeart/2005/8/layout/default" loCatId="list" qsTypeId="urn:microsoft.com/office/officeart/2005/8/quickstyle/3d2" qsCatId="3D" csTypeId="urn:microsoft.com/office/officeart/2005/8/colors/accent1_2" csCatId="accent1" phldr="1"/>
      <dgm:spPr/>
      <dgm:t>
        <a:bodyPr/>
        <a:lstStyle/>
        <a:p>
          <a:endParaRPr lang="en-IN"/>
        </a:p>
      </dgm:t>
    </dgm:pt>
    <dgm:pt modelId="{A1228C5A-7172-4F57-A29F-5FB243AC1CC4}">
      <dgm:prSet phldrT="[Text]" custT="1"/>
      <dgm:spPr/>
      <dgm:t>
        <a:bodyPr/>
        <a:lstStyle/>
        <a:p>
          <a:r>
            <a:rPr lang="en-US" sz="1600" b="1" dirty="0">
              <a:latin typeface="Signika" panose="020B0604020202020204" charset="0"/>
            </a:rPr>
            <a:t>Spontaneity</a:t>
          </a:r>
          <a:endParaRPr lang="en-IN" sz="1600" b="1" dirty="0">
            <a:latin typeface="Signika" panose="020B0604020202020204" charset="0"/>
          </a:endParaRPr>
        </a:p>
      </dgm:t>
    </dgm:pt>
    <dgm:pt modelId="{6FECB7DE-4F82-468C-BBBB-002171741A5D}" type="parTrans" cxnId="{ABCB3950-812E-416B-BFE9-CFACCCAD0B51}">
      <dgm:prSet/>
      <dgm:spPr/>
      <dgm:t>
        <a:bodyPr/>
        <a:lstStyle/>
        <a:p>
          <a:endParaRPr lang="en-IN" sz="1600" b="1">
            <a:latin typeface="Signika" panose="020B0604020202020204" charset="0"/>
          </a:endParaRPr>
        </a:p>
      </dgm:t>
    </dgm:pt>
    <dgm:pt modelId="{6C188FBE-A3E2-4FB6-A8BE-08C64D727D9B}" type="sibTrans" cxnId="{ABCB3950-812E-416B-BFE9-CFACCCAD0B51}">
      <dgm:prSet/>
      <dgm:spPr/>
      <dgm:t>
        <a:bodyPr/>
        <a:lstStyle/>
        <a:p>
          <a:endParaRPr lang="en-IN" sz="1600" b="1">
            <a:latin typeface="Signika" panose="020B0604020202020204" charset="0"/>
          </a:endParaRPr>
        </a:p>
      </dgm:t>
    </dgm:pt>
    <dgm:pt modelId="{38D59C34-F03C-49E3-9486-8DF9E48E67D6}">
      <dgm:prSet phldrT="[Text]" custT="1"/>
      <dgm:spPr/>
      <dgm:t>
        <a:bodyPr/>
        <a:lstStyle/>
        <a:p>
          <a:r>
            <a:rPr lang="en-US" sz="1600" b="1" dirty="0">
              <a:latin typeface="Signika" panose="020B0604020202020204" charset="0"/>
            </a:rPr>
            <a:t>Limited Preparation Time</a:t>
          </a:r>
          <a:endParaRPr lang="en-IN" sz="1600" b="1" dirty="0">
            <a:latin typeface="Signika" panose="020B0604020202020204" charset="0"/>
          </a:endParaRPr>
        </a:p>
      </dgm:t>
    </dgm:pt>
    <dgm:pt modelId="{515ACAB2-06D4-48E8-9096-78D026545244}" type="parTrans" cxnId="{D825F14B-16B2-48DC-BEE9-E6C1EE942418}">
      <dgm:prSet/>
      <dgm:spPr/>
      <dgm:t>
        <a:bodyPr/>
        <a:lstStyle/>
        <a:p>
          <a:endParaRPr lang="en-IN" sz="1600" b="1">
            <a:latin typeface="Signika" panose="020B0604020202020204" charset="0"/>
          </a:endParaRPr>
        </a:p>
      </dgm:t>
    </dgm:pt>
    <dgm:pt modelId="{FC17ED3B-3911-4A9D-87B8-93B9105B2DA0}" type="sibTrans" cxnId="{D825F14B-16B2-48DC-BEE9-E6C1EE942418}">
      <dgm:prSet/>
      <dgm:spPr/>
      <dgm:t>
        <a:bodyPr/>
        <a:lstStyle/>
        <a:p>
          <a:endParaRPr lang="en-IN" sz="1600" b="1">
            <a:latin typeface="Signika" panose="020B0604020202020204" charset="0"/>
          </a:endParaRPr>
        </a:p>
      </dgm:t>
    </dgm:pt>
    <dgm:pt modelId="{0584A282-7F04-4A4E-8314-F9260FB64051}">
      <dgm:prSet phldrT="[Text]" custT="1"/>
      <dgm:spPr/>
      <dgm:t>
        <a:bodyPr/>
        <a:lstStyle/>
        <a:p>
          <a:r>
            <a:rPr lang="en-US" sz="1600" b="1" dirty="0">
              <a:latin typeface="Signika" panose="020B0604020202020204" charset="0"/>
            </a:rPr>
            <a:t>Quick Thinking</a:t>
          </a:r>
          <a:endParaRPr lang="en-IN" sz="1600" b="1" dirty="0">
            <a:latin typeface="Signika" panose="020B0604020202020204" charset="0"/>
          </a:endParaRPr>
        </a:p>
      </dgm:t>
    </dgm:pt>
    <dgm:pt modelId="{4666BC3C-18EC-46B9-93B8-96585F779549}" type="parTrans" cxnId="{8D9B0FCA-9832-49F5-BF45-9902CD37ACEC}">
      <dgm:prSet/>
      <dgm:spPr/>
      <dgm:t>
        <a:bodyPr/>
        <a:lstStyle/>
        <a:p>
          <a:endParaRPr lang="en-IN" sz="1600" b="1">
            <a:latin typeface="Signika" panose="020B0604020202020204" charset="0"/>
          </a:endParaRPr>
        </a:p>
      </dgm:t>
    </dgm:pt>
    <dgm:pt modelId="{72625D1D-B434-4123-AED0-E62E0FD1F52D}" type="sibTrans" cxnId="{8D9B0FCA-9832-49F5-BF45-9902CD37ACEC}">
      <dgm:prSet/>
      <dgm:spPr/>
      <dgm:t>
        <a:bodyPr/>
        <a:lstStyle/>
        <a:p>
          <a:endParaRPr lang="en-IN" sz="1600" b="1">
            <a:latin typeface="Signika" panose="020B0604020202020204" charset="0"/>
          </a:endParaRPr>
        </a:p>
      </dgm:t>
    </dgm:pt>
    <dgm:pt modelId="{A75C647D-4ACF-4325-AF44-9566B1DFAE9B}">
      <dgm:prSet phldrT="[Text]" custT="1"/>
      <dgm:spPr/>
      <dgm:t>
        <a:bodyPr/>
        <a:lstStyle/>
        <a:p>
          <a:r>
            <a:rPr lang="en-US" sz="1600" b="1" dirty="0">
              <a:latin typeface="Signika" panose="020B0604020202020204" charset="0"/>
            </a:rPr>
            <a:t>Adaptability</a:t>
          </a:r>
          <a:endParaRPr lang="en-IN" sz="1600" b="1" dirty="0">
            <a:latin typeface="Signika" panose="020B0604020202020204" charset="0"/>
          </a:endParaRPr>
        </a:p>
      </dgm:t>
    </dgm:pt>
    <dgm:pt modelId="{7CCE2A8F-5018-408E-A85B-76C021A55A4B}" type="parTrans" cxnId="{D0222284-54AF-4686-9D5B-8896F83E6822}">
      <dgm:prSet/>
      <dgm:spPr/>
      <dgm:t>
        <a:bodyPr/>
        <a:lstStyle/>
        <a:p>
          <a:endParaRPr lang="en-IN" sz="1600" b="1">
            <a:latin typeface="Signika" panose="020B0604020202020204" charset="0"/>
          </a:endParaRPr>
        </a:p>
      </dgm:t>
    </dgm:pt>
    <dgm:pt modelId="{A8E0B668-8927-42C7-AD25-A51F6BD468FD}" type="sibTrans" cxnId="{D0222284-54AF-4686-9D5B-8896F83E6822}">
      <dgm:prSet/>
      <dgm:spPr/>
      <dgm:t>
        <a:bodyPr/>
        <a:lstStyle/>
        <a:p>
          <a:endParaRPr lang="en-IN" sz="1600" b="1">
            <a:latin typeface="Signika" panose="020B0604020202020204" charset="0"/>
          </a:endParaRPr>
        </a:p>
      </dgm:t>
    </dgm:pt>
    <dgm:pt modelId="{924EFD4C-0444-4618-8B56-CD1C8C894EA0}">
      <dgm:prSet phldrT="[Text]" custT="1"/>
      <dgm:spPr/>
      <dgm:t>
        <a:bodyPr/>
        <a:lstStyle/>
        <a:p>
          <a:r>
            <a:rPr lang="en-US" sz="1600" b="1" dirty="0">
              <a:latin typeface="Signika" panose="020B0604020202020204" charset="0"/>
            </a:rPr>
            <a:t>Clarity &amp; Conciseness</a:t>
          </a:r>
          <a:endParaRPr lang="en-IN" sz="1600" b="1" dirty="0">
            <a:latin typeface="Signika" panose="020B0604020202020204" charset="0"/>
          </a:endParaRPr>
        </a:p>
      </dgm:t>
    </dgm:pt>
    <dgm:pt modelId="{2ED70BB3-130C-4D4A-8E6A-F014E4B51C31}" type="parTrans" cxnId="{0371C7B0-8018-4BA8-8B04-78321B387BD4}">
      <dgm:prSet/>
      <dgm:spPr/>
      <dgm:t>
        <a:bodyPr/>
        <a:lstStyle/>
        <a:p>
          <a:endParaRPr lang="en-IN" sz="1600" b="1">
            <a:latin typeface="Signika" panose="020B0604020202020204" charset="0"/>
          </a:endParaRPr>
        </a:p>
      </dgm:t>
    </dgm:pt>
    <dgm:pt modelId="{E169BA14-82C3-42EF-8610-92A71E7DAA18}" type="sibTrans" cxnId="{0371C7B0-8018-4BA8-8B04-78321B387BD4}">
      <dgm:prSet/>
      <dgm:spPr/>
      <dgm:t>
        <a:bodyPr/>
        <a:lstStyle/>
        <a:p>
          <a:endParaRPr lang="en-IN" sz="1600" b="1">
            <a:latin typeface="Signika" panose="020B0604020202020204" charset="0"/>
          </a:endParaRPr>
        </a:p>
      </dgm:t>
    </dgm:pt>
    <dgm:pt modelId="{F91FA376-058B-403E-A2C8-B2753F4F9AE8}">
      <dgm:prSet phldrT="[Text]" custT="1"/>
      <dgm:spPr/>
      <dgm:t>
        <a:bodyPr/>
        <a:lstStyle/>
        <a:p>
          <a:r>
            <a:rPr lang="en-US" sz="1600" b="1" dirty="0">
              <a:latin typeface="Signika" panose="020B0604020202020204" charset="0"/>
            </a:rPr>
            <a:t>Engagement with the Audience</a:t>
          </a:r>
          <a:endParaRPr lang="en-IN" sz="1600" b="1" dirty="0">
            <a:latin typeface="Signika" panose="020B0604020202020204" charset="0"/>
          </a:endParaRPr>
        </a:p>
      </dgm:t>
    </dgm:pt>
    <dgm:pt modelId="{3B158AC2-91AC-4417-B37F-27A569C229BB}" type="parTrans" cxnId="{48113A79-40AF-4612-9FF3-C0EDACA93EEE}">
      <dgm:prSet/>
      <dgm:spPr/>
      <dgm:t>
        <a:bodyPr/>
        <a:lstStyle/>
        <a:p>
          <a:endParaRPr lang="en-IN" sz="1600" b="1">
            <a:latin typeface="Signika" panose="020B0604020202020204" charset="0"/>
          </a:endParaRPr>
        </a:p>
      </dgm:t>
    </dgm:pt>
    <dgm:pt modelId="{DEC4FF0C-347A-455F-B6E6-51F3ABBE4865}" type="sibTrans" cxnId="{48113A79-40AF-4612-9FF3-C0EDACA93EEE}">
      <dgm:prSet/>
      <dgm:spPr/>
      <dgm:t>
        <a:bodyPr/>
        <a:lstStyle/>
        <a:p>
          <a:endParaRPr lang="en-IN" sz="1600" b="1">
            <a:latin typeface="Signika" panose="020B0604020202020204" charset="0"/>
          </a:endParaRPr>
        </a:p>
      </dgm:t>
    </dgm:pt>
    <dgm:pt modelId="{280E6FC8-5F8A-4D57-A446-8F8C136A42F6}">
      <dgm:prSet phldrT="[Text]" custT="1"/>
      <dgm:spPr/>
      <dgm:t>
        <a:bodyPr/>
        <a:lstStyle/>
        <a:p>
          <a:r>
            <a:rPr lang="en-US" sz="1600" b="1" dirty="0">
              <a:latin typeface="Signika" panose="020B0604020202020204" charset="0"/>
            </a:rPr>
            <a:t>Confidence</a:t>
          </a:r>
          <a:endParaRPr lang="en-IN" sz="1600" b="1" dirty="0">
            <a:latin typeface="Signika" panose="020B0604020202020204" charset="0"/>
          </a:endParaRPr>
        </a:p>
      </dgm:t>
    </dgm:pt>
    <dgm:pt modelId="{7CBE22C8-D122-400C-9197-9B4F78A7F8F5}" type="parTrans" cxnId="{4E4D52AB-04F8-4C9A-9406-2627C87641D9}">
      <dgm:prSet/>
      <dgm:spPr/>
      <dgm:t>
        <a:bodyPr/>
        <a:lstStyle/>
        <a:p>
          <a:endParaRPr lang="en-IN" sz="1600" b="1">
            <a:latin typeface="Signika" panose="020B0604020202020204" charset="0"/>
          </a:endParaRPr>
        </a:p>
      </dgm:t>
    </dgm:pt>
    <dgm:pt modelId="{C1439A31-3B83-4220-933B-7F65D2921DF5}" type="sibTrans" cxnId="{4E4D52AB-04F8-4C9A-9406-2627C87641D9}">
      <dgm:prSet/>
      <dgm:spPr/>
      <dgm:t>
        <a:bodyPr/>
        <a:lstStyle/>
        <a:p>
          <a:endParaRPr lang="en-IN" sz="1600" b="1">
            <a:latin typeface="Signika" panose="020B0604020202020204" charset="0"/>
          </a:endParaRPr>
        </a:p>
      </dgm:t>
    </dgm:pt>
    <dgm:pt modelId="{6840908A-0B8E-4D9E-AEB7-5EFE268E7429}">
      <dgm:prSet phldrT="[Text]" custT="1"/>
      <dgm:spPr/>
      <dgm:t>
        <a:bodyPr/>
        <a:lstStyle/>
        <a:p>
          <a:r>
            <a:rPr lang="en-US" sz="1600" b="1" dirty="0">
              <a:latin typeface="Signika" panose="020B0604020202020204" charset="0"/>
            </a:rPr>
            <a:t>Structured Approach</a:t>
          </a:r>
          <a:endParaRPr lang="en-IN" sz="1600" b="1" dirty="0">
            <a:latin typeface="Signika" panose="020B0604020202020204" charset="0"/>
          </a:endParaRPr>
        </a:p>
      </dgm:t>
    </dgm:pt>
    <dgm:pt modelId="{CE040713-206E-4D32-8EFE-A093959CBD68}" type="parTrans" cxnId="{2CCD6B37-1B95-4A3A-8B07-0CBEB866B49F}">
      <dgm:prSet/>
      <dgm:spPr/>
      <dgm:t>
        <a:bodyPr/>
        <a:lstStyle/>
        <a:p>
          <a:endParaRPr lang="en-IN" sz="1600" b="1">
            <a:latin typeface="Signika" panose="020B0604020202020204" charset="0"/>
          </a:endParaRPr>
        </a:p>
      </dgm:t>
    </dgm:pt>
    <dgm:pt modelId="{B6EA33DF-35E8-4818-A457-B5905CF3A268}" type="sibTrans" cxnId="{2CCD6B37-1B95-4A3A-8B07-0CBEB866B49F}">
      <dgm:prSet/>
      <dgm:spPr/>
      <dgm:t>
        <a:bodyPr/>
        <a:lstStyle/>
        <a:p>
          <a:endParaRPr lang="en-IN" sz="1600" b="1">
            <a:latin typeface="Signika" panose="020B0604020202020204" charset="0"/>
          </a:endParaRPr>
        </a:p>
      </dgm:t>
    </dgm:pt>
    <dgm:pt modelId="{AE161DCC-D159-4C11-ADC1-C85C93F6D59B}">
      <dgm:prSet phldrT="[Text]" custT="1"/>
      <dgm:spPr/>
      <dgm:t>
        <a:bodyPr/>
        <a:lstStyle/>
        <a:p>
          <a:r>
            <a:rPr lang="en-US" sz="1600" b="1" dirty="0">
              <a:latin typeface="Signika" panose="020B0604020202020204" charset="0"/>
            </a:rPr>
            <a:t>Active Listening</a:t>
          </a:r>
          <a:endParaRPr lang="en-IN" sz="1600" b="1" dirty="0">
            <a:latin typeface="Signika" panose="020B0604020202020204" charset="0"/>
          </a:endParaRPr>
        </a:p>
      </dgm:t>
    </dgm:pt>
    <dgm:pt modelId="{B6531A80-60D6-49AE-BFD7-DAF8D8B3E39B}" type="parTrans" cxnId="{EE1179CD-A29A-461B-8106-C69F4DDA5064}">
      <dgm:prSet/>
      <dgm:spPr/>
      <dgm:t>
        <a:bodyPr/>
        <a:lstStyle/>
        <a:p>
          <a:endParaRPr lang="en-IN" sz="1600" b="1">
            <a:latin typeface="Signika" panose="020B0604020202020204" charset="0"/>
          </a:endParaRPr>
        </a:p>
      </dgm:t>
    </dgm:pt>
    <dgm:pt modelId="{52983E19-BA5A-426E-9A7E-25884BC31E61}" type="sibTrans" cxnId="{EE1179CD-A29A-461B-8106-C69F4DDA5064}">
      <dgm:prSet/>
      <dgm:spPr/>
      <dgm:t>
        <a:bodyPr/>
        <a:lstStyle/>
        <a:p>
          <a:endParaRPr lang="en-IN" sz="1600" b="1">
            <a:latin typeface="Signika" panose="020B0604020202020204" charset="0"/>
          </a:endParaRPr>
        </a:p>
      </dgm:t>
    </dgm:pt>
    <dgm:pt modelId="{3CB65BBD-B9B5-45C0-B666-C504A0CC251F}">
      <dgm:prSet phldrT="[Text]" custT="1"/>
      <dgm:spPr/>
      <dgm:t>
        <a:bodyPr/>
        <a:lstStyle/>
        <a:p>
          <a:r>
            <a:rPr lang="en-US" sz="1600" b="1" dirty="0">
              <a:latin typeface="Signika" panose="020B0604020202020204" charset="0"/>
            </a:rPr>
            <a:t>Flexibility</a:t>
          </a:r>
          <a:endParaRPr lang="en-IN" sz="1600" b="1" dirty="0">
            <a:latin typeface="Signika" panose="020B0604020202020204" charset="0"/>
          </a:endParaRPr>
        </a:p>
      </dgm:t>
    </dgm:pt>
    <dgm:pt modelId="{2BD140A8-B0A3-4244-B699-E855F60D9A5B}" type="parTrans" cxnId="{DB5B7DE9-0009-4A90-AE99-E4C446E0FA7C}">
      <dgm:prSet/>
      <dgm:spPr/>
      <dgm:t>
        <a:bodyPr/>
        <a:lstStyle/>
        <a:p>
          <a:endParaRPr lang="en-IN" sz="1600" b="1">
            <a:latin typeface="Signika" panose="020B0604020202020204" charset="0"/>
          </a:endParaRPr>
        </a:p>
      </dgm:t>
    </dgm:pt>
    <dgm:pt modelId="{33B60735-FDC0-414E-B0E7-9067E05EA03C}" type="sibTrans" cxnId="{DB5B7DE9-0009-4A90-AE99-E4C446E0FA7C}">
      <dgm:prSet/>
      <dgm:spPr/>
      <dgm:t>
        <a:bodyPr/>
        <a:lstStyle/>
        <a:p>
          <a:endParaRPr lang="en-IN" sz="1600" b="1">
            <a:latin typeface="Signika" panose="020B0604020202020204" charset="0"/>
          </a:endParaRPr>
        </a:p>
      </dgm:t>
    </dgm:pt>
    <dgm:pt modelId="{0D39ED1F-57FA-4272-9FBA-B40F6DD82E9D}">
      <dgm:prSet phldrT="[Text]" custT="1"/>
      <dgm:spPr/>
      <dgm:t>
        <a:bodyPr/>
        <a:lstStyle/>
        <a:p>
          <a:r>
            <a:rPr lang="en-US" sz="1600" b="1" dirty="0">
              <a:latin typeface="Signika" panose="020B0604020202020204" charset="0"/>
            </a:rPr>
            <a:t>Quick Decision Making</a:t>
          </a:r>
          <a:endParaRPr lang="en-IN" sz="1600" b="1" dirty="0">
            <a:latin typeface="Signika" panose="020B0604020202020204" charset="0"/>
          </a:endParaRPr>
        </a:p>
      </dgm:t>
    </dgm:pt>
    <dgm:pt modelId="{D3499DB4-5313-4CD9-AB20-F63DD0618872}" type="parTrans" cxnId="{FD904C42-78AD-410D-8074-BAC35026FACF}">
      <dgm:prSet/>
      <dgm:spPr/>
      <dgm:t>
        <a:bodyPr/>
        <a:lstStyle/>
        <a:p>
          <a:endParaRPr lang="en-IN" sz="1600" b="1">
            <a:latin typeface="Signika" panose="020B0604020202020204" charset="0"/>
          </a:endParaRPr>
        </a:p>
      </dgm:t>
    </dgm:pt>
    <dgm:pt modelId="{BC1010DA-E08F-4245-8826-9E01D4345DCB}" type="sibTrans" cxnId="{FD904C42-78AD-410D-8074-BAC35026FACF}">
      <dgm:prSet/>
      <dgm:spPr/>
      <dgm:t>
        <a:bodyPr/>
        <a:lstStyle/>
        <a:p>
          <a:endParaRPr lang="en-IN" sz="1600" b="1">
            <a:latin typeface="Signika" panose="020B0604020202020204" charset="0"/>
          </a:endParaRPr>
        </a:p>
      </dgm:t>
    </dgm:pt>
    <dgm:pt modelId="{D34CA18E-7DED-4484-8017-437DD929F05F}">
      <dgm:prSet phldrT="[Text]" custT="1"/>
      <dgm:spPr/>
      <dgm:t>
        <a:bodyPr/>
        <a:lstStyle/>
        <a:p>
          <a:r>
            <a:rPr lang="en-US" sz="1600" b="1" dirty="0">
              <a:latin typeface="Signika" panose="020B0604020202020204" charset="0"/>
            </a:rPr>
            <a:t>Creativity</a:t>
          </a:r>
          <a:endParaRPr lang="en-IN" sz="1600" b="1" dirty="0">
            <a:latin typeface="Signika" panose="020B0604020202020204" charset="0"/>
          </a:endParaRPr>
        </a:p>
      </dgm:t>
    </dgm:pt>
    <dgm:pt modelId="{2F73FA39-F6C3-4A8A-A9D6-A95DF8FF5B1F}" type="parTrans" cxnId="{6578B0E3-79FA-4F95-9A5F-662AB2F3DA8F}">
      <dgm:prSet/>
      <dgm:spPr/>
      <dgm:t>
        <a:bodyPr/>
        <a:lstStyle/>
        <a:p>
          <a:endParaRPr lang="en-IN" sz="1600" b="1">
            <a:latin typeface="Signika" panose="020B0604020202020204" charset="0"/>
          </a:endParaRPr>
        </a:p>
      </dgm:t>
    </dgm:pt>
    <dgm:pt modelId="{875CEA3F-EC21-480A-9985-96BBEDD4A96A}" type="sibTrans" cxnId="{6578B0E3-79FA-4F95-9A5F-662AB2F3DA8F}">
      <dgm:prSet/>
      <dgm:spPr/>
      <dgm:t>
        <a:bodyPr/>
        <a:lstStyle/>
        <a:p>
          <a:endParaRPr lang="en-IN" sz="1600" b="1">
            <a:latin typeface="Signika" panose="020B0604020202020204" charset="0"/>
          </a:endParaRPr>
        </a:p>
      </dgm:t>
    </dgm:pt>
    <dgm:pt modelId="{42506D01-5F33-4924-B168-5AF22ED06FCC}">
      <dgm:prSet phldrT="[Text]" custT="1"/>
      <dgm:spPr/>
      <dgm:t>
        <a:bodyPr/>
        <a:lstStyle/>
        <a:p>
          <a:r>
            <a:rPr lang="en-US" sz="1600" b="1" dirty="0">
              <a:latin typeface="Signika" panose="020B0604020202020204" charset="0"/>
            </a:rPr>
            <a:t>Versatility</a:t>
          </a:r>
          <a:endParaRPr lang="en-IN" sz="1600" b="1" dirty="0">
            <a:latin typeface="Signika" panose="020B0604020202020204" charset="0"/>
          </a:endParaRPr>
        </a:p>
      </dgm:t>
    </dgm:pt>
    <dgm:pt modelId="{01B178B0-203D-439C-BB20-4C5BBBEF2350}" type="parTrans" cxnId="{014398B6-1C71-489A-A972-5E7B7C71F2F1}">
      <dgm:prSet/>
      <dgm:spPr/>
      <dgm:t>
        <a:bodyPr/>
        <a:lstStyle/>
        <a:p>
          <a:endParaRPr lang="en-IN" sz="1600" b="1">
            <a:latin typeface="Signika" panose="020B0604020202020204" charset="0"/>
          </a:endParaRPr>
        </a:p>
      </dgm:t>
    </dgm:pt>
    <dgm:pt modelId="{6B337028-6CC5-4730-BA5C-D3F523C450A5}" type="sibTrans" cxnId="{014398B6-1C71-489A-A972-5E7B7C71F2F1}">
      <dgm:prSet/>
      <dgm:spPr/>
      <dgm:t>
        <a:bodyPr/>
        <a:lstStyle/>
        <a:p>
          <a:endParaRPr lang="en-IN" sz="1600" b="1">
            <a:latin typeface="Signika" panose="020B0604020202020204" charset="0"/>
          </a:endParaRPr>
        </a:p>
      </dgm:t>
    </dgm:pt>
    <dgm:pt modelId="{2EDE4624-9AC0-458B-A7AC-A1ACA105CAED}">
      <dgm:prSet phldrT="[Text]" custT="1"/>
      <dgm:spPr/>
      <dgm:t>
        <a:bodyPr/>
        <a:lstStyle/>
        <a:p>
          <a:r>
            <a:rPr lang="en-US" sz="1600" b="1" dirty="0">
              <a:latin typeface="Signika" panose="020B0604020202020204" charset="0"/>
            </a:rPr>
            <a:t>Real-world Relevance</a:t>
          </a:r>
          <a:endParaRPr lang="en-IN" sz="1600" b="1" dirty="0">
            <a:latin typeface="Signika" panose="020B0604020202020204" charset="0"/>
          </a:endParaRPr>
        </a:p>
      </dgm:t>
    </dgm:pt>
    <dgm:pt modelId="{D7349A09-1A5A-4663-9D22-B2647742A6EE}" type="parTrans" cxnId="{06A7A10C-B8E4-4AA2-B7F8-C66D1661AADA}">
      <dgm:prSet/>
      <dgm:spPr/>
      <dgm:t>
        <a:bodyPr/>
        <a:lstStyle/>
        <a:p>
          <a:endParaRPr lang="en-IN" sz="1600" b="1">
            <a:latin typeface="Signika" panose="020B0604020202020204" charset="0"/>
          </a:endParaRPr>
        </a:p>
      </dgm:t>
    </dgm:pt>
    <dgm:pt modelId="{B3AE3CF1-54CC-4DC8-BE93-098498CB770C}" type="sibTrans" cxnId="{06A7A10C-B8E4-4AA2-B7F8-C66D1661AADA}">
      <dgm:prSet/>
      <dgm:spPr/>
      <dgm:t>
        <a:bodyPr/>
        <a:lstStyle/>
        <a:p>
          <a:endParaRPr lang="en-IN" sz="1600" b="1">
            <a:latin typeface="Signika" panose="020B0604020202020204" charset="0"/>
          </a:endParaRPr>
        </a:p>
      </dgm:t>
    </dgm:pt>
    <dgm:pt modelId="{F97D05CC-B8E6-41F5-8054-E0CCC5CB80EE}" type="pres">
      <dgm:prSet presAssocID="{C962F833-8E68-4D42-9CCB-B80362C9854B}" presName="diagram" presStyleCnt="0">
        <dgm:presLayoutVars>
          <dgm:dir/>
          <dgm:resizeHandles val="exact"/>
        </dgm:presLayoutVars>
      </dgm:prSet>
      <dgm:spPr/>
    </dgm:pt>
    <dgm:pt modelId="{3B08F67D-FE37-4160-8622-8BAA4D721E49}" type="pres">
      <dgm:prSet presAssocID="{A1228C5A-7172-4F57-A29F-5FB243AC1CC4}" presName="node" presStyleLbl="node1" presStyleIdx="0" presStyleCnt="14">
        <dgm:presLayoutVars>
          <dgm:bulletEnabled val="1"/>
        </dgm:presLayoutVars>
      </dgm:prSet>
      <dgm:spPr/>
    </dgm:pt>
    <dgm:pt modelId="{324437B5-AA9C-4B5B-BBC3-96A4AA142589}" type="pres">
      <dgm:prSet presAssocID="{6C188FBE-A3E2-4FB6-A8BE-08C64D727D9B}" presName="sibTrans" presStyleCnt="0"/>
      <dgm:spPr/>
    </dgm:pt>
    <dgm:pt modelId="{C7D4083B-BCA0-4729-ABF4-55611EDA9A64}" type="pres">
      <dgm:prSet presAssocID="{38D59C34-F03C-49E3-9486-8DF9E48E67D6}" presName="node" presStyleLbl="node1" presStyleIdx="1" presStyleCnt="14">
        <dgm:presLayoutVars>
          <dgm:bulletEnabled val="1"/>
        </dgm:presLayoutVars>
      </dgm:prSet>
      <dgm:spPr/>
    </dgm:pt>
    <dgm:pt modelId="{5DB5ED29-681A-442A-9D71-3D5848DF7416}" type="pres">
      <dgm:prSet presAssocID="{FC17ED3B-3911-4A9D-87B8-93B9105B2DA0}" presName="sibTrans" presStyleCnt="0"/>
      <dgm:spPr/>
    </dgm:pt>
    <dgm:pt modelId="{FC578C8B-A2EE-448D-81D3-8BF3DFEB8FD9}" type="pres">
      <dgm:prSet presAssocID="{0584A282-7F04-4A4E-8314-F9260FB64051}" presName="node" presStyleLbl="node1" presStyleIdx="2" presStyleCnt="14">
        <dgm:presLayoutVars>
          <dgm:bulletEnabled val="1"/>
        </dgm:presLayoutVars>
      </dgm:prSet>
      <dgm:spPr/>
    </dgm:pt>
    <dgm:pt modelId="{005D4D12-1E44-4022-AF1C-A5F1F1D6114B}" type="pres">
      <dgm:prSet presAssocID="{72625D1D-B434-4123-AED0-E62E0FD1F52D}" presName="sibTrans" presStyleCnt="0"/>
      <dgm:spPr/>
    </dgm:pt>
    <dgm:pt modelId="{FC733D7A-6849-4804-8C99-871112576C4E}" type="pres">
      <dgm:prSet presAssocID="{A75C647D-4ACF-4325-AF44-9566B1DFAE9B}" presName="node" presStyleLbl="node1" presStyleIdx="3" presStyleCnt="14">
        <dgm:presLayoutVars>
          <dgm:bulletEnabled val="1"/>
        </dgm:presLayoutVars>
      </dgm:prSet>
      <dgm:spPr/>
    </dgm:pt>
    <dgm:pt modelId="{485C9DD6-CFEE-4740-8F00-6484C3B07D7F}" type="pres">
      <dgm:prSet presAssocID="{A8E0B668-8927-42C7-AD25-A51F6BD468FD}" presName="sibTrans" presStyleCnt="0"/>
      <dgm:spPr/>
    </dgm:pt>
    <dgm:pt modelId="{CA8FB0B2-6A76-403B-BACF-01C221D6E280}" type="pres">
      <dgm:prSet presAssocID="{924EFD4C-0444-4618-8B56-CD1C8C894EA0}" presName="node" presStyleLbl="node1" presStyleIdx="4" presStyleCnt="14">
        <dgm:presLayoutVars>
          <dgm:bulletEnabled val="1"/>
        </dgm:presLayoutVars>
      </dgm:prSet>
      <dgm:spPr/>
    </dgm:pt>
    <dgm:pt modelId="{058CB855-14A1-4B45-9CE0-2A923840F16D}" type="pres">
      <dgm:prSet presAssocID="{E169BA14-82C3-42EF-8610-92A71E7DAA18}" presName="sibTrans" presStyleCnt="0"/>
      <dgm:spPr/>
    </dgm:pt>
    <dgm:pt modelId="{AA75154D-00A0-4A1F-81EE-09388A95A115}" type="pres">
      <dgm:prSet presAssocID="{F91FA376-058B-403E-A2C8-B2753F4F9AE8}" presName="node" presStyleLbl="node1" presStyleIdx="5" presStyleCnt="14">
        <dgm:presLayoutVars>
          <dgm:bulletEnabled val="1"/>
        </dgm:presLayoutVars>
      </dgm:prSet>
      <dgm:spPr/>
    </dgm:pt>
    <dgm:pt modelId="{A20A15D9-8826-4FF4-9D88-1454D8318C24}" type="pres">
      <dgm:prSet presAssocID="{DEC4FF0C-347A-455F-B6E6-51F3ABBE4865}" presName="sibTrans" presStyleCnt="0"/>
      <dgm:spPr/>
    </dgm:pt>
    <dgm:pt modelId="{FB9A1025-2FA8-43A3-8A53-D92E958602C2}" type="pres">
      <dgm:prSet presAssocID="{280E6FC8-5F8A-4D57-A446-8F8C136A42F6}" presName="node" presStyleLbl="node1" presStyleIdx="6" presStyleCnt="14">
        <dgm:presLayoutVars>
          <dgm:bulletEnabled val="1"/>
        </dgm:presLayoutVars>
      </dgm:prSet>
      <dgm:spPr/>
    </dgm:pt>
    <dgm:pt modelId="{693DA4BC-34AC-4774-9DDF-63BF98EF9C1C}" type="pres">
      <dgm:prSet presAssocID="{C1439A31-3B83-4220-933B-7F65D2921DF5}" presName="sibTrans" presStyleCnt="0"/>
      <dgm:spPr/>
    </dgm:pt>
    <dgm:pt modelId="{EF65A9DA-C045-4F53-8DDF-C3922E119F43}" type="pres">
      <dgm:prSet presAssocID="{6840908A-0B8E-4D9E-AEB7-5EFE268E7429}" presName="node" presStyleLbl="node1" presStyleIdx="7" presStyleCnt="14">
        <dgm:presLayoutVars>
          <dgm:bulletEnabled val="1"/>
        </dgm:presLayoutVars>
      </dgm:prSet>
      <dgm:spPr/>
    </dgm:pt>
    <dgm:pt modelId="{A555A160-C388-4039-B31D-D9C948B90E25}" type="pres">
      <dgm:prSet presAssocID="{B6EA33DF-35E8-4818-A457-B5905CF3A268}" presName="sibTrans" presStyleCnt="0"/>
      <dgm:spPr/>
    </dgm:pt>
    <dgm:pt modelId="{89DE5C95-8F00-4565-AF92-4147750992EB}" type="pres">
      <dgm:prSet presAssocID="{AE161DCC-D159-4C11-ADC1-C85C93F6D59B}" presName="node" presStyleLbl="node1" presStyleIdx="8" presStyleCnt="14">
        <dgm:presLayoutVars>
          <dgm:bulletEnabled val="1"/>
        </dgm:presLayoutVars>
      </dgm:prSet>
      <dgm:spPr/>
    </dgm:pt>
    <dgm:pt modelId="{9D62D1E4-9D01-4B68-8763-BA4A82F95EAF}" type="pres">
      <dgm:prSet presAssocID="{52983E19-BA5A-426E-9A7E-25884BC31E61}" presName="sibTrans" presStyleCnt="0"/>
      <dgm:spPr/>
    </dgm:pt>
    <dgm:pt modelId="{AF06E5F0-7F2D-41B6-9616-27496ADC0557}" type="pres">
      <dgm:prSet presAssocID="{3CB65BBD-B9B5-45C0-B666-C504A0CC251F}" presName="node" presStyleLbl="node1" presStyleIdx="9" presStyleCnt="14">
        <dgm:presLayoutVars>
          <dgm:bulletEnabled val="1"/>
        </dgm:presLayoutVars>
      </dgm:prSet>
      <dgm:spPr/>
    </dgm:pt>
    <dgm:pt modelId="{3B4113B1-1072-40F3-8296-8A1149C36731}" type="pres">
      <dgm:prSet presAssocID="{33B60735-FDC0-414E-B0E7-9067E05EA03C}" presName="sibTrans" presStyleCnt="0"/>
      <dgm:spPr/>
    </dgm:pt>
    <dgm:pt modelId="{DD2B2453-17CC-4B05-94A6-ED6DADD3D705}" type="pres">
      <dgm:prSet presAssocID="{0D39ED1F-57FA-4272-9FBA-B40F6DD82E9D}" presName="node" presStyleLbl="node1" presStyleIdx="10" presStyleCnt="14">
        <dgm:presLayoutVars>
          <dgm:bulletEnabled val="1"/>
        </dgm:presLayoutVars>
      </dgm:prSet>
      <dgm:spPr/>
    </dgm:pt>
    <dgm:pt modelId="{87F9D952-AAA5-472F-A238-159580B6CB5C}" type="pres">
      <dgm:prSet presAssocID="{BC1010DA-E08F-4245-8826-9E01D4345DCB}" presName="sibTrans" presStyleCnt="0"/>
      <dgm:spPr/>
    </dgm:pt>
    <dgm:pt modelId="{A36B6B85-3FA9-4FFF-972C-CAC11EEE652E}" type="pres">
      <dgm:prSet presAssocID="{D34CA18E-7DED-4484-8017-437DD929F05F}" presName="node" presStyleLbl="node1" presStyleIdx="11" presStyleCnt="14">
        <dgm:presLayoutVars>
          <dgm:bulletEnabled val="1"/>
        </dgm:presLayoutVars>
      </dgm:prSet>
      <dgm:spPr/>
    </dgm:pt>
    <dgm:pt modelId="{8CC044CF-0A9C-4583-BB01-8C89109FF182}" type="pres">
      <dgm:prSet presAssocID="{875CEA3F-EC21-480A-9985-96BBEDD4A96A}" presName="sibTrans" presStyleCnt="0"/>
      <dgm:spPr/>
    </dgm:pt>
    <dgm:pt modelId="{6D1F6F65-7033-4D32-A633-ABC2FCADBA63}" type="pres">
      <dgm:prSet presAssocID="{42506D01-5F33-4924-B168-5AF22ED06FCC}" presName="node" presStyleLbl="node1" presStyleIdx="12" presStyleCnt="14">
        <dgm:presLayoutVars>
          <dgm:bulletEnabled val="1"/>
        </dgm:presLayoutVars>
      </dgm:prSet>
      <dgm:spPr/>
    </dgm:pt>
    <dgm:pt modelId="{13BFA96E-C330-498A-A960-B1F9B45514F8}" type="pres">
      <dgm:prSet presAssocID="{6B337028-6CC5-4730-BA5C-D3F523C450A5}" presName="sibTrans" presStyleCnt="0"/>
      <dgm:spPr/>
    </dgm:pt>
    <dgm:pt modelId="{BDCA4DFE-2DC4-46A0-87EE-6A884224AF38}" type="pres">
      <dgm:prSet presAssocID="{2EDE4624-9AC0-458B-A7AC-A1ACA105CAED}" presName="node" presStyleLbl="node1" presStyleIdx="13" presStyleCnt="14">
        <dgm:presLayoutVars>
          <dgm:bulletEnabled val="1"/>
        </dgm:presLayoutVars>
      </dgm:prSet>
      <dgm:spPr/>
    </dgm:pt>
  </dgm:ptLst>
  <dgm:cxnLst>
    <dgm:cxn modelId="{06A7A10C-B8E4-4AA2-B7F8-C66D1661AADA}" srcId="{C962F833-8E68-4D42-9CCB-B80362C9854B}" destId="{2EDE4624-9AC0-458B-A7AC-A1ACA105CAED}" srcOrd="13" destOrd="0" parTransId="{D7349A09-1A5A-4663-9D22-B2647742A6EE}" sibTransId="{B3AE3CF1-54CC-4DC8-BE93-098498CB770C}"/>
    <dgm:cxn modelId="{40A1E61C-0DC3-4EE0-8EEA-9C99F9292B6D}" type="presOf" srcId="{A75C647D-4ACF-4325-AF44-9566B1DFAE9B}" destId="{FC733D7A-6849-4804-8C99-871112576C4E}" srcOrd="0" destOrd="0" presId="urn:microsoft.com/office/officeart/2005/8/layout/default"/>
    <dgm:cxn modelId="{F00BA91E-7CD9-43FA-9EF9-7316E7D4B593}" type="presOf" srcId="{A1228C5A-7172-4F57-A29F-5FB243AC1CC4}" destId="{3B08F67D-FE37-4160-8622-8BAA4D721E49}" srcOrd="0" destOrd="0" presId="urn:microsoft.com/office/officeart/2005/8/layout/default"/>
    <dgm:cxn modelId="{B4499D26-F54C-42A3-9947-92E287B46981}" type="presOf" srcId="{D34CA18E-7DED-4484-8017-437DD929F05F}" destId="{A36B6B85-3FA9-4FFF-972C-CAC11EEE652E}" srcOrd="0" destOrd="0" presId="urn:microsoft.com/office/officeart/2005/8/layout/default"/>
    <dgm:cxn modelId="{2CCD6B37-1B95-4A3A-8B07-0CBEB866B49F}" srcId="{C962F833-8E68-4D42-9CCB-B80362C9854B}" destId="{6840908A-0B8E-4D9E-AEB7-5EFE268E7429}" srcOrd="7" destOrd="0" parTransId="{CE040713-206E-4D32-8EFE-A093959CBD68}" sibTransId="{B6EA33DF-35E8-4818-A457-B5905CF3A268}"/>
    <dgm:cxn modelId="{395A7C3C-935F-4418-A85C-D3ED98A7AAB4}" type="presOf" srcId="{0D39ED1F-57FA-4272-9FBA-B40F6DD82E9D}" destId="{DD2B2453-17CC-4B05-94A6-ED6DADD3D705}" srcOrd="0" destOrd="0" presId="urn:microsoft.com/office/officeart/2005/8/layout/default"/>
    <dgm:cxn modelId="{FD904C42-78AD-410D-8074-BAC35026FACF}" srcId="{C962F833-8E68-4D42-9CCB-B80362C9854B}" destId="{0D39ED1F-57FA-4272-9FBA-B40F6DD82E9D}" srcOrd="10" destOrd="0" parTransId="{D3499DB4-5313-4CD9-AB20-F63DD0618872}" sibTransId="{BC1010DA-E08F-4245-8826-9E01D4345DCB}"/>
    <dgm:cxn modelId="{1A621B43-9AB0-422B-9D3D-A1E788F71212}" type="presOf" srcId="{F91FA376-058B-403E-A2C8-B2753F4F9AE8}" destId="{AA75154D-00A0-4A1F-81EE-09388A95A115}" srcOrd="0" destOrd="0" presId="urn:microsoft.com/office/officeart/2005/8/layout/default"/>
    <dgm:cxn modelId="{D825F14B-16B2-48DC-BEE9-E6C1EE942418}" srcId="{C962F833-8E68-4D42-9CCB-B80362C9854B}" destId="{38D59C34-F03C-49E3-9486-8DF9E48E67D6}" srcOrd="1" destOrd="0" parTransId="{515ACAB2-06D4-48E8-9096-78D026545244}" sibTransId="{FC17ED3B-3911-4A9D-87B8-93B9105B2DA0}"/>
    <dgm:cxn modelId="{ABCB3950-812E-416B-BFE9-CFACCCAD0B51}" srcId="{C962F833-8E68-4D42-9CCB-B80362C9854B}" destId="{A1228C5A-7172-4F57-A29F-5FB243AC1CC4}" srcOrd="0" destOrd="0" parTransId="{6FECB7DE-4F82-468C-BBBB-002171741A5D}" sibTransId="{6C188FBE-A3E2-4FB6-A8BE-08C64D727D9B}"/>
    <dgm:cxn modelId="{D0947E71-E536-4958-9CA6-03DAF1E38986}" type="presOf" srcId="{280E6FC8-5F8A-4D57-A446-8F8C136A42F6}" destId="{FB9A1025-2FA8-43A3-8A53-D92E958602C2}" srcOrd="0" destOrd="0" presId="urn:microsoft.com/office/officeart/2005/8/layout/default"/>
    <dgm:cxn modelId="{93452555-F195-4C72-ABAB-8780E0E5A88C}" type="presOf" srcId="{AE161DCC-D159-4C11-ADC1-C85C93F6D59B}" destId="{89DE5C95-8F00-4565-AF92-4147750992EB}" srcOrd="0" destOrd="0" presId="urn:microsoft.com/office/officeart/2005/8/layout/default"/>
    <dgm:cxn modelId="{48113A79-40AF-4612-9FF3-C0EDACA93EEE}" srcId="{C962F833-8E68-4D42-9CCB-B80362C9854B}" destId="{F91FA376-058B-403E-A2C8-B2753F4F9AE8}" srcOrd="5" destOrd="0" parTransId="{3B158AC2-91AC-4417-B37F-27A569C229BB}" sibTransId="{DEC4FF0C-347A-455F-B6E6-51F3ABBE4865}"/>
    <dgm:cxn modelId="{5071857E-5CE6-461B-9E21-EA1ADA279C50}" type="presOf" srcId="{924EFD4C-0444-4618-8B56-CD1C8C894EA0}" destId="{CA8FB0B2-6A76-403B-BACF-01C221D6E280}" srcOrd="0" destOrd="0" presId="urn:microsoft.com/office/officeart/2005/8/layout/default"/>
    <dgm:cxn modelId="{D0222284-54AF-4686-9D5B-8896F83E6822}" srcId="{C962F833-8E68-4D42-9CCB-B80362C9854B}" destId="{A75C647D-4ACF-4325-AF44-9566B1DFAE9B}" srcOrd="3" destOrd="0" parTransId="{7CCE2A8F-5018-408E-A85B-76C021A55A4B}" sibTransId="{A8E0B668-8927-42C7-AD25-A51F6BD468FD}"/>
    <dgm:cxn modelId="{4E4D52AB-04F8-4C9A-9406-2627C87641D9}" srcId="{C962F833-8E68-4D42-9CCB-B80362C9854B}" destId="{280E6FC8-5F8A-4D57-A446-8F8C136A42F6}" srcOrd="6" destOrd="0" parTransId="{7CBE22C8-D122-400C-9197-9B4F78A7F8F5}" sibTransId="{C1439A31-3B83-4220-933B-7F65D2921DF5}"/>
    <dgm:cxn modelId="{0705E1AD-4C31-46A4-9FC4-4A0E286DFF0E}" type="presOf" srcId="{38D59C34-F03C-49E3-9486-8DF9E48E67D6}" destId="{C7D4083B-BCA0-4729-ABF4-55611EDA9A64}" srcOrd="0" destOrd="0" presId="urn:microsoft.com/office/officeart/2005/8/layout/default"/>
    <dgm:cxn modelId="{0371C7B0-8018-4BA8-8B04-78321B387BD4}" srcId="{C962F833-8E68-4D42-9CCB-B80362C9854B}" destId="{924EFD4C-0444-4618-8B56-CD1C8C894EA0}" srcOrd="4" destOrd="0" parTransId="{2ED70BB3-130C-4D4A-8E6A-F014E4B51C31}" sibTransId="{E169BA14-82C3-42EF-8610-92A71E7DAA18}"/>
    <dgm:cxn modelId="{014398B6-1C71-489A-A972-5E7B7C71F2F1}" srcId="{C962F833-8E68-4D42-9CCB-B80362C9854B}" destId="{42506D01-5F33-4924-B168-5AF22ED06FCC}" srcOrd="12" destOrd="0" parTransId="{01B178B0-203D-439C-BB20-4C5BBBEF2350}" sibTransId="{6B337028-6CC5-4730-BA5C-D3F523C450A5}"/>
    <dgm:cxn modelId="{2049A2C8-D76B-46C1-BEC0-D6E8E8C4C2A7}" type="presOf" srcId="{2EDE4624-9AC0-458B-A7AC-A1ACA105CAED}" destId="{BDCA4DFE-2DC4-46A0-87EE-6A884224AF38}" srcOrd="0" destOrd="0" presId="urn:microsoft.com/office/officeart/2005/8/layout/default"/>
    <dgm:cxn modelId="{8D9B0FCA-9832-49F5-BF45-9902CD37ACEC}" srcId="{C962F833-8E68-4D42-9CCB-B80362C9854B}" destId="{0584A282-7F04-4A4E-8314-F9260FB64051}" srcOrd="2" destOrd="0" parTransId="{4666BC3C-18EC-46B9-93B8-96585F779549}" sibTransId="{72625D1D-B434-4123-AED0-E62E0FD1F52D}"/>
    <dgm:cxn modelId="{EE1179CD-A29A-461B-8106-C69F4DDA5064}" srcId="{C962F833-8E68-4D42-9CCB-B80362C9854B}" destId="{AE161DCC-D159-4C11-ADC1-C85C93F6D59B}" srcOrd="8" destOrd="0" parTransId="{B6531A80-60D6-49AE-BFD7-DAF8D8B3E39B}" sibTransId="{52983E19-BA5A-426E-9A7E-25884BC31E61}"/>
    <dgm:cxn modelId="{4E1718D1-9297-41F0-9FF5-EC8D48AB21CE}" type="presOf" srcId="{0584A282-7F04-4A4E-8314-F9260FB64051}" destId="{FC578C8B-A2EE-448D-81D3-8BF3DFEB8FD9}" srcOrd="0" destOrd="0" presId="urn:microsoft.com/office/officeart/2005/8/layout/default"/>
    <dgm:cxn modelId="{53D201E1-0FB7-4E39-9B7F-78451D33030E}" type="presOf" srcId="{42506D01-5F33-4924-B168-5AF22ED06FCC}" destId="{6D1F6F65-7033-4D32-A633-ABC2FCADBA63}" srcOrd="0" destOrd="0" presId="urn:microsoft.com/office/officeart/2005/8/layout/default"/>
    <dgm:cxn modelId="{6578B0E3-79FA-4F95-9A5F-662AB2F3DA8F}" srcId="{C962F833-8E68-4D42-9CCB-B80362C9854B}" destId="{D34CA18E-7DED-4484-8017-437DD929F05F}" srcOrd="11" destOrd="0" parTransId="{2F73FA39-F6C3-4A8A-A9D6-A95DF8FF5B1F}" sibTransId="{875CEA3F-EC21-480A-9985-96BBEDD4A96A}"/>
    <dgm:cxn modelId="{1F9125E4-D576-44E0-9B2A-0B20BB239ACF}" type="presOf" srcId="{6840908A-0B8E-4D9E-AEB7-5EFE268E7429}" destId="{EF65A9DA-C045-4F53-8DDF-C3922E119F43}" srcOrd="0" destOrd="0" presId="urn:microsoft.com/office/officeart/2005/8/layout/default"/>
    <dgm:cxn modelId="{DB5B7DE9-0009-4A90-AE99-E4C446E0FA7C}" srcId="{C962F833-8E68-4D42-9CCB-B80362C9854B}" destId="{3CB65BBD-B9B5-45C0-B666-C504A0CC251F}" srcOrd="9" destOrd="0" parTransId="{2BD140A8-B0A3-4244-B699-E855F60D9A5B}" sibTransId="{33B60735-FDC0-414E-B0E7-9067E05EA03C}"/>
    <dgm:cxn modelId="{F88B27F2-E3E0-4D50-90A2-8C4E3F0CF77B}" type="presOf" srcId="{3CB65BBD-B9B5-45C0-B666-C504A0CC251F}" destId="{AF06E5F0-7F2D-41B6-9616-27496ADC0557}" srcOrd="0" destOrd="0" presId="urn:microsoft.com/office/officeart/2005/8/layout/default"/>
    <dgm:cxn modelId="{8C2C77FE-782D-4649-B09A-D27EECF3EB54}" type="presOf" srcId="{C962F833-8E68-4D42-9CCB-B80362C9854B}" destId="{F97D05CC-B8E6-41F5-8054-E0CCC5CB80EE}" srcOrd="0" destOrd="0" presId="urn:microsoft.com/office/officeart/2005/8/layout/default"/>
    <dgm:cxn modelId="{C1D863F8-7068-4717-B99D-34A10A751C51}" type="presParOf" srcId="{F97D05CC-B8E6-41F5-8054-E0CCC5CB80EE}" destId="{3B08F67D-FE37-4160-8622-8BAA4D721E49}" srcOrd="0" destOrd="0" presId="urn:microsoft.com/office/officeart/2005/8/layout/default"/>
    <dgm:cxn modelId="{67FC93A7-64C2-49B8-AF94-FA90E1A9EE23}" type="presParOf" srcId="{F97D05CC-B8E6-41F5-8054-E0CCC5CB80EE}" destId="{324437B5-AA9C-4B5B-BBC3-96A4AA142589}" srcOrd="1" destOrd="0" presId="urn:microsoft.com/office/officeart/2005/8/layout/default"/>
    <dgm:cxn modelId="{8EAE1A9F-6A99-4330-9E5D-A761670ABDD3}" type="presParOf" srcId="{F97D05CC-B8E6-41F5-8054-E0CCC5CB80EE}" destId="{C7D4083B-BCA0-4729-ABF4-55611EDA9A64}" srcOrd="2" destOrd="0" presId="urn:microsoft.com/office/officeart/2005/8/layout/default"/>
    <dgm:cxn modelId="{96BAD198-F4C0-45F5-8BCD-306D8B0BED70}" type="presParOf" srcId="{F97D05CC-B8E6-41F5-8054-E0CCC5CB80EE}" destId="{5DB5ED29-681A-442A-9D71-3D5848DF7416}" srcOrd="3" destOrd="0" presId="urn:microsoft.com/office/officeart/2005/8/layout/default"/>
    <dgm:cxn modelId="{FE2F8813-74A4-45A7-9D8B-335934C10DAF}" type="presParOf" srcId="{F97D05CC-B8E6-41F5-8054-E0CCC5CB80EE}" destId="{FC578C8B-A2EE-448D-81D3-8BF3DFEB8FD9}" srcOrd="4" destOrd="0" presId="urn:microsoft.com/office/officeart/2005/8/layout/default"/>
    <dgm:cxn modelId="{5C2A39F5-9A15-4B4D-B0DA-246338FE5E17}" type="presParOf" srcId="{F97D05CC-B8E6-41F5-8054-E0CCC5CB80EE}" destId="{005D4D12-1E44-4022-AF1C-A5F1F1D6114B}" srcOrd="5" destOrd="0" presId="urn:microsoft.com/office/officeart/2005/8/layout/default"/>
    <dgm:cxn modelId="{A90FA149-AE53-40EF-9799-D194C8542908}" type="presParOf" srcId="{F97D05CC-B8E6-41F5-8054-E0CCC5CB80EE}" destId="{FC733D7A-6849-4804-8C99-871112576C4E}" srcOrd="6" destOrd="0" presId="urn:microsoft.com/office/officeart/2005/8/layout/default"/>
    <dgm:cxn modelId="{8703C5D0-0E55-43F2-A0DE-2227D75CF35E}" type="presParOf" srcId="{F97D05CC-B8E6-41F5-8054-E0CCC5CB80EE}" destId="{485C9DD6-CFEE-4740-8F00-6484C3B07D7F}" srcOrd="7" destOrd="0" presId="urn:microsoft.com/office/officeart/2005/8/layout/default"/>
    <dgm:cxn modelId="{9E12776D-09BF-4CF8-BF9C-663752C2C79B}" type="presParOf" srcId="{F97D05CC-B8E6-41F5-8054-E0CCC5CB80EE}" destId="{CA8FB0B2-6A76-403B-BACF-01C221D6E280}" srcOrd="8" destOrd="0" presId="urn:microsoft.com/office/officeart/2005/8/layout/default"/>
    <dgm:cxn modelId="{8C35F7B6-BE98-421D-91BF-226F2368FC3F}" type="presParOf" srcId="{F97D05CC-B8E6-41F5-8054-E0CCC5CB80EE}" destId="{058CB855-14A1-4B45-9CE0-2A923840F16D}" srcOrd="9" destOrd="0" presId="urn:microsoft.com/office/officeart/2005/8/layout/default"/>
    <dgm:cxn modelId="{1E20AA40-DC6D-45CE-A054-175698CB4C75}" type="presParOf" srcId="{F97D05CC-B8E6-41F5-8054-E0CCC5CB80EE}" destId="{AA75154D-00A0-4A1F-81EE-09388A95A115}" srcOrd="10" destOrd="0" presId="urn:microsoft.com/office/officeart/2005/8/layout/default"/>
    <dgm:cxn modelId="{31B915CC-E222-4EAD-A541-C33B7E8400B7}" type="presParOf" srcId="{F97D05CC-B8E6-41F5-8054-E0CCC5CB80EE}" destId="{A20A15D9-8826-4FF4-9D88-1454D8318C24}" srcOrd="11" destOrd="0" presId="urn:microsoft.com/office/officeart/2005/8/layout/default"/>
    <dgm:cxn modelId="{12783695-6E44-4E35-99E3-78E08E3E5CD7}" type="presParOf" srcId="{F97D05CC-B8E6-41F5-8054-E0CCC5CB80EE}" destId="{FB9A1025-2FA8-43A3-8A53-D92E958602C2}" srcOrd="12" destOrd="0" presId="urn:microsoft.com/office/officeart/2005/8/layout/default"/>
    <dgm:cxn modelId="{99E02FE2-BF33-4A3E-AA8A-7FB6173FE204}" type="presParOf" srcId="{F97D05CC-B8E6-41F5-8054-E0CCC5CB80EE}" destId="{693DA4BC-34AC-4774-9DDF-63BF98EF9C1C}" srcOrd="13" destOrd="0" presId="urn:microsoft.com/office/officeart/2005/8/layout/default"/>
    <dgm:cxn modelId="{4AB8935C-0853-4A11-84D4-977D31623E6C}" type="presParOf" srcId="{F97D05CC-B8E6-41F5-8054-E0CCC5CB80EE}" destId="{EF65A9DA-C045-4F53-8DDF-C3922E119F43}" srcOrd="14" destOrd="0" presId="urn:microsoft.com/office/officeart/2005/8/layout/default"/>
    <dgm:cxn modelId="{9C611AAA-07DB-4E1E-9EE1-70A38DF306AE}" type="presParOf" srcId="{F97D05CC-B8E6-41F5-8054-E0CCC5CB80EE}" destId="{A555A160-C388-4039-B31D-D9C948B90E25}" srcOrd="15" destOrd="0" presId="urn:microsoft.com/office/officeart/2005/8/layout/default"/>
    <dgm:cxn modelId="{D5916B92-DBAD-41BA-ACE2-4CE509DA8CF8}" type="presParOf" srcId="{F97D05CC-B8E6-41F5-8054-E0CCC5CB80EE}" destId="{89DE5C95-8F00-4565-AF92-4147750992EB}" srcOrd="16" destOrd="0" presId="urn:microsoft.com/office/officeart/2005/8/layout/default"/>
    <dgm:cxn modelId="{8BB9BA8B-CD99-4ACB-A7D5-77C204F5333F}" type="presParOf" srcId="{F97D05CC-B8E6-41F5-8054-E0CCC5CB80EE}" destId="{9D62D1E4-9D01-4B68-8763-BA4A82F95EAF}" srcOrd="17" destOrd="0" presId="urn:microsoft.com/office/officeart/2005/8/layout/default"/>
    <dgm:cxn modelId="{6EB3827D-B23B-4AAE-BEA5-6E0498AA9553}" type="presParOf" srcId="{F97D05CC-B8E6-41F5-8054-E0CCC5CB80EE}" destId="{AF06E5F0-7F2D-41B6-9616-27496ADC0557}" srcOrd="18" destOrd="0" presId="urn:microsoft.com/office/officeart/2005/8/layout/default"/>
    <dgm:cxn modelId="{EC90A7A7-7F64-4D5C-AC09-C821990EA711}" type="presParOf" srcId="{F97D05CC-B8E6-41F5-8054-E0CCC5CB80EE}" destId="{3B4113B1-1072-40F3-8296-8A1149C36731}" srcOrd="19" destOrd="0" presId="urn:microsoft.com/office/officeart/2005/8/layout/default"/>
    <dgm:cxn modelId="{37F5A7DA-0B91-4D16-AAEA-AA63FC19C964}" type="presParOf" srcId="{F97D05CC-B8E6-41F5-8054-E0CCC5CB80EE}" destId="{DD2B2453-17CC-4B05-94A6-ED6DADD3D705}" srcOrd="20" destOrd="0" presId="urn:microsoft.com/office/officeart/2005/8/layout/default"/>
    <dgm:cxn modelId="{2A57BFD9-E9F9-4443-9480-D2CB7D34F900}" type="presParOf" srcId="{F97D05CC-B8E6-41F5-8054-E0CCC5CB80EE}" destId="{87F9D952-AAA5-472F-A238-159580B6CB5C}" srcOrd="21" destOrd="0" presId="urn:microsoft.com/office/officeart/2005/8/layout/default"/>
    <dgm:cxn modelId="{24B3E498-DC37-4E86-9DBC-D15CA33B90E0}" type="presParOf" srcId="{F97D05CC-B8E6-41F5-8054-E0CCC5CB80EE}" destId="{A36B6B85-3FA9-4FFF-972C-CAC11EEE652E}" srcOrd="22" destOrd="0" presId="urn:microsoft.com/office/officeart/2005/8/layout/default"/>
    <dgm:cxn modelId="{61CE97D2-036A-40BC-9B78-5F34BF20C71A}" type="presParOf" srcId="{F97D05CC-B8E6-41F5-8054-E0CCC5CB80EE}" destId="{8CC044CF-0A9C-4583-BB01-8C89109FF182}" srcOrd="23" destOrd="0" presId="urn:microsoft.com/office/officeart/2005/8/layout/default"/>
    <dgm:cxn modelId="{2A9164E6-B6C7-42E1-BACE-061EE6B44191}" type="presParOf" srcId="{F97D05CC-B8E6-41F5-8054-E0CCC5CB80EE}" destId="{6D1F6F65-7033-4D32-A633-ABC2FCADBA63}" srcOrd="24" destOrd="0" presId="urn:microsoft.com/office/officeart/2005/8/layout/default"/>
    <dgm:cxn modelId="{5E9B9571-0CFB-47F9-87EE-4A6E40AA3088}" type="presParOf" srcId="{F97D05CC-B8E6-41F5-8054-E0CCC5CB80EE}" destId="{13BFA96E-C330-498A-A960-B1F9B45514F8}" srcOrd="25" destOrd="0" presId="urn:microsoft.com/office/officeart/2005/8/layout/default"/>
    <dgm:cxn modelId="{6132C802-3AED-441C-BC6D-326877F442BA}" type="presParOf" srcId="{F97D05CC-B8E6-41F5-8054-E0CCC5CB80EE}" destId="{BDCA4DFE-2DC4-46A0-87EE-6A884224AF38}" srcOrd="2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F516107-E697-40AC-AF07-7A6D873DC728}"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A62C0692-0E0D-4972-9A32-41B4DB06D0C1}">
      <dgm:prSet phldrT="[Text]" custT="1"/>
      <dgm:spPr/>
      <dgm:t>
        <a:bodyPr/>
        <a:lstStyle/>
        <a:p>
          <a:r>
            <a:rPr lang="en-US" sz="1800" dirty="0">
              <a:latin typeface="Signika" panose="020B0604020202020204" charset="0"/>
            </a:rPr>
            <a:t>Professional Growth</a:t>
          </a:r>
          <a:endParaRPr lang="en-IN" sz="1800" dirty="0">
            <a:latin typeface="Signika" panose="020B0604020202020204" charset="0"/>
          </a:endParaRPr>
        </a:p>
      </dgm:t>
    </dgm:pt>
    <dgm:pt modelId="{80E07826-0C0F-4D58-89A6-755211806F11}" type="parTrans" cxnId="{210D97A4-77BD-4E30-8956-E97CB895C634}">
      <dgm:prSet/>
      <dgm:spPr/>
      <dgm:t>
        <a:bodyPr/>
        <a:lstStyle/>
        <a:p>
          <a:endParaRPr lang="en-IN" sz="1800">
            <a:latin typeface="Signika" panose="020B0604020202020204" charset="0"/>
          </a:endParaRPr>
        </a:p>
      </dgm:t>
    </dgm:pt>
    <dgm:pt modelId="{90909114-1B38-45C5-AC1F-E0225884FA30}" type="sibTrans" cxnId="{210D97A4-77BD-4E30-8956-E97CB895C634}">
      <dgm:prSet/>
      <dgm:spPr/>
      <dgm:t>
        <a:bodyPr/>
        <a:lstStyle/>
        <a:p>
          <a:endParaRPr lang="en-IN" sz="1800">
            <a:latin typeface="Signika" panose="020B0604020202020204" charset="0"/>
          </a:endParaRPr>
        </a:p>
      </dgm:t>
    </dgm:pt>
    <dgm:pt modelId="{B5D1CE5C-D690-4BCE-B412-80E3CACBCB98}">
      <dgm:prSet phldrT="[Text]" custT="1"/>
      <dgm:spPr/>
      <dgm:t>
        <a:bodyPr/>
        <a:lstStyle/>
        <a:p>
          <a:r>
            <a:rPr lang="en-US" sz="1800" dirty="0">
              <a:latin typeface="Signika" panose="020B0604020202020204" charset="0"/>
            </a:rPr>
            <a:t>Leadership Opportunities</a:t>
          </a:r>
          <a:endParaRPr lang="en-IN" sz="1800" dirty="0">
            <a:latin typeface="Signika" panose="020B0604020202020204" charset="0"/>
          </a:endParaRPr>
        </a:p>
      </dgm:t>
    </dgm:pt>
    <dgm:pt modelId="{0EC2AB03-D885-4E87-BC1B-09DC83EBCD7A}" type="parTrans" cxnId="{7B82EBC7-31F6-4D6D-AED6-170A6AC3FC45}">
      <dgm:prSet/>
      <dgm:spPr/>
      <dgm:t>
        <a:bodyPr/>
        <a:lstStyle/>
        <a:p>
          <a:endParaRPr lang="en-IN" sz="1800">
            <a:latin typeface="Signika" panose="020B0604020202020204" charset="0"/>
          </a:endParaRPr>
        </a:p>
      </dgm:t>
    </dgm:pt>
    <dgm:pt modelId="{96DEDB3E-59F6-4FD5-83ED-54F84E13CA35}" type="sibTrans" cxnId="{7B82EBC7-31F6-4D6D-AED6-170A6AC3FC45}">
      <dgm:prSet/>
      <dgm:spPr/>
      <dgm:t>
        <a:bodyPr/>
        <a:lstStyle/>
        <a:p>
          <a:endParaRPr lang="en-IN" sz="1800">
            <a:latin typeface="Signika" panose="020B0604020202020204" charset="0"/>
          </a:endParaRPr>
        </a:p>
      </dgm:t>
    </dgm:pt>
    <dgm:pt modelId="{34DFABA5-29AF-48AB-A174-57A0DF4BEAFB}">
      <dgm:prSet phldrT="[Text]" custT="1"/>
      <dgm:spPr/>
      <dgm:t>
        <a:bodyPr/>
        <a:lstStyle/>
        <a:p>
          <a:r>
            <a:rPr lang="en-US" sz="1800" dirty="0">
              <a:latin typeface="Signika" panose="020B0604020202020204" charset="0"/>
            </a:rPr>
            <a:t>Networking</a:t>
          </a:r>
          <a:endParaRPr lang="en-IN" sz="1800" dirty="0">
            <a:latin typeface="Signika" panose="020B0604020202020204" charset="0"/>
          </a:endParaRPr>
        </a:p>
      </dgm:t>
    </dgm:pt>
    <dgm:pt modelId="{C0BA5AFC-DC2A-46E3-8047-4351EFBFD1AB}" type="parTrans" cxnId="{E678120A-B142-43DC-B826-5106EBDAE523}">
      <dgm:prSet/>
      <dgm:spPr/>
      <dgm:t>
        <a:bodyPr/>
        <a:lstStyle/>
        <a:p>
          <a:endParaRPr lang="en-IN" sz="1800">
            <a:latin typeface="Signika" panose="020B0604020202020204" charset="0"/>
          </a:endParaRPr>
        </a:p>
      </dgm:t>
    </dgm:pt>
    <dgm:pt modelId="{E6682C34-15F7-45D0-A2AA-5578738C60BA}" type="sibTrans" cxnId="{E678120A-B142-43DC-B826-5106EBDAE523}">
      <dgm:prSet/>
      <dgm:spPr/>
      <dgm:t>
        <a:bodyPr/>
        <a:lstStyle/>
        <a:p>
          <a:endParaRPr lang="en-IN" sz="1800">
            <a:latin typeface="Signika" panose="020B0604020202020204" charset="0"/>
          </a:endParaRPr>
        </a:p>
      </dgm:t>
    </dgm:pt>
    <dgm:pt modelId="{A525F927-D55D-4FA9-82C8-CC7A2D7B0E5D}">
      <dgm:prSet phldrT="[Text]" custT="1"/>
      <dgm:spPr/>
      <dgm:t>
        <a:bodyPr/>
        <a:lstStyle/>
        <a:p>
          <a:r>
            <a:rPr lang="en-US" sz="1800" dirty="0">
              <a:latin typeface="Signika" panose="020B0604020202020204" charset="0"/>
            </a:rPr>
            <a:t>Handling Unexpected Situations</a:t>
          </a:r>
          <a:endParaRPr lang="en-IN" sz="1800" dirty="0">
            <a:latin typeface="Signika" panose="020B0604020202020204" charset="0"/>
          </a:endParaRPr>
        </a:p>
      </dgm:t>
    </dgm:pt>
    <dgm:pt modelId="{60CA121D-6F27-40E5-81A6-A05B1617E6CD}" type="parTrans" cxnId="{B3EAEA7F-217E-4D47-9785-CF719DC293B4}">
      <dgm:prSet/>
      <dgm:spPr/>
      <dgm:t>
        <a:bodyPr/>
        <a:lstStyle/>
        <a:p>
          <a:endParaRPr lang="en-IN" sz="1800">
            <a:latin typeface="Signika" panose="020B0604020202020204" charset="0"/>
          </a:endParaRPr>
        </a:p>
      </dgm:t>
    </dgm:pt>
    <dgm:pt modelId="{38E51390-0D4B-4925-B460-009A6A519C5C}" type="sibTrans" cxnId="{B3EAEA7F-217E-4D47-9785-CF719DC293B4}">
      <dgm:prSet/>
      <dgm:spPr/>
      <dgm:t>
        <a:bodyPr/>
        <a:lstStyle/>
        <a:p>
          <a:endParaRPr lang="en-IN" sz="1800">
            <a:latin typeface="Signika" panose="020B0604020202020204" charset="0"/>
          </a:endParaRPr>
        </a:p>
      </dgm:t>
    </dgm:pt>
    <dgm:pt modelId="{7E2475F6-19C4-4DCD-A623-8DC38EFA6AEE}">
      <dgm:prSet phldrT="[Text]" custT="1"/>
      <dgm:spPr/>
      <dgm:t>
        <a:bodyPr/>
        <a:lstStyle/>
        <a:p>
          <a:r>
            <a:rPr lang="en-US" sz="1800" dirty="0">
              <a:latin typeface="Signika" panose="020B0604020202020204" charset="0"/>
            </a:rPr>
            <a:t>Enhanced Communication Skills</a:t>
          </a:r>
          <a:endParaRPr lang="en-IN" sz="1800" dirty="0">
            <a:latin typeface="Signika" panose="020B0604020202020204" charset="0"/>
          </a:endParaRPr>
        </a:p>
      </dgm:t>
    </dgm:pt>
    <dgm:pt modelId="{9CA57362-3606-467C-8F0B-EE08329EBE02}" type="parTrans" cxnId="{C970B50D-5CCA-4AA3-BB39-B1051B802B09}">
      <dgm:prSet/>
      <dgm:spPr/>
      <dgm:t>
        <a:bodyPr/>
        <a:lstStyle/>
        <a:p>
          <a:endParaRPr lang="en-IN" sz="1800">
            <a:latin typeface="Signika" panose="020B0604020202020204" charset="0"/>
          </a:endParaRPr>
        </a:p>
      </dgm:t>
    </dgm:pt>
    <dgm:pt modelId="{6B613208-E984-4DEA-8D95-AB223C5D1008}" type="sibTrans" cxnId="{C970B50D-5CCA-4AA3-BB39-B1051B802B09}">
      <dgm:prSet/>
      <dgm:spPr/>
      <dgm:t>
        <a:bodyPr/>
        <a:lstStyle/>
        <a:p>
          <a:endParaRPr lang="en-IN" sz="1800">
            <a:latin typeface="Signika" panose="020B0604020202020204" charset="0"/>
          </a:endParaRPr>
        </a:p>
      </dgm:t>
    </dgm:pt>
    <dgm:pt modelId="{1F5BFA3D-D0E2-4CEA-A485-109D96231D60}">
      <dgm:prSet phldrT="[Text]" custT="1"/>
      <dgm:spPr/>
      <dgm:t>
        <a:bodyPr/>
        <a:lstStyle/>
        <a:p>
          <a:r>
            <a:rPr lang="en-US" sz="1800" dirty="0">
              <a:latin typeface="Signika" panose="020B0604020202020204" charset="0"/>
            </a:rPr>
            <a:t>Increased Confidence</a:t>
          </a:r>
          <a:endParaRPr lang="en-IN" sz="1800" dirty="0">
            <a:latin typeface="Signika" panose="020B0604020202020204" charset="0"/>
          </a:endParaRPr>
        </a:p>
      </dgm:t>
    </dgm:pt>
    <dgm:pt modelId="{5A9FB4CA-D77F-4DCC-BF25-D0E883045430}" type="parTrans" cxnId="{D6F02698-6770-4104-A7E6-35787FACD5FF}">
      <dgm:prSet/>
      <dgm:spPr/>
      <dgm:t>
        <a:bodyPr/>
        <a:lstStyle/>
        <a:p>
          <a:endParaRPr lang="en-IN" sz="1800">
            <a:latin typeface="Signika" panose="020B0604020202020204" charset="0"/>
          </a:endParaRPr>
        </a:p>
      </dgm:t>
    </dgm:pt>
    <dgm:pt modelId="{A075C4FF-911B-41B5-AEF9-E32A63A59C7E}" type="sibTrans" cxnId="{D6F02698-6770-4104-A7E6-35787FACD5FF}">
      <dgm:prSet/>
      <dgm:spPr/>
      <dgm:t>
        <a:bodyPr/>
        <a:lstStyle/>
        <a:p>
          <a:endParaRPr lang="en-IN" sz="1800">
            <a:latin typeface="Signika" panose="020B0604020202020204" charset="0"/>
          </a:endParaRPr>
        </a:p>
      </dgm:t>
    </dgm:pt>
    <dgm:pt modelId="{273BB0DF-6135-4598-81A9-865E807D1C2F}" type="pres">
      <dgm:prSet presAssocID="{AF516107-E697-40AC-AF07-7A6D873DC728}" presName="Name0" presStyleCnt="0">
        <dgm:presLayoutVars>
          <dgm:chMax val="7"/>
          <dgm:chPref val="7"/>
          <dgm:dir/>
        </dgm:presLayoutVars>
      </dgm:prSet>
      <dgm:spPr/>
    </dgm:pt>
    <dgm:pt modelId="{F91128A9-B68C-45AE-83C7-DF311D0349A2}" type="pres">
      <dgm:prSet presAssocID="{AF516107-E697-40AC-AF07-7A6D873DC728}" presName="Name1" presStyleCnt="0"/>
      <dgm:spPr/>
    </dgm:pt>
    <dgm:pt modelId="{B8FBE9F9-A91C-42CB-91A6-BE44FB24422C}" type="pres">
      <dgm:prSet presAssocID="{AF516107-E697-40AC-AF07-7A6D873DC728}" presName="cycle" presStyleCnt="0"/>
      <dgm:spPr/>
    </dgm:pt>
    <dgm:pt modelId="{036BDE28-B668-4304-9431-DBD754D88F4D}" type="pres">
      <dgm:prSet presAssocID="{AF516107-E697-40AC-AF07-7A6D873DC728}" presName="srcNode" presStyleLbl="node1" presStyleIdx="0" presStyleCnt="6"/>
      <dgm:spPr/>
    </dgm:pt>
    <dgm:pt modelId="{1E8B64AD-6C9F-4994-9FBD-D613CE8541E2}" type="pres">
      <dgm:prSet presAssocID="{AF516107-E697-40AC-AF07-7A6D873DC728}" presName="conn" presStyleLbl="parChTrans1D2" presStyleIdx="0" presStyleCnt="1"/>
      <dgm:spPr/>
    </dgm:pt>
    <dgm:pt modelId="{3A53F4C4-8A3C-4C3A-8DC0-0B5495E492B8}" type="pres">
      <dgm:prSet presAssocID="{AF516107-E697-40AC-AF07-7A6D873DC728}" presName="extraNode" presStyleLbl="node1" presStyleIdx="0" presStyleCnt="6"/>
      <dgm:spPr/>
    </dgm:pt>
    <dgm:pt modelId="{47822858-13D1-4C44-A612-F7381DC00200}" type="pres">
      <dgm:prSet presAssocID="{AF516107-E697-40AC-AF07-7A6D873DC728}" presName="dstNode" presStyleLbl="node1" presStyleIdx="0" presStyleCnt="6"/>
      <dgm:spPr/>
    </dgm:pt>
    <dgm:pt modelId="{DDA850B5-5CA5-430F-BC03-1CF311D869FD}" type="pres">
      <dgm:prSet presAssocID="{A62C0692-0E0D-4972-9A32-41B4DB06D0C1}" presName="text_1" presStyleLbl="node1" presStyleIdx="0" presStyleCnt="6">
        <dgm:presLayoutVars>
          <dgm:bulletEnabled val="1"/>
        </dgm:presLayoutVars>
      </dgm:prSet>
      <dgm:spPr/>
    </dgm:pt>
    <dgm:pt modelId="{3AAE0617-379C-4235-8037-0C389B324CED}" type="pres">
      <dgm:prSet presAssocID="{A62C0692-0E0D-4972-9A32-41B4DB06D0C1}" presName="accent_1" presStyleCnt="0"/>
      <dgm:spPr/>
    </dgm:pt>
    <dgm:pt modelId="{872EF246-0574-4534-82FE-E7555760D78F}" type="pres">
      <dgm:prSet presAssocID="{A62C0692-0E0D-4972-9A32-41B4DB06D0C1}" presName="accentRepeatNode" presStyleLbl="solidFgAcc1" presStyleIdx="0" presStyleCnt="6"/>
      <dgm:spPr/>
    </dgm:pt>
    <dgm:pt modelId="{1889E1B6-12E2-404E-BFA7-AEEB931BAEDD}" type="pres">
      <dgm:prSet presAssocID="{B5D1CE5C-D690-4BCE-B412-80E3CACBCB98}" presName="text_2" presStyleLbl="node1" presStyleIdx="1" presStyleCnt="6">
        <dgm:presLayoutVars>
          <dgm:bulletEnabled val="1"/>
        </dgm:presLayoutVars>
      </dgm:prSet>
      <dgm:spPr/>
    </dgm:pt>
    <dgm:pt modelId="{90F8BA38-8ECC-4D2A-8195-F7A0103F6977}" type="pres">
      <dgm:prSet presAssocID="{B5D1CE5C-D690-4BCE-B412-80E3CACBCB98}" presName="accent_2" presStyleCnt="0"/>
      <dgm:spPr/>
    </dgm:pt>
    <dgm:pt modelId="{8893EA16-25AF-4A1C-9810-8215BB34BA33}" type="pres">
      <dgm:prSet presAssocID="{B5D1CE5C-D690-4BCE-B412-80E3CACBCB98}" presName="accentRepeatNode" presStyleLbl="solidFgAcc1" presStyleIdx="1" presStyleCnt="6"/>
      <dgm:spPr/>
    </dgm:pt>
    <dgm:pt modelId="{0C350FE8-77BC-4BBF-B1AE-15AA56D407E6}" type="pres">
      <dgm:prSet presAssocID="{34DFABA5-29AF-48AB-A174-57A0DF4BEAFB}" presName="text_3" presStyleLbl="node1" presStyleIdx="2" presStyleCnt="6">
        <dgm:presLayoutVars>
          <dgm:bulletEnabled val="1"/>
        </dgm:presLayoutVars>
      </dgm:prSet>
      <dgm:spPr/>
    </dgm:pt>
    <dgm:pt modelId="{86EE00FE-8A79-49AF-A08D-4BA3E7CEA7C9}" type="pres">
      <dgm:prSet presAssocID="{34DFABA5-29AF-48AB-A174-57A0DF4BEAFB}" presName="accent_3" presStyleCnt="0"/>
      <dgm:spPr/>
    </dgm:pt>
    <dgm:pt modelId="{685511FC-749E-4C03-810C-AAFFBB7CCBA1}" type="pres">
      <dgm:prSet presAssocID="{34DFABA5-29AF-48AB-A174-57A0DF4BEAFB}" presName="accentRepeatNode" presStyleLbl="solidFgAcc1" presStyleIdx="2" presStyleCnt="6"/>
      <dgm:spPr/>
    </dgm:pt>
    <dgm:pt modelId="{FCEE2CA9-D53A-480A-943F-FFE89B6AD6A6}" type="pres">
      <dgm:prSet presAssocID="{A525F927-D55D-4FA9-82C8-CC7A2D7B0E5D}" presName="text_4" presStyleLbl="node1" presStyleIdx="3" presStyleCnt="6">
        <dgm:presLayoutVars>
          <dgm:bulletEnabled val="1"/>
        </dgm:presLayoutVars>
      </dgm:prSet>
      <dgm:spPr/>
    </dgm:pt>
    <dgm:pt modelId="{516093CA-A19F-4B3E-95D4-AD5F644523B5}" type="pres">
      <dgm:prSet presAssocID="{A525F927-D55D-4FA9-82C8-CC7A2D7B0E5D}" presName="accent_4" presStyleCnt="0"/>
      <dgm:spPr/>
    </dgm:pt>
    <dgm:pt modelId="{C11EBEFE-CA0A-4FF9-9B96-4AD070E01405}" type="pres">
      <dgm:prSet presAssocID="{A525F927-D55D-4FA9-82C8-CC7A2D7B0E5D}" presName="accentRepeatNode" presStyleLbl="solidFgAcc1" presStyleIdx="3" presStyleCnt="6"/>
      <dgm:spPr/>
    </dgm:pt>
    <dgm:pt modelId="{850F373E-07B4-41A6-9B48-444CAAD62FB8}" type="pres">
      <dgm:prSet presAssocID="{7E2475F6-19C4-4DCD-A623-8DC38EFA6AEE}" presName="text_5" presStyleLbl="node1" presStyleIdx="4" presStyleCnt="6">
        <dgm:presLayoutVars>
          <dgm:bulletEnabled val="1"/>
        </dgm:presLayoutVars>
      </dgm:prSet>
      <dgm:spPr/>
    </dgm:pt>
    <dgm:pt modelId="{EB94200B-D56D-45B7-9E60-0A6A56ECFD8D}" type="pres">
      <dgm:prSet presAssocID="{7E2475F6-19C4-4DCD-A623-8DC38EFA6AEE}" presName="accent_5" presStyleCnt="0"/>
      <dgm:spPr/>
    </dgm:pt>
    <dgm:pt modelId="{998A4B4B-E106-4531-972F-030F5F395F2C}" type="pres">
      <dgm:prSet presAssocID="{7E2475F6-19C4-4DCD-A623-8DC38EFA6AEE}" presName="accentRepeatNode" presStyleLbl="solidFgAcc1" presStyleIdx="4" presStyleCnt="6"/>
      <dgm:spPr/>
    </dgm:pt>
    <dgm:pt modelId="{53D5D623-35B5-42BB-B27D-E876BBA1E230}" type="pres">
      <dgm:prSet presAssocID="{1F5BFA3D-D0E2-4CEA-A485-109D96231D60}" presName="text_6" presStyleLbl="node1" presStyleIdx="5" presStyleCnt="6">
        <dgm:presLayoutVars>
          <dgm:bulletEnabled val="1"/>
        </dgm:presLayoutVars>
      </dgm:prSet>
      <dgm:spPr/>
    </dgm:pt>
    <dgm:pt modelId="{A7D30121-A6B3-4EE9-BAE1-2545F58B2D80}" type="pres">
      <dgm:prSet presAssocID="{1F5BFA3D-D0E2-4CEA-A485-109D96231D60}" presName="accent_6" presStyleCnt="0"/>
      <dgm:spPr/>
    </dgm:pt>
    <dgm:pt modelId="{81D11031-0357-45A7-AA04-79F0DF170A9E}" type="pres">
      <dgm:prSet presAssocID="{1F5BFA3D-D0E2-4CEA-A485-109D96231D60}" presName="accentRepeatNode" presStyleLbl="solidFgAcc1" presStyleIdx="5" presStyleCnt="6"/>
      <dgm:spPr/>
    </dgm:pt>
  </dgm:ptLst>
  <dgm:cxnLst>
    <dgm:cxn modelId="{E678120A-B142-43DC-B826-5106EBDAE523}" srcId="{AF516107-E697-40AC-AF07-7A6D873DC728}" destId="{34DFABA5-29AF-48AB-A174-57A0DF4BEAFB}" srcOrd="2" destOrd="0" parTransId="{C0BA5AFC-DC2A-46E3-8047-4351EFBFD1AB}" sibTransId="{E6682C34-15F7-45D0-A2AA-5578738C60BA}"/>
    <dgm:cxn modelId="{C970B50D-5CCA-4AA3-BB39-B1051B802B09}" srcId="{AF516107-E697-40AC-AF07-7A6D873DC728}" destId="{7E2475F6-19C4-4DCD-A623-8DC38EFA6AEE}" srcOrd="4" destOrd="0" parTransId="{9CA57362-3606-467C-8F0B-EE08329EBE02}" sibTransId="{6B613208-E984-4DEA-8D95-AB223C5D1008}"/>
    <dgm:cxn modelId="{A8C2A30E-3CA1-4F81-B5D1-3E455203B406}" type="presOf" srcId="{34DFABA5-29AF-48AB-A174-57A0DF4BEAFB}" destId="{0C350FE8-77BC-4BBF-B1AE-15AA56D407E6}" srcOrd="0" destOrd="0" presId="urn:microsoft.com/office/officeart/2008/layout/VerticalCurvedList"/>
    <dgm:cxn modelId="{47A53760-AFDB-465B-B473-059EF24B32AD}" type="presOf" srcId="{B5D1CE5C-D690-4BCE-B412-80E3CACBCB98}" destId="{1889E1B6-12E2-404E-BFA7-AEEB931BAEDD}" srcOrd="0" destOrd="0" presId="urn:microsoft.com/office/officeart/2008/layout/VerticalCurvedList"/>
    <dgm:cxn modelId="{E2DE1A6F-BB98-4262-913F-8E05DD32CC00}" type="presOf" srcId="{90909114-1B38-45C5-AC1F-E0225884FA30}" destId="{1E8B64AD-6C9F-4994-9FBD-D613CE8541E2}" srcOrd="0" destOrd="0" presId="urn:microsoft.com/office/officeart/2008/layout/VerticalCurvedList"/>
    <dgm:cxn modelId="{BAE9277E-A835-44E7-BD7B-7EF8D709CC51}" type="presOf" srcId="{1F5BFA3D-D0E2-4CEA-A485-109D96231D60}" destId="{53D5D623-35B5-42BB-B27D-E876BBA1E230}" srcOrd="0" destOrd="0" presId="urn:microsoft.com/office/officeart/2008/layout/VerticalCurvedList"/>
    <dgm:cxn modelId="{B3EAEA7F-217E-4D47-9785-CF719DC293B4}" srcId="{AF516107-E697-40AC-AF07-7A6D873DC728}" destId="{A525F927-D55D-4FA9-82C8-CC7A2D7B0E5D}" srcOrd="3" destOrd="0" parTransId="{60CA121D-6F27-40E5-81A6-A05B1617E6CD}" sibTransId="{38E51390-0D4B-4925-B460-009A6A519C5C}"/>
    <dgm:cxn modelId="{D6F02698-6770-4104-A7E6-35787FACD5FF}" srcId="{AF516107-E697-40AC-AF07-7A6D873DC728}" destId="{1F5BFA3D-D0E2-4CEA-A485-109D96231D60}" srcOrd="5" destOrd="0" parTransId="{5A9FB4CA-D77F-4DCC-BF25-D0E883045430}" sibTransId="{A075C4FF-911B-41B5-AEF9-E32A63A59C7E}"/>
    <dgm:cxn modelId="{210D97A4-77BD-4E30-8956-E97CB895C634}" srcId="{AF516107-E697-40AC-AF07-7A6D873DC728}" destId="{A62C0692-0E0D-4972-9A32-41B4DB06D0C1}" srcOrd="0" destOrd="0" parTransId="{80E07826-0C0F-4D58-89A6-755211806F11}" sibTransId="{90909114-1B38-45C5-AC1F-E0225884FA30}"/>
    <dgm:cxn modelId="{EBD824A7-244A-433E-B6E4-B419A472CF7D}" type="presOf" srcId="{A62C0692-0E0D-4972-9A32-41B4DB06D0C1}" destId="{DDA850B5-5CA5-430F-BC03-1CF311D869FD}" srcOrd="0" destOrd="0" presId="urn:microsoft.com/office/officeart/2008/layout/VerticalCurvedList"/>
    <dgm:cxn modelId="{7B82EBC7-31F6-4D6D-AED6-170A6AC3FC45}" srcId="{AF516107-E697-40AC-AF07-7A6D873DC728}" destId="{B5D1CE5C-D690-4BCE-B412-80E3CACBCB98}" srcOrd="1" destOrd="0" parTransId="{0EC2AB03-D885-4E87-BC1B-09DC83EBCD7A}" sibTransId="{96DEDB3E-59F6-4FD5-83ED-54F84E13CA35}"/>
    <dgm:cxn modelId="{7D834ACA-A72A-469A-95C7-112F0607F3CB}" type="presOf" srcId="{7E2475F6-19C4-4DCD-A623-8DC38EFA6AEE}" destId="{850F373E-07B4-41A6-9B48-444CAAD62FB8}" srcOrd="0" destOrd="0" presId="urn:microsoft.com/office/officeart/2008/layout/VerticalCurvedList"/>
    <dgm:cxn modelId="{675C05D9-83C9-4E39-B5F8-A602BA763683}" type="presOf" srcId="{A525F927-D55D-4FA9-82C8-CC7A2D7B0E5D}" destId="{FCEE2CA9-D53A-480A-943F-FFE89B6AD6A6}" srcOrd="0" destOrd="0" presId="urn:microsoft.com/office/officeart/2008/layout/VerticalCurvedList"/>
    <dgm:cxn modelId="{F02201FC-492A-41AC-9EE7-9279D5AB2136}" type="presOf" srcId="{AF516107-E697-40AC-AF07-7A6D873DC728}" destId="{273BB0DF-6135-4598-81A9-865E807D1C2F}" srcOrd="0" destOrd="0" presId="urn:microsoft.com/office/officeart/2008/layout/VerticalCurvedList"/>
    <dgm:cxn modelId="{D5994120-7A09-447C-B389-748C94227225}" type="presParOf" srcId="{273BB0DF-6135-4598-81A9-865E807D1C2F}" destId="{F91128A9-B68C-45AE-83C7-DF311D0349A2}" srcOrd="0" destOrd="0" presId="urn:microsoft.com/office/officeart/2008/layout/VerticalCurvedList"/>
    <dgm:cxn modelId="{D79EA037-03AB-4052-8C53-C5BDEEBD5EDE}" type="presParOf" srcId="{F91128A9-B68C-45AE-83C7-DF311D0349A2}" destId="{B8FBE9F9-A91C-42CB-91A6-BE44FB24422C}" srcOrd="0" destOrd="0" presId="urn:microsoft.com/office/officeart/2008/layout/VerticalCurvedList"/>
    <dgm:cxn modelId="{342B9A52-3C94-4AA6-9E78-143750A837A5}" type="presParOf" srcId="{B8FBE9F9-A91C-42CB-91A6-BE44FB24422C}" destId="{036BDE28-B668-4304-9431-DBD754D88F4D}" srcOrd="0" destOrd="0" presId="urn:microsoft.com/office/officeart/2008/layout/VerticalCurvedList"/>
    <dgm:cxn modelId="{E4203FCB-5456-4D70-A0F2-CC492DFAA71F}" type="presParOf" srcId="{B8FBE9F9-A91C-42CB-91A6-BE44FB24422C}" destId="{1E8B64AD-6C9F-4994-9FBD-D613CE8541E2}" srcOrd="1" destOrd="0" presId="urn:microsoft.com/office/officeart/2008/layout/VerticalCurvedList"/>
    <dgm:cxn modelId="{5EC6C118-5F8D-4BE7-B551-4E41293F227B}" type="presParOf" srcId="{B8FBE9F9-A91C-42CB-91A6-BE44FB24422C}" destId="{3A53F4C4-8A3C-4C3A-8DC0-0B5495E492B8}" srcOrd="2" destOrd="0" presId="urn:microsoft.com/office/officeart/2008/layout/VerticalCurvedList"/>
    <dgm:cxn modelId="{6DC81B4E-E7BF-4A5F-BBB8-6B3118A009B9}" type="presParOf" srcId="{B8FBE9F9-A91C-42CB-91A6-BE44FB24422C}" destId="{47822858-13D1-4C44-A612-F7381DC00200}" srcOrd="3" destOrd="0" presId="urn:microsoft.com/office/officeart/2008/layout/VerticalCurvedList"/>
    <dgm:cxn modelId="{45DDF1BB-A7C9-4CD6-99DF-2502EA144CA2}" type="presParOf" srcId="{F91128A9-B68C-45AE-83C7-DF311D0349A2}" destId="{DDA850B5-5CA5-430F-BC03-1CF311D869FD}" srcOrd="1" destOrd="0" presId="urn:microsoft.com/office/officeart/2008/layout/VerticalCurvedList"/>
    <dgm:cxn modelId="{23F7F1C0-FCED-4A93-A295-DB7B6878544F}" type="presParOf" srcId="{F91128A9-B68C-45AE-83C7-DF311D0349A2}" destId="{3AAE0617-379C-4235-8037-0C389B324CED}" srcOrd="2" destOrd="0" presId="urn:microsoft.com/office/officeart/2008/layout/VerticalCurvedList"/>
    <dgm:cxn modelId="{0F71E785-3D5F-4F81-873A-89706D9C271F}" type="presParOf" srcId="{3AAE0617-379C-4235-8037-0C389B324CED}" destId="{872EF246-0574-4534-82FE-E7555760D78F}" srcOrd="0" destOrd="0" presId="urn:microsoft.com/office/officeart/2008/layout/VerticalCurvedList"/>
    <dgm:cxn modelId="{63CB83E9-EC69-4BC8-8F4E-43DF2F4EBBC8}" type="presParOf" srcId="{F91128A9-B68C-45AE-83C7-DF311D0349A2}" destId="{1889E1B6-12E2-404E-BFA7-AEEB931BAEDD}" srcOrd="3" destOrd="0" presId="urn:microsoft.com/office/officeart/2008/layout/VerticalCurvedList"/>
    <dgm:cxn modelId="{EBAD46F4-65AA-4DAA-9913-95FDB32AE627}" type="presParOf" srcId="{F91128A9-B68C-45AE-83C7-DF311D0349A2}" destId="{90F8BA38-8ECC-4D2A-8195-F7A0103F6977}" srcOrd="4" destOrd="0" presId="urn:microsoft.com/office/officeart/2008/layout/VerticalCurvedList"/>
    <dgm:cxn modelId="{BB49BB5D-D1D1-4968-B513-75780EB579DA}" type="presParOf" srcId="{90F8BA38-8ECC-4D2A-8195-F7A0103F6977}" destId="{8893EA16-25AF-4A1C-9810-8215BB34BA33}" srcOrd="0" destOrd="0" presId="urn:microsoft.com/office/officeart/2008/layout/VerticalCurvedList"/>
    <dgm:cxn modelId="{E831B0ED-BA39-4B76-9169-25D764B8D2CD}" type="presParOf" srcId="{F91128A9-B68C-45AE-83C7-DF311D0349A2}" destId="{0C350FE8-77BC-4BBF-B1AE-15AA56D407E6}" srcOrd="5" destOrd="0" presId="urn:microsoft.com/office/officeart/2008/layout/VerticalCurvedList"/>
    <dgm:cxn modelId="{2F251AA4-8447-4CF7-AD29-8FCCEA43F7CF}" type="presParOf" srcId="{F91128A9-B68C-45AE-83C7-DF311D0349A2}" destId="{86EE00FE-8A79-49AF-A08D-4BA3E7CEA7C9}" srcOrd="6" destOrd="0" presId="urn:microsoft.com/office/officeart/2008/layout/VerticalCurvedList"/>
    <dgm:cxn modelId="{DBB0A959-B446-482D-A8EF-798C601C2376}" type="presParOf" srcId="{86EE00FE-8A79-49AF-A08D-4BA3E7CEA7C9}" destId="{685511FC-749E-4C03-810C-AAFFBB7CCBA1}" srcOrd="0" destOrd="0" presId="urn:microsoft.com/office/officeart/2008/layout/VerticalCurvedList"/>
    <dgm:cxn modelId="{09391751-92A3-45A6-965B-FD5082DF1096}" type="presParOf" srcId="{F91128A9-B68C-45AE-83C7-DF311D0349A2}" destId="{FCEE2CA9-D53A-480A-943F-FFE89B6AD6A6}" srcOrd="7" destOrd="0" presId="urn:microsoft.com/office/officeart/2008/layout/VerticalCurvedList"/>
    <dgm:cxn modelId="{EB3CD279-DA97-4624-A401-2F4006352BF2}" type="presParOf" srcId="{F91128A9-B68C-45AE-83C7-DF311D0349A2}" destId="{516093CA-A19F-4B3E-95D4-AD5F644523B5}" srcOrd="8" destOrd="0" presId="urn:microsoft.com/office/officeart/2008/layout/VerticalCurvedList"/>
    <dgm:cxn modelId="{1E9D1748-52AA-4E94-8D5A-859F5FA9059A}" type="presParOf" srcId="{516093CA-A19F-4B3E-95D4-AD5F644523B5}" destId="{C11EBEFE-CA0A-4FF9-9B96-4AD070E01405}" srcOrd="0" destOrd="0" presId="urn:microsoft.com/office/officeart/2008/layout/VerticalCurvedList"/>
    <dgm:cxn modelId="{F1005C5A-F07B-4CB7-9E56-EAC79D9B8EFA}" type="presParOf" srcId="{F91128A9-B68C-45AE-83C7-DF311D0349A2}" destId="{850F373E-07B4-41A6-9B48-444CAAD62FB8}" srcOrd="9" destOrd="0" presId="urn:microsoft.com/office/officeart/2008/layout/VerticalCurvedList"/>
    <dgm:cxn modelId="{1C144DB6-A465-4AF5-A2DB-DFB188AD7AED}" type="presParOf" srcId="{F91128A9-B68C-45AE-83C7-DF311D0349A2}" destId="{EB94200B-D56D-45B7-9E60-0A6A56ECFD8D}" srcOrd="10" destOrd="0" presId="urn:microsoft.com/office/officeart/2008/layout/VerticalCurvedList"/>
    <dgm:cxn modelId="{64578C68-F304-4426-B23D-E3F02B04D899}" type="presParOf" srcId="{EB94200B-D56D-45B7-9E60-0A6A56ECFD8D}" destId="{998A4B4B-E106-4531-972F-030F5F395F2C}" srcOrd="0" destOrd="0" presId="urn:microsoft.com/office/officeart/2008/layout/VerticalCurvedList"/>
    <dgm:cxn modelId="{43A58BDB-DC2B-41F8-AAF4-33E8540A8F70}" type="presParOf" srcId="{F91128A9-B68C-45AE-83C7-DF311D0349A2}" destId="{53D5D623-35B5-42BB-B27D-E876BBA1E230}" srcOrd="11" destOrd="0" presId="urn:microsoft.com/office/officeart/2008/layout/VerticalCurvedList"/>
    <dgm:cxn modelId="{A0663E0D-A9F0-4449-A8AD-9A944382C0EC}" type="presParOf" srcId="{F91128A9-B68C-45AE-83C7-DF311D0349A2}" destId="{A7D30121-A6B3-4EE9-BAE1-2545F58B2D80}" srcOrd="12" destOrd="0" presId="urn:microsoft.com/office/officeart/2008/layout/VerticalCurvedList"/>
    <dgm:cxn modelId="{857BE951-9572-4435-89AB-88F217AE45C1}" type="presParOf" srcId="{A7D30121-A6B3-4EE9-BAE1-2545F58B2D80}" destId="{81D11031-0357-45A7-AA04-79F0DF170A9E}"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81FDD10-41D1-4676-ACF6-67A9635468D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0F298821-7585-4BA6-AD77-2E9C13301ADC}">
      <dgm:prSet phldrT="[Text]"/>
      <dgm:spPr/>
      <dgm:t>
        <a:bodyPr/>
        <a:lstStyle/>
        <a:p>
          <a:r>
            <a:rPr lang="en-US" b="1" dirty="0">
              <a:latin typeface="Signika" panose="020B0604020202020204" charset="0"/>
            </a:rPr>
            <a:t>Key Takeaways</a:t>
          </a:r>
          <a:endParaRPr lang="en-IN" b="1" dirty="0">
            <a:latin typeface="Signika" panose="020B0604020202020204" charset="0"/>
          </a:endParaRPr>
        </a:p>
      </dgm:t>
    </dgm:pt>
    <dgm:pt modelId="{17615B0E-159B-4543-BDD0-A47944EAFB97}" type="parTrans" cxnId="{C5CC6D67-BEC5-4119-81E6-98293723F582}">
      <dgm:prSet/>
      <dgm:spPr/>
      <dgm:t>
        <a:bodyPr/>
        <a:lstStyle/>
        <a:p>
          <a:endParaRPr lang="en-IN">
            <a:latin typeface="Signika" panose="020B0604020202020204" charset="0"/>
          </a:endParaRPr>
        </a:p>
      </dgm:t>
    </dgm:pt>
    <dgm:pt modelId="{E12EFD3E-23AF-4386-879D-3CB69C31E4E5}" type="sibTrans" cxnId="{C5CC6D67-BEC5-4119-81E6-98293723F582}">
      <dgm:prSet/>
      <dgm:spPr/>
      <dgm:t>
        <a:bodyPr/>
        <a:lstStyle/>
        <a:p>
          <a:endParaRPr lang="en-IN">
            <a:latin typeface="Signika" panose="020B0604020202020204" charset="0"/>
          </a:endParaRPr>
        </a:p>
      </dgm:t>
    </dgm:pt>
    <dgm:pt modelId="{1CEA0E71-AFA1-4E9C-B9B9-47663570ADDC}">
      <dgm:prSet phldrT="[Text]"/>
      <dgm:spPr/>
      <dgm:t>
        <a:bodyPr/>
        <a:lstStyle/>
        <a:p>
          <a:r>
            <a:rPr lang="en-US" dirty="0">
              <a:latin typeface="Signika" panose="020B0604020202020204" charset="0"/>
            </a:rPr>
            <a:t>Ask participants to share their key takeaways from both activities. </a:t>
          </a:r>
          <a:endParaRPr lang="en-IN" dirty="0">
            <a:latin typeface="Signika" panose="020B0604020202020204" charset="0"/>
          </a:endParaRPr>
        </a:p>
      </dgm:t>
    </dgm:pt>
    <dgm:pt modelId="{758EDEAF-AC67-4C3E-ABE3-D6E9047F730F}" type="parTrans" cxnId="{14DC33E3-2294-4849-AFF0-E21CDD121D4E}">
      <dgm:prSet/>
      <dgm:spPr/>
      <dgm:t>
        <a:bodyPr/>
        <a:lstStyle/>
        <a:p>
          <a:endParaRPr lang="en-IN">
            <a:latin typeface="Signika" panose="020B0604020202020204" charset="0"/>
          </a:endParaRPr>
        </a:p>
      </dgm:t>
    </dgm:pt>
    <dgm:pt modelId="{982F43E8-3158-47FD-BF20-86EAE7BD0A7C}" type="sibTrans" cxnId="{14DC33E3-2294-4849-AFF0-E21CDD121D4E}">
      <dgm:prSet/>
      <dgm:spPr/>
      <dgm:t>
        <a:bodyPr/>
        <a:lstStyle/>
        <a:p>
          <a:endParaRPr lang="en-IN">
            <a:latin typeface="Signika" panose="020B0604020202020204" charset="0"/>
          </a:endParaRPr>
        </a:p>
      </dgm:t>
    </dgm:pt>
    <dgm:pt modelId="{F746EB0F-1020-41FA-80F9-82BDCE53786E}">
      <dgm:prSet phldrT="[Text]"/>
      <dgm:spPr/>
      <dgm:t>
        <a:bodyPr/>
        <a:lstStyle/>
        <a:p>
          <a:r>
            <a:rPr lang="en-US" b="1" dirty="0">
              <a:latin typeface="Signika" panose="020B0604020202020204" charset="0"/>
            </a:rPr>
            <a:t>Challenges &amp; Strategies</a:t>
          </a:r>
          <a:endParaRPr lang="en-IN" b="1" dirty="0">
            <a:latin typeface="Signika" panose="020B0604020202020204" charset="0"/>
          </a:endParaRPr>
        </a:p>
      </dgm:t>
    </dgm:pt>
    <dgm:pt modelId="{A8E48D5C-479E-4D6F-B934-336AB2201566}" type="parTrans" cxnId="{F6FC938D-7B91-4953-86B7-3D8A5EE3A9F4}">
      <dgm:prSet/>
      <dgm:spPr/>
      <dgm:t>
        <a:bodyPr/>
        <a:lstStyle/>
        <a:p>
          <a:endParaRPr lang="en-IN">
            <a:latin typeface="Signika" panose="020B0604020202020204" charset="0"/>
          </a:endParaRPr>
        </a:p>
      </dgm:t>
    </dgm:pt>
    <dgm:pt modelId="{22E87DF4-2AF0-40A1-AD42-28F77F3AE218}" type="sibTrans" cxnId="{F6FC938D-7B91-4953-86B7-3D8A5EE3A9F4}">
      <dgm:prSet/>
      <dgm:spPr/>
      <dgm:t>
        <a:bodyPr/>
        <a:lstStyle/>
        <a:p>
          <a:endParaRPr lang="en-IN">
            <a:latin typeface="Signika" panose="020B0604020202020204" charset="0"/>
          </a:endParaRPr>
        </a:p>
      </dgm:t>
    </dgm:pt>
    <dgm:pt modelId="{DD6EB887-E1E1-4041-8995-C7AC867879F1}">
      <dgm:prSet phldrT="[Text]"/>
      <dgm:spPr/>
      <dgm:t>
        <a:bodyPr/>
        <a:lstStyle/>
        <a:p>
          <a:r>
            <a:rPr lang="en-US" dirty="0">
              <a:latin typeface="Signika" panose="020B0604020202020204" charset="0"/>
            </a:rPr>
            <a:t>Encourage participants to discuss common challenges they faced during impromptu speaking and the strategies they used to overcome them.</a:t>
          </a:r>
          <a:endParaRPr lang="en-IN" dirty="0">
            <a:latin typeface="Signika" panose="020B0604020202020204" charset="0"/>
          </a:endParaRPr>
        </a:p>
      </dgm:t>
    </dgm:pt>
    <dgm:pt modelId="{860ECEA1-9FB1-4BD4-A1D2-89334E87BE68}" type="parTrans" cxnId="{62DC0EC7-D8CF-45F7-B64A-2FA103E4EF1D}">
      <dgm:prSet/>
      <dgm:spPr/>
      <dgm:t>
        <a:bodyPr/>
        <a:lstStyle/>
        <a:p>
          <a:endParaRPr lang="en-IN">
            <a:latin typeface="Signika" panose="020B0604020202020204" charset="0"/>
          </a:endParaRPr>
        </a:p>
      </dgm:t>
    </dgm:pt>
    <dgm:pt modelId="{73DC8319-D871-4A49-B35D-11A509744262}" type="sibTrans" cxnId="{62DC0EC7-D8CF-45F7-B64A-2FA103E4EF1D}">
      <dgm:prSet/>
      <dgm:spPr/>
      <dgm:t>
        <a:bodyPr/>
        <a:lstStyle/>
        <a:p>
          <a:endParaRPr lang="en-IN">
            <a:latin typeface="Signika" panose="020B0604020202020204" charset="0"/>
          </a:endParaRPr>
        </a:p>
      </dgm:t>
    </dgm:pt>
    <dgm:pt modelId="{8E2AD6DD-DEED-452C-86D9-12A08E9FF2C0}">
      <dgm:prSet phldrT="[Text]"/>
      <dgm:spPr/>
      <dgm:t>
        <a:bodyPr/>
        <a:lstStyle/>
        <a:p>
          <a:r>
            <a:rPr lang="en-US" b="1" dirty="0">
              <a:latin typeface="Signika" panose="020B0604020202020204" charset="0"/>
            </a:rPr>
            <a:t>Improvement Goals</a:t>
          </a:r>
          <a:endParaRPr lang="en-IN" b="1" dirty="0">
            <a:latin typeface="Signika" panose="020B0604020202020204" charset="0"/>
          </a:endParaRPr>
        </a:p>
      </dgm:t>
    </dgm:pt>
    <dgm:pt modelId="{87950640-FC31-42B2-BB94-8F6607B23D97}" type="parTrans" cxnId="{95AA86FF-7925-4596-AB1D-F327CB81D71D}">
      <dgm:prSet/>
      <dgm:spPr/>
      <dgm:t>
        <a:bodyPr/>
        <a:lstStyle/>
        <a:p>
          <a:endParaRPr lang="en-IN">
            <a:latin typeface="Signika" panose="020B0604020202020204" charset="0"/>
          </a:endParaRPr>
        </a:p>
      </dgm:t>
    </dgm:pt>
    <dgm:pt modelId="{082FEBE7-63CE-4AA4-B4FC-BC0B41ABAF66}" type="sibTrans" cxnId="{95AA86FF-7925-4596-AB1D-F327CB81D71D}">
      <dgm:prSet/>
      <dgm:spPr/>
      <dgm:t>
        <a:bodyPr/>
        <a:lstStyle/>
        <a:p>
          <a:endParaRPr lang="en-IN">
            <a:latin typeface="Signika" panose="020B0604020202020204" charset="0"/>
          </a:endParaRPr>
        </a:p>
      </dgm:t>
    </dgm:pt>
    <dgm:pt modelId="{F266514F-4B96-4455-ABC8-DADCBBC89315}">
      <dgm:prSet phldrT="[Text]"/>
      <dgm:spPr/>
      <dgm:t>
        <a:bodyPr/>
        <a:lstStyle/>
        <a:p>
          <a:r>
            <a:rPr lang="en-US" dirty="0">
              <a:latin typeface="Signika" panose="020B0604020202020204" charset="0"/>
            </a:rPr>
            <a:t>Invite participants to set personal goals for improving their impromptu speaking skills based on the insights gained during the games.</a:t>
          </a:r>
          <a:endParaRPr lang="en-IN" dirty="0">
            <a:latin typeface="Signika" panose="020B0604020202020204" charset="0"/>
          </a:endParaRPr>
        </a:p>
      </dgm:t>
    </dgm:pt>
    <dgm:pt modelId="{8F611096-79D1-49CD-A095-BF5BF0D60118}" type="parTrans" cxnId="{C7D35619-DE44-42A3-8A77-98ED9203EF30}">
      <dgm:prSet/>
      <dgm:spPr/>
      <dgm:t>
        <a:bodyPr/>
        <a:lstStyle/>
        <a:p>
          <a:endParaRPr lang="en-IN">
            <a:latin typeface="Signika" panose="020B0604020202020204" charset="0"/>
          </a:endParaRPr>
        </a:p>
      </dgm:t>
    </dgm:pt>
    <dgm:pt modelId="{4E3DE97F-4514-4267-8D83-44759B549593}" type="sibTrans" cxnId="{C7D35619-DE44-42A3-8A77-98ED9203EF30}">
      <dgm:prSet/>
      <dgm:spPr/>
      <dgm:t>
        <a:bodyPr/>
        <a:lstStyle/>
        <a:p>
          <a:endParaRPr lang="en-IN">
            <a:latin typeface="Signika" panose="020B0604020202020204" charset="0"/>
          </a:endParaRPr>
        </a:p>
      </dgm:t>
    </dgm:pt>
    <dgm:pt modelId="{33DC0460-FD6F-40A2-8CFC-B4E17E25FC5E}">
      <dgm:prSet phldrT="[Text]"/>
      <dgm:spPr/>
      <dgm:t>
        <a:bodyPr/>
        <a:lstStyle/>
        <a:p>
          <a:r>
            <a:rPr lang="en-US" b="1" dirty="0">
              <a:latin typeface="Signika" panose="020B0604020202020204" charset="0"/>
            </a:rPr>
            <a:t>Application to Real Life</a:t>
          </a:r>
          <a:endParaRPr lang="en-IN" b="1" dirty="0">
            <a:latin typeface="Signika" panose="020B0604020202020204" charset="0"/>
          </a:endParaRPr>
        </a:p>
      </dgm:t>
    </dgm:pt>
    <dgm:pt modelId="{D07B10A9-2D61-497E-8CA4-C787D0C8987D}" type="parTrans" cxnId="{A6544799-34AE-45CD-8A18-A03EDB67A98E}">
      <dgm:prSet/>
      <dgm:spPr/>
      <dgm:t>
        <a:bodyPr/>
        <a:lstStyle/>
        <a:p>
          <a:endParaRPr lang="en-IN">
            <a:latin typeface="Signika" panose="020B0604020202020204" charset="0"/>
          </a:endParaRPr>
        </a:p>
      </dgm:t>
    </dgm:pt>
    <dgm:pt modelId="{02FB7D9C-957E-4E68-BBA7-9E6FECEE28FC}" type="sibTrans" cxnId="{A6544799-34AE-45CD-8A18-A03EDB67A98E}">
      <dgm:prSet/>
      <dgm:spPr/>
      <dgm:t>
        <a:bodyPr/>
        <a:lstStyle/>
        <a:p>
          <a:endParaRPr lang="en-IN">
            <a:latin typeface="Signika" panose="020B0604020202020204" charset="0"/>
          </a:endParaRPr>
        </a:p>
      </dgm:t>
    </dgm:pt>
    <dgm:pt modelId="{200CE7E7-753B-45B0-BF23-C82F8AA5D1C2}">
      <dgm:prSet phldrT="[Text]"/>
      <dgm:spPr/>
      <dgm:t>
        <a:bodyPr/>
        <a:lstStyle/>
        <a:p>
          <a:r>
            <a:rPr lang="en-US" dirty="0">
              <a:latin typeface="Signika" panose="020B0604020202020204" charset="0"/>
            </a:rPr>
            <a:t>Discuss how the skills practiced in the games can be applied to real-life scenarios, both in their careers as chartered accountants and in other aspects of their lives.</a:t>
          </a:r>
          <a:endParaRPr lang="en-IN" dirty="0">
            <a:latin typeface="Signika" panose="020B0604020202020204" charset="0"/>
          </a:endParaRPr>
        </a:p>
      </dgm:t>
    </dgm:pt>
    <dgm:pt modelId="{D8DF282A-C2A2-4A52-BC18-91EFE678B0E4}" type="parTrans" cxnId="{D3E48E20-C4DA-4B8C-B052-2D8FFE109CD9}">
      <dgm:prSet/>
      <dgm:spPr/>
      <dgm:t>
        <a:bodyPr/>
        <a:lstStyle/>
        <a:p>
          <a:endParaRPr lang="en-IN">
            <a:latin typeface="Signika" panose="020B0604020202020204" charset="0"/>
          </a:endParaRPr>
        </a:p>
      </dgm:t>
    </dgm:pt>
    <dgm:pt modelId="{00FF37A0-7377-4971-82D6-EE703F75C7EE}" type="sibTrans" cxnId="{D3E48E20-C4DA-4B8C-B052-2D8FFE109CD9}">
      <dgm:prSet/>
      <dgm:spPr/>
      <dgm:t>
        <a:bodyPr/>
        <a:lstStyle/>
        <a:p>
          <a:endParaRPr lang="en-IN">
            <a:latin typeface="Signika" panose="020B0604020202020204" charset="0"/>
          </a:endParaRPr>
        </a:p>
      </dgm:t>
    </dgm:pt>
    <dgm:pt modelId="{01FB6BF3-7A9B-4920-B602-416819990742}">
      <dgm:prSet phldrT="[Text]"/>
      <dgm:spPr/>
      <dgm:t>
        <a:bodyPr/>
        <a:lstStyle/>
        <a:p>
          <a:r>
            <a:rPr lang="en-US" dirty="0">
              <a:latin typeface="Signika" panose="020B0604020202020204" charset="0"/>
            </a:rPr>
            <a:t>What did they learn about impromptu speaking in these scenarios?</a:t>
          </a:r>
          <a:endParaRPr lang="en-IN" dirty="0">
            <a:latin typeface="Signika" panose="020B0604020202020204" charset="0"/>
          </a:endParaRPr>
        </a:p>
      </dgm:t>
    </dgm:pt>
    <dgm:pt modelId="{DF6F4698-CC94-44A0-B354-ACB9C8115538}" type="parTrans" cxnId="{717D2552-AC1D-48EF-B1D6-47827E0C6319}">
      <dgm:prSet/>
      <dgm:spPr/>
      <dgm:t>
        <a:bodyPr/>
        <a:lstStyle/>
        <a:p>
          <a:endParaRPr lang="en-IN"/>
        </a:p>
      </dgm:t>
    </dgm:pt>
    <dgm:pt modelId="{1AF13898-E548-4C96-AA9A-7E58C9783E48}" type="sibTrans" cxnId="{717D2552-AC1D-48EF-B1D6-47827E0C6319}">
      <dgm:prSet/>
      <dgm:spPr/>
      <dgm:t>
        <a:bodyPr/>
        <a:lstStyle/>
        <a:p>
          <a:endParaRPr lang="en-IN"/>
        </a:p>
      </dgm:t>
    </dgm:pt>
    <dgm:pt modelId="{8656C70B-693B-410E-8FE4-7B566C29BBBE}" type="pres">
      <dgm:prSet presAssocID="{F81FDD10-41D1-4676-ACF6-67A9635468D9}" presName="Name0" presStyleCnt="0">
        <dgm:presLayoutVars>
          <dgm:dir/>
          <dgm:animLvl val="lvl"/>
          <dgm:resizeHandles val="exact"/>
        </dgm:presLayoutVars>
      </dgm:prSet>
      <dgm:spPr/>
    </dgm:pt>
    <dgm:pt modelId="{4B20011C-1B90-490D-A173-06F0A0B40FC4}" type="pres">
      <dgm:prSet presAssocID="{0F298821-7585-4BA6-AD77-2E9C13301ADC}" presName="linNode" presStyleCnt="0"/>
      <dgm:spPr/>
    </dgm:pt>
    <dgm:pt modelId="{20E9A12D-0337-46B1-AC08-A670198EA393}" type="pres">
      <dgm:prSet presAssocID="{0F298821-7585-4BA6-AD77-2E9C13301ADC}" presName="parentText" presStyleLbl="node1" presStyleIdx="0" presStyleCnt="4">
        <dgm:presLayoutVars>
          <dgm:chMax val="1"/>
          <dgm:bulletEnabled val="1"/>
        </dgm:presLayoutVars>
      </dgm:prSet>
      <dgm:spPr/>
    </dgm:pt>
    <dgm:pt modelId="{DE9160FD-F589-41A9-8F51-A3FE110C5C6D}" type="pres">
      <dgm:prSet presAssocID="{0F298821-7585-4BA6-AD77-2E9C13301ADC}" presName="descendantText" presStyleLbl="alignAccFollowNode1" presStyleIdx="0" presStyleCnt="4" custScaleX="195262">
        <dgm:presLayoutVars>
          <dgm:bulletEnabled val="1"/>
        </dgm:presLayoutVars>
      </dgm:prSet>
      <dgm:spPr/>
    </dgm:pt>
    <dgm:pt modelId="{D7BA9F41-EEFC-4213-8522-2579A91CB5B6}" type="pres">
      <dgm:prSet presAssocID="{E12EFD3E-23AF-4386-879D-3CB69C31E4E5}" presName="sp" presStyleCnt="0"/>
      <dgm:spPr/>
    </dgm:pt>
    <dgm:pt modelId="{F3F23493-26BE-45D3-A008-CA5C9746273B}" type="pres">
      <dgm:prSet presAssocID="{F746EB0F-1020-41FA-80F9-82BDCE53786E}" presName="linNode" presStyleCnt="0"/>
      <dgm:spPr/>
    </dgm:pt>
    <dgm:pt modelId="{31B18EB2-D303-4B55-9520-90B8C436A9EC}" type="pres">
      <dgm:prSet presAssocID="{F746EB0F-1020-41FA-80F9-82BDCE53786E}" presName="parentText" presStyleLbl="node1" presStyleIdx="1" presStyleCnt="4">
        <dgm:presLayoutVars>
          <dgm:chMax val="1"/>
          <dgm:bulletEnabled val="1"/>
        </dgm:presLayoutVars>
      </dgm:prSet>
      <dgm:spPr/>
    </dgm:pt>
    <dgm:pt modelId="{C159CA46-A8E1-4EB4-AEFA-883F6D6DC047}" type="pres">
      <dgm:prSet presAssocID="{F746EB0F-1020-41FA-80F9-82BDCE53786E}" presName="descendantText" presStyleLbl="alignAccFollowNode1" presStyleIdx="1" presStyleCnt="4" custScaleX="195262">
        <dgm:presLayoutVars>
          <dgm:bulletEnabled val="1"/>
        </dgm:presLayoutVars>
      </dgm:prSet>
      <dgm:spPr/>
    </dgm:pt>
    <dgm:pt modelId="{406DCDA8-6C83-46DF-B55F-3C959C5DF0AF}" type="pres">
      <dgm:prSet presAssocID="{22E87DF4-2AF0-40A1-AD42-28F77F3AE218}" presName="sp" presStyleCnt="0"/>
      <dgm:spPr/>
    </dgm:pt>
    <dgm:pt modelId="{1B61067E-BBC7-448A-BCBF-3852F6EC5ECC}" type="pres">
      <dgm:prSet presAssocID="{8E2AD6DD-DEED-452C-86D9-12A08E9FF2C0}" presName="linNode" presStyleCnt="0"/>
      <dgm:spPr/>
    </dgm:pt>
    <dgm:pt modelId="{E9975CFE-3254-41D0-8D90-3536D01CC80C}" type="pres">
      <dgm:prSet presAssocID="{8E2AD6DD-DEED-452C-86D9-12A08E9FF2C0}" presName="parentText" presStyleLbl="node1" presStyleIdx="2" presStyleCnt="4">
        <dgm:presLayoutVars>
          <dgm:chMax val="1"/>
          <dgm:bulletEnabled val="1"/>
        </dgm:presLayoutVars>
      </dgm:prSet>
      <dgm:spPr/>
    </dgm:pt>
    <dgm:pt modelId="{94FF6C90-9E56-4464-B2A0-F0855E3E2A1B}" type="pres">
      <dgm:prSet presAssocID="{8E2AD6DD-DEED-452C-86D9-12A08E9FF2C0}" presName="descendantText" presStyleLbl="alignAccFollowNode1" presStyleIdx="2" presStyleCnt="4" custScaleX="195262">
        <dgm:presLayoutVars>
          <dgm:bulletEnabled val="1"/>
        </dgm:presLayoutVars>
      </dgm:prSet>
      <dgm:spPr/>
    </dgm:pt>
    <dgm:pt modelId="{28C2277B-C073-4068-B65C-58D7D058555D}" type="pres">
      <dgm:prSet presAssocID="{082FEBE7-63CE-4AA4-B4FC-BC0B41ABAF66}" presName="sp" presStyleCnt="0"/>
      <dgm:spPr/>
    </dgm:pt>
    <dgm:pt modelId="{2F9C6EAF-0010-444E-ACC3-1E30ACA24009}" type="pres">
      <dgm:prSet presAssocID="{33DC0460-FD6F-40A2-8CFC-B4E17E25FC5E}" presName="linNode" presStyleCnt="0"/>
      <dgm:spPr/>
    </dgm:pt>
    <dgm:pt modelId="{52D69109-068B-48AA-BC58-7FB8A2B9AB78}" type="pres">
      <dgm:prSet presAssocID="{33DC0460-FD6F-40A2-8CFC-B4E17E25FC5E}" presName="parentText" presStyleLbl="node1" presStyleIdx="3" presStyleCnt="4">
        <dgm:presLayoutVars>
          <dgm:chMax val="1"/>
          <dgm:bulletEnabled val="1"/>
        </dgm:presLayoutVars>
      </dgm:prSet>
      <dgm:spPr/>
    </dgm:pt>
    <dgm:pt modelId="{D248B4D1-7808-4B28-BF56-1DDAAF7FD01C}" type="pres">
      <dgm:prSet presAssocID="{33DC0460-FD6F-40A2-8CFC-B4E17E25FC5E}" presName="descendantText" presStyleLbl="alignAccFollowNode1" presStyleIdx="3" presStyleCnt="4" custScaleX="195262">
        <dgm:presLayoutVars>
          <dgm:bulletEnabled val="1"/>
        </dgm:presLayoutVars>
      </dgm:prSet>
      <dgm:spPr/>
    </dgm:pt>
  </dgm:ptLst>
  <dgm:cxnLst>
    <dgm:cxn modelId="{C7D35619-DE44-42A3-8A77-98ED9203EF30}" srcId="{8E2AD6DD-DEED-452C-86D9-12A08E9FF2C0}" destId="{F266514F-4B96-4455-ABC8-DADCBBC89315}" srcOrd="0" destOrd="0" parTransId="{8F611096-79D1-49CD-A095-BF5BF0D60118}" sibTransId="{4E3DE97F-4514-4267-8D83-44759B549593}"/>
    <dgm:cxn modelId="{D3E48E20-C4DA-4B8C-B052-2D8FFE109CD9}" srcId="{33DC0460-FD6F-40A2-8CFC-B4E17E25FC5E}" destId="{200CE7E7-753B-45B0-BF23-C82F8AA5D1C2}" srcOrd="0" destOrd="0" parTransId="{D8DF282A-C2A2-4A52-BC18-91EFE678B0E4}" sibTransId="{00FF37A0-7377-4971-82D6-EE703F75C7EE}"/>
    <dgm:cxn modelId="{84FB4D23-21E8-465B-8FB3-2E13DB509C69}" type="presOf" srcId="{01FB6BF3-7A9B-4920-B602-416819990742}" destId="{DE9160FD-F589-41A9-8F51-A3FE110C5C6D}" srcOrd="0" destOrd="1" presId="urn:microsoft.com/office/officeart/2005/8/layout/vList5"/>
    <dgm:cxn modelId="{75E8B264-1FCF-4F12-9EC2-DB68F9850647}" type="presOf" srcId="{200CE7E7-753B-45B0-BF23-C82F8AA5D1C2}" destId="{D248B4D1-7808-4B28-BF56-1DDAAF7FD01C}" srcOrd="0" destOrd="0" presId="urn:microsoft.com/office/officeart/2005/8/layout/vList5"/>
    <dgm:cxn modelId="{C5CC6D67-BEC5-4119-81E6-98293723F582}" srcId="{F81FDD10-41D1-4676-ACF6-67A9635468D9}" destId="{0F298821-7585-4BA6-AD77-2E9C13301ADC}" srcOrd="0" destOrd="0" parTransId="{17615B0E-159B-4543-BDD0-A47944EAFB97}" sibTransId="{E12EFD3E-23AF-4386-879D-3CB69C31E4E5}"/>
    <dgm:cxn modelId="{717D2552-AC1D-48EF-B1D6-47827E0C6319}" srcId="{0F298821-7585-4BA6-AD77-2E9C13301ADC}" destId="{01FB6BF3-7A9B-4920-B602-416819990742}" srcOrd="1" destOrd="0" parTransId="{DF6F4698-CC94-44A0-B354-ACB9C8115538}" sibTransId="{1AF13898-E548-4C96-AA9A-7E58C9783E48}"/>
    <dgm:cxn modelId="{4C93C352-A379-41E4-9541-085B08A71CCA}" type="presOf" srcId="{F746EB0F-1020-41FA-80F9-82BDCE53786E}" destId="{31B18EB2-D303-4B55-9520-90B8C436A9EC}" srcOrd="0" destOrd="0" presId="urn:microsoft.com/office/officeart/2005/8/layout/vList5"/>
    <dgm:cxn modelId="{142EF655-9FD9-475F-A2F0-8DDBEC19CDFD}" type="presOf" srcId="{33DC0460-FD6F-40A2-8CFC-B4E17E25FC5E}" destId="{52D69109-068B-48AA-BC58-7FB8A2B9AB78}" srcOrd="0" destOrd="0" presId="urn:microsoft.com/office/officeart/2005/8/layout/vList5"/>
    <dgm:cxn modelId="{F6FC938D-7B91-4953-86B7-3D8A5EE3A9F4}" srcId="{F81FDD10-41D1-4676-ACF6-67A9635468D9}" destId="{F746EB0F-1020-41FA-80F9-82BDCE53786E}" srcOrd="1" destOrd="0" parTransId="{A8E48D5C-479E-4D6F-B934-336AB2201566}" sibTransId="{22E87DF4-2AF0-40A1-AD42-28F77F3AE218}"/>
    <dgm:cxn modelId="{A6544799-34AE-45CD-8A18-A03EDB67A98E}" srcId="{F81FDD10-41D1-4676-ACF6-67A9635468D9}" destId="{33DC0460-FD6F-40A2-8CFC-B4E17E25FC5E}" srcOrd="3" destOrd="0" parTransId="{D07B10A9-2D61-497E-8CA4-C787D0C8987D}" sibTransId="{02FB7D9C-957E-4E68-BBA7-9E6FECEE28FC}"/>
    <dgm:cxn modelId="{CF2735AA-C4EC-4FD6-BF75-B50839536E68}" type="presOf" srcId="{1CEA0E71-AFA1-4E9C-B9B9-47663570ADDC}" destId="{DE9160FD-F589-41A9-8F51-A3FE110C5C6D}" srcOrd="0" destOrd="0" presId="urn:microsoft.com/office/officeart/2005/8/layout/vList5"/>
    <dgm:cxn modelId="{73DB20AC-09AF-4E78-AB4C-54138E8C856B}" type="presOf" srcId="{F81FDD10-41D1-4676-ACF6-67A9635468D9}" destId="{8656C70B-693B-410E-8FE4-7B566C29BBBE}" srcOrd="0" destOrd="0" presId="urn:microsoft.com/office/officeart/2005/8/layout/vList5"/>
    <dgm:cxn modelId="{B2ED40B4-8B09-4B8F-9B1A-7D795C71F3F7}" type="presOf" srcId="{DD6EB887-E1E1-4041-8995-C7AC867879F1}" destId="{C159CA46-A8E1-4EB4-AEFA-883F6D6DC047}" srcOrd="0" destOrd="0" presId="urn:microsoft.com/office/officeart/2005/8/layout/vList5"/>
    <dgm:cxn modelId="{62DC0EC7-D8CF-45F7-B64A-2FA103E4EF1D}" srcId="{F746EB0F-1020-41FA-80F9-82BDCE53786E}" destId="{DD6EB887-E1E1-4041-8995-C7AC867879F1}" srcOrd="0" destOrd="0" parTransId="{860ECEA1-9FB1-4BD4-A1D2-89334E87BE68}" sibTransId="{73DC8319-D871-4A49-B35D-11A509744262}"/>
    <dgm:cxn modelId="{A8A069CD-472A-4138-9859-1993F6B2B434}" type="presOf" srcId="{8E2AD6DD-DEED-452C-86D9-12A08E9FF2C0}" destId="{E9975CFE-3254-41D0-8D90-3536D01CC80C}" srcOrd="0" destOrd="0" presId="urn:microsoft.com/office/officeart/2005/8/layout/vList5"/>
    <dgm:cxn modelId="{2A1ECCE2-9238-48FD-95E2-B765D8E5E2AD}" type="presOf" srcId="{F266514F-4B96-4455-ABC8-DADCBBC89315}" destId="{94FF6C90-9E56-4464-B2A0-F0855E3E2A1B}" srcOrd="0" destOrd="0" presId="urn:microsoft.com/office/officeart/2005/8/layout/vList5"/>
    <dgm:cxn modelId="{14DC33E3-2294-4849-AFF0-E21CDD121D4E}" srcId="{0F298821-7585-4BA6-AD77-2E9C13301ADC}" destId="{1CEA0E71-AFA1-4E9C-B9B9-47663570ADDC}" srcOrd="0" destOrd="0" parTransId="{758EDEAF-AC67-4C3E-ABE3-D6E9047F730F}" sibTransId="{982F43E8-3158-47FD-BF20-86EAE7BD0A7C}"/>
    <dgm:cxn modelId="{E68AFEF2-775A-4C93-81BA-992FAC408C4E}" type="presOf" srcId="{0F298821-7585-4BA6-AD77-2E9C13301ADC}" destId="{20E9A12D-0337-46B1-AC08-A670198EA393}" srcOrd="0" destOrd="0" presId="urn:microsoft.com/office/officeart/2005/8/layout/vList5"/>
    <dgm:cxn modelId="{95AA86FF-7925-4596-AB1D-F327CB81D71D}" srcId="{F81FDD10-41D1-4676-ACF6-67A9635468D9}" destId="{8E2AD6DD-DEED-452C-86D9-12A08E9FF2C0}" srcOrd="2" destOrd="0" parTransId="{87950640-FC31-42B2-BB94-8F6607B23D97}" sibTransId="{082FEBE7-63CE-4AA4-B4FC-BC0B41ABAF66}"/>
    <dgm:cxn modelId="{8524E821-1CA0-4209-BD20-3A0B47E74D2A}" type="presParOf" srcId="{8656C70B-693B-410E-8FE4-7B566C29BBBE}" destId="{4B20011C-1B90-490D-A173-06F0A0B40FC4}" srcOrd="0" destOrd="0" presId="urn:microsoft.com/office/officeart/2005/8/layout/vList5"/>
    <dgm:cxn modelId="{2B7DFEDE-3098-4483-A141-333A0B3C223F}" type="presParOf" srcId="{4B20011C-1B90-490D-A173-06F0A0B40FC4}" destId="{20E9A12D-0337-46B1-AC08-A670198EA393}" srcOrd="0" destOrd="0" presId="urn:microsoft.com/office/officeart/2005/8/layout/vList5"/>
    <dgm:cxn modelId="{B73AA3A3-4C19-4108-BECC-ADDAF18F0F1B}" type="presParOf" srcId="{4B20011C-1B90-490D-A173-06F0A0B40FC4}" destId="{DE9160FD-F589-41A9-8F51-A3FE110C5C6D}" srcOrd="1" destOrd="0" presId="urn:microsoft.com/office/officeart/2005/8/layout/vList5"/>
    <dgm:cxn modelId="{B78CE131-BF82-4C08-B4FF-C69B9EC43C5B}" type="presParOf" srcId="{8656C70B-693B-410E-8FE4-7B566C29BBBE}" destId="{D7BA9F41-EEFC-4213-8522-2579A91CB5B6}" srcOrd="1" destOrd="0" presId="urn:microsoft.com/office/officeart/2005/8/layout/vList5"/>
    <dgm:cxn modelId="{E291C18E-230D-49A4-9222-7BEFC887E18B}" type="presParOf" srcId="{8656C70B-693B-410E-8FE4-7B566C29BBBE}" destId="{F3F23493-26BE-45D3-A008-CA5C9746273B}" srcOrd="2" destOrd="0" presId="urn:microsoft.com/office/officeart/2005/8/layout/vList5"/>
    <dgm:cxn modelId="{31DE35C9-2B7B-4CCB-8407-FE72676529D7}" type="presParOf" srcId="{F3F23493-26BE-45D3-A008-CA5C9746273B}" destId="{31B18EB2-D303-4B55-9520-90B8C436A9EC}" srcOrd="0" destOrd="0" presId="urn:microsoft.com/office/officeart/2005/8/layout/vList5"/>
    <dgm:cxn modelId="{48960717-0EFA-4EEF-ABFE-9C0B107A2515}" type="presParOf" srcId="{F3F23493-26BE-45D3-A008-CA5C9746273B}" destId="{C159CA46-A8E1-4EB4-AEFA-883F6D6DC047}" srcOrd="1" destOrd="0" presId="urn:microsoft.com/office/officeart/2005/8/layout/vList5"/>
    <dgm:cxn modelId="{1E83B8C2-D02C-48DA-9167-D28071759013}" type="presParOf" srcId="{8656C70B-693B-410E-8FE4-7B566C29BBBE}" destId="{406DCDA8-6C83-46DF-B55F-3C959C5DF0AF}" srcOrd="3" destOrd="0" presId="urn:microsoft.com/office/officeart/2005/8/layout/vList5"/>
    <dgm:cxn modelId="{D10288E3-2513-4553-B9B7-CCE0A1CC1737}" type="presParOf" srcId="{8656C70B-693B-410E-8FE4-7B566C29BBBE}" destId="{1B61067E-BBC7-448A-BCBF-3852F6EC5ECC}" srcOrd="4" destOrd="0" presId="urn:microsoft.com/office/officeart/2005/8/layout/vList5"/>
    <dgm:cxn modelId="{E843190B-0C5A-47D6-AE2B-F96DB50A1587}" type="presParOf" srcId="{1B61067E-BBC7-448A-BCBF-3852F6EC5ECC}" destId="{E9975CFE-3254-41D0-8D90-3536D01CC80C}" srcOrd="0" destOrd="0" presId="urn:microsoft.com/office/officeart/2005/8/layout/vList5"/>
    <dgm:cxn modelId="{CA3A4661-F983-4DB4-AF68-5AC23145CEF0}" type="presParOf" srcId="{1B61067E-BBC7-448A-BCBF-3852F6EC5ECC}" destId="{94FF6C90-9E56-4464-B2A0-F0855E3E2A1B}" srcOrd="1" destOrd="0" presId="urn:microsoft.com/office/officeart/2005/8/layout/vList5"/>
    <dgm:cxn modelId="{E7B91416-1802-4A31-94D8-30CF17E9C6B4}" type="presParOf" srcId="{8656C70B-693B-410E-8FE4-7B566C29BBBE}" destId="{28C2277B-C073-4068-B65C-58D7D058555D}" srcOrd="5" destOrd="0" presId="urn:microsoft.com/office/officeart/2005/8/layout/vList5"/>
    <dgm:cxn modelId="{BC0E7D47-1DEC-455A-9A82-164A001250DC}" type="presParOf" srcId="{8656C70B-693B-410E-8FE4-7B566C29BBBE}" destId="{2F9C6EAF-0010-444E-ACC3-1E30ACA24009}" srcOrd="6" destOrd="0" presId="urn:microsoft.com/office/officeart/2005/8/layout/vList5"/>
    <dgm:cxn modelId="{4CA55DC9-7E6B-411B-ADA5-CCFE059C8810}" type="presParOf" srcId="{2F9C6EAF-0010-444E-ACC3-1E30ACA24009}" destId="{52D69109-068B-48AA-BC58-7FB8A2B9AB78}" srcOrd="0" destOrd="0" presId="urn:microsoft.com/office/officeart/2005/8/layout/vList5"/>
    <dgm:cxn modelId="{FF5F9610-C4BC-464C-B994-84C6191E3FAE}" type="presParOf" srcId="{2F9C6EAF-0010-444E-ACC3-1E30ACA24009}" destId="{D248B4D1-7808-4B28-BF56-1DDAAF7FD01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05874-8E66-4FAC-A75F-9C070B0E2A54}">
      <dsp:nvSpPr>
        <dsp:cNvPr id="0" name=""/>
        <dsp:cNvSpPr/>
      </dsp:nvSpPr>
      <dsp:spPr>
        <a:xfrm>
          <a:off x="290799" y="535"/>
          <a:ext cx="1504788" cy="90287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Fear &amp; Anxiety</a:t>
          </a:r>
          <a:endParaRPr lang="en-IN" sz="1400" b="1" kern="1200" dirty="0">
            <a:latin typeface="Signika" panose="020B0604020202020204" charset="0"/>
          </a:endParaRPr>
        </a:p>
      </dsp:txBody>
      <dsp:txXfrm>
        <a:off x="290799" y="535"/>
        <a:ext cx="1504788" cy="902872"/>
      </dsp:txXfrm>
    </dsp:sp>
    <dsp:sp modelId="{757D9F4B-93F7-4AD0-9C48-E0BC2C9993E6}">
      <dsp:nvSpPr>
        <dsp:cNvPr id="0" name=""/>
        <dsp:cNvSpPr/>
      </dsp:nvSpPr>
      <dsp:spPr>
        <a:xfrm>
          <a:off x="1946066" y="535"/>
          <a:ext cx="1504788" cy="90287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Lack of Confidence</a:t>
          </a:r>
          <a:endParaRPr lang="en-IN" sz="1400" b="1" kern="1200" dirty="0">
            <a:latin typeface="Signika" panose="020B0604020202020204" charset="0"/>
          </a:endParaRPr>
        </a:p>
      </dsp:txBody>
      <dsp:txXfrm>
        <a:off x="1946066" y="535"/>
        <a:ext cx="1504788" cy="902872"/>
      </dsp:txXfrm>
    </dsp:sp>
    <dsp:sp modelId="{55D89223-9B00-4509-828C-869BBEE68BC7}">
      <dsp:nvSpPr>
        <dsp:cNvPr id="0" name=""/>
        <dsp:cNvSpPr/>
      </dsp:nvSpPr>
      <dsp:spPr>
        <a:xfrm>
          <a:off x="3601333" y="535"/>
          <a:ext cx="1504788" cy="90287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Lack of Experience</a:t>
          </a:r>
          <a:endParaRPr lang="en-IN" sz="1400" b="1" kern="1200" dirty="0">
            <a:latin typeface="Signika" panose="020B0604020202020204" charset="0"/>
          </a:endParaRPr>
        </a:p>
      </dsp:txBody>
      <dsp:txXfrm>
        <a:off x="3601333" y="535"/>
        <a:ext cx="1504788" cy="902872"/>
      </dsp:txXfrm>
    </dsp:sp>
    <dsp:sp modelId="{36E0C907-F2D2-4A47-B984-A42C2AF6C56E}">
      <dsp:nvSpPr>
        <dsp:cNvPr id="0" name=""/>
        <dsp:cNvSpPr/>
      </dsp:nvSpPr>
      <dsp:spPr>
        <a:xfrm>
          <a:off x="5256600" y="535"/>
          <a:ext cx="1504788" cy="90287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Unable to organize thoughts and  ideas coherently</a:t>
          </a:r>
          <a:endParaRPr lang="en-IN" sz="1400" b="1" kern="1200" dirty="0">
            <a:latin typeface="Signika" panose="020B0604020202020204" charset="0"/>
          </a:endParaRPr>
        </a:p>
      </dsp:txBody>
      <dsp:txXfrm>
        <a:off x="5256600" y="535"/>
        <a:ext cx="1504788" cy="902872"/>
      </dsp:txXfrm>
    </dsp:sp>
    <dsp:sp modelId="{50589E30-4F76-40A0-8C84-A2E8C7AD8515}">
      <dsp:nvSpPr>
        <dsp:cNvPr id="0" name=""/>
        <dsp:cNvSpPr/>
      </dsp:nvSpPr>
      <dsp:spPr>
        <a:xfrm>
          <a:off x="290799" y="1053887"/>
          <a:ext cx="1504788" cy="90287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Audience Engagement</a:t>
          </a:r>
          <a:endParaRPr lang="en-IN" sz="1400" b="1" kern="1200" dirty="0">
            <a:latin typeface="Signika" panose="020B0604020202020204" charset="0"/>
          </a:endParaRPr>
        </a:p>
      </dsp:txBody>
      <dsp:txXfrm>
        <a:off x="290799" y="1053887"/>
        <a:ext cx="1504788" cy="902872"/>
      </dsp:txXfrm>
    </dsp:sp>
    <dsp:sp modelId="{EA798127-9B80-4FD4-855B-087DC581D1DB}">
      <dsp:nvSpPr>
        <dsp:cNvPr id="0" name=""/>
        <dsp:cNvSpPr/>
      </dsp:nvSpPr>
      <dsp:spPr>
        <a:xfrm>
          <a:off x="1946066" y="1053887"/>
          <a:ext cx="1504788" cy="90287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Voice &amp; Pronunciation</a:t>
          </a:r>
          <a:endParaRPr lang="en-IN" sz="1400" b="1" kern="1200" dirty="0">
            <a:latin typeface="Signika" panose="020B0604020202020204" charset="0"/>
          </a:endParaRPr>
        </a:p>
      </dsp:txBody>
      <dsp:txXfrm>
        <a:off x="1946066" y="1053887"/>
        <a:ext cx="1504788" cy="902872"/>
      </dsp:txXfrm>
    </dsp:sp>
    <dsp:sp modelId="{F2813F83-0E7E-41F6-8438-3D9FE46D7FA6}">
      <dsp:nvSpPr>
        <dsp:cNvPr id="0" name=""/>
        <dsp:cNvSpPr/>
      </dsp:nvSpPr>
      <dsp:spPr>
        <a:xfrm>
          <a:off x="3601333" y="1053887"/>
          <a:ext cx="1504788" cy="90287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Body Language</a:t>
          </a:r>
          <a:endParaRPr lang="en-IN" sz="1400" b="1" kern="1200" dirty="0">
            <a:latin typeface="Signika" panose="020B0604020202020204" charset="0"/>
          </a:endParaRPr>
        </a:p>
      </dsp:txBody>
      <dsp:txXfrm>
        <a:off x="3601333" y="1053887"/>
        <a:ext cx="1504788" cy="902872"/>
      </dsp:txXfrm>
    </dsp:sp>
    <dsp:sp modelId="{6A4941C8-E8FE-4535-B40E-D0BF672B5025}">
      <dsp:nvSpPr>
        <dsp:cNvPr id="0" name=""/>
        <dsp:cNvSpPr/>
      </dsp:nvSpPr>
      <dsp:spPr>
        <a:xfrm>
          <a:off x="5256600" y="1053887"/>
          <a:ext cx="1504788" cy="90287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Overcoming Distractions</a:t>
          </a:r>
          <a:endParaRPr lang="en-IN" sz="1400" b="1" kern="1200" dirty="0">
            <a:latin typeface="Signika" panose="020B0604020202020204" charset="0"/>
          </a:endParaRPr>
        </a:p>
      </dsp:txBody>
      <dsp:txXfrm>
        <a:off x="5256600" y="1053887"/>
        <a:ext cx="1504788" cy="902872"/>
      </dsp:txXfrm>
    </dsp:sp>
    <dsp:sp modelId="{A837FAAB-59FE-4535-86D9-292E955CCF03}">
      <dsp:nvSpPr>
        <dsp:cNvPr id="0" name=""/>
        <dsp:cNvSpPr/>
      </dsp:nvSpPr>
      <dsp:spPr>
        <a:xfrm>
          <a:off x="290799" y="2107239"/>
          <a:ext cx="1504788" cy="90287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Time Management</a:t>
          </a:r>
          <a:endParaRPr lang="en-IN" sz="1400" b="1" kern="1200" dirty="0">
            <a:latin typeface="Signika" panose="020B0604020202020204" charset="0"/>
          </a:endParaRPr>
        </a:p>
      </dsp:txBody>
      <dsp:txXfrm>
        <a:off x="290799" y="2107239"/>
        <a:ext cx="1504788" cy="902872"/>
      </dsp:txXfrm>
    </dsp:sp>
    <dsp:sp modelId="{5EF5C140-2D98-4F97-994F-833E5FACE3D8}">
      <dsp:nvSpPr>
        <dsp:cNvPr id="0" name=""/>
        <dsp:cNvSpPr/>
      </dsp:nvSpPr>
      <dsp:spPr>
        <a:xfrm>
          <a:off x="1946066" y="2107239"/>
          <a:ext cx="1504788" cy="90287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Engaging &amp; Relevant Content</a:t>
          </a:r>
          <a:endParaRPr lang="en-IN" sz="1400" b="1" kern="1200" dirty="0">
            <a:latin typeface="Signika" panose="020B0604020202020204" charset="0"/>
          </a:endParaRPr>
        </a:p>
      </dsp:txBody>
      <dsp:txXfrm>
        <a:off x="1946066" y="2107239"/>
        <a:ext cx="1504788" cy="902872"/>
      </dsp:txXfrm>
    </dsp:sp>
    <dsp:sp modelId="{35C6338F-7269-4821-B4F0-F6E73BB2C07D}">
      <dsp:nvSpPr>
        <dsp:cNvPr id="0" name=""/>
        <dsp:cNvSpPr/>
      </dsp:nvSpPr>
      <dsp:spPr>
        <a:xfrm>
          <a:off x="3601333" y="2107239"/>
          <a:ext cx="1504788" cy="90287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Handling objections &amp; Feedback</a:t>
          </a:r>
          <a:endParaRPr lang="en-IN" sz="1400" b="1" kern="1200" dirty="0">
            <a:latin typeface="Signika" panose="020B0604020202020204" charset="0"/>
          </a:endParaRPr>
        </a:p>
      </dsp:txBody>
      <dsp:txXfrm>
        <a:off x="3601333" y="2107239"/>
        <a:ext cx="1504788" cy="902872"/>
      </dsp:txXfrm>
    </dsp:sp>
    <dsp:sp modelId="{D7BA0945-5B48-463B-B162-ABBAAEC05D47}">
      <dsp:nvSpPr>
        <dsp:cNvPr id="0" name=""/>
        <dsp:cNvSpPr/>
      </dsp:nvSpPr>
      <dsp:spPr>
        <a:xfrm>
          <a:off x="5256600" y="2107239"/>
          <a:ext cx="1504788" cy="90287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Adaptability to diverse audience</a:t>
          </a:r>
          <a:endParaRPr lang="en-IN" sz="1400" b="1" kern="1200" dirty="0">
            <a:latin typeface="Signika" panose="020B0604020202020204" charset="0"/>
          </a:endParaRPr>
        </a:p>
      </dsp:txBody>
      <dsp:txXfrm>
        <a:off x="5256600" y="2107239"/>
        <a:ext cx="1504788" cy="902872"/>
      </dsp:txXfrm>
    </dsp:sp>
    <dsp:sp modelId="{672FAD4B-7C27-4075-A118-3E7F1B00D68C}">
      <dsp:nvSpPr>
        <dsp:cNvPr id="0" name=""/>
        <dsp:cNvSpPr/>
      </dsp:nvSpPr>
      <dsp:spPr>
        <a:xfrm>
          <a:off x="1118432" y="3160591"/>
          <a:ext cx="1504788" cy="90287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Technical Challenges</a:t>
          </a:r>
          <a:endParaRPr lang="en-IN" sz="1400" b="1" kern="1200" dirty="0">
            <a:latin typeface="Signika" panose="020B0604020202020204" charset="0"/>
          </a:endParaRPr>
        </a:p>
      </dsp:txBody>
      <dsp:txXfrm>
        <a:off x="1118432" y="3160591"/>
        <a:ext cx="1504788" cy="902872"/>
      </dsp:txXfrm>
    </dsp:sp>
    <dsp:sp modelId="{E1DA2B05-5640-4D3F-B6F0-8BD642377F49}">
      <dsp:nvSpPr>
        <dsp:cNvPr id="0" name=""/>
        <dsp:cNvSpPr/>
      </dsp:nvSpPr>
      <dsp:spPr>
        <a:xfrm>
          <a:off x="2773699" y="3160591"/>
          <a:ext cx="1504788" cy="90287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Rejections &amp; Criticism</a:t>
          </a:r>
          <a:endParaRPr lang="en-IN" sz="1400" b="1" kern="1200" dirty="0">
            <a:latin typeface="Signika" panose="020B0604020202020204" charset="0"/>
          </a:endParaRPr>
        </a:p>
      </dsp:txBody>
      <dsp:txXfrm>
        <a:off x="2773699" y="3160591"/>
        <a:ext cx="1504788" cy="902872"/>
      </dsp:txXfrm>
    </dsp:sp>
    <dsp:sp modelId="{37496F56-B5A6-450A-8109-86B99B08FFF0}">
      <dsp:nvSpPr>
        <dsp:cNvPr id="0" name=""/>
        <dsp:cNvSpPr/>
      </dsp:nvSpPr>
      <dsp:spPr>
        <a:xfrm>
          <a:off x="4428966" y="3160591"/>
          <a:ext cx="1504788" cy="90287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Constant Engagement with your audience</a:t>
          </a:r>
          <a:endParaRPr lang="en-IN" sz="1400" b="1" kern="1200" dirty="0">
            <a:latin typeface="Signika" panose="020B0604020202020204" charset="0"/>
          </a:endParaRPr>
        </a:p>
      </dsp:txBody>
      <dsp:txXfrm>
        <a:off x="4428966" y="3160591"/>
        <a:ext cx="1504788" cy="9028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08F67D-FE37-4160-8622-8BAA4D721E49}">
      <dsp:nvSpPr>
        <dsp:cNvPr id="0" name=""/>
        <dsp:cNvSpPr/>
      </dsp:nvSpPr>
      <dsp:spPr>
        <a:xfrm>
          <a:off x="2713" y="194824"/>
          <a:ext cx="1469369" cy="88162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Spontaneity</a:t>
          </a:r>
          <a:endParaRPr lang="en-IN" sz="1600" b="1" kern="1200" dirty="0">
            <a:latin typeface="Signika" panose="020B0604020202020204" charset="0"/>
          </a:endParaRPr>
        </a:p>
      </dsp:txBody>
      <dsp:txXfrm>
        <a:off x="2713" y="194824"/>
        <a:ext cx="1469369" cy="881621"/>
      </dsp:txXfrm>
    </dsp:sp>
    <dsp:sp modelId="{C7D4083B-BCA0-4729-ABF4-55611EDA9A64}">
      <dsp:nvSpPr>
        <dsp:cNvPr id="0" name=""/>
        <dsp:cNvSpPr/>
      </dsp:nvSpPr>
      <dsp:spPr>
        <a:xfrm>
          <a:off x="1619020" y="194824"/>
          <a:ext cx="1469369" cy="88162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Limited Preparation Time</a:t>
          </a:r>
          <a:endParaRPr lang="en-IN" sz="1600" b="1" kern="1200" dirty="0">
            <a:latin typeface="Signika" panose="020B0604020202020204" charset="0"/>
          </a:endParaRPr>
        </a:p>
      </dsp:txBody>
      <dsp:txXfrm>
        <a:off x="1619020" y="194824"/>
        <a:ext cx="1469369" cy="881621"/>
      </dsp:txXfrm>
    </dsp:sp>
    <dsp:sp modelId="{FC578C8B-A2EE-448D-81D3-8BF3DFEB8FD9}">
      <dsp:nvSpPr>
        <dsp:cNvPr id="0" name=""/>
        <dsp:cNvSpPr/>
      </dsp:nvSpPr>
      <dsp:spPr>
        <a:xfrm>
          <a:off x="3235326" y="194824"/>
          <a:ext cx="1469369" cy="88162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Quick Thinking</a:t>
          </a:r>
          <a:endParaRPr lang="en-IN" sz="1600" b="1" kern="1200" dirty="0">
            <a:latin typeface="Signika" panose="020B0604020202020204" charset="0"/>
          </a:endParaRPr>
        </a:p>
      </dsp:txBody>
      <dsp:txXfrm>
        <a:off x="3235326" y="194824"/>
        <a:ext cx="1469369" cy="881621"/>
      </dsp:txXfrm>
    </dsp:sp>
    <dsp:sp modelId="{FC733D7A-6849-4804-8C99-871112576C4E}">
      <dsp:nvSpPr>
        <dsp:cNvPr id="0" name=""/>
        <dsp:cNvSpPr/>
      </dsp:nvSpPr>
      <dsp:spPr>
        <a:xfrm>
          <a:off x="4851633" y="194824"/>
          <a:ext cx="1469369" cy="88162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Adaptability</a:t>
          </a:r>
          <a:endParaRPr lang="en-IN" sz="1600" b="1" kern="1200" dirty="0">
            <a:latin typeface="Signika" panose="020B0604020202020204" charset="0"/>
          </a:endParaRPr>
        </a:p>
      </dsp:txBody>
      <dsp:txXfrm>
        <a:off x="4851633" y="194824"/>
        <a:ext cx="1469369" cy="881621"/>
      </dsp:txXfrm>
    </dsp:sp>
    <dsp:sp modelId="{CA8FB0B2-6A76-403B-BACF-01C221D6E280}">
      <dsp:nvSpPr>
        <dsp:cNvPr id="0" name=""/>
        <dsp:cNvSpPr/>
      </dsp:nvSpPr>
      <dsp:spPr>
        <a:xfrm>
          <a:off x="6467939" y="194824"/>
          <a:ext cx="1469369" cy="88162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Clarity &amp; Conciseness</a:t>
          </a:r>
          <a:endParaRPr lang="en-IN" sz="1600" b="1" kern="1200" dirty="0">
            <a:latin typeface="Signika" panose="020B0604020202020204" charset="0"/>
          </a:endParaRPr>
        </a:p>
      </dsp:txBody>
      <dsp:txXfrm>
        <a:off x="6467939" y="194824"/>
        <a:ext cx="1469369" cy="881621"/>
      </dsp:txXfrm>
    </dsp:sp>
    <dsp:sp modelId="{AA75154D-00A0-4A1F-81EE-09388A95A115}">
      <dsp:nvSpPr>
        <dsp:cNvPr id="0" name=""/>
        <dsp:cNvSpPr/>
      </dsp:nvSpPr>
      <dsp:spPr>
        <a:xfrm>
          <a:off x="2713" y="1223382"/>
          <a:ext cx="1469369" cy="88162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Engagement with the Audience</a:t>
          </a:r>
          <a:endParaRPr lang="en-IN" sz="1600" b="1" kern="1200" dirty="0">
            <a:latin typeface="Signika" panose="020B0604020202020204" charset="0"/>
          </a:endParaRPr>
        </a:p>
      </dsp:txBody>
      <dsp:txXfrm>
        <a:off x="2713" y="1223382"/>
        <a:ext cx="1469369" cy="881621"/>
      </dsp:txXfrm>
    </dsp:sp>
    <dsp:sp modelId="{FB9A1025-2FA8-43A3-8A53-D92E958602C2}">
      <dsp:nvSpPr>
        <dsp:cNvPr id="0" name=""/>
        <dsp:cNvSpPr/>
      </dsp:nvSpPr>
      <dsp:spPr>
        <a:xfrm>
          <a:off x="1619020" y="1223382"/>
          <a:ext cx="1469369" cy="88162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Confidence</a:t>
          </a:r>
          <a:endParaRPr lang="en-IN" sz="1600" b="1" kern="1200" dirty="0">
            <a:latin typeface="Signika" panose="020B0604020202020204" charset="0"/>
          </a:endParaRPr>
        </a:p>
      </dsp:txBody>
      <dsp:txXfrm>
        <a:off x="1619020" y="1223382"/>
        <a:ext cx="1469369" cy="881621"/>
      </dsp:txXfrm>
    </dsp:sp>
    <dsp:sp modelId="{EF65A9DA-C045-4F53-8DDF-C3922E119F43}">
      <dsp:nvSpPr>
        <dsp:cNvPr id="0" name=""/>
        <dsp:cNvSpPr/>
      </dsp:nvSpPr>
      <dsp:spPr>
        <a:xfrm>
          <a:off x="3235326" y="1223382"/>
          <a:ext cx="1469369" cy="88162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Structured Approach</a:t>
          </a:r>
          <a:endParaRPr lang="en-IN" sz="1600" b="1" kern="1200" dirty="0">
            <a:latin typeface="Signika" panose="020B0604020202020204" charset="0"/>
          </a:endParaRPr>
        </a:p>
      </dsp:txBody>
      <dsp:txXfrm>
        <a:off x="3235326" y="1223382"/>
        <a:ext cx="1469369" cy="881621"/>
      </dsp:txXfrm>
    </dsp:sp>
    <dsp:sp modelId="{89DE5C95-8F00-4565-AF92-4147750992EB}">
      <dsp:nvSpPr>
        <dsp:cNvPr id="0" name=""/>
        <dsp:cNvSpPr/>
      </dsp:nvSpPr>
      <dsp:spPr>
        <a:xfrm>
          <a:off x="4851633" y="1223382"/>
          <a:ext cx="1469369" cy="88162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Active Listening</a:t>
          </a:r>
          <a:endParaRPr lang="en-IN" sz="1600" b="1" kern="1200" dirty="0">
            <a:latin typeface="Signika" panose="020B0604020202020204" charset="0"/>
          </a:endParaRPr>
        </a:p>
      </dsp:txBody>
      <dsp:txXfrm>
        <a:off x="4851633" y="1223382"/>
        <a:ext cx="1469369" cy="881621"/>
      </dsp:txXfrm>
    </dsp:sp>
    <dsp:sp modelId="{AF06E5F0-7F2D-41B6-9616-27496ADC0557}">
      <dsp:nvSpPr>
        <dsp:cNvPr id="0" name=""/>
        <dsp:cNvSpPr/>
      </dsp:nvSpPr>
      <dsp:spPr>
        <a:xfrm>
          <a:off x="6467939" y="1223382"/>
          <a:ext cx="1469369" cy="88162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Flexibility</a:t>
          </a:r>
          <a:endParaRPr lang="en-IN" sz="1600" b="1" kern="1200" dirty="0">
            <a:latin typeface="Signika" panose="020B0604020202020204" charset="0"/>
          </a:endParaRPr>
        </a:p>
      </dsp:txBody>
      <dsp:txXfrm>
        <a:off x="6467939" y="1223382"/>
        <a:ext cx="1469369" cy="881621"/>
      </dsp:txXfrm>
    </dsp:sp>
    <dsp:sp modelId="{DD2B2453-17CC-4B05-94A6-ED6DADD3D705}">
      <dsp:nvSpPr>
        <dsp:cNvPr id="0" name=""/>
        <dsp:cNvSpPr/>
      </dsp:nvSpPr>
      <dsp:spPr>
        <a:xfrm>
          <a:off x="810867" y="2251941"/>
          <a:ext cx="1469369" cy="88162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Quick Decision Making</a:t>
          </a:r>
          <a:endParaRPr lang="en-IN" sz="1600" b="1" kern="1200" dirty="0">
            <a:latin typeface="Signika" panose="020B0604020202020204" charset="0"/>
          </a:endParaRPr>
        </a:p>
      </dsp:txBody>
      <dsp:txXfrm>
        <a:off x="810867" y="2251941"/>
        <a:ext cx="1469369" cy="881621"/>
      </dsp:txXfrm>
    </dsp:sp>
    <dsp:sp modelId="{A36B6B85-3FA9-4FFF-972C-CAC11EEE652E}">
      <dsp:nvSpPr>
        <dsp:cNvPr id="0" name=""/>
        <dsp:cNvSpPr/>
      </dsp:nvSpPr>
      <dsp:spPr>
        <a:xfrm>
          <a:off x="2427173" y="2251941"/>
          <a:ext cx="1469369" cy="88162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Creativity</a:t>
          </a:r>
          <a:endParaRPr lang="en-IN" sz="1600" b="1" kern="1200" dirty="0">
            <a:latin typeface="Signika" panose="020B0604020202020204" charset="0"/>
          </a:endParaRPr>
        </a:p>
      </dsp:txBody>
      <dsp:txXfrm>
        <a:off x="2427173" y="2251941"/>
        <a:ext cx="1469369" cy="881621"/>
      </dsp:txXfrm>
    </dsp:sp>
    <dsp:sp modelId="{6D1F6F65-7033-4D32-A633-ABC2FCADBA63}">
      <dsp:nvSpPr>
        <dsp:cNvPr id="0" name=""/>
        <dsp:cNvSpPr/>
      </dsp:nvSpPr>
      <dsp:spPr>
        <a:xfrm>
          <a:off x="4043479" y="2251941"/>
          <a:ext cx="1469369" cy="88162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Versatility</a:t>
          </a:r>
          <a:endParaRPr lang="en-IN" sz="1600" b="1" kern="1200" dirty="0">
            <a:latin typeface="Signika" panose="020B0604020202020204" charset="0"/>
          </a:endParaRPr>
        </a:p>
      </dsp:txBody>
      <dsp:txXfrm>
        <a:off x="4043479" y="2251941"/>
        <a:ext cx="1469369" cy="881621"/>
      </dsp:txXfrm>
    </dsp:sp>
    <dsp:sp modelId="{BDCA4DFE-2DC4-46A0-87EE-6A884224AF38}">
      <dsp:nvSpPr>
        <dsp:cNvPr id="0" name=""/>
        <dsp:cNvSpPr/>
      </dsp:nvSpPr>
      <dsp:spPr>
        <a:xfrm>
          <a:off x="5659786" y="2251941"/>
          <a:ext cx="1469369" cy="88162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Real-world Relevance</a:t>
          </a:r>
          <a:endParaRPr lang="en-IN" sz="1600" b="1" kern="1200" dirty="0">
            <a:latin typeface="Signika" panose="020B0604020202020204" charset="0"/>
          </a:endParaRPr>
        </a:p>
      </dsp:txBody>
      <dsp:txXfrm>
        <a:off x="5659786" y="2251941"/>
        <a:ext cx="1469369" cy="88162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8B64AD-6C9F-4994-9FBD-D613CE8541E2}">
      <dsp:nvSpPr>
        <dsp:cNvPr id="0" name=""/>
        <dsp:cNvSpPr/>
      </dsp:nvSpPr>
      <dsp:spPr>
        <a:xfrm>
          <a:off x="-3611684" y="-555018"/>
          <a:ext cx="4305496" cy="4305496"/>
        </a:xfrm>
        <a:prstGeom prst="blockArc">
          <a:avLst>
            <a:gd name="adj1" fmla="val 18900000"/>
            <a:gd name="adj2" fmla="val 2700000"/>
            <a:gd name="adj3" fmla="val 502"/>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A850B5-5CA5-430F-BC03-1CF311D869FD}">
      <dsp:nvSpPr>
        <dsp:cNvPr id="0" name=""/>
        <dsp:cNvSpPr/>
      </dsp:nvSpPr>
      <dsp:spPr>
        <a:xfrm>
          <a:off x="259862" y="168272"/>
          <a:ext cx="5456887" cy="33641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7032"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Signika" panose="020B0604020202020204" charset="0"/>
            </a:rPr>
            <a:t>Professional Growth</a:t>
          </a:r>
          <a:endParaRPr lang="en-IN" sz="1800" kern="1200" dirty="0">
            <a:latin typeface="Signika" panose="020B0604020202020204" charset="0"/>
          </a:endParaRPr>
        </a:p>
      </dsp:txBody>
      <dsp:txXfrm>
        <a:off x="259862" y="168272"/>
        <a:ext cx="5456887" cy="336417"/>
      </dsp:txXfrm>
    </dsp:sp>
    <dsp:sp modelId="{872EF246-0574-4534-82FE-E7555760D78F}">
      <dsp:nvSpPr>
        <dsp:cNvPr id="0" name=""/>
        <dsp:cNvSpPr/>
      </dsp:nvSpPr>
      <dsp:spPr>
        <a:xfrm>
          <a:off x="49601" y="126220"/>
          <a:ext cx="420522" cy="420522"/>
        </a:xfrm>
        <a:prstGeom prst="ellipse">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89E1B6-12E2-404E-BFA7-AEEB931BAEDD}">
      <dsp:nvSpPr>
        <dsp:cNvPr id="0" name=""/>
        <dsp:cNvSpPr/>
      </dsp:nvSpPr>
      <dsp:spPr>
        <a:xfrm>
          <a:off x="536589" y="672835"/>
          <a:ext cx="5180160" cy="33641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7032"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Signika" panose="020B0604020202020204" charset="0"/>
            </a:rPr>
            <a:t>Leadership Opportunities</a:t>
          </a:r>
          <a:endParaRPr lang="en-IN" sz="1800" kern="1200" dirty="0">
            <a:latin typeface="Signika" panose="020B0604020202020204" charset="0"/>
          </a:endParaRPr>
        </a:p>
      </dsp:txBody>
      <dsp:txXfrm>
        <a:off x="536589" y="672835"/>
        <a:ext cx="5180160" cy="336417"/>
      </dsp:txXfrm>
    </dsp:sp>
    <dsp:sp modelId="{8893EA16-25AF-4A1C-9810-8215BB34BA33}">
      <dsp:nvSpPr>
        <dsp:cNvPr id="0" name=""/>
        <dsp:cNvSpPr/>
      </dsp:nvSpPr>
      <dsp:spPr>
        <a:xfrm>
          <a:off x="326328" y="630783"/>
          <a:ext cx="420522" cy="420522"/>
        </a:xfrm>
        <a:prstGeom prst="ellipse">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C350FE8-77BC-4BBF-B1AE-15AA56D407E6}">
      <dsp:nvSpPr>
        <dsp:cNvPr id="0" name=""/>
        <dsp:cNvSpPr/>
      </dsp:nvSpPr>
      <dsp:spPr>
        <a:xfrm>
          <a:off x="663129" y="1177398"/>
          <a:ext cx="5053620" cy="33641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7032"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Signika" panose="020B0604020202020204" charset="0"/>
            </a:rPr>
            <a:t>Networking</a:t>
          </a:r>
          <a:endParaRPr lang="en-IN" sz="1800" kern="1200" dirty="0">
            <a:latin typeface="Signika" panose="020B0604020202020204" charset="0"/>
          </a:endParaRPr>
        </a:p>
      </dsp:txBody>
      <dsp:txXfrm>
        <a:off x="663129" y="1177398"/>
        <a:ext cx="5053620" cy="336417"/>
      </dsp:txXfrm>
    </dsp:sp>
    <dsp:sp modelId="{685511FC-749E-4C03-810C-AAFFBB7CCBA1}">
      <dsp:nvSpPr>
        <dsp:cNvPr id="0" name=""/>
        <dsp:cNvSpPr/>
      </dsp:nvSpPr>
      <dsp:spPr>
        <a:xfrm>
          <a:off x="452868" y="1135346"/>
          <a:ext cx="420522" cy="420522"/>
        </a:xfrm>
        <a:prstGeom prst="ellipse">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CEE2CA9-D53A-480A-943F-FFE89B6AD6A6}">
      <dsp:nvSpPr>
        <dsp:cNvPr id="0" name=""/>
        <dsp:cNvSpPr/>
      </dsp:nvSpPr>
      <dsp:spPr>
        <a:xfrm>
          <a:off x="663129" y="1681642"/>
          <a:ext cx="5053620" cy="33641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7032"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Signika" panose="020B0604020202020204" charset="0"/>
            </a:rPr>
            <a:t>Handling Unexpected Situations</a:t>
          </a:r>
          <a:endParaRPr lang="en-IN" sz="1800" kern="1200" dirty="0">
            <a:latin typeface="Signika" panose="020B0604020202020204" charset="0"/>
          </a:endParaRPr>
        </a:p>
      </dsp:txBody>
      <dsp:txXfrm>
        <a:off x="663129" y="1681642"/>
        <a:ext cx="5053620" cy="336417"/>
      </dsp:txXfrm>
    </dsp:sp>
    <dsp:sp modelId="{C11EBEFE-CA0A-4FF9-9B96-4AD070E01405}">
      <dsp:nvSpPr>
        <dsp:cNvPr id="0" name=""/>
        <dsp:cNvSpPr/>
      </dsp:nvSpPr>
      <dsp:spPr>
        <a:xfrm>
          <a:off x="452868" y="1639590"/>
          <a:ext cx="420522" cy="420522"/>
        </a:xfrm>
        <a:prstGeom prst="ellipse">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50F373E-07B4-41A6-9B48-444CAAD62FB8}">
      <dsp:nvSpPr>
        <dsp:cNvPr id="0" name=""/>
        <dsp:cNvSpPr/>
      </dsp:nvSpPr>
      <dsp:spPr>
        <a:xfrm>
          <a:off x="536589" y="2186205"/>
          <a:ext cx="5180160" cy="33641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7032"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Signika" panose="020B0604020202020204" charset="0"/>
            </a:rPr>
            <a:t>Enhanced Communication Skills</a:t>
          </a:r>
          <a:endParaRPr lang="en-IN" sz="1800" kern="1200" dirty="0">
            <a:latin typeface="Signika" panose="020B0604020202020204" charset="0"/>
          </a:endParaRPr>
        </a:p>
      </dsp:txBody>
      <dsp:txXfrm>
        <a:off x="536589" y="2186205"/>
        <a:ext cx="5180160" cy="336417"/>
      </dsp:txXfrm>
    </dsp:sp>
    <dsp:sp modelId="{998A4B4B-E106-4531-972F-030F5F395F2C}">
      <dsp:nvSpPr>
        <dsp:cNvPr id="0" name=""/>
        <dsp:cNvSpPr/>
      </dsp:nvSpPr>
      <dsp:spPr>
        <a:xfrm>
          <a:off x="326328" y="2144152"/>
          <a:ext cx="420522" cy="420522"/>
        </a:xfrm>
        <a:prstGeom prst="ellipse">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3D5D623-35B5-42BB-B27D-E876BBA1E230}">
      <dsp:nvSpPr>
        <dsp:cNvPr id="0" name=""/>
        <dsp:cNvSpPr/>
      </dsp:nvSpPr>
      <dsp:spPr>
        <a:xfrm>
          <a:off x="259862" y="2690768"/>
          <a:ext cx="5456887" cy="33641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7032"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Signika" panose="020B0604020202020204" charset="0"/>
            </a:rPr>
            <a:t>Increased Confidence</a:t>
          </a:r>
          <a:endParaRPr lang="en-IN" sz="1800" kern="1200" dirty="0">
            <a:latin typeface="Signika" panose="020B0604020202020204" charset="0"/>
          </a:endParaRPr>
        </a:p>
      </dsp:txBody>
      <dsp:txXfrm>
        <a:off x="259862" y="2690768"/>
        <a:ext cx="5456887" cy="336417"/>
      </dsp:txXfrm>
    </dsp:sp>
    <dsp:sp modelId="{81D11031-0357-45A7-AA04-79F0DF170A9E}">
      <dsp:nvSpPr>
        <dsp:cNvPr id="0" name=""/>
        <dsp:cNvSpPr/>
      </dsp:nvSpPr>
      <dsp:spPr>
        <a:xfrm>
          <a:off x="49601" y="2648715"/>
          <a:ext cx="420522" cy="420522"/>
        </a:xfrm>
        <a:prstGeom prst="ellipse">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9160FD-F589-41A9-8F51-A3FE110C5C6D}">
      <dsp:nvSpPr>
        <dsp:cNvPr id="0" name=""/>
        <dsp:cNvSpPr/>
      </dsp:nvSpPr>
      <dsp:spPr>
        <a:xfrm rot="5400000">
          <a:off x="3709326" y="-2166196"/>
          <a:ext cx="601591" cy="5087509"/>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dirty="0">
              <a:latin typeface="Signika" panose="020B0604020202020204" charset="0"/>
            </a:rPr>
            <a:t>Ask participants to share their key takeaways from both activities. </a:t>
          </a:r>
          <a:endParaRPr lang="en-IN" sz="1100" kern="1200" dirty="0">
            <a:latin typeface="Signika" panose="020B0604020202020204" charset="0"/>
          </a:endParaRPr>
        </a:p>
        <a:p>
          <a:pPr marL="57150" lvl="1" indent="-57150" algn="l" defTabSz="488950">
            <a:lnSpc>
              <a:spcPct val="90000"/>
            </a:lnSpc>
            <a:spcBef>
              <a:spcPct val="0"/>
            </a:spcBef>
            <a:spcAft>
              <a:spcPct val="15000"/>
            </a:spcAft>
            <a:buChar char="•"/>
          </a:pPr>
          <a:r>
            <a:rPr lang="en-US" sz="1100" kern="1200" dirty="0">
              <a:latin typeface="Signika" panose="020B0604020202020204" charset="0"/>
            </a:rPr>
            <a:t>What did they learn about impromptu speaking in these scenarios?</a:t>
          </a:r>
          <a:endParaRPr lang="en-IN" sz="1100" kern="1200" dirty="0">
            <a:latin typeface="Signika" panose="020B0604020202020204" charset="0"/>
          </a:endParaRPr>
        </a:p>
      </dsp:txBody>
      <dsp:txXfrm rot="-5400000">
        <a:off x="1466368" y="106129"/>
        <a:ext cx="5058142" cy="542857"/>
      </dsp:txXfrm>
    </dsp:sp>
    <dsp:sp modelId="{20E9A12D-0337-46B1-AC08-A670198EA393}">
      <dsp:nvSpPr>
        <dsp:cNvPr id="0" name=""/>
        <dsp:cNvSpPr/>
      </dsp:nvSpPr>
      <dsp:spPr>
        <a:xfrm>
          <a:off x="785" y="1563"/>
          <a:ext cx="1465581" cy="75198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Key Takeaways</a:t>
          </a:r>
          <a:endParaRPr lang="en-IN" sz="1600" b="1" kern="1200" dirty="0">
            <a:latin typeface="Signika" panose="020B0604020202020204" charset="0"/>
          </a:endParaRPr>
        </a:p>
      </dsp:txBody>
      <dsp:txXfrm>
        <a:off x="37494" y="38272"/>
        <a:ext cx="1392163" cy="678571"/>
      </dsp:txXfrm>
    </dsp:sp>
    <dsp:sp modelId="{C159CA46-A8E1-4EB4-AEFA-883F6D6DC047}">
      <dsp:nvSpPr>
        <dsp:cNvPr id="0" name=""/>
        <dsp:cNvSpPr/>
      </dsp:nvSpPr>
      <dsp:spPr>
        <a:xfrm rot="5400000">
          <a:off x="3709326" y="-1376607"/>
          <a:ext cx="601591" cy="5087509"/>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dirty="0">
              <a:latin typeface="Signika" panose="020B0604020202020204" charset="0"/>
            </a:rPr>
            <a:t>Encourage participants to discuss common challenges they faced during impromptu speaking and the strategies they used to overcome them.</a:t>
          </a:r>
          <a:endParaRPr lang="en-IN" sz="1100" kern="1200" dirty="0">
            <a:latin typeface="Signika" panose="020B0604020202020204" charset="0"/>
          </a:endParaRPr>
        </a:p>
      </dsp:txBody>
      <dsp:txXfrm rot="-5400000">
        <a:off x="1466368" y="895718"/>
        <a:ext cx="5058142" cy="542857"/>
      </dsp:txXfrm>
    </dsp:sp>
    <dsp:sp modelId="{31B18EB2-D303-4B55-9520-90B8C436A9EC}">
      <dsp:nvSpPr>
        <dsp:cNvPr id="0" name=""/>
        <dsp:cNvSpPr/>
      </dsp:nvSpPr>
      <dsp:spPr>
        <a:xfrm>
          <a:off x="785" y="791152"/>
          <a:ext cx="1465581" cy="75198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Challenges &amp; Strategies</a:t>
          </a:r>
          <a:endParaRPr lang="en-IN" sz="1600" b="1" kern="1200" dirty="0">
            <a:latin typeface="Signika" panose="020B0604020202020204" charset="0"/>
          </a:endParaRPr>
        </a:p>
      </dsp:txBody>
      <dsp:txXfrm>
        <a:off x="37494" y="827861"/>
        <a:ext cx="1392163" cy="678571"/>
      </dsp:txXfrm>
    </dsp:sp>
    <dsp:sp modelId="{94FF6C90-9E56-4464-B2A0-F0855E3E2A1B}">
      <dsp:nvSpPr>
        <dsp:cNvPr id="0" name=""/>
        <dsp:cNvSpPr/>
      </dsp:nvSpPr>
      <dsp:spPr>
        <a:xfrm rot="5400000">
          <a:off x="3709326" y="-587018"/>
          <a:ext cx="601591" cy="5087509"/>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dirty="0">
              <a:latin typeface="Signika" panose="020B0604020202020204" charset="0"/>
            </a:rPr>
            <a:t>Invite participants to set personal goals for improving their impromptu speaking skills based on the insights gained during the games.</a:t>
          </a:r>
          <a:endParaRPr lang="en-IN" sz="1100" kern="1200" dirty="0">
            <a:latin typeface="Signika" panose="020B0604020202020204" charset="0"/>
          </a:endParaRPr>
        </a:p>
      </dsp:txBody>
      <dsp:txXfrm rot="-5400000">
        <a:off x="1466368" y="1685307"/>
        <a:ext cx="5058142" cy="542857"/>
      </dsp:txXfrm>
    </dsp:sp>
    <dsp:sp modelId="{E9975CFE-3254-41D0-8D90-3536D01CC80C}">
      <dsp:nvSpPr>
        <dsp:cNvPr id="0" name=""/>
        <dsp:cNvSpPr/>
      </dsp:nvSpPr>
      <dsp:spPr>
        <a:xfrm>
          <a:off x="785" y="1580741"/>
          <a:ext cx="1465581" cy="75198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Improvement Goals</a:t>
          </a:r>
          <a:endParaRPr lang="en-IN" sz="1600" b="1" kern="1200" dirty="0">
            <a:latin typeface="Signika" panose="020B0604020202020204" charset="0"/>
          </a:endParaRPr>
        </a:p>
      </dsp:txBody>
      <dsp:txXfrm>
        <a:off x="37494" y="1617450"/>
        <a:ext cx="1392163" cy="678571"/>
      </dsp:txXfrm>
    </dsp:sp>
    <dsp:sp modelId="{D248B4D1-7808-4B28-BF56-1DDAAF7FD01C}">
      <dsp:nvSpPr>
        <dsp:cNvPr id="0" name=""/>
        <dsp:cNvSpPr/>
      </dsp:nvSpPr>
      <dsp:spPr>
        <a:xfrm rot="5400000">
          <a:off x="3709326" y="202570"/>
          <a:ext cx="601591" cy="5087509"/>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dirty="0">
              <a:latin typeface="Signika" panose="020B0604020202020204" charset="0"/>
            </a:rPr>
            <a:t>Discuss how the skills practiced in the games can be applied to real-life scenarios, both in their careers as chartered accountants and in other aspects of their lives.</a:t>
          </a:r>
          <a:endParaRPr lang="en-IN" sz="1100" kern="1200" dirty="0">
            <a:latin typeface="Signika" panose="020B0604020202020204" charset="0"/>
          </a:endParaRPr>
        </a:p>
      </dsp:txBody>
      <dsp:txXfrm rot="-5400000">
        <a:off x="1466368" y="2474896"/>
        <a:ext cx="5058142" cy="542857"/>
      </dsp:txXfrm>
    </dsp:sp>
    <dsp:sp modelId="{52D69109-068B-48AA-BC58-7FB8A2B9AB78}">
      <dsp:nvSpPr>
        <dsp:cNvPr id="0" name=""/>
        <dsp:cNvSpPr/>
      </dsp:nvSpPr>
      <dsp:spPr>
        <a:xfrm>
          <a:off x="785" y="2370330"/>
          <a:ext cx="1465581" cy="75198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Application to Real Life</a:t>
          </a:r>
          <a:endParaRPr lang="en-IN" sz="1600" b="1" kern="1200" dirty="0">
            <a:latin typeface="Signika" panose="020B0604020202020204" charset="0"/>
          </a:endParaRPr>
        </a:p>
      </dsp:txBody>
      <dsp:txXfrm>
        <a:off x="37494" y="2407039"/>
        <a:ext cx="1392163" cy="678571"/>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1017761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2442597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can be taken up as an activity with the team</a:t>
            </a:r>
            <a:endParaRPr lang="en-IN" dirty="0"/>
          </a:p>
        </p:txBody>
      </p:sp>
    </p:spTree>
    <p:extLst>
      <p:ext uri="{BB962C8B-B14F-4D97-AF65-F5344CB8AC3E}">
        <p14:creationId xmlns:p14="http://schemas.microsoft.com/office/powerpoint/2010/main" val="3776339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can be taken up as an activity with the team</a:t>
            </a:r>
            <a:endParaRPr lang="en-IN" dirty="0"/>
          </a:p>
        </p:txBody>
      </p:sp>
    </p:spTree>
    <p:extLst>
      <p:ext uri="{BB962C8B-B14F-4D97-AF65-F5344CB8AC3E}">
        <p14:creationId xmlns:p14="http://schemas.microsoft.com/office/powerpoint/2010/main" val="443923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can be taken up as an activity with the team</a:t>
            </a:r>
            <a:endParaRPr lang="en-IN" dirty="0"/>
          </a:p>
        </p:txBody>
      </p:sp>
    </p:spTree>
    <p:extLst>
      <p:ext uri="{BB962C8B-B14F-4D97-AF65-F5344CB8AC3E}">
        <p14:creationId xmlns:p14="http://schemas.microsoft.com/office/powerpoint/2010/main" val="483340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17802988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sz="1100" dirty="0">
                <a:latin typeface="Signika" panose="020B0604020202020204" charset="0"/>
              </a:rPr>
              <a:t>Note: After completing the exercise, participants should discuss their answers in groups or with a facilitator to ensure understanding and gain insights into different perspectives.</a:t>
            </a:r>
          </a:p>
          <a:p>
            <a:pPr marL="158750" indent="0">
              <a:buNone/>
            </a:pPr>
            <a:endParaRPr lang="en-IN" dirty="0"/>
          </a:p>
        </p:txBody>
      </p:sp>
    </p:spTree>
    <p:extLst>
      <p:ext uri="{BB962C8B-B14F-4D97-AF65-F5344CB8AC3E}">
        <p14:creationId xmlns:p14="http://schemas.microsoft.com/office/powerpoint/2010/main" val="3914306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12181569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16833368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684611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0772CFC-8C27-0472-8421-7C88D46D2AEA}"/>
              </a:ext>
            </a:extLst>
          </p:cNvPr>
          <p:cNvSpPr>
            <a:spLocks noGrp="1"/>
          </p:cNvSpPr>
          <p:nvPr>
            <p:ph type="dt" sz="half" idx="10"/>
          </p:nvPr>
        </p:nvSpPr>
        <p:spPr/>
        <p:txBody>
          <a:bodyPr/>
          <a:lstStyle/>
          <a:p>
            <a:fld id="{67A7B27B-3C12-405B-BCC1-015F0836612F}" type="datetime1">
              <a:rPr lang="en-US" smtClean="0"/>
              <a:t>5/19/2025</a:t>
            </a:fld>
            <a:endParaRPr lang="en-US" dirty="0"/>
          </a:p>
        </p:txBody>
      </p:sp>
      <p:sp>
        <p:nvSpPr>
          <p:cNvPr id="3" name="Footer Placeholder 2">
            <a:extLst>
              <a:ext uri="{FF2B5EF4-FFF2-40B4-BE49-F238E27FC236}">
                <a16:creationId xmlns:a16="http://schemas.microsoft.com/office/drawing/2014/main" id="{9ADF1788-C5C6-0C2C-598A-07F85CB58480}"/>
              </a:ext>
            </a:extLst>
          </p:cNvPr>
          <p:cNvSpPr>
            <a:spLocks noGrp="1"/>
          </p:cNvSpPr>
          <p:nvPr>
            <p:ph type="ftr" sz="quarter" idx="11"/>
          </p:nvPr>
        </p:nvSpPr>
        <p:spPr/>
        <p:txBody>
          <a:bodyPr/>
          <a:lstStyle/>
          <a:p>
            <a:r>
              <a:rPr lang="en-US" dirty="0"/>
              <a:t>BOARD OF STUDIES OPERATIONS</a:t>
            </a:r>
          </a:p>
        </p:txBody>
      </p:sp>
      <p:sp>
        <p:nvSpPr>
          <p:cNvPr id="4" name="Slide Number Placeholder 3">
            <a:extLst>
              <a:ext uri="{FF2B5EF4-FFF2-40B4-BE49-F238E27FC236}">
                <a16:creationId xmlns:a16="http://schemas.microsoft.com/office/drawing/2014/main" id="{7F821942-197A-07E4-C65D-722B096DE5B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812394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Footer Placeholder 4">
            <a:extLst>
              <a:ext uri="{FF2B5EF4-FFF2-40B4-BE49-F238E27FC236}">
                <a16:creationId xmlns:a16="http://schemas.microsoft.com/office/drawing/2014/main" id="{D007FED9-AED8-7658-B870-2D1B3F21C7C8}"/>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82000"/>
                  </a:schemeClr>
                </a:solidFill>
              </a:defRPr>
            </a:lvl1pPr>
          </a:lstStyle>
          <a:p>
            <a:r>
              <a:rPr lang="en-US" dirty="0"/>
              <a:t>BOARD OF STUDIES OPERATIONS</a:t>
            </a:r>
          </a:p>
        </p:txBody>
      </p:sp>
    </p:spTree>
    <p:extLst>
      <p:ext uri="{BB962C8B-B14F-4D97-AF65-F5344CB8AC3E}">
        <p14:creationId xmlns:p14="http://schemas.microsoft.com/office/powerpoint/2010/main" val="9597609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19CE6AB-5F70-12C7-126C-06ED9CA92884}"/>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82000"/>
                  </a:schemeClr>
                </a:solidFill>
              </a:defRPr>
            </a:lvl1pPr>
          </a:lstStyle>
          <a:p>
            <a:fld id="{D18B640E-A849-416C-AFC2-8F39ED67E471}" type="datetime1">
              <a:rPr lang="en-US" smtClean="0"/>
              <a:t>5/19/2025</a:t>
            </a:fld>
            <a:endParaRPr lang="en-US" dirty="0"/>
          </a:p>
        </p:txBody>
      </p:sp>
      <p:sp>
        <p:nvSpPr>
          <p:cNvPr id="5" name="Footer Placeholder 4">
            <a:extLst>
              <a:ext uri="{FF2B5EF4-FFF2-40B4-BE49-F238E27FC236}">
                <a16:creationId xmlns:a16="http://schemas.microsoft.com/office/drawing/2014/main" id="{E36DE6F1-AE78-D849-54C6-01541269B93B}"/>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82000"/>
                  </a:schemeClr>
                </a:solidFill>
              </a:defRPr>
            </a:lvl1pPr>
          </a:lstStyle>
          <a:p>
            <a:r>
              <a:rPr lang="en-US" dirty="0"/>
              <a:t>BOARD OF STUDIES OPERATIONS</a:t>
            </a:r>
          </a:p>
        </p:txBody>
      </p:sp>
      <p:sp>
        <p:nvSpPr>
          <p:cNvPr id="6" name="Slide Number Placeholder 5">
            <a:extLst>
              <a:ext uri="{FF2B5EF4-FFF2-40B4-BE49-F238E27FC236}">
                <a16:creationId xmlns:a16="http://schemas.microsoft.com/office/drawing/2014/main" id="{4944D0B5-CE61-ACC2-6563-9873B4E53B82}"/>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82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7" name="TextBox 6">
            <a:extLst>
              <a:ext uri="{FF2B5EF4-FFF2-40B4-BE49-F238E27FC236}">
                <a16:creationId xmlns:a16="http://schemas.microsoft.com/office/drawing/2014/main" id="{BBFFB857-FAA2-3D48-0B8F-E86DB132C5BC}"/>
              </a:ext>
            </a:extLst>
          </p:cNvPr>
          <p:cNvSpPr txBox="1"/>
          <p:nvPr userDrawn="1"/>
        </p:nvSpPr>
        <p:spPr>
          <a:xfrm>
            <a:off x="0" y="0"/>
            <a:ext cx="7445556"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sp>
        <p:nvSpPr>
          <p:cNvPr id="10" name="TextBox 9">
            <a:extLst>
              <a:ext uri="{FF2B5EF4-FFF2-40B4-BE49-F238E27FC236}">
                <a16:creationId xmlns:a16="http://schemas.microsoft.com/office/drawing/2014/main" id="{D7E75AA6-586F-A67B-553F-D7E3A750DC94}"/>
              </a:ext>
            </a:extLst>
          </p:cNvPr>
          <p:cNvSpPr txBox="1"/>
          <p:nvPr userDrawn="1"/>
        </p:nvSpPr>
        <p:spPr>
          <a:xfrm>
            <a:off x="7486650" y="4295280"/>
            <a:ext cx="3117448" cy="338554"/>
          </a:xfrm>
          <a:prstGeom prst="rect">
            <a:avLst/>
          </a:prstGeom>
          <a:noFill/>
        </p:spPr>
        <p:txBody>
          <a:bodyPr wrap="square" rtlCol="0">
            <a:spAutoFit/>
          </a:bodyPr>
          <a:lstStyle/>
          <a:p>
            <a:r>
              <a:rPr lang="en-US" sz="1600" dirty="0"/>
              <a:t>Chapter 3, Day 2</a:t>
            </a:r>
          </a:p>
        </p:txBody>
      </p:sp>
      <p:pic>
        <p:nvPicPr>
          <p:cNvPr id="11" name="Picture 10">
            <a:extLst>
              <a:ext uri="{FF2B5EF4-FFF2-40B4-BE49-F238E27FC236}">
                <a16:creationId xmlns:a16="http://schemas.microsoft.com/office/drawing/2014/main" id="{96B2EEDE-CBB4-8225-9F5B-8AD806C4BC01}"/>
              </a:ext>
            </a:extLst>
          </p:cNvPr>
          <p:cNvPicPr>
            <a:picLocks noChangeAspect="1"/>
          </p:cNvPicPr>
          <p:nvPr userDrawn="1"/>
        </p:nvPicPr>
        <p:blipFill>
          <a:blip r:embed="rId4"/>
          <a:stretch>
            <a:fillRect/>
          </a:stretch>
        </p:blipFill>
        <p:spPr>
          <a:xfrm>
            <a:off x="8284396" y="10768"/>
            <a:ext cx="859604" cy="698642"/>
          </a:xfrm>
          <a:prstGeom prst="rect">
            <a:avLst/>
          </a:prstGeom>
        </p:spPr>
      </p:pic>
    </p:spTree>
    <p:extLst>
      <p:ext uri="{BB962C8B-B14F-4D97-AF65-F5344CB8AC3E}">
        <p14:creationId xmlns:p14="http://schemas.microsoft.com/office/powerpoint/2010/main" val="494913570"/>
      </p:ext>
    </p:extLst>
  </p:cSld>
  <p:clrMap bg1="lt1" tx1="dk1" bg2="lt2" tx2="dk2" accent1="accent1" accent2="accent2" accent3="accent3" accent4="accent4" accent5="accent5" accent6="accent6" hlink="hlink" folHlink="folHlink"/>
  <p:sldLayoutIdLst>
    <p:sldLayoutId id="2147483682" r:id="rId1"/>
    <p:sldLayoutId id="2147483687" r:id="rId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2077200" y="661950"/>
            <a:ext cx="4989600"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EXPRESS TO IMPRESS</a:t>
            </a:r>
          </a:p>
        </p:txBody>
      </p:sp>
      <p:sp>
        <p:nvSpPr>
          <p:cNvPr id="68" name="Google Shape;68;p15"/>
          <p:cNvSpPr txBox="1"/>
          <p:nvPr/>
        </p:nvSpPr>
        <p:spPr>
          <a:xfrm>
            <a:off x="2077200" y="3444750"/>
            <a:ext cx="4989600" cy="1036800"/>
          </a:xfrm>
          <a:prstGeom prst="rect">
            <a:avLst/>
          </a:prstGeom>
          <a:noFill/>
          <a:ln>
            <a:noFill/>
          </a:ln>
        </p:spPr>
        <p:txBody>
          <a:bodyPr spcFirstLastPara="1" wrap="square" lIns="91425" tIns="91425" rIns="91425" bIns="91425" anchor="ctr" anchorCtr="0">
            <a:noAutofit/>
          </a:bodyPr>
          <a:lstStyle/>
          <a:p>
            <a:pPr lvl="0" algn="ctr">
              <a:buClr>
                <a:schemeClr val="dk1"/>
              </a:buClr>
              <a:buSzPts val="1100"/>
            </a:pPr>
            <a:r>
              <a:rPr lang="en-US" dirty="0">
                <a:latin typeface="Maven Pro"/>
                <a:ea typeface="Maven Pro"/>
                <a:cs typeface="Maven Pro"/>
                <a:sym typeface="Maven Pro"/>
              </a:rPr>
              <a:t>MASTER THE ART OF PUBLIC SPEAKING</a:t>
            </a:r>
          </a:p>
        </p:txBody>
      </p:sp>
      <p:sp>
        <p:nvSpPr>
          <p:cNvPr id="2" name="Footer Placeholder 1">
            <a:extLst>
              <a:ext uri="{FF2B5EF4-FFF2-40B4-BE49-F238E27FC236}">
                <a16:creationId xmlns:a16="http://schemas.microsoft.com/office/drawing/2014/main" id="{75680DAA-0B5B-F0B8-D4FE-E11D0D61AC65}"/>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6" y="1017218"/>
            <a:ext cx="7940023" cy="572700"/>
          </a:xfrm>
          <a:prstGeom prst="rect">
            <a:avLst/>
          </a:prstGeom>
        </p:spPr>
        <p:txBody>
          <a:bodyPr>
            <a:noAutofit/>
          </a:bodyPr>
          <a:lstStyle/>
          <a:p>
            <a:r>
              <a:rPr lang="en-US" sz="2800" dirty="0">
                <a:latin typeface="Signika" panose="020B0604020202020204" charset="0"/>
              </a:rPr>
              <a:t>Situations of Impromptu Public Speaking for CA’s</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92276" y="1589918"/>
            <a:ext cx="7754014" cy="2605151"/>
          </a:xfrm>
          <a:prstGeom prst="rect">
            <a:avLst/>
          </a:prstGeom>
        </p:spPr>
        <p:txBody>
          <a:bodyPr>
            <a:noAutofit/>
          </a:bodyPr>
          <a:lstStyle/>
          <a:p>
            <a:pPr marL="171450" indent="-171450">
              <a:buSzPct val="100000"/>
            </a:pPr>
            <a:r>
              <a:rPr lang="en-US" sz="1400" b="1" dirty="0">
                <a:latin typeface="Signika" panose="020B0604020202020204" charset="0"/>
              </a:rPr>
              <a:t>Board Meetings and Shareholder Communication:</a:t>
            </a:r>
            <a:r>
              <a:rPr lang="en-US" sz="1400" dirty="0">
                <a:latin typeface="Signika" panose="020B0604020202020204" charset="0"/>
              </a:rPr>
              <a:t> The ability to convey financial information clearly and respond to questions in real-time is crucial for transparency and investor confidence.</a:t>
            </a:r>
          </a:p>
          <a:p>
            <a:pPr marL="171450" indent="-171450">
              <a:buSzPct val="100000"/>
            </a:pPr>
            <a:endParaRPr lang="en-US" sz="1400" b="1" dirty="0">
              <a:latin typeface="Signika" panose="020B0604020202020204" charset="0"/>
            </a:endParaRPr>
          </a:p>
          <a:p>
            <a:pPr marL="171450" indent="-171450">
              <a:buSzPct val="100000"/>
            </a:pPr>
            <a:r>
              <a:rPr lang="en-US" sz="1400" b="1" dirty="0">
                <a:latin typeface="Signika" panose="020B0604020202020204" charset="0"/>
              </a:rPr>
              <a:t>Presenting Financial Reports:</a:t>
            </a:r>
            <a:r>
              <a:rPr lang="en-US" sz="1400" dirty="0">
                <a:latin typeface="Signika" panose="020B0604020202020204" charset="0"/>
              </a:rPr>
              <a:t> When presenting financial reports or audit findings to stakeholders, impromptu speaking allows CA’s to respond effectively, ensuring that stakeholders understand the information presented.</a:t>
            </a:r>
          </a:p>
          <a:p>
            <a:pPr marL="171450" indent="-171450">
              <a:buSzPct val="100000"/>
            </a:pPr>
            <a:endParaRPr lang="en-US" sz="1400" dirty="0">
              <a:latin typeface="Signika" panose="020B0604020202020204" charset="0"/>
            </a:endParaRPr>
          </a:p>
          <a:p>
            <a:pPr marL="171450" indent="-171450">
              <a:buSzPct val="100000"/>
            </a:pPr>
            <a:r>
              <a:rPr lang="en-US" sz="1400" b="1" dirty="0">
                <a:latin typeface="Signika" panose="020B0604020202020204" charset="0"/>
              </a:rPr>
              <a:t>Leadership and Management:</a:t>
            </a:r>
            <a:r>
              <a:rPr lang="en-US" sz="1400" dirty="0">
                <a:latin typeface="Signika" panose="020B0604020202020204" charset="0"/>
              </a:rPr>
              <a:t> Effective impromptu communication is crucial for leading teams, addressing challenges, and making informed decisions.</a:t>
            </a:r>
          </a:p>
        </p:txBody>
      </p:sp>
      <p:sp>
        <p:nvSpPr>
          <p:cNvPr id="4" name="Footer Placeholder 3">
            <a:extLst>
              <a:ext uri="{FF2B5EF4-FFF2-40B4-BE49-F238E27FC236}">
                <a16:creationId xmlns:a16="http://schemas.microsoft.com/office/drawing/2014/main" id="{79327F81-7064-A38F-46B8-EA872762D3A7}"/>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649553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661506"/>
            <a:ext cx="9144000" cy="531860"/>
          </a:xfrm>
          <a:prstGeom prst="rect">
            <a:avLst/>
          </a:prstGeom>
        </p:spPr>
        <p:txBody>
          <a:bodyPr>
            <a:normAutofit/>
          </a:bodyPr>
          <a:lstStyle/>
          <a:p>
            <a:pPr algn="ctr"/>
            <a:r>
              <a:rPr lang="en-US" sz="2800" dirty="0">
                <a:latin typeface="Signika" panose="020B0604020202020204" charset="0"/>
              </a:rPr>
              <a:t>Characteristics of Impromptu Speaking</a:t>
            </a:r>
            <a:endParaRPr lang="en-IN" sz="2800" dirty="0">
              <a:latin typeface="Signika" panose="020B0604020202020204" charset="0"/>
            </a:endParaRPr>
          </a:p>
        </p:txBody>
      </p:sp>
      <p:graphicFrame>
        <p:nvGraphicFramePr>
          <p:cNvPr id="3" name="Diagram 2">
            <a:extLst>
              <a:ext uri="{FF2B5EF4-FFF2-40B4-BE49-F238E27FC236}">
                <a16:creationId xmlns:a16="http://schemas.microsoft.com/office/drawing/2014/main" id="{F91AB096-9174-4C2C-A826-450D89B5B602}"/>
              </a:ext>
            </a:extLst>
          </p:cNvPr>
          <p:cNvGraphicFramePr/>
          <p:nvPr>
            <p:extLst>
              <p:ext uri="{D42A27DB-BD31-4B8C-83A1-F6EECF244321}">
                <p14:modId xmlns:p14="http://schemas.microsoft.com/office/powerpoint/2010/main" val="949240761"/>
              </p:ext>
            </p:extLst>
          </p:nvPr>
        </p:nvGraphicFramePr>
        <p:xfrm>
          <a:off x="403123" y="1193366"/>
          <a:ext cx="7940023" cy="33283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a:extLst>
              <a:ext uri="{FF2B5EF4-FFF2-40B4-BE49-F238E27FC236}">
                <a16:creationId xmlns:a16="http://schemas.microsoft.com/office/drawing/2014/main" id="{71428B56-0A6C-CEE2-70BE-55BB44B53C4A}"/>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21550414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 y="786079"/>
            <a:ext cx="8832298" cy="591308"/>
          </a:xfrm>
          <a:prstGeom prst="rect">
            <a:avLst/>
          </a:prstGeom>
        </p:spPr>
        <p:txBody>
          <a:bodyPr>
            <a:noAutofit/>
          </a:bodyPr>
          <a:lstStyle/>
          <a:p>
            <a:pPr algn="ctr"/>
            <a:r>
              <a:rPr lang="en-US" sz="2800" dirty="0">
                <a:latin typeface="Signika" panose="020B0604020202020204" charset="0"/>
              </a:rPr>
              <a:t>Excellence in Impromptu Speaking guarantees…………..</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92275" y="1017725"/>
            <a:ext cx="7868267" cy="3810357"/>
          </a:xfrm>
          <a:prstGeom prst="rect">
            <a:avLst/>
          </a:prstGeom>
        </p:spPr>
        <p:txBody>
          <a:bodyPr>
            <a:noAutofit/>
          </a:bodyPr>
          <a:lstStyle/>
          <a:p>
            <a:pPr marL="0" indent="0">
              <a:buNone/>
            </a:pPr>
            <a:endParaRPr lang="en-US" sz="1400" dirty="0">
              <a:latin typeface="Signika" panose="020B0604020202020204" charset="0"/>
            </a:endParaRPr>
          </a:p>
          <a:p>
            <a:pPr marL="0" indent="0">
              <a:buNone/>
            </a:pPr>
            <a:endParaRPr lang="en-US" sz="1400" dirty="0">
              <a:latin typeface="Signika" panose="020B0604020202020204" charset="0"/>
            </a:endParaRPr>
          </a:p>
        </p:txBody>
      </p:sp>
      <p:graphicFrame>
        <p:nvGraphicFramePr>
          <p:cNvPr id="4" name="Diagram 3">
            <a:extLst>
              <a:ext uri="{FF2B5EF4-FFF2-40B4-BE49-F238E27FC236}">
                <a16:creationId xmlns:a16="http://schemas.microsoft.com/office/drawing/2014/main" id="{9EB940DC-4B49-4455-90E5-87D495FC52DC}"/>
              </a:ext>
            </a:extLst>
          </p:cNvPr>
          <p:cNvGraphicFramePr/>
          <p:nvPr>
            <p:extLst>
              <p:ext uri="{D42A27DB-BD31-4B8C-83A1-F6EECF244321}">
                <p14:modId xmlns:p14="http://schemas.microsoft.com/office/powerpoint/2010/main" val="3990453091"/>
              </p:ext>
            </p:extLst>
          </p:nvPr>
        </p:nvGraphicFramePr>
        <p:xfrm>
          <a:off x="1302338" y="1285454"/>
          <a:ext cx="5758219" cy="31954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a:extLst>
              <a:ext uri="{FF2B5EF4-FFF2-40B4-BE49-F238E27FC236}">
                <a16:creationId xmlns:a16="http://schemas.microsoft.com/office/drawing/2014/main" id="{DB56D7EF-012F-8A36-A1D3-AE96549E160B}"/>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2094290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6" y="882848"/>
            <a:ext cx="7940023" cy="572700"/>
          </a:xfrm>
          <a:prstGeom prst="rect">
            <a:avLst/>
          </a:prstGeom>
        </p:spPr>
        <p:txBody>
          <a:bodyPr>
            <a:normAutofit/>
          </a:bodyPr>
          <a:lstStyle/>
          <a:p>
            <a:r>
              <a:rPr lang="en-US" dirty="0">
                <a:latin typeface="Signika" panose="020B0604020202020204" charset="0"/>
              </a:rPr>
              <a:t>Activity –News Headlines</a:t>
            </a:r>
            <a:endParaRPr lang="en-IN" dirty="0">
              <a:latin typeface="Signika" panose="020B0604020202020204" charset="0"/>
            </a:endParaRPr>
          </a:p>
        </p:txBody>
      </p:sp>
      <p:sp>
        <p:nvSpPr>
          <p:cNvPr id="4" name="Text Placeholder 2">
            <a:extLst>
              <a:ext uri="{FF2B5EF4-FFF2-40B4-BE49-F238E27FC236}">
                <a16:creationId xmlns:a16="http://schemas.microsoft.com/office/drawing/2014/main" id="{F2B614D8-4A8D-4C96-BE30-22EDBACEC69F}"/>
              </a:ext>
            </a:extLst>
          </p:cNvPr>
          <p:cNvSpPr>
            <a:spLocks noGrp="1"/>
          </p:cNvSpPr>
          <p:nvPr>
            <p:ph type="body" idx="4294967295"/>
          </p:nvPr>
        </p:nvSpPr>
        <p:spPr>
          <a:xfrm>
            <a:off x="892276" y="1612220"/>
            <a:ext cx="7649841" cy="2512553"/>
          </a:xfrm>
          <a:prstGeom prst="rect">
            <a:avLst/>
          </a:prstGeom>
        </p:spPr>
        <p:txBody>
          <a:bodyPr>
            <a:noAutofit/>
          </a:bodyPr>
          <a:lstStyle/>
          <a:p>
            <a:pPr marL="0" indent="0">
              <a:buSzPct val="100000"/>
              <a:buNone/>
            </a:pPr>
            <a:r>
              <a:rPr lang="en-US" sz="1400" b="1" dirty="0">
                <a:latin typeface="Signika" panose="020B0604020202020204" charset="0"/>
              </a:rPr>
              <a:t>Instructions:</a:t>
            </a:r>
            <a:r>
              <a:rPr lang="en-US" sz="1400" dirty="0">
                <a:latin typeface="Signika" panose="020B0604020202020204" charset="0"/>
              </a:rPr>
              <a:t> Collect recent financial news headlines from reputable sources. These headlines</a:t>
            </a:r>
          </a:p>
          <a:p>
            <a:pPr marL="0" indent="0">
              <a:buSzPct val="100000"/>
              <a:buNone/>
            </a:pPr>
            <a:r>
              <a:rPr lang="en-US" sz="1400" dirty="0">
                <a:latin typeface="Signika" panose="020B0604020202020204" charset="0"/>
              </a:rPr>
              <a:t>can cover a range of topics, from market trends to economic developments.</a:t>
            </a:r>
          </a:p>
          <a:p>
            <a:pPr marL="0" indent="0">
              <a:buSzPct val="100000"/>
              <a:buNone/>
            </a:pPr>
            <a:endParaRPr lang="en-US" sz="1400" dirty="0">
              <a:latin typeface="Signika" panose="020B0604020202020204" charset="0"/>
            </a:endParaRPr>
          </a:p>
          <a:p>
            <a:pPr marL="0" indent="0">
              <a:buSzPct val="100000"/>
              <a:buNone/>
            </a:pPr>
            <a:r>
              <a:rPr lang="en-US" sz="1400" b="1" dirty="0">
                <a:latin typeface="Signika" panose="020B0604020202020204" charset="0"/>
              </a:rPr>
              <a:t>Gameplay:</a:t>
            </a:r>
            <a:r>
              <a:rPr lang="en-US" sz="1400" dirty="0">
                <a:latin typeface="Signika" panose="020B0604020202020204" charset="0"/>
              </a:rPr>
              <a:t> Trainees randomly select a news headline and deliver an impromptu speech, summarizing the key points and providing their perspective on the news. Encourage them to be concise and informative.</a:t>
            </a:r>
          </a:p>
          <a:p>
            <a:pPr marL="0" indent="0">
              <a:buSzPct val="100000"/>
              <a:buNone/>
            </a:pPr>
            <a:endParaRPr lang="en-US" sz="1400" dirty="0">
              <a:latin typeface="Signika" panose="020B0604020202020204" charset="0"/>
            </a:endParaRPr>
          </a:p>
        </p:txBody>
      </p:sp>
      <p:sp>
        <p:nvSpPr>
          <p:cNvPr id="3" name="Footer Placeholder 2">
            <a:extLst>
              <a:ext uri="{FF2B5EF4-FFF2-40B4-BE49-F238E27FC236}">
                <a16:creationId xmlns:a16="http://schemas.microsoft.com/office/drawing/2014/main" id="{15CE5D5D-391A-B057-942E-B1E15F7E6E6C}"/>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23389183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51412" y="606411"/>
            <a:ext cx="4906640" cy="503912"/>
          </a:xfrm>
          <a:prstGeom prst="rect">
            <a:avLst/>
          </a:prstGeom>
        </p:spPr>
        <p:txBody>
          <a:bodyPr>
            <a:normAutofit/>
          </a:bodyPr>
          <a:lstStyle/>
          <a:p>
            <a:r>
              <a:rPr lang="en-US" sz="2000" dirty="0">
                <a:latin typeface="Signika" panose="020B0604020202020204" charset="0"/>
              </a:rPr>
              <a:t>Activity –News Headlines - Debrief</a:t>
            </a:r>
            <a:endParaRPr lang="en-IN" sz="2000" dirty="0">
              <a:latin typeface="Signika" panose="020B0604020202020204" charset="0"/>
            </a:endParaRPr>
          </a:p>
        </p:txBody>
      </p:sp>
      <p:sp>
        <p:nvSpPr>
          <p:cNvPr id="4" name="Text Placeholder 2">
            <a:extLst>
              <a:ext uri="{FF2B5EF4-FFF2-40B4-BE49-F238E27FC236}">
                <a16:creationId xmlns:a16="http://schemas.microsoft.com/office/drawing/2014/main" id="{F2B614D8-4A8D-4C96-BE30-22EDBACEC69F}"/>
              </a:ext>
            </a:extLst>
          </p:cNvPr>
          <p:cNvSpPr>
            <a:spLocks noGrp="1"/>
          </p:cNvSpPr>
          <p:nvPr>
            <p:ph type="body" idx="4294967295"/>
          </p:nvPr>
        </p:nvSpPr>
        <p:spPr>
          <a:xfrm>
            <a:off x="451412" y="1017725"/>
            <a:ext cx="7615117" cy="3680750"/>
          </a:xfrm>
          <a:prstGeom prst="rect">
            <a:avLst/>
          </a:prstGeom>
        </p:spPr>
        <p:txBody>
          <a:bodyPr>
            <a:noAutofit/>
          </a:bodyPr>
          <a:lstStyle/>
          <a:p>
            <a:pPr marL="0" indent="0">
              <a:buSzPct val="100000"/>
              <a:buNone/>
            </a:pPr>
            <a:r>
              <a:rPr lang="en-US" sz="1400" b="1" dirty="0">
                <a:latin typeface="Signika" panose="020B0604020202020204" charset="0"/>
              </a:rPr>
              <a:t>Debrief: </a:t>
            </a:r>
          </a:p>
          <a:p>
            <a:pPr marL="0" indent="0">
              <a:buSzPct val="100000"/>
              <a:buNone/>
            </a:pPr>
            <a:r>
              <a:rPr lang="en-US" sz="1400" u="sng" dirty="0">
                <a:latin typeface="Signika" panose="020B0604020202020204" charset="0"/>
              </a:rPr>
              <a:t>Handling Spontaneity:</a:t>
            </a:r>
          </a:p>
          <a:p>
            <a:pPr marL="0" indent="0">
              <a:buSzPct val="100000"/>
              <a:buNone/>
            </a:pPr>
            <a:r>
              <a:rPr lang="en-US" sz="1200" dirty="0">
                <a:latin typeface="Signika" panose="020B0604020202020204" charset="0"/>
              </a:rPr>
              <a:t>• Inquire about participants’ experiences in delivering impromptu speeches based on news headlines.</a:t>
            </a:r>
          </a:p>
          <a:p>
            <a:pPr marL="0" indent="0">
              <a:buSzPct val="100000"/>
              <a:buNone/>
            </a:pPr>
            <a:r>
              <a:rPr lang="en-US" sz="1200" dirty="0">
                <a:latin typeface="Signika" panose="020B0604020202020204" charset="0"/>
              </a:rPr>
              <a:t>• Encourage participants to share how they managed spontaneity and delivered concise responses.</a:t>
            </a:r>
          </a:p>
          <a:p>
            <a:pPr marL="0" indent="0">
              <a:buSzPct val="100000"/>
              <a:buNone/>
            </a:pPr>
            <a:r>
              <a:rPr lang="en-US" sz="1400" u="sng" dirty="0">
                <a:latin typeface="Signika" panose="020B0604020202020204" charset="0"/>
              </a:rPr>
              <a:t>Incorporating Perspective:</a:t>
            </a:r>
          </a:p>
          <a:p>
            <a:pPr marL="0" indent="0">
              <a:buSzPct val="100000"/>
              <a:buNone/>
            </a:pPr>
            <a:r>
              <a:rPr lang="en-US" sz="1200" dirty="0">
                <a:latin typeface="Signika" panose="020B0604020202020204" charset="0"/>
              </a:rPr>
              <a:t>• Discuss how participants incorporated their perspective into their impromptu speeches about the news headlines.</a:t>
            </a:r>
          </a:p>
          <a:p>
            <a:pPr marL="0" indent="0">
              <a:buSzPct val="100000"/>
              <a:buNone/>
            </a:pPr>
            <a:r>
              <a:rPr lang="en-US" sz="1200" dirty="0">
                <a:latin typeface="Signika" panose="020B0604020202020204" charset="0"/>
              </a:rPr>
              <a:t>• Explore whether they effectively summarized key points and conveyed their opinions.</a:t>
            </a:r>
          </a:p>
          <a:p>
            <a:pPr marL="0" indent="0">
              <a:buSzPct val="100000"/>
              <a:buNone/>
            </a:pPr>
            <a:r>
              <a:rPr lang="en-US" sz="1400" u="sng" dirty="0">
                <a:latin typeface="Signika" panose="020B0604020202020204" charset="0"/>
              </a:rPr>
              <a:t>Audience Engagement:</a:t>
            </a:r>
          </a:p>
          <a:p>
            <a:pPr marL="0" indent="0">
              <a:buSzPct val="100000"/>
              <a:buNone/>
            </a:pPr>
            <a:r>
              <a:rPr lang="en-US" sz="1200" dirty="0">
                <a:latin typeface="Signika" panose="020B0604020202020204" charset="0"/>
              </a:rPr>
              <a:t>• Ask participants about their approach to engaging the audience while discussing news headlines.</a:t>
            </a:r>
          </a:p>
          <a:p>
            <a:pPr marL="0" indent="0">
              <a:buSzPct val="100000"/>
              <a:buNone/>
            </a:pPr>
            <a:r>
              <a:rPr lang="en-US" sz="1200" dirty="0">
                <a:latin typeface="Signika" panose="020B0604020202020204" charset="0"/>
              </a:rPr>
              <a:t>• Discuss the strategies they used to make their impromptu speeches engaging and relevant.</a:t>
            </a:r>
          </a:p>
          <a:p>
            <a:pPr marL="0" indent="0">
              <a:buSzPct val="100000"/>
              <a:buNone/>
            </a:pPr>
            <a:r>
              <a:rPr lang="en-US" sz="1400" u="sng" dirty="0">
                <a:latin typeface="Signika" panose="020B0604020202020204" charset="0"/>
              </a:rPr>
              <a:t>Peer Evaluation:</a:t>
            </a:r>
          </a:p>
          <a:p>
            <a:pPr marL="0" indent="0">
              <a:buSzPct val="100000"/>
              <a:buNone/>
            </a:pPr>
            <a:r>
              <a:rPr lang="en-US" sz="1200" dirty="0">
                <a:latin typeface="Signika" panose="020B0604020202020204" charset="0"/>
              </a:rPr>
              <a:t>• Invite participants to provide feedback to their peers on their performance in the “News Headlines” game.</a:t>
            </a:r>
          </a:p>
          <a:p>
            <a:pPr marL="0" indent="0">
              <a:buSzPct val="100000"/>
              <a:buNone/>
            </a:pPr>
            <a:r>
              <a:rPr lang="en-US" sz="1200" dirty="0">
                <a:latin typeface="Signika" panose="020B0604020202020204" charset="0"/>
              </a:rPr>
              <a:t>• Encourage constructive comments on presentation style, clarity, and content.</a:t>
            </a:r>
          </a:p>
        </p:txBody>
      </p:sp>
      <p:sp>
        <p:nvSpPr>
          <p:cNvPr id="3" name="Footer Placeholder 2">
            <a:extLst>
              <a:ext uri="{FF2B5EF4-FFF2-40B4-BE49-F238E27FC236}">
                <a16:creationId xmlns:a16="http://schemas.microsoft.com/office/drawing/2014/main" id="{535FB7E9-A268-BB64-275B-BD04CD0D9798}"/>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7509163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77631" y="845979"/>
            <a:ext cx="7940023" cy="572700"/>
          </a:xfrm>
          <a:prstGeom prst="rect">
            <a:avLst/>
          </a:prstGeom>
        </p:spPr>
        <p:txBody>
          <a:bodyPr>
            <a:normAutofit/>
          </a:bodyPr>
          <a:lstStyle/>
          <a:p>
            <a:r>
              <a:rPr lang="en-US" dirty="0">
                <a:latin typeface="Signika" panose="020B0604020202020204" charset="0"/>
              </a:rPr>
              <a:t>Activity –Industry Expert Panel</a:t>
            </a:r>
            <a:endParaRPr lang="en-IN" dirty="0">
              <a:latin typeface="Signika" panose="020B0604020202020204" charset="0"/>
            </a:endParaRPr>
          </a:p>
        </p:txBody>
      </p:sp>
      <p:sp>
        <p:nvSpPr>
          <p:cNvPr id="4" name="Text Placeholder 2">
            <a:extLst>
              <a:ext uri="{FF2B5EF4-FFF2-40B4-BE49-F238E27FC236}">
                <a16:creationId xmlns:a16="http://schemas.microsoft.com/office/drawing/2014/main" id="{F2B614D8-4A8D-4C96-BE30-22EDBACEC69F}"/>
              </a:ext>
            </a:extLst>
          </p:cNvPr>
          <p:cNvSpPr>
            <a:spLocks noGrp="1"/>
          </p:cNvSpPr>
          <p:nvPr>
            <p:ph type="body" idx="4294967295"/>
          </p:nvPr>
        </p:nvSpPr>
        <p:spPr>
          <a:xfrm>
            <a:off x="677631" y="1599053"/>
            <a:ext cx="7788738" cy="2524128"/>
          </a:xfrm>
          <a:prstGeom prst="rect">
            <a:avLst/>
          </a:prstGeom>
        </p:spPr>
        <p:txBody>
          <a:bodyPr>
            <a:noAutofit/>
          </a:bodyPr>
          <a:lstStyle/>
          <a:p>
            <a:pPr marL="0" indent="0">
              <a:buSzPct val="100000"/>
              <a:buNone/>
            </a:pPr>
            <a:r>
              <a:rPr lang="en-US" sz="1400" b="1" dirty="0">
                <a:latin typeface="Signika" panose="020B0604020202020204" charset="0"/>
              </a:rPr>
              <a:t>Instructions:</a:t>
            </a:r>
            <a:r>
              <a:rPr lang="en-US" sz="1400" dirty="0">
                <a:latin typeface="Signika" panose="020B0604020202020204" charset="0"/>
              </a:rPr>
              <a:t> Assign each trainee a role as an “industry expert” in a specific financial or accounting</a:t>
            </a:r>
          </a:p>
          <a:p>
            <a:pPr marL="0" indent="0">
              <a:buSzPct val="100000"/>
              <a:buNone/>
            </a:pPr>
            <a:r>
              <a:rPr lang="en-US" sz="1400" dirty="0">
                <a:latin typeface="Signika" panose="020B0604020202020204" charset="0"/>
              </a:rPr>
              <a:t>area, such as taxation, auditing, or financial analysis.</a:t>
            </a:r>
          </a:p>
          <a:p>
            <a:pPr marL="0" indent="0">
              <a:buSzPct val="100000"/>
              <a:buNone/>
            </a:pPr>
            <a:endParaRPr lang="en-US" sz="1400" dirty="0">
              <a:latin typeface="Signika" panose="020B0604020202020204" charset="0"/>
            </a:endParaRPr>
          </a:p>
          <a:p>
            <a:pPr marL="0" indent="0">
              <a:buSzPct val="100000"/>
              <a:buNone/>
            </a:pPr>
            <a:r>
              <a:rPr lang="en-US" sz="1400" b="1" dirty="0">
                <a:latin typeface="Signika" panose="020B0604020202020204" charset="0"/>
              </a:rPr>
              <a:t>Gameplay:</a:t>
            </a:r>
            <a:r>
              <a:rPr lang="en-US" sz="1400" dirty="0">
                <a:latin typeface="Signika" panose="020B0604020202020204" charset="0"/>
              </a:rPr>
              <a:t> Facilitate a panel discussion where trainees, acting as industry experts, respond to impromptu questions from the “audience” (other trainees). This exercise encourages them to speak authoritatively on their designated topics.</a:t>
            </a:r>
          </a:p>
        </p:txBody>
      </p:sp>
      <p:sp>
        <p:nvSpPr>
          <p:cNvPr id="3" name="Footer Placeholder 2">
            <a:extLst>
              <a:ext uri="{FF2B5EF4-FFF2-40B4-BE49-F238E27FC236}">
                <a16:creationId xmlns:a16="http://schemas.microsoft.com/office/drawing/2014/main" id="{C6417A65-6B48-4FD7-1E30-8B9531F6D94F}"/>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27868551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20519" y="518350"/>
            <a:ext cx="7940023" cy="572700"/>
          </a:xfrm>
          <a:prstGeom prst="rect">
            <a:avLst/>
          </a:prstGeom>
        </p:spPr>
        <p:txBody>
          <a:bodyPr>
            <a:normAutofit/>
          </a:bodyPr>
          <a:lstStyle/>
          <a:p>
            <a:r>
              <a:rPr lang="en-US" sz="2400" dirty="0">
                <a:latin typeface="Signika" panose="020B0604020202020204" charset="0"/>
              </a:rPr>
              <a:t>Activity –Industry Expert Panel- Debrief</a:t>
            </a:r>
            <a:endParaRPr lang="en-IN" sz="2400" dirty="0">
              <a:latin typeface="Signika" panose="020B0604020202020204" charset="0"/>
            </a:endParaRPr>
          </a:p>
        </p:txBody>
      </p:sp>
      <p:sp>
        <p:nvSpPr>
          <p:cNvPr id="4" name="Text Placeholder 2">
            <a:extLst>
              <a:ext uri="{FF2B5EF4-FFF2-40B4-BE49-F238E27FC236}">
                <a16:creationId xmlns:a16="http://schemas.microsoft.com/office/drawing/2014/main" id="{F2B614D8-4A8D-4C96-BE30-22EDBACEC69F}"/>
              </a:ext>
            </a:extLst>
          </p:cNvPr>
          <p:cNvSpPr>
            <a:spLocks noGrp="1"/>
          </p:cNvSpPr>
          <p:nvPr>
            <p:ph type="body" idx="4294967295"/>
          </p:nvPr>
        </p:nvSpPr>
        <p:spPr>
          <a:xfrm>
            <a:off x="892275" y="1017725"/>
            <a:ext cx="7868267" cy="3810357"/>
          </a:xfrm>
          <a:prstGeom prst="rect">
            <a:avLst/>
          </a:prstGeom>
        </p:spPr>
        <p:txBody>
          <a:bodyPr>
            <a:noAutofit/>
          </a:bodyPr>
          <a:lstStyle/>
          <a:p>
            <a:pPr marL="0" indent="0">
              <a:buSzPct val="100000"/>
              <a:buNone/>
            </a:pPr>
            <a:r>
              <a:rPr lang="en-US" sz="1400" b="1" dirty="0">
                <a:latin typeface="Signika" panose="020B0604020202020204" charset="0"/>
              </a:rPr>
              <a:t>Debrief: </a:t>
            </a:r>
          </a:p>
          <a:p>
            <a:pPr marL="0" indent="0">
              <a:buSzPct val="100000"/>
              <a:buNone/>
            </a:pPr>
            <a:r>
              <a:rPr lang="en-US" sz="1400" u="sng" dirty="0">
                <a:latin typeface="Signika" panose="020B0604020202020204" charset="0"/>
              </a:rPr>
              <a:t>Overall Experience:</a:t>
            </a:r>
          </a:p>
          <a:p>
            <a:pPr marL="0" indent="0">
              <a:buSzPct val="100000"/>
              <a:buNone/>
            </a:pPr>
            <a:r>
              <a:rPr lang="en-US" sz="1200" dirty="0">
                <a:latin typeface="Signika" panose="020B0604020202020204" charset="0"/>
              </a:rPr>
              <a:t>• Ask participants to share their overall experience in playing the roles of industry experts.</a:t>
            </a:r>
          </a:p>
          <a:p>
            <a:pPr marL="0" indent="0">
              <a:buSzPct val="100000"/>
              <a:buNone/>
            </a:pPr>
            <a:r>
              <a:rPr lang="en-US" sz="1200" dirty="0">
                <a:latin typeface="Signika" panose="020B0604020202020204" charset="0"/>
              </a:rPr>
              <a:t>• Inquire about any challenges they faced and what strategies or knowledge they drew upon to respond to impromptu questions.</a:t>
            </a:r>
          </a:p>
          <a:p>
            <a:pPr marL="0" indent="0">
              <a:buSzPct val="100000"/>
              <a:buNone/>
            </a:pPr>
            <a:r>
              <a:rPr lang="en-US" sz="1400" u="sng" dirty="0">
                <a:latin typeface="Signika" panose="020B0604020202020204" charset="0"/>
              </a:rPr>
              <a:t>Communication Skills:</a:t>
            </a:r>
          </a:p>
          <a:p>
            <a:pPr marL="0" indent="0">
              <a:buSzPct val="100000"/>
              <a:buNone/>
            </a:pPr>
            <a:r>
              <a:rPr lang="en-US" sz="1200" dirty="0">
                <a:latin typeface="Signika" panose="020B0604020202020204" charset="0"/>
              </a:rPr>
              <a:t>• Discuss how effectively participants communicated as industry experts.</a:t>
            </a:r>
          </a:p>
          <a:p>
            <a:pPr marL="0" indent="0">
              <a:buSzPct val="100000"/>
              <a:buNone/>
            </a:pPr>
            <a:r>
              <a:rPr lang="en-US" sz="1200" dirty="0">
                <a:latin typeface="Signika" panose="020B0604020202020204" charset="0"/>
              </a:rPr>
              <a:t>• Encourage them to reflect on their ability to convey expertise in their assigned roles.</a:t>
            </a:r>
          </a:p>
          <a:p>
            <a:pPr marL="0" indent="0">
              <a:buSzPct val="100000"/>
              <a:buNone/>
            </a:pPr>
            <a:r>
              <a:rPr lang="en-US" sz="1400" u="sng" dirty="0">
                <a:latin typeface="Signika" panose="020B0604020202020204" charset="0"/>
              </a:rPr>
              <a:t>Knowledge Transfer:</a:t>
            </a:r>
          </a:p>
          <a:p>
            <a:pPr marL="0" indent="0">
              <a:buSzPct val="100000"/>
              <a:buNone/>
            </a:pPr>
            <a:r>
              <a:rPr lang="en-US" sz="1200" dirty="0">
                <a:latin typeface="Signika" panose="020B0604020202020204" charset="0"/>
              </a:rPr>
              <a:t>• Explore how participants managed to convey complex financial or accounting concepts during the panel discussion.</a:t>
            </a:r>
          </a:p>
          <a:p>
            <a:pPr marL="0" indent="0">
              <a:buSzPct val="100000"/>
              <a:buNone/>
            </a:pPr>
            <a:r>
              <a:rPr lang="en-US" sz="1200" dirty="0">
                <a:latin typeface="Signika" panose="020B0604020202020204" charset="0"/>
              </a:rPr>
              <a:t>• Discuss the effectiveness of their explanations and the clarity of their responses.</a:t>
            </a:r>
          </a:p>
          <a:p>
            <a:pPr marL="0" indent="0">
              <a:buSzPct val="100000"/>
              <a:buNone/>
            </a:pPr>
            <a:r>
              <a:rPr lang="en-US" sz="1400" u="sng" dirty="0">
                <a:latin typeface="Signika" panose="020B0604020202020204" charset="0"/>
              </a:rPr>
              <a:t>Feedback and Improvement:</a:t>
            </a:r>
          </a:p>
          <a:p>
            <a:pPr marL="0" indent="0">
              <a:buSzPct val="100000"/>
              <a:buNone/>
            </a:pPr>
            <a:r>
              <a:rPr lang="en-US" sz="1200" dirty="0">
                <a:latin typeface="Signika" panose="020B0604020202020204" charset="0"/>
              </a:rPr>
              <a:t>• Invite participants to provide feedback to their peers on their performance as industry experts.</a:t>
            </a:r>
          </a:p>
          <a:p>
            <a:pPr marL="0" indent="0">
              <a:buSzPct val="100000"/>
              <a:buNone/>
            </a:pPr>
            <a:r>
              <a:rPr lang="en-US" sz="1200" dirty="0">
                <a:latin typeface="Signika" panose="020B0604020202020204" charset="0"/>
              </a:rPr>
              <a:t>• Encourage constructive feedback focused on strengths and areas for improvement.</a:t>
            </a:r>
          </a:p>
        </p:txBody>
      </p:sp>
      <p:sp>
        <p:nvSpPr>
          <p:cNvPr id="3" name="Footer Placeholder 2">
            <a:extLst>
              <a:ext uri="{FF2B5EF4-FFF2-40B4-BE49-F238E27FC236}">
                <a16:creationId xmlns:a16="http://schemas.microsoft.com/office/drawing/2014/main" id="{0F66B90D-3758-D647-7364-1824FCBB3C28}"/>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21934486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015180" y="731452"/>
            <a:ext cx="4223734" cy="462140"/>
          </a:xfrm>
          <a:prstGeom prst="rect">
            <a:avLst/>
          </a:prstGeom>
        </p:spPr>
        <p:txBody>
          <a:bodyPr>
            <a:normAutofit fontScale="90000"/>
          </a:bodyPr>
          <a:lstStyle/>
          <a:p>
            <a:r>
              <a:rPr lang="en-US" sz="2800" dirty="0">
                <a:latin typeface="Signika" panose="020B0604020202020204" charset="0"/>
              </a:rPr>
              <a:t>Conclusion</a:t>
            </a:r>
            <a:endParaRPr lang="en-IN" sz="2800" dirty="0">
              <a:latin typeface="Signika" panose="020B0604020202020204" charset="0"/>
            </a:endParaRPr>
          </a:p>
        </p:txBody>
      </p:sp>
      <p:graphicFrame>
        <p:nvGraphicFramePr>
          <p:cNvPr id="6" name="Diagram 5">
            <a:extLst>
              <a:ext uri="{FF2B5EF4-FFF2-40B4-BE49-F238E27FC236}">
                <a16:creationId xmlns:a16="http://schemas.microsoft.com/office/drawing/2014/main" id="{612083F2-F79D-4DDA-A06E-076E0B697E69}"/>
              </a:ext>
            </a:extLst>
          </p:cNvPr>
          <p:cNvGraphicFramePr/>
          <p:nvPr>
            <p:extLst>
              <p:ext uri="{D42A27DB-BD31-4B8C-83A1-F6EECF244321}">
                <p14:modId xmlns:p14="http://schemas.microsoft.com/office/powerpoint/2010/main" val="4172486630"/>
              </p:ext>
            </p:extLst>
          </p:nvPr>
        </p:nvGraphicFramePr>
        <p:xfrm>
          <a:off x="1015180" y="1343521"/>
          <a:ext cx="6554663" cy="3123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72F756D0-69D3-CF3A-FE63-E5A67D12EAA9}"/>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26613991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3B706F-09AC-49AA-850C-657AA4B9B561}"/>
              </a:ext>
            </a:extLst>
          </p:cNvPr>
          <p:cNvSpPr txBox="1"/>
          <p:nvPr/>
        </p:nvSpPr>
        <p:spPr>
          <a:xfrm>
            <a:off x="3266995" y="1997592"/>
            <a:ext cx="2610010" cy="646331"/>
          </a:xfrm>
          <a:prstGeom prst="rect">
            <a:avLst/>
          </a:prstGeom>
          <a:noFill/>
        </p:spPr>
        <p:txBody>
          <a:bodyPr wrap="none" rtlCol="0">
            <a:spAutoFit/>
          </a:bodyPr>
          <a:lstStyle/>
          <a:p>
            <a:r>
              <a:rPr lang="en-US" sz="3600" b="1" dirty="0">
                <a:latin typeface="Signika" panose="020B0604020202020204" charset="0"/>
              </a:rPr>
              <a:t>THANK YOU</a:t>
            </a:r>
            <a:endParaRPr lang="en-IN" sz="3600" b="1" dirty="0">
              <a:latin typeface="Signika" panose="020B0604020202020204" charset="0"/>
            </a:endParaRPr>
          </a:p>
        </p:txBody>
      </p:sp>
      <p:sp>
        <p:nvSpPr>
          <p:cNvPr id="3" name="Footer Placeholder 2">
            <a:extLst>
              <a:ext uri="{FF2B5EF4-FFF2-40B4-BE49-F238E27FC236}">
                <a16:creationId xmlns:a16="http://schemas.microsoft.com/office/drawing/2014/main" id="{54A85503-15CC-1964-29F3-C4E124AF1F2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99058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510309" y="778163"/>
            <a:ext cx="7940023" cy="572700"/>
          </a:xfrm>
          <a:prstGeom prst="rect">
            <a:avLst/>
          </a:prstGeom>
        </p:spPr>
        <p:txBody>
          <a:bodyPr>
            <a:normAutofit/>
          </a:bodyPr>
          <a:lstStyle/>
          <a:p>
            <a:r>
              <a:rPr lang="en-US" dirty="0">
                <a:latin typeface="Signika" panose="020B0604020202020204" charset="0"/>
              </a:rPr>
              <a:t>Ice Breaker</a:t>
            </a:r>
            <a:endParaRPr lang="en-IN"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510310" y="1487785"/>
            <a:ext cx="7940023" cy="3416400"/>
          </a:xfrm>
          <a:prstGeom prst="rect">
            <a:avLst/>
          </a:prstGeom>
        </p:spPr>
        <p:txBody>
          <a:bodyPr>
            <a:normAutofit/>
          </a:bodyPr>
          <a:lstStyle/>
          <a:p>
            <a:pPr marL="0" indent="0">
              <a:buNone/>
            </a:pPr>
            <a:r>
              <a:rPr lang="en-US" sz="1600" b="1" dirty="0">
                <a:latin typeface="Signika" panose="020B0604020202020204" charset="0"/>
              </a:rPr>
              <a:t>Express yourself through an Emoji</a:t>
            </a:r>
          </a:p>
          <a:p>
            <a:pPr marL="0" indent="0">
              <a:buNone/>
            </a:pPr>
            <a:r>
              <a:rPr lang="en-US" sz="1600" b="1" dirty="0">
                <a:latin typeface="Signika" panose="020B0604020202020204" charset="0"/>
              </a:rPr>
              <a:t>Objective: </a:t>
            </a:r>
            <a:r>
              <a:rPr lang="en-US" sz="1600" dirty="0">
                <a:latin typeface="Signika" panose="020B0604020202020204" charset="0"/>
              </a:rPr>
              <a:t>This activity is meant to help you to express your current feelings and emotions in a light-hearted way.</a:t>
            </a:r>
          </a:p>
          <a:p>
            <a:pPr marL="0" indent="0">
              <a:buNone/>
            </a:pPr>
            <a:endParaRPr lang="en-US" sz="1600" dirty="0">
              <a:latin typeface="Signika" panose="020B0604020202020204" charset="0"/>
            </a:endParaRPr>
          </a:p>
          <a:p>
            <a:pPr marL="0" indent="0">
              <a:buNone/>
            </a:pPr>
            <a:r>
              <a:rPr lang="en-US" sz="1600" b="1" dirty="0">
                <a:latin typeface="Signika" panose="020B0604020202020204" charset="0"/>
              </a:rPr>
              <a:t>Instructions:</a:t>
            </a:r>
          </a:p>
          <a:p>
            <a:pPr marL="0" indent="0">
              <a:buNone/>
            </a:pPr>
            <a:r>
              <a:rPr lang="en-US" sz="1600" dirty="0">
                <a:latin typeface="Signika" panose="020B0604020202020204" charset="0"/>
              </a:rPr>
              <a:t>Provide participants with a set of emoji cards or sheets with various facial expressions (e.g., happy, surprised, confused, excited, sad). Each participant is expected to choose an emoji that represents their current mood and briefly explain why they chose that emoji.</a:t>
            </a:r>
            <a:endParaRPr lang="en-IN" sz="1600" dirty="0">
              <a:latin typeface="Signika" panose="020B0604020202020204" charset="0"/>
            </a:endParaRPr>
          </a:p>
        </p:txBody>
      </p:sp>
      <p:sp>
        <p:nvSpPr>
          <p:cNvPr id="4" name="Footer Placeholder 3">
            <a:extLst>
              <a:ext uri="{FF2B5EF4-FFF2-40B4-BE49-F238E27FC236}">
                <a16:creationId xmlns:a16="http://schemas.microsoft.com/office/drawing/2014/main" id="{A9039CDE-DB2C-724F-24A4-16FAC413ACF2}"/>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2060464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116F39-6618-4C7E-B4DC-71D0E63AA242}"/>
              </a:ext>
            </a:extLst>
          </p:cNvPr>
          <p:cNvPicPr>
            <a:picLocks noChangeAspect="1"/>
          </p:cNvPicPr>
          <p:nvPr/>
        </p:nvPicPr>
        <p:blipFill>
          <a:blip r:embed="rId2"/>
          <a:stretch>
            <a:fillRect/>
          </a:stretch>
        </p:blipFill>
        <p:spPr>
          <a:xfrm>
            <a:off x="6680413" y="2375648"/>
            <a:ext cx="1940021" cy="1339745"/>
          </a:xfrm>
          <a:prstGeom prst="rect">
            <a:avLst/>
          </a:prstGeom>
        </p:spPr>
      </p:pic>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6" y="579775"/>
            <a:ext cx="2695876" cy="572700"/>
          </a:xfrm>
          <a:prstGeom prst="rect">
            <a:avLst/>
          </a:prstGeom>
        </p:spPr>
        <p:txBody>
          <a:bodyPr>
            <a:normAutofit/>
          </a:bodyPr>
          <a:lstStyle/>
          <a:p>
            <a:r>
              <a:rPr lang="en-US" sz="2800" dirty="0">
                <a:latin typeface="Signika" panose="020B0604020202020204" charset="0"/>
              </a:rPr>
              <a:t>Objectives</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92276" y="1152475"/>
            <a:ext cx="7809272" cy="3416400"/>
          </a:xfrm>
          <a:prstGeom prst="rect">
            <a:avLst/>
          </a:prstGeom>
        </p:spPr>
        <p:txBody>
          <a:bodyPr>
            <a:normAutofit fontScale="92500" lnSpcReduction="20000"/>
          </a:bodyPr>
          <a:lstStyle/>
          <a:p>
            <a:pPr marL="285750" indent="-285750">
              <a:buSzPct val="100000"/>
            </a:pPr>
            <a:r>
              <a:rPr lang="en-US" sz="1400" dirty="0">
                <a:latin typeface="Signika" panose="020B0604020202020204" charset="0"/>
              </a:rPr>
              <a:t>To develop effective communication skills for presenting complex financial information.</a:t>
            </a:r>
          </a:p>
          <a:p>
            <a:pPr marL="285750" indent="-285750">
              <a:buSzPct val="100000"/>
            </a:pPr>
            <a:endParaRPr lang="en-US" sz="1400" dirty="0">
              <a:latin typeface="Signika" panose="020B0604020202020204" charset="0"/>
            </a:endParaRPr>
          </a:p>
          <a:p>
            <a:pPr marL="285750" indent="-285750">
              <a:buSzPct val="100000"/>
            </a:pPr>
            <a:r>
              <a:rPr lang="en-US" sz="1400" dirty="0">
                <a:latin typeface="Signika" panose="020B0604020202020204" charset="0"/>
              </a:rPr>
              <a:t>To enhance confidence and reduce anxiety when speaking in public.</a:t>
            </a:r>
          </a:p>
          <a:p>
            <a:pPr marL="285750" indent="-285750">
              <a:buSzPct val="100000"/>
            </a:pPr>
            <a:endParaRPr lang="en-US" sz="1400" dirty="0">
              <a:latin typeface="Signika" panose="020B0604020202020204" charset="0"/>
            </a:endParaRPr>
          </a:p>
          <a:p>
            <a:pPr marL="285750" indent="-285750">
              <a:buSzPct val="100000"/>
            </a:pPr>
            <a:r>
              <a:rPr lang="en-US" sz="1400" dirty="0">
                <a:latin typeface="Signika" panose="020B0604020202020204" charset="0"/>
              </a:rPr>
              <a:t>To understand the importance of non-verbal communication and body language.</a:t>
            </a:r>
          </a:p>
          <a:p>
            <a:pPr marL="285750" indent="-285750">
              <a:buSzPct val="100000"/>
            </a:pPr>
            <a:endParaRPr lang="en-US" sz="1400" dirty="0">
              <a:latin typeface="Signika" panose="020B0604020202020204" charset="0"/>
            </a:endParaRPr>
          </a:p>
          <a:p>
            <a:pPr marL="285750" indent="-285750">
              <a:buSzPct val="100000"/>
            </a:pPr>
            <a:r>
              <a:rPr lang="en-US" sz="1400" dirty="0">
                <a:latin typeface="Signika" panose="020B0604020202020204" charset="0"/>
              </a:rPr>
              <a:t>To learn strategies for engaging and persuading an audience.</a:t>
            </a:r>
          </a:p>
          <a:p>
            <a:pPr marL="285750" indent="-285750">
              <a:buSzPct val="100000"/>
            </a:pPr>
            <a:endParaRPr lang="en-US" sz="1400" dirty="0">
              <a:latin typeface="Signika" panose="020B0604020202020204" charset="0"/>
            </a:endParaRPr>
          </a:p>
          <a:p>
            <a:pPr marL="285750" indent="-285750">
              <a:buSzPct val="100000"/>
            </a:pPr>
            <a:r>
              <a:rPr lang="en-US" sz="1400" dirty="0">
                <a:latin typeface="Signika" panose="020B0604020202020204" charset="0"/>
              </a:rPr>
              <a:t>To adapt content and delivery to different audiences and settings.</a:t>
            </a:r>
          </a:p>
          <a:p>
            <a:pPr marL="285750" indent="-285750">
              <a:buSzPct val="100000"/>
            </a:pPr>
            <a:endParaRPr lang="en-US" sz="1400" dirty="0">
              <a:latin typeface="Signika" panose="020B0604020202020204" charset="0"/>
            </a:endParaRPr>
          </a:p>
          <a:p>
            <a:pPr marL="285750" indent="-285750">
              <a:buSzPct val="100000"/>
            </a:pPr>
            <a:r>
              <a:rPr lang="en-US" sz="1400" dirty="0">
                <a:latin typeface="Signika" panose="020B0604020202020204" charset="0"/>
              </a:rPr>
              <a:t>To practice and receive feedback on public speaking skills.</a:t>
            </a:r>
          </a:p>
          <a:p>
            <a:pPr marL="285750" indent="-285750">
              <a:buSzPct val="100000"/>
            </a:pPr>
            <a:endParaRPr lang="en-US" sz="1400" dirty="0">
              <a:latin typeface="Signika" panose="020B0604020202020204" charset="0"/>
            </a:endParaRPr>
          </a:p>
          <a:p>
            <a:pPr marL="285750" indent="-285750">
              <a:buSzPct val="100000"/>
            </a:pPr>
            <a:r>
              <a:rPr lang="en-US" sz="1400" dirty="0">
                <a:latin typeface="Signika" panose="020B0604020202020204" charset="0"/>
              </a:rPr>
              <a:t>To master impromptu speaking skills so as to articulate thoughts spontaneously, clearly and persuasively, ensuring that messages are easily understood and have a greater impact.</a:t>
            </a:r>
            <a:endParaRPr lang="en-IN" sz="1400" dirty="0">
              <a:latin typeface="Signika" panose="020B0604020202020204" charset="0"/>
            </a:endParaRPr>
          </a:p>
        </p:txBody>
      </p:sp>
      <p:sp>
        <p:nvSpPr>
          <p:cNvPr id="5" name="Footer Placeholder 4">
            <a:extLst>
              <a:ext uri="{FF2B5EF4-FFF2-40B4-BE49-F238E27FC236}">
                <a16:creationId xmlns:a16="http://schemas.microsoft.com/office/drawing/2014/main" id="{E05B8E44-C195-7637-D066-A08F5DE3441F}"/>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934160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915425" y="549197"/>
            <a:ext cx="7940023" cy="572700"/>
          </a:xfrm>
          <a:prstGeom prst="rect">
            <a:avLst/>
          </a:prstGeom>
        </p:spPr>
        <p:txBody>
          <a:bodyPr>
            <a:normAutofit/>
          </a:bodyPr>
          <a:lstStyle/>
          <a:p>
            <a:pPr algn="ctr"/>
            <a:r>
              <a:rPr lang="en-US" sz="2400" dirty="0">
                <a:latin typeface="Signika" panose="020B0604020202020204" charset="0"/>
              </a:rPr>
              <a:t>Common Challenges Faced in Public Speaking</a:t>
            </a:r>
            <a:endParaRPr lang="en-IN" sz="2400" dirty="0">
              <a:latin typeface="Signika" panose="020B0604020202020204" charset="0"/>
            </a:endParaRPr>
          </a:p>
        </p:txBody>
      </p:sp>
      <p:graphicFrame>
        <p:nvGraphicFramePr>
          <p:cNvPr id="3" name="Diagram 2">
            <a:extLst>
              <a:ext uri="{FF2B5EF4-FFF2-40B4-BE49-F238E27FC236}">
                <a16:creationId xmlns:a16="http://schemas.microsoft.com/office/drawing/2014/main" id="{0B83D510-DC72-48B8-B413-C9D87609F3DE}"/>
              </a:ext>
            </a:extLst>
          </p:cNvPr>
          <p:cNvGraphicFramePr/>
          <p:nvPr>
            <p:extLst>
              <p:ext uri="{D42A27DB-BD31-4B8C-83A1-F6EECF244321}">
                <p14:modId xmlns:p14="http://schemas.microsoft.com/office/powerpoint/2010/main" val="3242357812"/>
              </p:ext>
            </p:extLst>
          </p:nvPr>
        </p:nvGraphicFramePr>
        <p:xfrm>
          <a:off x="1045906" y="1017725"/>
          <a:ext cx="705218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a:extLst>
              <a:ext uri="{FF2B5EF4-FFF2-40B4-BE49-F238E27FC236}">
                <a16:creationId xmlns:a16="http://schemas.microsoft.com/office/drawing/2014/main" id="{82BA4A35-E418-2DD4-3FD7-DD56A69D8EFE}"/>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463224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07081" y="674981"/>
            <a:ext cx="7940023" cy="572700"/>
          </a:xfrm>
          <a:prstGeom prst="rect">
            <a:avLst/>
          </a:prstGeom>
        </p:spPr>
        <p:txBody>
          <a:bodyPr>
            <a:noAutofit/>
          </a:bodyPr>
          <a:lstStyle/>
          <a:p>
            <a:r>
              <a:rPr lang="en-US" sz="2400" dirty="0">
                <a:latin typeface="Signika" panose="020B0604020202020204" charset="0"/>
              </a:rPr>
              <a:t>Techniques to Manage Nervousness and Anxiety</a:t>
            </a:r>
            <a:endParaRPr lang="en-IN" sz="2400" dirty="0">
              <a:latin typeface="Signika" panose="020B0604020202020204" charset="0"/>
            </a:endParaRPr>
          </a:p>
        </p:txBody>
      </p:sp>
      <p:sp>
        <p:nvSpPr>
          <p:cNvPr id="15" name="Text Placeholder 2">
            <a:extLst>
              <a:ext uri="{FF2B5EF4-FFF2-40B4-BE49-F238E27FC236}">
                <a16:creationId xmlns:a16="http://schemas.microsoft.com/office/drawing/2014/main" id="{494278E0-250A-40A9-84EF-ABD9810825D9}"/>
              </a:ext>
            </a:extLst>
          </p:cNvPr>
          <p:cNvSpPr>
            <a:spLocks noGrp="1"/>
          </p:cNvSpPr>
          <p:nvPr>
            <p:ph type="body" idx="4294967295"/>
          </p:nvPr>
        </p:nvSpPr>
        <p:spPr>
          <a:xfrm>
            <a:off x="707081" y="1282075"/>
            <a:ext cx="7940023" cy="3416400"/>
          </a:xfrm>
          <a:prstGeom prst="rect">
            <a:avLst/>
          </a:prstGeom>
        </p:spPr>
        <p:txBody>
          <a:bodyPr>
            <a:normAutofit fontScale="92500" lnSpcReduction="10000"/>
          </a:bodyPr>
          <a:lstStyle/>
          <a:p>
            <a:pPr marL="285750" indent="-285750">
              <a:buSzPct val="100000"/>
            </a:pPr>
            <a:r>
              <a:rPr lang="en-US" sz="1600" dirty="0">
                <a:latin typeface="Signika" panose="020B0604020202020204" charset="0"/>
              </a:rPr>
              <a:t>Practice diaphragmatic breathing to reduce anxiety.</a:t>
            </a:r>
          </a:p>
          <a:p>
            <a:pPr marL="285750" indent="-285750">
              <a:buSzPct val="100000"/>
            </a:pPr>
            <a:r>
              <a:rPr lang="en-US" sz="1600" dirty="0">
                <a:latin typeface="Signika" panose="020B0604020202020204" charset="0"/>
              </a:rPr>
              <a:t>Progressive muscle relaxation to release physical tension.</a:t>
            </a:r>
          </a:p>
          <a:p>
            <a:pPr marL="285750" indent="-285750">
              <a:buSzPct val="100000"/>
            </a:pPr>
            <a:r>
              <a:rPr lang="en-US" sz="1600" dirty="0">
                <a:latin typeface="Signika" panose="020B0604020202020204" charset="0"/>
              </a:rPr>
              <a:t>Mindfulness meditation helps stay in the present moment.</a:t>
            </a:r>
          </a:p>
          <a:p>
            <a:pPr marL="285750" indent="-285750">
              <a:buSzPct val="100000"/>
            </a:pPr>
            <a:r>
              <a:rPr lang="en-US" sz="1600" dirty="0">
                <a:latin typeface="Signika" panose="020B0604020202020204" charset="0"/>
              </a:rPr>
              <a:t>Replace negative thoughts with positive affirmations.</a:t>
            </a:r>
          </a:p>
          <a:p>
            <a:pPr marL="285750" indent="-285750">
              <a:buSzPct val="100000"/>
            </a:pPr>
            <a:r>
              <a:rPr lang="en-US" sz="1600" dirty="0">
                <a:latin typeface="Signika" panose="020B0604020202020204" charset="0"/>
              </a:rPr>
              <a:t>Prepare well to stay confident.</a:t>
            </a:r>
          </a:p>
          <a:p>
            <a:pPr marL="285750" indent="-285750">
              <a:buSzPct val="100000"/>
            </a:pPr>
            <a:r>
              <a:rPr lang="en-US" sz="1600" dirty="0">
                <a:latin typeface="Signika" panose="020B0604020202020204" charset="0"/>
              </a:rPr>
              <a:t>Practice – Practice –Practice.</a:t>
            </a:r>
          </a:p>
          <a:p>
            <a:pPr marL="285750" indent="-285750">
              <a:buSzPct val="100000"/>
            </a:pPr>
            <a:r>
              <a:rPr lang="en-US" sz="1600" dirty="0">
                <a:latin typeface="Signika" panose="020B0604020202020204" charset="0"/>
              </a:rPr>
              <a:t>Set clear objectives to remain confident.</a:t>
            </a:r>
          </a:p>
          <a:p>
            <a:pPr marL="285750" indent="-285750">
              <a:buSzPct val="100000"/>
            </a:pPr>
            <a:r>
              <a:rPr lang="en-US" sz="1600" dirty="0">
                <a:latin typeface="Signika" panose="020B0604020202020204" charset="0"/>
              </a:rPr>
              <a:t>Start Small.</a:t>
            </a:r>
          </a:p>
          <a:p>
            <a:pPr marL="285750" indent="-285750">
              <a:buSzPct val="100000"/>
            </a:pPr>
            <a:r>
              <a:rPr lang="en-US" sz="1600" dirty="0">
                <a:latin typeface="Signika" panose="020B0604020202020204" charset="0"/>
              </a:rPr>
              <a:t>Constructive criticism improves and increases self-confidence.</a:t>
            </a:r>
          </a:p>
          <a:p>
            <a:pPr marL="285750" indent="-285750">
              <a:buSzPct val="100000"/>
            </a:pPr>
            <a:r>
              <a:rPr lang="en-US" sz="1600" dirty="0">
                <a:latin typeface="Signika" panose="020B0604020202020204" charset="0"/>
              </a:rPr>
              <a:t>Record your practice sessions and review them. </a:t>
            </a:r>
          </a:p>
          <a:p>
            <a:pPr marL="285750" indent="-285750">
              <a:buSzPct val="100000"/>
            </a:pPr>
            <a:r>
              <a:rPr lang="en-US" sz="1600" dirty="0">
                <a:latin typeface="Signika" panose="020B0604020202020204" charset="0"/>
              </a:rPr>
              <a:t>Positive Visualization can boost your confidence and reduce anxiety.</a:t>
            </a:r>
          </a:p>
          <a:p>
            <a:pPr marL="285750" indent="-285750">
              <a:buSzPct val="100000"/>
            </a:pPr>
            <a:r>
              <a:rPr lang="en-US" sz="1600" dirty="0">
                <a:latin typeface="Signika" panose="020B0604020202020204" charset="0"/>
              </a:rPr>
              <a:t>Practice Mindful Speaking.</a:t>
            </a:r>
            <a:endParaRPr lang="en-IN" sz="1600" dirty="0">
              <a:latin typeface="Signika" panose="020B0604020202020204" charset="0"/>
            </a:endParaRPr>
          </a:p>
        </p:txBody>
      </p:sp>
      <p:pic>
        <p:nvPicPr>
          <p:cNvPr id="3" name="Picture 2">
            <a:extLst>
              <a:ext uri="{FF2B5EF4-FFF2-40B4-BE49-F238E27FC236}">
                <a16:creationId xmlns:a16="http://schemas.microsoft.com/office/drawing/2014/main" id="{0349D2AA-5DAC-49C5-99AC-0376AB6CB13F}"/>
              </a:ext>
            </a:extLst>
          </p:cNvPr>
          <p:cNvPicPr>
            <a:picLocks noChangeAspect="1"/>
          </p:cNvPicPr>
          <p:nvPr/>
        </p:nvPicPr>
        <p:blipFill>
          <a:blip r:embed="rId2"/>
          <a:stretch>
            <a:fillRect/>
          </a:stretch>
        </p:blipFill>
        <p:spPr>
          <a:xfrm>
            <a:off x="6322868" y="1085966"/>
            <a:ext cx="1525583" cy="2609680"/>
          </a:xfrm>
          <a:prstGeom prst="rect">
            <a:avLst/>
          </a:prstGeom>
        </p:spPr>
      </p:pic>
      <p:sp>
        <p:nvSpPr>
          <p:cNvPr id="4" name="Footer Placeholder 3">
            <a:extLst>
              <a:ext uri="{FF2B5EF4-FFF2-40B4-BE49-F238E27FC236}">
                <a16:creationId xmlns:a16="http://schemas.microsoft.com/office/drawing/2014/main" id="{FF609783-1D2C-B7E5-BB0A-292812C4D7D6}"/>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684022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52165" y="607070"/>
            <a:ext cx="7940023" cy="572700"/>
          </a:xfrm>
          <a:prstGeom prst="rect">
            <a:avLst/>
          </a:prstGeom>
        </p:spPr>
        <p:txBody>
          <a:bodyPr>
            <a:normAutofit/>
          </a:bodyPr>
          <a:lstStyle/>
          <a:p>
            <a:r>
              <a:rPr lang="en-US" sz="2400" dirty="0">
                <a:latin typeface="Signika" panose="020B0604020202020204" charset="0"/>
              </a:rPr>
              <a:t>Group Activity – Story Telling</a:t>
            </a:r>
            <a:endParaRPr lang="en-IN" sz="2400" dirty="0">
              <a:latin typeface="Signika" panose="020B0604020202020204" charset="0"/>
            </a:endParaRPr>
          </a:p>
        </p:txBody>
      </p:sp>
      <p:sp>
        <p:nvSpPr>
          <p:cNvPr id="15" name="Text Placeholder 2">
            <a:extLst>
              <a:ext uri="{FF2B5EF4-FFF2-40B4-BE49-F238E27FC236}">
                <a16:creationId xmlns:a16="http://schemas.microsoft.com/office/drawing/2014/main" id="{494278E0-250A-40A9-84EF-ABD9810825D9}"/>
              </a:ext>
            </a:extLst>
          </p:cNvPr>
          <p:cNvSpPr>
            <a:spLocks noGrp="1"/>
          </p:cNvSpPr>
          <p:nvPr>
            <p:ph type="body" idx="4294967295"/>
          </p:nvPr>
        </p:nvSpPr>
        <p:spPr>
          <a:xfrm>
            <a:off x="752165" y="1179770"/>
            <a:ext cx="7940023" cy="4072142"/>
          </a:xfrm>
          <a:prstGeom prst="rect">
            <a:avLst/>
          </a:prstGeom>
        </p:spPr>
        <p:txBody>
          <a:bodyPr>
            <a:normAutofit fontScale="92500" lnSpcReduction="20000"/>
          </a:bodyPr>
          <a:lstStyle/>
          <a:p>
            <a:pPr marL="0" indent="0">
              <a:buSzPct val="100000"/>
              <a:buNone/>
            </a:pPr>
            <a:r>
              <a:rPr lang="en-US" sz="1400" dirty="0">
                <a:latin typeface="Signika" panose="020B0604020202020204" charset="0"/>
              </a:rPr>
              <a:t>Let’s form a story telling circle to enhance our creativity, confidence, and the ability to connect with an audience.</a:t>
            </a:r>
          </a:p>
          <a:p>
            <a:pPr marL="0" indent="0">
              <a:buSzPct val="100000"/>
              <a:buNone/>
            </a:pPr>
            <a:endParaRPr lang="en-US" sz="1400" dirty="0">
              <a:latin typeface="Signika" panose="020B0604020202020204" charset="0"/>
            </a:endParaRPr>
          </a:p>
          <a:p>
            <a:pPr marL="0" indent="0">
              <a:buSzPct val="100000"/>
              <a:buNone/>
            </a:pPr>
            <a:r>
              <a:rPr lang="en-US" sz="1400" b="1" dirty="0">
                <a:latin typeface="Signika" panose="020B0604020202020204" charset="0"/>
              </a:rPr>
              <a:t>Objective:</a:t>
            </a:r>
            <a:r>
              <a:rPr lang="en-US" sz="1400" dirty="0">
                <a:latin typeface="Signika" panose="020B0604020202020204" charset="0"/>
              </a:rPr>
              <a:t> To enhance participants’ storytelling abilities, practice impromptu speaking, and build confidence in delivering engaging narratives.</a:t>
            </a:r>
          </a:p>
          <a:p>
            <a:pPr marL="0" indent="0">
              <a:buSzPct val="100000"/>
              <a:buNone/>
            </a:pPr>
            <a:endParaRPr lang="en-US" sz="1400" dirty="0">
              <a:latin typeface="Signika" panose="020B0604020202020204" charset="0"/>
            </a:endParaRPr>
          </a:p>
          <a:p>
            <a:pPr marL="0" indent="0">
              <a:buSzPct val="100000"/>
              <a:buNone/>
            </a:pPr>
            <a:r>
              <a:rPr lang="en-US" sz="1400" b="1" dirty="0">
                <a:latin typeface="Signika" panose="020B0604020202020204" charset="0"/>
              </a:rPr>
              <a:t>Preparation:</a:t>
            </a:r>
          </a:p>
          <a:p>
            <a:pPr marL="285750" indent="-285750">
              <a:buSzPct val="100000"/>
            </a:pPr>
            <a:r>
              <a:rPr lang="en-US" sz="1400" dirty="0">
                <a:latin typeface="Signika" panose="020B0604020202020204" charset="0"/>
              </a:rPr>
              <a:t>Set up a circle of chairs in the training space, ensuring there is one chair per participant.</a:t>
            </a:r>
          </a:p>
          <a:p>
            <a:pPr marL="285750" indent="-285750">
              <a:buSzPct val="100000"/>
            </a:pPr>
            <a:r>
              <a:rPr lang="en-US" sz="1400" dirty="0">
                <a:latin typeface="Signika" panose="020B0604020202020204" charset="0"/>
              </a:rPr>
              <a:t>Prepare small pieces of paper and pens, enough for each participant to have one.</a:t>
            </a:r>
          </a:p>
          <a:p>
            <a:pPr marL="285750" indent="-285750">
              <a:buSzPct val="100000"/>
            </a:pPr>
            <a:endParaRPr lang="en-US" sz="1400" dirty="0">
              <a:latin typeface="Signika" panose="020B0604020202020204" charset="0"/>
            </a:endParaRPr>
          </a:p>
          <a:p>
            <a:pPr marL="0" indent="0">
              <a:buSzPct val="100000"/>
              <a:buNone/>
            </a:pPr>
            <a:r>
              <a:rPr lang="en-US" sz="1400" b="1" dirty="0">
                <a:latin typeface="Signika" panose="020B0604020202020204" charset="0"/>
              </a:rPr>
              <a:t>Introduction:</a:t>
            </a:r>
            <a:r>
              <a:rPr lang="en-US" sz="1400" dirty="0">
                <a:latin typeface="Signika" panose="020B0604020202020204" charset="0"/>
              </a:rPr>
              <a:t> This game helps participants to become more skilled and confident storytellers. Storytelling is an essential aspect of public speaking and communication.</a:t>
            </a:r>
          </a:p>
          <a:p>
            <a:pPr marL="285750" indent="-285750">
              <a:buSzPct val="100000"/>
            </a:pPr>
            <a:endParaRPr lang="en-US" sz="1400" dirty="0">
              <a:latin typeface="Signika" panose="020B0604020202020204" charset="0"/>
            </a:endParaRPr>
          </a:p>
          <a:p>
            <a:pPr marL="0" indent="0">
              <a:buSzPct val="100000"/>
              <a:buNone/>
            </a:pPr>
            <a:r>
              <a:rPr lang="en-US" sz="1400" b="1" dirty="0">
                <a:latin typeface="Signika" panose="020B0604020202020204" charset="0"/>
              </a:rPr>
              <a:t>Storytelling Prompt: </a:t>
            </a:r>
            <a:r>
              <a:rPr lang="en-US" sz="1400" dirty="0">
                <a:latin typeface="Signika" panose="020B0604020202020204" charset="0"/>
              </a:rPr>
              <a:t>Each participant has to take a turn in the “Storytelling Circle.” During their turn, they will receive a random storytelling prompt (given by the facilitator) from the prepared pieces of paper. The prompt might contain a word, phrase, or theme to incorporate into their story.</a:t>
            </a:r>
          </a:p>
          <a:p>
            <a:pPr marL="0" indent="0">
              <a:buSzPct val="100000"/>
              <a:buNone/>
            </a:pPr>
            <a:endParaRPr lang="en-US" sz="1400" dirty="0">
              <a:latin typeface="Signika" panose="020B0604020202020204" charset="0"/>
            </a:endParaRPr>
          </a:p>
          <a:p>
            <a:pPr marL="0" indent="0">
              <a:buSzPct val="100000"/>
              <a:buNone/>
            </a:pPr>
            <a:r>
              <a:rPr lang="en-US" sz="1400" dirty="0" err="1">
                <a:latin typeface="Signika" panose="020B0604020202020204" charset="0"/>
              </a:rPr>
              <a:t>Contd</a:t>
            </a:r>
            <a:r>
              <a:rPr lang="en-US" sz="1400" dirty="0">
                <a:latin typeface="Signika" panose="020B0604020202020204" charset="0"/>
              </a:rPr>
              <a:t>…</a:t>
            </a:r>
          </a:p>
        </p:txBody>
      </p:sp>
      <p:sp>
        <p:nvSpPr>
          <p:cNvPr id="3" name="Footer Placeholder 2">
            <a:extLst>
              <a:ext uri="{FF2B5EF4-FFF2-40B4-BE49-F238E27FC236}">
                <a16:creationId xmlns:a16="http://schemas.microsoft.com/office/drawing/2014/main" id="{0DE1A16B-5F37-F1B8-8198-976268DDF6C2}"/>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25133456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52166" y="591256"/>
            <a:ext cx="7940023" cy="572700"/>
          </a:xfrm>
          <a:prstGeom prst="rect">
            <a:avLst/>
          </a:prstGeom>
        </p:spPr>
        <p:txBody>
          <a:bodyPr>
            <a:normAutofit/>
          </a:bodyPr>
          <a:lstStyle/>
          <a:p>
            <a:r>
              <a:rPr lang="en-US" sz="2400" dirty="0">
                <a:latin typeface="Signika" panose="020B0604020202020204" charset="0"/>
              </a:rPr>
              <a:t>Group Activity – Story Telling </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sp>
        <p:nvSpPr>
          <p:cNvPr id="15" name="Text Placeholder 2">
            <a:extLst>
              <a:ext uri="{FF2B5EF4-FFF2-40B4-BE49-F238E27FC236}">
                <a16:creationId xmlns:a16="http://schemas.microsoft.com/office/drawing/2014/main" id="{494278E0-250A-40A9-84EF-ABD9810825D9}"/>
              </a:ext>
            </a:extLst>
          </p:cNvPr>
          <p:cNvSpPr>
            <a:spLocks noGrp="1"/>
          </p:cNvSpPr>
          <p:nvPr>
            <p:ph type="body" idx="4294967295"/>
          </p:nvPr>
        </p:nvSpPr>
        <p:spPr>
          <a:xfrm>
            <a:off x="752166" y="1163956"/>
            <a:ext cx="7940022" cy="3164976"/>
          </a:xfrm>
          <a:prstGeom prst="rect">
            <a:avLst/>
          </a:prstGeom>
        </p:spPr>
        <p:txBody>
          <a:bodyPr>
            <a:normAutofit/>
          </a:bodyPr>
          <a:lstStyle/>
          <a:p>
            <a:pPr marL="0" indent="0">
              <a:buSzPct val="100000"/>
              <a:buNone/>
            </a:pPr>
            <a:r>
              <a:rPr lang="en-US" sz="1400" b="1" dirty="0">
                <a:latin typeface="Signika" panose="020B0604020202020204" charset="0"/>
              </a:rPr>
              <a:t>The Game: </a:t>
            </a:r>
            <a:r>
              <a:rPr lang="en-US" sz="1400" dirty="0">
                <a:latin typeface="Signika" panose="020B0604020202020204" charset="0"/>
              </a:rPr>
              <a:t>The first participant (first story teller) sits in the center of the circle to start the game after picking a prompt from a container (given by the facilitator)--the prompt should be known only to the story teller.</a:t>
            </a:r>
          </a:p>
          <a:p>
            <a:pPr marL="0" indent="0">
              <a:buSzPct val="100000"/>
              <a:buNone/>
            </a:pPr>
            <a:r>
              <a:rPr lang="en-US" sz="1400" dirty="0">
                <a:latin typeface="Signika" panose="020B0604020202020204" charset="0"/>
              </a:rPr>
              <a:t>Set a timer for a predetermined time limit (e.g., 2 to 3 minutes) for the participant to construct and tell a story that incorporates the prompt received.</a:t>
            </a:r>
            <a:endParaRPr lang="en-IN" sz="1400" dirty="0">
              <a:latin typeface="Signika" panose="020B0604020202020204" charset="0"/>
            </a:endParaRPr>
          </a:p>
          <a:p>
            <a:pPr marL="0" indent="0">
              <a:buSzPct val="100000"/>
              <a:buNone/>
            </a:pPr>
            <a:endParaRPr lang="en-US" sz="1400" b="1" dirty="0">
              <a:latin typeface="Signika" panose="020B0604020202020204" charset="0"/>
            </a:endParaRPr>
          </a:p>
          <a:p>
            <a:pPr marL="0" indent="0">
              <a:buSzPct val="100000"/>
              <a:buNone/>
            </a:pPr>
            <a:r>
              <a:rPr lang="en-US" sz="1400" b="1" dirty="0">
                <a:latin typeface="Signika" panose="020B0604020202020204" charset="0"/>
              </a:rPr>
              <a:t>Audience Feedback: </a:t>
            </a:r>
            <a:r>
              <a:rPr lang="en-US" sz="1400" dirty="0">
                <a:latin typeface="Signika" panose="020B0604020202020204" charset="0"/>
              </a:rPr>
              <a:t>After the participant finishes his/her story, the audience (those sitting in the circle) is invited to give feedback. They can comment on the storytelling techniques used, the incorporation of the prompt, and the overall impact of the story.</a:t>
            </a:r>
          </a:p>
          <a:p>
            <a:pPr marL="0" indent="0">
              <a:buSzPct val="100000"/>
              <a:buNone/>
            </a:pPr>
            <a:endParaRPr lang="en-US" sz="1400" dirty="0">
              <a:latin typeface="Signika" panose="020B0604020202020204" charset="0"/>
            </a:endParaRPr>
          </a:p>
          <a:p>
            <a:pPr marL="0" indent="0">
              <a:buSzPct val="100000"/>
              <a:buNone/>
            </a:pPr>
            <a:r>
              <a:rPr lang="en-US" sz="1400" b="1" dirty="0">
                <a:latin typeface="Signika" panose="020B0604020202020204" charset="0"/>
              </a:rPr>
              <a:t>Debrief and Discussion: </a:t>
            </a:r>
            <a:r>
              <a:rPr lang="en-US" sz="1400" dirty="0">
                <a:latin typeface="Signika" panose="020B0604020202020204" charset="0"/>
              </a:rPr>
              <a:t>Discuss key takeaways and lessons learned. Participants are requested to share their experiences, challenges, and strategies for effective storytelling.</a:t>
            </a:r>
            <a:endParaRPr lang="en-IN" sz="1400" dirty="0">
              <a:latin typeface="Signika" panose="020B0604020202020204" charset="0"/>
            </a:endParaRPr>
          </a:p>
        </p:txBody>
      </p:sp>
      <p:sp>
        <p:nvSpPr>
          <p:cNvPr id="3" name="Footer Placeholder 2">
            <a:extLst>
              <a:ext uri="{FF2B5EF4-FFF2-40B4-BE49-F238E27FC236}">
                <a16:creationId xmlns:a16="http://schemas.microsoft.com/office/drawing/2014/main" id="{4C4EC21A-86F0-E27C-BA31-E865C3357619}"/>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5591988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37866" y="752622"/>
            <a:ext cx="4906640" cy="572700"/>
          </a:xfrm>
          <a:prstGeom prst="rect">
            <a:avLst/>
          </a:prstGeom>
        </p:spPr>
        <p:txBody>
          <a:bodyPr>
            <a:normAutofit/>
          </a:bodyPr>
          <a:lstStyle/>
          <a:p>
            <a:r>
              <a:rPr lang="en-US" sz="2800" dirty="0">
                <a:latin typeface="Signika" panose="020B0604020202020204" charset="0"/>
              </a:rPr>
              <a:t>Impromptu Public Speaking</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637866" y="1325322"/>
            <a:ext cx="7868268" cy="3084633"/>
          </a:xfrm>
          <a:prstGeom prst="rect">
            <a:avLst/>
          </a:prstGeom>
        </p:spPr>
        <p:txBody>
          <a:bodyPr>
            <a:noAutofit/>
          </a:bodyPr>
          <a:lstStyle/>
          <a:p>
            <a:pPr marL="0" indent="0">
              <a:lnSpc>
                <a:spcPct val="150000"/>
              </a:lnSpc>
              <a:buSzPct val="100000"/>
              <a:buNone/>
            </a:pPr>
            <a:r>
              <a:rPr lang="en-US" sz="1400" dirty="0">
                <a:latin typeface="Signika" panose="020B0604020202020204" charset="0"/>
              </a:rPr>
              <a:t>Impromptu Speaking is a form of public speaking</a:t>
            </a:r>
          </a:p>
          <a:p>
            <a:pPr marL="171450" indent="-171450">
              <a:lnSpc>
                <a:spcPct val="150000"/>
              </a:lnSpc>
              <a:buSzPct val="100000"/>
            </a:pPr>
            <a:r>
              <a:rPr lang="en-US" sz="1400" dirty="0">
                <a:latin typeface="Signika" panose="020B0604020202020204" charset="0"/>
              </a:rPr>
              <a:t>Spontaneous delivery without prior preparation</a:t>
            </a:r>
          </a:p>
          <a:p>
            <a:pPr marL="171450" indent="-171450">
              <a:lnSpc>
                <a:spcPct val="150000"/>
              </a:lnSpc>
              <a:buSzPct val="100000"/>
            </a:pPr>
            <a:r>
              <a:rPr lang="en-US" sz="1400" dirty="0">
                <a:latin typeface="Signika" panose="020B0604020202020204" charset="0"/>
              </a:rPr>
              <a:t>Requires thinking on one's feet</a:t>
            </a:r>
          </a:p>
          <a:p>
            <a:pPr marL="171450" indent="-171450">
              <a:lnSpc>
                <a:spcPct val="150000"/>
              </a:lnSpc>
              <a:buSzPct val="100000"/>
            </a:pPr>
            <a:r>
              <a:rPr lang="en-US" sz="1400" dirty="0">
                <a:latin typeface="Signika" panose="020B0604020202020204" charset="0"/>
              </a:rPr>
              <a:t>Quick organization of thoughts</a:t>
            </a:r>
          </a:p>
          <a:p>
            <a:pPr marL="171450" indent="-171450">
              <a:lnSpc>
                <a:spcPct val="150000"/>
              </a:lnSpc>
              <a:buSzPct val="100000"/>
            </a:pPr>
            <a:r>
              <a:rPr lang="en-US" sz="1400" dirty="0">
                <a:latin typeface="Signika" panose="020B0604020202020204" charset="0"/>
              </a:rPr>
              <a:t>Effective and persuasive communication on the spot</a:t>
            </a:r>
          </a:p>
          <a:p>
            <a:pPr marL="171450" indent="-171450">
              <a:lnSpc>
                <a:spcPct val="150000"/>
              </a:lnSpc>
              <a:buSzPct val="100000"/>
            </a:pPr>
            <a:r>
              <a:rPr lang="en-US" sz="1400" dirty="0">
                <a:latin typeface="Signika" panose="020B0604020202020204" charset="0"/>
              </a:rPr>
              <a:t>Occurs in various settings: formal public speaking, everyday conversations, interviews, impromptu discussions.</a:t>
            </a:r>
          </a:p>
        </p:txBody>
      </p:sp>
      <p:sp>
        <p:nvSpPr>
          <p:cNvPr id="4" name="Footer Placeholder 3">
            <a:extLst>
              <a:ext uri="{FF2B5EF4-FFF2-40B4-BE49-F238E27FC236}">
                <a16:creationId xmlns:a16="http://schemas.microsoft.com/office/drawing/2014/main" id="{557A6FE4-BFBE-7B0B-1A1B-56EE7816B02F}"/>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1275044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87590" y="917986"/>
            <a:ext cx="7940023" cy="572700"/>
          </a:xfrm>
          <a:prstGeom prst="rect">
            <a:avLst/>
          </a:prstGeom>
        </p:spPr>
        <p:txBody>
          <a:bodyPr>
            <a:noAutofit/>
          </a:bodyPr>
          <a:lstStyle/>
          <a:p>
            <a:r>
              <a:rPr lang="en-US" sz="2800" dirty="0">
                <a:latin typeface="Signika" panose="020B0604020202020204" charset="0"/>
              </a:rPr>
              <a:t>Situations of Impromptu Public Speaking for CA’s</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787590" y="1490686"/>
            <a:ext cx="7568819" cy="2778771"/>
          </a:xfrm>
          <a:prstGeom prst="rect">
            <a:avLst/>
          </a:prstGeom>
        </p:spPr>
        <p:txBody>
          <a:bodyPr>
            <a:noAutofit/>
          </a:bodyPr>
          <a:lstStyle/>
          <a:p>
            <a:pPr marL="171450" indent="-171450">
              <a:buSzPct val="100000"/>
            </a:pPr>
            <a:r>
              <a:rPr lang="en-US" sz="1400" b="1" dirty="0">
                <a:latin typeface="Signika" panose="020B0604020202020204" charset="0"/>
              </a:rPr>
              <a:t>Team Meetings and Discussions: </a:t>
            </a:r>
            <a:r>
              <a:rPr lang="en-US" sz="1400" dirty="0">
                <a:latin typeface="Signika" panose="020B0604020202020204" charset="0"/>
              </a:rPr>
              <a:t>To provide insights or clarify financial information on short notice.</a:t>
            </a:r>
          </a:p>
          <a:p>
            <a:pPr marL="171450" indent="-171450">
              <a:buSzPct val="100000"/>
            </a:pPr>
            <a:endParaRPr lang="en-US" sz="1400" dirty="0">
              <a:latin typeface="Signika" panose="020B0604020202020204" charset="0"/>
            </a:endParaRPr>
          </a:p>
          <a:p>
            <a:pPr marL="171450" indent="-171450">
              <a:buSzPct val="100000"/>
            </a:pPr>
            <a:r>
              <a:rPr lang="en-US" sz="1400" b="1" dirty="0">
                <a:latin typeface="Signika" panose="020B0604020202020204" charset="0"/>
              </a:rPr>
              <a:t>Regulatory and Compliance Matters:</a:t>
            </a:r>
            <a:r>
              <a:rPr lang="en-US" sz="1400" dirty="0">
                <a:latin typeface="Signika" panose="020B0604020202020204" charset="0"/>
              </a:rPr>
              <a:t> Being able to explain complex financial or legal concepts on the spot can facilitate smoother interactions with regulatory authorities.</a:t>
            </a:r>
          </a:p>
          <a:p>
            <a:pPr marL="171450" indent="-171450">
              <a:buSzPct val="100000"/>
            </a:pPr>
            <a:endParaRPr lang="en-US" sz="1400" dirty="0">
              <a:latin typeface="Signika" panose="020B0604020202020204" charset="0"/>
            </a:endParaRPr>
          </a:p>
          <a:p>
            <a:pPr marL="171450" indent="-171450">
              <a:buSzPct val="100000"/>
            </a:pPr>
            <a:r>
              <a:rPr lang="en-US" sz="1400" b="1" dirty="0">
                <a:latin typeface="Signika" panose="020B0604020202020204" charset="0"/>
              </a:rPr>
              <a:t>Client Pitches and Business Development:</a:t>
            </a:r>
            <a:r>
              <a:rPr lang="en-US" sz="1400" dirty="0">
                <a:latin typeface="Signika" panose="020B0604020202020204" charset="0"/>
              </a:rPr>
              <a:t> Excelling in impromptu speaking helps CA’s effectively communicate their value proposition and respond to client inquiries.</a:t>
            </a:r>
          </a:p>
          <a:p>
            <a:pPr marL="171450" indent="-171450">
              <a:buSzPct val="100000"/>
            </a:pPr>
            <a:endParaRPr lang="en-US" sz="1400" dirty="0">
              <a:latin typeface="Signika" panose="020B0604020202020204" charset="0"/>
            </a:endParaRPr>
          </a:p>
          <a:p>
            <a:pPr marL="171450" indent="-171450">
              <a:buSzPct val="100000"/>
            </a:pPr>
            <a:r>
              <a:rPr lang="en-US" sz="1400" b="1" dirty="0">
                <a:latin typeface="Signika" panose="020B0604020202020204" charset="0"/>
              </a:rPr>
              <a:t>Crisis Management: </a:t>
            </a:r>
            <a:r>
              <a:rPr lang="en-US" sz="1400" dirty="0">
                <a:latin typeface="Signika" panose="020B0604020202020204" charset="0"/>
              </a:rPr>
              <a:t>Strong impromptu speaking skills enable CA’s to address crisis situations calmly and informatively.</a:t>
            </a:r>
          </a:p>
        </p:txBody>
      </p:sp>
      <p:sp>
        <p:nvSpPr>
          <p:cNvPr id="4" name="Footer Placeholder 3">
            <a:extLst>
              <a:ext uri="{FF2B5EF4-FFF2-40B4-BE49-F238E27FC236}">
                <a16:creationId xmlns:a16="http://schemas.microsoft.com/office/drawing/2014/main" id="{698DD237-4CFD-ABA6-5994-EDB48BE789B7}"/>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8899729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531</TotalTime>
  <Words>1594</Words>
  <Application>Microsoft Office PowerPoint</Application>
  <PresentationFormat>On-screen Show (16:9)</PresentationFormat>
  <Paragraphs>186</Paragraphs>
  <Slides>18</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Signika</vt:lpstr>
      <vt:lpstr>Google Sans</vt:lpstr>
      <vt:lpstr>Aptos</vt:lpstr>
      <vt:lpstr>Maven Pro</vt:lpstr>
      <vt:lpstr>Office Theme</vt:lpstr>
      <vt:lpstr>PowerPoint Presentation</vt:lpstr>
      <vt:lpstr>Ice Breaker</vt:lpstr>
      <vt:lpstr>Objectives</vt:lpstr>
      <vt:lpstr>Common Challenges Faced in Public Speaking</vt:lpstr>
      <vt:lpstr>Techniques to Manage Nervousness and Anxiety</vt:lpstr>
      <vt:lpstr>Group Activity – Story Telling</vt:lpstr>
      <vt:lpstr>Group Activity – Story Telling Contd….</vt:lpstr>
      <vt:lpstr>Impromptu Public Speaking</vt:lpstr>
      <vt:lpstr>Situations of Impromptu Public Speaking for CA’s</vt:lpstr>
      <vt:lpstr>Situations of Impromptu Public Speaking for CA’s</vt:lpstr>
      <vt:lpstr>Characteristics of Impromptu Speaking</vt:lpstr>
      <vt:lpstr>Excellence in Impromptu Speaking guarantees…………..</vt:lpstr>
      <vt:lpstr>Activity –News Headlines</vt:lpstr>
      <vt:lpstr>Activity –News Headlines - Debrief</vt:lpstr>
      <vt:lpstr>Activity –Industry Expert Panel</vt:lpstr>
      <vt:lpstr>Activity –Industry Expert Panel- Debrief</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175</cp:revision>
  <dcterms:modified xsi:type="dcterms:W3CDTF">2025-05-19T07:44:45Z</dcterms:modified>
</cp:coreProperties>
</file>