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5" r:id="rId1"/>
  </p:sldMasterIdLst>
  <p:notesMasterIdLst>
    <p:notesMasterId r:id="rId8"/>
  </p:notesMasterIdLst>
  <p:handoutMasterIdLst>
    <p:handoutMasterId r:id="rId9"/>
  </p:handoutMasterIdLst>
  <p:sldIdLst>
    <p:sldId id="256" r:id="rId2"/>
    <p:sldId id="288" r:id="rId3"/>
    <p:sldId id="289" r:id="rId4"/>
    <p:sldId id="290" r:id="rId5"/>
    <p:sldId id="287" r:id="rId6"/>
    <p:sldId id="283" r:id="rId7"/>
  </p:sldIdLst>
  <p:sldSz cx="9144000" cy="5143500" type="screen16x9"/>
  <p:notesSz cx="6858000" cy="9144000"/>
  <p:embeddedFontLst>
    <p:embeddedFont>
      <p:font typeface="Signika" panose="020B0604020202020204" charset="0"/>
      <p:regular r:id="rId10"/>
      <p:bold r:id="rId11"/>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0660" autoAdjust="0"/>
  </p:normalViewPr>
  <p:slideViewPr>
    <p:cSldViewPr snapToGrid="0">
      <p:cViewPr varScale="1">
        <p:scale>
          <a:sx n="83" d="100"/>
          <a:sy n="83" d="100"/>
        </p:scale>
        <p:origin x="1026" y="90"/>
      </p:cViewPr>
      <p:guideLst>
        <p:guide orient="horz" pos="1620"/>
        <p:guide pos="2880"/>
      </p:guideLst>
    </p:cSldViewPr>
  </p:slideViewPr>
  <p:notesTextViewPr>
    <p:cViewPr>
      <p:scale>
        <a:sx n="1" d="1"/>
        <a:sy n="1" d="1"/>
      </p:scale>
      <p:origin x="0" y="0"/>
    </p:cViewPr>
  </p:notesTextViewPr>
  <p:notesViewPr>
    <p:cSldViewPr snapToGrid="0">
      <p:cViewPr varScale="1">
        <p:scale>
          <a:sx n="53" d="100"/>
          <a:sy n="53" d="100"/>
        </p:scale>
        <p:origin x="2922"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2.fntdata"/><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font" Target="fonts/font1.fntdata"/><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6F7F7C8-B644-4B54-B57E-D98DA076C7A6}" type="doc">
      <dgm:prSet loTypeId="urn:microsoft.com/office/officeart/2005/8/layout/radial6" loCatId="cycle" qsTypeId="urn:microsoft.com/office/officeart/2005/8/quickstyle/3d3" qsCatId="3D" csTypeId="urn:microsoft.com/office/officeart/2005/8/colors/accent1_2" csCatId="accent1" phldr="1"/>
      <dgm:spPr/>
      <dgm:t>
        <a:bodyPr/>
        <a:lstStyle/>
        <a:p>
          <a:endParaRPr lang="en-IN"/>
        </a:p>
      </dgm:t>
    </dgm:pt>
    <dgm:pt modelId="{FE919E60-8A50-4498-9EF4-C9074A863FF4}">
      <dgm:prSet phldrT="[Text]" custT="1"/>
      <dgm:spPr/>
      <dgm:t>
        <a:bodyPr/>
        <a:lstStyle/>
        <a:p>
          <a:r>
            <a:rPr lang="en-US" sz="1200" b="1" dirty="0">
              <a:latin typeface="Signika" panose="020B0604020202020204" charset="0"/>
            </a:rPr>
            <a:t>MCS course</a:t>
          </a:r>
          <a:endParaRPr lang="en-IN" sz="1200" b="1" dirty="0">
            <a:latin typeface="Signika" panose="020B0604020202020204" charset="0"/>
          </a:endParaRPr>
        </a:p>
      </dgm:t>
    </dgm:pt>
    <dgm:pt modelId="{A559E1A7-B623-4CA0-8A3E-669C3CA53A0D}" type="parTrans" cxnId="{79F9128A-6D7A-483A-B32C-053AB251C480}">
      <dgm:prSet/>
      <dgm:spPr/>
      <dgm:t>
        <a:bodyPr/>
        <a:lstStyle/>
        <a:p>
          <a:endParaRPr lang="en-IN" sz="1200">
            <a:latin typeface="Signika" panose="020B0604020202020204" charset="0"/>
          </a:endParaRPr>
        </a:p>
      </dgm:t>
    </dgm:pt>
    <dgm:pt modelId="{C26BBC6F-32DA-4584-8C71-278A4D8DCF3A}" type="sibTrans" cxnId="{79F9128A-6D7A-483A-B32C-053AB251C480}">
      <dgm:prSet/>
      <dgm:spPr/>
      <dgm:t>
        <a:bodyPr/>
        <a:lstStyle/>
        <a:p>
          <a:endParaRPr lang="en-IN" sz="1200">
            <a:latin typeface="Signika" panose="020B0604020202020204" charset="0"/>
          </a:endParaRPr>
        </a:p>
      </dgm:t>
    </dgm:pt>
    <dgm:pt modelId="{2A459BDE-10C7-42DA-AAF1-26F017D7A636}">
      <dgm:prSet phldrT="[Text]" custT="1"/>
      <dgm:spPr/>
      <dgm:t>
        <a:bodyPr/>
        <a:lstStyle/>
        <a:p>
          <a:r>
            <a:rPr lang="en-US" sz="1200" b="1" dirty="0">
              <a:latin typeface="Signika" panose="020B0604020202020204" charset="0"/>
            </a:rPr>
            <a:t>Business and Management</a:t>
          </a:r>
          <a:endParaRPr lang="en-IN" sz="1200" b="1" dirty="0">
            <a:latin typeface="Signika" panose="020B0604020202020204" charset="0"/>
          </a:endParaRPr>
        </a:p>
      </dgm:t>
    </dgm:pt>
    <dgm:pt modelId="{A099E23B-3CF6-48BC-AF60-EA4EA4A7BADD}" type="parTrans" cxnId="{B1CFB50A-F453-47F4-8B86-BB2163C20EBD}">
      <dgm:prSet/>
      <dgm:spPr/>
      <dgm:t>
        <a:bodyPr/>
        <a:lstStyle/>
        <a:p>
          <a:endParaRPr lang="en-IN" sz="1200">
            <a:latin typeface="Signika" panose="020B0604020202020204" charset="0"/>
          </a:endParaRPr>
        </a:p>
      </dgm:t>
    </dgm:pt>
    <dgm:pt modelId="{CBA7AA6B-61C1-4560-90CE-C901DF6DF40E}" type="sibTrans" cxnId="{B1CFB50A-F453-47F4-8B86-BB2163C20EBD}">
      <dgm:prSet/>
      <dgm:spPr/>
      <dgm:t>
        <a:bodyPr/>
        <a:lstStyle/>
        <a:p>
          <a:endParaRPr lang="en-IN" sz="1200">
            <a:latin typeface="Signika" panose="020B0604020202020204" charset="0"/>
          </a:endParaRPr>
        </a:p>
      </dgm:t>
    </dgm:pt>
    <dgm:pt modelId="{93BD3874-3BB6-4C72-A28B-69390E9397C3}">
      <dgm:prSet phldrT="[Text]" custT="1"/>
      <dgm:spPr/>
      <dgm:t>
        <a:bodyPr/>
        <a:lstStyle/>
        <a:p>
          <a:r>
            <a:rPr lang="en-US" sz="1200" b="1" dirty="0">
              <a:latin typeface="Signika" panose="020B0604020202020204" charset="0"/>
            </a:rPr>
            <a:t>Business Writing Skills</a:t>
          </a:r>
          <a:endParaRPr lang="en-IN" sz="1200" b="1" dirty="0">
            <a:latin typeface="Signika" panose="020B0604020202020204" charset="0"/>
          </a:endParaRPr>
        </a:p>
      </dgm:t>
    </dgm:pt>
    <dgm:pt modelId="{2EAFB3F0-9811-4D0B-9D1B-EA0681F750FB}" type="parTrans" cxnId="{FE89C079-408A-47ED-83CF-C168B6FF2CBE}">
      <dgm:prSet/>
      <dgm:spPr/>
      <dgm:t>
        <a:bodyPr/>
        <a:lstStyle/>
        <a:p>
          <a:endParaRPr lang="en-IN" sz="1200">
            <a:latin typeface="Signika" panose="020B0604020202020204" charset="0"/>
          </a:endParaRPr>
        </a:p>
      </dgm:t>
    </dgm:pt>
    <dgm:pt modelId="{51EDA821-CB54-4C96-A513-C5A8524F5945}" type="sibTrans" cxnId="{FE89C079-408A-47ED-83CF-C168B6FF2CBE}">
      <dgm:prSet/>
      <dgm:spPr/>
      <dgm:t>
        <a:bodyPr/>
        <a:lstStyle/>
        <a:p>
          <a:endParaRPr lang="en-IN" sz="1200">
            <a:latin typeface="Signika" panose="020B0604020202020204" charset="0"/>
          </a:endParaRPr>
        </a:p>
      </dgm:t>
    </dgm:pt>
    <dgm:pt modelId="{3CDEE3E8-287B-458B-9696-51F82B4D1DB7}">
      <dgm:prSet phldrT="[Text]" custT="1"/>
      <dgm:spPr/>
      <dgm:t>
        <a:bodyPr/>
        <a:lstStyle/>
        <a:p>
          <a:r>
            <a:rPr lang="en-US" sz="1200" b="1" dirty="0">
              <a:latin typeface="Signika" panose="020B0604020202020204" charset="0"/>
            </a:rPr>
            <a:t>Presentation Skills</a:t>
          </a:r>
          <a:endParaRPr lang="en-IN" sz="1200" b="1" dirty="0">
            <a:latin typeface="Signika" panose="020B0604020202020204" charset="0"/>
          </a:endParaRPr>
        </a:p>
      </dgm:t>
    </dgm:pt>
    <dgm:pt modelId="{E93ACC98-9165-4BD1-90E9-B82695DA5B08}" type="parTrans" cxnId="{6D70E612-CBCA-40DC-A64C-7EFA1F8593D6}">
      <dgm:prSet/>
      <dgm:spPr/>
      <dgm:t>
        <a:bodyPr/>
        <a:lstStyle/>
        <a:p>
          <a:endParaRPr lang="en-IN" sz="1200">
            <a:latin typeface="Signika" panose="020B0604020202020204" charset="0"/>
          </a:endParaRPr>
        </a:p>
      </dgm:t>
    </dgm:pt>
    <dgm:pt modelId="{D175E63A-1F87-40D7-8971-149EE1B4DEFD}" type="sibTrans" cxnId="{6D70E612-CBCA-40DC-A64C-7EFA1F8593D6}">
      <dgm:prSet/>
      <dgm:spPr/>
      <dgm:t>
        <a:bodyPr/>
        <a:lstStyle/>
        <a:p>
          <a:endParaRPr lang="en-IN" sz="1200">
            <a:latin typeface="Signika" panose="020B0604020202020204" charset="0"/>
          </a:endParaRPr>
        </a:p>
      </dgm:t>
    </dgm:pt>
    <dgm:pt modelId="{83EE376A-AAA7-4783-9E30-72D9B179CD68}">
      <dgm:prSet phldrT="[Text]" custT="1"/>
      <dgm:spPr/>
      <dgm:t>
        <a:bodyPr/>
        <a:lstStyle/>
        <a:p>
          <a:r>
            <a:rPr lang="en-US" sz="1200" b="1" dirty="0">
              <a:latin typeface="Signika" panose="020B0604020202020204" charset="0"/>
            </a:rPr>
            <a:t>Interpersonal Communication </a:t>
          </a:r>
          <a:endParaRPr lang="en-IN" sz="1200" b="1" dirty="0">
            <a:latin typeface="Signika" panose="020B0604020202020204" charset="0"/>
          </a:endParaRPr>
        </a:p>
      </dgm:t>
    </dgm:pt>
    <dgm:pt modelId="{1F185098-CE5E-4F46-A6EC-4BF806324DBC}" type="parTrans" cxnId="{8D5E2A39-344F-4EF7-834F-F1953CDE41FA}">
      <dgm:prSet/>
      <dgm:spPr/>
      <dgm:t>
        <a:bodyPr/>
        <a:lstStyle/>
        <a:p>
          <a:endParaRPr lang="en-IN" sz="1200">
            <a:latin typeface="Signika" panose="020B0604020202020204" charset="0"/>
          </a:endParaRPr>
        </a:p>
      </dgm:t>
    </dgm:pt>
    <dgm:pt modelId="{0B970C7F-3F2E-4A5F-92F0-8EDDC367D8AF}" type="sibTrans" cxnId="{8D5E2A39-344F-4EF7-834F-F1953CDE41FA}">
      <dgm:prSet/>
      <dgm:spPr/>
      <dgm:t>
        <a:bodyPr/>
        <a:lstStyle/>
        <a:p>
          <a:endParaRPr lang="en-IN" sz="1200">
            <a:latin typeface="Signika" panose="020B0604020202020204" charset="0"/>
          </a:endParaRPr>
        </a:p>
      </dgm:t>
    </dgm:pt>
    <dgm:pt modelId="{5DD42ED8-A92A-4D5A-AB9C-350C0DD3A03D}">
      <dgm:prSet phldrT="[Text]" custT="1"/>
      <dgm:spPr/>
      <dgm:t>
        <a:bodyPr/>
        <a:lstStyle/>
        <a:p>
          <a:r>
            <a:rPr lang="en-US" sz="1200" b="1" dirty="0">
              <a:latin typeface="Signika" panose="020B0604020202020204" charset="0"/>
            </a:rPr>
            <a:t>Non Verbal Communication</a:t>
          </a:r>
          <a:endParaRPr lang="en-IN" sz="1200" b="1" dirty="0">
            <a:latin typeface="Signika" panose="020B0604020202020204" charset="0"/>
          </a:endParaRPr>
        </a:p>
      </dgm:t>
    </dgm:pt>
    <dgm:pt modelId="{B2C9F585-5404-44AE-B019-968215AEF819}" type="parTrans" cxnId="{1E3C321A-ABAA-45C5-8588-01F54F19F5DE}">
      <dgm:prSet/>
      <dgm:spPr/>
      <dgm:t>
        <a:bodyPr/>
        <a:lstStyle/>
        <a:p>
          <a:endParaRPr lang="en-IN" sz="1200">
            <a:latin typeface="Signika" panose="020B0604020202020204" charset="0"/>
          </a:endParaRPr>
        </a:p>
      </dgm:t>
    </dgm:pt>
    <dgm:pt modelId="{A1FB02CE-AEBD-4908-B7B7-2C405FE19378}" type="sibTrans" cxnId="{1E3C321A-ABAA-45C5-8588-01F54F19F5DE}">
      <dgm:prSet/>
      <dgm:spPr/>
      <dgm:t>
        <a:bodyPr/>
        <a:lstStyle/>
        <a:p>
          <a:endParaRPr lang="en-IN" sz="1200">
            <a:latin typeface="Signika" panose="020B0604020202020204" charset="0"/>
          </a:endParaRPr>
        </a:p>
      </dgm:t>
    </dgm:pt>
    <dgm:pt modelId="{C60FB45F-6D6C-4F29-A363-F67FAE69097A}">
      <dgm:prSet phldrT="[Text]" custT="1"/>
      <dgm:spPr/>
      <dgm:t>
        <a:bodyPr/>
        <a:lstStyle/>
        <a:p>
          <a:r>
            <a:rPr lang="en-US" sz="1200" b="1" dirty="0">
              <a:latin typeface="Signika" panose="020B0604020202020204" charset="0"/>
            </a:rPr>
            <a:t>Ethical Communication</a:t>
          </a:r>
          <a:endParaRPr lang="en-IN" sz="1200" b="1" dirty="0">
            <a:latin typeface="Signika" panose="020B0604020202020204" charset="0"/>
          </a:endParaRPr>
        </a:p>
      </dgm:t>
    </dgm:pt>
    <dgm:pt modelId="{C8C7FD6A-5784-4115-9F25-344496C58335}" type="parTrans" cxnId="{6BBC1651-06D0-4091-8359-8B68CB5E6286}">
      <dgm:prSet/>
      <dgm:spPr/>
      <dgm:t>
        <a:bodyPr/>
        <a:lstStyle/>
        <a:p>
          <a:endParaRPr lang="en-IN" sz="1200">
            <a:latin typeface="Signika" panose="020B0604020202020204" charset="0"/>
          </a:endParaRPr>
        </a:p>
      </dgm:t>
    </dgm:pt>
    <dgm:pt modelId="{34F860F6-899A-40EA-83F2-D68C27A90574}" type="sibTrans" cxnId="{6BBC1651-06D0-4091-8359-8B68CB5E6286}">
      <dgm:prSet/>
      <dgm:spPr/>
      <dgm:t>
        <a:bodyPr/>
        <a:lstStyle/>
        <a:p>
          <a:endParaRPr lang="en-IN" sz="1200">
            <a:latin typeface="Signika" panose="020B0604020202020204" charset="0"/>
          </a:endParaRPr>
        </a:p>
      </dgm:t>
    </dgm:pt>
    <dgm:pt modelId="{A84AF0DA-B648-4B87-8B8D-C782CFD923DF}">
      <dgm:prSet phldrT="[Text]" custT="1"/>
      <dgm:spPr/>
      <dgm:t>
        <a:bodyPr/>
        <a:lstStyle/>
        <a:p>
          <a:r>
            <a:rPr lang="en-US" sz="1200" b="1" dirty="0">
              <a:latin typeface="Signika" panose="020B0604020202020204" charset="0"/>
            </a:rPr>
            <a:t>Time Management &amp; Organizing</a:t>
          </a:r>
          <a:endParaRPr lang="en-IN" sz="1200" b="1" dirty="0">
            <a:latin typeface="Signika" panose="020B0604020202020204" charset="0"/>
          </a:endParaRPr>
        </a:p>
      </dgm:t>
    </dgm:pt>
    <dgm:pt modelId="{92B1DFC5-8835-46CF-B7E5-85DBDEA6AA78}" type="parTrans" cxnId="{01BDFA7D-07CB-42C2-B29A-4DD73E1410EB}">
      <dgm:prSet/>
      <dgm:spPr/>
      <dgm:t>
        <a:bodyPr/>
        <a:lstStyle/>
        <a:p>
          <a:endParaRPr lang="en-IN" sz="1200">
            <a:latin typeface="Signika" panose="020B0604020202020204" charset="0"/>
          </a:endParaRPr>
        </a:p>
      </dgm:t>
    </dgm:pt>
    <dgm:pt modelId="{78480011-2584-409B-A508-512904120B31}" type="sibTrans" cxnId="{01BDFA7D-07CB-42C2-B29A-4DD73E1410EB}">
      <dgm:prSet/>
      <dgm:spPr/>
      <dgm:t>
        <a:bodyPr/>
        <a:lstStyle/>
        <a:p>
          <a:endParaRPr lang="en-IN" sz="1200">
            <a:latin typeface="Signika" panose="020B0604020202020204" charset="0"/>
          </a:endParaRPr>
        </a:p>
      </dgm:t>
    </dgm:pt>
    <dgm:pt modelId="{FFC502BB-2330-441D-A503-02F185AE1681}">
      <dgm:prSet phldrT="[Text]" custT="1"/>
      <dgm:spPr/>
      <dgm:t>
        <a:bodyPr/>
        <a:lstStyle/>
        <a:p>
          <a:r>
            <a:rPr lang="en-US" sz="1200" b="1" dirty="0">
              <a:latin typeface="Signika" panose="020B0604020202020204" charset="0"/>
            </a:rPr>
            <a:t>Leadership &amp; Team Building</a:t>
          </a:r>
          <a:endParaRPr lang="en-IN" sz="1200" b="1" dirty="0">
            <a:latin typeface="Signika" panose="020B0604020202020204" charset="0"/>
          </a:endParaRPr>
        </a:p>
      </dgm:t>
    </dgm:pt>
    <dgm:pt modelId="{B8EA4CD9-F38C-4C97-9589-4B38F66AD0E3}" type="parTrans" cxnId="{D8AC61EE-C8C1-4C6A-A52C-9248C11A5874}">
      <dgm:prSet/>
      <dgm:spPr/>
      <dgm:t>
        <a:bodyPr/>
        <a:lstStyle/>
        <a:p>
          <a:endParaRPr lang="en-IN" sz="1200">
            <a:latin typeface="Signika" panose="020B0604020202020204" charset="0"/>
          </a:endParaRPr>
        </a:p>
      </dgm:t>
    </dgm:pt>
    <dgm:pt modelId="{5A5A1CC0-07CD-4809-8FCB-0A7C419470E3}" type="sibTrans" cxnId="{D8AC61EE-C8C1-4C6A-A52C-9248C11A5874}">
      <dgm:prSet/>
      <dgm:spPr/>
      <dgm:t>
        <a:bodyPr/>
        <a:lstStyle/>
        <a:p>
          <a:endParaRPr lang="en-IN" sz="1200">
            <a:latin typeface="Signika" panose="020B0604020202020204" charset="0"/>
          </a:endParaRPr>
        </a:p>
      </dgm:t>
    </dgm:pt>
    <dgm:pt modelId="{55195011-D53E-41BD-AFEA-71385B4F2F6E}" type="pres">
      <dgm:prSet presAssocID="{06F7F7C8-B644-4B54-B57E-D98DA076C7A6}" presName="Name0" presStyleCnt="0">
        <dgm:presLayoutVars>
          <dgm:chMax val="1"/>
          <dgm:dir/>
          <dgm:animLvl val="ctr"/>
          <dgm:resizeHandles val="exact"/>
        </dgm:presLayoutVars>
      </dgm:prSet>
      <dgm:spPr/>
    </dgm:pt>
    <dgm:pt modelId="{E9D2EAF9-2FB2-4203-BA89-4D2921561BD7}" type="pres">
      <dgm:prSet presAssocID="{FE919E60-8A50-4498-9EF4-C9074A863FF4}" presName="centerShape" presStyleLbl="node0" presStyleIdx="0" presStyleCnt="1" custLinFactNeighborX="3351" custLinFactNeighborY="-2052"/>
      <dgm:spPr/>
    </dgm:pt>
    <dgm:pt modelId="{264E8071-7487-476C-95DA-B2BAD2B08003}" type="pres">
      <dgm:prSet presAssocID="{2A459BDE-10C7-42DA-AAF1-26F017D7A636}" presName="node" presStyleLbl="node1" presStyleIdx="0" presStyleCnt="8" custScaleX="169292" custScaleY="100212">
        <dgm:presLayoutVars>
          <dgm:bulletEnabled val="1"/>
        </dgm:presLayoutVars>
      </dgm:prSet>
      <dgm:spPr/>
    </dgm:pt>
    <dgm:pt modelId="{6CA38F1E-4845-4589-B6C2-32987332C2DE}" type="pres">
      <dgm:prSet presAssocID="{2A459BDE-10C7-42DA-AAF1-26F017D7A636}" presName="dummy" presStyleCnt="0"/>
      <dgm:spPr/>
    </dgm:pt>
    <dgm:pt modelId="{D60AEDFF-E21E-4824-9E2F-0FFD25F3BF82}" type="pres">
      <dgm:prSet presAssocID="{CBA7AA6B-61C1-4560-90CE-C901DF6DF40E}" presName="sibTrans" presStyleLbl="sibTrans2D1" presStyleIdx="0" presStyleCnt="8"/>
      <dgm:spPr/>
    </dgm:pt>
    <dgm:pt modelId="{ADC4F1FE-C268-42F5-834E-3A5C903AB66E}" type="pres">
      <dgm:prSet presAssocID="{93BD3874-3BB6-4C72-A28B-69390E9397C3}" presName="node" presStyleLbl="node1" presStyleIdx="1" presStyleCnt="8" custScaleX="158799" custScaleY="151815">
        <dgm:presLayoutVars>
          <dgm:bulletEnabled val="1"/>
        </dgm:presLayoutVars>
      </dgm:prSet>
      <dgm:spPr/>
    </dgm:pt>
    <dgm:pt modelId="{A95FE95D-E4D2-4F8D-A721-38382EC6B380}" type="pres">
      <dgm:prSet presAssocID="{93BD3874-3BB6-4C72-A28B-69390E9397C3}" presName="dummy" presStyleCnt="0"/>
      <dgm:spPr/>
    </dgm:pt>
    <dgm:pt modelId="{CD20223C-C11D-43B3-8B3B-B847F3FA9635}" type="pres">
      <dgm:prSet presAssocID="{51EDA821-CB54-4C96-A513-C5A8524F5945}" presName="sibTrans" presStyleLbl="sibTrans2D1" presStyleIdx="1" presStyleCnt="8"/>
      <dgm:spPr/>
    </dgm:pt>
    <dgm:pt modelId="{94AE586E-37DD-423F-87FF-3A82F6A8C79E}" type="pres">
      <dgm:prSet presAssocID="{3CDEE3E8-287B-458B-9696-51F82B4D1DB7}" presName="node" presStyleLbl="node1" presStyleIdx="2" presStyleCnt="8" custScaleX="183600" custScaleY="151815">
        <dgm:presLayoutVars>
          <dgm:bulletEnabled val="1"/>
        </dgm:presLayoutVars>
      </dgm:prSet>
      <dgm:spPr/>
    </dgm:pt>
    <dgm:pt modelId="{64D869CD-969D-4D8B-8BBE-3605F5DD4BBF}" type="pres">
      <dgm:prSet presAssocID="{3CDEE3E8-287B-458B-9696-51F82B4D1DB7}" presName="dummy" presStyleCnt="0"/>
      <dgm:spPr/>
    </dgm:pt>
    <dgm:pt modelId="{A4F5FADC-CD6C-4CBB-A470-7438E48DA49D}" type="pres">
      <dgm:prSet presAssocID="{D175E63A-1F87-40D7-8971-149EE1B4DEFD}" presName="sibTrans" presStyleLbl="sibTrans2D1" presStyleIdx="2" presStyleCnt="8"/>
      <dgm:spPr/>
    </dgm:pt>
    <dgm:pt modelId="{8C0B97D7-7120-49A4-B2CB-3B529E9E37D2}" type="pres">
      <dgm:prSet presAssocID="{83EE376A-AAA7-4783-9E30-72D9B179CD68}" presName="node" presStyleLbl="node1" presStyleIdx="3" presStyleCnt="8" custScaleX="226671" custScaleY="157796">
        <dgm:presLayoutVars>
          <dgm:bulletEnabled val="1"/>
        </dgm:presLayoutVars>
      </dgm:prSet>
      <dgm:spPr/>
    </dgm:pt>
    <dgm:pt modelId="{55B097F7-838A-425F-A616-3582EE8E209E}" type="pres">
      <dgm:prSet presAssocID="{83EE376A-AAA7-4783-9E30-72D9B179CD68}" presName="dummy" presStyleCnt="0"/>
      <dgm:spPr/>
    </dgm:pt>
    <dgm:pt modelId="{6D3E4EED-B0F5-4DE2-95BD-B576F6614486}" type="pres">
      <dgm:prSet presAssocID="{0B970C7F-3F2E-4A5F-92F0-8EDDC367D8AF}" presName="sibTrans" presStyleLbl="sibTrans2D1" presStyleIdx="3" presStyleCnt="8"/>
      <dgm:spPr/>
    </dgm:pt>
    <dgm:pt modelId="{06198883-BA60-4765-87A5-8766EA1ABA69}" type="pres">
      <dgm:prSet presAssocID="{5DD42ED8-A92A-4D5A-AB9C-350C0DD3A03D}" presName="node" presStyleLbl="node1" presStyleIdx="4" presStyleCnt="8" custScaleX="158799" custScaleY="151815">
        <dgm:presLayoutVars>
          <dgm:bulletEnabled val="1"/>
        </dgm:presLayoutVars>
      </dgm:prSet>
      <dgm:spPr/>
    </dgm:pt>
    <dgm:pt modelId="{A21CAF04-F774-43E0-BE6A-BE292BD9263E}" type="pres">
      <dgm:prSet presAssocID="{5DD42ED8-A92A-4D5A-AB9C-350C0DD3A03D}" presName="dummy" presStyleCnt="0"/>
      <dgm:spPr/>
    </dgm:pt>
    <dgm:pt modelId="{15C48215-5446-443A-931A-781E11A1132A}" type="pres">
      <dgm:prSet presAssocID="{A1FB02CE-AEBD-4908-B7B7-2C405FE19378}" presName="sibTrans" presStyleLbl="sibTrans2D1" presStyleIdx="4" presStyleCnt="8"/>
      <dgm:spPr/>
    </dgm:pt>
    <dgm:pt modelId="{B450E512-7CFC-43C2-AB17-6DAAE64EA54D}" type="pres">
      <dgm:prSet presAssocID="{C60FB45F-6D6C-4F29-A363-F67FAE69097A}" presName="node" presStyleLbl="node1" presStyleIdx="5" presStyleCnt="8" custScaleX="158799" custScaleY="151815">
        <dgm:presLayoutVars>
          <dgm:bulletEnabled val="1"/>
        </dgm:presLayoutVars>
      </dgm:prSet>
      <dgm:spPr/>
    </dgm:pt>
    <dgm:pt modelId="{4796CBD8-92D5-4ED7-9B46-C975F9BE6798}" type="pres">
      <dgm:prSet presAssocID="{C60FB45F-6D6C-4F29-A363-F67FAE69097A}" presName="dummy" presStyleCnt="0"/>
      <dgm:spPr/>
    </dgm:pt>
    <dgm:pt modelId="{9119E6C5-9ADC-40F1-B760-A922E0D1F518}" type="pres">
      <dgm:prSet presAssocID="{34F860F6-899A-40EA-83F2-D68C27A90574}" presName="sibTrans" presStyleLbl="sibTrans2D1" presStyleIdx="5" presStyleCnt="8"/>
      <dgm:spPr/>
    </dgm:pt>
    <dgm:pt modelId="{FC235675-88EF-4F9D-AE5A-C291D7114F55}" type="pres">
      <dgm:prSet presAssocID="{A84AF0DA-B648-4B87-8B8D-C782CFD923DF}" presName="node" presStyleLbl="node1" presStyleIdx="6" presStyleCnt="8" custScaleX="173325" custScaleY="151815">
        <dgm:presLayoutVars>
          <dgm:bulletEnabled val="1"/>
        </dgm:presLayoutVars>
      </dgm:prSet>
      <dgm:spPr/>
    </dgm:pt>
    <dgm:pt modelId="{A3847D47-A956-46C9-A227-3244835A1FD4}" type="pres">
      <dgm:prSet presAssocID="{A84AF0DA-B648-4B87-8B8D-C782CFD923DF}" presName="dummy" presStyleCnt="0"/>
      <dgm:spPr/>
    </dgm:pt>
    <dgm:pt modelId="{DE69DE99-C2B1-4065-919B-C211D29DEA82}" type="pres">
      <dgm:prSet presAssocID="{78480011-2584-409B-A508-512904120B31}" presName="sibTrans" presStyleLbl="sibTrans2D1" presStyleIdx="6" presStyleCnt="8"/>
      <dgm:spPr/>
    </dgm:pt>
    <dgm:pt modelId="{0796EC01-AB2C-4427-B71F-1EE93703A0DA}" type="pres">
      <dgm:prSet presAssocID="{FFC502BB-2330-441D-A503-02F185AE1681}" presName="node" presStyleLbl="node1" presStyleIdx="7" presStyleCnt="8" custScaleX="158799" custScaleY="151815">
        <dgm:presLayoutVars>
          <dgm:bulletEnabled val="1"/>
        </dgm:presLayoutVars>
      </dgm:prSet>
      <dgm:spPr/>
    </dgm:pt>
    <dgm:pt modelId="{C028A169-816D-47DA-ADF6-3CF6F6C6D7F5}" type="pres">
      <dgm:prSet presAssocID="{FFC502BB-2330-441D-A503-02F185AE1681}" presName="dummy" presStyleCnt="0"/>
      <dgm:spPr/>
    </dgm:pt>
    <dgm:pt modelId="{9BD34D6E-CC2C-41B1-9680-CEB8992F377E}" type="pres">
      <dgm:prSet presAssocID="{5A5A1CC0-07CD-4809-8FCB-0A7C419470E3}" presName="sibTrans" presStyleLbl="sibTrans2D1" presStyleIdx="7" presStyleCnt="8"/>
      <dgm:spPr/>
    </dgm:pt>
  </dgm:ptLst>
  <dgm:cxnLst>
    <dgm:cxn modelId="{B1CFB50A-F453-47F4-8B86-BB2163C20EBD}" srcId="{FE919E60-8A50-4498-9EF4-C9074A863FF4}" destId="{2A459BDE-10C7-42DA-AAF1-26F017D7A636}" srcOrd="0" destOrd="0" parTransId="{A099E23B-3CF6-48BC-AF60-EA4EA4A7BADD}" sibTransId="{CBA7AA6B-61C1-4560-90CE-C901DF6DF40E}"/>
    <dgm:cxn modelId="{93C0E110-7A96-4B93-92E0-86F216A49930}" type="presOf" srcId="{2A459BDE-10C7-42DA-AAF1-26F017D7A636}" destId="{264E8071-7487-476C-95DA-B2BAD2B08003}" srcOrd="0" destOrd="0" presId="urn:microsoft.com/office/officeart/2005/8/layout/radial6"/>
    <dgm:cxn modelId="{6D70E612-CBCA-40DC-A64C-7EFA1F8593D6}" srcId="{FE919E60-8A50-4498-9EF4-C9074A863FF4}" destId="{3CDEE3E8-287B-458B-9696-51F82B4D1DB7}" srcOrd="2" destOrd="0" parTransId="{E93ACC98-9165-4BD1-90E9-B82695DA5B08}" sibTransId="{D175E63A-1F87-40D7-8971-149EE1B4DEFD}"/>
    <dgm:cxn modelId="{E7DC4315-925A-492F-A457-A4AFA86EFB1D}" type="presOf" srcId="{FE919E60-8A50-4498-9EF4-C9074A863FF4}" destId="{E9D2EAF9-2FB2-4203-BA89-4D2921561BD7}" srcOrd="0" destOrd="0" presId="urn:microsoft.com/office/officeart/2005/8/layout/radial6"/>
    <dgm:cxn modelId="{A63F6815-1AC2-47BE-9F9E-CCCA85258BDE}" type="presOf" srcId="{A1FB02CE-AEBD-4908-B7B7-2C405FE19378}" destId="{15C48215-5446-443A-931A-781E11A1132A}" srcOrd="0" destOrd="0" presId="urn:microsoft.com/office/officeart/2005/8/layout/radial6"/>
    <dgm:cxn modelId="{1E3C321A-ABAA-45C5-8588-01F54F19F5DE}" srcId="{FE919E60-8A50-4498-9EF4-C9074A863FF4}" destId="{5DD42ED8-A92A-4D5A-AB9C-350C0DD3A03D}" srcOrd="4" destOrd="0" parTransId="{B2C9F585-5404-44AE-B019-968215AEF819}" sibTransId="{A1FB02CE-AEBD-4908-B7B7-2C405FE19378}"/>
    <dgm:cxn modelId="{270A9A1A-A5D2-4312-84C5-F10E49EBAC7F}" type="presOf" srcId="{3CDEE3E8-287B-458B-9696-51F82B4D1DB7}" destId="{94AE586E-37DD-423F-87FF-3A82F6A8C79E}" srcOrd="0" destOrd="0" presId="urn:microsoft.com/office/officeart/2005/8/layout/radial6"/>
    <dgm:cxn modelId="{B01C001E-090E-42A1-B0BB-D92C188CE837}" type="presOf" srcId="{5DD42ED8-A92A-4D5A-AB9C-350C0DD3A03D}" destId="{06198883-BA60-4765-87A5-8766EA1ABA69}" srcOrd="0" destOrd="0" presId="urn:microsoft.com/office/officeart/2005/8/layout/radial6"/>
    <dgm:cxn modelId="{B76B7D32-18E3-4287-9FB7-97585E974F9A}" type="presOf" srcId="{34F860F6-899A-40EA-83F2-D68C27A90574}" destId="{9119E6C5-9ADC-40F1-B760-A922E0D1F518}" srcOrd="0" destOrd="0" presId="urn:microsoft.com/office/officeart/2005/8/layout/radial6"/>
    <dgm:cxn modelId="{8D5E2A39-344F-4EF7-834F-F1953CDE41FA}" srcId="{FE919E60-8A50-4498-9EF4-C9074A863FF4}" destId="{83EE376A-AAA7-4783-9E30-72D9B179CD68}" srcOrd="3" destOrd="0" parTransId="{1F185098-CE5E-4F46-A6EC-4BF806324DBC}" sibTransId="{0B970C7F-3F2E-4A5F-92F0-8EDDC367D8AF}"/>
    <dgm:cxn modelId="{35F2553A-8E86-4C7C-AC0B-4C27E76685D6}" type="presOf" srcId="{FFC502BB-2330-441D-A503-02F185AE1681}" destId="{0796EC01-AB2C-4427-B71F-1EE93703A0DA}" srcOrd="0" destOrd="0" presId="urn:microsoft.com/office/officeart/2005/8/layout/radial6"/>
    <dgm:cxn modelId="{C3852047-B713-4730-8FF2-4D722BE3FABB}" type="presOf" srcId="{C60FB45F-6D6C-4F29-A363-F67FAE69097A}" destId="{B450E512-7CFC-43C2-AB17-6DAAE64EA54D}" srcOrd="0" destOrd="0" presId="urn:microsoft.com/office/officeart/2005/8/layout/radial6"/>
    <dgm:cxn modelId="{6BBC1651-06D0-4091-8359-8B68CB5E6286}" srcId="{FE919E60-8A50-4498-9EF4-C9074A863FF4}" destId="{C60FB45F-6D6C-4F29-A363-F67FAE69097A}" srcOrd="5" destOrd="0" parTransId="{C8C7FD6A-5784-4115-9F25-344496C58335}" sibTransId="{34F860F6-899A-40EA-83F2-D68C27A90574}"/>
    <dgm:cxn modelId="{FE89C079-408A-47ED-83CF-C168B6FF2CBE}" srcId="{FE919E60-8A50-4498-9EF4-C9074A863FF4}" destId="{93BD3874-3BB6-4C72-A28B-69390E9397C3}" srcOrd="1" destOrd="0" parTransId="{2EAFB3F0-9811-4D0B-9D1B-EA0681F750FB}" sibTransId="{51EDA821-CB54-4C96-A513-C5A8524F5945}"/>
    <dgm:cxn modelId="{F034B97A-7EAD-4D45-9662-EF5F154F598A}" type="presOf" srcId="{06F7F7C8-B644-4B54-B57E-D98DA076C7A6}" destId="{55195011-D53E-41BD-AFEA-71385B4F2F6E}" srcOrd="0" destOrd="0" presId="urn:microsoft.com/office/officeart/2005/8/layout/radial6"/>
    <dgm:cxn modelId="{F4AAE57C-47ED-4C5B-A7B2-DC13394D7A31}" type="presOf" srcId="{51EDA821-CB54-4C96-A513-C5A8524F5945}" destId="{CD20223C-C11D-43B3-8B3B-B847F3FA9635}" srcOrd="0" destOrd="0" presId="urn:microsoft.com/office/officeart/2005/8/layout/radial6"/>
    <dgm:cxn modelId="{2A6DF97C-AE3B-4B87-9681-111E2D250D91}" type="presOf" srcId="{78480011-2584-409B-A508-512904120B31}" destId="{DE69DE99-C2B1-4065-919B-C211D29DEA82}" srcOrd="0" destOrd="0" presId="urn:microsoft.com/office/officeart/2005/8/layout/radial6"/>
    <dgm:cxn modelId="{01BDFA7D-07CB-42C2-B29A-4DD73E1410EB}" srcId="{FE919E60-8A50-4498-9EF4-C9074A863FF4}" destId="{A84AF0DA-B648-4B87-8B8D-C782CFD923DF}" srcOrd="6" destOrd="0" parTransId="{92B1DFC5-8835-46CF-B7E5-85DBDEA6AA78}" sibTransId="{78480011-2584-409B-A508-512904120B31}"/>
    <dgm:cxn modelId="{79F9128A-6D7A-483A-B32C-053AB251C480}" srcId="{06F7F7C8-B644-4B54-B57E-D98DA076C7A6}" destId="{FE919E60-8A50-4498-9EF4-C9074A863FF4}" srcOrd="0" destOrd="0" parTransId="{A559E1A7-B623-4CA0-8A3E-669C3CA53A0D}" sibTransId="{C26BBC6F-32DA-4584-8C71-278A4D8DCF3A}"/>
    <dgm:cxn modelId="{15405F8C-576D-4A78-9B7B-5F4F36AA55EF}" type="presOf" srcId="{83EE376A-AAA7-4783-9E30-72D9B179CD68}" destId="{8C0B97D7-7120-49A4-B2CB-3B529E9E37D2}" srcOrd="0" destOrd="0" presId="urn:microsoft.com/office/officeart/2005/8/layout/radial6"/>
    <dgm:cxn modelId="{7544F992-5B7C-4B20-BD64-0CD7CCEFE191}" type="presOf" srcId="{A84AF0DA-B648-4B87-8B8D-C782CFD923DF}" destId="{FC235675-88EF-4F9D-AE5A-C291D7114F55}" srcOrd="0" destOrd="0" presId="urn:microsoft.com/office/officeart/2005/8/layout/radial6"/>
    <dgm:cxn modelId="{E455D299-C259-4473-94BD-D23A8B61436B}" type="presOf" srcId="{CBA7AA6B-61C1-4560-90CE-C901DF6DF40E}" destId="{D60AEDFF-E21E-4824-9E2F-0FFD25F3BF82}" srcOrd="0" destOrd="0" presId="urn:microsoft.com/office/officeart/2005/8/layout/radial6"/>
    <dgm:cxn modelId="{9E6C60DE-8B12-48BC-A6D3-8865559DD8E2}" type="presOf" srcId="{0B970C7F-3F2E-4A5F-92F0-8EDDC367D8AF}" destId="{6D3E4EED-B0F5-4DE2-95BD-B576F6614486}" srcOrd="0" destOrd="0" presId="urn:microsoft.com/office/officeart/2005/8/layout/radial6"/>
    <dgm:cxn modelId="{E54B46EB-F1A9-4B6C-8B8C-297602F6ED3D}" type="presOf" srcId="{93BD3874-3BB6-4C72-A28B-69390E9397C3}" destId="{ADC4F1FE-C268-42F5-834E-3A5C903AB66E}" srcOrd="0" destOrd="0" presId="urn:microsoft.com/office/officeart/2005/8/layout/radial6"/>
    <dgm:cxn modelId="{D8AC61EE-C8C1-4C6A-A52C-9248C11A5874}" srcId="{FE919E60-8A50-4498-9EF4-C9074A863FF4}" destId="{FFC502BB-2330-441D-A503-02F185AE1681}" srcOrd="7" destOrd="0" parTransId="{B8EA4CD9-F38C-4C97-9589-4B38F66AD0E3}" sibTransId="{5A5A1CC0-07CD-4809-8FCB-0A7C419470E3}"/>
    <dgm:cxn modelId="{4A2C4EEF-DB15-4870-A348-B27E118D6BFE}" type="presOf" srcId="{5A5A1CC0-07CD-4809-8FCB-0A7C419470E3}" destId="{9BD34D6E-CC2C-41B1-9680-CEB8992F377E}" srcOrd="0" destOrd="0" presId="urn:microsoft.com/office/officeart/2005/8/layout/radial6"/>
    <dgm:cxn modelId="{8A1CD7FF-1EAF-419B-9F32-B39B024AC487}" type="presOf" srcId="{D175E63A-1F87-40D7-8971-149EE1B4DEFD}" destId="{A4F5FADC-CD6C-4CBB-A470-7438E48DA49D}" srcOrd="0" destOrd="0" presId="urn:microsoft.com/office/officeart/2005/8/layout/radial6"/>
    <dgm:cxn modelId="{A3A5FE90-DA5E-4AA9-8815-433BCEAAE16B}" type="presParOf" srcId="{55195011-D53E-41BD-AFEA-71385B4F2F6E}" destId="{E9D2EAF9-2FB2-4203-BA89-4D2921561BD7}" srcOrd="0" destOrd="0" presId="urn:microsoft.com/office/officeart/2005/8/layout/radial6"/>
    <dgm:cxn modelId="{A299F39E-D9CB-4AFE-888C-3747D7C42617}" type="presParOf" srcId="{55195011-D53E-41BD-AFEA-71385B4F2F6E}" destId="{264E8071-7487-476C-95DA-B2BAD2B08003}" srcOrd="1" destOrd="0" presId="urn:microsoft.com/office/officeart/2005/8/layout/radial6"/>
    <dgm:cxn modelId="{81F9EAE4-5301-4C8B-8CEF-2793E82D7E48}" type="presParOf" srcId="{55195011-D53E-41BD-AFEA-71385B4F2F6E}" destId="{6CA38F1E-4845-4589-B6C2-32987332C2DE}" srcOrd="2" destOrd="0" presId="urn:microsoft.com/office/officeart/2005/8/layout/radial6"/>
    <dgm:cxn modelId="{04A1DA39-5747-4830-8919-E5390CCF51F2}" type="presParOf" srcId="{55195011-D53E-41BD-AFEA-71385B4F2F6E}" destId="{D60AEDFF-E21E-4824-9E2F-0FFD25F3BF82}" srcOrd="3" destOrd="0" presId="urn:microsoft.com/office/officeart/2005/8/layout/radial6"/>
    <dgm:cxn modelId="{F53BD71F-D306-4B8E-B99A-E3A5D0BFF1C9}" type="presParOf" srcId="{55195011-D53E-41BD-AFEA-71385B4F2F6E}" destId="{ADC4F1FE-C268-42F5-834E-3A5C903AB66E}" srcOrd="4" destOrd="0" presId="urn:microsoft.com/office/officeart/2005/8/layout/radial6"/>
    <dgm:cxn modelId="{8921FE7D-7103-40A5-A79E-08F35AB1E939}" type="presParOf" srcId="{55195011-D53E-41BD-AFEA-71385B4F2F6E}" destId="{A95FE95D-E4D2-4F8D-A721-38382EC6B380}" srcOrd="5" destOrd="0" presId="urn:microsoft.com/office/officeart/2005/8/layout/radial6"/>
    <dgm:cxn modelId="{7C8F9338-4B28-4FB3-9F87-628A8F353F6B}" type="presParOf" srcId="{55195011-D53E-41BD-AFEA-71385B4F2F6E}" destId="{CD20223C-C11D-43B3-8B3B-B847F3FA9635}" srcOrd="6" destOrd="0" presId="urn:microsoft.com/office/officeart/2005/8/layout/radial6"/>
    <dgm:cxn modelId="{BE1D5870-C4E0-4F67-B502-BDA3267A9505}" type="presParOf" srcId="{55195011-D53E-41BD-AFEA-71385B4F2F6E}" destId="{94AE586E-37DD-423F-87FF-3A82F6A8C79E}" srcOrd="7" destOrd="0" presId="urn:microsoft.com/office/officeart/2005/8/layout/radial6"/>
    <dgm:cxn modelId="{51409DE6-9272-4D25-835E-1AB11633FDFD}" type="presParOf" srcId="{55195011-D53E-41BD-AFEA-71385B4F2F6E}" destId="{64D869CD-969D-4D8B-8BBE-3605F5DD4BBF}" srcOrd="8" destOrd="0" presId="urn:microsoft.com/office/officeart/2005/8/layout/radial6"/>
    <dgm:cxn modelId="{0DABEEF6-6B60-4519-A040-B9C9F2D0588A}" type="presParOf" srcId="{55195011-D53E-41BD-AFEA-71385B4F2F6E}" destId="{A4F5FADC-CD6C-4CBB-A470-7438E48DA49D}" srcOrd="9" destOrd="0" presId="urn:microsoft.com/office/officeart/2005/8/layout/radial6"/>
    <dgm:cxn modelId="{6220900C-4CE2-4DB8-9244-A6322F17D305}" type="presParOf" srcId="{55195011-D53E-41BD-AFEA-71385B4F2F6E}" destId="{8C0B97D7-7120-49A4-B2CB-3B529E9E37D2}" srcOrd="10" destOrd="0" presId="urn:microsoft.com/office/officeart/2005/8/layout/radial6"/>
    <dgm:cxn modelId="{2576BBCD-B750-40B6-8E3E-53697EA92C0D}" type="presParOf" srcId="{55195011-D53E-41BD-AFEA-71385B4F2F6E}" destId="{55B097F7-838A-425F-A616-3582EE8E209E}" srcOrd="11" destOrd="0" presId="urn:microsoft.com/office/officeart/2005/8/layout/radial6"/>
    <dgm:cxn modelId="{7B9EC3C7-D3F9-4E27-8C3F-78F419CFCDE2}" type="presParOf" srcId="{55195011-D53E-41BD-AFEA-71385B4F2F6E}" destId="{6D3E4EED-B0F5-4DE2-95BD-B576F6614486}" srcOrd="12" destOrd="0" presId="urn:microsoft.com/office/officeart/2005/8/layout/radial6"/>
    <dgm:cxn modelId="{1221A857-90D6-434F-B1BE-359EC7D03FB3}" type="presParOf" srcId="{55195011-D53E-41BD-AFEA-71385B4F2F6E}" destId="{06198883-BA60-4765-87A5-8766EA1ABA69}" srcOrd="13" destOrd="0" presId="urn:microsoft.com/office/officeart/2005/8/layout/radial6"/>
    <dgm:cxn modelId="{D26300DD-0D28-451B-96C3-74CEC348D5AF}" type="presParOf" srcId="{55195011-D53E-41BD-AFEA-71385B4F2F6E}" destId="{A21CAF04-F774-43E0-BE6A-BE292BD9263E}" srcOrd="14" destOrd="0" presId="urn:microsoft.com/office/officeart/2005/8/layout/radial6"/>
    <dgm:cxn modelId="{EA8269C9-A384-47DE-888A-682DA963C325}" type="presParOf" srcId="{55195011-D53E-41BD-AFEA-71385B4F2F6E}" destId="{15C48215-5446-443A-931A-781E11A1132A}" srcOrd="15" destOrd="0" presId="urn:microsoft.com/office/officeart/2005/8/layout/radial6"/>
    <dgm:cxn modelId="{8A9550E1-19F0-49FF-8E8E-77178443CB92}" type="presParOf" srcId="{55195011-D53E-41BD-AFEA-71385B4F2F6E}" destId="{B450E512-7CFC-43C2-AB17-6DAAE64EA54D}" srcOrd="16" destOrd="0" presId="urn:microsoft.com/office/officeart/2005/8/layout/radial6"/>
    <dgm:cxn modelId="{E23F1F72-6CFD-4DA9-80C9-D1FCBF78A963}" type="presParOf" srcId="{55195011-D53E-41BD-AFEA-71385B4F2F6E}" destId="{4796CBD8-92D5-4ED7-9B46-C975F9BE6798}" srcOrd="17" destOrd="0" presId="urn:microsoft.com/office/officeart/2005/8/layout/radial6"/>
    <dgm:cxn modelId="{DEFCD433-951C-43BD-9EC4-D52134B7E49F}" type="presParOf" srcId="{55195011-D53E-41BD-AFEA-71385B4F2F6E}" destId="{9119E6C5-9ADC-40F1-B760-A922E0D1F518}" srcOrd="18" destOrd="0" presId="urn:microsoft.com/office/officeart/2005/8/layout/radial6"/>
    <dgm:cxn modelId="{8731DE94-53C9-491C-8CF7-A7F64395562B}" type="presParOf" srcId="{55195011-D53E-41BD-AFEA-71385B4F2F6E}" destId="{FC235675-88EF-4F9D-AE5A-C291D7114F55}" srcOrd="19" destOrd="0" presId="urn:microsoft.com/office/officeart/2005/8/layout/radial6"/>
    <dgm:cxn modelId="{7E8847FA-4C17-4C7F-ABE2-B648FA36937D}" type="presParOf" srcId="{55195011-D53E-41BD-AFEA-71385B4F2F6E}" destId="{A3847D47-A956-46C9-A227-3244835A1FD4}" srcOrd="20" destOrd="0" presId="urn:microsoft.com/office/officeart/2005/8/layout/radial6"/>
    <dgm:cxn modelId="{23ADA106-0F70-443B-B6BE-0EBF08DFD9ED}" type="presParOf" srcId="{55195011-D53E-41BD-AFEA-71385B4F2F6E}" destId="{DE69DE99-C2B1-4065-919B-C211D29DEA82}" srcOrd="21" destOrd="0" presId="urn:microsoft.com/office/officeart/2005/8/layout/radial6"/>
    <dgm:cxn modelId="{D339398B-A942-4C14-A0F8-D0D08C97C923}" type="presParOf" srcId="{55195011-D53E-41BD-AFEA-71385B4F2F6E}" destId="{0796EC01-AB2C-4427-B71F-1EE93703A0DA}" srcOrd="22" destOrd="0" presId="urn:microsoft.com/office/officeart/2005/8/layout/radial6"/>
    <dgm:cxn modelId="{6F08FD77-F8C3-4C3E-A78B-C9425655E1B9}" type="presParOf" srcId="{55195011-D53E-41BD-AFEA-71385B4F2F6E}" destId="{C028A169-816D-47DA-ADF6-3CF6F6C6D7F5}" srcOrd="23" destOrd="0" presId="urn:microsoft.com/office/officeart/2005/8/layout/radial6"/>
    <dgm:cxn modelId="{ECDA5AF3-2D7E-40D6-81C3-687716CB867B}" type="presParOf" srcId="{55195011-D53E-41BD-AFEA-71385B4F2F6E}" destId="{9BD34D6E-CC2C-41B1-9680-CEB8992F377E}" srcOrd="24"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D34D6E-CC2C-41B1-9680-CEB8992F377E}">
      <dsp:nvSpPr>
        <dsp:cNvPr id="0" name=""/>
        <dsp:cNvSpPr/>
      </dsp:nvSpPr>
      <dsp:spPr>
        <a:xfrm>
          <a:off x="1767551" y="253047"/>
          <a:ext cx="3163454" cy="3163454"/>
        </a:xfrm>
        <a:prstGeom prst="blockArc">
          <a:avLst>
            <a:gd name="adj1" fmla="val 13500000"/>
            <a:gd name="adj2" fmla="val 16200000"/>
            <a:gd name="adj3" fmla="val 3428"/>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sp>
    <dsp:sp modelId="{DE69DE99-C2B1-4065-919B-C211D29DEA82}">
      <dsp:nvSpPr>
        <dsp:cNvPr id="0" name=""/>
        <dsp:cNvSpPr/>
      </dsp:nvSpPr>
      <dsp:spPr>
        <a:xfrm>
          <a:off x="1767551" y="253047"/>
          <a:ext cx="3163454" cy="3163454"/>
        </a:xfrm>
        <a:prstGeom prst="blockArc">
          <a:avLst>
            <a:gd name="adj1" fmla="val 10800000"/>
            <a:gd name="adj2" fmla="val 13500000"/>
            <a:gd name="adj3" fmla="val 3428"/>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sp>
    <dsp:sp modelId="{9119E6C5-9ADC-40F1-B760-A922E0D1F518}">
      <dsp:nvSpPr>
        <dsp:cNvPr id="0" name=""/>
        <dsp:cNvSpPr/>
      </dsp:nvSpPr>
      <dsp:spPr>
        <a:xfrm>
          <a:off x="1767551" y="253047"/>
          <a:ext cx="3163454" cy="3163454"/>
        </a:xfrm>
        <a:prstGeom prst="blockArc">
          <a:avLst>
            <a:gd name="adj1" fmla="val 8100000"/>
            <a:gd name="adj2" fmla="val 10800000"/>
            <a:gd name="adj3" fmla="val 3428"/>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sp>
    <dsp:sp modelId="{15C48215-5446-443A-931A-781E11A1132A}">
      <dsp:nvSpPr>
        <dsp:cNvPr id="0" name=""/>
        <dsp:cNvSpPr/>
      </dsp:nvSpPr>
      <dsp:spPr>
        <a:xfrm>
          <a:off x="1767551" y="253047"/>
          <a:ext cx="3163454" cy="3163454"/>
        </a:xfrm>
        <a:prstGeom prst="blockArc">
          <a:avLst>
            <a:gd name="adj1" fmla="val 5400000"/>
            <a:gd name="adj2" fmla="val 8100000"/>
            <a:gd name="adj3" fmla="val 3428"/>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sp>
    <dsp:sp modelId="{6D3E4EED-B0F5-4DE2-95BD-B576F6614486}">
      <dsp:nvSpPr>
        <dsp:cNvPr id="0" name=""/>
        <dsp:cNvSpPr/>
      </dsp:nvSpPr>
      <dsp:spPr>
        <a:xfrm>
          <a:off x="1767551" y="253047"/>
          <a:ext cx="3163454" cy="3163454"/>
        </a:xfrm>
        <a:prstGeom prst="blockArc">
          <a:avLst>
            <a:gd name="adj1" fmla="val 2700000"/>
            <a:gd name="adj2" fmla="val 5400000"/>
            <a:gd name="adj3" fmla="val 3428"/>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sp>
    <dsp:sp modelId="{A4F5FADC-CD6C-4CBB-A470-7438E48DA49D}">
      <dsp:nvSpPr>
        <dsp:cNvPr id="0" name=""/>
        <dsp:cNvSpPr/>
      </dsp:nvSpPr>
      <dsp:spPr>
        <a:xfrm>
          <a:off x="1767551" y="253047"/>
          <a:ext cx="3163454" cy="3163454"/>
        </a:xfrm>
        <a:prstGeom prst="blockArc">
          <a:avLst>
            <a:gd name="adj1" fmla="val 0"/>
            <a:gd name="adj2" fmla="val 2700000"/>
            <a:gd name="adj3" fmla="val 3428"/>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sp>
    <dsp:sp modelId="{CD20223C-C11D-43B3-8B3B-B847F3FA9635}">
      <dsp:nvSpPr>
        <dsp:cNvPr id="0" name=""/>
        <dsp:cNvSpPr/>
      </dsp:nvSpPr>
      <dsp:spPr>
        <a:xfrm>
          <a:off x="1767551" y="253047"/>
          <a:ext cx="3163454" cy="3163454"/>
        </a:xfrm>
        <a:prstGeom prst="blockArc">
          <a:avLst>
            <a:gd name="adj1" fmla="val 18900000"/>
            <a:gd name="adj2" fmla="val 0"/>
            <a:gd name="adj3" fmla="val 3428"/>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sp>
    <dsp:sp modelId="{D60AEDFF-E21E-4824-9E2F-0FFD25F3BF82}">
      <dsp:nvSpPr>
        <dsp:cNvPr id="0" name=""/>
        <dsp:cNvSpPr/>
      </dsp:nvSpPr>
      <dsp:spPr>
        <a:xfrm>
          <a:off x="1767551" y="253047"/>
          <a:ext cx="3163454" cy="3163454"/>
        </a:xfrm>
        <a:prstGeom prst="blockArc">
          <a:avLst>
            <a:gd name="adj1" fmla="val 16200000"/>
            <a:gd name="adj2" fmla="val 18900000"/>
            <a:gd name="adj3" fmla="val 3428"/>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sp>
    <dsp:sp modelId="{E9D2EAF9-2FB2-4203-BA89-4D2921561BD7}">
      <dsp:nvSpPr>
        <dsp:cNvPr id="0" name=""/>
        <dsp:cNvSpPr/>
      </dsp:nvSpPr>
      <dsp:spPr>
        <a:xfrm>
          <a:off x="2915608" y="1233112"/>
          <a:ext cx="1075721" cy="1075721"/>
        </a:xfrm>
        <a:prstGeom prst="ellipse">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dirty="0">
              <a:latin typeface="Signika" panose="020B0604020202020204" charset="0"/>
            </a:rPr>
            <a:t>MCS course</a:t>
          </a:r>
          <a:endParaRPr lang="en-IN" sz="1200" b="1" kern="1200" dirty="0">
            <a:latin typeface="Signika" panose="020B0604020202020204" charset="0"/>
          </a:endParaRPr>
        </a:p>
      </dsp:txBody>
      <dsp:txXfrm>
        <a:off x="3073144" y="1390648"/>
        <a:ext cx="760649" cy="760649"/>
      </dsp:txXfrm>
    </dsp:sp>
    <dsp:sp modelId="{264E8071-7487-476C-95DA-B2BAD2B08003}">
      <dsp:nvSpPr>
        <dsp:cNvPr id="0" name=""/>
        <dsp:cNvSpPr/>
      </dsp:nvSpPr>
      <dsp:spPr>
        <a:xfrm>
          <a:off x="2711889" y="-97144"/>
          <a:ext cx="1274777" cy="754601"/>
        </a:xfrm>
        <a:prstGeom prst="ellipse">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dirty="0">
              <a:latin typeface="Signika" panose="020B0604020202020204" charset="0"/>
            </a:rPr>
            <a:t>Business and Management</a:t>
          </a:r>
          <a:endParaRPr lang="en-IN" sz="1200" b="1" kern="1200" dirty="0">
            <a:latin typeface="Signika" panose="020B0604020202020204" charset="0"/>
          </a:endParaRPr>
        </a:p>
      </dsp:txBody>
      <dsp:txXfrm>
        <a:off x="2898576" y="13365"/>
        <a:ext cx="901403" cy="533583"/>
      </dsp:txXfrm>
    </dsp:sp>
    <dsp:sp modelId="{ADC4F1FE-C268-42F5-834E-3A5C903AB66E}">
      <dsp:nvSpPr>
        <dsp:cNvPr id="0" name=""/>
        <dsp:cNvSpPr/>
      </dsp:nvSpPr>
      <dsp:spPr>
        <a:xfrm>
          <a:off x="3850677" y="163905"/>
          <a:ext cx="1195764" cy="1143175"/>
        </a:xfrm>
        <a:prstGeom prst="ellipse">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dirty="0">
              <a:latin typeface="Signika" panose="020B0604020202020204" charset="0"/>
            </a:rPr>
            <a:t>Business Writing Skills</a:t>
          </a:r>
          <a:endParaRPr lang="en-IN" sz="1200" b="1" kern="1200" dirty="0">
            <a:latin typeface="Signika" panose="020B0604020202020204" charset="0"/>
          </a:endParaRPr>
        </a:p>
      </dsp:txBody>
      <dsp:txXfrm>
        <a:off x="4025793" y="331319"/>
        <a:ext cx="845532" cy="808347"/>
      </dsp:txXfrm>
    </dsp:sp>
    <dsp:sp modelId="{94AE586E-37DD-423F-87FF-3A82F6A8C79E}">
      <dsp:nvSpPr>
        <dsp:cNvPr id="0" name=""/>
        <dsp:cNvSpPr/>
      </dsp:nvSpPr>
      <dsp:spPr>
        <a:xfrm>
          <a:off x="4212638" y="1263187"/>
          <a:ext cx="1382517" cy="1143175"/>
        </a:xfrm>
        <a:prstGeom prst="ellipse">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dirty="0">
              <a:latin typeface="Signika" panose="020B0604020202020204" charset="0"/>
            </a:rPr>
            <a:t>Presentation Skills</a:t>
          </a:r>
          <a:endParaRPr lang="en-IN" sz="1200" b="1" kern="1200" dirty="0">
            <a:latin typeface="Signika" panose="020B0604020202020204" charset="0"/>
          </a:endParaRPr>
        </a:p>
      </dsp:txBody>
      <dsp:txXfrm>
        <a:off x="4415103" y="1430601"/>
        <a:ext cx="977587" cy="808347"/>
      </dsp:txXfrm>
    </dsp:sp>
    <dsp:sp modelId="{8C0B97D7-7120-49A4-B2CB-3B529E9E37D2}">
      <dsp:nvSpPr>
        <dsp:cNvPr id="0" name=""/>
        <dsp:cNvSpPr/>
      </dsp:nvSpPr>
      <dsp:spPr>
        <a:xfrm>
          <a:off x="3595137" y="2339950"/>
          <a:ext cx="1706844" cy="1188212"/>
        </a:xfrm>
        <a:prstGeom prst="ellipse">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dirty="0">
              <a:latin typeface="Signika" panose="020B0604020202020204" charset="0"/>
            </a:rPr>
            <a:t>Interpersonal Communication </a:t>
          </a:r>
          <a:endParaRPr lang="en-IN" sz="1200" b="1" kern="1200" dirty="0">
            <a:latin typeface="Signika" panose="020B0604020202020204" charset="0"/>
          </a:endParaRPr>
        </a:p>
      </dsp:txBody>
      <dsp:txXfrm>
        <a:off x="3845099" y="2513960"/>
        <a:ext cx="1206920" cy="840192"/>
      </dsp:txXfrm>
    </dsp:sp>
    <dsp:sp modelId="{06198883-BA60-4765-87A5-8766EA1ABA69}">
      <dsp:nvSpPr>
        <dsp:cNvPr id="0" name=""/>
        <dsp:cNvSpPr/>
      </dsp:nvSpPr>
      <dsp:spPr>
        <a:xfrm>
          <a:off x="2751396" y="2817806"/>
          <a:ext cx="1195764" cy="1143175"/>
        </a:xfrm>
        <a:prstGeom prst="ellipse">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dirty="0">
              <a:latin typeface="Signika" panose="020B0604020202020204" charset="0"/>
            </a:rPr>
            <a:t>Non Verbal Communication</a:t>
          </a:r>
          <a:endParaRPr lang="en-IN" sz="1200" b="1" kern="1200" dirty="0">
            <a:latin typeface="Signika" panose="020B0604020202020204" charset="0"/>
          </a:endParaRPr>
        </a:p>
      </dsp:txBody>
      <dsp:txXfrm>
        <a:off x="2926512" y="2985220"/>
        <a:ext cx="845532" cy="808347"/>
      </dsp:txXfrm>
    </dsp:sp>
    <dsp:sp modelId="{B450E512-7CFC-43C2-AB17-6DAAE64EA54D}">
      <dsp:nvSpPr>
        <dsp:cNvPr id="0" name=""/>
        <dsp:cNvSpPr/>
      </dsp:nvSpPr>
      <dsp:spPr>
        <a:xfrm>
          <a:off x="1652114" y="2362469"/>
          <a:ext cx="1195764" cy="1143175"/>
        </a:xfrm>
        <a:prstGeom prst="ellipse">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dirty="0">
              <a:latin typeface="Signika" panose="020B0604020202020204" charset="0"/>
            </a:rPr>
            <a:t>Ethical Communication</a:t>
          </a:r>
          <a:endParaRPr lang="en-IN" sz="1200" b="1" kern="1200" dirty="0">
            <a:latin typeface="Signika" panose="020B0604020202020204" charset="0"/>
          </a:endParaRPr>
        </a:p>
      </dsp:txBody>
      <dsp:txXfrm>
        <a:off x="1827230" y="2529883"/>
        <a:ext cx="845532" cy="808347"/>
      </dsp:txXfrm>
    </dsp:sp>
    <dsp:sp modelId="{FC235675-88EF-4F9D-AE5A-C291D7114F55}">
      <dsp:nvSpPr>
        <dsp:cNvPr id="0" name=""/>
        <dsp:cNvSpPr/>
      </dsp:nvSpPr>
      <dsp:spPr>
        <a:xfrm>
          <a:off x="1142086" y="1263187"/>
          <a:ext cx="1305146" cy="1143175"/>
        </a:xfrm>
        <a:prstGeom prst="ellipse">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dirty="0">
              <a:latin typeface="Signika" panose="020B0604020202020204" charset="0"/>
            </a:rPr>
            <a:t>Time Management &amp; Organizing</a:t>
          </a:r>
          <a:endParaRPr lang="en-IN" sz="1200" b="1" kern="1200" dirty="0">
            <a:latin typeface="Signika" panose="020B0604020202020204" charset="0"/>
          </a:endParaRPr>
        </a:p>
      </dsp:txBody>
      <dsp:txXfrm>
        <a:off x="1333220" y="1430601"/>
        <a:ext cx="922878" cy="808347"/>
      </dsp:txXfrm>
    </dsp:sp>
    <dsp:sp modelId="{0796EC01-AB2C-4427-B71F-1EE93703A0DA}">
      <dsp:nvSpPr>
        <dsp:cNvPr id="0" name=""/>
        <dsp:cNvSpPr/>
      </dsp:nvSpPr>
      <dsp:spPr>
        <a:xfrm>
          <a:off x="1652114" y="163905"/>
          <a:ext cx="1195764" cy="1143175"/>
        </a:xfrm>
        <a:prstGeom prst="ellipse">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dirty="0">
              <a:latin typeface="Signika" panose="020B0604020202020204" charset="0"/>
            </a:rPr>
            <a:t>Leadership &amp; Team Building</a:t>
          </a:r>
          <a:endParaRPr lang="en-IN" sz="1200" b="1" kern="1200" dirty="0">
            <a:latin typeface="Signika" panose="020B0604020202020204" charset="0"/>
          </a:endParaRPr>
        </a:p>
      </dsp:txBody>
      <dsp:txXfrm>
        <a:off x="1827230" y="331319"/>
        <a:ext cx="845532" cy="808347"/>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7CCC93-F4DB-3F66-D8DE-32BF0FDC1A3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US"/>
              <a:t>thre</a:t>
            </a:r>
          </a:p>
        </p:txBody>
      </p:sp>
      <p:sp>
        <p:nvSpPr>
          <p:cNvPr id="3" name="Date Placeholder 2">
            <a:extLst>
              <a:ext uri="{FF2B5EF4-FFF2-40B4-BE49-F238E27FC236}">
                <a16:creationId xmlns:a16="http://schemas.microsoft.com/office/drawing/2014/main" id="{2371D5EA-C8FA-7047-38C4-0A7B180D879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4CF3C19-1A78-41B7-B740-A12766A88FA4}" type="datetime1">
              <a:rPr lang="en-US" smtClean="0"/>
              <a:t>5/19/2025</a:t>
            </a:fld>
            <a:endParaRPr lang="en-US"/>
          </a:p>
        </p:txBody>
      </p:sp>
      <p:sp>
        <p:nvSpPr>
          <p:cNvPr id="4" name="Footer Placeholder 3">
            <a:extLst>
              <a:ext uri="{FF2B5EF4-FFF2-40B4-BE49-F238E27FC236}">
                <a16:creationId xmlns:a16="http://schemas.microsoft.com/office/drawing/2014/main" id="{D434F23D-45C2-E3FF-5C88-4AC93564F85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t>Chapter 1 - Day 1</a:t>
            </a:r>
          </a:p>
        </p:txBody>
      </p:sp>
      <p:sp>
        <p:nvSpPr>
          <p:cNvPr id="5" name="Slide Number Placeholder 4">
            <a:extLst>
              <a:ext uri="{FF2B5EF4-FFF2-40B4-BE49-F238E27FC236}">
                <a16:creationId xmlns:a16="http://schemas.microsoft.com/office/drawing/2014/main" id="{1BDB7559-2F14-99DA-74E1-16FC6B6AF3F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5E9AB03-3AB6-4159-8D6C-2953F21DC164}" type="slidenum">
              <a:rPr lang="en-US" smtClean="0"/>
              <a:t>‹#›</a:t>
            </a:fld>
            <a:endParaRPr lang="en-US"/>
          </a:p>
        </p:txBody>
      </p:sp>
    </p:spTree>
    <p:extLst>
      <p:ext uri="{BB962C8B-B14F-4D97-AF65-F5344CB8AC3E}">
        <p14:creationId xmlns:p14="http://schemas.microsoft.com/office/powerpoint/2010/main" val="9242788"/>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hf/>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2830878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028041-59CB-4AF2-8214-D17F1243F46E}" type="datetime1">
              <a:rPr lang="en-US" smtClean="0"/>
              <a:t>5/19/2025</a:t>
            </a:fld>
            <a:endParaRPr lang="en-US" dirty="0"/>
          </a:p>
        </p:txBody>
      </p:sp>
      <p:sp>
        <p:nvSpPr>
          <p:cNvPr id="5" name="Footer Placeholder 4"/>
          <p:cNvSpPr>
            <a:spLocks noGrp="1"/>
          </p:cNvSpPr>
          <p:nvPr>
            <p:ph type="ftr" sz="quarter" idx="11"/>
          </p:nvPr>
        </p:nvSpPr>
        <p:spPr/>
        <p:txBody>
          <a:bodyPr/>
          <a:lstStyle/>
          <a:p>
            <a:r>
              <a:rPr lang="en-US"/>
              <a:t>Board of Studies Operations</a:t>
            </a:r>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264233997"/>
      </p:ext>
    </p:extLst>
  </p:cSld>
  <p:clrMapOvr>
    <a:masterClrMapping/>
  </p:clrMapOvr>
  <p:hf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628650" y="1369219"/>
            <a:ext cx="7886700" cy="3263504"/>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1028041-59CB-4AF2-8214-D17F1243F46E}" type="datetime1">
              <a:rPr lang="en-US" smtClean="0"/>
              <a:t>5/19/2025</a:t>
            </a:fld>
            <a:endParaRPr lang="en-US" dirty="0"/>
          </a:p>
        </p:txBody>
      </p:sp>
      <p:sp>
        <p:nvSpPr>
          <p:cNvPr id="5" name="Footer Placeholder 4"/>
          <p:cNvSpPr>
            <a:spLocks noGrp="1"/>
          </p:cNvSpPr>
          <p:nvPr>
            <p:ph type="ftr" sz="quarter" idx="11"/>
          </p:nvPr>
        </p:nvSpPr>
        <p:spPr/>
        <p:txBody>
          <a:bodyPr/>
          <a:lstStyle/>
          <a:p>
            <a:r>
              <a:rPr lang="en-US"/>
              <a:t>Board of Studies Operations</a:t>
            </a:r>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435091269"/>
      </p:ext>
    </p:extLst>
  </p:cSld>
  <p:clrMapOvr>
    <a:masterClrMapping/>
  </p:clrMapOvr>
  <p:hf hd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a:prstGeom prst="rect">
            <a:avLst/>
          </a:prstGeo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1028041-59CB-4AF2-8214-D17F1243F46E}" type="datetime1">
              <a:rPr lang="en-US" smtClean="0"/>
              <a:t>5/19/2025</a:t>
            </a:fld>
            <a:endParaRPr lang="en-US" dirty="0"/>
          </a:p>
        </p:txBody>
      </p:sp>
      <p:sp>
        <p:nvSpPr>
          <p:cNvPr id="5" name="Footer Placeholder 4"/>
          <p:cNvSpPr>
            <a:spLocks noGrp="1"/>
          </p:cNvSpPr>
          <p:nvPr>
            <p:ph type="ftr" sz="quarter" idx="11"/>
          </p:nvPr>
        </p:nvSpPr>
        <p:spPr/>
        <p:txBody>
          <a:bodyPr/>
          <a:lstStyle/>
          <a:p>
            <a:r>
              <a:rPr lang="en-US"/>
              <a:t>Board of Studies Operations</a:t>
            </a:r>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644382526"/>
      </p:ext>
    </p:extLst>
  </p:cSld>
  <p:clrMapOvr>
    <a:masterClrMapping/>
  </p:clrMapOvr>
  <p:hf hdr="0" dt="0"/>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userDrawn="1">
  <p:cSld name="Title and body">
    <p:spTree>
      <p:nvGrpSpPr>
        <p:cNvPr id="1" name="Shape 16"/>
        <p:cNvGrpSpPr/>
        <p:nvPr/>
      </p:nvGrpSpPr>
      <p:grpSpPr>
        <a:xfrm>
          <a:off x="0" y="0"/>
          <a:ext cx="0" cy="0"/>
          <a:chOff x="0" y="0"/>
          <a:chExt cx="0" cy="0"/>
        </a:xfrm>
      </p:grpSpPr>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2" name="Footer Placeholder 2">
            <a:extLst>
              <a:ext uri="{FF2B5EF4-FFF2-40B4-BE49-F238E27FC236}">
                <a16:creationId xmlns:a16="http://schemas.microsoft.com/office/drawing/2014/main" id="{9CE8A73D-8849-EB73-FF66-98CDD2DEDE40}"/>
              </a:ext>
            </a:extLst>
          </p:cNvPr>
          <p:cNvSpPr>
            <a:spLocks noGrp="1"/>
          </p:cNvSpPr>
          <p:nvPr>
            <p:ph type="ftr" sz="quarter" idx="11"/>
          </p:nvPr>
        </p:nvSpPr>
        <p:spPr>
          <a:xfrm>
            <a:off x="3028950" y="4767263"/>
            <a:ext cx="3086100" cy="273844"/>
          </a:xfrm>
        </p:spPr>
        <p:txBody>
          <a:bodyPr/>
          <a:lstStyle/>
          <a:p>
            <a:r>
              <a:rPr lang="en-US" dirty="0"/>
              <a:t>Board of Studies Operations</a:t>
            </a:r>
          </a:p>
        </p:txBody>
      </p:sp>
      <p:sp>
        <p:nvSpPr>
          <p:cNvPr id="3" name="Date Placeholder 1">
            <a:extLst>
              <a:ext uri="{FF2B5EF4-FFF2-40B4-BE49-F238E27FC236}">
                <a16:creationId xmlns:a16="http://schemas.microsoft.com/office/drawing/2014/main" id="{66C2A47E-FFAF-E3C4-DA2D-2D68D261E63A}"/>
              </a:ext>
            </a:extLst>
          </p:cNvPr>
          <p:cNvSpPr>
            <a:spLocks noGrp="1"/>
          </p:cNvSpPr>
          <p:nvPr>
            <p:ph type="dt" sz="half" idx="10"/>
          </p:nvPr>
        </p:nvSpPr>
        <p:spPr>
          <a:xfrm>
            <a:off x="340974" y="4767263"/>
            <a:ext cx="2057400" cy="273844"/>
          </a:xfrm>
        </p:spPr>
        <p:txBody>
          <a:bodyPr/>
          <a:lstStyle/>
          <a:p>
            <a:fld id="{43635B0D-BBDE-4854-89E5-E36BC49938AB}" type="datetime1">
              <a:rPr lang="en-US" smtClean="0"/>
              <a:t>5/19/2025</a:t>
            </a:fld>
            <a:endParaRPr lang="en-US" dirty="0"/>
          </a:p>
        </p:txBody>
      </p:sp>
    </p:spTree>
    <p:extLst>
      <p:ext uri="{BB962C8B-B14F-4D97-AF65-F5344CB8AC3E}">
        <p14:creationId xmlns:p14="http://schemas.microsoft.com/office/powerpoint/2010/main" val="40681554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en-US"/>
              <a:t>Click to edit Master title style</a:t>
            </a:r>
            <a:endParaRPr lang="en-US" dirty="0"/>
          </a:p>
        </p:txBody>
      </p:sp>
      <p:sp>
        <p:nvSpPr>
          <p:cNvPr id="3" name="Content Placeholder 2"/>
          <p:cNvSpPr>
            <a:spLocks noGrp="1"/>
          </p:cNvSpPr>
          <p:nvPr>
            <p:ph idx="1"/>
          </p:nvPr>
        </p:nvSpPr>
        <p:spPr>
          <a:xfrm>
            <a:off x="628650" y="1369219"/>
            <a:ext cx="7886700" cy="326350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1028041-59CB-4AF2-8214-D17F1243F46E}" type="datetime1">
              <a:rPr lang="en-US" smtClean="0"/>
              <a:t>5/19/2025</a:t>
            </a:fld>
            <a:endParaRPr lang="en-US" dirty="0"/>
          </a:p>
        </p:txBody>
      </p:sp>
      <p:sp>
        <p:nvSpPr>
          <p:cNvPr id="5" name="Footer Placeholder 4"/>
          <p:cNvSpPr>
            <a:spLocks noGrp="1"/>
          </p:cNvSpPr>
          <p:nvPr>
            <p:ph type="ftr" sz="quarter" idx="11"/>
          </p:nvPr>
        </p:nvSpPr>
        <p:spPr/>
        <p:txBody>
          <a:bodyPr/>
          <a:lstStyle/>
          <a:p>
            <a:r>
              <a:rPr lang="en-US"/>
              <a:t>Board of Studies Operations</a:t>
            </a:r>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926237637"/>
      </p:ext>
    </p:extLst>
  </p:cSld>
  <p:clrMapOvr>
    <a:masterClrMapping/>
  </p:clrMapOvr>
  <p:hf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a:prstGeom prst="rect">
            <a:avLst/>
          </a:prstGeo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1028041-59CB-4AF2-8214-D17F1243F46E}" type="datetime1">
              <a:rPr lang="en-US" smtClean="0"/>
              <a:t>5/19/2025</a:t>
            </a:fld>
            <a:endParaRPr lang="en-US" dirty="0"/>
          </a:p>
        </p:txBody>
      </p:sp>
      <p:sp>
        <p:nvSpPr>
          <p:cNvPr id="5" name="Footer Placeholder 4"/>
          <p:cNvSpPr>
            <a:spLocks noGrp="1"/>
          </p:cNvSpPr>
          <p:nvPr>
            <p:ph type="ftr" sz="quarter" idx="11"/>
          </p:nvPr>
        </p:nvSpPr>
        <p:spPr/>
        <p:txBody>
          <a:bodyPr/>
          <a:lstStyle/>
          <a:p>
            <a:r>
              <a:rPr lang="en-US"/>
              <a:t>Board of Studies Operations</a:t>
            </a:r>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716781587"/>
      </p:ext>
    </p:extLst>
  </p:cSld>
  <p:clrMapOvr>
    <a:masterClrMapping/>
  </p:clrMapOvr>
  <p:hf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1028041-59CB-4AF2-8214-D17F1243F46E}" type="datetime1">
              <a:rPr lang="en-US" smtClean="0"/>
              <a:t>5/19/2025</a:t>
            </a:fld>
            <a:endParaRPr lang="en-US" dirty="0"/>
          </a:p>
        </p:txBody>
      </p:sp>
      <p:sp>
        <p:nvSpPr>
          <p:cNvPr id="6" name="Footer Placeholder 5"/>
          <p:cNvSpPr>
            <a:spLocks noGrp="1"/>
          </p:cNvSpPr>
          <p:nvPr>
            <p:ph type="ftr" sz="quarter" idx="11"/>
          </p:nvPr>
        </p:nvSpPr>
        <p:spPr/>
        <p:txBody>
          <a:bodyPr/>
          <a:lstStyle/>
          <a:p>
            <a:r>
              <a:rPr lang="en-US"/>
              <a:t>Board of Studies Operations</a:t>
            </a:r>
            <a:endParaRPr lang="en-US" dirty="0"/>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91468303"/>
      </p:ext>
    </p:extLst>
  </p:cSld>
  <p:clrMapOvr>
    <a:masterClrMapping/>
  </p:clrMapOvr>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a:prstGeom prst="rect">
            <a:avLst/>
          </a:prstGeo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1028041-59CB-4AF2-8214-D17F1243F46E}" type="datetime1">
              <a:rPr lang="en-US" smtClean="0"/>
              <a:t>5/19/2025</a:t>
            </a:fld>
            <a:endParaRPr lang="en-US" dirty="0"/>
          </a:p>
        </p:txBody>
      </p:sp>
      <p:sp>
        <p:nvSpPr>
          <p:cNvPr id="8" name="Footer Placeholder 7"/>
          <p:cNvSpPr>
            <a:spLocks noGrp="1"/>
          </p:cNvSpPr>
          <p:nvPr>
            <p:ph type="ftr" sz="quarter" idx="11"/>
          </p:nvPr>
        </p:nvSpPr>
        <p:spPr/>
        <p:txBody>
          <a:bodyPr/>
          <a:lstStyle/>
          <a:p>
            <a:r>
              <a:rPr lang="en-US"/>
              <a:t>Board of Studies Operations</a:t>
            </a:r>
            <a:endParaRPr lang="en-US" dirty="0"/>
          </a:p>
        </p:txBody>
      </p:sp>
      <p:sp>
        <p:nvSpPr>
          <p:cNvPr id="9" name="Slide Number Placeholder 8"/>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143070182"/>
      </p:ext>
    </p:extLst>
  </p:cSld>
  <p:clrMapOvr>
    <a:masterClrMapping/>
  </p:clrMapOvr>
  <p:hf hd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1028041-59CB-4AF2-8214-D17F1243F46E}" type="datetime1">
              <a:rPr lang="en-US" smtClean="0"/>
              <a:t>5/19/2025</a:t>
            </a:fld>
            <a:endParaRPr lang="en-US" dirty="0"/>
          </a:p>
        </p:txBody>
      </p:sp>
      <p:sp>
        <p:nvSpPr>
          <p:cNvPr id="4" name="Footer Placeholder 3"/>
          <p:cNvSpPr>
            <a:spLocks noGrp="1"/>
          </p:cNvSpPr>
          <p:nvPr>
            <p:ph type="ftr" sz="quarter" idx="11"/>
          </p:nvPr>
        </p:nvSpPr>
        <p:spPr/>
        <p:txBody>
          <a:bodyPr/>
          <a:lstStyle/>
          <a:p>
            <a:r>
              <a:rPr lang="en-US"/>
              <a:t>Board of Studies Operations</a:t>
            </a:r>
            <a:endParaRPr lang="en-US" dirty="0"/>
          </a:p>
        </p:txBody>
      </p:sp>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264565506"/>
      </p:ext>
    </p:extLst>
  </p:cSld>
  <p:clrMapOvr>
    <a:masterClrMapping/>
  </p:clrMapOvr>
  <p:hf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85883CA-EC0B-47CA-9BAA-6669ED1A3CAD}" type="datetime1">
              <a:rPr lang="en-US" smtClean="0"/>
              <a:t>5/19/2025</a:t>
            </a:fld>
            <a:endParaRPr lang="en-US" dirty="0"/>
          </a:p>
        </p:txBody>
      </p:sp>
      <p:sp>
        <p:nvSpPr>
          <p:cNvPr id="3" name="Footer Placeholder 2"/>
          <p:cNvSpPr>
            <a:spLocks noGrp="1"/>
          </p:cNvSpPr>
          <p:nvPr>
            <p:ph type="ftr" sz="quarter" idx="11"/>
          </p:nvPr>
        </p:nvSpPr>
        <p:spPr/>
        <p:txBody>
          <a:bodyPr/>
          <a:lstStyle/>
          <a:p>
            <a:r>
              <a:rPr lang="en-US"/>
              <a:t>Board of Studies Operations</a:t>
            </a:r>
            <a:endParaRPr lang="en-US" dirty="0"/>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0878928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a:prstGeom prst="rect">
            <a:avLst/>
          </a:prstGeo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81028041-59CB-4AF2-8214-D17F1243F46E}" type="datetime1">
              <a:rPr lang="en-US" smtClean="0"/>
              <a:t>5/19/2025</a:t>
            </a:fld>
            <a:endParaRPr lang="en-US" dirty="0"/>
          </a:p>
        </p:txBody>
      </p:sp>
      <p:sp>
        <p:nvSpPr>
          <p:cNvPr id="6" name="Footer Placeholder 5"/>
          <p:cNvSpPr>
            <a:spLocks noGrp="1"/>
          </p:cNvSpPr>
          <p:nvPr>
            <p:ph type="ftr" sz="quarter" idx="11"/>
          </p:nvPr>
        </p:nvSpPr>
        <p:spPr/>
        <p:txBody>
          <a:bodyPr/>
          <a:lstStyle/>
          <a:p>
            <a:r>
              <a:rPr lang="en-US"/>
              <a:t>Board of Studies Operations</a:t>
            </a:r>
            <a:endParaRPr lang="en-US" dirty="0"/>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932902573"/>
      </p:ext>
    </p:extLst>
  </p:cSld>
  <p:clrMapOvr>
    <a:masterClrMapping/>
  </p:clrMapOvr>
  <p:hf hd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a:prstGeom prst="rect">
            <a:avLst/>
          </a:prstGeo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a:prstGeom prst="rect">
            <a:avLst/>
          </a:prstGeo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81028041-59CB-4AF2-8214-D17F1243F46E}" type="datetime1">
              <a:rPr lang="en-US" smtClean="0"/>
              <a:t>5/19/2025</a:t>
            </a:fld>
            <a:endParaRPr lang="en-US" dirty="0"/>
          </a:p>
        </p:txBody>
      </p:sp>
      <p:sp>
        <p:nvSpPr>
          <p:cNvPr id="6" name="Footer Placeholder 5"/>
          <p:cNvSpPr>
            <a:spLocks noGrp="1"/>
          </p:cNvSpPr>
          <p:nvPr>
            <p:ph type="ftr" sz="quarter" idx="11"/>
          </p:nvPr>
        </p:nvSpPr>
        <p:spPr/>
        <p:txBody>
          <a:bodyPr/>
          <a:lstStyle/>
          <a:p>
            <a:r>
              <a:rPr lang="en-US"/>
              <a:t>Board of Studies Operations</a:t>
            </a:r>
            <a:endParaRPr lang="en-US" dirty="0"/>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823563163"/>
      </p:ext>
    </p:extLst>
  </p:cSld>
  <p:clrMapOvr>
    <a:masterClrMapping/>
  </p:clrMapOvr>
  <p:hf hd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81028041-59CB-4AF2-8214-D17F1243F46E}" type="datetime1">
              <a:rPr lang="en-US" smtClean="0"/>
              <a:t>5/19/2025</a:t>
            </a:fld>
            <a:endParaRPr lang="en-US" dirty="0"/>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Board of Studies Operations</a:t>
            </a:r>
            <a:endParaRPr lang="en-US" dirty="0"/>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marL="0" lvl="0" indent="0" algn="r" rtl="0">
              <a:spcBef>
                <a:spcPts val="0"/>
              </a:spcBef>
              <a:spcAft>
                <a:spcPts val="0"/>
              </a:spcAft>
              <a:buNone/>
            </a:pPr>
            <a:fld id="{00000000-1234-1234-1234-123412341234}" type="slidenum">
              <a:rPr lang="en" smtClean="0"/>
              <a:t>‹#›</a:t>
            </a:fld>
            <a:endParaRPr lang="en"/>
          </a:p>
        </p:txBody>
      </p:sp>
      <p:sp>
        <p:nvSpPr>
          <p:cNvPr id="7" name="TextBox 6">
            <a:extLst>
              <a:ext uri="{FF2B5EF4-FFF2-40B4-BE49-F238E27FC236}">
                <a16:creationId xmlns:a16="http://schemas.microsoft.com/office/drawing/2014/main" id="{78094555-1BC3-63DE-E9BB-3224D87D861F}"/>
              </a:ext>
            </a:extLst>
          </p:cNvPr>
          <p:cNvSpPr txBox="1"/>
          <p:nvPr userDrawn="1"/>
        </p:nvSpPr>
        <p:spPr>
          <a:xfrm>
            <a:off x="7242797" y="4214689"/>
            <a:ext cx="1901203" cy="369332"/>
          </a:xfrm>
          <a:prstGeom prst="rect">
            <a:avLst/>
          </a:prstGeom>
          <a:noFill/>
        </p:spPr>
        <p:txBody>
          <a:bodyPr wrap="square" rtlCol="0">
            <a:spAutoFit/>
          </a:bodyPr>
          <a:lstStyle/>
          <a:p>
            <a:pPr algn="ctr"/>
            <a:r>
              <a:rPr lang="en-US" dirty="0"/>
              <a:t>Chapter 1 - Day 1</a:t>
            </a:r>
          </a:p>
        </p:txBody>
      </p:sp>
      <p:pic>
        <p:nvPicPr>
          <p:cNvPr id="8" name="Picture 7">
            <a:extLst>
              <a:ext uri="{FF2B5EF4-FFF2-40B4-BE49-F238E27FC236}">
                <a16:creationId xmlns:a16="http://schemas.microsoft.com/office/drawing/2014/main" id="{8AAD198A-226C-5262-256D-FB8F390C3DA4}"/>
              </a:ext>
            </a:extLst>
          </p:cNvPr>
          <p:cNvPicPr>
            <a:picLocks noChangeAspect="1"/>
          </p:cNvPicPr>
          <p:nvPr userDrawn="1"/>
        </p:nvPicPr>
        <p:blipFill>
          <a:blip r:embed="rId14"/>
          <a:stretch>
            <a:fillRect/>
          </a:stretch>
        </p:blipFill>
        <p:spPr>
          <a:xfrm>
            <a:off x="7965337" y="0"/>
            <a:ext cx="1178663" cy="842481"/>
          </a:xfrm>
          <a:prstGeom prst="rect">
            <a:avLst/>
          </a:prstGeom>
        </p:spPr>
      </p:pic>
      <p:sp>
        <p:nvSpPr>
          <p:cNvPr id="9" name="TextBox 8">
            <a:extLst>
              <a:ext uri="{FF2B5EF4-FFF2-40B4-BE49-F238E27FC236}">
                <a16:creationId xmlns:a16="http://schemas.microsoft.com/office/drawing/2014/main" id="{DF2162AD-3BA1-BDF6-9D2D-AB2CDCCC6079}"/>
              </a:ext>
            </a:extLst>
          </p:cNvPr>
          <p:cNvSpPr txBox="1"/>
          <p:nvPr userDrawn="1"/>
        </p:nvSpPr>
        <p:spPr>
          <a:xfrm>
            <a:off x="0" y="102393"/>
            <a:ext cx="7808360" cy="861774"/>
          </a:xfrm>
          <a:prstGeom prst="rect">
            <a:avLst/>
          </a:prstGeom>
          <a:noFill/>
        </p:spPr>
        <p:txBody>
          <a:bodyPr wrap="square" rtlCol="0">
            <a:spAutoFit/>
          </a:bodyPr>
          <a:lstStyle/>
          <a:p>
            <a:r>
              <a:rPr lang="en-US" sz="1600" b="1" dirty="0">
                <a:solidFill>
                  <a:srgbClr val="002060"/>
                </a:solidFill>
              </a:rPr>
              <a:t>The Institute of Chartered Accountants of India </a:t>
            </a:r>
          </a:p>
          <a:p>
            <a:r>
              <a:rPr lang="en-US" sz="1600" b="1" dirty="0">
                <a:solidFill>
                  <a:srgbClr val="002060"/>
                </a:solidFill>
              </a:rPr>
              <a:t>(Set up by an Act of Parliament)</a:t>
            </a:r>
          </a:p>
          <a:p>
            <a:endParaRPr lang="en-US" sz="1600" dirty="0">
              <a:solidFill>
                <a:srgbClr val="002060"/>
              </a:solidFill>
            </a:endParaRPr>
          </a:p>
        </p:txBody>
      </p:sp>
    </p:spTree>
    <p:extLst>
      <p:ext uri="{BB962C8B-B14F-4D97-AF65-F5344CB8AC3E}">
        <p14:creationId xmlns:p14="http://schemas.microsoft.com/office/powerpoint/2010/main" val="2954185839"/>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p:hf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66"/>
        <p:cNvGrpSpPr/>
        <p:nvPr/>
      </p:nvGrpSpPr>
      <p:grpSpPr>
        <a:xfrm>
          <a:off x="0" y="0"/>
          <a:ext cx="0" cy="0"/>
          <a:chOff x="0" y="0"/>
          <a:chExt cx="0" cy="0"/>
        </a:xfrm>
      </p:grpSpPr>
      <p:sp>
        <p:nvSpPr>
          <p:cNvPr id="67" name="Google Shape;67;p15"/>
          <p:cNvSpPr txBox="1"/>
          <p:nvPr/>
        </p:nvSpPr>
        <p:spPr>
          <a:xfrm>
            <a:off x="1143002" y="1499711"/>
            <a:ext cx="6858000" cy="2073021"/>
          </a:xfrm>
          <a:prstGeom prst="rect">
            <a:avLst/>
          </a:prstGeom>
        </p:spPr>
        <p:txBody>
          <a:bodyPr spcFirstLastPara="1" vert="horz" lIns="91440" tIns="45720" rIns="91440" bIns="45720" rtlCol="0" anchor="ctr" anchorCtr="0">
            <a:normAutofit/>
          </a:bodyPr>
          <a:lstStyle/>
          <a:p>
            <a:pPr lvl="0" algn="ctr" defTabSz="914400">
              <a:lnSpc>
                <a:spcPct val="90000"/>
              </a:lnSpc>
              <a:spcBef>
                <a:spcPct val="0"/>
              </a:spcBef>
              <a:spcAft>
                <a:spcPts val="600"/>
              </a:spcAft>
            </a:pPr>
            <a:r>
              <a:rPr lang="en-US" sz="5000" b="1" kern="1200" dirty="0">
                <a:solidFill>
                  <a:schemeClr val="tx1"/>
                </a:solidFill>
                <a:latin typeface="+mj-lt"/>
                <a:ea typeface="+mj-ea"/>
                <a:cs typeface="+mj-cs"/>
                <a:sym typeface="Signika"/>
              </a:rPr>
              <a:t>MANAGEMENT AND COMMUNICATION SKILLS</a:t>
            </a:r>
          </a:p>
        </p:txBody>
      </p:sp>
      <p:sp>
        <p:nvSpPr>
          <p:cNvPr id="68" name="Google Shape;68;p15"/>
          <p:cNvSpPr txBox="1"/>
          <p:nvPr/>
        </p:nvSpPr>
        <p:spPr>
          <a:xfrm>
            <a:off x="1475184" y="4233862"/>
            <a:ext cx="6193632" cy="473869"/>
          </a:xfrm>
          <a:prstGeom prst="rect">
            <a:avLst/>
          </a:prstGeom>
        </p:spPr>
        <p:txBody>
          <a:bodyPr spcFirstLastPara="1" vert="horz" lIns="91440" tIns="45720" rIns="91440" bIns="45720" rtlCol="0" anchor="ctr" anchorCtr="0">
            <a:normAutofit/>
          </a:bodyPr>
          <a:lstStyle/>
          <a:p>
            <a:pPr lvl="0" algn="ctr" defTabSz="914400">
              <a:lnSpc>
                <a:spcPct val="90000"/>
              </a:lnSpc>
              <a:spcBef>
                <a:spcPts val="1000"/>
              </a:spcBef>
              <a:buClr>
                <a:schemeClr val="dk1"/>
              </a:buClr>
              <a:buSzPts val="1100"/>
            </a:pPr>
            <a:r>
              <a:rPr lang="en-US" kern="1200">
                <a:solidFill>
                  <a:schemeClr val="tx1"/>
                </a:solidFill>
                <a:latin typeface="+mn-lt"/>
                <a:ea typeface="+mn-ea"/>
                <a:cs typeface="+mn-cs"/>
                <a:sym typeface="Maven Pro"/>
              </a:rPr>
              <a:t>INTRODUCTION TO THE COURSE</a:t>
            </a:r>
          </a:p>
        </p:txBody>
      </p:sp>
      <p:sp>
        <p:nvSpPr>
          <p:cNvPr id="6" name="Footer Placeholder 5">
            <a:extLst>
              <a:ext uri="{FF2B5EF4-FFF2-40B4-BE49-F238E27FC236}">
                <a16:creationId xmlns:a16="http://schemas.microsoft.com/office/drawing/2014/main" id="{9904D1A9-0D10-49E5-725B-2AC5191F2CB4}"/>
              </a:ext>
            </a:extLst>
          </p:cNvPr>
          <p:cNvSpPr>
            <a:spLocks noGrp="1"/>
          </p:cNvSpPr>
          <p:nvPr>
            <p:ph type="ftr" sz="quarter" idx="11"/>
          </p:nvPr>
        </p:nvSpPr>
        <p:spPr/>
        <p:txBody>
          <a:bodyPr/>
          <a:lstStyle/>
          <a:p>
            <a:r>
              <a:rPr lang="en-US" dirty="0"/>
              <a:t>Board of Studies Operations</a:t>
            </a:r>
          </a:p>
        </p:txBody>
      </p:sp>
      <p:sp>
        <p:nvSpPr>
          <p:cNvPr id="5" name="Slide Number Placeholder 4">
            <a:extLst>
              <a:ext uri="{FF2B5EF4-FFF2-40B4-BE49-F238E27FC236}">
                <a16:creationId xmlns:a16="http://schemas.microsoft.com/office/drawing/2014/main" id="{2243F677-B7BB-C046-71D7-293F21F7E0D1}"/>
              </a:ext>
            </a:extLst>
          </p:cNvPr>
          <p:cNvSpPr>
            <a:spLocks noGrp="1"/>
          </p:cNvSpPr>
          <p:nvPr>
            <p:ph type="sldNum" sz="quarter" idx="12"/>
          </p:nvPr>
        </p:nvSpPr>
        <p:spPr>
          <a:xfrm>
            <a:off x="7866764" y="4767262"/>
            <a:ext cx="951613" cy="273844"/>
          </a:xfrm>
        </p:spPr>
        <p:txBody>
          <a:bodyPr vert="horz" lIns="91440" tIns="45720" rIns="91440" bIns="45720" rtlCol="0" anchor="ctr">
            <a:normAutofit/>
          </a:bodyPr>
          <a:lstStyle/>
          <a:p>
            <a:pPr lvl="0" indent="0" defTabSz="914400">
              <a:lnSpc>
                <a:spcPct val="90000"/>
              </a:lnSpc>
              <a:spcBef>
                <a:spcPts val="0"/>
              </a:spcBef>
              <a:spcAft>
                <a:spcPts val="600"/>
              </a:spcAft>
              <a:buNone/>
            </a:pPr>
            <a:fld id="{00000000-1234-1234-1234-123412341234}" type="slidenum">
              <a:rPr lang="en-US" sz="1200">
                <a:solidFill>
                  <a:schemeClr val="tx1">
                    <a:lumMod val="50000"/>
                    <a:lumOff val="50000"/>
                  </a:schemeClr>
                </a:solidFill>
              </a:rPr>
              <a:pPr lvl="0" indent="0" defTabSz="914400">
                <a:lnSpc>
                  <a:spcPct val="90000"/>
                </a:lnSpc>
                <a:spcBef>
                  <a:spcPts val="0"/>
                </a:spcBef>
                <a:spcAft>
                  <a:spcPts val="600"/>
                </a:spcAft>
                <a:buNone/>
              </a:pPr>
              <a:t>1</a:t>
            </a:fld>
            <a:endParaRPr lang="en-US" sz="1200">
              <a:solidFill>
                <a:schemeClr val="tx1">
                  <a:lumMod val="50000"/>
                  <a:lumOff val="50000"/>
                </a:schemeClr>
              </a:solidFill>
            </a:endParaRPr>
          </a:p>
        </p:txBody>
      </p:sp>
      <p:pic>
        <p:nvPicPr>
          <p:cNvPr id="3" name="Picture 2">
            <a:extLst>
              <a:ext uri="{FF2B5EF4-FFF2-40B4-BE49-F238E27FC236}">
                <a16:creationId xmlns:a16="http://schemas.microsoft.com/office/drawing/2014/main" id="{0127941E-47F7-6E6A-59D0-E8527C9D0B44}"/>
              </a:ext>
            </a:extLst>
          </p:cNvPr>
          <p:cNvPicPr>
            <a:picLocks noChangeAspect="1"/>
          </p:cNvPicPr>
          <p:nvPr/>
        </p:nvPicPr>
        <p:blipFill>
          <a:blip r:embed="rId3"/>
          <a:stretch>
            <a:fillRect/>
          </a:stretch>
        </p:blipFill>
        <p:spPr>
          <a:xfrm>
            <a:off x="7805308" y="1"/>
            <a:ext cx="1338691" cy="108802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4CC637D7-8EFE-1F40-7219-383B4075CC0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a:t>
            </a:fld>
            <a:endParaRPr lang="en"/>
          </a:p>
        </p:txBody>
      </p:sp>
      <p:sp>
        <p:nvSpPr>
          <p:cNvPr id="8" name="Footer Placeholder 7">
            <a:extLst>
              <a:ext uri="{FF2B5EF4-FFF2-40B4-BE49-F238E27FC236}">
                <a16:creationId xmlns:a16="http://schemas.microsoft.com/office/drawing/2014/main" id="{3D5CB47C-5927-56E6-9789-DABFC006A37D}"/>
              </a:ext>
            </a:extLst>
          </p:cNvPr>
          <p:cNvSpPr>
            <a:spLocks noGrp="1"/>
          </p:cNvSpPr>
          <p:nvPr>
            <p:ph type="ftr" sz="quarter" idx="11"/>
          </p:nvPr>
        </p:nvSpPr>
        <p:spPr/>
        <p:txBody>
          <a:bodyPr/>
          <a:lstStyle/>
          <a:p>
            <a:r>
              <a:rPr lang="en-US" dirty="0"/>
              <a:t>Board of Studies Operations</a:t>
            </a:r>
          </a:p>
        </p:txBody>
      </p:sp>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531783" y="966959"/>
            <a:ext cx="7940675" cy="573088"/>
          </a:xfrm>
          <a:prstGeom prst="rect">
            <a:avLst/>
          </a:prstGeom>
        </p:spPr>
        <p:txBody>
          <a:bodyPr>
            <a:normAutofit/>
          </a:bodyPr>
          <a:lstStyle/>
          <a:p>
            <a:r>
              <a:rPr lang="en-US" sz="2800" dirty="0">
                <a:latin typeface="Signika" panose="020B0604020202020204" charset="0"/>
              </a:rPr>
              <a:t>Activity – ICE BREAKER</a:t>
            </a:r>
            <a:endParaRPr lang="en-IN" sz="2800" dirty="0">
              <a:latin typeface="Signika" panose="020B0604020202020204" charset="0"/>
            </a:endParaRP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815904" y="1605606"/>
            <a:ext cx="7512191" cy="2457450"/>
          </a:xfrm>
          <a:prstGeom prst="rect">
            <a:avLst/>
          </a:prstGeom>
        </p:spPr>
        <p:txBody>
          <a:bodyPr>
            <a:normAutofit/>
          </a:bodyPr>
          <a:lstStyle/>
          <a:p>
            <a:pPr marL="0" indent="0">
              <a:buNone/>
            </a:pPr>
            <a:r>
              <a:rPr lang="en-US" sz="1600" dirty="0">
                <a:latin typeface="Signika" panose="020B0604020202020204" charset="0"/>
              </a:rPr>
              <a:t>Two-Minute Interviews: Participants are requested to form pairs. Two minutes should be given to each person to interview his/ her partner, asking questions like, “What’s your </a:t>
            </a:r>
            <a:r>
              <a:rPr lang="en-US" sz="1600" dirty="0" err="1">
                <a:latin typeface="Signika" panose="020B0604020202020204" charset="0"/>
              </a:rPr>
              <a:t>favourite</a:t>
            </a:r>
            <a:r>
              <a:rPr lang="en-US" sz="1600" dirty="0">
                <a:latin typeface="Signika" panose="020B0604020202020204" charset="0"/>
              </a:rPr>
              <a:t> hobby?” </a:t>
            </a:r>
          </a:p>
          <a:p>
            <a:pPr marL="0" indent="0">
              <a:buNone/>
            </a:pPr>
            <a:endParaRPr lang="en-US" sz="1600" dirty="0">
              <a:latin typeface="Signika" panose="020B0604020202020204" charset="0"/>
            </a:endParaRPr>
          </a:p>
          <a:p>
            <a:pPr marL="0" indent="0">
              <a:buNone/>
            </a:pPr>
            <a:r>
              <a:rPr lang="en-US" sz="1600" dirty="0">
                <a:latin typeface="Signika" panose="020B0604020202020204" charset="0"/>
              </a:rPr>
              <a:t>Or</a:t>
            </a:r>
          </a:p>
          <a:p>
            <a:pPr marL="0" indent="0">
              <a:buNone/>
            </a:pPr>
            <a:endParaRPr lang="en-US" sz="1600" dirty="0">
              <a:latin typeface="Signika" panose="020B0604020202020204" charset="0"/>
            </a:endParaRPr>
          </a:p>
          <a:p>
            <a:pPr marL="0" indent="0">
              <a:buNone/>
            </a:pPr>
            <a:r>
              <a:rPr lang="en-US" sz="1600" dirty="0">
                <a:latin typeface="Signika" panose="020B0604020202020204" charset="0"/>
              </a:rPr>
              <a:t> “What’s an interesting fact about you?” </a:t>
            </a:r>
          </a:p>
          <a:p>
            <a:pPr marL="0" indent="0">
              <a:buNone/>
            </a:pPr>
            <a:r>
              <a:rPr lang="en-US" sz="1600" dirty="0">
                <a:latin typeface="Signika" panose="020B0604020202020204" charset="0"/>
              </a:rPr>
              <a:t>Afterward, each student need to introduce his/ her partner to the group</a:t>
            </a:r>
            <a:endParaRPr lang="en-IN" sz="1600" dirty="0">
              <a:latin typeface="Signika" panose="020B0604020202020204" charset="0"/>
            </a:endParaRPr>
          </a:p>
        </p:txBody>
      </p:sp>
    </p:spTree>
    <p:extLst>
      <p:ext uri="{BB962C8B-B14F-4D97-AF65-F5344CB8AC3E}">
        <p14:creationId xmlns:p14="http://schemas.microsoft.com/office/powerpoint/2010/main" val="20604646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4B2A6A3F-1B49-8A3C-45A1-D998EB8DAFE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a:t>
            </a:fld>
            <a:endParaRPr lang="en"/>
          </a:p>
        </p:txBody>
      </p:sp>
      <p:sp>
        <p:nvSpPr>
          <p:cNvPr id="6" name="Footer Placeholder 5">
            <a:extLst>
              <a:ext uri="{FF2B5EF4-FFF2-40B4-BE49-F238E27FC236}">
                <a16:creationId xmlns:a16="http://schemas.microsoft.com/office/drawing/2014/main" id="{605DBB99-433E-C99F-1786-8F988751E747}"/>
              </a:ext>
            </a:extLst>
          </p:cNvPr>
          <p:cNvSpPr>
            <a:spLocks noGrp="1"/>
          </p:cNvSpPr>
          <p:nvPr>
            <p:ph type="ftr" sz="quarter" idx="11"/>
          </p:nvPr>
        </p:nvSpPr>
        <p:spPr/>
        <p:txBody>
          <a:bodyPr/>
          <a:lstStyle/>
          <a:p>
            <a:r>
              <a:rPr lang="en-US" dirty="0"/>
              <a:t>Board of Studies Operations</a:t>
            </a:r>
          </a:p>
        </p:txBody>
      </p:sp>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1203325" y="953832"/>
            <a:ext cx="7940675" cy="573088"/>
          </a:xfrm>
          <a:prstGeom prst="rect">
            <a:avLst/>
          </a:prstGeom>
        </p:spPr>
        <p:txBody>
          <a:bodyPr>
            <a:normAutofit/>
          </a:bodyPr>
          <a:lstStyle/>
          <a:p>
            <a:r>
              <a:rPr lang="en-US" sz="2800" dirty="0">
                <a:latin typeface="Signika" panose="020B0604020202020204" charset="0"/>
              </a:rPr>
              <a:t>Activity – ICE BREAKER</a:t>
            </a:r>
            <a:endParaRPr lang="en-IN" sz="2800" dirty="0">
              <a:latin typeface="Signika" panose="020B0604020202020204" charset="0"/>
            </a:endParaRP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1203325" y="1711177"/>
            <a:ext cx="7558710" cy="2010438"/>
          </a:xfrm>
          <a:prstGeom prst="rect">
            <a:avLst/>
          </a:prstGeom>
        </p:spPr>
        <p:txBody>
          <a:bodyPr>
            <a:normAutofit/>
          </a:bodyPr>
          <a:lstStyle/>
          <a:p>
            <a:pPr marL="0" indent="0">
              <a:buNone/>
            </a:pPr>
            <a:r>
              <a:rPr lang="en-US" sz="1600" dirty="0">
                <a:latin typeface="Signika" panose="020B0604020202020204" charset="0"/>
              </a:rPr>
              <a:t>Group Storytelling</a:t>
            </a:r>
          </a:p>
          <a:p>
            <a:pPr marL="0" indent="0">
              <a:buNone/>
            </a:pPr>
            <a:r>
              <a:rPr lang="en-US" sz="1600" dirty="0">
                <a:latin typeface="Signika" panose="020B0604020202020204" charset="0"/>
              </a:rPr>
              <a:t>One person from the group begins a story with a sentence and each participant is requested to contribute one sentence to continue the narrative. The target is to make an interesting story at the end of the story telling cycle. </a:t>
            </a:r>
          </a:p>
          <a:p>
            <a:pPr marL="0" indent="0">
              <a:buNone/>
            </a:pPr>
            <a:r>
              <a:rPr lang="en-US" sz="1600" dirty="0">
                <a:latin typeface="Signika" panose="020B0604020202020204" charset="0"/>
              </a:rPr>
              <a:t>This collaborative storytelling activity encourages creativity and communication.</a:t>
            </a:r>
            <a:endParaRPr lang="en-IN" sz="1600" dirty="0">
              <a:latin typeface="Signika" panose="020B0604020202020204" charset="0"/>
            </a:endParaRPr>
          </a:p>
        </p:txBody>
      </p:sp>
    </p:spTree>
    <p:extLst>
      <p:ext uri="{BB962C8B-B14F-4D97-AF65-F5344CB8AC3E}">
        <p14:creationId xmlns:p14="http://schemas.microsoft.com/office/powerpoint/2010/main" val="9341601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435366C-E3DF-EA6D-2BAC-7B2959BDCE0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a:t>
            </a:fld>
            <a:endParaRPr lang="en"/>
          </a:p>
        </p:txBody>
      </p:sp>
      <p:sp>
        <p:nvSpPr>
          <p:cNvPr id="6" name="Footer Placeholder 5">
            <a:extLst>
              <a:ext uri="{FF2B5EF4-FFF2-40B4-BE49-F238E27FC236}">
                <a16:creationId xmlns:a16="http://schemas.microsoft.com/office/drawing/2014/main" id="{6AAA756E-97D7-8E0A-1453-C3F586F9D695}"/>
              </a:ext>
            </a:extLst>
          </p:cNvPr>
          <p:cNvSpPr>
            <a:spLocks noGrp="1"/>
          </p:cNvSpPr>
          <p:nvPr>
            <p:ph type="ftr" sz="quarter" idx="11"/>
          </p:nvPr>
        </p:nvSpPr>
        <p:spPr/>
        <p:txBody>
          <a:bodyPr/>
          <a:lstStyle/>
          <a:p>
            <a:r>
              <a:rPr lang="en-US"/>
              <a:t>Board of Studies Operations</a:t>
            </a:r>
            <a:endParaRPr lang="en-US" dirty="0"/>
          </a:p>
        </p:txBody>
      </p:sp>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806133" y="836623"/>
            <a:ext cx="7940675" cy="571500"/>
          </a:xfrm>
          <a:prstGeom prst="rect">
            <a:avLst/>
          </a:prstGeom>
        </p:spPr>
        <p:txBody>
          <a:bodyPr>
            <a:normAutofit/>
          </a:bodyPr>
          <a:lstStyle/>
          <a:p>
            <a:r>
              <a:rPr lang="en-US" dirty="0">
                <a:latin typeface="Signika" panose="020B0604020202020204" charset="0"/>
              </a:rPr>
              <a:t>Debrief</a:t>
            </a:r>
            <a:endParaRPr lang="en-IN" dirty="0">
              <a:latin typeface="Signika" panose="020B0604020202020204" charset="0"/>
            </a:endParaRP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806133" y="1501014"/>
            <a:ext cx="7940675" cy="3416300"/>
          </a:xfrm>
          <a:prstGeom prst="rect">
            <a:avLst/>
          </a:prstGeom>
        </p:spPr>
        <p:txBody>
          <a:bodyPr>
            <a:normAutofit/>
          </a:bodyPr>
          <a:lstStyle/>
          <a:p>
            <a:pPr marL="0" indent="0">
              <a:buNone/>
            </a:pPr>
            <a:r>
              <a:rPr lang="en-US" sz="1600" b="1" dirty="0">
                <a:latin typeface="Signika" panose="020B0604020202020204" charset="0"/>
              </a:rPr>
              <a:t>Reflection on the Ice-Breaker Activity:</a:t>
            </a:r>
            <a:r>
              <a:rPr lang="en-US" sz="1600" dirty="0">
                <a:latin typeface="Signika" panose="020B0604020202020204" charset="0"/>
              </a:rPr>
              <a:t> Each participant is asked to share his/her thoughts on the ice-breaker activity. Share how it felt to participate, initial hesitations (if any), and the overall experience.</a:t>
            </a:r>
          </a:p>
          <a:p>
            <a:pPr marL="0" indent="0">
              <a:buNone/>
            </a:pPr>
            <a:endParaRPr lang="en-US" sz="1600" dirty="0">
              <a:latin typeface="Signika" panose="020B0604020202020204" charset="0"/>
            </a:endParaRPr>
          </a:p>
          <a:p>
            <a:pPr marL="0" indent="0">
              <a:buNone/>
            </a:pPr>
            <a:r>
              <a:rPr lang="en-US" sz="1600" b="1" dirty="0">
                <a:latin typeface="Signika" panose="020B0604020202020204" charset="0"/>
              </a:rPr>
              <a:t>Relate to Management Concepts:</a:t>
            </a:r>
            <a:r>
              <a:rPr lang="en-US" sz="1600" dirty="0">
                <a:latin typeface="Signika" panose="020B0604020202020204" charset="0"/>
              </a:rPr>
              <a:t> Connect the ice-breaker to management concepts or skills that are relevant to the current course. One may relate it to networking, team building, or interpersonal skills. Let participants brainstorm and share insights on how effective communication, active listening, and forming quick connections relate to management practices.</a:t>
            </a:r>
            <a:endParaRPr lang="en-IN" sz="1600" dirty="0">
              <a:latin typeface="Signika" panose="020B0604020202020204" charset="0"/>
            </a:endParaRPr>
          </a:p>
        </p:txBody>
      </p:sp>
    </p:spTree>
    <p:extLst>
      <p:ext uri="{BB962C8B-B14F-4D97-AF65-F5344CB8AC3E}">
        <p14:creationId xmlns:p14="http://schemas.microsoft.com/office/powerpoint/2010/main" val="11297672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p:nvPr/>
        </p:nvSpPr>
        <p:spPr>
          <a:xfrm>
            <a:off x="266210" y="936000"/>
            <a:ext cx="6737243" cy="432174"/>
          </a:xfrm>
          <a:prstGeom prst="rect">
            <a:avLst/>
          </a:prstGeom>
          <a:noFill/>
          <a:ln>
            <a:noFill/>
          </a:ln>
        </p:spPr>
        <p:txBody>
          <a:bodyPr spcFirstLastPara="1" wrap="square" lIns="91425" tIns="91425" rIns="91425" bIns="91425" anchor="b" anchorCtr="0">
            <a:noAutofit/>
          </a:bodyPr>
          <a:lstStyle/>
          <a:p>
            <a:pPr lvl="0"/>
            <a:r>
              <a:rPr lang="en-US" sz="2000" dirty="0">
                <a:latin typeface="Signika"/>
                <a:ea typeface="Signika"/>
                <a:cs typeface="Signika"/>
                <a:sym typeface="Signika"/>
              </a:rPr>
              <a:t>FOCUS AREAS </a:t>
            </a:r>
            <a:endParaRPr sz="2000" dirty="0">
              <a:latin typeface="Signika"/>
              <a:ea typeface="Signika"/>
              <a:cs typeface="Signika"/>
              <a:sym typeface="Signika"/>
            </a:endParaRPr>
          </a:p>
        </p:txBody>
      </p:sp>
      <p:sp>
        <p:nvSpPr>
          <p:cNvPr id="80" name="Google Shape;80;p17"/>
          <p:cNvSpPr txBox="1"/>
          <p:nvPr/>
        </p:nvSpPr>
        <p:spPr>
          <a:xfrm>
            <a:off x="514800" y="936000"/>
            <a:ext cx="8110800" cy="39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graphicFrame>
        <p:nvGraphicFramePr>
          <p:cNvPr id="2" name="Diagram 1">
            <a:extLst>
              <a:ext uri="{FF2B5EF4-FFF2-40B4-BE49-F238E27FC236}">
                <a16:creationId xmlns:a16="http://schemas.microsoft.com/office/drawing/2014/main" id="{AA364509-A64B-4F9F-A20C-5C0CB5A2F2BD}"/>
              </a:ext>
            </a:extLst>
          </p:cNvPr>
          <p:cNvGraphicFramePr/>
          <p:nvPr>
            <p:extLst>
              <p:ext uri="{D42A27DB-BD31-4B8C-83A1-F6EECF244321}">
                <p14:modId xmlns:p14="http://schemas.microsoft.com/office/powerpoint/2010/main" val="879930429"/>
              </p:ext>
            </p:extLst>
          </p:nvPr>
        </p:nvGraphicFramePr>
        <p:xfrm>
          <a:off x="1376609" y="844003"/>
          <a:ext cx="6737243" cy="38638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Footer Placeholder 4">
            <a:extLst>
              <a:ext uri="{FF2B5EF4-FFF2-40B4-BE49-F238E27FC236}">
                <a16:creationId xmlns:a16="http://schemas.microsoft.com/office/drawing/2014/main" id="{B0C2DDC6-9C5F-718B-A258-A27DEDAE3A94}"/>
              </a:ext>
            </a:extLst>
          </p:cNvPr>
          <p:cNvSpPr>
            <a:spLocks noGrp="1"/>
          </p:cNvSpPr>
          <p:nvPr>
            <p:ph type="ftr" sz="quarter" idx="11"/>
          </p:nvPr>
        </p:nvSpPr>
        <p:spPr/>
        <p:txBody>
          <a:bodyPr/>
          <a:lstStyle/>
          <a:p>
            <a:r>
              <a:rPr lang="en-US"/>
              <a:t>Board of Studies Operations</a:t>
            </a:r>
            <a:endParaRPr lang="en-US" dirty="0"/>
          </a:p>
        </p:txBody>
      </p:sp>
      <p:sp>
        <p:nvSpPr>
          <p:cNvPr id="4" name="Slide Number Placeholder 3">
            <a:extLst>
              <a:ext uri="{FF2B5EF4-FFF2-40B4-BE49-F238E27FC236}">
                <a16:creationId xmlns:a16="http://schemas.microsoft.com/office/drawing/2014/main" id="{0510F4A6-13D4-F776-5067-98758722BCD2}"/>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5</a:t>
            </a:fld>
            <a:endParaRPr lang="en"/>
          </a:p>
        </p:txBody>
      </p:sp>
    </p:spTree>
    <p:extLst>
      <p:ext uri="{BB962C8B-B14F-4D97-AF65-F5344CB8AC3E}">
        <p14:creationId xmlns:p14="http://schemas.microsoft.com/office/powerpoint/2010/main" val="22678355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43B706F-09AC-49AA-850C-657AA4B9B561}"/>
              </a:ext>
            </a:extLst>
          </p:cNvPr>
          <p:cNvSpPr txBox="1"/>
          <p:nvPr/>
        </p:nvSpPr>
        <p:spPr>
          <a:xfrm>
            <a:off x="1143002" y="1499711"/>
            <a:ext cx="6858000" cy="2073021"/>
          </a:xfrm>
          <a:prstGeom prst="rect">
            <a:avLst/>
          </a:prstGeom>
        </p:spPr>
        <p:txBody>
          <a:bodyPr vert="horz" lIns="91440" tIns="45720" rIns="91440" bIns="45720" rtlCol="0" anchor="ctr">
            <a:normAutofit/>
          </a:bodyPr>
          <a:lstStyle/>
          <a:p>
            <a:pPr algn="ctr" defTabSz="914400">
              <a:lnSpc>
                <a:spcPct val="90000"/>
              </a:lnSpc>
              <a:spcBef>
                <a:spcPct val="0"/>
              </a:spcBef>
              <a:spcAft>
                <a:spcPts val="600"/>
              </a:spcAft>
            </a:pPr>
            <a:r>
              <a:rPr lang="en-US" sz="5400" b="1" kern="1200">
                <a:solidFill>
                  <a:schemeClr val="tx1"/>
                </a:solidFill>
                <a:latin typeface="+mj-lt"/>
                <a:ea typeface="+mj-ea"/>
                <a:cs typeface="+mj-cs"/>
              </a:rPr>
              <a:t>THANK YOU</a:t>
            </a:r>
          </a:p>
        </p:txBody>
      </p:sp>
      <p:sp>
        <p:nvSpPr>
          <p:cNvPr id="6" name="Footer Placeholder 5">
            <a:extLst>
              <a:ext uri="{FF2B5EF4-FFF2-40B4-BE49-F238E27FC236}">
                <a16:creationId xmlns:a16="http://schemas.microsoft.com/office/drawing/2014/main" id="{A3280914-3AB5-6984-655D-78FCD005BA8F}"/>
              </a:ext>
            </a:extLst>
          </p:cNvPr>
          <p:cNvSpPr>
            <a:spLocks noGrp="1"/>
          </p:cNvSpPr>
          <p:nvPr>
            <p:ph type="ftr" sz="quarter" idx="11"/>
          </p:nvPr>
        </p:nvSpPr>
        <p:spPr/>
        <p:txBody>
          <a:bodyPr/>
          <a:lstStyle/>
          <a:p>
            <a:r>
              <a:rPr lang="en-US"/>
              <a:t>Board of Studies Operations</a:t>
            </a:r>
            <a:endParaRPr lang="en-US" dirty="0"/>
          </a:p>
        </p:txBody>
      </p:sp>
      <p:sp>
        <p:nvSpPr>
          <p:cNvPr id="4" name="Slide Number Placeholder 3">
            <a:extLst>
              <a:ext uri="{FF2B5EF4-FFF2-40B4-BE49-F238E27FC236}">
                <a16:creationId xmlns:a16="http://schemas.microsoft.com/office/drawing/2014/main" id="{81626B9D-14F7-4FEF-9EE7-E0C263B7D9E8}"/>
              </a:ext>
            </a:extLst>
          </p:cNvPr>
          <p:cNvSpPr>
            <a:spLocks noGrp="1"/>
          </p:cNvSpPr>
          <p:nvPr>
            <p:ph type="sldNum" sz="quarter" idx="12"/>
          </p:nvPr>
        </p:nvSpPr>
        <p:spPr>
          <a:xfrm>
            <a:off x="7866764" y="4767262"/>
            <a:ext cx="951613" cy="273844"/>
          </a:xfrm>
        </p:spPr>
        <p:txBody>
          <a:bodyPr vert="horz" lIns="91440" tIns="45720" rIns="91440" bIns="45720" rtlCol="0" anchor="ctr">
            <a:normAutofit/>
          </a:bodyPr>
          <a:lstStyle/>
          <a:p>
            <a:pPr lvl="0" indent="0" defTabSz="914400">
              <a:lnSpc>
                <a:spcPct val="90000"/>
              </a:lnSpc>
              <a:spcBef>
                <a:spcPts val="0"/>
              </a:spcBef>
              <a:spcAft>
                <a:spcPts val="600"/>
              </a:spcAft>
              <a:buNone/>
            </a:pPr>
            <a:fld id="{00000000-1234-1234-1234-123412341234}" type="slidenum">
              <a:rPr lang="en-US" sz="1200">
                <a:solidFill>
                  <a:schemeClr val="tx1">
                    <a:lumMod val="50000"/>
                    <a:lumOff val="50000"/>
                  </a:schemeClr>
                </a:solidFill>
              </a:rPr>
              <a:pPr lvl="0" indent="0" defTabSz="914400">
                <a:lnSpc>
                  <a:spcPct val="90000"/>
                </a:lnSpc>
                <a:spcBef>
                  <a:spcPts val="0"/>
                </a:spcBef>
                <a:spcAft>
                  <a:spcPts val="600"/>
                </a:spcAft>
                <a:buNone/>
              </a:pPr>
              <a:t>6</a:t>
            </a:fld>
            <a:endParaRPr lang="en-US" sz="1200">
              <a:solidFill>
                <a:schemeClr val="tx1">
                  <a:lumMod val="50000"/>
                  <a:lumOff val="50000"/>
                </a:schemeClr>
              </a:solidFill>
            </a:endParaRPr>
          </a:p>
        </p:txBody>
      </p:sp>
      <p:pic>
        <p:nvPicPr>
          <p:cNvPr id="5" name="Picture 4">
            <a:extLst>
              <a:ext uri="{FF2B5EF4-FFF2-40B4-BE49-F238E27FC236}">
                <a16:creationId xmlns:a16="http://schemas.microsoft.com/office/drawing/2014/main" id="{E14EC915-7013-D842-47D0-2545FE9E980F}"/>
              </a:ext>
            </a:extLst>
          </p:cNvPr>
          <p:cNvPicPr>
            <a:picLocks noChangeAspect="1"/>
          </p:cNvPicPr>
          <p:nvPr/>
        </p:nvPicPr>
        <p:blipFill>
          <a:blip r:embed="rId2"/>
          <a:stretch>
            <a:fillRect/>
          </a:stretch>
        </p:blipFill>
        <p:spPr>
          <a:xfrm>
            <a:off x="8001002" y="0"/>
            <a:ext cx="1142997" cy="928970"/>
          </a:xfrm>
          <a:prstGeom prst="rect">
            <a:avLst/>
          </a:prstGeom>
        </p:spPr>
      </p:pic>
    </p:spTree>
    <p:extLst>
      <p:ext uri="{BB962C8B-B14F-4D97-AF65-F5344CB8AC3E}">
        <p14:creationId xmlns:p14="http://schemas.microsoft.com/office/powerpoint/2010/main" val="2599058008"/>
      </p:ext>
    </p:extLst>
  </p:cSld>
  <p:clrMapOvr>
    <a:masterClrMapping/>
  </p:clrMapOvr>
</p:sld>
</file>

<file path=ppt/theme/theme1.xml><?xml version="1.0" encoding="utf-8"?>
<a:theme xmlns:a="http://schemas.openxmlformats.org/drawingml/2006/main" name="Office 2013 - 2022 Theme">
  <a:themeElements>
    <a:clrScheme name="Office 2013 - 2022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2013 - 2022 Theme</Template>
  <TotalTime>439</TotalTime>
  <Words>285</Words>
  <Application>Microsoft Office PowerPoint</Application>
  <PresentationFormat>On-screen Show (16:9)</PresentationFormat>
  <Paragraphs>40</Paragraphs>
  <Slides>6</Slides>
  <Notes>2</Notes>
  <HiddenSlides>1</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Arial</vt:lpstr>
      <vt:lpstr>Calibri</vt:lpstr>
      <vt:lpstr>Signika</vt:lpstr>
      <vt:lpstr>Aptos</vt:lpstr>
      <vt:lpstr>Office 2013 - 2022 Theme</vt:lpstr>
      <vt:lpstr>PowerPoint Presentation</vt:lpstr>
      <vt:lpstr>Activity – ICE BREAKER</vt:lpstr>
      <vt:lpstr>Activity – ICE BREAKER</vt:lpstr>
      <vt:lpstr>Debrief</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ssebq3@icai.in</cp:lastModifiedBy>
  <cp:revision>80</cp:revision>
  <dcterms:modified xsi:type="dcterms:W3CDTF">2025-05-19T07:36:35Z</dcterms:modified>
</cp:coreProperties>
</file>