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4" r:id="rId3"/>
    <p:sldId id="257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83" r:id="rId19"/>
  </p:sldIdLst>
  <p:sldSz cx="9144000" cy="5143500" type="screen16x9"/>
  <p:notesSz cx="6858000" cy="9144000"/>
  <p:embeddedFontLst>
    <p:embeddedFont>
      <p:font typeface="Signika" panose="020B0604020202020204" charset="0"/>
      <p:regular r:id="rId22"/>
      <p:bold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05A363-28B5-45F9-809B-6B9EB40F60B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59049FA-AB0D-4581-9408-75B540296904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Educational Qualification</a:t>
          </a:r>
        </a:p>
      </dgm:t>
    </dgm:pt>
    <dgm:pt modelId="{0F6D1DC7-3D06-410B-9D18-54EFD8DC118D}" type="parTrans" cxnId="{628E7F48-95E3-4C3D-A789-45F6CF6A6B5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A9E21CC-FDB7-423B-B7AD-1E255FFEA1C7}" type="sibTrans" cxnId="{628E7F48-95E3-4C3D-A789-45F6CF6A6B5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3C39A51-2133-450D-9714-86A1A9D53E2B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Regulatory Compliance</a:t>
          </a:r>
        </a:p>
      </dgm:t>
    </dgm:pt>
    <dgm:pt modelId="{AFF4AB61-9C13-4F79-999F-C66FE54B3D38}" type="parTrans" cxnId="{A4BBBEA3-820B-4D19-B610-67E4EAA3CD9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B3FEFDC-933E-448E-B7AB-16ECF01250AC}" type="sibTrans" cxnId="{A4BBBEA3-820B-4D19-B610-67E4EAA3CD9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DA2B7AA-0668-49A2-9381-11792D645D0F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Ethical Standards</a:t>
          </a:r>
        </a:p>
      </dgm:t>
    </dgm:pt>
    <dgm:pt modelId="{07E87983-5809-4304-B4D2-97038D1FE457}" type="parTrans" cxnId="{8A4B0252-5F7F-4C0C-8483-C17AA569B27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8FE108B-C1C8-4D6B-A834-BB2B7BFF18B4}" type="sibTrans" cxnId="{8A4B0252-5F7F-4C0C-8483-C17AA569B27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E8F5702-39E9-43B5-BD5C-2F66807CBEA6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Experience and Expertise</a:t>
          </a:r>
        </a:p>
      </dgm:t>
    </dgm:pt>
    <dgm:pt modelId="{AABB70F3-3CB7-4384-A075-342150146165}" type="parTrans" cxnId="{A60F0A08-13AE-474D-BB78-8063B777BF8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216CCB7-12B3-4414-B905-F58B5F581039}" type="sibTrans" cxnId="{A60F0A08-13AE-474D-BB78-8063B777BF8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43BA9D3-1CF2-446B-9D6D-181D3234AC19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Continuing Professional Development</a:t>
          </a:r>
        </a:p>
      </dgm:t>
    </dgm:pt>
    <dgm:pt modelId="{9F63D70E-0871-4932-B055-B4B9919CB062}" type="parTrans" cxnId="{6B273652-A2DF-4816-9C17-D8B6F8CBE6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0625910-9C66-432F-91FC-92405871A731}" type="sibTrans" cxnId="{6B273652-A2DF-4816-9C17-D8B6F8CBE6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4EEE505-1E56-4BE3-993B-0B53C0C38824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Client Engagement</a:t>
          </a:r>
        </a:p>
      </dgm:t>
    </dgm:pt>
    <dgm:pt modelId="{107738F1-9EE1-4272-AADD-1D310BE59EEF}" type="parTrans" cxnId="{0A7DD269-F2B3-40AA-B340-E9FEE3C4814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66D01D2-50E6-4E2A-AE8B-8EF847205424}" type="sibTrans" cxnId="{0A7DD269-F2B3-40AA-B340-E9FEE3C4814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DBDAD87-17C3-4884-B3CB-B996DC1C67E1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Risk Management</a:t>
          </a:r>
        </a:p>
      </dgm:t>
    </dgm:pt>
    <dgm:pt modelId="{04FC7CAE-3EAF-4FCF-B928-126FCF1E31A8}" type="parTrans" cxnId="{196F3678-F83B-4182-9ACE-9FF86989F51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D59F232-35BF-4F74-B2E3-3065DAD99974}" type="sibTrans" cxnId="{196F3678-F83B-4182-9ACE-9FF86989F51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64B0219-D89C-4ED3-B31C-E547778A145D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Financial Analysis</a:t>
          </a:r>
        </a:p>
      </dgm:t>
    </dgm:pt>
    <dgm:pt modelId="{C0E4250B-3170-47AD-A05E-8FADE008FFFD}" type="parTrans" cxnId="{3B61A6A2-4930-4A55-AC71-2CB3DFAE19D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17124BC9-5170-496F-8E0F-FB3E1C68CE30}" type="sibTrans" cxnId="{3B61A6A2-4930-4A55-AC71-2CB3DFAE19DC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A17CCF1-5ACF-4FD6-8704-2D52B2774284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Auditing Skills</a:t>
          </a:r>
        </a:p>
      </dgm:t>
    </dgm:pt>
    <dgm:pt modelId="{8D02E7F6-947F-4B4E-8FB4-C0721FC6ED19}" type="parTrans" cxnId="{1F774868-DC1D-4361-B5E7-AA6CBF52771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B30A991-C90D-4A65-B43F-A88B3D4C2F47}" type="sibTrans" cxnId="{1F774868-DC1D-4361-B5E7-AA6CBF52771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1BAE9F1-E239-476B-A224-3F7D3BF13A66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Taxation Knowledge</a:t>
          </a:r>
        </a:p>
      </dgm:t>
    </dgm:pt>
    <dgm:pt modelId="{98148631-281D-4272-A5E4-822C0F879505}" type="parTrans" cxnId="{40EC191A-5407-4709-BDB8-EC0D3DCA226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28330DB-04CE-40B5-8F8B-FD6FD3B8F436}" type="sibTrans" cxnId="{40EC191A-5407-4709-BDB8-EC0D3DCA2269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068FA4A-96F7-4815-B9D5-51138A70AA7F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Financial Reporting</a:t>
          </a:r>
        </a:p>
      </dgm:t>
    </dgm:pt>
    <dgm:pt modelId="{5C6BE802-8C31-4673-BA43-2F5F3FC4907A}" type="parTrans" cxnId="{81E1EEE1-4F88-47F7-9DE3-A681EEFBFA9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A717B686-1EE6-4A0E-AA6E-F675B878E3C4}" type="sibTrans" cxnId="{81E1EEE1-4F88-47F7-9DE3-A681EEFBFA9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35494B6-0DBE-4E90-80C0-E010135C28CA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Professional Network</a:t>
          </a:r>
        </a:p>
      </dgm:t>
    </dgm:pt>
    <dgm:pt modelId="{D83C03BB-E63C-45E5-9D06-AA36FE5D78A0}" type="parTrans" cxnId="{4248376C-301F-4A79-BDD3-6DEF072BF8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33CD413-647E-4C94-8942-2F64AE193710}" type="sibTrans" cxnId="{4248376C-301F-4A79-BDD3-6DEF072BF8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A5E8FD0-E238-4B1B-A944-FF9761899A89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Critical Thinking</a:t>
          </a:r>
        </a:p>
      </dgm:t>
    </dgm:pt>
    <dgm:pt modelId="{9018C6A6-64B0-4624-9475-7DDBC5726F11}" type="parTrans" cxnId="{C5558108-D72A-45D6-BF40-353B0C7DD5C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993F7F9-AD43-4DC1-9A8E-54C8CB1A2ADD}" type="sibTrans" cxnId="{C5558108-D72A-45D6-BF40-353B0C7DD5C1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B353BE0-C337-44E9-8149-9DE0710315AA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Client Trust</a:t>
          </a:r>
        </a:p>
      </dgm:t>
    </dgm:pt>
    <dgm:pt modelId="{0937441F-0265-4B15-B911-3C0D76E0988C}" type="parTrans" cxnId="{B12E02B4-2188-48BD-BBBB-FCABF14A69B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01F110C-DE1D-4078-9C66-EB1B11F9FD9C}" type="sibTrans" cxnId="{B12E02B4-2188-48BD-BBBB-FCABF14A69B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115A0F1D-D0CD-4E47-B293-C44EAC4A5933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Communication Skills</a:t>
          </a:r>
        </a:p>
      </dgm:t>
    </dgm:pt>
    <dgm:pt modelId="{68FF6E0F-5369-43C8-AE9A-A3B5BAC0FD81}" type="parTrans" cxnId="{65A7BAF4-4129-4013-8C70-C1702A488A3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96BAD50-B5CA-4A87-8265-74A8F5A999E4}" type="sibTrans" cxnId="{65A7BAF4-4129-4013-8C70-C1702A488A3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E8C769EE-8E5D-4C7C-81AC-4C62A71BCB39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Strategic Planning</a:t>
          </a:r>
        </a:p>
      </dgm:t>
    </dgm:pt>
    <dgm:pt modelId="{6F50A7B5-862C-445D-990D-2D4CFE1C530B}" type="parTrans" cxnId="{4CC8AE98-C579-4973-A7D1-04E38A80279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AB5260B2-1AD5-44AD-BA0B-1E7842C8AE19}" type="sibTrans" cxnId="{4CC8AE98-C579-4973-A7D1-04E38A802797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D5AEB497-EBDF-460D-8A26-1D8BC2D28A6E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Use of Financial Software's</a:t>
          </a:r>
        </a:p>
      </dgm:t>
    </dgm:pt>
    <dgm:pt modelId="{08853712-D079-4AD6-BB95-4C06C77292F6}" type="parTrans" cxnId="{DFB3E4E6-4B3C-4446-B36E-654A96B1766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CC55779-2FB5-4849-AEE3-B30A38675312}" type="sibTrans" cxnId="{DFB3E4E6-4B3C-4446-B36E-654A96B1766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BFD4D90-2B3C-4BE4-BAFE-FE89AB95934E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Responsibility &amp; Accountability</a:t>
          </a:r>
        </a:p>
      </dgm:t>
    </dgm:pt>
    <dgm:pt modelId="{BC0CE9CF-9AF1-4C29-A3FC-68A162EB3DA6}" type="parTrans" cxnId="{47611D15-B639-4D45-87F8-797B4BFE2DD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248E152-61EF-4BA9-A4FB-BE6D7955F1EB}" type="sibTrans" cxnId="{47611D15-B639-4D45-87F8-797B4BFE2DD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B684D5E-D276-464B-BD14-F4B1C5B472ED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Dedication to Compliance</a:t>
          </a:r>
        </a:p>
      </dgm:t>
    </dgm:pt>
    <dgm:pt modelId="{8191289D-49E4-42F8-A829-2E9C03C69D12}" type="parTrans" cxnId="{154664E8-C668-45D8-80EE-E02967CD16E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F3C47B0-E040-417E-A09F-371FC10C2D4C}" type="sibTrans" cxnId="{154664E8-C668-45D8-80EE-E02967CD16E5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D86A3C8-0748-4723-873D-0FA6E3D5452B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Advisory Role</a:t>
          </a:r>
        </a:p>
      </dgm:t>
    </dgm:pt>
    <dgm:pt modelId="{AAE2EA4A-158A-4F58-A246-90DC5D0FC7FF}" type="parTrans" cxnId="{1B9F0637-B68A-4D4C-BE27-58B2D1A2516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5B3EBAC-401E-4B2A-845B-0ED4747554A7}" type="sibTrans" cxnId="{1B9F0637-B68A-4D4C-BE27-58B2D1A2516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15CDB4AF-BB86-4FF8-A37F-3EE945F098A4}" type="pres">
      <dgm:prSet presAssocID="{4805A363-28B5-45F9-809B-6B9EB40F60BB}" presName="diagram" presStyleCnt="0">
        <dgm:presLayoutVars>
          <dgm:dir/>
          <dgm:resizeHandles val="exact"/>
        </dgm:presLayoutVars>
      </dgm:prSet>
      <dgm:spPr/>
    </dgm:pt>
    <dgm:pt modelId="{96F5FA81-96A4-4CA9-8B50-9D37CB2635F6}" type="pres">
      <dgm:prSet presAssocID="{359049FA-AB0D-4581-9408-75B540296904}" presName="node" presStyleLbl="node1" presStyleIdx="0" presStyleCnt="20">
        <dgm:presLayoutVars>
          <dgm:bulletEnabled val="1"/>
        </dgm:presLayoutVars>
      </dgm:prSet>
      <dgm:spPr/>
    </dgm:pt>
    <dgm:pt modelId="{4288E829-B91F-4FF1-BDA8-A0190A913B37}" type="pres">
      <dgm:prSet presAssocID="{DA9E21CC-FDB7-423B-B7AD-1E255FFEA1C7}" presName="sibTrans" presStyleCnt="0"/>
      <dgm:spPr/>
    </dgm:pt>
    <dgm:pt modelId="{C6BCF255-45B7-4BFE-80B6-495726973551}" type="pres">
      <dgm:prSet presAssocID="{93C39A51-2133-450D-9714-86A1A9D53E2B}" presName="node" presStyleLbl="node1" presStyleIdx="1" presStyleCnt="20">
        <dgm:presLayoutVars>
          <dgm:bulletEnabled val="1"/>
        </dgm:presLayoutVars>
      </dgm:prSet>
      <dgm:spPr/>
    </dgm:pt>
    <dgm:pt modelId="{4097FEE2-72C2-4069-BC08-CA59DF0DA009}" type="pres">
      <dgm:prSet presAssocID="{3B3FEFDC-933E-448E-B7AB-16ECF01250AC}" presName="sibTrans" presStyleCnt="0"/>
      <dgm:spPr/>
    </dgm:pt>
    <dgm:pt modelId="{7820C8FB-B7CF-42DD-BF4E-B217DE1261FE}" type="pres">
      <dgm:prSet presAssocID="{5DA2B7AA-0668-49A2-9381-11792D645D0F}" presName="node" presStyleLbl="node1" presStyleIdx="2" presStyleCnt="20">
        <dgm:presLayoutVars>
          <dgm:bulletEnabled val="1"/>
        </dgm:presLayoutVars>
      </dgm:prSet>
      <dgm:spPr/>
    </dgm:pt>
    <dgm:pt modelId="{D6CDB167-2967-4C8F-AAFE-9CC8C207BEC0}" type="pres">
      <dgm:prSet presAssocID="{68FE108B-C1C8-4D6B-A834-BB2B7BFF18B4}" presName="sibTrans" presStyleCnt="0"/>
      <dgm:spPr/>
    </dgm:pt>
    <dgm:pt modelId="{27741FC4-81F4-4C93-BFC2-0FF56706FEEC}" type="pres">
      <dgm:prSet presAssocID="{9E8F5702-39E9-43B5-BD5C-2F66807CBEA6}" presName="node" presStyleLbl="node1" presStyleIdx="3" presStyleCnt="20">
        <dgm:presLayoutVars>
          <dgm:bulletEnabled val="1"/>
        </dgm:presLayoutVars>
      </dgm:prSet>
      <dgm:spPr/>
    </dgm:pt>
    <dgm:pt modelId="{F37872BA-5F98-44FC-8FF6-9A5CE69676AA}" type="pres">
      <dgm:prSet presAssocID="{5216CCB7-12B3-4414-B905-F58B5F581039}" presName="sibTrans" presStyleCnt="0"/>
      <dgm:spPr/>
    </dgm:pt>
    <dgm:pt modelId="{3C977AD2-1185-43AC-95D7-DA8683E46763}" type="pres">
      <dgm:prSet presAssocID="{243BA9D3-1CF2-446B-9D6D-181D3234AC19}" presName="node" presStyleLbl="node1" presStyleIdx="4" presStyleCnt="20">
        <dgm:presLayoutVars>
          <dgm:bulletEnabled val="1"/>
        </dgm:presLayoutVars>
      </dgm:prSet>
      <dgm:spPr/>
    </dgm:pt>
    <dgm:pt modelId="{C800614E-0FAA-4890-A4F0-A78D643C0C02}" type="pres">
      <dgm:prSet presAssocID="{70625910-9C66-432F-91FC-92405871A731}" presName="sibTrans" presStyleCnt="0"/>
      <dgm:spPr/>
    </dgm:pt>
    <dgm:pt modelId="{6F00DF16-9CA2-4275-BDD1-B6B93799C8EF}" type="pres">
      <dgm:prSet presAssocID="{34EEE505-1E56-4BE3-993B-0B53C0C38824}" presName="node" presStyleLbl="node1" presStyleIdx="5" presStyleCnt="20">
        <dgm:presLayoutVars>
          <dgm:bulletEnabled val="1"/>
        </dgm:presLayoutVars>
      </dgm:prSet>
      <dgm:spPr/>
    </dgm:pt>
    <dgm:pt modelId="{D7199A9F-FAFD-42F3-95AA-873AE32B5568}" type="pres">
      <dgm:prSet presAssocID="{D66D01D2-50E6-4E2A-AE8B-8EF847205424}" presName="sibTrans" presStyleCnt="0"/>
      <dgm:spPr/>
    </dgm:pt>
    <dgm:pt modelId="{50C66CD2-A7E7-4FB9-B5F8-1F468D9E8D25}" type="pres">
      <dgm:prSet presAssocID="{8DBDAD87-17C3-4884-B3CB-B996DC1C67E1}" presName="node" presStyleLbl="node1" presStyleIdx="6" presStyleCnt="20">
        <dgm:presLayoutVars>
          <dgm:bulletEnabled val="1"/>
        </dgm:presLayoutVars>
      </dgm:prSet>
      <dgm:spPr/>
    </dgm:pt>
    <dgm:pt modelId="{8BFA13CF-4522-431F-BA99-EB61571960A1}" type="pres">
      <dgm:prSet presAssocID="{5D59F232-35BF-4F74-B2E3-3065DAD99974}" presName="sibTrans" presStyleCnt="0"/>
      <dgm:spPr/>
    </dgm:pt>
    <dgm:pt modelId="{C11C33AC-250D-4DBE-ADB2-08BBF8B94728}" type="pres">
      <dgm:prSet presAssocID="{B64B0219-D89C-4ED3-B31C-E547778A145D}" presName="node" presStyleLbl="node1" presStyleIdx="7" presStyleCnt="20">
        <dgm:presLayoutVars>
          <dgm:bulletEnabled val="1"/>
        </dgm:presLayoutVars>
      </dgm:prSet>
      <dgm:spPr/>
    </dgm:pt>
    <dgm:pt modelId="{98990137-23A4-4845-B0CC-2E17D03FEF7A}" type="pres">
      <dgm:prSet presAssocID="{17124BC9-5170-496F-8E0F-FB3E1C68CE30}" presName="sibTrans" presStyleCnt="0"/>
      <dgm:spPr/>
    </dgm:pt>
    <dgm:pt modelId="{5FF4F62C-C8F6-434E-A228-C74ADAE60BE1}" type="pres">
      <dgm:prSet presAssocID="{0A17CCF1-5ACF-4FD6-8704-2D52B2774284}" presName="node" presStyleLbl="node1" presStyleIdx="8" presStyleCnt="20">
        <dgm:presLayoutVars>
          <dgm:bulletEnabled val="1"/>
        </dgm:presLayoutVars>
      </dgm:prSet>
      <dgm:spPr/>
    </dgm:pt>
    <dgm:pt modelId="{6D65834B-357F-4AE5-8F78-331C3CDDE681}" type="pres">
      <dgm:prSet presAssocID="{FB30A991-C90D-4A65-B43F-A88B3D4C2F47}" presName="sibTrans" presStyleCnt="0"/>
      <dgm:spPr/>
    </dgm:pt>
    <dgm:pt modelId="{0B43C461-7509-49D6-A804-B9445B92A4A3}" type="pres">
      <dgm:prSet presAssocID="{91BAE9F1-E239-476B-A224-3F7D3BF13A66}" presName="node" presStyleLbl="node1" presStyleIdx="9" presStyleCnt="20">
        <dgm:presLayoutVars>
          <dgm:bulletEnabled val="1"/>
        </dgm:presLayoutVars>
      </dgm:prSet>
      <dgm:spPr/>
    </dgm:pt>
    <dgm:pt modelId="{BB05156A-B240-4AA5-833F-95105BFAF835}" type="pres">
      <dgm:prSet presAssocID="{F28330DB-04CE-40B5-8F8B-FD6FD3B8F436}" presName="sibTrans" presStyleCnt="0"/>
      <dgm:spPr/>
    </dgm:pt>
    <dgm:pt modelId="{E144C995-D0EF-4A37-B249-6341328AEE0C}" type="pres">
      <dgm:prSet presAssocID="{F068FA4A-96F7-4815-B9D5-51138A70AA7F}" presName="node" presStyleLbl="node1" presStyleIdx="10" presStyleCnt="20">
        <dgm:presLayoutVars>
          <dgm:bulletEnabled val="1"/>
        </dgm:presLayoutVars>
      </dgm:prSet>
      <dgm:spPr/>
    </dgm:pt>
    <dgm:pt modelId="{01E3D151-25BF-4F57-92EF-197A35F51244}" type="pres">
      <dgm:prSet presAssocID="{A717B686-1EE6-4A0E-AA6E-F675B878E3C4}" presName="sibTrans" presStyleCnt="0"/>
      <dgm:spPr/>
    </dgm:pt>
    <dgm:pt modelId="{47FE5BBE-CAA1-4DA1-A930-933716DC982C}" type="pres">
      <dgm:prSet presAssocID="{035494B6-0DBE-4E90-80C0-E010135C28CA}" presName="node" presStyleLbl="node1" presStyleIdx="11" presStyleCnt="20">
        <dgm:presLayoutVars>
          <dgm:bulletEnabled val="1"/>
        </dgm:presLayoutVars>
      </dgm:prSet>
      <dgm:spPr/>
    </dgm:pt>
    <dgm:pt modelId="{88EA283E-A7DB-4173-A49C-412FA2407178}" type="pres">
      <dgm:prSet presAssocID="{933CD413-647E-4C94-8942-2F64AE193710}" presName="sibTrans" presStyleCnt="0"/>
      <dgm:spPr/>
    </dgm:pt>
    <dgm:pt modelId="{A0A2D82B-1BFD-4040-BAC3-BF78D0CA1EFC}" type="pres">
      <dgm:prSet presAssocID="{0A5E8FD0-E238-4B1B-A944-FF9761899A89}" presName="node" presStyleLbl="node1" presStyleIdx="12" presStyleCnt="20">
        <dgm:presLayoutVars>
          <dgm:bulletEnabled val="1"/>
        </dgm:presLayoutVars>
      </dgm:prSet>
      <dgm:spPr/>
    </dgm:pt>
    <dgm:pt modelId="{09710AC7-ABBB-497B-9CBF-D1653214ECA3}" type="pres">
      <dgm:prSet presAssocID="{C993F7F9-AD43-4DC1-9A8E-54C8CB1A2ADD}" presName="sibTrans" presStyleCnt="0"/>
      <dgm:spPr/>
    </dgm:pt>
    <dgm:pt modelId="{EE672BEB-65C1-4ADA-B34F-EFA40274B6CD}" type="pres">
      <dgm:prSet presAssocID="{4B353BE0-C337-44E9-8149-9DE0710315AA}" presName="node" presStyleLbl="node1" presStyleIdx="13" presStyleCnt="20">
        <dgm:presLayoutVars>
          <dgm:bulletEnabled val="1"/>
        </dgm:presLayoutVars>
      </dgm:prSet>
      <dgm:spPr/>
    </dgm:pt>
    <dgm:pt modelId="{A7F2DAEA-6F77-42DB-83ED-CD8A4C5132E3}" type="pres">
      <dgm:prSet presAssocID="{801F110C-DE1D-4078-9C66-EB1B11F9FD9C}" presName="sibTrans" presStyleCnt="0"/>
      <dgm:spPr/>
    </dgm:pt>
    <dgm:pt modelId="{9E078DB9-C237-40B3-A1DE-79F00110653C}" type="pres">
      <dgm:prSet presAssocID="{115A0F1D-D0CD-4E47-B293-C44EAC4A5933}" presName="node" presStyleLbl="node1" presStyleIdx="14" presStyleCnt="20">
        <dgm:presLayoutVars>
          <dgm:bulletEnabled val="1"/>
        </dgm:presLayoutVars>
      </dgm:prSet>
      <dgm:spPr/>
    </dgm:pt>
    <dgm:pt modelId="{735C53BA-09D5-4B7E-9512-F825C26FCCF2}" type="pres">
      <dgm:prSet presAssocID="{696BAD50-B5CA-4A87-8265-74A8F5A999E4}" presName="sibTrans" presStyleCnt="0"/>
      <dgm:spPr/>
    </dgm:pt>
    <dgm:pt modelId="{CA9DBF68-1091-472C-AF54-E812A500979B}" type="pres">
      <dgm:prSet presAssocID="{E8C769EE-8E5D-4C7C-81AC-4C62A71BCB39}" presName="node" presStyleLbl="node1" presStyleIdx="15" presStyleCnt="20">
        <dgm:presLayoutVars>
          <dgm:bulletEnabled val="1"/>
        </dgm:presLayoutVars>
      </dgm:prSet>
      <dgm:spPr/>
    </dgm:pt>
    <dgm:pt modelId="{49F5F577-E4F1-4FDD-B994-0F0A1A82F000}" type="pres">
      <dgm:prSet presAssocID="{AB5260B2-1AD5-44AD-BA0B-1E7842C8AE19}" presName="sibTrans" presStyleCnt="0"/>
      <dgm:spPr/>
    </dgm:pt>
    <dgm:pt modelId="{B6F2C8B3-849A-467A-81BB-88F4D18799AF}" type="pres">
      <dgm:prSet presAssocID="{D5AEB497-EBDF-460D-8A26-1D8BC2D28A6E}" presName="node" presStyleLbl="node1" presStyleIdx="16" presStyleCnt="20">
        <dgm:presLayoutVars>
          <dgm:bulletEnabled val="1"/>
        </dgm:presLayoutVars>
      </dgm:prSet>
      <dgm:spPr/>
    </dgm:pt>
    <dgm:pt modelId="{484B1B79-8E11-459D-9042-26DA96A6AD90}" type="pres">
      <dgm:prSet presAssocID="{FCC55779-2FB5-4849-AEE3-B30A38675312}" presName="sibTrans" presStyleCnt="0"/>
      <dgm:spPr/>
    </dgm:pt>
    <dgm:pt modelId="{FB9956C1-FC64-48ED-B21E-A3BFA0564C51}" type="pres">
      <dgm:prSet presAssocID="{CBFD4D90-2B3C-4BE4-BAFE-FE89AB95934E}" presName="node" presStyleLbl="node1" presStyleIdx="17" presStyleCnt="20">
        <dgm:presLayoutVars>
          <dgm:bulletEnabled val="1"/>
        </dgm:presLayoutVars>
      </dgm:prSet>
      <dgm:spPr/>
    </dgm:pt>
    <dgm:pt modelId="{085C20C4-4DD5-4E0F-9F89-C76300690A68}" type="pres">
      <dgm:prSet presAssocID="{3248E152-61EF-4BA9-A4FB-BE6D7955F1EB}" presName="sibTrans" presStyleCnt="0"/>
      <dgm:spPr/>
    </dgm:pt>
    <dgm:pt modelId="{C3D8F88B-D2E5-4C0B-B269-734AD41D093C}" type="pres">
      <dgm:prSet presAssocID="{BB684D5E-D276-464B-BD14-F4B1C5B472ED}" presName="node" presStyleLbl="node1" presStyleIdx="18" presStyleCnt="20">
        <dgm:presLayoutVars>
          <dgm:bulletEnabled val="1"/>
        </dgm:presLayoutVars>
      </dgm:prSet>
      <dgm:spPr/>
    </dgm:pt>
    <dgm:pt modelId="{84B55E4B-10A2-4950-A790-2B739F286FD6}" type="pres">
      <dgm:prSet presAssocID="{6F3C47B0-E040-417E-A09F-371FC10C2D4C}" presName="sibTrans" presStyleCnt="0"/>
      <dgm:spPr/>
    </dgm:pt>
    <dgm:pt modelId="{0FC4859F-78E9-44BE-9F2E-040DF26D5E23}" type="pres">
      <dgm:prSet presAssocID="{0D86A3C8-0748-4723-873D-0FA6E3D5452B}" presName="node" presStyleLbl="node1" presStyleIdx="19" presStyleCnt="20">
        <dgm:presLayoutVars>
          <dgm:bulletEnabled val="1"/>
        </dgm:presLayoutVars>
      </dgm:prSet>
      <dgm:spPr/>
    </dgm:pt>
  </dgm:ptLst>
  <dgm:cxnLst>
    <dgm:cxn modelId="{1BCC0900-9E05-4F8C-A5D9-2670FE387E38}" type="presOf" srcId="{F068FA4A-96F7-4815-B9D5-51138A70AA7F}" destId="{E144C995-D0EF-4A37-B249-6341328AEE0C}" srcOrd="0" destOrd="0" presId="urn:microsoft.com/office/officeart/2005/8/layout/default"/>
    <dgm:cxn modelId="{A60F0A08-13AE-474D-BB78-8063B777BF87}" srcId="{4805A363-28B5-45F9-809B-6B9EB40F60BB}" destId="{9E8F5702-39E9-43B5-BD5C-2F66807CBEA6}" srcOrd="3" destOrd="0" parTransId="{AABB70F3-3CB7-4384-A075-342150146165}" sibTransId="{5216CCB7-12B3-4414-B905-F58B5F581039}"/>
    <dgm:cxn modelId="{C5558108-D72A-45D6-BF40-353B0C7DD5C1}" srcId="{4805A363-28B5-45F9-809B-6B9EB40F60BB}" destId="{0A5E8FD0-E238-4B1B-A944-FF9761899A89}" srcOrd="12" destOrd="0" parTransId="{9018C6A6-64B0-4624-9475-7DDBC5726F11}" sibTransId="{C993F7F9-AD43-4DC1-9A8E-54C8CB1A2ADD}"/>
    <dgm:cxn modelId="{5C401815-E768-44F9-BEED-E22AE1B5D1F0}" type="presOf" srcId="{0A5E8FD0-E238-4B1B-A944-FF9761899A89}" destId="{A0A2D82B-1BFD-4040-BAC3-BF78D0CA1EFC}" srcOrd="0" destOrd="0" presId="urn:microsoft.com/office/officeart/2005/8/layout/default"/>
    <dgm:cxn modelId="{47611D15-B639-4D45-87F8-797B4BFE2DDD}" srcId="{4805A363-28B5-45F9-809B-6B9EB40F60BB}" destId="{CBFD4D90-2B3C-4BE4-BAFE-FE89AB95934E}" srcOrd="17" destOrd="0" parTransId="{BC0CE9CF-9AF1-4C29-A3FC-68A162EB3DA6}" sibTransId="{3248E152-61EF-4BA9-A4FB-BE6D7955F1EB}"/>
    <dgm:cxn modelId="{A63F0B17-C1CD-4966-BCD6-928058352518}" type="presOf" srcId="{91BAE9F1-E239-476B-A224-3F7D3BF13A66}" destId="{0B43C461-7509-49D6-A804-B9445B92A4A3}" srcOrd="0" destOrd="0" presId="urn:microsoft.com/office/officeart/2005/8/layout/default"/>
    <dgm:cxn modelId="{A96AC917-03F3-4761-8723-596BEFD17F92}" type="presOf" srcId="{BB684D5E-D276-464B-BD14-F4B1C5B472ED}" destId="{C3D8F88B-D2E5-4C0B-B269-734AD41D093C}" srcOrd="0" destOrd="0" presId="urn:microsoft.com/office/officeart/2005/8/layout/default"/>
    <dgm:cxn modelId="{40EC191A-5407-4709-BDB8-EC0D3DCA2269}" srcId="{4805A363-28B5-45F9-809B-6B9EB40F60BB}" destId="{91BAE9F1-E239-476B-A224-3F7D3BF13A66}" srcOrd="9" destOrd="0" parTransId="{98148631-281D-4272-A5E4-822C0F879505}" sibTransId="{F28330DB-04CE-40B5-8F8B-FD6FD3B8F436}"/>
    <dgm:cxn modelId="{CA69821A-B2EC-41F2-A20D-9AB080A923D7}" type="presOf" srcId="{93C39A51-2133-450D-9714-86A1A9D53E2B}" destId="{C6BCF255-45B7-4BFE-80B6-495726973551}" srcOrd="0" destOrd="0" presId="urn:microsoft.com/office/officeart/2005/8/layout/default"/>
    <dgm:cxn modelId="{896FBA1F-174B-490D-813E-1AF748E6D4B5}" type="presOf" srcId="{0D86A3C8-0748-4723-873D-0FA6E3D5452B}" destId="{0FC4859F-78E9-44BE-9F2E-040DF26D5E23}" srcOrd="0" destOrd="0" presId="urn:microsoft.com/office/officeart/2005/8/layout/default"/>
    <dgm:cxn modelId="{1B9F0637-B68A-4D4C-BE27-58B2D1A2516A}" srcId="{4805A363-28B5-45F9-809B-6B9EB40F60BB}" destId="{0D86A3C8-0748-4723-873D-0FA6E3D5452B}" srcOrd="19" destOrd="0" parTransId="{AAE2EA4A-158A-4F58-A246-90DC5D0FC7FF}" sibTransId="{85B3EBAC-401E-4B2A-845B-0ED4747554A7}"/>
    <dgm:cxn modelId="{D465E85F-D7AF-4321-972E-23C2188F6A6B}" type="presOf" srcId="{5DA2B7AA-0668-49A2-9381-11792D645D0F}" destId="{7820C8FB-B7CF-42DD-BF4E-B217DE1261FE}" srcOrd="0" destOrd="0" presId="urn:microsoft.com/office/officeart/2005/8/layout/default"/>
    <dgm:cxn modelId="{E877CB61-28FD-4446-9AF4-9A06D9910F26}" type="presOf" srcId="{243BA9D3-1CF2-446B-9D6D-181D3234AC19}" destId="{3C977AD2-1185-43AC-95D7-DA8683E46763}" srcOrd="0" destOrd="0" presId="urn:microsoft.com/office/officeart/2005/8/layout/default"/>
    <dgm:cxn modelId="{CC85B443-F694-4090-B2A1-1ABCFDA87C45}" type="presOf" srcId="{8DBDAD87-17C3-4884-B3CB-B996DC1C67E1}" destId="{50C66CD2-A7E7-4FB9-B5F8-1F468D9E8D25}" srcOrd="0" destOrd="0" presId="urn:microsoft.com/office/officeart/2005/8/layout/default"/>
    <dgm:cxn modelId="{9E4A4964-AFFC-477F-8BA0-AA65393492F3}" type="presOf" srcId="{115A0F1D-D0CD-4E47-B293-C44EAC4A5933}" destId="{9E078DB9-C237-40B3-A1DE-79F00110653C}" srcOrd="0" destOrd="0" presId="urn:microsoft.com/office/officeart/2005/8/layout/default"/>
    <dgm:cxn modelId="{1F774868-DC1D-4361-B5E7-AA6CBF52771E}" srcId="{4805A363-28B5-45F9-809B-6B9EB40F60BB}" destId="{0A17CCF1-5ACF-4FD6-8704-2D52B2774284}" srcOrd="8" destOrd="0" parTransId="{8D02E7F6-947F-4B4E-8FB4-C0721FC6ED19}" sibTransId="{FB30A991-C90D-4A65-B43F-A88B3D4C2F47}"/>
    <dgm:cxn modelId="{628E7F48-95E3-4C3D-A789-45F6CF6A6B5D}" srcId="{4805A363-28B5-45F9-809B-6B9EB40F60BB}" destId="{359049FA-AB0D-4581-9408-75B540296904}" srcOrd="0" destOrd="0" parTransId="{0F6D1DC7-3D06-410B-9D18-54EFD8DC118D}" sibTransId="{DA9E21CC-FDB7-423B-B7AD-1E255FFEA1C7}"/>
    <dgm:cxn modelId="{0A7DD269-F2B3-40AA-B340-E9FEE3C48144}" srcId="{4805A363-28B5-45F9-809B-6B9EB40F60BB}" destId="{34EEE505-1E56-4BE3-993B-0B53C0C38824}" srcOrd="5" destOrd="0" parTransId="{107738F1-9EE1-4272-AADD-1D310BE59EEF}" sibTransId="{D66D01D2-50E6-4E2A-AE8B-8EF847205424}"/>
    <dgm:cxn modelId="{F9E31A4B-8325-44A0-8A46-601248355E7F}" type="presOf" srcId="{D5AEB497-EBDF-460D-8A26-1D8BC2D28A6E}" destId="{B6F2C8B3-849A-467A-81BB-88F4D18799AF}" srcOrd="0" destOrd="0" presId="urn:microsoft.com/office/officeart/2005/8/layout/default"/>
    <dgm:cxn modelId="{4248376C-301F-4A79-BDD3-6DEF072BF804}" srcId="{4805A363-28B5-45F9-809B-6B9EB40F60BB}" destId="{035494B6-0DBE-4E90-80C0-E010135C28CA}" srcOrd="11" destOrd="0" parTransId="{D83C03BB-E63C-45E5-9D06-AA36FE5D78A0}" sibTransId="{933CD413-647E-4C94-8942-2F64AE193710}"/>
    <dgm:cxn modelId="{8A4B0252-5F7F-4C0C-8483-C17AA569B272}" srcId="{4805A363-28B5-45F9-809B-6B9EB40F60BB}" destId="{5DA2B7AA-0668-49A2-9381-11792D645D0F}" srcOrd="2" destOrd="0" parTransId="{07E87983-5809-4304-B4D2-97038D1FE457}" sibTransId="{68FE108B-C1C8-4D6B-A834-BB2B7BFF18B4}"/>
    <dgm:cxn modelId="{6B273652-A2DF-4816-9C17-D8B6F8CBE604}" srcId="{4805A363-28B5-45F9-809B-6B9EB40F60BB}" destId="{243BA9D3-1CF2-446B-9D6D-181D3234AC19}" srcOrd="4" destOrd="0" parTransId="{9F63D70E-0871-4932-B055-B4B9919CB062}" sibTransId="{70625910-9C66-432F-91FC-92405871A731}"/>
    <dgm:cxn modelId="{196F3678-F83B-4182-9ACE-9FF86989F51E}" srcId="{4805A363-28B5-45F9-809B-6B9EB40F60BB}" destId="{8DBDAD87-17C3-4884-B3CB-B996DC1C67E1}" srcOrd="6" destOrd="0" parTransId="{04FC7CAE-3EAF-4FCF-B928-126FCF1E31A8}" sibTransId="{5D59F232-35BF-4F74-B2E3-3065DAD99974}"/>
    <dgm:cxn modelId="{589D7879-AAE3-45CB-BA56-2B056760FDCB}" type="presOf" srcId="{34EEE505-1E56-4BE3-993B-0B53C0C38824}" destId="{6F00DF16-9CA2-4275-BDD1-B6B93799C8EF}" srcOrd="0" destOrd="0" presId="urn:microsoft.com/office/officeart/2005/8/layout/default"/>
    <dgm:cxn modelId="{4CC8AE98-C579-4973-A7D1-04E38A802797}" srcId="{4805A363-28B5-45F9-809B-6B9EB40F60BB}" destId="{E8C769EE-8E5D-4C7C-81AC-4C62A71BCB39}" srcOrd="15" destOrd="0" parTransId="{6F50A7B5-862C-445D-990D-2D4CFE1C530B}" sibTransId="{AB5260B2-1AD5-44AD-BA0B-1E7842C8AE19}"/>
    <dgm:cxn modelId="{3B61A6A2-4930-4A55-AC71-2CB3DFAE19DC}" srcId="{4805A363-28B5-45F9-809B-6B9EB40F60BB}" destId="{B64B0219-D89C-4ED3-B31C-E547778A145D}" srcOrd="7" destOrd="0" parTransId="{C0E4250B-3170-47AD-A05E-8FADE008FFFD}" sibTransId="{17124BC9-5170-496F-8E0F-FB3E1C68CE30}"/>
    <dgm:cxn modelId="{A4BBBEA3-820B-4D19-B610-67E4EAA3CD9C}" srcId="{4805A363-28B5-45F9-809B-6B9EB40F60BB}" destId="{93C39A51-2133-450D-9714-86A1A9D53E2B}" srcOrd="1" destOrd="0" parTransId="{AFF4AB61-9C13-4F79-999F-C66FE54B3D38}" sibTransId="{3B3FEFDC-933E-448E-B7AB-16ECF01250AC}"/>
    <dgm:cxn modelId="{5DCD1CA9-F42D-41CB-B143-67426BF72434}" type="presOf" srcId="{0A17CCF1-5ACF-4FD6-8704-2D52B2774284}" destId="{5FF4F62C-C8F6-434E-A228-C74ADAE60BE1}" srcOrd="0" destOrd="0" presId="urn:microsoft.com/office/officeart/2005/8/layout/default"/>
    <dgm:cxn modelId="{B97F0DB3-7F70-4783-98BA-82164F71D8E6}" type="presOf" srcId="{4B353BE0-C337-44E9-8149-9DE0710315AA}" destId="{EE672BEB-65C1-4ADA-B34F-EFA40274B6CD}" srcOrd="0" destOrd="0" presId="urn:microsoft.com/office/officeart/2005/8/layout/default"/>
    <dgm:cxn modelId="{B12E02B4-2188-48BD-BBBB-FCABF14A69BA}" srcId="{4805A363-28B5-45F9-809B-6B9EB40F60BB}" destId="{4B353BE0-C337-44E9-8149-9DE0710315AA}" srcOrd="13" destOrd="0" parTransId="{0937441F-0265-4B15-B911-3C0D76E0988C}" sibTransId="{801F110C-DE1D-4078-9C66-EB1B11F9FD9C}"/>
    <dgm:cxn modelId="{840756B9-9305-4BD7-9431-874FBBEE5366}" type="presOf" srcId="{E8C769EE-8E5D-4C7C-81AC-4C62A71BCB39}" destId="{CA9DBF68-1091-472C-AF54-E812A500979B}" srcOrd="0" destOrd="0" presId="urn:microsoft.com/office/officeart/2005/8/layout/default"/>
    <dgm:cxn modelId="{2809BDCF-E567-4540-BFFD-873ADA4F10EB}" type="presOf" srcId="{035494B6-0DBE-4E90-80C0-E010135C28CA}" destId="{47FE5BBE-CAA1-4DA1-A930-933716DC982C}" srcOrd="0" destOrd="0" presId="urn:microsoft.com/office/officeart/2005/8/layout/default"/>
    <dgm:cxn modelId="{20D003D3-4B87-4050-9252-3870091EE9E9}" type="presOf" srcId="{B64B0219-D89C-4ED3-B31C-E547778A145D}" destId="{C11C33AC-250D-4DBE-ADB2-08BBF8B94728}" srcOrd="0" destOrd="0" presId="urn:microsoft.com/office/officeart/2005/8/layout/default"/>
    <dgm:cxn modelId="{09820ED5-B246-4F14-B219-444C414D1CE8}" type="presOf" srcId="{359049FA-AB0D-4581-9408-75B540296904}" destId="{96F5FA81-96A4-4CA9-8B50-9D37CB2635F6}" srcOrd="0" destOrd="0" presId="urn:microsoft.com/office/officeart/2005/8/layout/default"/>
    <dgm:cxn modelId="{81E1EEE1-4F88-47F7-9DE3-A681EEFBFA9A}" srcId="{4805A363-28B5-45F9-809B-6B9EB40F60BB}" destId="{F068FA4A-96F7-4815-B9D5-51138A70AA7F}" srcOrd="10" destOrd="0" parTransId="{5C6BE802-8C31-4673-BA43-2F5F3FC4907A}" sibTransId="{A717B686-1EE6-4A0E-AA6E-F675B878E3C4}"/>
    <dgm:cxn modelId="{77DB0CE2-7E1C-4E52-8052-F75C49A57A91}" type="presOf" srcId="{CBFD4D90-2B3C-4BE4-BAFE-FE89AB95934E}" destId="{FB9956C1-FC64-48ED-B21E-A3BFA0564C51}" srcOrd="0" destOrd="0" presId="urn:microsoft.com/office/officeart/2005/8/layout/default"/>
    <dgm:cxn modelId="{DFB3E4E6-4B3C-4446-B36E-654A96B17665}" srcId="{4805A363-28B5-45F9-809B-6B9EB40F60BB}" destId="{D5AEB497-EBDF-460D-8A26-1D8BC2D28A6E}" srcOrd="16" destOrd="0" parTransId="{08853712-D079-4AD6-BB95-4C06C77292F6}" sibTransId="{FCC55779-2FB5-4849-AEE3-B30A38675312}"/>
    <dgm:cxn modelId="{154664E8-C668-45D8-80EE-E02967CD16E5}" srcId="{4805A363-28B5-45F9-809B-6B9EB40F60BB}" destId="{BB684D5E-D276-464B-BD14-F4B1C5B472ED}" srcOrd="18" destOrd="0" parTransId="{8191289D-49E4-42F8-A829-2E9C03C69D12}" sibTransId="{6F3C47B0-E040-417E-A09F-371FC10C2D4C}"/>
    <dgm:cxn modelId="{C05ABFED-751E-4D18-A07A-1A61D3D0712B}" type="presOf" srcId="{9E8F5702-39E9-43B5-BD5C-2F66807CBEA6}" destId="{27741FC4-81F4-4C93-BFC2-0FF56706FEEC}" srcOrd="0" destOrd="0" presId="urn:microsoft.com/office/officeart/2005/8/layout/default"/>
    <dgm:cxn modelId="{65A7BAF4-4129-4013-8C70-C1702A488A3B}" srcId="{4805A363-28B5-45F9-809B-6B9EB40F60BB}" destId="{115A0F1D-D0CD-4E47-B293-C44EAC4A5933}" srcOrd="14" destOrd="0" parTransId="{68FF6E0F-5369-43C8-AE9A-A3B5BAC0FD81}" sibTransId="{696BAD50-B5CA-4A87-8265-74A8F5A999E4}"/>
    <dgm:cxn modelId="{5CBBA4F7-33A7-4334-A466-90F6FC435891}" type="presOf" srcId="{4805A363-28B5-45F9-809B-6B9EB40F60BB}" destId="{15CDB4AF-BB86-4FF8-A37F-3EE945F098A4}" srcOrd="0" destOrd="0" presId="urn:microsoft.com/office/officeart/2005/8/layout/default"/>
    <dgm:cxn modelId="{E801B0C1-D41E-4A90-A3D7-E7E2198CB1EA}" type="presParOf" srcId="{15CDB4AF-BB86-4FF8-A37F-3EE945F098A4}" destId="{96F5FA81-96A4-4CA9-8B50-9D37CB2635F6}" srcOrd="0" destOrd="0" presId="urn:microsoft.com/office/officeart/2005/8/layout/default"/>
    <dgm:cxn modelId="{D60D4DF2-8D45-42FD-8649-FF414A2DB145}" type="presParOf" srcId="{15CDB4AF-BB86-4FF8-A37F-3EE945F098A4}" destId="{4288E829-B91F-4FF1-BDA8-A0190A913B37}" srcOrd="1" destOrd="0" presId="urn:microsoft.com/office/officeart/2005/8/layout/default"/>
    <dgm:cxn modelId="{5D8BD550-24DE-4BC9-8DA9-E9ABCA2EDF26}" type="presParOf" srcId="{15CDB4AF-BB86-4FF8-A37F-3EE945F098A4}" destId="{C6BCF255-45B7-4BFE-80B6-495726973551}" srcOrd="2" destOrd="0" presId="urn:microsoft.com/office/officeart/2005/8/layout/default"/>
    <dgm:cxn modelId="{7675749C-D513-4017-8301-CEC05728E752}" type="presParOf" srcId="{15CDB4AF-BB86-4FF8-A37F-3EE945F098A4}" destId="{4097FEE2-72C2-4069-BC08-CA59DF0DA009}" srcOrd="3" destOrd="0" presId="urn:microsoft.com/office/officeart/2005/8/layout/default"/>
    <dgm:cxn modelId="{3CB74360-EBCF-42CC-9EEF-D753A2CA647B}" type="presParOf" srcId="{15CDB4AF-BB86-4FF8-A37F-3EE945F098A4}" destId="{7820C8FB-B7CF-42DD-BF4E-B217DE1261FE}" srcOrd="4" destOrd="0" presId="urn:microsoft.com/office/officeart/2005/8/layout/default"/>
    <dgm:cxn modelId="{1BD11D0D-3214-4082-90B6-C46AC8A39035}" type="presParOf" srcId="{15CDB4AF-BB86-4FF8-A37F-3EE945F098A4}" destId="{D6CDB167-2967-4C8F-AAFE-9CC8C207BEC0}" srcOrd="5" destOrd="0" presId="urn:microsoft.com/office/officeart/2005/8/layout/default"/>
    <dgm:cxn modelId="{3BB6CE54-8425-48C2-905B-CA11B9F61A02}" type="presParOf" srcId="{15CDB4AF-BB86-4FF8-A37F-3EE945F098A4}" destId="{27741FC4-81F4-4C93-BFC2-0FF56706FEEC}" srcOrd="6" destOrd="0" presId="urn:microsoft.com/office/officeart/2005/8/layout/default"/>
    <dgm:cxn modelId="{468A73A5-D282-4B32-99EF-8C247056A41C}" type="presParOf" srcId="{15CDB4AF-BB86-4FF8-A37F-3EE945F098A4}" destId="{F37872BA-5F98-44FC-8FF6-9A5CE69676AA}" srcOrd="7" destOrd="0" presId="urn:microsoft.com/office/officeart/2005/8/layout/default"/>
    <dgm:cxn modelId="{2B134043-0830-4AE4-90C3-5C8807FAB506}" type="presParOf" srcId="{15CDB4AF-BB86-4FF8-A37F-3EE945F098A4}" destId="{3C977AD2-1185-43AC-95D7-DA8683E46763}" srcOrd="8" destOrd="0" presId="urn:microsoft.com/office/officeart/2005/8/layout/default"/>
    <dgm:cxn modelId="{7F791409-9069-41A8-85D7-D4788F3FAED6}" type="presParOf" srcId="{15CDB4AF-BB86-4FF8-A37F-3EE945F098A4}" destId="{C800614E-0FAA-4890-A4F0-A78D643C0C02}" srcOrd="9" destOrd="0" presId="urn:microsoft.com/office/officeart/2005/8/layout/default"/>
    <dgm:cxn modelId="{60D87806-CF5F-4EE5-BEAE-B4F197A9BB81}" type="presParOf" srcId="{15CDB4AF-BB86-4FF8-A37F-3EE945F098A4}" destId="{6F00DF16-9CA2-4275-BDD1-B6B93799C8EF}" srcOrd="10" destOrd="0" presId="urn:microsoft.com/office/officeart/2005/8/layout/default"/>
    <dgm:cxn modelId="{3AE42A40-0626-44D8-B724-54446D081E93}" type="presParOf" srcId="{15CDB4AF-BB86-4FF8-A37F-3EE945F098A4}" destId="{D7199A9F-FAFD-42F3-95AA-873AE32B5568}" srcOrd="11" destOrd="0" presId="urn:microsoft.com/office/officeart/2005/8/layout/default"/>
    <dgm:cxn modelId="{B9029CEA-BE0D-481A-BB86-5380148889DC}" type="presParOf" srcId="{15CDB4AF-BB86-4FF8-A37F-3EE945F098A4}" destId="{50C66CD2-A7E7-4FB9-B5F8-1F468D9E8D25}" srcOrd="12" destOrd="0" presId="urn:microsoft.com/office/officeart/2005/8/layout/default"/>
    <dgm:cxn modelId="{74EE15DC-621F-4350-A0BF-8AFD8280B8BA}" type="presParOf" srcId="{15CDB4AF-BB86-4FF8-A37F-3EE945F098A4}" destId="{8BFA13CF-4522-431F-BA99-EB61571960A1}" srcOrd="13" destOrd="0" presId="urn:microsoft.com/office/officeart/2005/8/layout/default"/>
    <dgm:cxn modelId="{154F8B7C-99D2-4F6B-A885-09195FEF648E}" type="presParOf" srcId="{15CDB4AF-BB86-4FF8-A37F-3EE945F098A4}" destId="{C11C33AC-250D-4DBE-ADB2-08BBF8B94728}" srcOrd="14" destOrd="0" presId="urn:microsoft.com/office/officeart/2005/8/layout/default"/>
    <dgm:cxn modelId="{EFDEB8E3-7162-4436-86C8-022BDFDE99CC}" type="presParOf" srcId="{15CDB4AF-BB86-4FF8-A37F-3EE945F098A4}" destId="{98990137-23A4-4845-B0CC-2E17D03FEF7A}" srcOrd="15" destOrd="0" presId="urn:microsoft.com/office/officeart/2005/8/layout/default"/>
    <dgm:cxn modelId="{DDED47FB-817B-44AB-899B-8E7AFA952D3F}" type="presParOf" srcId="{15CDB4AF-BB86-4FF8-A37F-3EE945F098A4}" destId="{5FF4F62C-C8F6-434E-A228-C74ADAE60BE1}" srcOrd="16" destOrd="0" presId="urn:microsoft.com/office/officeart/2005/8/layout/default"/>
    <dgm:cxn modelId="{5F3CE239-8298-48D3-9D7C-A17B7A68EF01}" type="presParOf" srcId="{15CDB4AF-BB86-4FF8-A37F-3EE945F098A4}" destId="{6D65834B-357F-4AE5-8F78-331C3CDDE681}" srcOrd="17" destOrd="0" presId="urn:microsoft.com/office/officeart/2005/8/layout/default"/>
    <dgm:cxn modelId="{F6323F31-436E-4531-B3B3-B4E335F86B8F}" type="presParOf" srcId="{15CDB4AF-BB86-4FF8-A37F-3EE945F098A4}" destId="{0B43C461-7509-49D6-A804-B9445B92A4A3}" srcOrd="18" destOrd="0" presId="urn:microsoft.com/office/officeart/2005/8/layout/default"/>
    <dgm:cxn modelId="{919BA082-F741-4EDE-AFFC-C20EC9E8ACE0}" type="presParOf" srcId="{15CDB4AF-BB86-4FF8-A37F-3EE945F098A4}" destId="{BB05156A-B240-4AA5-833F-95105BFAF835}" srcOrd="19" destOrd="0" presId="urn:microsoft.com/office/officeart/2005/8/layout/default"/>
    <dgm:cxn modelId="{3222525D-D48A-497B-8F46-90FF3CA9A357}" type="presParOf" srcId="{15CDB4AF-BB86-4FF8-A37F-3EE945F098A4}" destId="{E144C995-D0EF-4A37-B249-6341328AEE0C}" srcOrd="20" destOrd="0" presId="urn:microsoft.com/office/officeart/2005/8/layout/default"/>
    <dgm:cxn modelId="{082A905E-A17D-449C-A730-E54E3022F15D}" type="presParOf" srcId="{15CDB4AF-BB86-4FF8-A37F-3EE945F098A4}" destId="{01E3D151-25BF-4F57-92EF-197A35F51244}" srcOrd="21" destOrd="0" presId="urn:microsoft.com/office/officeart/2005/8/layout/default"/>
    <dgm:cxn modelId="{620CDC49-1E48-498B-9A15-C60667D09AF5}" type="presParOf" srcId="{15CDB4AF-BB86-4FF8-A37F-3EE945F098A4}" destId="{47FE5BBE-CAA1-4DA1-A930-933716DC982C}" srcOrd="22" destOrd="0" presId="urn:microsoft.com/office/officeart/2005/8/layout/default"/>
    <dgm:cxn modelId="{A789FE71-6762-412A-BFFF-66BCA426311C}" type="presParOf" srcId="{15CDB4AF-BB86-4FF8-A37F-3EE945F098A4}" destId="{88EA283E-A7DB-4173-A49C-412FA2407178}" srcOrd="23" destOrd="0" presId="urn:microsoft.com/office/officeart/2005/8/layout/default"/>
    <dgm:cxn modelId="{F2A38CA1-59EA-4617-9524-74D149EF8BB1}" type="presParOf" srcId="{15CDB4AF-BB86-4FF8-A37F-3EE945F098A4}" destId="{A0A2D82B-1BFD-4040-BAC3-BF78D0CA1EFC}" srcOrd="24" destOrd="0" presId="urn:microsoft.com/office/officeart/2005/8/layout/default"/>
    <dgm:cxn modelId="{C35382F6-4709-4FB6-A057-A377910353D5}" type="presParOf" srcId="{15CDB4AF-BB86-4FF8-A37F-3EE945F098A4}" destId="{09710AC7-ABBB-497B-9CBF-D1653214ECA3}" srcOrd="25" destOrd="0" presId="urn:microsoft.com/office/officeart/2005/8/layout/default"/>
    <dgm:cxn modelId="{CF88758F-6276-44C7-A33C-809C621C89F2}" type="presParOf" srcId="{15CDB4AF-BB86-4FF8-A37F-3EE945F098A4}" destId="{EE672BEB-65C1-4ADA-B34F-EFA40274B6CD}" srcOrd="26" destOrd="0" presId="urn:microsoft.com/office/officeart/2005/8/layout/default"/>
    <dgm:cxn modelId="{84B85867-1337-4DE9-83A2-2150B61B394C}" type="presParOf" srcId="{15CDB4AF-BB86-4FF8-A37F-3EE945F098A4}" destId="{A7F2DAEA-6F77-42DB-83ED-CD8A4C5132E3}" srcOrd="27" destOrd="0" presId="urn:microsoft.com/office/officeart/2005/8/layout/default"/>
    <dgm:cxn modelId="{895A99F5-FDB3-4F95-A5F7-EE7C338BFD19}" type="presParOf" srcId="{15CDB4AF-BB86-4FF8-A37F-3EE945F098A4}" destId="{9E078DB9-C237-40B3-A1DE-79F00110653C}" srcOrd="28" destOrd="0" presId="urn:microsoft.com/office/officeart/2005/8/layout/default"/>
    <dgm:cxn modelId="{C3470658-B1D8-443F-86F6-495660177C65}" type="presParOf" srcId="{15CDB4AF-BB86-4FF8-A37F-3EE945F098A4}" destId="{735C53BA-09D5-4B7E-9512-F825C26FCCF2}" srcOrd="29" destOrd="0" presId="urn:microsoft.com/office/officeart/2005/8/layout/default"/>
    <dgm:cxn modelId="{EFE7B427-115A-461E-B06E-2C463426F5F8}" type="presParOf" srcId="{15CDB4AF-BB86-4FF8-A37F-3EE945F098A4}" destId="{CA9DBF68-1091-472C-AF54-E812A500979B}" srcOrd="30" destOrd="0" presId="urn:microsoft.com/office/officeart/2005/8/layout/default"/>
    <dgm:cxn modelId="{1DF34B87-030E-416B-BED3-7E39558ED6E5}" type="presParOf" srcId="{15CDB4AF-BB86-4FF8-A37F-3EE945F098A4}" destId="{49F5F577-E4F1-4FDD-B994-0F0A1A82F000}" srcOrd="31" destOrd="0" presId="urn:microsoft.com/office/officeart/2005/8/layout/default"/>
    <dgm:cxn modelId="{04802063-0C99-4D73-9647-2D67FB2E710D}" type="presParOf" srcId="{15CDB4AF-BB86-4FF8-A37F-3EE945F098A4}" destId="{B6F2C8B3-849A-467A-81BB-88F4D18799AF}" srcOrd="32" destOrd="0" presId="urn:microsoft.com/office/officeart/2005/8/layout/default"/>
    <dgm:cxn modelId="{FE1D67C1-862C-41C1-B62B-458902F8B32C}" type="presParOf" srcId="{15CDB4AF-BB86-4FF8-A37F-3EE945F098A4}" destId="{484B1B79-8E11-459D-9042-26DA96A6AD90}" srcOrd="33" destOrd="0" presId="urn:microsoft.com/office/officeart/2005/8/layout/default"/>
    <dgm:cxn modelId="{F080DB8B-64D9-4A99-9B7A-80B0230EBF90}" type="presParOf" srcId="{15CDB4AF-BB86-4FF8-A37F-3EE945F098A4}" destId="{FB9956C1-FC64-48ED-B21E-A3BFA0564C51}" srcOrd="34" destOrd="0" presId="urn:microsoft.com/office/officeart/2005/8/layout/default"/>
    <dgm:cxn modelId="{0FC1FEEF-AE95-42C2-9056-8A28BD1CCCB6}" type="presParOf" srcId="{15CDB4AF-BB86-4FF8-A37F-3EE945F098A4}" destId="{085C20C4-4DD5-4E0F-9F89-C76300690A68}" srcOrd="35" destOrd="0" presId="urn:microsoft.com/office/officeart/2005/8/layout/default"/>
    <dgm:cxn modelId="{9F3EFC68-3A96-43AE-AF0C-93E03BF18DF1}" type="presParOf" srcId="{15CDB4AF-BB86-4FF8-A37F-3EE945F098A4}" destId="{C3D8F88B-D2E5-4C0B-B269-734AD41D093C}" srcOrd="36" destOrd="0" presId="urn:microsoft.com/office/officeart/2005/8/layout/default"/>
    <dgm:cxn modelId="{884A3EB4-340D-406D-863B-C9B448DA3584}" type="presParOf" srcId="{15CDB4AF-BB86-4FF8-A37F-3EE945F098A4}" destId="{84B55E4B-10A2-4950-A790-2B739F286FD6}" srcOrd="37" destOrd="0" presId="urn:microsoft.com/office/officeart/2005/8/layout/default"/>
    <dgm:cxn modelId="{07D652CC-B3D3-4B61-B589-5857F46C7393}" type="presParOf" srcId="{15CDB4AF-BB86-4FF8-A37F-3EE945F098A4}" destId="{0FC4859F-78E9-44BE-9F2E-040DF26D5E23}" srcOrd="3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F5FA81-96A4-4CA9-8B50-9D37CB2635F6}">
      <dsp:nvSpPr>
        <dsp:cNvPr id="0" name=""/>
        <dsp:cNvSpPr/>
      </dsp:nvSpPr>
      <dsp:spPr>
        <a:xfrm>
          <a:off x="467753" y="2319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Educational Qualification</a:t>
          </a:r>
        </a:p>
      </dsp:txBody>
      <dsp:txXfrm>
        <a:off x="467753" y="2319"/>
        <a:ext cx="1202482" cy="721489"/>
      </dsp:txXfrm>
    </dsp:sp>
    <dsp:sp modelId="{C6BCF255-45B7-4BFE-80B6-495726973551}">
      <dsp:nvSpPr>
        <dsp:cNvPr id="0" name=""/>
        <dsp:cNvSpPr/>
      </dsp:nvSpPr>
      <dsp:spPr>
        <a:xfrm>
          <a:off x="1790484" y="2319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Regulatory Compliance</a:t>
          </a:r>
        </a:p>
      </dsp:txBody>
      <dsp:txXfrm>
        <a:off x="1790484" y="2319"/>
        <a:ext cx="1202482" cy="721489"/>
      </dsp:txXfrm>
    </dsp:sp>
    <dsp:sp modelId="{7820C8FB-B7CF-42DD-BF4E-B217DE1261FE}">
      <dsp:nvSpPr>
        <dsp:cNvPr id="0" name=""/>
        <dsp:cNvSpPr/>
      </dsp:nvSpPr>
      <dsp:spPr>
        <a:xfrm>
          <a:off x="3113215" y="2319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Ethical Standards</a:t>
          </a:r>
        </a:p>
      </dsp:txBody>
      <dsp:txXfrm>
        <a:off x="3113215" y="2319"/>
        <a:ext cx="1202482" cy="721489"/>
      </dsp:txXfrm>
    </dsp:sp>
    <dsp:sp modelId="{27741FC4-81F4-4C93-BFC2-0FF56706FEEC}">
      <dsp:nvSpPr>
        <dsp:cNvPr id="0" name=""/>
        <dsp:cNvSpPr/>
      </dsp:nvSpPr>
      <dsp:spPr>
        <a:xfrm>
          <a:off x="4435946" y="2319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Experience and Expertise</a:t>
          </a:r>
        </a:p>
      </dsp:txBody>
      <dsp:txXfrm>
        <a:off x="4435946" y="2319"/>
        <a:ext cx="1202482" cy="721489"/>
      </dsp:txXfrm>
    </dsp:sp>
    <dsp:sp modelId="{3C977AD2-1185-43AC-95D7-DA8683E46763}">
      <dsp:nvSpPr>
        <dsp:cNvPr id="0" name=""/>
        <dsp:cNvSpPr/>
      </dsp:nvSpPr>
      <dsp:spPr>
        <a:xfrm>
          <a:off x="5758677" y="2319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Continuing Professional Development</a:t>
          </a:r>
        </a:p>
      </dsp:txBody>
      <dsp:txXfrm>
        <a:off x="5758677" y="2319"/>
        <a:ext cx="1202482" cy="721489"/>
      </dsp:txXfrm>
    </dsp:sp>
    <dsp:sp modelId="{6F00DF16-9CA2-4275-BDD1-B6B93799C8EF}">
      <dsp:nvSpPr>
        <dsp:cNvPr id="0" name=""/>
        <dsp:cNvSpPr/>
      </dsp:nvSpPr>
      <dsp:spPr>
        <a:xfrm>
          <a:off x="467753" y="844057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Client Engagement</a:t>
          </a:r>
        </a:p>
      </dsp:txBody>
      <dsp:txXfrm>
        <a:off x="467753" y="844057"/>
        <a:ext cx="1202482" cy="721489"/>
      </dsp:txXfrm>
    </dsp:sp>
    <dsp:sp modelId="{50C66CD2-A7E7-4FB9-B5F8-1F468D9E8D25}">
      <dsp:nvSpPr>
        <dsp:cNvPr id="0" name=""/>
        <dsp:cNvSpPr/>
      </dsp:nvSpPr>
      <dsp:spPr>
        <a:xfrm>
          <a:off x="1790484" y="844057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Risk Management</a:t>
          </a:r>
        </a:p>
      </dsp:txBody>
      <dsp:txXfrm>
        <a:off x="1790484" y="844057"/>
        <a:ext cx="1202482" cy="721489"/>
      </dsp:txXfrm>
    </dsp:sp>
    <dsp:sp modelId="{C11C33AC-250D-4DBE-ADB2-08BBF8B94728}">
      <dsp:nvSpPr>
        <dsp:cNvPr id="0" name=""/>
        <dsp:cNvSpPr/>
      </dsp:nvSpPr>
      <dsp:spPr>
        <a:xfrm>
          <a:off x="3113215" y="844057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Financial Analysis</a:t>
          </a:r>
        </a:p>
      </dsp:txBody>
      <dsp:txXfrm>
        <a:off x="3113215" y="844057"/>
        <a:ext cx="1202482" cy="721489"/>
      </dsp:txXfrm>
    </dsp:sp>
    <dsp:sp modelId="{5FF4F62C-C8F6-434E-A228-C74ADAE60BE1}">
      <dsp:nvSpPr>
        <dsp:cNvPr id="0" name=""/>
        <dsp:cNvSpPr/>
      </dsp:nvSpPr>
      <dsp:spPr>
        <a:xfrm>
          <a:off x="4435946" y="844057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Auditing Skills</a:t>
          </a:r>
        </a:p>
      </dsp:txBody>
      <dsp:txXfrm>
        <a:off x="4435946" y="844057"/>
        <a:ext cx="1202482" cy="721489"/>
      </dsp:txXfrm>
    </dsp:sp>
    <dsp:sp modelId="{0B43C461-7509-49D6-A804-B9445B92A4A3}">
      <dsp:nvSpPr>
        <dsp:cNvPr id="0" name=""/>
        <dsp:cNvSpPr/>
      </dsp:nvSpPr>
      <dsp:spPr>
        <a:xfrm>
          <a:off x="5758677" y="844057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Taxation Knowledge</a:t>
          </a:r>
        </a:p>
      </dsp:txBody>
      <dsp:txXfrm>
        <a:off x="5758677" y="844057"/>
        <a:ext cx="1202482" cy="721489"/>
      </dsp:txXfrm>
    </dsp:sp>
    <dsp:sp modelId="{E144C995-D0EF-4A37-B249-6341328AEE0C}">
      <dsp:nvSpPr>
        <dsp:cNvPr id="0" name=""/>
        <dsp:cNvSpPr/>
      </dsp:nvSpPr>
      <dsp:spPr>
        <a:xfrm>
          <a:off x="467753" y="1685795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Financial Reporting</a:t>
          </a:r>
        </a:p>
      </dsp:txBody>
      <dsp:txXfrm>
        <a:off x="467753" y="1685795"/>
        <a:ext cx="1202482" cy="721489"/>
      </dsp:txXfrm>
    </dsp:sp>
    <dsp:sp modelId="{47FE5BBE-CAA1-4DA1-A930-933716DC982C}">
      <dsp:nvSpPr>
        <dsp:cNvPr id="0" name=""/>
        <dsp:cNvSpPr/>
      </dsp:nvSpPr>
      <dsp:spPr>
        <a:xfrm>
          <a:off x="1790484" y="1685795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Professional Network</a:t>
          </a:r>
        </a:p>
      </dsp:txBody>
      <dsp:txXfrm>
        <a:off x="1790484" y="1685795"/>
        <a:ext cx="1202482" cy="721489"/>
      </dsp:txXfrm>
    </dsp:sp>
    <dsp:sp modelId="{A0A2D82B-1BFD-4040-BAC3-BF78D0CA1EFC}">
      <dsp:nvSpPr>
        <dsp:cNvPr id="0" name=""/>
        <dsp:cNvSpPr/>
      </dsp:nvSpPr>
      <dsp:spPr>
        <a:xfrm>
          <a:off x="3113215" y="1685795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Critical Thinking</a:t>
          </a:r>
        </a:p>
      </dsp:txBody>
      <dsp:txXfrm>
        <a:off x="3113215" y="1685795"/>
        <a:ext cx="1202482" cy="721489"/>
      </dsp:txXfrm>
    </dsp:sp>
    <dsp:sp modelId="{EE672BEB-65C1-4ADA-B34F-EFA40274B6CD}">
      <dsp:nvSpPr>
        <dsp:cNvPr id="0" name=""/>
        <dsp:cNvSpPr/>
      </dsp:nvSpPr>
      <dsp:spPr>
        <a:xfrm>
          <a:off x="4435946" y="1685795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Client Trust</a:t>
          </a:r>
        </a:p>
      </dsp:txBody>
      <dsp:txXfrm>
        <a:off x="4435946" y="1685795"/>
        <a:ext cx="1202482" cy="721489"/>
      </dsp:txXfrm>
    </dsp:sp>
    <dsp:sp modelId="{9E078DB9-C237-40B3-A1DE-79F00110653C}">
      <dsp:nvSpPr>
        <dsp:cNvPr id="0" name=""/>
        <dsp:cNvSpPr/>
      </dsp:nvSpPr>
      <dsp:spPr>
        <a:xfrm>
          <a:off x="5758677" y="1685795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Communication Skills</a:t>
          </a:r>
        </a:p>
      </dsp:txBody>
      <dsp:txXfrm>
        <a:off x="5758677" y="1685795"/>
        <a:ext cx="1202482" cy="721489"/>
      </dsp:txXfrm>
    </dsp:sp>
    <dsp:sp modelId="{CA9DBF68-1091-472C-AF54-E812A500979B}">
      <dsp:nvSpPr>
        <dsp:cNvPr id="0" name=""/>
        <dsp:cNvSpPr/>
      </dsp:nvSpPr>
      <dsp:spPr>
        <a:xfrm>
          <a:off x="467753" y="2527533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Strategic Planning</a:t>
          </a:r>
        </a:p>
      </dsp:txBody>
      <dsp:txXfrm>
        <a:off x="467753" y="2527533"/>
        <a:ext cx="1202482" cy="721489"/>
      </dsp:txXfrm>
    </dsp:sp>
    <dsp:sp modelId="{B6F2C8B3-849A-467A-81BB-88F4D18799AF}">
      <dsp:nvSpPr>
        <dsp:cNvPr id="0" name=""/>
        <dsp:cNvSpPr/>
      </dsp:nvSpPr>
      <dsp:spPr>
        <a:xfrm>
          <a:off x="1790484" y="2527533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Use of Financial Software's</a:t>
          </a:r>
        </a:p>
      </dsp:txBody>
      <dsp:txXfrm>
        <a:off x="1790484" y="2527533"/>
        <a:ext cx="1202482" cy="721489"/>
      </dsp:txXfrm>
    </dsp:sp>
    <dsp:sp modelId="{FB9956C1-FC64-48ED-B21E-A3BFA0564C51}">
      <dsp:nvSpPr>
        <dsp:cNvPr id="0" name=""/>
        <dsp:cNvSpPr/>
      </dsp:nvSpPr>
      <dsp:spPr>
        <a:xfrm>
          <a:off x="3113215" y="2527533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Responsibility &amp; Accountability</a:t>
          </a:r>
        </a:p>
      </dsp:txBody>
      <dsp:txXfrm>
        <a:off x="3113215" y="2527533"/>
        <a:ext cx="1202482" cy="721489"/>
      </dsp:txXfrm>
    </dsp:sp>
    <dsp:sp modelId="{C3D8F88B-D2E5-4C0B-B269-734AD41D093C}">
      <dsp:nvSpPr>
        <dsp:cNvPr id="0" name=""/>
        <dsp:cNvSpPr/>
      </dsp:nvSpPr>
      <dsp:spPr>
        <a:xfrm>
          <a:off x="4435946" y="2527533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Dedication to Compliance</a:t>
          </a:r>
        </a:p>
      </dsp:txBody>
      <dsp:txXfrm>
        <a:off x="4435946" y="2527533"/>
        <a:ext cx="1202482" cy="721489"/>
      </dsp:txXfrm>
    </dsp:sp>
    <dsp:sp modelId="{0FC4859F-78E9-44BE-9F2E-040DF26D5E23}">
      <dsp:nvSpPr>
        <dsp:cNvPr id="0" name=""/>
        <dsp:cNvSpPr/>
      </dsp:nvSpPr>
      <dsp:spPr>
        <a:xfrm>
          <a:off x="5758677" y="2527533"/>
          <a:ext cx="1202482" cy="7214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Advisory Role</a:t>
          </a:r>
        </a:p>
      </dsp:txBody>
      <dsp:txXfrm>
        <a:off x="5758677" y="2527533"/>
        <a:ext cx="1202482" cy="721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CC77D5-9E7A-3D56-78DF-0DF4363E0A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1A7013-E4EC-8F27-0B8E-BE4C07D6C7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0CC9F-3F24-4904-B2A1-AE65743019D6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33E778-F37F-A4AC-8E17-86537C1CBB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Board of Studies Operations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7D03B3-8B28-F72A-4726-D2C2B56A69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2306B-4085-4D7A-9DD1-81931321B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4748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8029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2991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001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1882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0267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2198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9437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1610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728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1485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3205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3364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564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3850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b5b68d96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b5b68d96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547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6C1-76BF-4864-B2E2-4153E01602FD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Board of Studies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5098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F5DDB-2185-467E-857A-E5D53A5DC324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Board of Studies Operations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0D765-3918-17F5-4FB5-BFA0729F8A35}"/>
              </a:ext>
            </a:extLst>
          </p:cNvPr>
          <p:cNvSpPr txBox="1"/>
          <p:nvPr userDrawn="1"/>
        </p:nvSpPr>
        <p:spPr>
          <a:xfrm>
            <a:off x="-77057" y="0"/>
            <a:ext cx="51319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The Institute of Chartered Accountants of India </a:t>
            </a:r>
          </a:p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(Set up by an Act of Parliament)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26F978-BDF3-09BB-7E27-56C100C975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69494" y="0"/>
            <a:ext cx="1074505" cy="873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8CC8C4E-4706-1127-04E0-39629CE6384F}"/>
              </a:ext>
            </a:extLst>
          </p:cNvPr>
          <p:cNvSpPr txBox="1"/>
          <p:nvPr userDrawn="1"/>
        </p:nvSpPr>
        <p:spPr>
          <a:xfrm>
            <a:off x="7299526" y="4346695"/>
            <a:ext cx="311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Chapter 26 - Day 15</a:t>
            </a:r>
          </a:p>
        </p:txBody>
      </p:sp>
    </p:spTree>
    <p:extLst>
      <p:ext uri="{BB962C8B-B14F-4D97-AF65-F5344CB8AC3E}">
        <p14:creationId xmlns:p14="http://schemas.microsoft.com/office/powerpoint/2010/main" val="50254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474920" y="931308"/>
            <a:ext cx="7697972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EXTEMPORE -</a:t>
            </a:r>
          </a:p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REFLECTIONS ON THE COURSE BY THE STUDENTS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8C2618-36D5-A3F7-0C33-7E67096E2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724722" y="529933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Which of the following is a key component of professionalism?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a) Ignoring workplace policies</a:t>
            </a:r>
          </a:p>
          <a:p>
            <a:r>
              <a:rPr lang="en-US" dirty="0">
                <a:latin typeface="Signika" panose="020B0604020202020204" charset="0"/>
              </a:rPr>
              <a:t>b) A strong work ethic and dedication</a:t>
            </a:r>
          </a:p>
          <a:p>
            <a:r>
              <a:rPr lang="en-US" dirty="0">
                <a:latin typeface="Signika" panose="020B0604020202020204" charset="0"/>
              </a:rPr>
              <a:t>c) Avoiding communication with colleagues</a:t>
            </a:r>
          </a:p>
          <a:p>
            <a:r>
              <a:rPr lang="en-US" dirty="0">
                <a:latin typeface="Signika" panose="020B0604020202020204" charset="0"/>
              </a:rPr>
              <a:t>d) Lack of respect for diversity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b. A strong work ethic and dedication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C03A7-DF81-AB2F-DEC0-49C7DB5D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7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24023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True or False: </a:t>
            </a:r>
          </a:p>
          <a:p>
            <a:r>
              <a:rPr lang="en-US" dirty="0">
                <a:latin typeface="Signika" panose="020B0604020202020204" charset="0"/>
              </a:rPr>
              <a:t>Professionals should continuously improve their skills and knowledge through lifelong learning.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True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E6A1B-22AA-1693-6938-B984AD422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8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24023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Why is effective communication important in professionalism?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a) It helps professionals avoid responsibilities.</a:t>
            </a:r>
          </a:p>
          <a:p>
            <a:r>
              <a:rPr lang="en-US" dirty="0">
                <a:latin typeface="Signika" panose="020B0604020202020204" charset="0"/>
              </a:rPr>
              <a:t>b) It fosters a positive work environment and builds relationships.</a:t>
            </a:r>
          </a:p>
          <a:p>
            <a:r>
              <a:rPr lang="en-US" dirty="0">
                <a:latin typeface="Signika" panose="020B0604020202020204" charset="0"/>
              </a:rPr>
              <a:t>c) It encourages unethical behavior.</a:t>
            </a:r>
          </a:p>
          <a:p>
            <a:r>
              <a:rPr lang="en-US" dirty="0">
                <a:latin typeface="Signika" panose="020B0604020202020204" charset="0"/>
              </a:rPr>
              <a:t>d) It promotes a lack of accountability.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b. It fosters a positive work environment and builds relationships.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5379B9-7850-00DF-B36C-55BE66FB7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89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24023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Accountability is an integral part of professionalism. What does accountability mean in this context?</a:t>
            </a:r>
          </a:p>
          <a:p>
            <a:r>
              <a:rPr lang="en-US" dirty="0">
                <a:latin typeface="Signika" panose="020B0604020202020204" charset="0"/>
              </a:rPr>
              <a:t>a) Blaming others for mistakes</a:t>
            </a:r>
          </a:p>
          <a:p>
            <a:r>
              <a:rPr lang="en-US" dirty="0">
                <a:latin typeface="Signika" panose="020B0604020202020204" charset="0"/>
              </a:rPr>
              <a:t>b) Taking ownership of one’s actions and decisions</a:t>
            </a:r>
          </a:p>
          <a:p>
            <a:r>
              <a:rPr lang="en-US" dirty="0">
                <a:latin typeface="Signika" panose="020B0604020202020204" charset="0"/>
              </a:rPr>
              <a:t>c) Avoiding responsibility for outcomes</a:t>
            </a:r>
          </a:p>
          <a:p>
            <a:r>
              <a:rPr lang="en-US" dirty="0">
                <a:latin typeface="Signika" panose="020B0604020202020204" charset="0"/>
              </a:rPr>
              <a:t>d) Accepting credit for others’ work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b. Taking ownership of one’s actions and decisions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C5C595-92CB-E5FD-A025-BCE0E2063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43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735738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What is one-way professionals can demonstrate adaptability?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a) Resisting change at all costs</a:t>
            </a:r>
          </a:p>
          <a:p>
            <a:r>
              <a:rPr lang="en-US" dirty="0">
                <a:latin typeface="Signika" panose="020B0604020202020204" charset="0"/>
              </a:rPr>
              <a:t>b) Viewing challenges as opportunities for growth</a:t>
            </a:r>
          </a:p>
          <a:p>
            <a:r>
              <a:rPr lang="en-US" dirty="0">
                <a:latin typeface="Signika" panose="020B0604020202020204" charset="0"/>
              </a:rPr>
              <a:t>c) Sticking to old practices without question</a:t>
            </a:r>
          </a:p>
          <a:p>
            <a:r>
              <a:rPr lang="en-US" dirty="0">
                <a:latin typeface="Signika" panose="020B0604020202020204" charset="0"/>
              </a:rPr>
              <a:t>d) Avoiding innovation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b. Viewing challenges as opportunities for growth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B1FEA2-D71E-579D-0B09-FF137D1C0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9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24023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True or False:</a:t>
            </a:r>
          </a:p>
          <a:p>
            <a:r>
              <a:rPr lang="en-US" dirty="0">
                <a:latin typeface="Signika" panose="020B0604020202020204" charset="0"/>
              </a:rPr>
              <a:t> Appearance and demeanor have no bearing on professionalism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False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4CAD9C-294F-531B-8620-845862850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4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24023" y="65688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Which of the following best summarizes the significance of professionalism?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a) It is irrelevant in modern workplaces.</a:t>
            </a:r>
          </a:p>
          <a:p>
            <a:r>
              <a:rPr lang="en-US" dirty="0">
                <a:latin typeface="Signika" panose="020B0604020202020204" charset="0"/>
              </a:rPr>
              <a:t>b) It contributes to trust, ethical behavior, and personal growth.</a:t>
            </a:r>
          </a:p>
          <a:p>
            <a:r>
              <a:rPr lang="en-US" dirty="0">
                <a:latin typeface="Signika" panose="020B0604020202020204" charset="0"/>
              </a:rPr>
              <a:t>c) It hinders career opportunities and success.</a:t>
            </a:r>
          </a:p>
          <a:p>
            <a:r>
              <a:rPr lang="en-US" dirty="0">
                <a:latin typeface="Signika" panose="020B0604020202020204" charset="0"/>
              </a:rPr>
              <a:t>d) It encourages unethical behavior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Correct Answer: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b. It contributes to trust, ethical behavior, and personal growth.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2E65E-1016-F861-8C40-80CA3F408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09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78958" y="827104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Activity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78958" y="1396504"/>
            <a:ext cx="7736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Each student to be called upon to speak on topics that they learned during the course. </a:t>
            </a:r>
          </a:p>
          <a:p>
            <a:r>
              <a:rPr lang="en-US" dirty="0">
                <a:latin typeface="Signika" panose="020B0604020202020204" charset="0"/>
              </a:rPr>
              <a:t>Let the students reflect back on the course learnings and speak for </a:t>
            </a:r>
            <a:r>
              <a:rPr lang="en-US" dirty="0" err="1">
                <a:latin typeface="Signika" panose="020B0604020202020204" charset="0"/>
              </a:rPr>
              <a:t>atleast</a:t>
            </a:r>
            <a:r>
              <a:rPr lang="en-US" dirty="0">
                <a:latin typeface="Signika" panose="020B0604020202020204" charset="0"/>
              </a:rPr>
              <a:t> 3-5 mins each.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Facilitator to encourage students to speak such that they are able to demonstrate professionalism, good communication, excellent articulation and understanding on the various skills needed in the profession.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6CF19B-2366-0217-2B50-D439FEDCE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215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3B706F-09AC-49AA-850C-657AA4B9B561}"/>
              </a:ext>
            </a:extLst>
          </p:cNvPr>
          <p:cNvSpPr txBox="1"/>
          <p:nvPr/>
        </p:nvSpPr>
        <p:spPr>
          <a:xfrm>
            <a:off x="3266995" y="1997592"/>
            <a:ext cx="2610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Signika" panose="020B0604020202020204" charset="0"/>
              </a:rPr>
              <a:t>THANK YOU</a:t>
            </a:r>
            <a:endParaRPr lang="en-IN" sz="3600" b="1" dirty="0">
              <a:latin typeface="Signika" panose="020B060402020202020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36531-75EA-61A2-2652-B7DB079E1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05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758454" y="55301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4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Faculty Guidelines</a:t>
            </a:r>
            <a:endParaRPr sz="24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758454" y="1012250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Questions to ask the students, to gather their reflections on the course and the feedback. These are faculty guidelines to get students’ observations, insights gathered and feedback.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were the main learning objectives of this course, and how well do you think you’ve achieved them?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specific skills or knowledge have you gained that you believe will be valuable in your future academic or professional pursuits?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Which assignments or projects challenged you the most, and how did you overcome those challenges?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Were there any surprises in the course content or materials that made you see the subject matter in a new light?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aspects of the course did you find most engaging or enjoyable, and why?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Did you actively participate in class discussions and group activities, and how did these interactions contribute to your learning experience?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did your study habits or time management skills evolve during this course?</a:t>
            </a:r>
          </a:p>
          <a:p>
            <a:pPr marL="476250" lvl="0" indent="-342900">
              <a:buSzPts val="1500"/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Were there any concepts or topics that you still find challenging or unclear?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F06128-A01E-B36A-D4F5-95A575FA9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203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78958" y="51996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IN" sz="24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Faculty Guidelines </a:t>
            </a:r>
            <a:r>
              <a:rPr lang="en-IN" sz="2400" dirty="0" err="1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Contd</a:t>
            </a:r>
            <a:r>
              <a:rPr lang="en-IN" sz="24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…</a:t>
            </a:r>
            <a:endParaRPr sz="24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758454" y="1012250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did your perspective on the subject matter or the world change as a result of this course?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Did you utilize any specific study aids or resources (e.g., textbooks, online tutorials) that were particularly helpful to your learning process?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feedback from peers or the instructor had the most significant impact on your growth during the course?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did this course align with your personal or academic goals, and did it influence your future course selection or career choices?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strategies did you employ to manage stress and workload throughout the course, and were they effective?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Did you encounter any ethical dilemmas or issues related to academic integrity during the course? How did you address them?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If you could go back in time and give yourself advice at the beginning of the course, what would it be?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did your ability to work in a team or collaborate with peers evolve during this course?</a:t>
            </a:r>
          </a:p>
          <a:p>
            <a:pPr marL="476250" lvl="0" indent="-342900">
              <a:buSzPts val="1500"/>
              <a:buFont typeface="+mj-lt"/>
              <a:buAutoNum type="arabicPeriod" startAt="9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role did critical thinking and problem-solving skills play in your academic journey throughout this course?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70EB6A-94C4-E3AF-0441-ABF428F2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78958" y="851348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IN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Faculty Guidelines </a:t>
            </a:r>
            <a:r>
              <a:rPr lang="en-IN" sz="2500" dirty="0" err="1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Contd</a:t>
            </a:r>
            <a:r>
              <a:rPr lang="en-IN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…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747437" y="1420748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76250" lvl="0" indent="-342900">
              <a:buSzPts val="1500"/>
              <a:buFont typeface="+mj-lt"/>
              <a:buAutoNum type="arabicPeriod" startAt="18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did your communication skills, both written and verbal, improve during the course, and how will these improvements benefit you in your future endeavors?</a:t>
            </a:r>
          </a:p>
          <a:p>
            <a:pPr marL="476250" lvl="0" indent="-342900">
              <a:buSzPts val="1500"/>
              <a:buFont typeface="+mj-lt"/>
              <a:buAutoNum type="arabicPeriod" startAt="18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Did you have any ‘Aha!’ moments or breakthroughs in your understanding of challenging concepts or topics, and can you share an example?</a:t>
            </a:r>
          </a:p>
          <a:p>
            <a:pPr marL="476250" lvl="0" indent="-342900">
              <a:buSzPts val="1500"/>
              <a:buFont typeface="+mj-lt"/>
              <a:buAutoNum type="arabicPeriod" startAt="18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Looking back on your overall experience in this course, what would you say was your most significant personal or academic achievement?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BB7A9A-3C90-CD27-138E-6A93A2B12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81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889975" y="619120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IN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784416" y="1078863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>
              <a:buSzPts val="1500"/>
            </a:pPr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Professionalism Overview: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Critical in various industries.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Encompasses behaviors, attitudes, and attributes in the workplace.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Key Components of Professionalism: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Competence: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Necessary knowledge, skills, and expertise.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Developed through education, training, and continuous learning.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Integrity and Ethical Behavior: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Strong moral code.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Adherence to honesty, fairness, and transparency.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Effective Communication: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Clear conveyance of ideas.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Active listening and constructive dialogue.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681C55C-E321-7C63-9D85-B5288250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001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/>
        </p:nvSpPr>
        <p:spPr>
          <a:xfrm>
            <a:off x="205217" y="584331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Strong Work Ethic: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Dedication, punctuality, and commitment.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Importance of responsibility and high-quality results.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Respect for Others: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Dignity and respect for colleagues, clients, and peers.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Fosters positive work environment and collaboration.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Accountability: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Ownership of actions, successes, and failures.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Learning from mistakes and seeking improvement.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Adaptability: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Flexibility, openness to change, and innovation.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Thriving in dynamic work environments.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Appearance and Demeanor: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Aligning with industry and workplace expectations.</a:t>
            </a: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  - Reflects self-respect and respect for others.</a:t>
            </a: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AF4755B-0974-F8CB-0266-E8A2FDFD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2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/>
        </p:nvSpPr>
        <p:spPr>
          <a:xfrm>
            <a:off x="645041" y="727550"/>
            <a:ext cx="7853918" cy="36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>
              <a:buSzPts val="1500"/>
            </a:pPr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Significance of Professionalism: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Contributes to individual, organizational, and industry success.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Trusted for expertise, reliability, and integrity.</a:t>
            </a:r>
          </a:p>
          <a:p>
            <a:pPr marL="133350" lvl="0">
              <a:buSzPts val="1500"/>
            </a:pPr>
            <a:endParaRPr lang="en-US"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Professionalism as a Driving Force: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Fosters ethical conduct and responsible decision-making.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Reduces likelihood of misconduct or unethical behavior.</a:t>
            </a:r>
          </a:p>
          <a:p>
            <a:pPr marL="133350" lvl="0">
              <a:buSzPts val="1500"/>
            </a:pPr>
            <a:endParaRPr lang="en-US"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marL="133350" lvl="0">
              <a:buSzPts val="1500"/>
            </a:pPr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Conclusion: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Professionalism embodies competence, integrity, effective communication, work ethic, respect, accountability, adaptability, and appearance.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Vital for success in diverse and dynamic workplaces.</a:t>
            </a:r>
          </a:p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 - Essential for building trust, promoting ethical conduct, and contributing to organizational and societal betterment.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C2A5B7-8111-85CD-5CD0-BBFE3B32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59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/>
        </p:nvSpPr>
        <p:spPr>
          <a:xfrm>
            <a:off x="1175006" y="482958"/>
            <a:ext cx="7715607" cy="3604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>
              <a:buSzPts val="1500"/>
            </a:pP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Differences between an amateur and a professional in the financial sector, particularly from the perspective of Chartered Accountant (CA) students: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C22D6C46-9029-4BF6-AC19-B5455AC67D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7058752"/>
              </p:ext>
            </p:extLst>
          </p:nvPr>
        </p:nvGraphicFramePr>
        <p:xfrm>
          <a:off x="910855" y="1155406"/>
          <a:ext cx="7428914" cy="3251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9BAE75-C993-019C-18B6-57D5629F8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953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724722" y="529933"/>
            <a:ext cx="7022992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-US" sz="2500" dirty="0">
                <a:solidFill>
                  <a:schemeClr val="dk2"/>
                </a:solidFill>
                <a:latin typeface="Signika"/>
                <a:ea typeface="Signika"/>
                <a:cs typeface="Signika"/>
                <a:sym typeface="Signika"/>
              </a:rPr>
              <a:t>Short Assessment Test on Professionalism</a:t>
            </a:r>
            <a:endParaRPr sz="2500" dirty="0">
              <a:solidFill>
                <a:schemeClr val="dk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83BB4-F003-4F39-A4BF-553026C0E3E6}"/>
              </a:ext>
            </a:extLst>
          </p:cNvPr>
          <p:cNvSpPr/>
          <p:nvPr/>
        </p:nvSpPr>
        <p:spPr>
          <a:xfrm>
            <a:off x="878958" y="1226288"/>
            <a:ext cx="7627088" cy="1580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Signika" panose="020B0604020202020204" charset="0"/>
              </a:rPr>
              <a:t>What does professionalism primarily entail in a workplace context?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a) Casual attire and relaxed behavior</a:t>
            </a:r>
          </a:p>
          <a:p>
            <a:r>
              <a:rPr lang="en-US" dirty="0">
                <a:latin typeface="Signika" panose="020B0604020202020204" charset="0"/>
              </a:rPr>
              <a:t>b) A commitment to high standards, ethical conduct, and competence</a:t>
            </a:r>
          </a:p>
          <a:p>
            <a:r>
              <a:rPr lang="en-US" dirty="0">
                <a:latin typeface="Signika" panose="020B0604020202020204" charset="0"/>
              </a:rPr>
              <a:t>c) Regularly arriving late to work</a:t>
            </a:r>
          </a:p>
          <a:p>
            <a:r>
              <a:rPr lang="en-US" dirty="0">
                <a:latin typeface="Signika" panose="020B0604020202020204" charset="0"/>
              </a:rPr>
              <a:t>d) Prioritizing personal success over organizational success</a:t>
            </a:r>
            <a:endParaRPr lang="en-IN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E4DCA2-A553-480F-ABAF-1E30D57839D2}"/>
              </a:ext>
            </a:extLst>
          </p:cNvPr>
          <p:cNvSpPr/>
          <p:nvPr/>
        </p:nvSpPr>
        <p:spPr>
          <a:xfrm>
            <a:off x="824023" y="3060905"/>
            <a:ext cx="7736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Signika" panose="020B0604020202020204" charset="0"/>
              </a:rPr>
              <a:t>Correct Answer: 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dirty="0">
                <a:latin typeface="Signika" panose="020B0604020202020204" charset="0"/>
              </a:rPr>
              <a:t>b) A commitment to high standards, ethical conduct, and competence</a:t>
            </a:r>
            <a:endParaRPr lang="en-IN" sz="16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32A8CE-12AB-5BCE-677E-613BF7043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24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79</TotalTime>
  <Words>1409</Words>
  <Application>Microsoft Office PowerPoint</Application>
  <PresentationFormat>On-screen Show (16:9)</PresentationFormat>
  <Paragraphs>194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Signika</vt:lpstr>
      <vt:lpstr>Calibri</vt:lpstr>
      <vt:lpstr>Aptos</vt:lpstr>
      <vt:lpstr>Google Sans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ssebq3@icai.in</cp:lastModifiedBy>
  <cp:revision>32</cp:revision>
  <dcterms:modified xsi:type="dcterms:W3CDTF">2025-05-16T12:31:39Z</dcterms:modified>
</cp:coreProperties>
</file>