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24"/>
  </p:notesMasterIdLst>
  <p:handoutMasterIdLst>
    <p:handoutMasterId r:id="rId25"/>
  </p:handoutMasterIdLst>
  <p:sldIdLst>
    <p:sldId id="256" r:id="rId2"/>
    <p:sldId id="459" r:id="rId3"/>
    <p:sldId id="460" r:id="rId4"/>
    <p:sldId id="461" r:id="rId5"/>
    <p:sldId id="462" r:id="rId6"/>
    <p:sldId id="463" r:id="rId7"/>
    <p:sldId id="464" r:id="rId8"/>
    <p:sldId id="465" r:id="rId9"/>
    <p:sldId id="466" r:id="rId10"/>
    <p:sldId id="467" r:id="rId11"/>
    <p:sldId id="468" r:id="rId12"/>
    <p:sldId id="469" r:id="rId13"/>
    <p:sldId id="470" r:id="rId14"/>
    <p:sldId id="471" r:id="rId15"/>
    <p:sldId id="472" r:id="rId16"/>
    <p:sldId id="473" r:id="rId17"/>
    <p:sldId id="475" r:id="rId18"/>
    <p:sldId id="476" r:id="rId19"/>
    <p:sldId id="474" r:id="rId20"/>
    <p:sldId id="477" r:id="rId21"/>
    <p:sldId id="478" r:id="rId22"/>
    <p:sldId id="395" r:id="rId23"/>
  </p:sldIdLst>
  <p:sldSz cx="9144000" cy="5143500" type="screen16x9"/>
  <p:notesSz cx="6858000" cy="9144000"/>
  <p:embeddedFontLst>
    <p:embeddedFont>
      <p:font typeface="Signika" panose="020B0604020202020204" charset="0"/>
      <p:regular r:id="rId26"/>
      <p:bold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 id="459"/>
            <p14:sldId id="460"/>
            <p14:sldId id="461"/>
            <p14:sldId id="462"/>
            <p14:sldId id="463"/>
            <p14:sldId id="464"/>
            <p14:sldId id="465"/>
            <p14:sldId id="466"/>
            <p14:sldId id="467"/>
            <p14:sldId id="468"/>
            <p14:sldId id="469"/>
            <p14:sldId id="470"/>
            <p14:sldId id="471"/>
            <p14:sldId id="472"/>
            <p14:sldId id="473"/>
            <p14:sldId id="475"/>
            <p14:sldId id="476"/>
            <p14:sldId id="474"/>
            <p14:sldId id="477"/>
            <p14:sldId id="478"/>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939421-ED5B-477C-B23A-A5BAFA79058C}"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IN"/>
        </a:p>
      </dgm:t>
    </dgm:pt>
    <dgm:pt modelId="{45AC3F55-0532-4686-8615-2C72060F7ECB}">
      <dgm:prSet phldrT="[Text]"/>
      <dgm:spPr/>
      <dgm:t>
        <a:bodyPr/>
        <a:lstStyle/>
        <a:p>
          <a:r>
            <a:rPr lang="en-US" dirty="0">
              <a:latin typeface="Signika" panose="020B0604020202020204" charset="0"/>
            </a:rPr>
            <a:t>Forming</a:t>
          </a:r>
          <a:endParaRPr lang="en-IN" dirty="0">
            <a:latin typeface="Signika" panose="020B0604020202020204" charset="0"/>
          </a:endParaRPr>
        </a:p>
      </dgm:t>
    </dgm:pt>
    <dgm:pt modelId="{35214896-5F29-4A50-8B9A-CF423B534311}" type="parTrans" cxnId="{7FDDAFC3-1329-4517-A993-E968C4FE0CD2}">
      <dgm:prSet/>
      <dgm:spPr/>
      <dgm:t>
        <a:bodyPr/>
        <a:lstStyle/>
        <a:p>
          <a:endParaRPr lang="en-IN">
            <a:latin typeface="Signika" panose="020B0604020202020204" charset="0"/>
          </a:endParaRPr>
        </a:p>
      </dgm:t>
    </dgm:pt>
    <dgm:pt modelId="{824E5757-9636-424F-8008-527279741E51}" type="sibTrans" cxnId="{7FDDAFC3-1329-4517-A993-E968C4FE0CD2}">
      <dgm:prSet/>
      <dgm:spPr/>
      <dgm:t>
        <a:bodyPr/>
        <a:lstStyle/>
        <a:p>
          <a:endParaRPr lang="en-IN">
            <a:latin typeface="Signika" panose="020B0604020202020204" charset="0"/>
          </a:endParaRPr>
        </a:p>
      </dgm:t>
    </dgm:pt>
    <dgm:pt modelId="{FC040C2F-6353-4C65-BA93-2881B7BAEAC7}">
      <dgm:prSet phldrT="[Text]"/>
      <dgm:spPr/>
      <dgm:t>
        <a:bodyPr/>
        <a:lstStyle/>
        <a:p>
          <a:r>
            <a:rPr lang="en-US" dirty="0">
              <a:latin typeface="Signika" panose="020B0604020202020204" charset="0"/>
            </a:rPr>
            <a:t>Storming</a:t>
          </a:r>
          <a:endParaRPr lang="en-IN" dirty="0">
            <a:latin typeface="Signika" panose="020B0604020202020204" charset="0"/>
          </a:endParaRPr>
        </a:p>
      </dgm:t>
    </dgm:pt>
    <dgm:pt modelId="{07263E23-630C-4D98-AF06-11BE29158253}" type="parTrans" cxnId="{6816127C-B80C-4545-9898-E1C6F621C9E8}">
      <dgm:prSet/>
      <dgm:spPr/>
      <dgm:t>
        <a:bodyPr/>
        <a:lstStyle/>
        <a:p>
          <a:endParaRPr lang="en-IN">
            <a:latin typeface="Signika" panose="020B0604020202020204" charset="0"/>
          </a:endParaRPr>
        </a:p>
      </dgm:t>
    </dgm:pt>
    <dgm:pt modelId="{DCB972BE-8A4C-4669-A458-1F68B4B12BCE}" type="sibTrans" cxnId="{6816127C-B80C-4545-9898-E1C6F621C9E8}">
      <dgm:prSet/>
      <dgm:spPr/>
      <dgm:t>
        <a:bodyPr/>
        <a:lstStyle/>
        <a:p>
          <a:endParaRPr lang="en-IN">
            <a:latin typeface="Signika" panose="020B0604020202020204" charset="0"/>
          </a:endParaRPr>
        </a:p>
      </dgm:t>
    </dgm:pt>
    <dgm:pt modelId="{937B6D8F-3437-475C-8129-AB47654460BB}">
      <dgm:prSet phldrT="[Text]"/>
      <dgm:spPr/>
      <dgm:t>
        <a:bodyPr/>
        <a:lstStyle/>
        <a:p>
          <a:r>
            <a:rPr lang="en-US" dirty="0">
              <a:latin typeface="Signika" panose="020B0604020202020204" charset="0"/>
            </a:rPr>
            <a:t>Norming</a:t>
          </a:r>
          <a:endParaRPr lang="en-IN" dirty="0">
            <a:latin typeface="Signika" panose="020B0604020202020204" charset="0"/>
          </a:endParaRPr>
        </a:p>
      </dgm:t>
    </dgm:pt>
    <dgm:pt modelId="{7B0AB812-2332-488D-8239-EA91A50AA1CE}" type="parTrans" cxnId="{DD860315-B064-4A4A-95FF-0E4363363197}">
      <dgm:prSet/>
      <dgm:spPr/>
      <dgm:t>
        <a:bodyPr/>
        <a:lstStyle/>
        <a:p>
          <a:endParaRPr lang="en-IN">
            <a:latin typeface="Signika" panose="020B0604020202020204" charset="0"/>
          </a:endParaRPr>
        </a:p>
      </dgm:t>
    </dgm:pt>
    <dgm:pt modelId="{5676D8FB-C31D-4354-A96C-208B707876B8}" type="sibTrans" cxnId="{DD860315-B064-4A4A-95FF-0E4363363197}">
      <dgm:prSet/>
      <dgm:spPr/>
      <dgm:t>
        <a:bodyPr/>
        <a:lstStyle/>
        <a:p>
          <a:endParaRPr lang="en-IN">
            <a:latin typeface="Signika" panose="020B0604020202020204" charset="0"/>
          </a:endParaRPr>
        </a:p>
      </dgm:t>
    </dgm:pt>
    <dgm:pt modelId="{9D87B2AB-F67D-41CA-8903-FD585685C86D}">
      <dgm:prSet phldrT="[Text]"/>
      <dgm:spPr/>
      <dgm:t>
        <a:bodyPr/>
        <a:lstStyle/>
        <a:p>
          <a:r>
            <a:rPr lang="en-US" dirty="0">
              <a:latin typeface="Signika" panose="020B0604020202020204" charset="0"/>
            </a:rPr>
            <a:t>Performing</a:t>
          </a:r>
          <a:endParaRPr lang="en-IN" dirty="0">
            <a:latin typeface="Signika" panose="020B0604020202020204" charset="0"/>
          </a:endParaRPr>
        </a:p>
      </dgm:t>
    </dgm:pt>
    <dgm:pt modelId="{8791BBF5-5253-460C-9421-44D1CFC68CD6}" type="parTrans" cxnId="{EAA602D9-2A2E-495D-9841-88AC9FF2426D}">
      <dgm:prSet/>
      <dgm:spPr/>
      <dgm:t>
        <a:bodyPr/>
        <a:lstStyle/>
        <a:p>
          <a:endParaRPr lang="en-IN">
            <a:latin typeface="Signika" panose="020B0604020202020204" charset="0"/>
          </a:endParaRPr>
        </a:p>
      </dgm:t>
    </dgm:pt>
    <dgm:pt modelId="{F8434736-8AB1-494B-BB45-069D8EF8D7CC}" type="sibTrans" cxnId="{EAA602D9-2A2E-495D-9841-88AC9FF2426D}">
      <dgm:prSet/>
      <dgm:spPr/>
      <dgm:t>
        <a:bodyPr/>
        <a:lstStyle/>
        <a:p>
          <a:endParaRPr lang="en-IN">
            <a:latin typeface="Signika" panose="020B0604020202020204" charset="0"/>
          </a:endParaRPr>
        </a:p>
      </dgm:t>
    </dgm:pt>
    <dgm:pt modelId="{0EEB15C3-C4DE-4E33-B4CD-46240A88DB54}" type="pres">
      <dgm:prSet presAssocID="{7C939421-ED5B-477C-B23A-A5BAFA79058C}" presName="rootnode" presStyleCnt="0">
        <dgm:presLayoutVars>
          <dgm:chMax/>
          <dgm:chPref/>
          <dgm:dir/>
          <dgm:animLvl val="lvl"/>
        </dgm:presLayoutVars>
      </dgm:prSet>
      <dgm:spPr/>
    </dgm:pt>
    <dgm:pt modelId="{A085BD09-4E05-4F7A-B8A7-943804155F70}" type="pres">
      <dgm:prSet presAssocID="{45AC3F55-0532-4686-8615-2C72060F7ECB}" presName="composite" presStyleCnt="0"/>
      <dgm:spPr/>
    </dgm:pt>
    <dgm:pt modelId="{08A760C3-771B-49C4-B81A-B07F18398D93}" type="pres">
      <dgm:prSet presAssocID="{45AC3F55-0532-4686-8615-2C72060F7ECB}" presName="LShape" presStyleLbl="alignNode1" presStyleIdx="0" presStyleCnt="7"/>
      <dgm:spPr/>
    </dgm:pt>
    <dgm:pt modelId="{7D75E227-3201-4170-AA96-3D608D65026E}" type="pres">
      <dgm:prSet presAssocID="{45AC3F55-0532-4686-8615-2C72060F7ECB}" presName="ParentText" presStyleLbl="revTx" presStyleIdx="0" presStyleCnt="4">
        <dgm:presLayoutVars>
          <dgm:chMax val="0"/>
          <dgm:chPref val="0"/>
          <dgm:bulletEnabled val="1"/>
        </dgm:presLayoutVars>
      </dgm:prSet>
      <dgm:spPr/>
    </dgm:pt>
    <dgm:pt modelId="{7F57C63A-6F8E-4C58-9B5D-C3AD8760DDA8}" type="pres">
      <dgm:prSet presAssocID="{45AC3F55-0532-4686-8615-2C72060F7ECB}" presName="Triangle" presStyleLbl="alignNode1" presStyleIdx="1" presStyleCnt="7"/>
      <dgm:spPr/>
    </dgm:pt>
    <dgm:pt modelId="{5E253091-1202-47F3-A581-39EE9C23FE20}" type="pres">
      <dgm:prSet presAssocID="{824E5757-9636-424F-8008-527279741E51}" presName="sibTrans" presStyleCnt="0"/>
      <dgm:spPr/>
    </dgm:pt>
    <dgm:pt modelId="{F1165B6B-0C09-4105-9E6B-52564CAE2249}" type="pres">
      <dgm:prSet presAssocID="{824E5757-9636-424F-8008-527279741E51}" presName="space" presStyleCnt="0"/>
      <dgm:spPr/>
    </dgm:pt>
    <dgm:pt modelId="{ED2DDABE-54F7-4206-816D-3BE6FE485CA2}" type="pres">
      <dgm:prSet presAssocID="{FC040C2F-6353-4C65-BA93-2881B7BAEAC7}" presName="composite" presStyleCnt="0"/>
      <dgm:spPr/>
    </dgm:pt>
    <dgm:pt modelId="{461CDE7F-7729-4C00-9930-30925D913EDE}" type="pres">
      <dgm:prSet presAssocID="{FC040C2F-6353-4C65-BA93-2881B7BAEAC7}" presName="LShape" presStyleLbl="alignNode1" presStyleIdx="2" presStyleCnt="7"/>
      <dgm:spPr/>
    </dgm:pt>
    <dgm:pt modelId="{1A777C88-E7B5-4534-812C-DCD0EF30F1E1}" type="pres">
      <dgm:prSet presAssocID="{FC040C2F-6353-4C65-BA93-2881B7BAEAC7}" presName="ParentText" presStyleLbl="revTx" presStyleIdx="1" presStyleCnt="4">
        <dgm:presLayoutVars>
          <dgm:chMax val="0"/>
          <dgm:chPref val="0"/>
          <dgm:bulletEnabled val="1"/>
        </dgm:presLayoutVars>
      </dgm:prSet>
      <dgm:spPr/>
    </dgm:pt>
    <dgm:pt modelId="{1C822EA8-0E27-45C0-B736-456BB06A8ABA}" type="pres">
      <dgm:prSet presAssocID="{FC040C2F-6353-4C65-BA93-2881B7BAEAC7}" presName="Triangle" presStyleLbl="alignNode1" presStyleIdx="3" presStyleCnt="7"/>
      <dgm:spPr/>
    </dgm:pt>
    <dgm:pt modelId="{2B99DF6D-B1EA-4E15-8862-0B5E8FEB3CD1}" type="pres">
      <dgm:prSet presAssocID="{DCB972BE-8A4C-4669-A458-1F68B4B12BCE}" presName="sibTrans" presStyleCnt="0"/>
      <dgm:spPr/>
    </dgm:pt>
    <dgm:pt modelId="{279B6F2C-6468-469A-9939-DB89098580F8}" type="pres">
      <dgm:prSet presAssocID="{DCB972BE-8A4C-4669-A458-1F68B4B12BCE}" presName="space" presStyleCnt="0"/>
      <dgm:spPr/>
    </dgm:pt>
    <dgm:pt modelId="{4A924BBF-B7C2-4C59-92A7-4C144581EEDB}" type="pres">
      <dgm:prSet presAssocID="{937B6D8F-3437-475C-8129-AB47654460BB}" presName="composite" presStyleCnt="0"/>
      <dgm:spPr/>
    </dgm:pt>
    <dgm:pt modelId="{634A48E0-94E5-4063-9A88-89CBEF8C43BC}" type="pres">
      <dgm:prSet presAssocID="{937B6D8F-3437-475C-8129-AB47654460BB}" presName="LShape" presStyleLbl="alignNode1" presStyleIdx="4" presStyleCnt="7"/>
      <dgm:spPr/>
    </dgm:pt>
    <dgm:pt modelId="{4F9CACE8-8AD1-4756-A346-A4F41A06C255}" type="pres">
      <dgm:prSet presAssocID="{937B6D8F-3437-475C-8129-AB47654460BB}" presName="ParentText" presStyleLbl="revTx" presStyleIdx="2" presStyleCnt="4">
        <dgm:presLayoutVars>
          <dgm:chMax val="0"/>
          <dgm:chPref val="0"/>
          <dgm:bulletEnabled val="1"/>
        </dgm:presLayoutVars>
      </dgm:prSet>
      <dgm:spPr/>
    </dgm:pt>
    <dgm:pt modelId="{70596F71-A897-4C9A-ABB3-186D9226159B}" type="pres">
      <dgm:prSet presAssocID="{937B6D8F-3437-475C-8129-AB47654460BB}" presName="Triangle" presStyleLbl="alignNode1" presStyleIdx="5" presStyleCnt="7"/>
      <dgm:spPr/>
    </dgm:pt>
    <dgm:pt modelId="{8E841FA7-A977-42B7-AC73-E3EE1B2FF3C4}" type="pres">
      <dgm:prSet presAssocID="{5676D8FB-C31D-4354-A96C-208B707876B8}" presName="sibTrans" presStyleCnt="0"/>
      <dgm:spPr/>
    </dgm:pt>
    <dgm:pt modelId="{D5FF4235-6168-4226-B039-B8473802E40B}" type="pres">
      <dgm:prSet presAssocID="{5676D8FB-C31D-4354-A96C-208B707876B8}" presName="space" presStyleCnt="0"/>
      <dgm:spPr/>
    </dgm:pt>
    <dgm:pt modelId="{FD3215F3-3523-4991-8903-CF865AC75242}" type="pres">
      <dgm:prSet presAssocID="{9D87B2AB-F67D-41CA-8903-FD585685C86D}" presName="composite" presStyleCnt="0"/>
      <dgm:spPr/>
    </dgm:pt>
    <dgm:pt modelId="{166CB6A9-F057-48ED-BB38-C7821E89E3E3}" type="pres">
      <dgm:prSet presAssocID="{9D87B2AB-F67D-41CA-8903-FD585685C86D}" presName="LShape" presStyleLbl="alignNode1" presStyleIdx="6" presStyleCnt="7"/>
      <dgm:spPr/>
    </dgm:pt>
    <dgm:pt modelId="{4AC7DA6A-D91E-4D36-B2A8-95C214C941C5}" type="pres">
      <dgm:prSet presAssocID="{9D87B2AB-F67D-41CA-8903-FD585685C86D}" presName="ParentText" presStyleLbl="revTx" presStyleIdx="3" presStyleCnt="4">
        <dgm:presLayoutVars>
          <dgm:chMax val="0"/>
          <dgm:chPref val="0"/>
          <dgm:bulletEnabled val="1"/>
        </dgm:presLayoutVars>
      </dgm:prSet>
      <dgm:spPr/>
    </dgm:pt>
  </dgm:ptLst>
  <dgm:cxnLst>
    <dgm:cxn modelId="{DD860315-B064-4A4A-95FF-0E4363363197}" srcId="{7C939421-ED5B-477C-B23A-A5BAFA79058C}" destId="{937B6D8F-3437-475C-8129-AB47654460BB}" srcOrd="2" destOrd="0" parTransId="{7B0AB812-2332-488D-8239-EA91A50AA1CE}" sibTransId="{5676D8FB-C31D-4354-A96C-208B707876B8}"/>
    <dgm:cxn modelId="{996B1E27-7A67-4941-863D-E199D3117FB4}" type="presOf" srcId="{45AC3F55-0532-4686-8615-2C72060F7ECB}" destId="{7D75E227-3201-4170-AA96-3D608D65026E}" srcOrd="0" destOrd="0" presId="urn:microsoft.com/office/officeart/2009/3/layout/StepUpProcess"/>
    <dgm:cxn modelId="{42045144-9EAA-4EC9-92E8-29F20164C925}" type="presOf" srcId="{9D87B2AB-F67D-41CA-8903-FD585685C86D}" destId="{4AC7DA6A-D91E-4D36-B2A8-95C214C941C5}" srcOrd="0" destOrd="0" presId="urn:microsoft.com/office/officeart/2009/3/layout/StepUpProcess"/>
    <dgm:cxn modelId="{CD3AC54A-4CAD-4E82-9E16-B24BB3CF00E7}" type="presOf" srcId="{937B6D8F-3437-475C-8129-AB47654460BB}" destId="{4F9CACE8-8AD1-4756-A346-A4F41A06C255}" srcOrd="0" destOrd="0" presId="urn:microsoft.com/office/officeart/2009/3/layout/StepUpProcess"/>
    <dgm:cxn modelId="{DEB61057-24B3-4B76-856C-38553768D038}" type="presOf" srcId="{FC040C2F-6353-4C65-BA93-2881B7BAEAC7}" destId="{1A777C88-E7B5-4534-812C-DCD0EF30F1E1}" srcOrd="0" destOrd="0" presId="urn:microsoft.com/office/officeart/2009/3/layout/StepUpProcess"/>
    <dgm:cxn modelId="{6816127C-B80C-4545-9898-E1C6F621C9E8}" srcId="{7C939421-ED5B-477C-B23A-A5BAFA79058C}" destId="{FC040C2F-6353-4C65-BA93-2881B7BAEAC7}" srcOrd="1" destOrd="0" parTransId="{07263E23-630C-4D98-AF06-11BE29158253}" sibTransId="{DCB972BE-8A4C-4669-A458-1F68B4B12BCE}"/>
    <dgm:cxn modelId="{035D1C9A-CA80-4834-81B7-E19E3FF2B79D}" type="presOf" srcId="{7C939421-ED5B-477C-B23A-A5BAFA79058C}" destId="{0EEB15C3-C4DE-4E33-B4CD-46240A88DB54}" srcOrd="0" destOrd="0" presId="urn:microsoft.com/office/officeart/2009/3/layout/StepUpProcess"/>
    <dgm:cxn modelId="{7FDDAFC3-1329-4517-A993-E968C4FE0CD2}" srcId="{7C939421-ED5B-477C-B23A-A5BAFA79058C}" destId="{45AC3F55-0532-4686-8615-2C72060F7ECB}" srcOrd="0" destOrd="0" parTransId="{35214896-5F29-4A50-8B9A-CF423B534311}" sibTransId="{824E5757-9636-424F-8008-527279741E51}"/>
    <dgm:cxn modelId="{EAA602D9-2A2E-495D-9841-88AC9FF2426D}" srcId="{7C939421-ED5B-477C-B23A-A5BAFA79058C}" destId="{9D87B2AB-F67D-41CA-8903-FD585685C86D}" srcOrd="3" destOrd="0" parTransId="{8791BBF5-5253-460C-9421-44D1CFC68CD6}" sibTransId="{F8434736-8AB1-494B-BB45-069D8EF8D7CC}"/>
    <dgm:cxn modelId="{CA171419-9E3F-49FF-851E-15F48A12C69B}" type="presParOf" srcId="{0EEB15C3-C4DE-4E33-B4CD-46240A88DB54}" destId="{A085BD09-4E05-4F7A-B8A7-943804155F70}" srcOrd="0" destOrd="0" presId="urn:microsoft.com/office/officeart/2009/3/layout/StepUpProcess"/>
    <dgm:cxn modelId="{96E7B9BA-F92C-481E-A39A-BB21204C02B5}" type="presParOf" srcId="{A085BD09-4E05-4F7A-B8A7-943804155F70}" destId="{08A760C3-771B-49C4-B81A-B07F18398D93}" srcOrd="0" destOrd="0" presId="urn:microsoft.com/office/officeart/2009/3/layout/StepUpProcess"/>
    <dgm:cxn modelId="{42991A65-D9A3-446B-BCD5-1491DC5C0CB9}" type="presParOf" srcId="{A085BD09-4E05-4F7A-B8A7-943804155F70}" destId="{7D75E227-3201-4170-AA96-3D608D65026E}" srcOrd="1" destOrd="0" presId="urn:microsoft.com/office/officeart/2009/3/layout/StepUpProcess"/>
    <dgm:cxn modelId="{15211742-B9E9-420A-99AA-C180DDED2EFE}" type="presParOf" srcId="{A085BD09-4E05-4F7A-B8A7-943804155F70}" destId="{7F57C63A-6F8E-4C58-9B5D-C3AD8760DDA8}" srcOrd="2" destOrd="0" presId="urn:microsoft.com/office/officeart/2009/3/layout/StepUpProcess"/>
    <dgm:cxn modelId="{8D7EF274-13FB-4BF8-B8ED-458A5C237F49}" type="presParOf" srcId="{0EEB15C3-C4DE-4E33-B4CD-46240A88DB54}" destId="{5E253091-1202-47F3-A581-39EE9C23FE20}" srcOrd="1" destOrd="0" presId="urn:microsoft.com/office/officeart/2009/3/layout/StepUpProcess"/>
    <dgm:cxn modelId="{DC339E1E-C41E-4651-AF83-C6E4A9CC803C}" type="presParOf" srcId="{5E253091-1202-47F3-A581-39EE9C23FE20}" destId="{F1165B6B-0C09-4105-9E6B-52564CAE2249}" srcOrd="0" destOrd="0" presId="urn:microsoft.com/office/officeart/2009/3/layout/StepUpProcess"/>
    <dgm:cxn modelId="{88485BC3-FB37-48E7-AC6E-23F9A631C40A}" type="presParOf" srcId="{0EEB15C3-C4DE-4E33-B4CD-46240A88DB54}" destId="{ED2DDABE-54F7-4206-816D-3BE6FE485CA2}" srcOrd="2" destOrd="0" presId="urn:microsoft.com/office/officeart/2009/3/layout/StepUpProcess"/>
    <dgm:cxn modelId="{273A13ED-73B8-4F2C-8D3B-D589571BA0E0}" type="presParOf" srcId="{ED2DDABE-54F7-4206-816D-3BE6FE485CA2}" destId="{461CDE7F-7729-4C00-9930-30925D913EDE}" srcOrd="0" destOrd="0" presId="urn:microsoft.com/office/officeart/2009/3/layout/StepUpProcess"/>
    <dgm:cxn modelId="{CC0F06BC-A209-46A8-900F-068562B94F7E}" type="presParOf" srcId="{ED2DDABE-54F7-4206-816D-3BE6FE485CA2}" destId="{1A777C88-E7B5-4534-812C-DCD0EF30F1E1}" srcOrd="1" destOrd="0" presId="urn:microsoft.com/office/officeart/2009/3/layout/StepUpProcess"/>
    <dgm:cxn modelId="{8B4818CD-CD28-49CC-9476-D8FCD53652FA}" type="presParOf" srcId="{ED2DDABE-54F7-4206-816D-3BE6FE485CA2}" destId="{1C822EA8-0E27-45C0-B736-456BB06A8ABA}" srcOrd="2" destOrd="0" presId="urn:microsoft.com/office/officeart/2009/3/layout/StepUpProcess"/>
    <dgm:cxn modelId="{847FE44C-B494-4BCE-868F-674DA10CCF7F}" type="presParOf" srcId="{0EEB15C3-C4DE-4E33-B4CD-46240A88DB54}" destId="{2B99DF6D-B1EA-4E15-8862-0B5E8FEB3CD1}" srcOrd="3" destOrd="0" presId="urn:microsoft.com/office/officeart/2009/3/layout/StepUpProcess"/>
    <dgm:cxn modelId="{25490A3C-2413-41A1-8B01-2FFB1936C8CB}" type="presParOf" srcId="{2B99DF6D-B1EA-4E15-8862-0B5E8FEB3CD1}" destId="{279B6F2C-6468-469A-9939-DB89098580F8}" srcOrd="0" destOrd="0" presId="urn:microsoft.com/office/officeart/2009/3/layout/StepUpProcess"/>
    <dgm:cxn modelId="{A64854C5-4773-4F0E-8AEE-5E4A979CFEEF}" type="presParOf" srcId="{0EEB15C3-C4DE-4E33-B4CD-46240A88DB54}" destId="{4A924BBF-B7C2-4C59-92A7-4C144581EEDB}" srcOrd="4" destOrd="0" presId="urn:microsoft.com/office/officeart/2009/3/layout/StepUpProcess"/>
    <dgm:cxn modelId="{EA63E5EE-632E-42D2-A2AD-EF31D19FE721}" type="presParOf" srcId="{4A924BBF-B7C2-4C59-92A7-4C144581EEDB}" destId="{634A48E0-94E5-4063-9A88-89CBEF8C43BC}" srcOrd="0" destOrd="0" presId="urn:microsoft.com/office/officeart/2009/3/layout/StepUpProcess"/>
    <dgm:cxn modelId="{25511C54-0D0E-4DA1-9AC2-30F598AD6327}" type="presParOf" srcId="{4A924BBF-B7C2-4C59-92A7-4C144581EEDB}" destId="{4F9CACE8-8AD1-4756-A346-A4F41A06C255}" srcOrd="1" destOrd="0" presId="urn:microsoft.com/office/officeart/2009/3/layout/StepUpProcess"/>
    <dgm:cxn modelId="{CA4C473A-C553-47AA-B4D2-DFF38C0DE7B9}" type="presParOf" srcId="{4A924BBF-B7C2-4C59-92A7-4C144581EEDB}" destId="{70596F71-A897-4C9A-ABB3-186D9226159B}" srcOrd="2" destOrd="0" presId="urn:microsoft.com/office/officeart/2009/3/layout/StepUpProcess"/>
    <dgm:cxn modelId="{A29B7F01-A92F-4975-B2CC-2CD80AC80A85}" type="presParOf" srcId="{0EEB15C3-C4DE-4E33-B4CD-46240A88DB54}" destId="{8E841FA7-A977-42B7-AC73-E3EE1B2FF3C4}" srcOrd="5" destOrd="0" presId="urn:microsoft.com/office/officeart/2009/3/layout/StepUpProcess"/>
    <dgm:cxn modelId="{3B1F2909-8151-47FF-92E6-397C5A80A5FE}" type="presParOf" srcId="{8E841FA7-A977-42B7-AC73-E3EE1B2FF3C4}" destId="{D5FF4235-6168-4226-B039-B8473802E40B}" srcOrd="0" destOrd="0" presId="urn:microsoft.com/office/officeart/2009/3/layout/StepUpProcess"/>
    <dgm:cxn modelId="{CD2F66FB-C2FF-4819-AC53-C0EFAAD03DE6}" type="presParOf" srcId="{0EEB15C3-C4DE-4E33-B4CD-46240A88DB54}" destId="{FD3215F3-3523-4991-8903-CF865AC75242}" srcOrd="6" destOrd="0" presId="urn:microsoft.com/office/officeart/2009/3/layout/StepUpProcess"/>
    <dgm:cxn modelId="{D90CF276-12A9-4331-B67E-BBC6CD4D015D}" type="presParOf" srcId="{FD3215F3-3523-4991-8903-CF865AC75242}" destId="{166CB6A9-F057-48ED-BB38-C7821E89E3E3}" srcOrd="0" destOrd="0" presId="urn:microsoft.com/office/officeart/2009/3/layout/StepUpProcess"/>
    <dgm:cxn modelId="{F6F0584C-9C17-4087-B653-74F02A577FED}" type="presParOf" srcId="{FD3215F3-3523-4991-8903-CF865AC75242}" destId="{4AC7DA6A-D91E-4D36-B2A8-95C214C941C5}"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36B6F1-E07F-409C-908C-A9E14BADC87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0615B958-BCCB-40EF-B92C-D7A5F9B05B95}">
      <dgm:prSet phldrT="[Text]" custT="1"/>
      <dgm:spPr/>
      <dgm:t>
        <a:bodyPr/>
        <a:lstStyle/>
        <a:p>
          <a:r>
            <a:rPr lang="en-US" sz="1800" b="1" dirty="0">
              <a:latin typeface="Signika" panose="020B0604020202020204" charset="0"/>
            </a:rPr>
            <a:t>Effective Communication</a:t>
          </a:r>
          <a:endParaRPr lang="en-IN" sz="1800" b="1" dirty="0">
            <a:latin typeface="Signika" panose="020B0604020202020204" charset="0"/>
          </a:endParaRPr>
        </a:p>
      </dgm:t>
    </dgm:pt>
    <dgm:pt modelId="{A2F31132-BA1C-4376-8834-F79B1297FD0B}" type="parTrans" cxnId="{CC42A1EC-3FF1-4EF0-8974-698B5F05FFF5}">
      <dgm:prSet/>
      <dgm:spPr/>
      <dgm:t>
        <a:bodyPr/>
        <a:lstStyle/>
        <a:p>
          <a:endParaRPr lang="en-IN">
            <a:latin typeface="Signika" panose="020B0604020202020204" charset="0"/>
          </a:endParaRPr>
        </a:p>
      </dgm:t>
    </dgm:pt>
    <dgm:pt modelId="{CB12730A-3B22-4893-928E-A0EBD3D1DB65}" type="sibTrans" cxnId="{CC42A1EC-3FF1-4EF0-8974-698B5F05FFF5}">
      <dgm:prSet/>
      <dgm:spPr/>
      <dgm:t>
        <a:bodyPr/>
        <a:lstStyle/>
        <a:p>
          <a:endParaRPr lang="en-IN">
            <a:latin typeface="Signika" panose="020B0604020202020204" charset="0"/>
          </a:endParaRPr>
        </a:p>
      </dgm:t>
    </dgm:pt>
    <dgm:pt modelId="{4EBBD071-AD6E-4AD4-B03E-6BE9B03FF07F}">
      <dgm:prSet phldrT="[Text]" custT="1"/>
      <dgm:spPr>
        <a:solidFill>
          <a:schemeClr val="tx2">
            <a:alpha val="90000"/>
          </a:schemeClr>
        </a:solidFill>
        <a:ln>
          <a:solidFill>
            <a:schemeClr val="accent1">
              <a:lumMod val="50000"/>
              <a:alpha val="90000"/>
            </a:schemeClr>
          </a:solidFill>
        </a:ln>
      </dgm:spPr>
      <dgm:t>
        <a:bodyPr/>
        <a:lstStyle/>
        <a:p>
          <a:r>
            <a:rPr lang="en-IN" sz="1600" dirty="0">
              <a:solidFill>
                <a:schemeClr val="bg1"/>
              </a:solidFill>
              <a:latin typeface="Signika" panose="020B0604020202020204" charset="0"/>
            </a:rPr>
            <a:t>Open, transparent, frequent.</a:t>
          </a:r>
        </a:p>
      </dgm:t>
    </dgm:pt>
    <dgm:pt modelId="{43718958-3126-481D-91F8-CAD5AE8748A0}" type="parTrans" cxnId="{2FDDB677-C5D7-4044-A49D-60F18AA4DB11}">
      <dgm:prSet/>
      <dgm:spPr/>
      <dgm:t>
        <a:bodyPr/>
        <a:lstStyle/>
        <a:p>
          <a:endParaRPr lang="en-IN">
            <a:latin typeface="Signika" panose="020B0604020202020204" charset="0"/>
          </a:endParaRPr>
        </a:p>
      </dgm:t>
    </dgm:pt>
    <dgm:pt modelId="{0A1B84CB-5A36-4256-B4D1-F1A7A92FAFAD}" type="sibTrans" cxnId="{2FDDB677-C5D7-4044-A49D-60F18AA4DB11}">
      <dgm:prSet/>
      <dgm:spPr/>
      <dgm:t>
        <a:bodyPr/>
        <a:lstStyle/>
        <a:p>
          <a:endParaRPr lang="en-IN">
            <a:latin typeface="Signika" panose="020B0604020202020204" charset="0"/>
          </a:endParaRPr>
        </a:p>
      </dgm:t>
    </dgm:pt>
    <dgm:pt modelId="{1CFF55BC-A0F8-4B0D-87F3-5E1FC308EB3C}">
      <dgm:prSet custT="1"/>
      <dgm:spPr/>
      <dgm:t>
        <a:bodyPr/>
        <a:lstStyle/>
        <a:p>
          <a:r>
            <a:rPr lang="en-US" sz="1800" b="1" dirty="0">
              <a:latin typeface="Signika" panose="020B0604020202020204" charset="0"/>
            </a:rPr>
            <a:t>Clear sense of purpose</a:t>
          </a:r>
          <a:endParaRPr lang="en-IN" sz="1800" b="1" dirty="0">
            <a:latin typeface="Signika" panose="020B0604020202020204" charset="0"/>
          </a:endParaRPr>
        </a:p>
      </dgm:t>
    </dgm:pt>
    <dgm:pt modelId="{F30E8A04-30DA-48DF-8657-A644E599E6BD}" type="parTrans" cxnId="{528DB1DC-0AEC-446B-BF29-263A83E964F1}">
      <dgm:prSet/>
      <dgm:spPr/>
      <dgm:t>
        <a:bodyPr/>
        <a:lstStyle/>
        <a:p>
          <a:endParaRPr lang="en-IN">
            <a:latin typeface="Signika" panose="020B0604020202020204" charset="0"/>
          </a:endParaRPr>
        </a:p>
      </dgm:t>
    </dgm:pt>
    <dgm:pt modelId="{7FD1AD08-FB72-4F35-90E5-7BC20D74ADBE}" type="sibTrans" cxnId="{528DB1DC-0AEC-446B-BF29-263A83E964F1}">
      <dgm:prSet/>
      <dgm:spPr/>
      <dgm:t>
        <a:bodyPr/>
        <a:lstStyle/>
        <a:p>
          <a:endParaRPr lang="en-IN">
            <a:latin typeface="Signika" panose="020B0604020202020204" charset="0"/>
          </a:endParaRPr>
        </a:p>
      </dgm:t>
    </dgm:pt>
    <dgm:pt modelId="{16756D7E-56D2-4626-9A14-BE2F92C737B0}">
      <dgm:prSet custT="1"/>
      <dgm:spPr/>
      <dgm:t>
        <a:bodyPr/>
        <a:lstStyle/>
        <a:p>
          <a:r>
            <a:rPr lang="en-US" sz="1800" b="1" dirty="0">
              <a:latin typeface="Signika" panose="020B0604020202020204" charset="0"/>
            </a:rPr>
            <a:t>Mutual respect and trust</a:t>
          </a:r>
          <a:endParaRPr lang="en-IN" sz="1800" b="1" dirty="0">
            <a:latin typeface="Signika" panose="020B0604020202020204" charset="0"/>
          </a:endParaRPr>
        </a:p>
      </dgm:t>
    </dgm:pt>
    <dgm:pt modelId="{73B0D006-6957-433E-98C9-DA5B95E3F484}" type="parTrans" cxnId="{8A24906F-3F21-4C87-8400-702DF5F0E366}">
      <dgm:prSet/>
      <dgm:spPr/>
      <dgm:t>
        <a:bodyPr/>
        <a:lstStyle/>
        <a:p>
          <a:endParaRPr lang="en-IN">
            <a:latin typeface="Signika" panose="020B0604020202020204" charset="0"/>
          </a:endParaRPr>
        </a:p>
      </dgm:t>
    </dgm:pt>
    <dgm:pt modelId="{373C3FC4-D40A-4F8A-B04B-4BB43EDC4730}" type="sibTrans" cxnId="{8A24906F-3F21-4C87-8400-702DF5F0E366}">
      <dgm:prSet/>
      <dgm:spPr/>
      <dgm:t>
        <a:bodyPr/>
        <a:lstStyle/>
        <a:p>
          <a:endParaRPr lang="en-IN">
            <a:latin typeface="Signika" panose="020B0604020202020204" charset="0"/>
          </a:endParaRPr>
        </a:p>
      </dgm:t>
    </dgm:pt>
    <dgm:pt modelId="{432B09F8-6F34-4BDD-8001-91B920E4657A}">
      <dgm:prSet custT="1"/>
      <dgm:spPr/>
      <dgm:t>
        <a:bodyPr/>
        <a:lstStyle/>
        <a:p>
          <a:r>
            <a:rPr lang="en-US" sz="1800" b="1" dirty="0">
              <a:latin typeface="Signika" panose="020B0604020202020204" charset="0"/>
            </a:rPr>
            <a:t>Thriving in dynamic environments</a:t>
          </a:r>
          <a:endParaRPr lang="en-IN" sz="1800" b="1" dirty="0">
            <a:latin typeface="Signika" panose="020B0604020202020204" charset="0"/>
          </a:endParaRPr>
        </a:p>
      </dgm:t>
    </dgm:pt>
    <dgm:pt modelId="{DB02B4F5-647A-44CF-9DF7-B71803DC6B5A}" type="parTrans" cxnId="{E19062F3-BA49-4CE2-A0A7-CAE77EDCDC06}">
      <dgm:prSet/>
      <dgm:spPr/>
      <dgm:t>
        <a:bodyPr/>
        <a:lstStyle/>
        <a:p>
          <a:endParaRPr lang="en-IN">
            <a:latin typeface="Signika" panose="020B0604020202020204" charset="0"/>
          </a:endParaRPr>
        </a:p>
      </dgm:t>
    </dgm:pt>
    <dgm:pt modelId="{04F6A022-F9DB-42CE-9981-FE3773EEAF79}" type="sibTrans" cxnId="{E19062F3-BA49-4CE2-A0A7-CAE77EDCDC06}">
      <dgm:prSet/>
      <dgm:spPr/>
      <dgm:t>
        <a:bodyPr/>
        <a:lstStyle/>
        <a:p>
          <a:endParaRPr lang="en-IN">
            <a:latin typeface="Signika" panose="020B0604020202020204" charset="0"/>
          </a:endParaRPr>
        </a:p>
      </dgm:t>
    </dgm:pt>
    <dgm:pt modelId="{690BEBC1-2269-402B-90E3-0CD0DDEEB299}">
      <dgm:prSet custT="1"/>
      <dgm:spPr>
        <a:solidFill>
          <a:schemeClr val="tx2">
            <a:alpha val="90000"/>
          </a:schemeClr>
        </a:solidFill>
        <a:ln>
          <a:solidFill>
            <a:schemeClr val="accent1">
              <a:lumMod val="50000"/>
              <a:alpha val="90000"/>
            </a:schemeClr>
          </a:solidFill>
        </a:ln>
      </dgm:spPr>
      <dgm:t>
        <a:bodyPr/>
        <a:lstStyle/>
        <a:p>
          <a:r>
            <a:rPr lang="en-US" sz="1600">
              <a:solidFill>
                <a:schemeClr val="bg1"/>
              </a:solidFill>
              <a:latin typeface="Signika" panose="020B0604020202020204" charset="0"/>
            </a:rPr>
            <a:t>Shared </a:t>
          </a:r>
          <a:r>
            <a:rPr lang="en-US" sz="1600" dirty="0">
              <a:solidFill>
                <a:schemeClr val="bg1"/>
              </a:solidFill>
              <a:latin typeface="Signika" panose="020B0604020202020204" charset="0"/>
            </a:rPr>
            <a:t>goals, aligned contributions.</a:t>
          </a:r>
          <a:endParaRPr lang="en-IN" sz="1600" dirty="0">
            <a:solidFill>
              <a:schemeClr val="bg1"/>
            </a:solidFill>
            <a:latin typeface="Signika" panose="020B0604020202020204" charset="0"/>
          </a:endParaRPr>
        </a:p>
      </dgm:t>
    </dgm:pt>
    <dgm:pt modelId="{31952AF0-4E1E-4D19-B5F3-EA894F50CB38}" type="parTrans" cxnId="{00ABD5DB-D80D-471E-B60B-D634E558F476}">
      <dgm:prSet/>
      <dgm:spPr/>
      <dgm:t>
        <a:bodyPr/>
        <a:lstStyle/>
        <a:p>
          <a:endParaRPr lang="en-IN">
            <a:latin typeface="Signika" panose="020B0604020202020204" charset="0"/>
          </a:endParaRPr>
        </a:p>
      </dgm:t>
    </dgm:pt>
    <dgm:pt modelId="{B9517A2C-315D-4674-B21C-1B42FB92F646}" type="sibTrans" cxnId="{00ABD5DB-D80D-471E-B60B-D634E558F476}">
      <dgm:prSet/>
      <dgm:spPr/>
      <dgm:t>
        <a:bodyPr/>
        <a:lstStyle/>
        <a:p>
          <a:endParaRPr lang="en-IN">
            <a:latin typeface="Signika" panose="020B0604020202020204" charset="0"/>
          </a:endParaRPr>
        </a:p>
      </dgm:t>
    </dgm:pt>
    <dgm:pt modelId="{74ADA138-0ECC-40BC-BE30-12430C70202F}">
      <dgm:prSet custT="1"/>
      <dgm:spPr>
        <a:solidFill>
          <a:schemeClr val="tx2">
            <a:alpha val="90000"/>
          </a:schemeClr>
        </a:solidFill>
        <a:ln>
          <a:solidFill>
            <a:schemeClr val="accent1">
              <a:lumMod val="50000"/>
              <a:alpha val="90000"/>
            </a:schemeClr>
          </a:solidFill>
        </a:ln>
      </dgm:spPr>
      <dgm:t>
        <a:bodyPr/>
        <a:lstStyle/>
        <a:p>
          <a:r>
            <a:rPr lang="en-US" sz="1600">
              <a:solidFill>
                <a:schemeClr val="bg1"/>
              </a:solidFill>
              <a:latin typeface="Signika" panose="020B0604020202020204" charset="0"/>
            </a:rPr>
            <a:t>Valuing </a:t>
          </a:r>
          <a:r>
            <a:rPr lang="en-US" sz="1600" dirty="0">
              <a:solidFill>
                <a:schemeClr val="bg1"/>
              </a:solidFill>
              <a:latin typeface="Signika" panose="020B0604020202020204" charset="0"/>
            </a:rPr>
            <a:t>diversity, fostering collaboration.</a:t>
          </a:r>
          <a:endParaRPr lang="en-IN" sz="1600" dirty="0">
            <a:solidFill>
              <a:schemeClr val="bg1"/>
            </a:solidFill>
            <a:latin typeface="Signika" panose="020B0604020202020204" charset="0"/>
          </a:endParaRPr>
        </a:p>
      </dgm:t>
    </dgm:pt>
    <dgm:pt modelId="{1ECDCD3E-CF3A-4381-9DA6-A0DE7D6698CB}" type="parTrans" cxnId="{8AC86150-B7FA-40D4-B18D-0284A83F90EF}">
      <dgm:prSet/>
      <dgm:spPr/>
      <dgm:t>
        <a:bodyPr/>
        <a:lstStyle/>
        <a:p>
          <a:endParaRPr lang="en-IN">
            <a:latin typeface="Signika" panose="020B0604020202020204" charset="0"/>
          </a:endParaRPr>
        </a:p>
      </dgm:t>
    </dgm:pt>
    <dgm:pt modelId="{0C70BCF4-DCAC-4660-A4D0-610AFDC2FEA9}" type="sibTrans" cxnId="{8AC86150-B7FA-40D4-B18D-0284A83F90EF}">
      <dgm:prSet/>
      <dgm:spPr/>
      <dgm:t>
        <a:bodyPr/>
        <a:lstStyle/>
        <a:p>
          <a:endParaRPr lang="en-IN">
            <a:latin typeface="Signika" panose="020B0604020202020204" charset="0"/>
          </a:endParaRPr>
        </a:p>
      </dgm:t>
    </dgm:pt>
    <dgm:pt modelId="{22BE3CCB-C090-4D4D-B33B-0320F565B201}">
      <dgm:prSet custT="1"/>
      <dgm:spPr/>
      <dgm:t>
        <a:bodyPr/>
        <a:lstStyle/>
        <a:p>
          <a:r>
            <a:rPr lang="en-US" sz="1800" b="1" dirty="0">
              <a:latin typeface="Signika" panose="020B0604020202020204" charset="0"/>
            </a:rPr>
            <a:t>Adaptability and resilience</a:t>
          </a:r>
          <a:endParaRPr lang="en-IN" sz="1800" b="1" dirty="0">
            <a:latin typeface="Signika" panose="020B0604020202020204" charset="0"/>
          </a:endParaRPr>
        </a:p>
      </dgm:t>
    </dgm:pt>
    <dgm:pt modelId="{4C323151-CE09-4446-9528-5D6578DA70D1}" type="parTrans" cxnId="{3A167712-BF51-44C4-8A93-4E65147CB7D7}">
      <dgm:prSet/>
      <dgm:spPr/>
      <dgm:t>
        <a:bodyPr/>
        <a:lstStyle/>
        <a:p>
          <a:endParaRPr lang="en-IN">
            <a:latin typeface="Signika" panose="020B0604020202020204" charset="0"/>
          </a:endParaRPr>
        </a:p>
      </dgm:t>
    </dgm:pt>
    <dgm:pt modelId="{998526E7-526D-4285-8D78-26D146F4FE4A}" type="sibTrans" cxnId="{3A167712-BF51-44C4-8A93-4E65147CB7D7}">
      <dgm:prSet/>
      <dgm:spPr/>
      <dgm:t>
        <a:bodyPr/>
        <a:lstStyle/>
        <a:p>
          <a:endParaRPr lang="en-IN">
            <a:latin typeface="Signika" panose="020B0604020202020204" charset="0"/>
          </a:endParaRPr>
        </a:p>
      </dgm:t>
    </dgm:pt>
    <dgm:pt modelId="{2C5C4B3F-6D34-4831-90A3-625AF33C16D0}">
      <dgm:prSet custT="1"/>
      <dgm:spPr>
        <a:solidFill>
          <a:schemeClr val="tx2">
            <a:alpha val="90000"/>
          </a:schemeClr>
        </a:solidFill>
        <a:ln>
          <a:solidFill>
            <a:schemeClr val="accent1">
              <a:lumMod val="50000"/>
              <a:alpha val="90000"/>
            </a:schemeClr>
          </a:solidFill>
        </a:ln>
      </dgm:spPr>
      <dgm:t>
        <a:bodyPr/>
        <a:lstStyle/>
        <a:p>
          <a:r>
            <a:rPr lang="en-US" sz="1600" dirty="0">
              <a:solidFill>
                <a:schemeClr val="bg1"/>
              </a:solidFill>
              <a:latin typeface="Signika" panose="020B0604020202020204" charset="0"/>
            </a:rPr>
            <a:t> Embracing change, learning from setbacks.</a:t>
          </a:r>
          <a:endParaRPr lang="en-IN" sz="1600" dirty="0">
            <a:solidFill>
              <a:schemeClr val="bg1"/>
            </a:solidFill>
            <a:latin typeface="Signika" panose="020B0604020202020204" charset="0"/>
          </a:endParaRPr>
        </a:p>
      </dgm:t>
    </dgm:pt>
    <dgm:pt modelId="{B4B6FA80-C0C2-4F71-9A65-723C8CDCABD5}" type="parTrans" cxnId="{10F011A5-0C2B-4949-9A1A-F6087A1A87D6}">
      <dgm:prSet/>
      <dgm:spPr/>
      <dgm:t>
        <a:bodyPr/>
        <a:lstStyle/>
        <a:p>
          <a:endParaRPr lang="en-IN">
            <a:latin typeface="Signika" panose="020B0604020202020204" charset="0"/>
          </a:endParaRPr>
        </a:p>
      </dgm:t>
    </dgm:pt>
    <dgm:pt modelId="{7DB5C0DC-0B20-40FD-9067-F4302DFF9831}" type="sibTrans" cxnId="{10F011A5-0C2B-4949-9A1A-F6087A1A87D6}">
      <dgm:prSet/>
      <dgm:spPr/>
      <dgm:t>
        <a:bodyPr/>
        <a:lstStyle/>
        <a:p>
          <a:endParaRPr lang="en-IN">
            <a:latin typeface="Signika" panose="020B0604020202020204" charset="0"/>
          </a:endParaRPr>
        </a:p>
      </dgm:t>
    </dgm:pt>
    <dgm:pt modelId="{24EEF483-560B-4427-A9A2-E976BF6DA76A}">
      <dgm:prSet custT="1"/>
      <dgm:spPr>
        <a:solidFill>
          <a:schemeClr val="tx2">
            <a:alpha val="90000"/>
          </a:schemeClr>
        </a:solidFill>
        <a:ln>
          <a:solidFill>
            <a:schemeClr val="accent1">
              <a:lumMod val="50000"/>
              <a:alpha val="90000"/>
            </a:schemeClr>
          </a:solidFill>
        </a:ln>
      </dgm:spPr>
      <dgm:t>
        <a:bodyPr/>
        <a:lstStyle/>
        <a:p>
          <a:r>
            <a:rPr lang="en-US" sz="1600">
              <a:solidFill>
                <a:schemeClr val="bg1"/>
              </a:solidFill>
              <a:latin typeface="Signika" panose="020B0604020202020204" charset="0"/>
            </a:rPr>
            <a:t>Achieving </a:t>
          </a:r>
          <a:r>
            <a:rPr lang="en-US" sz="1600" dirty="0">
              <a:solidFill>
                <a:schemeClr val="bg1"/>
              </a:solidFill>
              <a:latin typeface="Signika" panose="020B0604020202020204" charset="0"/>
            </a:rPr>
            <a:t>objectives, thriving in challenges.</a:t>
          </a:r>
          <a:endParaRPr lang="en-IN" sz="1600" dirty="0">
            <a:solidFill>
              <a:schemeClr val="bg1"/>
            </a:solidFill>
            <a:latin typeface="Signika" panose="020B0604020202020204" charset="0"/>
          </a:endParaRPr>
        </a:p>
      </dgm:t>
    </dgm:pt>
    <dgm:pt modelId="{F23535B4-A2A5-4E13-A3A9-117EB443C3AA}" type="parTrans" cxnId="{BA107EEF-FF6D-4BDC-ADCD-56C3EB72C1E9}">
      <dgm:prSet/>
      <dgm:spPr/>
      <dgm:t>
        <a:bodyPr/>
        <a:lstStyle/>
        <a:p>
          <a:endParaRPr lang="en-IN">
            <a:latin typeface="Signika" panose="020B0604020202020204" charset="0"/>
          </a:endParaRPr>
        </a:p>
      </dgm:t>
    </dgm:pt>
    <dgm:pt modelId="{8FD32679-4A74-49B5-A743-8FB4403B22B0}" type="sibTrans" cxnId="{BA107EEF-FF6D-4BDC-ADCD-56C3EB72C1E9}">
      <dgm:prSet/>
      <dgm:spPr/>
      <dgm:t>
        <a:bodyPr/>
        <a:lstStyle/>
        <a:p>
          <a:endParaRPr lang="en-IN">
            <a:latin typeface="Signika" panose="020B0604020202020204" charset="0"/>
          </a:endParaRPr>
        </a:p>
      </dgm:t>
    </dgm:pt>
    <dgm:pt modelId="{79BEDE9D-7F0F-418F-81DF-2BA283A82BD1}" type="pres">
      <dgm:prSet presAssocID="{DA36B6F1-E07F-409C-908C-A9E14BADC87D}" presName="Name0" presStyleCnt="0">
        <dgm:presLayoutVars>
          <dgm:dir/>
          <dgm:animLvl val="lvl"/>
          <dgm:resizeHandles val="exact"/>
        </dgm:presLayoutVars>
      </dgm:prSet>
      <dgm:spPr/>
    </dgm:pt>
    <dgm:pt modelId="{7A684ED3-1EF6-4020-BFC3-EA72FB0A4B8F}" type="pres">
      <dgm:prSet presAssocID="{0615B958-BCCB-40EF-B92C-D7A5F9B05B95}" presName="linNode" presStyleCnt="0"/>
      <dgm:spPr/>
    </dgm:pt>
    <dgm:pt modelId="{114779EF-5FE6-48ED-9DF1-C02B84491945}" type="pres">
      <dgm:prSet presAssocID="{0615B958-BCCB-40EF-B92C-D7A5F9B05B95}" presName="parentText" presStyleLbl="node1" presStyleIdx="0" presStyleCnt="5">
        <dgm:presLayoutVars>
          <dgm:chMax val="1"/>
          <dgm:bulletEnabled val="1"/>
        </dgm:presLayoutVars>
      </dgm:prSet>
      <dgm:spPr/>
    </dgm:pt>
    <dgm:pt modelId="{9F7EFF2C-FD9C-48DA-809D-D9E73409132D}" type="pres">
      <dgm:prSet presAssocID="{0615B958-BCCB-40EF-B92C-D7A5F9B05B95}" presName="descendantText" presStyleLbl="alignAccFollowNode1" presStyleIdx="0" presStyleCnt="5">
        <dgm:presLayoutVars>
          <dgm:bulletEnabled val="1"/>
        </dgm:presLayoutVars>
      </dgm:prSet>
      <dgm:spPr/>
    </dgm:pt>
    <dgm:pt modelId="{03A4E073-7168-453F-B130-95D57C8EC5E6}" type="pres">
      <dgm:prSet presAssocID="{CB12730A-3B22-4893-928E-A0EBD3D1DB65}" presName="sp" presStyleCnt="0"/>
      <dgm:spPr/>
    </dgm:pt>
    <dgm:pt modelId="{DF2C1B64-B0F0-46A9-82C7-B757F11D444E}" type="pres">
      <dgm:prSet presAssocID="{1CFF55BC-A0F8-4B0D-87F3-5E1FC308EB3C}" presName="linNode" presStyleCnt="0"/>
      <dgm:spPr/>
    </dgm:pt>
    <dgm:pt modelId="{F27FCE04-78CC-4442-96DB-7BE4402BBFC5}" type="pres">
      <dgm:prSet presAssocID="{1CFF55BC-A0F8-4B0D-87F3-5E1FC308EB3C}" presName="parentText" presStyleLbl="node1" presStyleIdx="1" presStyleCnt="5">
        <dgm:presLayoutVars>
          <dgm:chMax val="1"/>
          <dgm:bulletEnabled val="1"/>
        </dgm:presLayoutVars>
      </dgm:prSet>
      <dgm:spPr/>
    </dgm:pt>
    <dgm:pt modelId="{D2AF75F4-4370-407D-B3F8-DE8A72182186}" type="pres">
      <dgm:prSet presAssocID="{1CFF55BC-A0F8-4B0D-87F3-5E1FC308EB3C}" presName="descendantText" presStyleLbl="alignAccFollowNode1" presStyleIdx="1" presStyleCnt="5">
        <dgm:presLayoutVars>
          <dgm:bulletEnabled val="1"/>
        </dgm:presLayoutVars>
      </dgm:prSet>
      <dgm:spPr/>
    </dgm:pt>
    <dgm:pt modelId="{53A798A1-C32B-4B1D-AA5F-B3BBE5A241A7}" type="pres">
      <dgm:prSet presAssocID="{7FD1AD08-FB72-4F35-90E5-7BC20D74ADBE}" presName="sp" presStyleCnt="0"/>
      <dgm:spPr/>
    </dgm:pt>
    <dgm:pt modelId="{6CE36CEF-0B57-4548-899B-2FE1D63B70AC}" type="pres">
      <dgm:prSet presAssocID="{16756D7E-56D2-4626-9A14-BE2F92C737B0}" presName="linNode" presStyleCnt="0"/>
      <dgm:spPr/>
    </dgm:pt>
    <dgm:pt modelId="{1D7BFA84-26BB-4F5F-920A-3D43A3FBD8CB}" type="pres">
      <dgm:prSet presAssocID="{16756D7E-56D2-4626-9A14-BE2F92C737B0}" presName="parentText" presStyleLbl="node1" presStyleIdx="2" presStyleCnt="5">
        <dgm:presLayoutVars>
          <dgm:chMax val="1"/>
          <dgm:bulletEnabled val="1"/>
        </dgm:presLayoutVars>
      </dgm:prSet>
      <dgm:spPr/>
    </dgm:pt>
    <dgm:pt modelId="{2C12A565-978C-461A-91CC-C3EDBC73F8B0}" type="pres">
      <dgm:prSet presAssocID="{16756D7E-56D2-4626-9A14-BE2F92C737B0}" presName="descendantText" presStyleLbl="alignAccFollowNode1" presStyleIdx="2" presStyleCnt="5">
        <dgm:presLayoutVars>
          <dgm:bulletEnabled val="1"/>
        </dgm:presLayoutVars>
      </dgm:prSet>
      <dgm:spPr/>
    </dgm:pt>
    <dgm:pt modelId="{F30E088B-5FEF-4741-9B6F-C8D177FF59D8}" type="pres">
      <dgm:prSet presAssocID="{373C3FC4-D40A-4F8A-B04B-4BB43EDC4730}" presName="sp" presStyleCnt="0"/>
      <dgm:spPr/>
    </dgm:pt>
    <dgm:pt modelId="{2FB59986-8192-464F-B118-AA9AF2A7C44F}" type="pres">
      <dgm:prSet presAssocID="{22BE3CCB-C090-4D4D-B33B-0320F565B201}" presName="linNode" presStyleCnt="0"/>
      <dgm:spPr/>
    </dgm:pt>
    <dgm:pt modelId="{81EB7371-DB92-4084-9243-E4F9502748FE}" type="pres">
      <dgm:prSet presAssocID="{22BE3CCB-C090-4D4D-B33B-0320F565B201}" presName="parentText" presStyleLbl="node1" presStyleIdx="3" presStyleCnt="5">
        <dgm:presLayoutVars>
          <dgm:chMax val="1"/>
          <dgm:bulletEnabled val="1"/>
        </dgm:presLayoutVars>
      </dgm:prSet>
      <dgm:spPr/>
    </dgm:pt>
    <dgm:pt modelId="{7D04DB24-F5CE-4332-8B7B-BE31268E3235}" type="pres">
      <dgm:prSet presAssocID="{22BE3CCB-C090-4D4D-B33B-0320F565B201}" presName="descendantText" presStyleLbl="alignAccFollowNode1" presStyleIdx="3" presStyleCnt="5">
        <dgm:presLayoutVars>
          <dgm:bulletEnabled val="1"/>
        </dgm:presLayoutVars>
      </dgm:prSet>
      <dgm:spPr/>
    </dgm:pt>
    <dgm:pt modelId="{15D5B349-4C24-4A81-9761-2BB5DEA6CDAE}" type="pres">
      <dgm:prSet presAssocID="{998526E7-526D-4285-8D78-26D146F4FE4A}" presName="sp" presStyleCnt="0"/>
      <dgm:spPr/>
    </dgm:pt>
    <dgm:pt modelId="{3A92F0B8-D64A-45FB-84C6-014A7CFD5F43}" type="pres">
      <dgm:prSet presAssocID="{432B09F8-6F34-4BDD-8001-91B920E4657A}" presName="linNode" presStyleCnt="0"/>
      <dgm:spPr/>
    </dgm:pt>
    <dgm:pt modelId="{766ECB8D-F223-4A84-9782-46985BC201E7}" type="pres">
      <dgm:prSet presAssocID="{432B09F8-6F34-4BDD-8001-91B920E4657A}" presName="parentText" presStyleLbl="node1" presStyleIdx="4" presStyleCnt="5">
        <dgm:presLayoutVars>
          <dgm:chMax val="1"/>
          <dgm:bulletEnabled val="1"/>
        </dgm:presLayoutVars>
      </dgm:prSet>
      <dgm:spPr/>
    </dgm:pt>
    <dgm:pt modelId="{DCC3E8F6-71F2-44FB-8213-4675222712CD}" type="pres">
      <dgm:prSet presAssocID="{432B09F8-6F34-4BDD-8001-91B920E4657A}" presName="descendantText" presStyleLbl="alignAccFollowNode1" presStyleIdx="4" presStyleCnt="5">
        <dgm:presLayoutVars>
          <dgm:bulletEnabled val="1"/>
        </dgm:presLayoutVars>
      </dgm:prSet>
      <dgm:spPr/>
    </dgm:pt>
  </dgm:ptLst>
  <dgm:cxnLst>
    <dgm:cxn modelId="{3A167712-BF51-44C4-8A93-4E65147CB7D7}" srcId="{DA36B6F1-E07F-409C-908C-A9E14BADC87D}" destId="{22BE3CCB-C090-4D4D-B33B-0320F565B201}" srcOrd="3" destOrd="0" parTransId="{4C323151-CE09-4446-9528-5D6578DA70D1}" sibTransId="{998526E7-526D-4285-8D78-26D146F4FE4A}"/>
    <dgm:cxn modelId="{1A02AA26-FF6F-4430-9B3A-0E2178358147}" type="presOf" srcId="{432B09F8-6F34-4BDD-8001-91B920E4657A}" destId="{766ECB8D-F223-4A84-9782-46985BC201E7}" srcOrd="0" destOrd="0" presId="urn:microsoft.com/office/officeart/2005/8/layout/vList5"/>
    <dgm:cxn modelId="{D5AFE631-52CD-4609-9CA0-8172E059CFD5}" type="presOf" srcId="{74ADA138-0ECC-40BC-BE30-12430C70202F}" destId="{2C12A565-978C-461A-91CC-C3EDBC73F8B0}" srcOrd="0" destOrd="0" presId="urn:microsoft.com/office/officeart/2005/8/layout/vList5"/>
    <dgm:cxn modelId="{E0DB9E32-FCF1-4E5F-9384-556DAE9A7694}" type="presOf" srcId="{2C5C4B3F-6D34-4831-90A3-625AF33C16D0}" destId="{7D04DB24-F5CE-4332-8B7B-BE31268E3235}" srcOrd="0" destOrd="0" presId="urn:microsoft.com/office/officeart/2005/8/layout/vList5"/>
    <dgm:cxn modelId="{02C31D44-FBE1-4251-86F4-118E485D5C5C}" type="presOf" srcId="{4EBBD071-AD6E-4AD4-B03E-6BE9B03FF07F}" destId="{9F7EFF2C-FD9C-48DA-809D-D9E73409132D}" srcOrd="0" destOrd="0" presId="urn:microsoft.com/office/officeart/2005/8/layout/vList5"/>
    <dgm:cxn modelId="{32A99064-E5C3-4994-8155-4E0F49A9B004}" type="presOf" srcId="{690BEBC1-2269-402B-90E3-0CD0DDEEB299}" destId="{D2AF75F4-4370-407D-B3F8-DE8A72182186}" srcOrd="0" destOrd="0" presId="urn:microsoft.com/office/officeart/2005/8/layout/vList5"/>
    <dgm:cxn modelId="{3E2EEA6B-A1D6-405F-A8F0-7D195C982C80}" type="presOf" srcId="{0615B958-BCCB-40EF-B92C-D7A5F9B05B95}" destId="{114779EF-5FE6-48ED-9DF1-C02B84491945}" srcOrd="0" destOrd="0" presId="urn:microsoft.com/office/officeart/2005/8/layout/vList5"/>
    <dgm:cxn modelId="{8A24906F-3F21-4C87-8400-702DF5F0E366}" srcId="{DA36B6F1-E07F-409C-908C-A9E14BADC87D}" destId="{16756D7E-56D2-4626-9A14-BE2F92C737B0}" srcOrd="2" destOrd="0" parTransId="{73B0D006-6957-433E-98C9-DA5B95E3F484}" sibTransId="{373C3FC4-D40A-4F8A-B04B-4BB43EDC4730}"/>
    <dgm:cxn modelId="{8AC86150-B7FA-40D4-B18D-0284A83F90EF}" srcId="{16756D7E-56D2-4626-9A14-BE2F92C737B0}" destId="{74ADA138-0ECC-40BC-BE30-12430C70202F}" srcOrd="0" destOrd="0" parTransId="{1ECDCD3E-CF3A-4381-9DA6-A0DE7D6698CB}" sibTransId="{0C70BCF4-DCAC-4660-A4D0-610AFDC2FEA9}"/>
    <dgm:cxn modelId="{2FDDB677-C5D7-4044-A49D-60F18AA4DB11}" srcId="{0615B958-BCCB-40EF-B92C-D7A5F9B05B95}" destId="{4EBBD071-AD6E-4AD4-B03E-6BE9B03FF07F}" srcOrd="0" destOrd="0" parTransId="{43718958-3126-481D-91F8-CAD5AE8748A0}" sibTransId="{0A1B84CB-5A36-4256-B4D1-F1A7A92FAFAD}"/>
    <dgm:cxn modelId="{249E4593-3511-48D3-A038-31277A0A993A}" type="presOf" srcId="{1CFF55BC-A0F8-4B0D-87F3-5E1FC308EB3C}" destId="{F27FCE04-78CC-4442-96DB-7BE4402BBFC5}" srcOrd="0" destOrd="0" presId="urn:microsoft.com/office/officeart/2005/8/layout/vList5"/>
    <dgm:cxn modelId="{10F011A5-0C2B-4949-9A1A-F6087A1A87D6}" srcId="{22BE3CCB-C090-4D4D-B33B-0320F565B201}" destId="{2C5C4B3F-6D34-4831-90A3-625AF33C16D0}" srcOrd="0" destOrd="0" parTransId="{B4B6FA80-C0C2-4F71-9A65-723C8CDCABD5}" sibTransId="{7DB5C0DC-0B20-40FD-9067-F4302DFF9831}"/>
    <dgm:cxn modelId="{73B415AF-4CF1-4F26-8543-22ED1E8BFE40}" type="presOf" srcId="{DA36B6F1-E07F-409C-908C-A9E14BADC87D}" destId="{79BEDE9D-7F0F-418F-81DF-2BA283A82BD1}" srcOrd="0" destOrd="0" presId="urn:microsoft.com/office/officeart/2005/8/layout/vList5"/>
    <dgm:cxn modelId="{00ABD5DB-D80D-471E-B60B-D634E558F476}" srcId="{1CFF55BC-A0F8-4B0D-87F3-5E1FC308EB3C}" destId="{690BEBC1-2269-402B-90E3-0CD0DDEEB299}" srcOrd="0" destOrd="0" parTransId="{31952AF0-4E1E-4D19-B5F3-EA894F50CB38}" sibTransId="{B9517A2C-315D-4674-B21C-1B42FB92F646}"/>
    <dgm:cxn modelId="{528DB1DC-0AEC-446B-BF29-263A83E964F1}" srcId="{DA36B6F1-E07F-409C-908C-A9E14BADC87D}" destId="{1CFF55BC-A0F8-4B0D-87F3-5E1FC308EB3C}" srcOrd="1" destOrd="0" parTransId="{F30E8A04-30DA-48DF-8657-A644E599E6BD}" sibTransId="{7FD1AD08-FB72-4F35-90E5-7BC20D74ADBE}"/>
    <dgm:cxn modelId="{CC42A1EC-3FF1-4EF0-8974-698B5F05FFF5}" srcId="{DA36B6F1-E07F-409C-908C-A9E14BADC87D}" destId="{0615B958-BCCB-40EF-B92C-D7A5F9B05B95}" srcOrd="0" destOrd="0" parTransId="{A2F31132-BA1C-4376-8834-F79B1297FD0B}" sibTransId="{CB12730A-3B22-4893-928E-A0EBD3D1DB65}"/>
    <dgm:cxn modelId="{E799E6EE-EA2E-4612-BF68-86898AE6B5AE}" type="presOf" srcId="{22BE3CCB-C090-4D4D-B33B-0320F565B201}" destId="{81EB7371-DB92-4084-9243-E4F9502748FE}" srcOrd="0" destOrd="0" presId="urn:microsoft.com/office/officeart/2005/8/layout/vList5"/>
    <dgm:cxn modelId="{C015F1EE-14C1-426C-BB56-33E0DB94E603}" type="presOf" srcId="{16756D7E-56D2-4626-9A14-BE2F92C737B0}" destId="{1D7BFA84-26BB-4F5F-920A-3D43A3FBD8CB}" srcOrd="0" destOrd="0" presId="urn:microsoft.com/office/officeart/2005/8/layout/vList5"/>
    <dgm:cxn modelId="{BA107EEF-FF6D-4BDC-ADCD-56C3EB72C1E9}" srcId="{432B09F8-6F34-4BDD-8001-91B920E4657A}" destId="{24EEF483-560B-4427-A9A2-E976BF6DA76A}" srcOrd="0" destOrd="0" parTransId="{F23535B4-A2A5-4E13-A3A9-117EB443C3AA}" sibTransId="{8FD32679-4A74-49B5-A743-8FB4403B22B0}"/>
    <dgm:cxn modelId="{E19062F3-BA49-4CE2-A0A7-CAE77EDCDC06}" srcId="{DA36B6F1-E07F-409C-908C-A9E14BADC87D}" destId="{432B09F8-6F34-4BDD-8001-91B920E4657A}" srcOrd="4" destOrd="0" parTransId="{DB02B4F5-647A-44CF-9DF7-B71803DC6B5A}" sibTransId="{04F6A022-F9DB-42CE-9981-FE3773EEAF79}"/>
    <dgm:cxn modelId="{E93FFAF5-B5F0-4593-8537-2B16A763AE98}" type="presOf" srcId="{24EEF483-560B-4427-A9A2-E976BF6DA76A}" destId="{DCC3E8F6-71F2-44FB-8213-4675222712CD}" srcOrd="0" destOrd="0" presId="urn:microsoft.com/office/officeart/2005/8/layout/vList5"/>
    <dgm:cxn modelId="{42C09D43-5AC6-4565-B024-453582453D9A}" type="presParOf" srcId="{79BEDE9D-7F0F-418F-81DF-2BA283A82BD1}" destId="{7A684ED3-1EF6-4020-BFC3-EA72FB0A4B8F}" srcOrd="0" destOrd="0" presId="urn:microsoft.com/office/officeart/2005/8/layout/vList5"/>
    <dgm:cxn modelId="{AB86C970-E845-4BAC-919A-F96AA74540DC}" type="presParOf" srcId="{7A684ED3-1EF6-4020-BFC3-EA72FB0A4B8F}" destId="{114779EF-5FE6-48ED-9DF1-C02B84491945}" srcOrd="0" destOrd="0" presId="urn:microsoft.com/office/officeart/2005/8/layout/vList5"/>
    <dgm:cxn modelId="{402D1EEB-D334-4682-93E7-04775D3F15ED}" type="presParOf" srcId="{7A684ED3-1EF6-4020-BFC3-EA72FB0A4B8F}" destId="{9F7EFF2C-FD9C-48DA-809D-D9E73409132D}" srcOrd="1" destOrd="0" presId="urn:microsoft.com/office/officeart/2005/8/layout/vList5"/>
    <dgm:cxn modelId="{10BE5C3B-6759-4A31-80A0-0CCCBBAF9CF7}" type="presParOf" srcId="{79BEDE9D-7F0F-418F-81DF-2BA283A82BD1}" destId="{03A4E073-7168-453F-B130-95D57C8EC5E6}" srcOrd="1" destOrd="0" presId="urn:microsoft.com/office/officeart/2005/8/layout/vList5"/>
    <dgm:cxn modelId="{D8AA5D3C-B2D1-4D67-A0AD-B6DA0A8A1242}" type="presParOf" srcId="{79BEDE9D-7F0F-418F-81DF-2BA283A82BD1}" destId="{DF2C1B64-B0F0-46A9-82C7-B757F11D444E}" srcOrd="2" destOrd="0" presId="urn:microsoft.com/office/officeart/2005/8/layout/vList5"/>
    <dgm:cxn modelId="{4E855B95-DD7F-4612-9CAF-70842CE6EAAF}" type="presParOf" srcId="{DF2C1B64-B0F0-46A9-82C7-B757F11D444E}" destId="{F27FCE04-78CC-4442-96DB-7BE4402BBFC5}" srcOrd="0" destOrd="0" presId="urn:microsoft.com/office/officeart/2005/8/layout/vList5"/>
    <dgm:cxn modelId="{49AF8BC8-DA85-46EB-86E4-83E9B9DBD253}" type="presParOf" srcId="{DF2C1B64-B0F0-46A9-82C7-B757F11D444E}" destId="{D2AF75F4-4370-407D-B3F8-DE8A72182186}" srcOrd="1" destOrd="0" presId="urn:microsoft.com/office/officeart/2005/8/layout/vList5"/>
    <dgm:cxn modelId="{218D449E-C825-4210-AC7D-250B8F1716A7}" type="presParOf" srcId="{79BEDE9D-7F0F-418F-81DF-2BA283A82BD1}" destId="{53A798A1-C32B-4B1D-AA5F-B3BBE5A241A7}" srcOrd="3" destOrd="0" presId="urn:microsoft.com/office/officeart/2005/8/layout/vList5"/>
    <dgm:cxn modelId="{CE5A0AEE-F566-40B1-8D21-E0D1BE184565}" type="presParOf" srcId="{79BEDE9D-7F0F-418F-81DF-2BA283A82BD1}" destId="{6CE36CEF-0B57-4548-899B-2FE1D63B70AC}" srcOrd="4" destOrd="0" presId="urn:microsoft.com/office/officeart/2005/8/layout/vList5"/>
    <dgm:cxn modelId="{E7FBE830-D0A5-4FEE-9E31-0CB0711C0190}" type="presParOf" srcId="{6CE36CEF-0B57-4548-899B-2FE1D63B70AC}" destId="{1D7BFA84-26BB-4F5F-920A-3D43A3FBD8CB}" srcOrd="0" destOrd="0" presId="urn:microsoft.com/office/officeart/2005/8/layout/vList5"/>
    <dgm:cxn modelId="{89348E78-C35B-47FD-A2E9-81E4D821E67C}" type="presParOf" srcId="{6CE36CEF-0B57-4548-899B-2FE1D63B70AC}" destId="{2C12A565-978C-461A-91CC-C3EDBC73F8B0}" srcOrd="1" destOrd="0" presId="urn:microsoft.com/office/officeart/2005/8/layout/vList5"/>
    <dgm:cxn modelId="{1995D09C-66EB-4E49-AC71-FDD4596DFEC6}" type="presParOf" srcId="{79BEDE9D-7F0F-418F-81DF-2BA283A82BD1}" destId="{F30E088B-5FEF-4741-9B6F-C8D177FF59D8}" srcOrd="5" destOrd="0" presId="urn:microsoft.com/office/officeart/2005/8/layout/vList5"/>
    <dgm:cxn modelId="{3F37791B-30A7-48B9-A13E-67FE1300E9C4}" type="presParOf" srcId="{79BEDE9D-7F0F-418F-81DF-2BA283A82BD1}" destId="{2FB59986-8192-464F-B118-AA9AF2A7C44F}" srcOrd="6" destOrd="0" presId="urn:microsoft.com/office/officeart/2005/8/layout/vList5"/>
    <dgm:cxn modelId="{E744725D-4BD2-494B-8399-1464E59D08C3}" type="presParOf" srcId="{2FB59986-8192-464F-B118-AA9AF2A7C44F}" destId="{81EB7371-DB92-4084-9243-E4F9502748FE}" srcOrd="0" destOrd="0" presId="urn:microsoft.com/office/officeart/2005/8/layout/vList5"/>
    <dgm:cxn modelId="{237817F6-4CAC-410E-B3C8-9C7771A09E12}" type="presParOf" srcId="{2FB59986-8192-464F-B118-AA9AF2A7C44F}" destId="{7D04DB24-F5CE-4332-8B7B-BE31268E3235}" srcOrd="1" destOrd="0" presId="urn:microsoft.com/office/officeart/2005/8/layout/vList5"/>
    <dgm:cxn modelId="{643C25FE-BD0C-4240-95C2-360BCD7F5EC4}" type="presParOf" srcId="{79BEDE9D-7F0F-418F-81DF-2BA283A82BD1}" destId="{15D5B349-4C24-4A81-9761-2BB5DEA6CDAE}" srcOrd="7" destOrd="0" presId="urn:microsoft.com/office/officeart/2005/8/layout/vList5"/>
    <dgm:cxn modelId="{9CE2BE5D-5B58-4104-A034-0CFD142D2727}" type="presParOf" srcId="{79BEDE9D-7F0F-418F-81DF-2BA283A82BD1}" destId="{3A92F0B8-D64A-45FB-84C6-014A7CFD5F43}" srcOrd="8" destOrd="0" presId="urn:microsoft.com/office/officeart/2005/8/layout/vList5"/>
    <dgm:cxn modelId="{4F2392E8-2BFD-4446-AC86-8B53DFC0B7B9}" type="presParOf" srcId="{3A92F0B8-D64A-45FB-84C6-014A7CFD5F43}" destId="{766ECB8D-F223-4A84-9782-46985BC201E7}" srcOrd="0" destOrd="0" presId="urn:microsoft.com/office/officeart/2005/8/layout/vList5"/>
    <dgm:cxn modelId="{BEE747FE-7D3F-41BC-B9ED-FD36AA7513D3}" type="presParOf" srcId="{3A92F0B8-D64A-45FB-84C6-014A7CFD5F43}" destId="{DCC3E8F6-71F2-44FB-8213-4675222712C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487D20-953B-4B01-923F-ECFBB7D2AAE7}"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IN"/>
        </a:p>
      </dgm:t>
    </dgm:pt>
    <dgm:pt modelId="{87953791-F82A-4BE8-82FB-0215C4AEF289}">
      <dgm:prSet phldrT="[Text]" custT="1"/>
      <dgm:spPr>
        <a:solidFill>
          <a:schemeClr val="bg1">
            <a:lumMod val="95000"/>
          </a:schemeClr>
        </a:solidFill>
        <a:ln>
          <a:solidFill>
            <a:schemeClr val="accent1">
              <a:lumMod val="50000"/>
            </a:schemeClr>
          </a:solidFill>
        </a:ln>
      </dgm:spPr>
      <dgm:t>
        <a:bodyPr/>
        <a:lstStyle/>
        <a:p>
          <a:r>
            <a:rPr lang="en-US" sz="1400" dirty="0">
              <a:latin typeface="Signika" panose="020B0604020202020204" charset="0"/>
              <a:ea typeface="Open Sans"/>
              <a:cs typeface="Open Sans"/>
              <a:sym typeface="Open Sans"/>
            </a:rPr>
            <a:t>Enhances team efficiency and productivity.</a:t>
          </a:r>
          <a:endParaRPr lang="en-IN" sz="1400" dirty="0"/>
        </a:p>
      </dgm:t>
    </dgm:pt>
    <dgm:pt modelId="{BBF26789-C1ED-4845-A2F9-152CA401A959}" type="parTrans" cxnId="{B8F0027E-0E02-4F87-BC93-E442B95D2400}">
      <dgm:prSet/>
      <dgm:spPr/>
      <dgm:t>
        <a:bodyPr/>
        <a:lstStyle/>
        <a:p>
          <a:endParaRPr lang="en-IN" sz="1400"/>
        </a:p>
      </dgm:t>
    </dgm:pt>
    <dgm:pt modelId="{D87B9528-EC0F-456B-A21C-9FBC6D94A74C}" type="sibTrans" cxnId="{B8F0027E-0E02-4F87-BC93-E442B95D2400}">
      <dgm:prSet/>
      <dgm:spPr/>
      <dgm:t>
        <a:bodyPr/>
        <a:lstStyle/>
        <a:p>
          <a:endParaRPr lang="en-IN" sz="1400"/>
        </a:p>
      </dgm:t>
    </dgm:pt>
    <dgm:pt modelId="{957F4446-12C5-4BD0-BB1A-68305A5CFA57}">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Each member understands their responsibilities and contribution to team goals.</a:t>
          </a:r>
          <a:endParaRPr lang="en-US" sz="1400" dirty="0">
            <a:latin typeface="Signika" panose="020B0604020202020204" charset="0"/>
            <a:ea typeface="Open Sans"/>
            <a:cs typeface="Open Sans"/>
            <a:sym typeface="Open Sans"/>
          </a:endParaRPr>
        </a:p>
      </dgm:t>
    </dgm:pt>
    <dgm:pt modelId="{C0F211AF-3C70-4BA7-BA7C-8C4ADEA74179}" type="parTrans" cxnId="{A9B06B32-4321-42FE-8182-B695E40DD0E3}">
      <dgm:prSet/>
      <dgm:spPr/>
      <dgm:t>
        <a:bodyPr/>
        <a:lstStyle/>
        <a:p>
          <a:endParaRPr lang="en-IN" sz="1400"/>
        </a:p>
      </dgm:t>
    </dgm:pt>
    <dgm:pt modelId="{61480E57-0063-46F2-90A5-0DDD23F07AE7}" type="sibTrans" cxnId="{A9B06B32-4321-42FE-8182-B695E40DD0E3}">
      <dgm:prSet/>
      <dgm:spPr/>
      <dgm:t>
        <a:bodyPr/>
        <a:lstStyle/>
        <a:p>
          <a:endParaRPr lang="en-IN" sz="1400"/>
        </a:p>
      </dgm:t>
    </dgm:pt>
    <dgm:pt modelId="{67E9DB3A-AAE6-494B-9DF3-7542A59B8027}">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Reduces confusion, redundancy, and promotes accountability.</a:t>
          </a:r>
          <a:endParaRPr lang="en-US" sz="1400" dirty="0">
            <a:latin typeface="Signika" panose="020B0604020202020204" charset="0"/>
            <a:ea typeface="Open Sans"/>
            <a:cs typeface="Open Sans"/>
            <a:sym typeface="Open Sans"/>
          </a:endParaRPr>
        </a:p>
      </dgm:t>
    </dgm:pt>
    <dgm:pt modelId="{4F3B0D0F-3335-45D9-B621-926FBB0B792D}" type="parTrans" cxnId="{DC1EC01A-B483-47F1-86F0-90FF797E0A88}">
      <dgm:prSet/>
      <dgm:spPr/>
      <dgm:t>
        <a:bodyPr/>
        <a:lstStyle/>
        <a:p>
          <a:endParaRPr lang="en-IN" sz="1400"/>
        </a:p>
      </dgm:t>
    </dgm:pt>
    <dgm:pt modelId="{34957A22-4C71-4753-9409-B1D01DC311A8}" type="sibTrans" cxnId="{DC1EC01A-B483-47F1-86F0-90FF797E0A88}">
      <dgm:prSet/>
      <dgm:spPr/>
      <dgm:t>
        <a:bodyPr/>
        <a:lstStyle/>
        <a:p>
          <a:endParaRPr lang="en-IN" sz="1400"/>
        </a:p>
      </dgm:t>
    </dgm:pt>
    <dgm:pt modelId="{41E765DD-BEA8-4D65-8980-1C312754F358}">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Eliminates role ambiguity, preventing conflicts and inefficiencies.</a:t>
          </a:r>
          <a:endParaRPr lang="en-US" sz="1400" dirty="0">
            <a:latin typeface="Signika" panose="020B0604020202020204" charset="0"/>
            <a:ea typeface="Open Sans"/>
            <a:cs typeface="Open Sans"/>
            <a:sym typeface="Open Sans"/>
          </a:endParaRPr>
        </a:p>
      </dgm:t>
    </dgm:pt>
    <dgm:pt modelId="{93985575-9BC4-4E72-951D-CE96336E648C}" type="parTrans" cxnId="{23552DE5-D923-4EC8-9FDE-3D05C3A6FC5C}">
      <dgm:prSet/>
      <dgm:spPr/>
      <dgm:t>
        <a:bodyPr/>
        <a:lstStyle/>
        <a:p>
          <a:endParaRPr lang="en-IN" sz="1400"/>
        </a:p>
      </dgm:t>
    </dgm:pt>
    <dgm:pt modelId="{A6506E15-C61F-42DF-9316-136F7E35EC79}" type="sibTrans" cxnId="{23552DE5-D923-4EC8-9FDE-3D05C3A6FC5C}">
      <dgm:prSet/>
      <dgm:spPr/>
      <dgm:t>
        <a:bodyPr/>
        <a:lstStyle/>
        <a:p>
          <a:endParaRPr lang="en-IN" sz="1400"/>
        </a:p>
      </dgm:t>
    </dgm:pt>
    <dgm:pt modelId="{4B76A5C0-B223-443D-88ED-6898D26CB5A6}">
      <dgm:prSet custT="1"/>
      <dgm:spPr>
        <a:solidFill>
          <a:schemeClr val="bg1">
            <a:lumMod val="95000"/>
          </a:schemeClr>
        </a:solidFill>
        <a:ln>
          <a:solidFill>
            <a:schemeClr val="accent1">
              <a:lumMod val="50000"/>
            </a:schemeClr>
          </a:solidFill>
        </a:ln>
      </dgm:spPr>
      <dgm:t>
        <a:bodyPr/>
        <a:lstStyle/>
        <a:p>
          <a:r>
            <a:rPr lang="en-US" sz="1400" dirty="0">
              <a:latin typeface="Signika" panose="020B0604020202020204" charset="0"/>
              <a:ea typeface="Open Sans"/>
              <a:cs typeface="Open Sans"/>
              <a:sym typeface="Open Sans"/>
            </a:rPr>
            <a:t>Empowers members to focus on tasks aligned with their expertise.</a:t>
          </a:r>
        </a:p>
      </dgm:t>
    </dgm:pt>
    <dgm:pt modelId="{EC3DB1D2-E540-4BE0-8532-7A3143AF9DD5}" type="parTrans" cxnId="{3B66150D-9E0B-49BA-A9F9-6D1997C8BE31}">
      <dgm:prSet/>
      <dgm:spPr/>
      <dgm:t>
        <a:bodyPr/>
        <a:lstStyle/>
        <a:p>
          <a:endParaRPr lang="en-IN" sz="1400"/>
        </a:p>
      </dgm:t>
    </dgm:pt>
    <dgm:pt modelId="{46F62A7D-44F7-48BE-9CD9-97B84C8BE84A}" type="sibTrans" cxnId="{3B66150D-9E0B-49BA-A9F9-6D1997C8BE31}">
      <dgm:prSet/>
      <dgm:spPr/>
      <dgm:t>
        <a:bodyPr/>
        <a:lstStyle/>
        <a:p>
          <a:endParaRPr lang="en-IN" sz="1400"/>
        </a:p>
      </dgm:t>
    </dgm:pt>
    <dgm:pt modelId="{AE4781EA-4A9D-44FE-B1BE-4105E7800EA8}">
      <dgm:prSet custT="1"/>
      <dgm:spPr>
        <a:solidFill>
          <a:schemeClr val="bg1">
            <a:lumMod val="95000"/>
          </a:schemeClr>
        </a:solidFill>
        <a:ln>
          <a:solidFill>
            <a:schemeClr val="accent1">
              <a:lumMod val="50000"/>
            </a:schemeClr>
          </a:solidFill>
        </a:ln>
      </dgm:spPr>
      <dgm:t>
        <a:bodyPr/>
        <a:lstStyle/>
        <a:p>
          <a:r>
            <a:rPr lang="en-US" sz="1400" dirty="0">
              <a:latin typeface="Signika" panose="020B0604020202020204" charset="0"/>
              <a:ea typeface="Open Sans"/>
              <a:cs typeface="Open Sans"/>
              <a:sym typeface="Open Sans"/>
            </a:rPr>
            <a:t>Optimizes team performance by leveraging individual skills effectively.</a:t>
          </a:r>
        </a:p>
      </dgm:t>
    </dgm:pt>
    <dgm:pt modelId="{97C59610-8CFC-401D-A9B5-21A1CBBCB0A1}" type="parTrans" cxnId="{3D536C7A-5BCC-4865-80B0-6CBDBF71FC94}">
      <dgm:prSet/>
      <dgm:spPr/>
      <dgm:t>
        <a:bodyPr/>
        <a:lstStyle/>
        <a:p>
          <a:endParaRPr lang="en-IN" sz="1400"/>
        </a:p>
      </dgm:t>
    </dgm:pt>
    <dgm:pt modelId="{4B03789F-4BC3-4A68-9D2F-8D610C37194F}" type="sibTrans" cxnId="{3D536C7A-5BCC-4865-80B0-6CBDBF71FC94}">
      <dgm:prSet/>
      <dgm:spPr/>
      <dgm:t>
        <a:bodyPr/>
        <a:lstStyle/>
        <a:p>
          <a:endParaRPr lang="en-IN" sz="1400"/>
        </a:p>
      </dgm:t>
    </dgm:pt>
    <dgm:pt modelId="{05DD1543-A6CC-4529-9B38-69752C22A509}">
      <dgm:prSet custT="1"/>
      <dgm:spPr>
        <a:solidFill>
          <a:schemeClr val="bg1">
            <a:lumMod val="95000"/>
          </a:schemeClr>
        </a:solidFill>
        <a:ln>
          <a:solidFill>
            <a:schemeClr val="accent1">
              <a:lumMod val="50000"/>
            </a:schemeClr>
          </a:solidFill>
        </a:ln>
      </dgm:spPr>
      <dgm:t>
        <a:bodyPr/>
        <a:lstStyle/>
        <a:p>
          <a:pPr>
            <a:buSzPts val="1500"/>
            <a:buFont typeface="Arial" panose="020B0604020202020204" pitchFamily="34" charset="0"/>
            <a:buChar char="•"/>
          </a:pPr>
          <a:r>
            <a:rPr lang="en-US" sz="1400" dirty="0">
              <a:latin typeface="Signika" panose="020B0604020202020204" charset="0"/>
              <a:ea typeface="Open Sans"/>
              <a:cs typeface="Open Sans"/>
              <a:sym typeface="Open Sans"/>
            </a:rPr>
            <a:t>Makes delegation and task distribution easier.</a:t>
          </a:r>
        </a:p>
      </dgm:t>
    </dgm:pt>
    <dgm:pt modelId="{DB2C4509-0CFA-4E49-8B32-7277FB373D36}" type="parTrans" cxnId="{F85124D9-DB24-4E52-8013-507F00FE8391}">
      <dgm:prSet/>
      <dgm:spPr/>
      <dgm:t>
        <a:bodyPr/>
        <a:lstStyle/>
        <a:p>
          <a:endParaRPr lang="en-IN" sz="1400"/>
        </a:p>
      </dgm:t>
    </dgm:pt>
    <dgm:pt modelId="{3A1EA316-1354-4651-B885-8EE1A544905F}" type="sibTrans" cxnId="{F85124D9-DB24-4E52-8013-507F00FE8391}">
      <dgm:prSet/>
      <dgm:spPr/>
      <dgm:t>
        <a:bodyPr/>
        <a:lstStyle/>
        <a:p>
          <a:endParaRPr lang="en-IN" sz="1400"/>
        </a:p>
      </dgm:t>
    </dgm:pt>
    <dgm:pt modelId="{FB7CD193-394C-4FF7-A6FF-408EF4559D21}" type="pres">
      <dgm:prSet presAssocID="{D3487D20-953B-4B01-923F-ECFBB7D2AAE7}" presName="Name0" presStyleCnt="0">
        <dgm:presLayoutVars>
          <dgm:chMax val="7"/>
          <dgm:chPref val="7"/>
          <dgm:dir/>
        </dgm:presLayoutVars>
      </dgm:prSet>
      <dgm:spPr/>
    </dgm:pt>
    <dgm:pt modelId="{03C03255-C649-4696-9BBA-251F6F6B0EF7}" type="pres">
      <dgm:prSet presAssocID="{D3487D20-953B-4B01-923F-ECFBB7D2AAE7}" presName="Name1" presStyleCnt="0"/>
      <dgm:spPr/>
    </dgm:pt>
    <dgm:pt modelId="{937EBD08-D2F4-45BE-8D04-9D01D090A7AA}" type="pres">
      <dgm:prSet presAssocID="{D3487D20-953B-4B01-923F-ECFBB7D2AAE7}" presName="cycle" presStyleCnt="0"/>
      <dgm:spPr/>
    </dgm:pt>
    <dgm:pt modelId="{055ED9B5-5764-4C09-9258-AC8673085F0C}" type="pres">
      <dgm:prSet presAssocID="{D3487D20-953B-4B01-923F-ECFBB7D2AAE7}" presName="srcNode" presStyleLbl="node1" presStyleIdx="0" presStyleCnt="7"/>
      <dgm:spPr/>
    </dgm:pt>
    <dgm:pt modelId="{C8E22F5C-5EA2-449D-BB63-2650766EA82D}" type="pres">
      <dgm:prSet presAssocID="{D3487D20-953B-4B01-923F-ECFBB7D2AAE7}" presName="conn" presStyleLbl="parChTrans1D2" presStyleIdx="0" presStyleCnt="1"/>
      <dgm:spPr/>
    </dgm:pt>
    <dgm:pt modelId="{E4842FBF-A514-4292-8A33-1C5625045A04}" type="pres">
      <dgm:prSet presAssocID="{D3487D20-953B-4B01-923F-ECFBB7D2AAE7}" presName="extraNode" presStyleLbl="node1" presStyleIdx="0" presStyleCnt="7"/>
      <dgm:spPr/>
    </dgm:pt>
    <dgm:pt modelId="{28502025-03AA-4B29-8236-118C99A216DB}" type="pres">
      <dgm:prSet presAssocID="{D3487D20-953B-4B01-923F-ECFBB7D2AAE7}" presName="dstNode" presStyleLbl="node1" presStyleIdx="0" presStyleCnt="7"/>
      <dgm:spPr/>
    </dgm:pt>
    <dgm:pt modelId="{78A4EAC7-72A2-4563-B4D2-CB547FEBE820}" type="pres">
      <dgm:prSet presAssocID="{87953791-F82A-4BE8-82FB-0215C4AEF289}" presName="text_1" presStyleLbl="node1" presStyleIdx="0" presStyleCnt="7">
        <dgm:presLayoutVars>
          <dgm:bulletEnabled val="1"/>
        </dgm:presLayoutVars>
      </dgm:prSet>
      <dgm:spPr/>
    </dgm:pt>
    <dgm:pt modelId="{74479693-5A76-4E6D-90AA-1A4661A9CEAB}" type="pres">
      <dgm:prSet presAssocID="{87953791-F82A-4BE8-82FB-0215C4AEF289}" presName="accent_1" presStyleCnt="0"/>
      <dgm:spPr/>
    </dgm:pt>
    <dgm:pt modelId="{0EEA9CC6-A2B3-4D64-BA4E-C8F28B85BDFA}" type="pres">
      <dgm:prSet presAssocID="{87953791-F82A-4BE8-82FB-0215C4AEF289}" presName="accentRepeatNode" presStyleLbl="solidFgAcc1" presStyleIdx="0" presStyleCnt="7"/>
      <dgm:spPr/>
    </dgm:pt>
    <dgm:pt modelId="{0921ED69-D31B-42AF-AEB4-58E7835240A4}" type="pres">
      <dgm:prSet presAssocID="{957F4446-12C5-4BD0-BB1A-68305A5CFA57}" presName="text_2" presStyleLbl="node1" presStyleIdx="1" presStyleCnt="7">
        <dgm:presLayoutVars>
          <dgm:bulletEnabled val="1"/>
        </dgm:presLayoutVars>
      </dgm:prSet>
      <dgm:spPr/>
    </dgm:pt>
    <dgm:pt modelId="{F4C2C3C6-28C4-4437-B034-429FCA0D6632}" type="pres">
      <dgm:prSet presAssocID="{957F4446-12C5-4BD0-BB1A-68305A5CFA57}" presName="accent_2" presStyleCnt="0"/>
      <dgm:spPr/>
    </dgm:pt>
    <dgm:pt modelId="{F3CAC03D-03B5-4BDA-BF68-A9FF755ADC7D}" type="pres">
      <dgm:prSet presAssocID="{957F4446-12C5-4BD0-BB1A-68305A5CFA57}" presName="accentRepeatNode" presStyleLbl="solidFgAcc1" presStyleIdx="1" presStyleCnt="7"/>
      <dgm:spPr/>
    </dgm:pt>
    <dgm:pt modelId="{3E2F8F88-A8CA-4957-A240-E9CBE267706D}" type="pres">
      <dgm:prSet presAssocID="{67E9DB3A-AAE6-494B-9DF3-7542A59B8027}" presName="text_3" presStyleLbl="node1" presStyleIdx="2" presStyleCnt="7">
        <dgm:presLayoutVars>
          <dgm:bulletEnabled val="1"/>
        </dgm:presLayoutVars>
      </dgm:prSet>
      <dgm:spPr/>
    </dgm:pt>
    <dgm:pt modelId="{65189F6E-1A22-4BF3-8300-A8F6F3B7428A}" type="pres">
      <dgm:prSet presAssocID="{67E9DB3A-AAE6-494B-9DF3-7542A59B8027}" presName="accent_3" presStyleCnt="0"/>
      <dgm:spPr/>
    </dgm:pt>
    <dgm:pt modelId="{3A28A169-679B-4727-876C-994F920B7D66}" type="pres">
      <dgm:prSet presAssocID="{67E9DB3A-AAE6-494B-9DF3-7542A59B8027}" presName="accentRepeatNode" presStyleLbl="solidFgAcc1" presStyleIdx="2" presStyleCnt="7"/>
      <dgm:spPr/>
    </dgm:pt>
    <dgm:pt modelId="{7A6821BA-2CC8-48D1-A23D-67A967D3628F}" type="pres">
      <dgm:prSet presAssocID="{41E765DD-BEA8-4D65-8980-1C312754F358}" presName="text_4" presStyleLbl="node1" presStyleIdx="3" presStyleCnt="7">
        <dgm:presLayoutVars>
          <dgm:bulletEnabled val="1"/>
        </dgm:presLayoutVars>
      </dgm:prSet>
      <dgm:spPr/>
    </dgm:pt>
    <dgm:pt modelId="{93719AF1-4EAC-4520-AE7C-5C1EB0EDA9EA}" type="pres">
      <dgm:prSet presAssocID="{41E765DD-BEA8-4D65-8980-1C312754F358}" presName="accent_4" presStyleCnt="0"/>
      <dgm:spPr/>
    </dgm:pt>
    <dgm:pt modelId="{F6221A2D-43F1-4711-A518-4A47B35A2C81}" type="pres">
      <dgm:prSet presAssocID="{41E765DD-BEA8-4D65-8980-1C312754F358}" presName="accentRepeatNode" presStyleLbl="solidFgAcc1" presStyleIdx="3" presStyleCnt="7"/>
      <dgm:spPr/>
    </dgm:pt>
    <dgm:pt modelId="{491F62A1-781C-43D0-9EA6-5886BFC09229}" type="pres">
      <dgm:prSet presAssocID="{4B76A5C0-B223-443D-88ED-6898D26CB5A6}" presName="text_5" presStyleLbl="node1" presStyleIdx="4" presStyleCnt="7">
        <dgm:presLayoutVars>
          <dgm:bulletEnabled val="1"/>
        </dgm:presLayoutVars>
      </dgm:prSet>
      <dgm:spPr/>
    </dgm:pt>
    <dgm:pt modelId="{ADAFE01E-30AE-4D48-9866-BFBFE84E44F5}" type="pres">
      <dgm:prSet presAssocID="{4B76A5C0-B223-443D-88ED-6898D26CB5A6}" presName="accent_5" presStyleCnt="0"/>
      <dgm:spPr/>
    </dgm:pt>
    <dgm:pt modelId="{656D590F-094B-4D8D-8391-009C751A4A97}" type="pres">
      <dgm:prSet presAssocID="{4B76A5C0-B223-443D-88ED-6898D26CB5A6}" presName="accentRepeatNode" presStyleLbl="solidFgAcc1" presStyleIdx="4" presStyleCnt="7"/>
      <dgm:spPr/>
    </dgm:pt>
    <dgm:pt modelId="{EF2ACD1B-7C17-40A0-90C9-4ABE44084527}" type="pres">
      <dgm:prSet presAssocID="{AE4781EA-4A9D-44FE-B1BE-4105E7800EA8}" presName="text_6" presStyleLbl="node1" presStyleIdx="5" presStyleCnt="7">
        <dgm:presLayoutVars>
          <dgm:bulletEnabled val="1"/>
        </dgm:presLayoutVars>
      </dgm:prSet>
      <dgm:spPr/>
    </dgm:pt>
    <dgm:pt modelId="{1FA64D21-42B0-4E76-B4B1-17F34C11CBEB}" type="pres">
      <dgm:prSet presAssocID="{AE4781EA-4A9D-44FE-B1BE-4105E7800EA8}" presName="accent_6" presStyleCnt="0"/>
      <dgm:spPr/>
    </dgm:pt>
    <dgm:pt modelId="{3CC2C586-94C5-4ED5-A07A-47BA9BEFC8F9}" type="pres">
      <dgm:prSet presAssocID="{AE4781EA-4A9D-44FE-B1BE-4105E7800EA8}" presName="accentRepeatNode" presStyleLbl="solidFgAcc1" presStyleIdx="5" presStyleCnt="7"/>
      <dgm:spPr/>
    </dgm:pt>
    <dgm:pt modelId="{B378E156-DF28-4632-AC6E-514F9F6DD0E0}" type="pres">
      <dgm:prSet presAssocID="{05DD1543-A6CC-4529-9B38-69752C22A509}" presName="text_7" presStyleLbl="node1" presStyleIdx="6" presStyleCnt="7">
        <dgm:presLayoutVars>
          <dgm:bulletEnabled val="1"/>
        </dgm:presLayoutVars>
      </dgm:prSet>
      <dgm:spPr/>
    </dgm:pt>
    <dgm:pt modelId="{45A94681-2556-440F-A575-834E3EBC1EBA}" type="pres">
      <dgm:prSet presAssocID="{05DD1543-A6CC-4529-9B38-69752C22A509}" presName="accent_7" presStyleCnt="0"/>
      <dgm:spPr/>
    </dgm:pt>
    <dgm:pt modelId="{76BD7526-B31A-4658-852A-9449DFBEECD7}" type="pres">
      <dgm:prSet presAssocID="{05DD1543-A6CC-4529-9B38-69752C22A509}" presName="accentRepeatNode" presStyleLbl="solidFgAcc1" presStyleIdx="6" presStyleCnt="7"/>
      <dgm:spPr/>
    </dgm:pt>
  </dgm:ptLst>
  <dgm:cxnLst>
    <dgm:cxn modelId="{BA8E8607-5CE1-4F33-BB0C-2B0F3B65BF1C}" type="presOf" srcId="{D3487D20-953B-4B01-923F-ECFBB7D2AAE7}" destId="{FB7CD193-394C-4FF7-A6FF-408EF4559D21}" srcOrd="0" destOrd="0" presId="urn:microsoft.com/office/officeart/2008/layout/VerticalCurvedList"/>
    <dgm:cxn modelId="{3B66150D-9E0B-49BA-A9F9-6D1997C8BE31}" srcId="{D3487D20-953B-4B01-923F-ECFBB7D2AAE7}" destId="{4B76A5C0-B223-443D-88ED-6898D26CB5A6}" srcOrd="4" destOrd="0" parTransId="{EC3DB1D2-E540-4BE0-8532-7A3143AF9DD5}" sibTransId="{46F62A7D-44F7-48BE-9CD9-97B84C8BE84A}"/>
    <dgm:cxn modelId="{DC1EC01A-B483-47F1-86F0-90FF797E0A88}" srcId="{D3487D20-953B-4B01-923F-ECFBB7D2AAE7}" destId="{67E9DB3A-AAE6-494B-9DF3-7542A59B8027}" srcOrd="2" destOrd="0" parTransId="{4F3B0D0F-3335-45D9-B621-926FBB0B792D}" sibTransId="{34957A22-4C71-4753-9409-B1D01DC311A8}"/>
    <dgm:cxn modelId="{4F768528-81E2-4440-BA68-0710AD411378}" type="presOf" srcId="{4B76A5C0-B223-443D-88ED-6898D26CB5A6}" destId="{491F62A1-781C-43D0-9EA6-5886BFC09229}" srcOrd="0" destOrd="0" presId="urn:microsoft.com/office/officeart/2008/layout/VerticalCurvedList"/>
    <dgm:cxn modelId="{A9B06B32-4321-42FE-8182-B695E40DD0E3}" srcId="{D3487D20-953B-4B01-923F-ECFBB7D2AAE7}" destId="{957F4446-12C5-4BD0-BB1A-68305A5CFA57}" srcOrd="1" destOrd="0" parTransId="{C0F211AF-3C70-4BA7-BA7C-8C4ADEA74179}" sibTransId="{61480E57-0063-46F2-90A5-0DDD23F07AE7}"/>
    <dgm:cxn modelId="{48B9D033-BEFC-4C27-8CC9-4B402D308558}" type="presOf" srcId="{67E9DB3A-AAE6-494B-9DF3-7542A59B8027}" destId="{3E2F8F88-A8CA-4957-A240-E9CBE267706D}" srcOrd="0" destOrd="0" presId="urn:microsoft.com/office/officeart/2008/layout/VerticalCurvedList"/>
    <dgm:cxn modelId="{547E5160-73FA-4719-AA7A-62EC05AC6154}" type="presOf" srcId="{05DD1543-A6CC-4529-9B38-69752C22A509}" destId="{B378E156-DF28-4632-AC6E-514F9F6DD0E0}" srcOrd="0" destOrd="0" presId="urn:microsoft.com/office/officeart/2008/layout/VerticalCurvedList"/>
    <dgm:cxn modelId="{9159AF6D-25B2-47BB-82F1-84336EF02105}" type="presOf" srcId="{87953791-F82A-4BE8-82FB-0215C4AEF289}" destId="{78A4EAC7-72A2-4563-B4D2-CB547FEBE820}" srcOrd="0" destOrd="0" presId="urn:microsoft.com/office/officeart/2008/layout/VerticalCurvedList"/>
    <dgm:cxn modelId="{56F21B71-7EA1-4A9B-B951-4AC4C3C5B929}" type="presOf" srcId="{D87B9528-EC0F-456B-A21C-9FBC6D94A74C}" destId="{C8E22F5C-5EA2-449D-BB63-2650766EA82D}" srcOrd="0" destOrd="0" presId="urn:microsoft.com/office/officeart/2008/layout/VerticalCurvedList"/>
    <dgm:cxn modelId="{3D536C7A-5BCC-4865-80B0-6CBDBF71FC94}" srcId="{D3487D20-953B-4B01-923F-ECFBB7D2AAE7}" destId="{AE4781EA-4A9D-44FE-B1BE-4105E7800EA8}" srcOrd="5" destOrd="0" parTransId="{97C59610-8CFC-401D-A9B5-21A1CBBCB0A1}" sibTransId="{4B03789F-4BC3-4A68-9D2F-8D610C37194F}"/>
    <dgm:cxn modelId="{B8F0027E-0E02-4F87-BC93-E442B95D2400}" srcId="{D3487D20-953B-4B01-923F-ECFBB7D2AAE7}" destId="{87953791-F82A-4BE8-82FB-0215C4AEF289}" srcOrd="0" destOrd="0" parTransId="{BBF26789-C1ED-4845-A2F9-152CA401A959}" sibTransId="{D87B9528-EC0F-456B-A21C-9FBC6D94A74C}"/>
    <dgm:cxn modelId="{B7B1AF86-41CA-46B6-9BD8-389AA7AA7827}" type="presOf" srcId="{AE4781EA-4A9D-44FE-B1BE-4105E7800EA8}" destId="{EF2ACD1B-7C17-40A0-90C9-4ABE44084527}" srcOrd="0" destOrd="0" presId="urn:microsoft.com/office/officeart/2008/layout/VerticalCurvedList"/>
    <dgm:cxn modelId="{F85124D9-DB24-4E52-8013-507F00FE8391}" srcId="{D3487D20-953B-4B01-923F-ECFBB7D2AAE7}" destId="{05DD1543-A6CC-4529-9B38-69752C22A509}" srcOrd="6" destOrd="0" parTransId="{DB2C4509-0CFA-4E49-8B32-7277FB373D36}" sibTransId="{3A1EA316-1354-4651-B885-8EE1A544905F}"/>
    <dgm:cxn modelId="{23552DE5-D923-4EC8-9FDE-3D05C3A6FC5C}" srcId="{D3487D20-953B-4B01-923F-ECFBB7D2AAE7}" destId="{41E765DD-BEA8-4D65-8980-1C312754F358}" srcOrd="3" destOrd="0" parTransId="{93985575-9BC4-4E72-951D-CE96336E648C}" sibTransId="{A6506E15-C61F-42DF-9316-136F7E35EC79}"/>
    <dgm:cxn modelId="{E99BF6F0-2B2A-459E-BCFB-6FDD8F02295E}" type="presOf" srcId="{957F4446-12C5-4BD0-BB1A-68305A5CFA57}" destId="{0921ED69-D31B-42AF-AEB4-58E7835240A4}" srcOrd="0" destOrd="0" presId="urn:microsoft.com/office/officeart/2008/layout/VerticalCurvedList"/>
    <dgm:cxn modelId="{4C6F6CFE-708C-4F11-AE95-9A53DBFB4889}" type="presOf" srcId="{41E765DD-BEA8-4D65-8980-1C312754F358}" destId="{7A6821BA-2CC8-48D1-A23D-67A967D3628F}" srcOrd="0" destOrd="0" presId="urn:microsoft.com/office/officeart/2008/layout/VerticalCurvedList"/>
    <dgm:cxn modelId="{7529C081-3259-473D-9177-CE9A1C5516C8}" type="presParOf" srcId="{FB7CD193-394C-4FF7-A6FF-408EF4559D21}" destId="{03C03255-C649-4696-9BBA-251F6F6B0EF7}" srcOrd="0" destOrd="0" presId="urn:microsoft.com/office/officeart/2008/layout/VerticalCurvedList"/>
    <dgm:cxn modelId="{A47E393F-6564-4C1D-8AEF-948847610550}" type="presParOf" srcId="{03C03255-C649-4696-9BBA-251F6F6B0EF7}" destId="{937EBD08-D2F4-45BE-8D04-9D01D090A7AA}" srcOrd="0" destOrd="0" presId="urn:microsoft.com/office/officeart/2008/layout/VerticalCurvedList"/>
    <dgm:cxn modelId="{517913B1-7E82-4EB3-8BD6-A7752C9EB346}" type="presParOf" srcId="{937EBD08-D2F4-45BE-8D04-9D01D090A7AA}" destId="{055ED9B5-5764-4C09-9258-AC8673085F0C}" srcOrd="0" destOrd="0" presId="urn:microsoft.com/office/officeart/2008/layout/VerticalCurvedList"/>
    <dgm:cxn modelId="{7BD119DC-59CE-4B3C-BD73-F086779A5068}" type="presParOf" srcId="{937EBD08-D2F4-45BE-8D04-9D01D090A7AA}" destId="{C8E22F5C-5EA2-449D-BB63-2650766EA82D}" srcOrd="1" destOrd="0" presId="urn:microsoft.com/office/officeart/2008/layout/VerticalCurvedList"/>
    <dgm:cxn modelId="{6AF41972-7E11-4299-B977-5E93DC7A3308}" type="presParOf" srcId="{937EBD08-D2F4-45BE-8D04-9D01D090A7AA}" destId="{E4842FBF-A514-4292-8A33-1C5625045A04}" srcOrd="2" destOrd="0" presId="urn:microsoft.com/office/officeart/2008/layout/VerticalCurvedList"/>
    <dgm:cxn modelId="{8B6765F5-3A1A-4E33-ACC1-9FAAE14CFAA6}" type="presParOf" srcId="{937EBD08-D2F4-45BE-8D04-9D01D090A7AA}" destId="{28502025-03AA-4B29-8236-118C99A216DB}" srcOrd="3" destOrd="0" presId="urn:microsoft.com/office/officeart/2008/layout/VerticalCurvedList"/>
    <dgm:cxn modelId="{1858A56D-CB2F-4758-B791-EB293256AF05}" type="presParOf" srcId="{03C03255-C649-4696-9BBA-251F6F6B0EF7}" destId="{78A4EAC7-72A2-4563-B4D2-CB547FEBE820}" srcOrd="1" destOrd="0" presId="urn:microsoft.com/office/officeart/2008/layout/VerticalCurvedList"/>
    <dgm:cxn modelId="{6982248B-BD41-4C36-ACDE-AEB808A8C0E8}" type="presParOf" srcId="{03C03255-C649-4696-9BBA-251F6F6B0EF7}" destId="{74479693-5A76-4E6D-90AA-1A4661A9CEAB}" srcOrd="2" destOrd="0" presId="urn:microsoft.com/office/officeart/2008/layout/VerticalCurvedList"/>
    <dgm:cxn modelId="{5BED8405-A55E-483E-8BD7-F43CA29F10B7}" type="presParOf" srcId="{74479693-5A76-4E6D-90AA-1A4661A9CEAB}" destId="{0EEA9CC6-A2B3-4D64-BA4E-C8F28B85BDFA}" srcOrd="0" destOrd="0" presId="urn:microsoft.com/office/officeart/2008/layout/VerticalCurvedList"/>
    <dgm:cxn modelId="{E278F2E2-6618-4FF3-8C06-7ED5AEEC75E3}" type="presParOf" srcId="{03C03255-C649-4696-9BBA-251F6F6B0EF7}" destId="{0921ED69-D31B-42AF-AEB4-58E7835240A4}" srcOrd="3" destOrd="0" presId="urn:microsoft.com/office/officeart/2008/layout/VerticalCurvedList"/>
    <dgm:cxn modelId="{98E07E72-5EEE-4F09-B618-7C6C43ECE91F}" type="presParOf" srcId="{03C03255-C649-4696-9BBA-251F6F6B0EF7}" destId="{F4C2C3C6-28C4-4437-B034-429FCA0D6632}" srcOrd="4" destOrd="0" presId="urn:microsoft.com/office/officeart/2008/layout/VerticalCurvedList"/>
    <dgm:cxn modelId="{8E2AFCC2-6B7B-41EE-B965-147B9A9868AF}" type="presParOf" srcId="{F4C2C3C6-28C4-4437-B034-429FCA0D6632}" destId="{F3CAC03D-03B5-4BDA-BF68-A9FF755ADC7D}" srcOrd="0" destOrd="0" presId="urn:microsoft.com/office/officeart/2008/layout/VerticalCurvedList"/>
    <dgm:cxn modelId="{FCE77952-5576-4898-ABD5-4F43BCFF9F4C}" type="presParOf" srcId="{03C03255-C649-4696-9BBA-251F6F6B0EF7}" destId="{3E2F8F88-A8CA-4957-A240-E9CBE267706D}" srcOrd="5" destOrd="0" presId="urn:microsoft.com/office/officeart/2008/layout/VerticalCurvedList"/>
    <dgm:cxn modelId="{D654A3A5-52A9-44EE-A32D-5382CD55040C}" type="presParOf" srcId="{03C03255-C649-4696-9BBA-251F6F6B0EF7}" destId="{65189F6E-1A22-4BF3-8300-A8F6F3B7428A}" srcOrd="6" destOrd="0" presId="urn:microsoft.com/office/officeart/2008/layout/VerticalCurvedList"/>
    <dgm:cxn modelId="{60F1B6E9-8100-4F08-83D7-C9E15A3EA6D3}" type="presParOf" srcId="{65189F6E-1A22-4BF3-8300-A8F6F3B7428A}" destId="{3A28A169-679B-4727-876C-994F920B7D66}" srcOrd="0" destOrd="0" presId="urn:microsoft.com/office/officeart/2008/layout/VerticalCurvedList"/>
    <dgm:cxn modelId="{AB82333A-5A1A-4586-B219-B643143CB082}" type="presParOf" srcId="{03C03255-C649-4696-9BBA-251F6F6B0EF7}" destId="{7A6821BA-2CC8-48D1-A23D-67A967D3628F}" srcOrd="7" destOrd="0" presId="urn:microsoft.com/office/officeart/2008/layout/VerticalCurvedList"/>
    <dgm:cxn modelId="{9F10DFC0-8EFD-42AA-8D97-7794111C69A6}" type="presParOf" srcId="{03C03255-C649-4696-9BBA-251F6F6B0EF7}" destId="{93719AF1-4EAC-4520-AE7C-5C1EB0EDA9EA}" srcOrd="8" destOrd="0" presId="urn:microsoft.com/office/officeart/2008/layout/VerticalCurvedList"/>
    <dgm:cxn modelId="{1147BD22-66AB-4C39-BDFA-5EA707218775}" type="presParOf" srcId="{93719AF1-4EAC-4520-AE7C-5C1EB0EDA9EA}" destId="{F6221A2D-43F1-4711-A518-4A47B35A2C81}" srcOrd="0" destOrd="0" presId="urn:microsoft.com/office/officeart/2008/layout/VerticalCurvedList"/>
    <dgm:cxn modelId="{D78E6967-ED4B-4A5F-9DD5-84D9BA9D5BDC}" type="presParOf" srcId="{03C03255-C649-4696-9BBA-251F6F6B0EF7}" destId="{491F62A1-781C-43D0-9EA6-5886BFC09229}" srcOrd="9" destOrd="0" presId="urn:microsoft.com/office/officeart/2008/layout/VerticalCurvedList"/>
    <dgm:cxn modelId="{4C85B044-79BE-481E-BDE3-0BB8E1F373C7}" type="presParOf" srcId="{03C03255-C649-4696-9BBA-251F6F6B0EF7}" destId="{ADAFE01E-30AE-4D48-9866-BFBFE84E44F5}" srcOrd="10" destOrd="0" presId="urn:microsoft.com/office/officeart/2008/layout/VerticalCurvedList"/>
    <dgm:cxn modelId="{43F97BE7-E959-47FB-8D7D-3D811D92E757}" type="presParOf" srcId="{ADAFE01E-30AE-4D48-9866-BFBFE84E44F5}" destId="{656D590F-094B-4D8D-8391-009C751A4A97}" srcOrd="0" destOrd="0" presId="urn:microsoft.com/office/officeart/2008/layout/VerticalCurvedList"/>
    <dgm:cxn modelId="{40514365-760C-4BFC-AD42-A4CB4FC171B5}" type="presParOf" srcId="{03C03255-C649-4696-9BBA-251F6F6B0EF7}" destId="{EF2ACD1B-7C17-40A0-90C9-4ABE44084527}" srcOrd="11" destOrd="0" presId="urn:microsoft.com/office/officeart/2008/layout/VerticalCurvedList"/>
    <dgm:cxn modelId="{EF819F95-C736-4B39-A62B-A21A0038CDF7}" type="presParOf" srcId="{03C03255-C649-4696-9BBA-251F6F6B0EF7}" destId="{1FA64D21-42B0-4E76-B4B1-17F34C11CBEB}" srcOrd="12" destOrd="0" presId="urn:microsoft.com/office/officeart/2008/layout/VerticalCurvedList"/>
    <dgm:cxn modelId="{3058CD86-0CD1-402C-9E98-77833C825BCD}" type="presParOf" srcId="{1FA64D21-42B0-4E76-B4B1-17F34C11CBEB}" destId="{3CC2C586-94C5-4ED5-A07A-47BA9BEFC8F9}" srcOrd="0" destOrd="0" presId="urn:microsoft.com/office/officeart/2008/layout/VerticalCurvedList"/>
    <dgm:cxn modelId="{8F19140D-9847-4737-AD03-6772ED6F30AF}" type="presParOf" srcId="{03C03255-C649-4696-9BBA-251F6F6B0EF7}" destId="{B378E156-DF28-4632-AC6E-514F9F6DD0E0}" srcOrd="13" destOrd="0" presId="urn:microsoft.com/office/officeart/2008/layout/VerticalCurvedList"/>
    <dgm:cxn modelId="{702FA3A8-7124-43A2-AECE-74EA0FD28E96}" type="presParOf" srcId="{03C03255-C649-4696-9BBA-251F6F6B0EF7}" destId="{45A94681-2556-440F-A575-834E3EBC1EBA}" srcOrd="14" destOrd="0" presId="urn:microsoft.com/office/officeart/2008/layout/VerticalCurvedList"/>
    <dgm:cxn modelId="{78068D32-10E2-43B8-9FB7-71BAD3AD24E7}" type="presParOf" srcId="{45A94681-2556-440F-A575-834E3EBC1EBA}" destId="{76BD7526-B31A-4658-852A-9449DFBEECD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487D20-953B-4B01-923F-ECFBB7D2AAE7}"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IN"/>
        </a:p>
      </dgm:t>
    </dgm:pt>
    <dgm:pt modelId="{87953791-F82A-4BE8-82FB-0215C4AEF289}">
      <dgm:prSet phldrT="[Tex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Assigning tasks based on strengths ensures effective contribution to team objectives.</a:t>
          </a:r>
          <a:endParaRPr lang="en-IN" sz="1400" dirty="0"/>
        </a:p>
      </dgm:t>
    </dgm:pt>
    <dgm:pt modelId="{BBF26789-C1ED-4845-A2F9-152CA401A959}" type="parTrans" cxnId="{B8F0027E-0E02-4F87-BC93-E442B95D2400}">
      <dgm:prSet/>
      <dgm:spPr/>
      <dgm:t>
        <a:bodyPr/>
        <a:lstStyle/>
        <a:p>
          <a:endParaRPr lang="en-IN" sz="1400"/>
        </a:p>
      </dgm:t>
    </dgm:pt>
    <dgm:pt modelId="{D87B9528-EC0F-456B-A21C-9FBC6D94A74C}" type="sibTrans" cxnId="{B8F0027E-0E02-4F87-BC93-E442B95D2400}">
      <dgm:prSet/>
      <dgm:spPr/>
      <dgm:t>
        <a:bodyPr/>
        <a:lstStyle/>
        <a:p>
          <a:endParaRPr lang="en-IN" sz="1400"/>
        </a:p>
      </dgm:t>
    </dgm:pt>
    <dgm:pt modelId="{8E79982E-9DC5-41F2-A7EF-6F1B93029DBF}">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Boosts team morale by recognizing individual contributions.</a:t>
          </a:r>
          <a:endParaRPr lang="en-US" sz="1400" dirty="0">
            <a:latin typeface="Signika" panose="020B0604020202020204" charset="0"/>
            <a:ea typeface="Open Sans"/>
            <a:cs typeface="Open Sans"/>
            <a:sym typeface="Open Sans"/>
          </a:endParaRPr>
        </a:p>
      </dgm:t>
    </dgm:pt>
    <dgm:pt modelId="{452BFB40-D2C6-4688-B828-522AD66B470D}" type="parTrans" cxnId="{EB10914D-479C-4691-BB82-FAC197A0EDA1}">
      <dgm:prSet/>
      <dgm:spPr/>
      <dgm:t>
        <a:bodyPr/>
        <a:lstStyle/>
        <a:p>
          <a:endParaRPr lang="en-IN" sz="1400"/>
        </a:p>
      </dgm:t>
    </dgm:pt>
    <dgm:pt modelId="{E25094E3-B8DA-429B-AA4E-8A8D5C7DD3C3}" type="sibTrans" cxnId="{EB10914D-479C-4691-BB82-FAC197A0EDA1}">
      <dgm:prSet/>
      <dgm:spPr/>
      <dgm:t>
        <a:bodyPr/>
        <a:lstStyle/>
        <a:p>
          <a:endParaRPr lang="en-IN" sz="1400"/>
        </a:p>
      </dgm:t>
    </dgm:pt>
    <dgm:pt modelId="{97AB17BC-9745-4A19-8407-8A0EAD37278C}">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Understanding roles encourages skill development and growth.</a:t>
          </a:r>
          <a:endParaRPr lang="en-US" sz="1400" dirty="0">
            <a:latin typeface="Signika" panose="020B0604020202020204" charset="0"/>
            <a:ea typeface="Open Sans"/>
            <a:cs typeface="Open Sans"/>
            <a:sym typeface="Open Sans"/>
          </a:endParaRPr>
        </a:p>
      </dgm:t>
    </dgm:pt>
    <dgm:pt modelId="{13782BC0-FCBA-4FB1-BB64-351D54176399}" type="parTrans" cxnId="{4A37C1B7-9377-444B-B7B2-BC6617A77405}">
      <dgm:prSet/>
      <dgm:spPr/>
      <dgm:t>
        <a:bodyPr/>
        <a:lstStyle/>
        <a:p>
          <a:endParaRPr lang="en-IN" sz="1400"/>
        </a:p>
      </dgm:t>
    </dgm:pt>
    <dgm:pt modelId="{1F26E698-8C77-4E4C-9712-751EAE107DE3}" type="sibTrans" cxnId="{4A37C1B7-9377-444B-B7B2-BC6617A77405}">
      <dgm:prSet/>
      <dgm:spPr/>
      <dgm:t>
        <a:bodyPr/>
        <a:lstStyle/>
        <a:p>
          <a:endParaRPr lang="en-IN" sz="1400"/>
        </a:p>
      </dgm:t>
    </dgm:pt>
    <dgm:pt modelId="{7FF277F1-D478-4F9A-B7F5-58BCE87C0F61}">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Streamlines operations, reduces conflicts, and enhances performance.</a:t>
          </a:r>
          <a:endParaRPr lang="en-US" sz="1400" dirty="0">
            <a:latin typeface="Signika" panose="020B0604020202020204" charset="0"/>
            <a:ea typeface="Open Sans"/>
            <a:cs typeface="Open Sans"/>
            <a:sym typeface="Open Sans"/>
          </a:endParaRPr>
        </a:p>
      </dgm:t>
    </dgm:pt>
    <dgm:pt modelId="{CA9FD684-5CF5-4FA2-9434-EAA8AD8E21F3}" type="parTrans" cxnId="{C57AD184-8BE6-447A-A96E-0219A63C95D2}">
      <dgm:prSet/>
      <dgm:spPr/>
      <dgm:t>
        <a:bodyPr/>
        <a:lstStyle/>
        <a:p>
          <a:endParaRPr lang="en-IN" sz="1400"/>
        </a:p>
      </dgm:t>
    </dgm:pt>
    <dgm:pt modelId="{22D3D115-A5F2-4D10-B70E-4E4170DE805B}" type="sibTrans" cxnId="{C57AD184-8BE6-447A-A96E-0219A63C95D2}">
      <dgm:prSet/>
      <dgm:spPr/>
      <dgm:t>
        <a:bodyPr/>
        <a:lstStyle/>
        <a:p>
          <a:endParaRPr lang="en-IN" sz="1400"/>
        </a:p>
      </dgm:t>
    </dgm:pt>
    <dgm:pt modelId="{78703138-3BBC-4C37-8313-7E667B1AF782}">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Each member knowing their role creates a well-functioning team.</a:t>
          </a:r>
          <a:endParaRPr lang="en-US" sz="1400" dirty="0">
            <a:latin typeface="Signika" panose="020B0604020202020204" charset="0"/>
            <a:ea typeface="Open Sans"/>
            <a:cs typeface="Open Sans"/>
            <a:sym typeface="Open Sans"/>
          </a:endParaRPr>
        </a:p>
      </dgm:t>
    </dgm:pt>
    <dgm:pt modelId="{749C3AB9-BA28-4590-850D-EA1212EA0A51}" type="parTrans" cxnId="{2D481BCF-6B3F-4DDA-909C-A4EAF4A4859E}">
      <dgm:prSet/>
      <dgm:spPr/>
      <dgm:t>
        <a:bodyPr/>
        <a:lstStyle/>
        <a:p>
          <a:endParaRPr lang="en-IN" sz="1400"/>
        </a:p>
      </dgm:t>
    </dgm:pt>
    <dgm:pt modelId="{B3D8BDA9-EC25-4F51-9B8A-6D9F8B51B152}" type="sibTrans" cxnId="{2D481BCF-6B3F-4DDA-909C-A4EAF4A4859E}">
      <dgm:prSet/>
      <dgm:spPr/>
      <dgm:t>
        <a:bodyPr/>
        <a:lstStyle/>
        <a:p>
          <a:endParaRPr lang="en-IN" sz="1400"/>
        </a:p>
      </dgm:t>
    </dgm:pt>
    <dgm:pt modelId="{6D16401A-7CFC-43DC-80BB-F3B0433EECAC}">
      <dgm:prSet custT="1"/>
      <dgm:spPr>
        <a:solidFill>
          <a:schemeClr val="bg1">
            <a:lumMod val="95000"/>
          </a:schemeClr>
        </a:solidFill>
        <a:ln>
          <a:solidFill>
            <a:schemeClr val="accent1">
              <a:lumMod val="50000"/>
            </a:schemeClr>
          </a:solidFill>
        </a:ln>
      </dgm:spPr>
      <dgm:t>
        <a:bodyPr/>
        <a:lstStyle/>
        <a:p>
          <a:r>
            <a:rPr lang="en-US" sz="1400">
              <a:latin typeface="Signika" panose="020B0604020202020204" charset="0"/>
              <a:ea typeface="Open Sans"/>
              <a:cs typeface="Open Sans"/>
              <a:sym typeface="Open Sans"/>
            </a:rPr>
            <a:t>Effective role clarity is about how roles contribute to the team's success.</a:t>
          </a:r>
          <a:endParaRPr lang="en-US" sz="1400" dirty="0">
            <a:latin typeface="Signika" panose="020B0604020202020204" charset="0"/>
            <a:ea typeface="Open Sans"/>
            <a:cs typeface="Open Sans"/>
            <a:sym typeface="Open Sans"/>
          </a:endParaRPr>
        </a:p>
      </dgm:t>
    </dgm:pt>
    <dgm:pt modelId="{FCC85F58-959A-413C-BD45-221CC6886A0F}" type="parTrans" cxnId="{CEFDE573-93E4-40DC-87B1-D06DE47BD2ED}">
      <dgm:prSet/>
      <dgm:spPr/>
      <dgm:t>
        <a:bodyPr/>
        <a:lstStyle/>
        <a:p>
          <a:endParaRPr lang="en-IN" sz="1400"/>
        </a:p>
      </dgm:t>
    </dgm:pt>
    <dgm:pt modelId="{C3FF6C10-DF7E-4497-B734-90D73285B54B}" type="sibTrans" cxnId="{CEFDE573-93E4-40DC-87B1-D06DE47BD2ED}">
      <dgm:prSet/>
      <dgm:spPr/>
      <dgm:t>
        <a:bodyPr/>
        <a:lstStyle/>
        <a:p>
          <a:endParaRPr lang="en-IN" sz="1400"/>
        </a:p>
      </dgm:t>
    </dgm:pt>
    <dgm:pt modelId="{FB7CD193-394C-4FF7-A6FF-408EF4559D21}" type="pres">
      <dgm:prSet presAssocID="{D3487D20-953B-4B01-923F-ECFBB7D2AAE7}" presName="Name0" presStyleCnt="0">
        <dgm:presLayoutVars>
          <dgm:chMax val="7"/>
          <dgm:chPref val="7"/>
          <dgm:dir/>
        </dgm:presLayoutVars>
      </dgm:prSet>
      <dgm:spPr/>
    </dgm:pt>
    <dgm:pt modelId="{03C03255-C649-4696-9BBA-251F6F6B0EF7}" type="pres">
      <dgm:prSet presAssocID="{D3487D20-953B-4B01-923F-ECFBB7D2AAE7}" presName="Name1" presStyleCnt="0"/>
      <dgm:spPr/>
    </dgm:pt>
    <dgm:pt modelId="{937EBD08-D2F4-45BE-8D04-9D01D090A7AA}" type="pres">
      <dgm:prSet presAssocID="{D3487D20-953B-4B01-923F-ECFBB7D2AAE7}" presName="cycle" presStyleCnt="0"/>
      <dgm:spPr/>
    </dgm:pt>
    <dgm:pt modelId="{055ED9B5-5764-4C09-9258-AC8673085F0C}" type="pres">
      <dgm:prSet presAssocID="{D3487D20-953B-4B01-923F-ECFBB7D2AAE7}" presName="srcNode" presStyleLbl="node1" presStyleIdx="0" presStyleCnt="6"/>
      <dgm:spPr/>
    </dgm:pt>
    <dgm:pt modelId="{C8E22F5C-5EA2-449D-BB63-2650766EA82D}" type="pres">
      <dgm:prSet presAssocID="{D3487D20-953B-4B01-923F-ECFBB7D2AAE7}" presName="conn" presStyleLbl="parChTrans1D2" presStyleIdx="0" presStyleCnt="1"/>
      <dgm:spPr/>
    </dgm:pt>
    <dgm:pt modelId="{E4842FBF-A514-4292-8A33-1C5625045A04}" type="pres">
      <dgm:prSet presAssocID="{D3487D20-953B-4B01-923F-ECFBB7D2AAE7}" presName="extraNode" presStyleLbl="node1" presStyleIdx="0" presStyleCnt="6"/>
      <dgm:spPr/>
    </dgm:pt>
    <dgm:pt modelId="{28502025-03AA-4B29-8236-118C99A216DB}" type="pres">
      <dgm:prSet presAssocID="{D3487D20-953B-4B01-923F-ECFBB7D2AAE7}" presName="dstNode" presStyleLbl="node1" presStyleIdx="0" presStyleCnt="6"/>
      <dgm:spPr/>
    </dgm:pt>
    <dgm:pt modelId="{78A4EAC7-72A2-4563-B4D2-CB547FEBE820}" type="pres">
      <dgm:prSet presAssocID="{87953791-F82A-4BE8-82FB-0215C4AEF289}" presName="text_1" presStyleLbl="node1" presStyleIdx="0" presStyleCnt="6">
        <dgm:presLayoutVars>
          <dgm:bulletEnabled val="1"/>
        </dgm:presLayoutVars>
      </dgm:prSet>
      <dgm:spPr/>
    </dgm:pt>
    <dgm:pt modelId="{74479693-5A76-4E6D-90AA-1A4661A9CEAB}" type="pres">
      <dgm:prSet presAssocID="{87953791-F82A-4BE8-82FB-0215C4AEF289}" presName="accent_1" presStyleCnt="0"/>
      <dgm:spPr/>
    </dgm:pt>
    <dgm:pt modelId="{0EEA9CC6-A2B3-4D64-BA4E-C8F28B85BDFA}" type="pres">
      <dgm:prSet presAssocID="{87953791-F82A-4BE8-82FB-0215C4AEF289}" presName="accentRepeatNode" presStyleLbl="solidFgAcc1" presStyleIdx="0" presStyleCnt="6"/>
      <dgm:spPr/>
    </dgm:pt>
    <dgm:pt modelId="{939645B2-4850-4B2B-A92A-B724D97F6459}" type="pres">
      <dgm:prSet presAssocID="{8E79982E-9DC5-41F2-A7EF-6F1B93029DBF}" presName="text_2" presStyleLbl="node1" presStyleIdx="1" presStyleCnt="6">
        <dgm:presLayoutVars>
          <dgm:bulletEnabled val="1"/>
        </dgm:presLayoutVars>
      </dgm:prSet>
      <dgm:spPr/>
    </dgm:pt>
    <dgm:pt modelId="{8035B9AB-3F81-432E-8721-4EBE14CCE2F4}" type="pres">
      <dgm:prSet presAssocID="{8E79982E-9DC5-41F2-A7EF-6F1B93029DBF}" presName="accent_2" presStyleCnt="0"/>
      <dgm:spPr/>
    </dgm:pt>
    <dgm:pt modelId="{DD749F6F-CF05-4D05-A4F7-1494DD22D611}" type="pres">
      <dgm:prSet presAssocID="{8E79982E-9DC5-41F2-A7EF-6F1B93029DBF}" presName="accentRepeatNode" presStyleLbl="solidFgAcc1" presStyleIdx="1" presStyleCnt="6"/>
      <dgm:spPr/>
    </dgm:pt>
    <dgm:pt modelId="{0B04C8F0-2CE3-4172-85D8-283AFF58C222}" type="pres">
      <dgm:prSet presAssocID="{97AB17BC-9745-4A19-8407-8A0EAD37278C}" presName="text_3" presStyleLbl="node1" presStyleIdx="2" presStyleCnt="6">
        <dgm:presLayoutVars>
          <dgm:bulletEnabled val="1"/>
        </dgm:presLayoutVars>
      </dgm:prSet>
      <dgm:spPr/>
    </dgm:pt>
    <dgm:pt modelId="{A1728749-9A53-4D37-9DCD-66D9A6F6694B}" type="pres">
      <dgm:prSet presAssocID="{97AB17BC-9745-4A19-8407-8A0EAD37278C}" presName="accent_3" presStyleCnt="0"/>
      <dgm:spPr/>
    </dgm:pt>
    <dgm:pt modelId="{91586C1F-BA1B-458D-960C-DD9F9C0C30D4}" type="pres">
      <dgm:prSet presAssocID="{97AB17BC-9745-4A19-8407-8A0EAD37278C}" presName="accentRepeatNode" presStyleLbl="solidFgAcc1" presStyleIdx="2" presStyleCnt="6"/>
      <dgm:spPr/>
    </dgm:pt>
    <dgm:pt modelId="{5280A6CB-40AE-41C1-B37C-9CE5EBA2F1EA}" type="pres">
      <dgm:prSet presAssocID="{7FF277F1-D478-4F9A-B7F5-58BCE87C0F61}" presName="text_4" presStyleLbl="node1" presStyleIdx="3" presStyleCnt="6">
        <dgm:presLayoutVars>
          <dgm:bulletEnabled val="1"/>
        </dgm:presLayoutVars>
      </dgm:prSet>
      <dgm:spPr/>
    </dgm:pt>
    <dgm:pt modelId="{60BF2F82-48BB-479D-9A13-F57DE6EAA765}" type="pres">
      <dgm:prSet presAssocID="{7FF277F1-D478-4F9A-B7F5-58BCE87C0F61}" presName="accent_4" presStyleCnt="0"/>
      <dgm:spPr/>
    </dgm:pt>
    <dgm:pt modelId="{DDCD6AE0-A409-4268-873A-FF6DD187DC66}" type="pres">
      <dgm:prSet presAssocID="{7FF277F1-D478-4F9A-B7F5-58BCE87C0F61}" presName="accentRepeatNode" presStyleLbl="solidFgAcc1" presStyleIdx="3" presStyleCnt="6"/>
      <dgm:spPr/>
    </dgm:pt>
    <dgm:pt modelId="{4DAC3419-B92D-4F0B-839E-415D0EBA3F41}" type="pres">
      <dgm:prSet presAssocID="{78703138-3BBC-4C37-8313-7E667B1AF782}" presName="text_5" presStyleLbl="node1" presStyleIdx="4" presStyleCnt="6">
        <dgm:presLayoutVars>
          <dgm:bulletEnabled val="1"/>
        </dgm:presLayoutVars>
      </dgm:prSet>
      <dgm:spPr/>
    </dgm:pt>
    <dgm:pt modelId="{895C3524-A295-4FBA-A480-F9BAFA362579}" type="pres">
      <dgm:prSet presAssocID="{78703138-3BBC-4C37-8313-7E667B1AF782}" presName="accent_5" presStyleCnt="0"/>
      <dgm:spPr/>
    </dgm:pt>
    <dgm:pt modelId="{A5653A26-6F7F-44E1-8A2B-DA18912C1ACA}" type="pres">
      <dgm:prSet presAssocID="{78703138-3BBC-4C37-8313-7E667B1AF782}" presName="accentRepeatNode" presStyleLbl="solidFgAcc1" presStyleIdx="4" presStyleCnt="6"/>
      <dgm:spPr/>
    </dgm:pt>
    <dgm:pt modelId="{AE8B69BE-BC15-441E-B18B-49561EF127D0}" type="pres">
      <dgm:prSet presAssocID="{6D16401A-7CFC-43DC-80BB-F3B0433EECAC}" presName="text_6" presStyleLbl="node1" presStyleIdx="5" presStyleCnt="6">
        <dgm:presLayoutVars>
          <dgm:bulletEnabled val="1"/>
        </dgm:presLayoutVars>
      </dgm:prSet>
      <dgm:spPr/>
    </dgm:pt>
    <dgm:pt modelId="{D62EB570-1721-4495-A781-FC83CDAF9588}" type="pres">
      <dgm:prSet presAssocID="{6D16401A-7CFC-43DC-80BB-F3B0433EECAC}" presName="accent_6" presStyleCnt="0"/>
      <dgm:spPr/>
    </dgm:pt>
    <dgm:pt modelId="{6295A58F-FB20-4097-BEC3-7F85F8B09FAB}" type="pres">
      <dgm:prSet presAssocID="{6D16401A-7CFC-43DC-80BB-F3B0433EECAC}" presName="accentRepeatNode" presStyleLbl="solidFgAcc1" presStyleIdx="5" presStyleCnt="6"/>
      <dgm:spPr/>
    </dgm:pt>
  </dgm:ptLst>
  <dgm:cxnLst>
    <dgm:cxn modelId="{BA8E8607-5CE1-4F33-BB0C-2B0F3B65BF1C}" type="presOf" srcId="{D3487D20-953B-4B01-923F-ECFBB7D2AAE7}" destId="{FB7CD193-394C-4FF7-A6FF-408EF4559D21}" srcOrd="0" destOrd="0" presId="urn:microsoft.com/office/officeart/2008/layout/VerticalCurvedList"/>
    <dgm:cxn modelId="{EE8E2B32-4F16-4A09-869C-225EE47F5186}" type="presOf" srcId="{7FF277F1-D478-4F9A-B7F5-58BCE87C0F61}" destId="{5280A6CB-40AE-41C1-B37C-9CE5EBA2F1EA}" srcOrd="0" destOrd="0" presId="urn:microsoft.com/office/officeart/2008/layout/VerticalCurvedList"/>
    <dgm:cxn modelId="{FA04E739-8D28-4658-99C9-5FF7D235AF14}" type="presOf" srcId="{8E79982E-9DC5-41F2-A7EF-6F1B93029DBF}" destId="{939645B2-4850-4B2B-A92A-B724D97F6459}" srcOrd="0" destOrd="0" presId="urn:microsoft.com/office/officeart/2008/layout/VerticalCurvedList"/>
    <dgm:cxn modelId="{EB10914D-479C-4691-BB82-FAC197A0EDA1}" srcId="{D3487D20-953B-4B01-923F-ECFBB7D2AAE7}" destId="{8E79982E-9DC5-41F2-A7EF-6F1B93029DBF}" srcOrd="1" destOrd="0" parTransId="{452BFB40-D2C6-4688-B828-522AD66B470D}" sibTransId="{E25094E3-B8DA-429B-AA4E-8A8D5C7DD3C3}"/>
    <dgm:cxn modelId="{9159AF6D-25B2-47BB-82F1-84336EF02105}" type="presOf" srcId="{87953791-F82A-4BE8-82FB-0215C4AEF289}" destId="{78A4EAC7-72A2-4563-B4D2-CB547FEBE820}" srcOrd="0" destOrd="0" presId="urn:microsoft.com/office/officeart/2008/layout/VerticalCurvedList"/>
    <dgm:cxn modelId="{56F21B71-7EA1-4A9B-B951-4AC4C3C5B929}" type="presOf" srcId="{D87B9528-EC0F-456B-A21C-9FBC6D94A74C}" destId="{C8E22F5C-5EA2-449D-BB63-2650766EA82D}" srcOrd="0" destOrd="0" presId="urn:microsoft.com/office/officeart/2008/layout/VerticalCurvedList"/>
    <dgm:cxn modelId="{CEFDE573-93E4-40DC-87B1-D06DE47BD2ED}" srcId="{D3487D20-953B-4B01-923F-ECFBB7D2AAE7}" destId="{6D16401A-7CFC-43DC-80BB-F3B0433EECAC}" srcOrd="5" destOrd="0" parTransId="{FCC85F58-959A-413C-BD45-221CC6886A0F}" sibTransId="{C3FF6C10-DF7E-4497-B734-90D73285B54B}"/>
    <dgm:cxn modelId="{B8F0027E-0E02-4F87-BC93-E442B95D2400}" srcId="{D3487D20-953B-4B01-923F-ECFBB7D2AAE7}" destId="{87953791-F82A-4BE8-82FB-0215C4AEF289}" srcOrd="0" destOrd="0" parTransId="{BBF26789-C1ED-4845-A2F9-152CA401A959}" sibTransId="{D87B9528-EC0F-456B-A21C-9FBC6D94A74C}"/>
    <dgm:cxn modelId="{C57AD184-8BE6-447A-A96E-0219A63C95D2}" srcId="{D3487D20-953B-4B01-923F-ECFBB7D2AAE7}" destId="{7FF277F1-D478-4F9A-B7F5-58BCE87C0F61}" srcOrd="3" destOrd="0" parTransId="{CA9FD684-5CF5-4FA2-9434-EAA8AD8E21F3}" sibTransId="{22D3D115-A5F2-4D10-B70E-4E4170DE805B}"/>
    <dgm:cxn modelId="{2E936C88-A7E1-47BE-B380-7329C14E9EBB}" type="presOf" srcId="{78703138-3BBC-4C37-8313-7E667B1AF782}" destId="{4DAC3419-B92D-4F0B-839E-415D0EBA3F41}" srcOrd="0" destOrd="0" presId="urn:microsoft.com/office/officeart/2008/layout/VerticalCurvedList"/>
    <dgm:cxn modelId="{4A37C1B7-9377-444B-B7B2-BC6617A77405}" srcId="{D3487D20-953B-4B01-923F-ECFBB7D2AAE7}" destId="{97AB17BC-9745-4A19-8407-8A0EAD37278C}" srcOrd="2" destOrd="0" parTransId="{13782BC0-FCBA-4FB1-BB64-351D54176399}" sibTransId="{1F26E698-8C77-4E4C-9712-751EAE107DE3}"/>
    <dgm:cxn modelId="{2D481BCF-6B3F-4DDA-909C-A4EAF4A4859E}" srcId="{D3487D20-953B-4B01-923F-ECFBB7D2AAE7}" destId="{78703138-3BBC-4C37-8313-7E667B1AF782}" srcOrd="4" destOrd="0" parTransId="{749C3AB9-BA28-4590-850D-EA1212EA0A51}" sibTransId="{B3D8BDA9-EC25-4F51-9B8A-6D9F8B51B152}"/>
    <dgm:cxn modelId="{D882EBD9-0726-4803-9116-4BA949A4F7EA}" type="presOf" srcId="{97AB17BC-9745-4A19-8407-8A0EAD37278C}" destId="{0B04C8F0-2CE3-4172-85D8-283AFF58C222}" srcOrd="0" destOrd="0" presId="urn:microsoft.com/office/officeart/2008/layout/VerticalCurvedList"/>
    <dgm:cxn modelId="{72B987F7-9001-4476-B00F-74A14AC7185C}" type="presOf" srcId="{6D16401A-7CFC-43DC-80BB-F3B0433EECAC}" destId="{AE8B69BE-BC15-441E-B18B-49561EF127D0}" srcOrd="0" destOrd="0" presId="urn:microsoft.com/office/officeart/2008/layout/VerticalCurvedList"/>
    <dgm:cxn modelId="{7529C081-3259-473D-9177-CE9A1C5516C8}" type="presParOf" srcId="{FB7CD193-394C-4FF7-A6FF-408EF4559D21}" destId="{03C03255-C649-4696-9BBA-251F6F6B0EF7}" srcOrd="0" destOrd="0" presId="urn:microsoft.com/office/officeart/2008/layout/VerticalCurvedList"/>
    <dgm:cxn modelId="{A47E393F-6564-4C1D-8AEF-948847610550}" type="presParOf" srcId="{03C03255-C649-4696-9BBA-251F6F6B0EF7}" destId="{937EBD08-D2F4-45BE-8D04-9D01D090A7AA}" srcOrd="0" destOrd="0" presId="urn:microsoft.com/office/officeart/2008/layout/VerticalCurvedList"/>
    <dgm:cxn modelId="{517913B1-7E82-4EB3-8BD6-A7752C9EB346}" type="presParOf" srcId="{937EBD08-D2F4-45BE-8D04-9D01D090A7AA}" destId="{055ED9B5-5764-4C09-9258-AC8673085F0C}" srcOrd="0" destOrd="0" presId="urn:microsoft.com/office/officeart/2008/layout/VerticalCurvedList"/>
    <dgm:cxn modelId="{7BD119DC-59CE-4B3C-BD73-F086779A5068}" type="presParOf" srcId="{937EBD08-D2F4-45BE-8D04-9D01D090A7AA}" destId="{C8E22F5C-5EA2-449D-BB63-2650766EA82D}" srcOrd="1" destOrd="0" presId="urn:microsoft.com/office/officeart/2008/layout/VerticalCurvedList"/>
    <dgm:cxn modelId="{6AF41972-7E11-4299-B977-5E93DC7A3308}" type="presParOf" srcId="{937EBD08-D2F4-45BE-8D04-9D01D090A7AA}" destId="{E4842FBF-A514-4292-8A33-1C5625045A04}" srcOrd="2" destOrd="0" presId="urn:microsoft.com/office/officeart/2008/layout/VerticalCurvedList"/>
    <dgm:cxn modelId="{8B6765F5-3A1A-4E33-ACC1-9FAAE14CFAA6}" type="presParOf" srcId="{937EBD08-D2F4-45BE-8D04-9D01D090A7AA}" destId="{28502025-03AA-4B29-8236-118C99A216DB}" srcOrd="3" destOrd="0" presId="urn:microsoft.com/office/officeart/2008/layout/VerticalCurvedList"/>
    <dgm:cxn modelId="{1858A56D-CB2F-4758-B791-EB293256AF05}" type="presParOf" srcId="{03C03255-C649-4696-9BBA-251F6F6B0EF7}" destId="{78A4EAC7-72A2-4563-B4D2-CB547FEBE820}" srcOrd="1" destOrd="0" presId="urn:microsoft.com/office/officeart/2008/layout/VerticalCurvedList"/>
    <dgm:cxn modelId="{6982248B-BD41-4C36-ACDE-AEB808A8C0E8}" type="presParOf" srcId="{03C03255-C649-4696-9BBA-251F6F6B0EF7}" destId="{74479693-5A76-4E6D-90AA-1A4661A9CEAB}" srcOrd="2" destOrd="0" presId="urn:microsoft.com/office/officeart/2008/layout/VerticalCurvedList"/>
    <dgm:cxn modelId="{5BED8405-A55E-483E-8BD7-F43CA29F10B7}" type="presParOf" srcId="{74479693-5A76-4E6D-90AA-1A4661A9CEAB}" destId="{0EEA9CC6-A2B3-4D64-BA4E-C8F28B85BDFA}" srcOrd="0" destOrd="0" presId="urn:microsoft.com/office/officeart/2008/layout/VerticalCurvedList"/>
    <dgm:cxn modelId="{CBF44516-7B12-4D93-800F-2351641C8F96}" type="presParOf" srcId="{03C03255-C649-4696-9BBA-251F6F6B0EF7}" destId="{939645B2-4850-4B2B-A92A-B724D97F6459}" srcOrd="3" destOrd="0" presId="urn:microsoft.com/office/officeart/2008/layout/VerticalCurvedList"/>
    <dgm:cxn modelId="{4A74C9A8-42EF-4D35-8A7E-AB1A77C7A04E}" type="presParOf" srcId="{03C03255-C649-4696-9BBA-251F6F6B0EF7}" destId="{8035B9AB-3F81-432E-8721-4EBE14CCE2F4}" srcOrd="4" destOrd="0" presId="urn:microsoft.com/office/officeart/2008/layout/VerticalCurvedList"/>
    <dgm:cxn modelId="{92F7F5B2-A7EE-4779-BAEE-50BE36AC7A26}" type="presParOf" srcId="{8035B9AB-3F81-432E-8721-4EBE14CCE2F4}" destId="{DD749F6F-CF05-4D05-A4F7-1494DD22D611}" srcOrd="0" destOrd="0" presId="urn:microsoft.com/office/officeart/2008/layout/VerticalCurvedList"/>
    <dgm:cxn modelId="{E001BFF9-8C82-42EA-B440-52A93708F02E}" type="presParOf" srcId="{03C03255-C649-4696-9BBA-251F6F6B0EF7}" destId="{0B04C8F0-2CE3-4172-85D8-283AFF58C222}" srcOrd="5" destOrd="0" presId="urn:microsoft.com/office/officeart/2008/layout/VerticalCurvedList"/>
    <dgm:cxn modelId="{98CBDEFB-61CD-468B-94B1-0786D17FD6B9}" type="presParOf" srcId="{03C03255-C649-4696-9BBA-251F6F6B0EF7}" destId="{A1728749-9A53-4D37-9DCD-66D9A6F6694B}" srcOrd="6" destOrd="0" presId="urn:microsoft.com/office/officeart/2008/layout/VerticalCurvedList"/>
    <dgm:cxn modelId="{E6AE519D-8112-46E6-9837-3CDD991648CE}" type="presParOf" srcId="{A1728749-9A53-4D37-9DCD-66D9A6F6694B}" destId="{91586C1F-BA1B-458D-960C-DD9F9C0C30D4}" srcOrd="0" destOrd="0" presId="urn:microsoft.com/office/officeart/2008/layout/VerticalCurvedList"/>
    <dgm:cxn modelId="{AC51A790-0210-445D-8674-40ABC46AFB4C}" type="presParOf" srcId="{03C03255-C649-4696-9BBA-251F6F6B0EF7}" destId="{5280A6CB-40AE-41C1-B37C-9CE5EBA2F1EA}" srcOrd="7" destOrd="0" presId="urn:microsoft.com/office/officeart/2008/layout/VerticalCurvedList"/>
    <dgm:cxn modelId="{3F063D48-A015-48B7-B3BC-0E4916A378E2}" type="presParOf" srcId="{03C03255-C649-4696-9BBA-251F6F6B0EF7}" destId="{60BF2F82-48BB-479D-9A13-F57DE6EAA765}" srcOrd="8" destOrd="0" presId="urn:microsoft.com/office/officeart/2008/layout/VerticalCurvedList"/>
    <dgm:cxn modelId="{791B0C1B-CADA-4554-BFD6-56616CE87B76}" type="presParOf" srcId="{60BF2F82-48BB-479D-9A13-F57DE6EAA765}" destId="{DDCD6AE0-A409-4268-873A-FF6DD187DC66}" srcOrd="0" destOrd="0" presId="urn:microsoft.com/office/officeart/2008/layout/VerticalCurvedList"/>
    <dgm:cxn modelId="{AB88F4E5-98B9-4628-9B15-562856B70810}" type="presParOf" srcId="{03C03255-C649-4696-9BBA-251F6F6B0EF7}" destId="{4DAC3419-B92D-4F0B-839E-415D0EBA3F41}" srcOrd="9" destOrd="0" presId="urn:microsoft.com/office/officeart/2008/layout/VerticalCurvedList"/>
    <dgm:cxn modelId="{5E8B807A-57C0-4564-8A0D-C3F86631DCF9}" type="presParOf" srcId="{03C03255-C649-4696-9BBA-251F6F6B0EF7}" destId="{895C3524-A295-4FBA-A480-F9BAFA362579}" srcOrd="10" destOrd="0" presId="urn:microsoft.com/office/officeart/2008/layout/VerticalCurvedList"/>
    <dgm:cxn modelId="{CC9579C1-AB72-4D1D-B062-9AE723A0AC5B}" type="presParOf" srcId="{895C3524-A295-4FBA-A480-F9BAFA362579}" destId="{A5653A26-6F7F-44E1-8A2B-DA18912C1ACA}" srcOrd="0" destOrd="0" presId="urn:microsoft.com/office/officeart/2008/layout/VerticalCurvedList"/>
    <dgm:cxn modelId="{AAD19E80-4E90-4D7E-A557-F9186A4FC0F2}" type="presParOf" srcId="{03C03255-C649-4696-9BBA-251F6F6B0EF7}" destId="{AE8B69BE-BC15-441E-B18B-49561EF127D0}" srcOrd="11" destOrd="0" presId="urn:microsoft.com/office/officeart/2008/layout/VerticalCurvedList"/>
    <dgm:cxn modelId="{B1CDDD1B-E2A4-442F-B3C1-EB6A763A7AEE}" type="presParOf" srcId="{03C03255-C649-4696-9BBA-251F6F6B0EF7}" destId="{D62EB570-1721-4495-A781-FC83CDAF9588}" srcOrd="12" destOrd="0" presId="urn:microsoft.com/office/officeart/2008/layout/VerticalCurvedList"/>
    <dgm:cxn modelId="{6D218A39-A870-40E6-B23C-C045C7A099DC}" type="presParOf" srcId="{D62EB570-1721-4495-A781-FC83CDAF9588}" destId="{6295A58F-FB20-4097-BEC3-7F85F8B09FA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318B4AD-651F-4E37-A924-CE00C6D98A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CCFCA110-68C9-4B35-B4B4-39FFB578A1AB}">
      <dgm:prSet phldrT="[Text]" custT="1"/>
      <dgm:spPr/>
      <dgm:t>
        <a:bodyPr/>
        <a:lstStyle/>
        <a:p>
          <a:r>
            <a:rPr lang="en-US" sz="1600" dirty="0">
              <a:latin typeface="Signika" panose="020B0604020202020204" charset="0"/>
            </a:rPr>
            <a:t>Lack of Time</a:t>
          </a:r>
          <a:endParaRPr lang="en-IN" sz="1600" dirty="0">
            <a:latin typeface="Signika" panose="020B0604020202020204" charset="0"/>
          </a:endParaRPr>
        </a:p>
      </dgm:t>
    </dgm:pt>
    <dgm:pt modelId="{82C77D9A-0D7C-460E-845E-66C3511F1CCA}" type="parTrans" cxnId="{AFBF1092-8DD5-42C7-9849-9F76E7DB00F2}">
      <dgm:prSet/>
      <dgm:spPr/>
      <dgm:t>
        <a:bodyPr/>
        <a:lstStyle/>
        <a:p>
          <a:endParaRPr lang="en-IN" sz="1600">
            <a:latin typeface="Signika" panose="020B0604020202020204" charset="0"/>
          </a:endParaRPr>
        </a:p>
      </dgm:t>
    </dgm:pt>
    <dgm:pt modelId="{20D49786-1263-4B62-94F8-6C276C8310D0}" type="sibTrans" cxnId="{AFBF1092-8DD5-42C7-9849-9F76E7DB00F2}">
      <dgm:prSet/>
      <dgm:spPr/>
      <dgm:t>
        <a:bodyPr/>
        <a:lstStyle/>
        <a:p>
          <a:endParaRPr lang="en-IN" sz="1600">
            <a:latin typeface="Signika" panose="020B0604020202020204" charset="0"/>
          </a:endParaRPr>
        </a:p>
      </dgm:t>
    </dgm:pt>
    <dgm:pt modelId="{E80533CA-1E94-4734-9C76-0F3F26A56636}">
      <dgm:prSet phldrT="[Text]" custT="1"/>
      <dgm:spPr/>
      <dgm:t>
        <a:bodyPr/>
        <a:lstStyle/>
        <a:p>
          <a:r>
            <a:rPr lang="en-US" sz="1600" dirty="0">
              <a:latin typeface="Signika" panose="020B0604020202020204" charset="0"/>
            </a:rPr>
            <a:t>Lack of Information Sharing</a:t>
          </a:r>
          <a:endParaRPr lang="en-IN" sz="1600" dirty="0">
            <a:latin typeface="Signika" panose="020B0604020202020204" charset="0"/>
          </a:endParaRPr>
        </a:p>
      </dgm:t>
    </dgm:pt>
    <dgm:pt modelId="{A2F5B02F-BC87-4289-86A4-B1B0D43A0F53}" type="parTrans" cxnId="{FAB7EC91-6437-41E1-993D-5F97A9D3DE89}">
      <dgm:prSet/>
      <dgm:spPr/>
      <dgm:t>
        <a:bodyPr/>
        <a:lstStyle/>
        <a:p>
          <a:endParaRPr lang="en-IN" sz="1600">
            <a:latin typeface="Signika" panose="020B0604020202020204" charset="0"/>
          </a:endParaRPr>
        </a:p>
      </dgm:t>
    </dgm:pt>
    <dgm:pt modelId="{F96090EA-E375-4B75-8A8D-C3D2CDEB0072}" type="sibTrans" cxnId="{FAB7EC91-6437-41E1-993D-5F97A9D3DE89}">
      <dgm:prSet/>
      <dgm:spPr/>
      <dgm:t>
        <a:bodyPr/>
        <a:lstStyle/>
        <a:p>
          <a:endParaRPr lang="en-IN" sz="1600">
            <a:latin typeface="Signika" panose="020B0604020202020204" charset="0"/>
          </a:endParaRPr>
        </a:p>
      </dgm:t>
    </dgm:pt>
    <dgm:pt modelId="{2E7ECB4E-594D-4DBB-9A8E-D3EEE4966253}">
      <dgm:prSet phldrT="[Text]" custT="1"/>
      <dgm:spPr/>
      <dgm:t>
        <a:bodyPr/>
        <a:lstStyle/>
        <a:p>
          <a:r>
            <a:rPr lang="en-US" sz="1600" dirty="0">
              <a:latin typeface="Signika" panose="020B0604020202020204" charset="0"/>
            </a:rPr>
            <a:t>Misinterpretation of cues</a:t>
          </a:r>
          <a:endParaRPr lang="en-IN" sz="1600" dirty="0">
            <a:latin typeface="Signika" panose="020B0604020202020204" charset="0"/>
          </a:endParaRPr>
        </a:p>
      </dgm:t>
    </dgm:pt>
    <dgm:pt modelId="{C268DC9A-B3A3-44B5-B7F8-F5AB18643E5E}" type="parTrans" cxnId="{3C21512D-9B35-4C07-9025-AE599943FFF1}">
      <dgm:prSet/>
      <dgm:spPr/>
      <dgm:t>
        <a:bodyPr/>
        <a:lstStyle/>
        <a:p>
          <a:endParaRPr lang="en-IN" sz="1600">
            <a:latin typeface="Signika" panose="020B0604020202020204" charset="0"/>
          </a:endParaRPr>
        </a:p>
      </dgm:t>
    </dgm:pt>
    <dgm:pt modelId="{4339DD2E-1545-49C9-A9BD-1B9403E96C5A}" type="sibTrans" cxnId="{3C21512D-9B35-4C07-9025-AE599943FFF1}">
      <dgm:prSet/>
      <dgm:spPr/>
      <dgm:t>
        <a:bodyPr/>
        <a:lstStyle/>
        <a:p>
          <a:endParaRPr lang="en-IN" sz="1600">
            <a:latin typeface="Signika" panose="020B0604020202020204" charset="0"/>
          </a:endParaRPr>
        </a:p>
      </dgm:t>
    </dgm:pt>
    <dgm:pt modelId="{97B5A680-38FE-4DF9-B8D9-843169B5E456}">
      <dgm:prSet phldrT="[Text]" custT="1"/>
      <dgm:spPr/>
      <dgm:t>
        <a:bodyPr/>
        <a:lstStyle/>
        <a:p>
          <a:r>
            <a:rPr lang="en-US" sz="1600" dirty="0">
              <a:latin typeface="Signika" panose="020B0604020202020204" charset="0"/>
            </a:rPr>
            <a:t>Inconsistency in team membership</a:t>
          </a:r>
          <a:endParaRPr lang="en-IN" sz="1600" dirty="0">
            <a:latin typeface="Signika" panose="020B0604020202020204" charset="0"/>
          </a:endParaRPr>
        </a:p>
      </dgm:t>
    </dgm:pt>
    <dgm:pt modelId="{37D23429-6A23-402B-959B-91F7095A0D58}" type="parTrans" cxnId="{4F2C5F6B-ACB5-43BD-966D-001A058DB485}">
      <dgm:prSet/>
      <dgm:spPr/>
      <dgm:t>
        <a:bodyPr/>
        <a:lstStyle/>
        <a:p>
          <a:endParaRPr lang="en-IN" sz="1600">
            <a:latin typeface="Signika" panose="020B0604020202020204" charset="0"/>
          </a:endParaRPr>
        </a:p>
      </dgm:t>
    </dgm:pt>
    <dgm:pt modelId="{0A558D37-7C79-4CC4-B474-C43040CCA5C9}" type="sibTrans" cxnId="{4F2C5F6B-ACB5-43BD-966D-001A058DB485}">
      <dgm:prSet/>
      <dgm:spPr/>
      <dgm:t>
        <a:bodyPr/>
        <a:lstStyle/>
        <a:p>
          <a:endParaRPr lang="en-IN" sz="1600">
            <a:latin typeface="Signika" panose="020B0604020202020204" charset="0"/>
          </a:endParaRPr>
        </a:p>
      </dgm:t>
    </dgm:pt>
    <dgm:pt modelId="{3C402591-9333-45D5-B186-7DDD25241DAE}">
      <dgm:prSet phldrT="[Text]" custT="1"/>
      <dgm:spPr/>
      <dgm:t>
        <a:bodyPr/>
        <a:lstStyle/>
        <a:p>
          <a:r>
            <a:rPr lang="en-US" sz="1600" dirty="0">
              <a:latin typeface="Signika" panose="020B0604020202020204" charset="0"/>
            </a:rPr>
            <a:t>Varying communication styles</a:t>
          </a:r>
          <a:endParaRPr lang="en-IN" sz="1600" dirty="0">
            <a:latin typeface="Signika" panose="020B0604020202020204" charset="0"/>
          </a:endParaRPr>
        </a:p>
      </dgm:t>
    </dgm:pt>
    <dgm:pt modelId="{9FF3C1F8-31D7-4A4B-872C-5CFFAD120E98}" type="parTrans" cxnId="{248F9860-C4FF-4E56-A664-4E018734A39C}">
      <dgm:prSet/>
      <dgm:spPr/>
      <dgm:t>
        <a:bodyPr/>
        <a:lstStyle/>
        <a:p>
          <a:endParaRPr lang="en-IN" sz="1600">
            <a:latin typeface="Signika" panose="020B0604020202020204" charset="0"/>
          </a:endParaRPr>
        </a:p>
      </dgm:t>
    </dgm:pt>
    <dgm:pt modelId="{C266EABE-7A1C-45F8-A15E-C88AC794332E}" type="sibTrans" cxnId="{248F9860-C4FF-4E56-A664-4E018734A39C}">
      <dgm:prSet/>
      <dgm:spPr/>
      <dgm:t>
        <a:bodyPr/>
        <a:lstStyle/>
        <a:p>
          <a:endParaRPr lang="en-IN" sz="1600">
            <a:latin typeface="Signika" panose="020B0604020202020204" charset="0"/>
          </a:endParaRPr>
        </a:p>
      </dgm:t>
    </dgm:pt>
    <dgm:pt modelId="{E60F4E88-E63E-41DB-92F6-016BF9E341C4}">
      <dgm:prSet phldrT="[Text]" custT="1"/>
      <dgm:spPr/>
      <dgm:t>
        <a:bodyPr/>
        <a:lstStyle/>
        <a:p>
          <a:r>
            <a:rPr lang="en-US" sz="1600" dirty="0">
              <a:latin typeface="Signika" panose="020B0604020202020204" charset="0"/>
            </a:rPr>
            <a:t>Conventional thinking</a:t>
          </a:r>
          <a:endParaRPr lang="en-IN" sz="1600" dirty="0">
            <a:latin typeface="Signika" panose="020B0604020202020204" charset="0"/>
          </a:endParaRPr>
        </a:p>
      </dgm:t>
    </dgm:pt>
    <dgm:pt modelId="{1E880348-5CAB-40DD-82B9-B8A754D71236}" type="parTrans" cxnId="{078014C5-4199-449B-B856-A5933BBC527A}">
      <dgm:prSet/>
      <dgm:spPr/>
      <dgm:t>
        <a:bodyPr/>
        <a:lstStyle/>
        <a:p>
          <a:endParaRPr lang="en-IN" sz="1600">
            <a:latin typeface="Signika" panose="020B0604020202020204" charset="0"/>
          </a:endParaRPr>
        </a:p>
      </dgm:t>
    </dgm:pt>
    <dgm:pt modelId="{03D0E970-6368-49EE-BF3B-9AADA4B65C63}" type="sibTrans" cxnId="{078014C5-4199-449B-B856-A5933BBC527A}">
      <dgm:prSet/>
      <dgm:spPr/>
      <dgm:t>
        <a:bodyPr/>
        <a:lstStyle/>
        <a:p>
          <a:endParaRPr lang="en-IN" sz="1600">
            <a:latin typeface="Signika" panose="020B0604020202020204" charset="0"/>
          </a:endParaRPr>
        </a:p>
      </dgm:t>
    </dgm:pt>
    <dgm:pt modelId="{356D1B05-939B-4459-92A7-C5230F4F9B0C}">
      <dgm:prSet phldrT="[Text]" custT="1"/>
      <dgm:spPr/>
      <dgm:t>
        <a:bodyPr/>
        <a:lstStyle/>
        <a:p>
          <a:r>
            <a:rPr lang="en-US" sz="1600" dirty="0">
              <a:latin typeface="Signika" panose="020B0604020202020204" charset="0"/>
            </a:rPr>
            <a:t>Lack of role clarity</a:t>
          </a:r>
          <a:endParaRPr lang="en-IN" sz="1600" dirty="0">
            <a:latin typeface="Signika" panose="020B0604020202020204" charset="0"/>
          </a:endParaRPr>
        </a:p>
      </dgm:t>
    </dgm:pt>
    <dgm:pt modelId="{9DB55DFA-AB61-461A-8E16-11427ABAC90D}" type="parTrans" cxnId="{952E1939-7963-42FF-9F10-D22C4A235FD1}">
      <dgm:prSet/>
      <dgm:spPr/>
      <dgm:t>
        <a:bodyPr/>
        <a:lstStyle/>
        <a:p>
          <a:endParaRPr lang="en-IN" sz="1600">
            <a:latin typeface="Signika" panose="020B0604020202020204" charset="0"/>
          </a:endParaRPr>
        </a:p>
      </dgm:t>
    </dgm:pt>
    <dgm:pt modelId="{84FE7BC5-5A23-415E-A486-04003B47CD69}" type="sibTrans" cxnId="{952E1939-7963-42FF-9F10-D22C4A235FD1}">
      <dgm:prSet/>
      <dgm:spPr/>
      <dgm:t>
        <a:bodyPr/>
        <a:lstStyle/>
        <a:p>
          <a:endParaRPr lang="en-IN" sz="1600">
            <a:latin typeface="Signika" panose="020B0604020202020204" charset="0"/>
          </a:endParaRPr>
        </a:p>
      </dgm:t>
    </dgm:pt>
    <dgm:pt modelId="{F46DEFBF-E8E8-41C4-970E-A61F818AB842}">
      <dgm:prSet phldrT="[Text]" custT="1"/>
      <dgm:spPr/>
      <dgm:t>
        <a:bodyPr/>
        <a:lstStyle/>
        <a:p>
          <a:r>
            <a:rPr lang="en-US" sz="1600" dirty="0">
              <a:latin typeface="Signika" panose="020B0604020202020204" charset="0"/>
            </a:rPr>
            <a:t>Lack of co-ordination &amp; follow-up</a:t>
          </a:r>
          <a:endParaRPr lang="en-IN" sz="1600" dirty="0">
            <a:latin typeface="Signika" panose="020B0604020202020204" charset="0"/>
          </a:endParaRPr>
        </a:p>
      </dgm:t>
    </dgm:pt>
    <dgm:pt modelId="{6BC60281-8CF4-45F4-BCAF-77950A0B69F4}" type="parTrans" cxnId="{570AD2E2-AD69-4374-AE54-F609A8759E2A}">
      <dgm:prSet/>
      <dgm:spPr/>
      <dgm:t>
        <a:bodyPr/>
        <a:lstStyle/>
        <a:p>
          <a:endParaRPr lang="en-IN" sz="1600">
            <a:latin typeface="Signika" panose="020B0604020202020204" charset="0"/>
          </a:endParaRPr>
        </a:p>
      </dgm:t>
    </dgm:pt>
    <dgm:pt modelId="{9B52A2DE-A07E-4BA7-8946-1D0AE697838C}" type="sibTrans" cxnId="{570AD2E2-AD69-4374-AE54-F609A8759E2A}">
      <dgm:prSet/>
      <dgm:spPr/>
      <dgm:t>
        <a:bodyPr/>
        <a:lstStyle/>
        <a:p>
          <a:endParaRPr lang="en-IN" sz="1600">
            <a:latin typeface="Signika" panose="020B0604020202020204" charset="0"/>
          </a:endParaRPr>
        </a:p>
      </dgm:t>
    </dgm:pt>
    <dgm:pt modelId="{4483FFDD-AE72-4163-B24C-536ADCE37F6C}">
      <dgm:prSet phldrT="[Text]" custT="1"/>
      <dgm:spPr/>
      <dgm:t>
        <a:bodyPr/>
        <a:lstStyle/>
        <a:p>
          <a:r>
            <a:rPr lang="en-US" sz="1600" dirty="0">
              <a:latin typeface="Signika" panose="020B0604020202020204" charset="0"/>
            </a:rPr>
            <a:t>Workload</a:t>
          </a:r>
          <a:endParaRPr lang="en-IN" sz="1600" dirty="0">
            <a:latin typeface="Signika" panose="020B0604020202020204" charset="0"/>
          </a:endParaRPr>
        </a:p>
      </dgm:t>
    </dgm:pt>
    <dgm:pt modelId="{87C55F58-55E0-46F5-ABCE-918DA8DF5536}" type="parTrans" cxnId="{DBD32864-47C8-44A1-AB78-C81A14716A1C}">
      <dgm:prSet/>
      <dgm:spPr/>
      <dgm:t>
        <a:bodyPr/>
        <a:lstStyle/>
        <a:p>
          <a:endParaRPr lang="en-IN" sz="1600">
            <a:latin typeface="Signika" panose="020B0604020202020204" charset="0"/>
          </a:endParaRPr>
        </a:p>
      </dgm:t>
    </dgm:pt>
    <dgm:pt modelId="{091DD033-73A0-4212-8AB2-18AA901987BC}" type="sibTrans" cxnId="{DBD32864-47C8-44A1-AB78-C81A14716A1C}">
      <dgm:prSet/>
      <dgm:spPr/>
      <dgm:t>
        <a:bodyPr/>
        <a:lstStyle/>
        <a:p>
          <a:endParaRPr lang="en-IN" sz="1600">
            <a:latin typeface="Signika" panose="020B0604020202020204" charset="0"/>
          </a:endParaRPr>
        </a:p>
      </dgm:t>
    </dgm:pt>
    <dgm:pt modelId="{D300F81D-359D-453A-8BE9-9E3B4423B567}">
      <dgm:prSet phldrT="[Text]" custT="1"/>
      <dgm:spPr/>
      <dgm:t>
        <a:bodyPr/>
        <a:lstStyle/>
        <a:p>
          <a:r>
            <a:rPr lang="en-US" sz="1600" dirty="0">
              <a:latin typeface="Signika" panose="020B0604020202020204" charset="0"/>
            </a:rPr>
            <a:t>Conflict</a:t>
          </a:r>
          <a:endParaRPr lang="en-IN" sz="1600" dirty="0">
            <a:latin typeface="Signika" panose="020B0604020202020204" charset="0"/>
          </a:endParaRPr>
        </a:p>
      </dgm:t>
    </dgm:pt>
    <dgm:pt modelId="{EBA2A3EE-BE33-485B-A2E4-87DCD1775EE5}" type="parTrans" cxnId="{7AE5AC41-0EFF-4300-B0F8-232FD7A1DBC3}">
      <dgm:prSet/>
      <dgm:spPr/>
      <dgm:t>
        <a:bodyPr/>
        <a:lstStyle/>
        <a:p>
          <a:endParaRPr lang="en-IN" sz="1600">
            <a:latin typeface="Signika" panose="020B0604020202020204" charset="0"/>
          </a:endParaRPr>
        </a:p>
      </dgm:t>
    </dgm:pt>
    <dgm:pt modelId="{FE73E86E-1E4E-4315-9757-8BFCFF9855D8}" type="sibTrans" cxnId="{7AE5AC41-0EFF-4300-B0F8-232FD7A1DBC3}">
      <dgm:prSet/>
      <dgm:spPr/>
      <dgm:t>
        <a:bodyPr/>
        <a:lstStyle/>
        <a:p>
          <a:endParaRPr lang="en-IN" sz="1600">
            <a:latin typeface="Signika" panose="020B0604020202020204" charset="0"/>
          </a:endParaRPr>
        </a:p>
      </dgm:t>
    </dgm:pt>
    <dgm:pt modelId="{0385F0B9-E83C-4D87-B9C8-50B7858AA245}">
      <dgm:prSet phldrT="[Text]" custT="1"/>
      <dgm:spPr/>
      <dgm:t>
        <a:bodyPr/>
        <a:lstStyle/>
        <a:p>
          <a:r>
            <a:rPr lang="en-US" sz="1600" dirty="0">
              <a:latin typeface="Signika" panose="020B0604020202020204" charset="0"/>
            </a:rPr>
            <a:t>Hierarchy</a:t>
          </a:r>
          <a:endParaRPr lang="en-IN" sz="1600" dirty="0">
            <a:latin typeface="Signika" panose="020B0604020202020204" charset="0"/>
          </a:endParaRPr>
        </a:p>
      </dgm:t>
    </dgm:pt>
    <dgm:pt modelId="{0D4D527E-CC9A-46B2-8425-A89F46F2CCF7}" type="parTrans" cxnId="{81B935D7-AB8E-4B3B-B7C9-754D2A80378A}">
      <dgm:prSet/>
      <dgm:spPr/>
      <dgm:t>
        <a:bodyPr/>
        <a:lstStyle/>
        <a:p>
          <a:endParaRPr lang="en-IN" sz="1600">
            <a:latin typeface="Signika" panose="020B0604020202020204" charset="0"/>
          </a:endParaRPr>
        </a:p>
      </dgm:t>
    </dgm:pt>
    <dgm:pt modelId="{97441EF6-1999-4B86-A038-F4CA1350E755}" type="sibTrans" cxnId="{81B935D7-AB8E-4B3B-B7C9-754D2A80378A}">
      <dgm:prSet/>
      <dgm:spPr/>
      <dgm:t>
        <a:bodyPr/>
        <a:lstStyle/>
        <a:p>
          <a:endParaRPr lang="en-IN" sz="1600">
            <a:latin typeface="Signika" panose="020B0604020202020204" charset="0"/>
          </a:endParaRPr>
        </a:p>
      </dgm:t>
    </dgm:pt>
    <dgm:pt modelId="{7AD2F3DA-9C64-4940-8226-62F578C5D2E3}">
      <dgm:prSet phldrT="[Text]" custT="1"/>
      <dgm:spPr/>
      <dgm:t>
        <a:bodyPr/>
        <a:lstStyle/>
        <a:p>
          <a:r>
            <a:rPr lang="en-US" sz="1600" dirty="0">
              <a:latin typeface="Signika" panose="020B0604020202020204" charset="0"/>
            </a:rPr>
            <a:t>Distractions</a:t>
          </a:r>
          <a:endParaRPr lang="en-IN" sz="1600" dirty="0">
            <a:latin typeface="Signika" panose="020B0604020202020204" charset="0"/>
          </a:endParaRPr>
        </a:p>
      </dgm:t>
    </dgm:pt>
    <dgm:pt modelId="{F5BED84F-A1AE-420E-A0B1-52DA3FE57455}" type="parTrans" cxnId="{E3D843B6-A89A-412C-B178-3C7A91F83622}">
      <dgm:prSet/>
      <dgm:spPr/>
      <dgm:t>
        <a:bodyPr/>
        <a:lstStyle/>
        <a:p>
          <a:endParaRPr lang="en-IN" sz="1600">
            <a:latin typeface="Signika" panose="020B0604020202020204" charset="0"/>
          </a:endParaRPr>
        </a:p>
      </dgm:t>
    </dgm:pt>
    <dgm:pt modelId="{DC3F486A-23F1-4929-8DEF-F8F61D76FC07}" type="sibTrans" cxnId="{E3D843B6-A89A-412C-B178-3C7A91F83622}">
      <dgm:prSet/>
      <dgm:spPr/>
      <dgm:t>
        <a:bodyPr/>
        <a:lstStyle/>
        <a:p>
          <a:endParaRPr lang="en-IN" sz="1600">
            <a:latin typeface="Signika" panose="020B0604020202020204" charset="0"/>
          </a:endParaRPr>
        </a:p>
      </dgm:t>
    </dgm:pt>
    <dgm:pt modelId="{54F51464-DBD9-43F0-A659-3FD9793C2235}" type="pres">
      <dgm:prSet presAssocID="{6318B4AD-651F-4E37-A924-CE00C6D98AB7}" presName="diagram" presStyleCnt="0">
        <dgm:presLayoutVars>
          <dgm:dir/>
          <dgm:resizeHandles val="exact"/>
        </dgm:presLayoutVars>
      </dgm:prSet>
      <dgm:spPr/>
    </dgm:pt>
    <dgm:pt modelId="{56629290-F4A2-43DC-AA53-9A9514AFD955}" type="pres">
      <dgm:prSet presAssocID="{CCFCA110-68C9-4B35-B4B4-39FFB578A1AB}" presName="node" presStyleLbl="node1" presStyleIdx="0" presStyleCnt="12">
        <dgm:presLayoutVars>
          <dgm:bulletEnabled val="1"/>
        </dgm:presLayoutVars>
      </dgm:prSet>
      <dgm:spPr/>
    </dgm:pt>
    <dgm:pt modelId="{2C4C1B14-6666-48A7-81FC-2AB6B7344121}" type="pres">
      <dgm:prSet presAssocID="{20D49786-1263-4B62-94F8-6C276C8310D0}" presName="sibTrans" presStyleCnt="0"/>
      <dgm:spPr/>
    </dgm:pt>
    <dgm:pt modelId="{E3526791-19DD-4DF8-B6AC-07C7615D3D20}" type="pres">
      <dgm:prSet presAssocID="{E80533CA-1E94-4734-9C76-0F3F26A56636}" presName="node" presStyleLbl="node1" presStyleIdx="1" presStyleCnt="12">
        <dgm:presLayoutVars>
          <dgm:bulletEnabled val="1"/>
        </dgm:presLayoutVars>
      </dgm:prSet>
      <dgm:spPr/>
    </dgm:pt>
    <dgm:pt modelId="{B5EDA477-53AA-48B9-BAAE-ADD44BB23CD4}" type="pres">
      <dgm:prSet presAssocID="{F96090EA-E375-4B75-8A8D-C3D2CDEB0072}" presName="sibTrans" presStyleCnt="0"/>
      <dgm:spPr/>
    </dgm:pt>
    <dgm:pt modelId="{5D06F475-C2DC-4D08-9FE4-9246E99332EF}" type="pres">
      <dgm:prSet presAssocID="{2E7ECB4E-594D-4DBB-9A8E-D3EEE4966253}" presName="node" presStyleLbl="node1" presStyleIdx="2" presStyleCnt="12" custScaleX="104532">
        <dgm:presLayoutVars>
          <dgm:bulletEnabled val="1"/>
        </dgm:presLayoutVars>
      </dgm:prSet>
      <dgm:spPr/>
    </dgm:pt>
    <dgm:pt modelId="{92070A12-18B8-4CFA-B3E4-97DBADD42304}" type="pres">
      <dgm:prSet presAssocID="{4339DD2E-1545-49C9-A9BD-1B9403E96C5A}" presName="sibTrans" presStyleCnt="0"/>
      <dgm:spPr/>
    </dgm:pt>
    <dgm:pt modelId="{6A7F82B7-383B-4CBC-8BBA-102EB6BAB2B6}" type="pres">
      <dgm:prSet presAssocID="{97B5A680-38FE-4DF9-B8D9-843169B5E456}" presName="node" presStyleLbl="node1" presStyleIdx="3" presStyleCnt="12">
        <dgm:presLayoutVars>
          <dgm:bulletEnabled val="1"/>
        </dgm:presLayoutVars>
      </dgm:prSet>
      <dgm:spPr/>
    </dgm:pt>
    <dgm:pt modelId="{5D495FA7-202E-40D3-89EF-8121729B1726}" type="pres">
      <dgm:prSet presAssocID="{0A558D37-7C79-4CC4-B474-C43040CCA5C9}" presName="sibTrans" presStyleCnt="0"/>
      <dgm:spPr/>
    </dgm:pt>
    <dgm:pt modelId="{F70F370F-1001-42BB-95C6-471B7966D7A1}" type="pres">
      <dgm:prSet presAssocID="{3C402591-9333-45D5-B186-7DDD25241DAE}" presName="node" presStyleLbl="node1" presStyleIdx="4" presStyleCnt="12">
        <dgm:presLayoutVars>
          <dgm:bulletEnabled val="1"/>
        </dgm:presLayoutVars>
      </dgm:prSet>
      <dgm:spPr/>
    </dgm:pt>
    <dgm:pt modelId="{32C2C43B-15EA-4295-B015-8C88C2D8F3DF}" type="pres">
      <dgm:prSet presAssocID="{C266EABE-7A1C-45F8-A15E-C88AC794332E}" presName="sibTrans" presStyleCnt="0"/>
      <dgm:spPr/>
    </dgm:pt>
    <dgm:pt modelId="{C5EB2883-C074-46D3-99D5-57461B87FF45}" type="pres">
      <dgm:prSet presAssocID="{E60F4E88-E63E-41DB-92F6-016BF9E341C4}" presName="node" presStyleLbl="node1" presStyleIdx="5" presStyleCnt="12">
        <dgm:presLayoutVars>
          <dgm:bulletEnabled val="1"/>
        </dgm:presLayoutVars>
      </dgm:prSet>
      <dgm:spPr/>
    </dgm:pt>
    <dgm:pt modelId="{579F2899-86E9-4DE5-9774-0AA11448603A}" type="pres">
      <dgm:prSet presAssocID="{03D0E970-6368-49EE-BF3B-9AADA4B65C63}" presName="sibTrans" presStyleCnt="0"/>
      <dgm:spPr/>
    </dgm:pt>
    <dgm:pt modelId="{DC3D9CDB-8A92-4FBE-8769-FBB346838220}" type="pres">
      <dgm:prSet presAssocID="{356D1B05-939B-4459-92A7-C5230F4F9B0C}" presName="node" presStyleLbl="node1" presStyleIdx="6" presStyleCnt="12">
        <dgm:presLayoutVars>
          <dgm:bulletEnabled val="1"/>
        </dgm:presLayoutVars>
      </dgm:prSet>
      <dgm:spPr/>
    </dgm:pt>
    <dgm:pt modelId="{BCED1F67-2503-42BC-A7EB-EEFD0F4E6BC6}" type="pres">
      <dgm:prSet presAssocID="{84FE7BC5-5A23-415E-A486-04003B47CD69}" presName="sibTrans" presStyleCnt="0"/>
      <dgm:spPr/>
    </dgm:pt>
    <dgm:pt modelId="{6D954EF3-0E52-4721-8871-4DCF09C3F927}" type="pres">
      <dgm:prSet presAssocID="{F46DEFBF-E8E8-41C4-970E-A61F818AB842}" presName="node" presStyleLbl="node1" presStyleIdx="7" presStyleCnt="12">
        <dgm:presLayoutVars>
          <dgm:bulletEnabled val="1"/>
        </dgm:presLayoutVars>
      </dgm:prSet>
      <dgm:spPr/>
    </dgm:pt>
    <dgm:pt modelId="{F8C56B80-7030-4C1B-96EC-85679AA008CB}" type="pres">
      <dgm:prSet presAssocID="{9B52A2DE-A07E-4BA7-8946-1D0AE697838C}" presName="sibTrans" presStyleCnt="0"/>
      <dgm:spPr/>
    </dgm:pt>
    <dgm:pt modelId="{71AB9E68-9D63-458C-8F07-85C79574135F}" type="pres">
      <dgm:prSet presAssocID="{4483FFDD-AE72-4163-B24C-536ADCE37F6C}" presName="node" presStyleLbl="node1" presStyleIdx="8" presStyleCnt="12">
        <dgm:presLayoutVars>
          <dgm:bulletEnabled val="1"/>
        </dgm:presLayoutVars>
      </dgm:prSet>
      <dgm:spPr/>
    </dgm:pt>
    <dgm:pt modelId="{25DFAF70-3F20-4654-B384-0C67E8BC4949}" type="pres">
      <dgm:prSet presAssocID="{091DD033-73A0-4212-8AB2-18AA901987BC}" presName="sibTrans" presStyleCnt="0"/>
      <dgm:spPr/>
    </dgm:pt>
    <dgm:pt modelId="{683EAC74-AAFF-4DDF-A7EE-04ED53EE00EA}" type="pres">
      <dgm:prSet presAssocID="{D300F81D-359D-453A-8BE9-9E3B4423B567}" presName="node" presStyleLbl="node1" presStyleIdx="9" presStyleCnt="12">
        <dgm:presLayoutVars>
          <dgm:bulletEnabled val="1"/>
        </dgm:presLayoutVars>
      </dgm:prSet>
      <dgm:spPr/>
    </dgm:pt>
    <dgm:pt modelId="{91753748-51D6-4210-8D76-0DB4B5A698BB}" type="pres">
      <dgm:prSet presAssocID="{FE73E86E-1E4E-4315-9757-8BFCFF9855D8}" presName="sibTrans" presStyleCnt="0"/>
      <dgm:spPr/>
    </dgm:pt>
    <dgm:pt modelId="{14203954-9CE0-495D-B316-16B1CCEDD11D}" type="pres">
      <dgm:prSet presAssocID="{0385F0B9-E83C-4D87-B9C8-50B7858AA245}" presName="node" presStyleLbl="node1" presStyleIdx="10" presStyleCnt="12">
        <dgm:presLayoutVars>
          <dgm:bulletEnabled val="1"/>
        </dgm:presLayoutVars>
      </dgm:prSet>
      <dgm:spPr/>
    </dgm:pt>
    <dgm:pt modelId="{18284D27-7A40-4A3F-84AF-D6889F49AC04}" type="pres">
      <dgm:prSet presAssocID="{97441EF6-1999-4B86-A038-F4CA1350E755}" presName="sibTrans" presStyleCnt="0"/>
      <dgm:spPr/>
    </dgm:pt>
    <dgm:pt modelId="{BA908AFB-A218-4E27-9203-6A66A014D4CE}" type="pres">
      <dgm:prSet presAssocID="{7AD2F3DA-9C64-4940-8226-62F578C5D2E3}" presName="node" presStyleLbl="node1" presStyleIdx="11" presStyleCnt="12">
        <dgm:presLayoutVars>
          <dgm:bulletEnabled val="1"/>
        </dgm:presLayoutVars>
      </dgm:prSet>
      <dgm:spPr/>
    </dgm:pt>
  </dgm:ptLst>
  <dgm:cxnLst>
    <dgm:cxn modelId="{73140C09-FDD3-413D-B0DC-BCD7757ADA4E}" type="presOf" srcId="{97B5A680-38FE-4DF9-B8D9-843169B5E456}" destId="{6A7F82B7-383B-4CBC-8BBA-102EB6BAB2B6}" srcOrd="0" destOrd="0" presId="urn:microsoft.com/office/officeart/2005/8/layout/default"/>
    <dgm:cxn modelId="{8ED8EC21-0F9A-4030-BA0F-DF7441F2350B}" type="presOf" srcId="{F46DEFBF-E8E8-41C4-970E-A61F818AB842}" destId="{6D954EF3-0E52-4721-8871-4DCF09C3F927}" srcOrd="0" destOrd="0" presId="urn:microsoft.com/office/officeart/2005/8/layout/default"/>
    <dgm:cxn modelId="{87CCCD29-9D96-4766-9BC6-6B0EBF227365}" type="presOf" srcId="{4483FFDD-AE72-4163-B24C-536ADCE37F6C}" destId="{71AB9E68-9D63-458C-8F07-85C79574135F}" srcOrd="0" destOrd="0" presId="urn:microsoft.com/office/officeart/2005/8/layout/default"/>
    <dgm:cxn modelId="{3C21512D-9B35-4C07-9025-AE599943FFF1}" srcId="{6318B4AD-651F-4E37-A924-CE00C6D98AB7}" destId="{2E7ECB4E-594D-4DBB-9A8E-D3EEE4966253}" srcOrd="2" destOrd="0" parTransId="{C268DC9A-B3A3-44B5-B7F8-F5AB18643E5E}" sibTransId="{4339DD2E-1545-49C9-A9BD-1B9403E96C5A}"/>
    <dgm:cxn modelId="{952E1939-7963-42FF-9F10-D22C4A235FD1}" srcId="{6318B4AD-651F-4E37-A924-CE00C6D98AB7}" destId="{356D1B05-939B-4459-92A7-C5230F4F9B0C}" srcOrd="6" destOrd="0" parTransId="{9DB55DFA-AB61-461A-8E16-11427ABAC90D}" sibTransId="{84FE7BC5-5A23-415E-A486-04003B47CD69}"/>
    <dgm:cxn modelId="{248F9860-C4FF-4E56-A664-4E018734A39C}" srcId="{6318B4AD-651F-4E37-A924-CE00C6D98AB7}" destId="{3C402591-9333-45D5-B186-7DDD25241DAE}" srcOrd="4" destOrd="0" parTransId="{9FF3C1F8-31D7-4A4B-872C-5CFFAD120E98}" sibTransId="{C266EABE-7A1C-45F8-A15E-C88AC794332E}"/>
    <dgm:cxn modelId="{7AE5AC41-0EFF-4300-B0F8-232FD7A1DBC3}" srcId="{6318B4AD-651F-4E37-A924-CE00C6D98AB7}" destId="{D300F81D-359D-453A-8BE9-9E3B4423B567}" srcOrd="9" destOrd="0" parTransId="{EBA2A3EE-BE33-485B-A2E4-87DCD1775EE5}" sibTransId="{FE73E86E-1E4E-4315-9757-8BFCFF9855D8}"/>
    <dgm:cxn modelId="{DBD32864-47C8-44A1-AB78-C81A14716A1C}" srcId="{6318B4AD-651F-4E37-A924-CE00C6D98AB7}" destId="{4483FFDD-AE72-4163-B24C-536ADCE37F6C}" srcOrd="8" destOrd="0" parTransId="{87C55F58-55E0-46F5-ABCE-918DA8DF5536}" sibTransId="{091DD033-73A0-4212-8AB2-18AA901987BC}"/>
    <dgm:cxn modelId="{4F2C5F6B-ACB5-43BD-966D-001A058DB485}" srcId="{6318B4AD-651F-4E37-A924-CE00C6D98AB7}" destId="{97B5A680-38FE-4DF9-B8D9-843169B5E456}" srcOrd="3" destOrd="0" parTransId="{37D23429-6A23-402B-959B-91F7095A0D58}" sibTransId="{0A558D37-7C79-4CC4-B474-C43040CCA5C9}"/>
    <dgm:cxn modelId="{8C108D4B-17F1-4F3D-8E35-B66C0137DFC9}" type="presOf" srcId="{6318B4AD-651F-4E37-A924-CE00C6D98AB7}" destId="{54F51464-DBD9-43F0-A659-3FD9793C2235}" srcOrd="0" destOrd="0" presId="urn:microsoft.com/office/officeart/2005/8/layout/default"/>
    <dgm:cxn modelId="{71753755-B1D7-47AD-92B9-5C7E4DF4DD5C}" type="presOf" srcId="{7AD2F3DA-9C64-4940-8226-62F578C5D2E3}" destId="{BA908AFB-A218-4E27-9203-6A66A014D4CE}" srcOrd="0" destOrd="0" presId="urn:microsoft.com/office/officeart/2005/8/layout/default"/>
    <dgm:cxn modelId="{70A97876-5D61-48AF-B405-1D5095FC46DA}" type="presOf" srcId="{E60F4E88-E63E-41DB-92F6-016BF9E341C4}" destId="{C5EB2883-C074-46D3-99D5-57461B87FF45}" srcOrd="0" destOrd="0" presId="urn:microsoft.com/office/officeart/2005/8/layout/default"/>
    <dgm:cxn modelId="{2908C05A-C17C-4425-9FF3-C9048AF29F8E}" type="presOf" srcId="{CCFCA110-68C9-4B35-B4B4-39FFB578A1AB}" destId="{56629290-F4A2-43DC-AA53-9A9514AFD955}" srcOrd="0" destOrd="0" presId="urn:microsoft.com/office/officeart/2005/8/layout/default"/>
    <dgm:cxn modelId="{C63F2C89-B591-4023-8218-89B48912BF8A}" type="presOf" srcId="{2E7ECB4E-594D-4DBB-9A8E-D3EEE4966253}" destId="{5D06F475-C2DC-4D08-9FE4-9246E99332EF}" srcOrd="0" destOrd="0" presId="urn:microsoft.com/office/officeart/2005/8/layout/default"/>
    <dgm:cxn modelId="{FAB7EC91-6437-41E1-993D-5F97A9D3DE89}" srcId="{6318B4AD-651F-4E37-A924-CE00C6D98AB7}" destId="{E80533CA-1E94-4734-9C76-0F3F26A56636}" srcOrd="1" destOrd="0" parTransId="{A2F5B02F-BC87-4289-86A4-B1B0D43A0F53}" sibTransId="{F96090EA-E375-4B75-8A8D-C3D2CDEB0072}"/>
    <dgm:cxn modelId="{AFBF1092-8DD5-42C7-9849-9F76E7DB00F2}" srcId="{6318B4AD-651F-4E37-A924-CE00C6D98AB7}" destId="{CCFCA110-68C9-4B35-B4B4-39FFB578A1AB}" srcOrd="0" destOrd="0" parTransId="{82C77D9A-0D7C-460E-845E-66C3511F1CCA}" sibTransId="{20D49786-1263-4B62-94F8-6C276C8310D0}"/>
    <dgm:cxn modelId="{E3D843B6-A89A-412C-B178-3C7A91F83622}" srcId="{6318B4AD-651F-4E37-A924-CE00C6D98AB7}" destId="{7AD2F3DA-9C64-4940-8226-62F578C5D2E3}" srcOrd="11" destOrd="0" parTransId="{F5BED84F-A1AE-420E-A0B1-52DA3FE57455}" sibTransId="{DC3F486A-23F1-4929-8DEF-F8F61D76FC07}"/>
    <dgm:cxn modelId="{078014C5-4199-449B-B856-A5933BBC527A}" srcId="{6318B4AD-651F-4E37-A924-CE00C6D98AB7}" destId="{E60F4E88-E63E-41DB-92F6-016BF9E341C4}" srcOrd="5" destOrd="0" parTransId="{1E880348-5CAB-40DD-82B9-B8A754D71236}" sibTransId="{03D0E970-6368-49EE-BF3B-9AADA4B65C63}"/>
    <dgm:cxn modelId="{F8447BCA-F376-4B32-88C5-C3D2277D72E7}" type="presOf" srcId="{356D1B05-939B-4459-92A7-C5230F4F9B0C}" destId="{DC3D9CDB-8A92-4FBE-8769-FBB346838220}" srcOrd="0" destOrd="0" presId="urn:microsoft.com/office/officeart/2005/8/layout/default"/>
    <dgm:cxn modelId="{81B935D7-AB8E-4B3B-B7C9-754D2A80378A}" srcId="{6318B4AD-651F-4E37-A924-CE00C6D98AB7}" destId="{0385F0B9-E83C-4D87-B9C8-50B7858AA245}" srcOrd="10" destOrd="0" parTransId="{0D4D527E-CC9A-46B2-8425-A89F46F2CCF7}" sibTransId="{97441EF6-1999-4B86-A038-F4CA1350E755}"/>
    <dgm:cxn modelId="{4B980CDC-58D2-4278-A9C1-B59167F6C458}" type="presOf" srcId="{D300F81D-359D-453A-8BE9-9E3B4423B567}" destId="{683EAC74-AAFF-4DDF-A7EE-04ED53EE00EA}" srcOrd="0" destOrd="0" presId="urn:microsoft.com/office/officeart/2005/8/layout/default"/>
    <dgm:cxn modelId="{4BEBB1DF-D895-47F1-B9B4-2C0854D06E49}" type="presOf" srcId="{E80533CA-1E94-4734-9C76-0F3F26A56636}" destId="{E3526791-19DD-4DF8-B6AC-07C7615D3D20}" srcOrd="0" destOrd="0" presId="urn:microsoft.com/office/officeart/2005/8/layout/default"/>
    <dgm:cxn modelId="{282D93E1-5045-424C-8E33-4C0D19AAF0FD}" type="presOf" srcId="{3C402591-9333-45D5-B186-7DDD25241DAE}" destId="{F70F370F-1001-42BB-95C6-471B7966D7A1}" srcOrd="0" destOrd="0" presId="urn:microsoft.com/office/officeart/2005/8/layout/default"/>
    <dgm:cxn modelId="{570AD2E2-AD69-4374-AE54-F609A8759E2A}" srcId="{6318B4AD-651F-4E37-A924-CE00C6D98AB7}" destId="{F46DEFBF-E8E8-41C4-970E-A61F818AB842}" srcOrd="7" destOrd="0" parTransId="{6BC60281-8CF4-45F4-BCAF-77950A0B69F4}" sibTransId="{9B52A2DE-A07E-4BA7-8946-1D0AE697838C}"/>
    <dgm:cxn modelId="{6223B3FE-FDCF-40FF-BEDF-1BFE8414F3CF}" type="presOf" srcId="{0385F0B9-E83C-4D87-B9C8-50B7858AA245}" destId="{14203954-9CE0-495D-B316-16B1CCEDD11D}" srcOrd="0" destOrd="0" presId="urn:microsoft.com/office/officeart/2005/8/layout/default"/>
    <dgm:cxn modelId="{9FC897FA-5246-4D5F-9AE5-E9C09148F6A8}" type="presParOf" srcId="{54F51464-DBD9-43F0-A659-3FD9793C2235}" destId="{56629290-F4A2-43DC-AA53-9A9514AFD955}" srcOrd="0" destOrd="0" presId="urn:microsoft.com/office/officeart/2005/8/layout/default"/>
    <dgm:cxn modelId="{83CECDA9-D8BB-4D26-B31E-8BD72B2B84DD}" type="presParOf" srcId="{54F51464-DBD9-43F0-A659-3FD9793C2235}" destId="{2C4C1B14-6666-48A7-81FC-2AB6B7344121}" srcOrd="1" destOrd="0" presId="urn:microsoft.com/office/officeart/2005/8/layout/default"/>
    <dgm:cxn modelId="{D431775F-E357-4CF3-8BAD-57BD01BE986B}" type="presParOf" srcId="{54F51464-DBD9-43F0-A659-3FD9793C2235}" destId="{E3526791-19DD-4DF8-B6AC-07C7615D3D20}" srcOrd="2" destOrd="0" presId="urn:microsoft.com/office/officeart/2005/8/layout/default"/>
    <dgm:cxn modelId="{B393D9CF-2AAC-4370-A4A2-B56B546B3649}" type="presParOf" srcId="{54F51464-DBD9-43F0-A659-3FD9793C2235}" destId="{B5EDA477-53AA-48B9-BAAE-ADD44BB23CD4}" srcOrd="3" destOrd="0" presId="urn:microsoft.com/office/officeart/2005/8/layout/default"/>
    <dgm:cxn modelId="{753C1045-61DF-4D75-AD1A-35B192E1B4F5}" type="presParOf" srcId="{54F51464-DBD9-43F0-A659-3FD9793C2235}" destId="{5D06F475-C2DC-4D08-9FE4-9246E99332EF}" srcOrd="4" destOrd="0" presId="urn:microsoft.com/office/officeart/2005/8/layout/default"/>
    <dgm:cxn modelId="{A82AC330-CDC1-4565-B2D4-BC64D8C28340}" type="presParOf" srcId="{54F51464-DBD9-43F0-A659-3FD9793C2235}" destId="{92070A12-18B8-4CFA-B3E4-97DBADD42304}" srcOrd="5" destOrd="0" presId="urn:microsoft.com/office/officeart/2005/8/layout/default"/>
    <dgm:cxn modelId="{15575856-DDB3-4CEE-BAED-3CA702198F24}" type="presParOf" srcId="{54F51464-DBD9-43F0-A659-3FD9793C2235}" destId="{6A7F82B7-383B-4CBC-8BBA-102EB6BAB2B6}" srcOrd="6" destOrd="0" presId="urn:microsoft.com/office/officeart/2005/8/layout/default"/>
    <dgm:cxn modelId="{56C94ADE-5880-4A7A-BEF5-EE7EF682DA82}" type="presParOf" srcId="{54F51464-DBD9-43F0-A659-3FD9793C2235}" destId="{5D495FA7-202E-40D3-89EF-8121729B1726}" srcOrd="7" destOrd="0" presId="urn:microsoft.com/office/officeart/2005/8/layout/default"/>
    <dgm:cxn modelId="{69287C22-C2E9-470C-9733-BAADC12E041D}" type="presParOf" srcId="{54F51464-DBD9-43F0-A659-3FD9793C2235}" destId="{F70F370F-1001-42BB-95C6-471B7966D7A1}" srcOrd="8" destOrd="0" presId="urn:microsoft.com/office/officeart/2005/8/layout/default"/>
    <dgm:cxn modelId="{38D20705-910D-44DC-B528-B42ADDA522CB}" type="presParOf" srcId="{54F51464-DBD9-43F0-A659-3FD9793C2235}" destId="{32C2C43B-15EA-4295-B015-8C88C2D8F3DF}" srcOrd="9" destOrd="0" presId="urn:microsoft.com/office/officeart/2005/8/layout/default"/>
    <dgm:cxn modelId="{E0B49DD2-40D4-46B2-B7D0-51BA74FB6230}" type="presParOf" srcId="{54F51464-DBD9-43F0-A659-3FD9793C2235}" destId="{C5EB2883-C074-46D3-99D5-57461B87FF45}" srcOrd="10" destOrd="0" presId="urn:microsoft.com/office/officeart/2005/8/layout/default"/>
    <dgm:cxn modelId="{AB3E3C42-3C24-441A-8D08-FD9700BD4127}" type="presParOf" srcId="{54F51464-DBD9-43F0-A659-3FD9793C2235}" destId="{579F2899-86E9-4DE5-9774-0AA11448603A}" srcOrd="11" destOrd="0" presId="urn:microsoft.com/office/officeart/2005/8/layout/default"/>
    <dgm:cxn modelId="{D8CA64D3-6150-41C9-A221-8C7918A905FD}" type="presParOf" srcId="{54F51464-DBD9-43F0-A659-3FD9793C2235}" destId="{DC3D9CDB-8A92-4FBE-8769-FBB346838220}" srcOrd="12" destOrd="0" presId="urn:microsoft.com/office/officeart/2005/8/layout/default"/>
    <dgm:cxn modelId="{51CEE03E-76A9-4AA6-B115-A0D25EDF8A88}" type="presParOf" srcId="{54F51464-DBD9-43F0-A659-3FD9793C2235}" destId="{BCED1F67-2503-42BC-A7EB-EEFD0F4E6BC6}" srcOrd="13" destOrd="0" presId="urn:microsoft.com/office/officeart/2005/8/layout/default"/>
    <dgm:cxn modelId="{F488DE41-46D6-41ED-B8BB-8B25197B0746}" type="presParOf" srcId="{54F51464-DBD9-43F0-A659-3FD9793C2235}" destId="{6D954EF3-0E52-4721-8871-4DCF09C3F927}" srcOrd="14" destOrd="0" presId="urn:microsoft.com/office/officeart/2005/8/layout/default"/>
    <dgm:cxn modelId="{4BEA2269-9C56-45FD-98D7-4FDEA87959D3}" type="presParOf" srcId="{54F51464-DBD9-43F0-A659-3FD9793C2235}" destId="{F8C56B80-7030-4C1B-96EC-85679AA008CB}" srcOrd="15" destOrd="0" presId="urn:microsoft.com/office/officeart/2005/8/layout/default"/>
    <dgm:cxn modelId="{46FB4F63-CA6B-4615-B865-344132FF4FEF}" type="presParOf" srcId="{54F51464-DBD9-43F0-A659-3FD9793C2235}" destId="{71AB9E68-9D63-458C-8F07-85C79574135F}" srcOrd="16" destOrd="0" presId="urn:microsoft.com/office/officeart/2005/8/layout/default"/>
    <dgm:cxn modelId="{F92742E3-363A-4347-976E-FC651A153612}" type="presParOf" srcId="{54F51464-DBD9-43F0-A659-3FD9793C2235}" destId="{25DFAF70-3F20-4654-B384-0C67E8BC4949}" srcOrd="17" destOrd="0" presId="urn:microsoft.com/office/officeart/2005/8/layout/default"/>
    <dgm:cxn modelId="{87F1FE1A-35FE-4817-A417-A9340C388939}" type="presParOf" srcId="{54F51464-DBD9-43F0-A659-3FD9793C2235}" destId="{683EAC74-AAFF-4DDF-A7EE-04ED53EE00EA}" srcOrd="18" destOrd="0" presId="urn:microsoft.com/office/officeart/2005/8/layout/default"/>
    <dgm:cxn modelId="{7CC51191-EB3A-47AE-8C6E-21BE4D47F706}" type="presParOf" srcId="{54F51464-DBD9-43F0-A659-3FD9793C2235}" destId="{91753748-51D6-4210-8D76-0DB4B5A698BB}" srcOrd="19" destOrd="0" presId="urn:microsoft.com/office/officeart/2005/8/layout/default"/>
    <dgm:cxn modelId="{EBA698CC-EF8F-4E2C-980B-6FBF9E32BEDB}" type="presParOf" srcId="{54F51464-DBD9-43F0-A659-3FD9793C2235}" destId="{14203954-9CE0-495D-B316-16B1CCEDD11D}" srcOrd="20" destOrd="0" presId="urn:microsoft.com/office/officeart/2005/8/layout/default"/>
    <dgm:cxn modelId="{B2B6C7FA-57E9-47C1-8E87-197A454777B6}" type="presParOf" srcId="{54F51464-DBD9-43F0-A659-3FD9793C2235}" destId="{18284D27-7A40-4A3F-84AF-D6889F49AC04}" srcOrd="21" destOrd="0" presId="urn:microsoft.com/office/officeart/2005/8/layout/default"/>
    <dgm:cxn modelId="{336B517E-A341-4E85-B086-7F21FE9E316F}" type="presParOf" srcId="{54F51464-DBD9-43F0-A659-3FD9793C2235}" destId="{BA908AFB-A218-4E27-9203-6A66A014D4CE}"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18B4AD-651F-4E37-A924-CE00C6D98A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CCFCA110-68C9-4B35-B4B4-39FFB578A1AB}">
      <dgm:prSet phldrT="[Text]" custT="1"/>
      <dgm:spPr/>
      <dgm:t>
        <a:bodyPr/>
        <a:lstStyle/>
        <a:p>
          <a:r>
            <a:rPr lang="en-US" sz="1600" dirty="0">
              <a:latin typeface="Signika" panose="020B0604020202020204" charset="0"/>
            </a:rPr>
            <a:t>Visionary Guidance</a:t>
          </a:r>
          <a:endParaRPr lang="en-IN" sz="1600" dirty="0">
            <a:latin typeface="Signika" panose="020B0604020202020204" charset="0"/>
          </a:endParaRPr>
        </a:p>
      </dgm:t>
    </dgm:pt>
    <dgm:pt modelId="{82C77D9A-0D7C-460E-845E-66C3511F1CCA}" type="parTrans" cxnId="{AFBF1092-8DD5-42C7-9849-9F76E7DB00F2}">
      <dgm:prSet/>
      <dgm:spPr/>
      <dgm:t>
        <a:bodyPr/>
        <a:lstStyle/>
        <a:p>
          <a:endParaRPr lang="en-IN" sz="1600">
            <a:latin typeface="Signika" panose="020B0604020202020204" charset="0"/>
          </a:endParaRPr>
        </a:p>
      </dgm:t>
    </dgm:pt>
    <dgm:pt modelId="{20D49786-1263-4B62-94F8-6C276C8310D0}" type="sibTrans" cxnId="{AFBF1092-8DD5-42C7-9849-9F76E7DB00F2}">
      <dgm:prSet/>
      <dgm:spPr/>
      <dgm:t>
        <a:bodyPr/>
        <a:lstStyle/>
        <a:p>
          <a:endParaRPr lang="en-IN" sz="1600">
            <a:latin typeface="Signika" panose="020B0604020202020204" charset="0"/>
          </a:endParaRPr>
        </a:p>
      </dgm:t>
    </dgm:pt>
    <dgm:pt modelId="{09E5B58A-560A-452E-A636-8DE1A390F868}">
      <dgm:prSet phldrT="[Text]" custT="1"/>
      <dgm:spPr/>
      <dgm:t>
        <a:bodyPr/>
        <a:lstStyle/>
        <a:p>
          <a:r>
            <a:rPr lang="en-US" sz="1600" dirty="0">
              <a:latin typeface="Signika" panose="020B0604020202020204" charset="0"/>
            </a:rPr>
            <a:t>Setting Expectations</a:t>
          </a:r>
          <a:endParaRPr lang="en-IN" sz="1600" dirty="0">
            <a:latin typeface="Signika" panose="020B0604020202020204" charset="0"/>
          </a:endParaRPr>
        </a:p>
      </dgm:t>
    </dgm:pt>
    <dgm:pt modelId="{60C134DC-E79C-4E2C-B7A4-E57A926D9148}" type="parTrans" cxnId="{0A13B6C7-7804-4172-BE35-1B3E4880CEC4}">
      <dgm:prSet/>
      <dgm:spPr/>
      <dgm:t>
        <a:bodyPr/>
        <a:lstStyle/>
        <a:p>
          <a:endParaRPr lang="en-IN"/>
        </a:p>
      </dgm:t>
    </dgm:pt>
    <dgm:pt modelId="{87AD5896-F6CD-428C-904A-BE0D9E5A5F67}" type="sibTrans" cxnId="{0A13B6C7-7804-4172-BE35-1B3E4880CEC4}">
      <dgm:prSet/>
      <dgm:spPr/>
      <dgm:t>
        <a:bodyPr/>
        <a:lstStyle/>
        <a:p>
          <a:endParaRPr lang="en-IN"/>
        </a:p>
      </dgm:t>
    </dgm:pt>
    <dgm:pt modelId="{098FE36B-328D-4E5C-A2C2-974F5BAD0126}">
      <dgm:prSet phldrT="[Text]" custT="1"/>
      <dgm:spPr/>
      <dgm:t>
        <a:bodyPr/>
        <a:lstStyle/>
        <a:p>
          <a:r>
            <a:rPr lang="en-US" sz="1600" dirty="0">
              <a:latin typeface="Signika" panose="020B0604020202020204" charset="0"/>
            </a:rPr>
            <a:t>Effective Communication</a:t>
          </a:r>
          <a:endParaRPr lang="en-IN" sz="1600" dirty="0">
            <a:latin typeface="Signika" panose="020B0604020202020204" charset="0"/>
          </a:endParaRPr>
        </a:p>
      </dgm:t>
    </dgm:pt>
    <dgm:pt modelId="{9B18270E-E34B-4978-A5D7-37502997D3CD}" type="parTrans" cxnId="{A26EF9DC-9C2C-4D16-978E-36E72B9720D7}">
      <dgm:prSet/>
      <dgm:spPr/>
      <dgm:t>
        <a:bodyPr/>
        <a:lstStyle/>
        <a:p>
          <a:endParaRPr lang="en-IN"/>
        </a:p>
      </dgm:t>
    </dgm:pt>
    <dgm:pt modelId="{EDD5A5BA-331A-4A92-BCE2-798F9C2943ED}" type="sibTrans" cxnId="{A26EF9DC-9C2C-4D16-978E-36E72B9720D7}">
      <dgm:prSet/>
      <dgm:spPr/>
      <dgm:t>
        <a:bodyPr/>
        <a:lstStyle/>
        <a:p>
          <a:endParaRPr lang="en-IN"/>
        </a:p>
      </dgm:t>
    </dgm:pt>
    <dgm:pt modelId="{DABB2FE8-51A4-4D54-8B7D-B250807A0088}">
      <dgm:prSet phldrT="[Text]" custT="1"/>
      <dgm:spPr/>
      <dgm:t>
        <a:bodyPr/>
        <a:lstStyle/>
        <a:p>
          <a:r>
            <a:rPr lang="en-US" sz="1600" dirty="0">
              <a:latin typeface="Signika" panose="020B0604020202020204" charset="0"/>
            </a:rPr>
            <a:t>Building Trust</a:t>
          </a:r>
          <a:endParaRPr lang="en-IN" sz="1600" dirty="0">
            <a:latin typeface="Signika" panose="020B0604020202020204" charset="0"/>
          </a:endParaRPr>
        </a:p>
      </dgm:t>
    </dgm:pt>
    <dgm:pt modelId="{309C8F2E-828F-42CA-B6C0-20C99E6471AD}" type="parTrans" cxnId="{DF01F5FC-1775-4BAC-9342-F2D8CC3DD6AA}">
      <dgm:prSet/>
      <dgm:spPr/>
      <dgm:t>
        <a:bodyPr/>
        <a:lstStyle/>
        <a:p>
          <a:endParaRPr lang="en-IN"/>
        </a:p>
      </dgm:t>
    </dgm:pt>
    <dgm:pt modelId="{AF5E9EC2-D0CC-443A-873E-B625AFEBD9C9}" type="sibTrans" cxnId="{DF01F5FC-1775-4BAC-9342-F2D8CC3DD6AA}">
      <dgm:prSet/>
      <dgm:spPr/>
      <dgm:t>
        <a:bodyPr/>
        <a:lstStyle/>
        <a:p>
          <a:endParaRPr lang="en-IN"/>
        </a:p>
      </dgm:t>
    </dgm:pt>
    <dgm:pt modelId="{6F697394-DA5C-43D9-BF7E-62AC3BEDF625}">
      <dgm:prSet phldrT="[Text]" custT="1"/>
      <dgm:spPr/>
      <dgm:t>
        <a:bodyPr/>
        <a:lstStyle/>
        <a:p>
          <a:r>
            <a:rPr lang="en-US" sz="1600" dirty="0">
              <a:latin typeface="Signika" panose="020B0604020202020204" charset="0"/>
            </a:rPr>
            <a:t>Conflict Resolution</a:t>
          </a:r>
          <a:endParaRPr lang="en-IN" sz="1600" dirty="0">
            <a:latin typeface="Signika" panose="020B0604020202020204" charset="0"/>
          </a:endParaRPr>
        </a:p>
      </dgm:t>
    </dgm:pt>
    <dgm:pt modelId="{473281AF-2500-4A6D-BFE0-BD02EF41D318}" type="parTrans" cxnId="{15256F52-0778-4160-A1A2-9C71D58B872F}">
      <dgm:prSet/>
      <dgm:spPr/>
      <dgm:t>
        <a:bodyPr/>
        <a:lstStyle/>
        <a:p>
          <a:endParaRPr lang="en-IN"/>
        </a:p>
      </dgm:t>
    </dgm:pt>
    <dgm:pt modelId="{31835A10-D90E-4059-B99E-83E6A332B5AC}" type="sibTrans" cxnId="{15256F52-0778-4160-A1A2-9C71D58B872F}">
      <dgm:prSet/>
      <dgm:spPr/>
      <dgm:t>
        <a:bodyPr/>
        <a:lstStyle/>
        <a:p>
          <a:endParaRPr lang="en-IN"/>
        </a:p>
      </dgm:t>
    </dgm:pt>
    <dgm:pt modelId="{8752299A-DA71-4848-A5E1-5E3C5AD6788B}">
      <dgm:prSet phldrT="[Text]" custT="1"/>
      <dgm:spPr/>
      <dgm:t>
        <a:bodyPr/>
        <a:lstStyle/>
        <a:p>
          <a:r>
            <a:rPr lang="en-US" sz="1600" dirty="0">
              <a:latin typeface="Signika" panose="020B0604020202020204" charset="0"/>
            </a:rPr>
            <a:t>Motivation &amp; Support</a:t>
          </a:r>
          <a:endParaRPr lang="en-IN" sz="1600" dirty="0">
            <a:latin typeface="Signika" panose="020B0604020202020204" charset="0"/>
          </a:endParaRPr>
        </a:p>
      </dgm:t>
    </dgm:pt>
    <dgm:pt modelId="{AEDF358C-827C-4DE0-AC3A-12E7B39921B0}" type="parTrans" cxnId="{90B5D08D-BB27-4999-A6B6-010112812482}">
      <dgm:prSet/>
      <dgm:spPr/>
      <dgm:t>
        <a:bodyPr/>
        <a:lstStyle/>
        <a:p>
          <a:endParaRPr lang="en-IN"/>
        </a:p>
      </dgm:t>
    </dgm:pt>
    <dgm:pt modelId="{458596BD-5AD2-43ED-BDBF-FCBB22884C9D}" type="sibTrans" cxnId="{90B5D08D-BB27-4999-A6B6-010112812482}">
      <dgm:prSet/>
      <dgm:spPr/>
      <dgm:t>
        <a:bodyPr/>
        <a:lstStyle/>
        <a:p>
          <a:endParaRPr lang="en-IN"/>
        </a:p>
      </dgm:t>
    </dgm:pt>
    <dgm:pt modelId="{F7347013-3B0B-4F0D-ACE9-ABD1915C1532}">
      <dgm:prSet phldrT="[Text]" custT="1"/>
      <dgm:spPr/>
      <dgm:t>
        <a:bodyPr/>
        <a:lstStyle/>
        <a:p>
          <a:r>
            <a:rPr lang="en-US" sz="1600" dirty="0">
              <a:latin typeface="Signika" panose="020B0604020202020204" charset="0"/>
            </a:rPr>
            <a:t>Empowerment</a:t>
          </a:r>
          <a:endParaRPr lang="en-IN" sz="1600" dirty="0">
            <a:latin typeface="Signika" panose="020B0604020202020204" charset="0"/>
          </a:endParaRPr>
        </a:p>
      </dgm:t>
    </dgm:pt>
    <dgm:pt modelId="{CC353CCE-CBA7-44F1-9AC7-7D45295E058C}" type="parTrans" cxnId="{AB6A7A62-65E9-437D-A78D-2B68B41EB5F1}">
      <dgm:prSet/>
      <dgm:spPr/>
      <dgm:t>
        <a:bodyPr/>
        <a:lstStyle/>
        <a:p>
          <a:endParaRPr lang="en-IN"/>
        </a:p>
      </dgm:t>
    </dgm:pt>
    <dgm:pt modelId="{A45AE144-D741-43DF-8A0E-6391E65AF3BA}" type="sibTrans" cxnId="{AB6A7A62-65E9-437D-A78D-2B68B41EB5F1}">
      <dgm:prSet/>
      <dgm:spPr/>
      <dgm:t>
        <a:bodyPr/>
        <a:lstStyle/>
        <a:p>
          <a:endParaRPr lang="en-IN"/>
        </a:p>
      </dgm:t>
    </dgm:pt>
    <dgm:pt modelId="{19B316E3-1280-43B3-91A6-97D664603447}">
      <dgm:prSet phldrT="[Text]" custT="1"/>
      <dgm:spPr/>
      <dgm:t>
        <a:bodyPr/>
        <a:lstStyle/>
        <a:p>
          <a:r>
            <a:rPr lang="en-US" sz="1600" dirty="0">
              <a:latin typeface="Signika" panose="020B0604020202020204" charset="0"/>
            </a:rPr>
            <a:t>Cultural Champion</a:t>
          </a:r>
          <a:endParaRPr lang="en-IN" sz="1600" dirty="0">
            <a:latin typeface="Signika" panose="020B0604020202020204" charset="0"/>
          </a:endParaRPr>
        </a:p>
      </dgm:t>
    </dgm:pt>
    <dgm:pt modelId="{692DE9BF-2460-43D3-A528-7A29C25E151F}" type="parTrans" cxnId="{00D7B9A6-536A-4F52-9864-ADBB4E9DB73E}">
      <dgm:prSet/>
      <dgm:spPr/>
      <dgm:t>
        <a:bodyPr/>
        <a:lstStyle/>
        <a:p>
          <a:endParaRPr lang="en-IN"/>
        </a:p>
      </dgm:t>
    </dgm:pt>
    <dgm:pt modelId="{F88C1EBE-36B4-414B-A18E-048BC3416D2C}" type="sibTrans" cxnId="{00D7B9A6-536A-4F52-9864-ADBB4E9DB73E}">
      <dgm:prSet/>
      <dgm:spPr/>
      <dgm:t>
        <a:bodyPr/>
        <a:lstStyle/>
        <a:p>
          <a:endParaRPr lang="en-IN"/>
        </a:p>
      </dgm:t>
    </dgm:pt>
    <dgm:pt modelId="{C47F37CA-DDF0-4B6F-BD4A-5B2512966A61}">
      <dgm:prSet phldrT="[Text]" custT="1"/>
      <dgm:spPr/>
      <dgm:t>
        <a:bodyPr/>
        <a:lstStyle/>
        <a:p>
          <a:r>
            <a:rPr lang="en-US" sz="1600" dirty="0">
              <a:latin typeface="Signika" panose="020B0604020202020204" charset="0"/>
            </a:rPr>
            <a:t>Continuous Improvement</a:t>
          </a:r>
          <a:endParaRPr lang="en-IN" sz="1600" dirty="0">
            <a:latin typeface="Signika" panose="020B0604020202020204" charset="0"/>
          </a:endParaRPr>
        </a:p>
      </dgm:t>
    </dgm:pt>
    <dgm:pt modelId="{E6463791-5E62-40FB-8B63-DD0EDD8ED727}" type="parTrans" cxnId="{5F13A297-4734-4402-8313-461BF0F59D47}">
      <dgm:prSet/>
      <dgm:spPr/>
      <dgm:t>
        <a:bodyPr/>
        <a:lstStyle/>
        <a:p>
          <a:endParaRPr lang="en-IN"/>
        </a:p>
      </dgm:t>
    </dgm:pt>
    <dgm:pt modelId="{3C4AA147-8C06-4D81-ABB9-F19B23AA3A84}" type="sibTrans" cxnId="{5F13A297-4734-4402-8313-461BF0F59D47}">
      <dgm:prSet/>
      <dgm:spPr/>
      <dgm:t>
        <a:bodyPr/>
        <a:lstStyle/>
        <a:p>
          <a:endParaRPr lang="en-IN"/>
        </a:p>
      </dgm:t>
    </dgm:pt>
    <dgm:pt modelId="{8219C98E-01E9-4020-8DB0-7D3316688928}">
      <dgm:prSet phldrT="[Text]" custT="1"/>
      <dgm:spPr/>
      <dgm:t>
        <a:bodyPr/>
        <a:lstStyle/>
        <a:p>
          <a:r>
            <a:rPr lang="en-US" sz="1600" dirty="0">
              <a:latin typeface="Signika" panose="020B0604020202020204" charset="0"/>
            </a:rPr>
            <a:t>Team Bonding</a:t>
          </a:r>
          <a:endParaRPr lang="en-IN" sz="1600" dirty="0">
            <a:latin typeface="Signika" panose="020B0604020202020204" charset="0"/>
          </a:endParaRPr>
        </a:p>
      </dgm:t>
    </dgm:pt>
    <dgm:pt modelId="{FF8E5B14-C19D-4B22-9F85-89BF5A681ABE}" type="parTrans" cxnId="{A7F1A763-F317-47E2-A5F0-9BC1222131ED}">
      <dgm:prSet/>
      <dgm:spPr/>
      <dgm:t>
        <a:bodyPr/>
        <a:lstStyle/>
        <a:p>
          <a:endParaRPr lang="en-IN"/>
        </a:p>
      </dgm:t>
    </dgm:pt>
    <dgm:pt modelId="{852537DE-BE43-45A6-806B-82B01D9E4A94}" type="sibTrans" cxnId="{A7F1A763-F317-47E2-A5F0-9BC1222131ED}">
      <dgm:prSet/>
      <dgm:spPr/>
      <dgm:t>
        <a:bodyPr/>
        <a:lstStyle/>
        <a:p>
          <a:endParaRPr lang="en-IN"/>
        </a:p>
      </dgm:t>
    </dgm:pt>
    <dgm:pt modelId="{CEA9B797-6174-40F5-B54C-813EB644C31F}">
      <dgm:prSet phldrT="[Text]" custT="1"/>
      <dgm:spPr/>
      <dgm:t>
        <a:bodyPr/>
        <a:lstStyle/>
        <a:p>
          <a:r>
            <a:rPr lang="en-US" sz="1600" dirty="0">
              <a:latin typeface="Signika" panose="020B0604020202020204" charset="0"/>
            </a:rPr>
            <a:t>Monitoring &amp; Feedback</a:t>
          </a:r>
          <a:endParaRPr lang="en-IN" sz="1600" dirty="0">
            <a:latin typeface="Signika" panose="020B0604020202020204" charset="0"/>
          </a:endParaRPr>
        </a:p>
      </dgm:t>
    </dgm:pt>
    <dgm:pt modelId="{C2136337-9E75-4303-A92B-F6EAC317CEC2}" type="parTrans" cxnId="{D309CAA4-A666-4A81-88F8-94AEFC4F5CD0}">
      <dgm:prSet/>
      <dgm:spPr/>
      <dgm:t>
        <a:bodyPr/>
        <a:lstStyle/>
        <a:p>
          <a:endParaRPr lang="en-IN"/>
        </a:p>
      </dgm:t>
    </dgm:pt>
    <dgm:pt modelId="{6DAE93C0-BD6F-4416-81F1-6E6B5661F8B5}" type="sibTrans" cxnId="{D309CAA4-A666-4A81-88F8-94AEFC4F5CD0}">
      <dgm:prSet/>
      <dgm:spPr/>
      <dgm:t>
        <a:bodyPr/>
        <a:lstStyle/>
        <a:p>
          <a:endParaRPr lang="en-IN"/>
        </a:p>
      </dgm:t>
    </dgm:pt>
    <dgm:pt modelId="{99F2A35E-3655-434A-8474-9F061F81DD43}">
      <dgm:prSet phldrT="[Text]" custT="1"/>
      <dgm:spPr/>
      <dgm:t>
        <a:bodyPr/>
        <a:lstStyle/>
        <a:p>
          <a:r>
            <a:rPr lang="en-US" sz="1600" dirty="0">
              <a:latin typeface="Signika" panose="020B0604020202020204" charset="0"/>
            </a:rPr>
            <a:t>Adaptability &amp; Resilience</a:t>
          </a:r>
          <a:endParaRPr lang="en-IN" sz="1600" dirty="0">
            <a:latin typeface="Signika" panose="020B0604020202020204" charset="0"/>
          </a:endParaRPr>
        </a:p>
      </dgm:t>
    </dgm:pt>
    <dgm:pt modelId="{DA269644-C351-4AB7-987C-D6AD0D0BE88F}" type="parTrans" cxnId="{A931A347-C650-4C46-B813-C9E847C2C94D}">
      <dgm:prSet/>
      <dgm:spPr/>
      <dgm:t>
        <a:bodyPr/>
        <a:lstStyle/>
        <a:p>
          <a:endParaRPr lang="en-IN"/>
        </a:p>
      </dgm:t>
    </dgm:pt>
    <dgm:pt modelId="{95FAD7C8-7703-4BC4-8914-46B1B638E9BE}" type="sibTrans" cxnId="{A931A347-C650-4C46-B813-C9E847C2C94D}">
      <dgm:prSet/>
      <dgm:spPr/>
      <dgm:t>
        <a:bodyPr/>
        <a:lstStyle/>
        <a:p>
          <a:endParaRPr lang="en-IN"/>
        </a:p>
      </dgm:t>
    </dgm:pt>
    <dgm:pt modelId="{54F51464-DBD9-43F0-A659-3FD9793C2235}" type="pres">
      <dgm:prSet presAssocID="{6318B4AD-651F-4E37-A924-CE00C6D98AB7}" presName="diagram" presStyleCnt="0">
        <dgm:presLayoutVars>
          <dgm:dir/>
          <dgm:resizeHandles val="exact"/>
        </dgm:presLayoutVars>
      </dgm:prSet>
      <dgm:spPr/>
    </dgm:pt>
    <dgm:pt modelId="{56629290-F4A2-43DC-AA53-9A9514AFD955}" type="pres">
      <dgm:prSet presAssocID="{CCFCA110-68C9-4B35-B4B4-39FFB578A1AB}" presName="node" presStyleLbl="node1" presStyleIdx="0" presStyleCnt="12">
        <dgm:presLayoutVars>
          <dgm:bulletEnabled val="1"/>
        </dgm:presLayoutVars>
      </dgm:prSet>
      <dgm:spPr/>
    </dgm:pt>
    <dgm:pt modelId="{9A2046FA-1353-4450-84B9-AA62CACAEBA1}" type="pres">
      <dgm:prSet presAssocID="{20D49786-1263-4B62-94F8-6C276C8310D0}" presName="sibTrans" presStyleCnt="0"/>
      <dgm:spPr/>
    </dgm:pt>
    <dgm:pt modelId="{1E41BB82-67E0-433B-B6FD-3755FD149457}" type="pres">
      <dgm:prSet presAssocID="{09E5B58A-560A-452E-A636-8DE1A390F868}" presName="node" presStyleLbl="node1" presStyleIdx="1" presStyleCnt="12">
        <dgm:presLayoutVars>
          <dgm:bulletEnabled val="1"/>
        </dgm:presLayoutVars>
      </dgm:prSet>
      <dgm:spPr/>
    </dgm:pt>
    <dgm:pt modelId="{3ED8D3C7-9C89-4246-9F7E-002002328D33}" type="pres">
      <dgm:prSet presAssocID="{87AD5896-F6CD-428C-904A-BE0D9E5A5F67}" presName="sibTrans" presStyleCnt="0"/>
      <dgm:spPr/>
    </dgm:pt>
    <dgm:pt modelId="{92080DDA-0726-405B-A821-F526814A817C}" type="pres">
      <dgm:prSet presAssocID="{098FE36B-328D-4E5C-A2C2-974F5BAD0126}" presName="node" presStyleLbl="node1" presStyleIdx="2" presStyleCnt="12">
        <dgm:presLayoutVars>
          <dgm:bulletEnabled val="1"/>
        </dgm:presLayoutVars>
      </dgm:prSet>
      <dgm:spPr/>
    </dgm:pt>
    <dgm:pt modelId="{C1BC9FAD-577E-4F7B-9674-1242AE207565}" type="pres">
      <dgm:prSet presAssocID="{EDD5A5BA-331A-4A92-BCE2-798F9C2943ED}" presName="sibTrans" presStyleCnt="0"/>
      <dgm:spPr/>
    </dgm:pt>
    <dgm:pt modelId="{5508A5E1-4741-43EE-814D-5791EB28A387}" type="pres">
      <dgm:prSet presAssocID="{DABB2FE8-51A4-4D54-8B7D-B250807A0088}" presName="node" presStyleLbl="node1" presStyleIdx="3" presStyleCnt="12">
        <dgm:presLayoutVars>
          <dgm:bulletEnabled val="1"/>
        </dgm:presLayoutVars>
      </dgm:prSet>
      <dgm:spPr/>
    </dgm:pt>
    <dgm:pt modelId="{CFB08CFD-D4C5-4C10-8D70-466C5F69B6A3}" type="pres">
      <dgm:prSet presAssocID="{AF5E9EC2-D0CC-443A-873E-B625AFEBD9C9}" presName="sibTrans" presStyleCnt="0"/>
      <dgm:spPr/>
    </dgm:pt>
    <dgm:pt modelId="{50F5F486-98B7-4C18-8F57-C271CC7B4C2A}" type="pres">
      <dgm:prSet presAssocID="{6F697394-DA5C-43D9-BF7E-62AC3BEDF625}" presName="node" presStyleLbl="node1" presStyleIdx="4" presStyleCnt="12">
        <dgm:presLayoutVars>
          <dgm:bulletEnabled val="1"/>
        </dgm:presLayoutVars>
      </dgm:prSet>
      <dgm:spPr/>
    </dgm:pt>
    <dgm:pt modelId="{CB04B79D-C7BE-46DE-9E63-11B71777DAB8}" type="pres">
      <dgm:prSet presAssocID="{31835A10-D90E-4059-B99E-83E6A332B5AC}" presName="sibTrans" presStyleCnt="0"/>
      <dgm:spPr/>
    </dgm:pt>
    <dgm:pt modelId="{60DE0417-0A06-43DD-97B5-CFE4EFCE6A03}" type="pres">
      <dgm:prSet presAssocID="{8752299A-DA71-4848-A5E1-5E3C5AD6788B}" presName="node" presStyleLbl="node1" presStyleIdx="5" presStyleCnt="12">
        <dgm:presLayoutVars>
          <dgm:bulletEnabled val="1"/>
        </dgm:presLayoutVars>
      </dgm:prSet>
      <dgm:spPr/>
    </dgm:pt>
    <dgm:pt modelId="{F23DAF23-5FC9-483E-A95F-4AFE18B865AB}" type="pres">
      <dgm:prSet presAssocID="{458596BD-5AD2-43ED-BDBF-FCBB22884C9D}" presName="sibTrans" presStyleCnt="0"/>
      <dgm:spPr/>
    </dgm:pt>
    <dgm:pt modelId="{527D7C32-0AEE-483B-890D-50B6996023B1}" type="pres">
      <dgm:prSet presAssocID="{F7347013-3B0B-4F0D-ACE9-ABD1915C1532}" presName="node" presStyleLbl="node1" presStyleIdx="6" presStyleCnt="12">
        <dgm:presLayoutVars>
          <dgm:bulletEnabled val="1"/>
        </dgm:presLayoutVars>
      </dgm:prSet>
      <dgm:spPr/>
    </dgm:pt>
    <dgm:pt modelId="{31CF6A16-2CAA-4B2A-873E-D5C4625BB752}" type="pres">
      <dgm:prSet presAssocID="{A45AE144-D741-43DF-8A0E-6391E65AF3BA}" presName="sibTrans" presStyleCnt="0"/>
      <dgm:spPr/>
    </dgm:pt>
    <dgm:pt modelId="{FA8C6C42-E911-4D16-A495-8E31C974925C}" type="pres">
      <dgm:prSet presAssocID="{19B316E3-1280-43B3-91A6-97D664603447}" presName="node" presStyleLbl="node1" presStyleIdx="7" presStyleCnt="12">
        <dgm:presLayoutVars>
          <dgm:bulletEnabled val="1"/>
        </dgm:presLayoutVars>
      </dgm:prSet>
      <dgm:spPr/>
    </dgm:pt>
    <dgm:pt modelId="{767FF9A5-D86F-47B2-B655-51A93F047893}" type="pres">
      <dgm:prSet presAssocID="{F88C1EBE-36B4-414B-A18E-048BC3416D2C}" presName="sibTrans" presStyleCnt="0"/>
      <dgm:spPr/>
    </dgm:pt>
    <dgm:pt modelId="{56EE6CA2-4034-4784-B64B-689B2E11C845}" type="pres">
      <dgm:prSet presAssocID="{C47F37CA-DDF0-4B6F-BD4A-5B2512966A61}" presName="node" presStyleLbl="node1" presStyleIdx="8" presStyleCnt="12">
        <dgm:presLayoutVars>
          <dgm:bulletEnabled val="1"/>
        </dgm:presLayoutVars>
      </dgm:prSet>
      <dgm:spPr/>
    </dgm:pt>
    <dgm:pt modelId="{80444223-0B48-4401-83F8-042C3FDDEC55}" type="pres">
      <dgm:prSet presAssocID="{3C4AA147-8C06-4D81-ABB9-F19B23AA3A84}" presName="sibTrans" presStyleCnt="0"/>
      <dgm:spPr/>
    </dgm:pt>
    <dgm:pt modelId="{780FE872-B293-4982-ACC7-1E804BFFDC7B}" type="pres">
      <dgm:prSet presAssocID="{8219C98E-01E9-4020-8DB0-7D3316688928}" presName="node" presStyleLbl="node1" presStyleIdx="9" presStyleCnt="12">
        <dgm:presLayoutVars>
          <dgm:bulletEnabled val="1"/>
        </dgm:presLayoutVars>
      </dgm:prSet>
      <dgm:spPr/>
    </dgm:pt>
    <dgm:pt modelId="{680EF92E-3741-418C-9257-62248795F713}" type="pres">
      <dgm:prSet presAssocID="{852537DE-BE43-45A6-806B-82B01D9E4A94}" presName="sibTrans" presStyleCnt="0"/>
      <dgm:spPr/>
    </dgm:pt>
    <dgm:pt modelId="{B5EE5437-0E35-4AF9-A523-DA9BD6CC3C3B}" type="pres">
      <dgm:prSet presAssocID="{CEA9B797-6174-40F5-B54C-813EB644C31F}" presName="node" presStyleLbl="node1" presStyleIdx="10" presStyleCnt="12">
        <dgm:presLayoutVars>
          <dgm:bulletEnabled val="1"/>
        </dgm:presLayoutVars>
      </dgm:prSet>
      <dgm:spPr/>
    </dgm:pt>
    <dgm:pt modelId="{C5813696-7ABD-4FD3-B64B-025549B33429}" type="pres">
      <dgm:prSet presAssocID="{6DAE93C0-BD6F-4416-81F1-6E6B5661F8B5}" presName="sibTrans" presStyleCnt="0"/>
      <dgm:spPr/>
    </dgm:pt>
    <dgm:pt modelId="{E383A81C-BCDA-4BF3-90E2-7324C96AEEAC}" type="pres">
      <dgm:prSet presAssocID="{99F2A35E-3655-434A-8474-9F061F81DD43}" presName="node" presStyleLbl="node1" presStyleIdx="11" presStyleCnt="12">
        <dgm:presLayoutVars>
          <dgm:bulletEnabled val="1"/>
        </dgm:presLayoutVars>
      </dgm:prSet>
      <dgm:spPr/>
    </dgm:pt>
  </dgm:ptLst>
  <dgm:cxnLst>
    <dgm:cxn modelId="{2F076E04-443C-4273-9DF5-5EA326961B7C}" type="presOf" srcId="{99F2A35E-3655-434A-8474-9F061F81DD43}" destId="{E383A81C-BCDA-4BF3-90E2-7324C96AEEAC}" srcOrd="0" destOrd="0" presId="urn:microsoft.com/office/officeart/2005/8/layout/default"/>
    <dgm:cxn modelId="{62C15A0F-75D7-42DC-B315-06F4E0342693}" type="presOf" srcId="{DABB2FE8-51A4-4D54-8B7D-B250807A0088}" destId="{5508A5E1-4741-43EE-814D-5791EB28A387}" srcOrd="0" destOrd="0" presId="urn:microsoft.com/office/officeart/2005/8/layout/default"/>
    <dgm:cxn modelId="{7DC15415-3382-48ED-9EB5-8053A25FD155}" type="presOf" srcId="{CEA9B797-6174-40F5-B54C-813EB644C31F}" destId="{B5EE5437-0E35-4AF9-A523-DA9BD6CC3C3B}" srcOrd="0" destOrd="0" presId="urn:microsoft.com/office/officeart/2005/8/layout/default"/>
    <dgm:cxn modelId="{04580C20-D8D8-4FC5-8A45-893394BBF31C}" type="presOf" srcId="{8752299A-DA71-4848-A5E1-5E3C5AD6788B}" destId="{60DE0417-0A06-43DD-97B5-CFE4EFCE6A03}" srcOrd="0" destOrd="0" presId="urn:microsoft.com/office/officeart/2005/8/layout/default"/>
    <dgm:cxn modelId="{AB6A7A62-65E9-437D-A78D-2B68B41EB5F1}" srcId="{6318B4AD-651F-4E37-A924-CE00C6D98AB7}" destId="{F7347013-3B0B-4F0D-ACE9-ABD1915C1532}" srcOrd="6" destOrd="0" parTransId="{CC353CCE-CBA7-44F1-9AC7-7D45295E058C}" sibTransId="{A45AE144-D741-43DF-8A0E-6391E65AF3BA}"/>
    <dgm:cxn modelId="{A7F1A763-F317-47E2-A5F0-9BC1222131ED}" srcId="{6318B4AD-651F-4E37-A924-CE00C6D98AB7}" destId="{8219C98E-01E9-4020-8DB0-7D3316688928}" srcOrd="9" destOrd="0" parTransId="{FF8E5B14-C19D-4B22-9F85-89BF5A681ABE}" sibTransId="{852537DE-BE43-45A6-806B-82B01D9E4A94}"/>
    <dgm:cxn modelId="{A931A347-C650-4C46-B813-C9E847C2C94D}" srcId="{6318B4AD-651F-4E37-A924-CE00C6D98AB7}" destId="{99F2A35E-3655-434A-8474-9F061F81DD43}" srcOrd="11" destOrd="0" parTransId="{DA269644-C351-4AB7-987C-D6AD0D0BE88F}" sibTransId="{95FAD7C8-7703-4BC4-8914-46B1B638E9BE}"/>
    <dgm:cxn modelId="{8C108D4B-17F1-4F3D-8E35-B66C0137DFC9}" type="presOf" srcId="{6318B4AD-651F-4E37-A924-CE00C6D98AB7}" destId="{54F51464-DBD9-43F0-A659-3FD9793C2235}" srcOrd="0" destOrd="0" presId="urn:microsoft.com/office/officeart/2005/8/layout/default"/>
    <dgm:cxn modelId="{15256F52-0778-4160-A1A2-9C71D58B872F}" srcId="{6318B4AD-651F-4E37-A924-CE00C6D98AB7}" destId="{6F697394-DA5C-43D9-BF7E-62AC3BEDF625}" srcOrd="4" destOrd="0" parTransId="{473281AF-2500-4A6D-BFE0-BD02EF41D318}" sibTransId="{31835A10-D90E-4059-B99E-83E6A332B5AC}"/>
    <dgm:cxn modelId="{2908C05A-C17C-4425-9FF3-C9048AF29F8E}" type="presOf" srcId="{CCFCA110-68C9-4B35-B4B4-39FFB578A1AB}" destId="{56629290-F4A2-43DC-AA53-9A9514AFD955}" srcOrd="0" destOrd="0" presId="urn:microsoft.com/office/officeart/2005/8/layout/default"/>
    <dgm:cxn modelId="{90B5D08D-BB27-4999-A6B6-010112812482}" srcId="{6318B4AD-651F-4E37-A924-CE00C6D98AB7}" destId="{8752299A-DA71-4848-A5E1-5E3C5AD6788B}" srcOrd="5" destOrd="0" parTransId="{AEDF358C-827C-4DE0-AC3A-12E7B39921B0}" sibTransId="{458596BD-5AD2-43ED-BDBF-FCBB22884C9D}"/>
    <dgm:cxn modelId="{79A9248E-9159-4734-B7B3-5A7AFD2AE40B}" type="presOf" srcId="{098FE36B-328D-4E5C-A2C2-974F5BAD0126}" destId="{92080DDA-0726-405B-A821-F526814A817C}" srcOrd="0" destOrd="0" presId="urn:microsoft.com/office/officeart/2005/8/layout/default"/>
    <dgm:cxn modelId="{AFBF1092-8DD5-42C7-9849-9F76E7DB00F2}" srcId="{6318B4AD-651F-4E37-A924-CE00C6D98AB7}" destId="{CCFCA110-68C9-4B35-B4B4-39FFB578A1AB}" srcOrd="0" destOrd="0" parTransId="{82C77D9A-0D7C-460E-845E-66C3511F1CCA}" sibTransId="{20D49786-1263-4B62-94F8-6C276C8310D0}"/>
    <dgm:cxn modelId="{5F13A297-4734-4402-8313-461BF0F59D47}" srcId="{6318B4AD-651F-4E37-A924-CE00C6D98AB7}" destId="{C47F37CA-DDF0-4B6F-BD4A-5B2512966A61}" srcOrd="8" destOrd="0" parTransId="{E6463791-5E62-40FB-8B63-DD0EDD8ED727}" sibTransId="{3C4AA147-8C06-4D81-ABB9-F19B23AA3A84}"/>
    <dgm:cxn modelId="{D309CAA4-A666-4A81-88F8-94AEFC4F5CD0}" srcId="{6318B4AD-651F-4E37-A924-CE00C6D98AB7}" destId="{CEA9B797-6174-40F5-B54C-813EB644C31F}" srcOrd="10" destOrd="0" parTransId="{C2136337-9E75-4303-A92B-F6EAC317CEC2}" sibTransId="{6DAE93C0-BD6F-4416-81F1-6E6B5661F8B5}"/>
    <dgm:cxn modelId="{00D7B9A6-536A-4F52-9864-ADBB4E9DB73E}" srcId="{6318B4AD-651F-4E37-A924-CE00C6D98AB7}" destId="{19B316E3-1280-43B3-91A6-97D664603447}" srcOrd="7" destOrd="0" parTransId="{692DE9BF-2460-43D3-A528-7A29C25E151F}" sibTransId="{F88C1EBE-36B4-414B-A18E-048BC3416D2C}"/>
    <dgm:cxn modelId="{E0D577B2-5AD1-4C30-BE5A-65808505DDF1}" type="presOf" srcId="{F7347013-3B0B-4F0D-ACE9-ABD1915C1532}" destId="{527D7C32-0AEE-483B-890D-50B6996023B1}" srcOrd="0" destOrd="0" presId="urn:microsoft.com/office/officeart/2005/8/layout/default"/>
    <dgm:cxn modelId="{E7C95DC6-A575-4D78-81AD-9CA35E8B597E}" type="presOf" srcId="{09E5B58A-560A-452E-A636-8DE1A390F868}" destId="{1E41BB82-67E0-433B-B6FD-3755FD149457}" srcOrd="0" destOrd="0" presId="urn:microsoft.com/office/officeart/2005/8/layout/default"/>
    <dgm:cxn modelId="{0A13B6C7-7804-4172-BE35-1B3E4880CEC4}" srcId="{6318B4AD-651F-4E37-A924-CE00C6D98AB7}" destId="{09E5B58A-560A-452E-A636-8DE1A390F868}" srcOrd="1" destOrd="0" parTransId="{60C134DC-E79C-4E2C-B7A4-E57A926D9148}" sibTransId="{87AD5896-F6CD-428C-904A-BE0D9E5A5F67}"/>
    <dgm:cxn modelId="{A26EF9DC-9C2C-4D16-978E-36E72B9720D7}" srcId="{6318B4AD-651F-4E37-A924-CE00C6D98AB7}" destId="{098FE36B-328D-4E5C-A2C2-974F5BAD0126}" srcOrd="2" destOrd="0" parTransId="{9B18270E-E34B-4978-A5D7-37502997D3CD}" sibTransId="{EDD5A5BA-331A-4A92-BCE2-798F9C2943ED}"/>
    <dgm:cxn modelId="{4DF93DDE-C07A-40AF-BD01-030319390BDB}" type="presOf" srcId="{8219C98E-01E9-4020-8DB0-7D3316688928}" destId="{780FE872-B293-4982-ACC7-1E804BFFDC7B}" srcOrd="0" destOrd="0" presId="urn:microsoft.com/office/officeart/2005/8/layout/default"/>
    <dgm:cxn modelId="{63450EE1-2323-4D35-A602-51B0AD09268D}" type="presOf" srcId="{19B316E3-1280-43B3-91A6-97D664603447}" destId="{FA8C6C42-E911-4D16-A495-8E31C974925C}" srcOrd="0" destOrd="0" presId="urn:microsoft.com/office/officeart/2005/8/layout/default"/>
    <dgm:cxn modelId="{0F316CF7-B8B5-4255-86C0-246CFAE31A0D}" type="presOf" srcId="{C47F37CA-DDF0-4B6F-BD4A-5B2512966A61}" destId="{56EE6CA2-4034-4784-B64B-689B2E11C845}" srcOrd="0" destOrd="0" presId="urn:microsoft.com/office/officeart/2005/8/layout/default"/>
    <dgm:cxn modelId="{78FC10F9-F29F-4A8D-AF4B-9BA9228CC847}" type="presOf" srcId="{6F697394-DA5C-43D9-BF7E-62AC3BEDF625}" destId="{50F5F486-98B7-4C18-8F57-C271CC7B4C2A}" srcOrd="0" destOrd="0" presId="urn:microsoft.com/office/officeart/2005/8/layout/default"/>
    <dgm:cxn modelId="{DF01F5FC-1775-4BAC-9342-F2D8CC3DD6AA}" srcId="{6318B4AD-651F-4E37-A924-CE00C6D98AB7}" destId="{DABB2FE8-51A4-4D54-8B7D-B250807A0088}" srcOrd="3" destOrd="0" parTransId="{309C8F2E-828F-42CA-B6C0-20C99E6471AD}" sibTransId="{AF5E9EC2-D0CC-443A-873E-B625AFEBD9C9}"/>
    <dgm:cxn modelId="{9FC897FA-5246-4D5F-9AE5-E9C09148F6A8}" type="presParOf" srcId="{54F51464-DBD9-43F0-A659-3FD9793C2235}" destId="{56629290-F4A2-43DC-AA53-9A9514AFD955}" srcOrd="0" destOrd="0" presId="urn:microsoft.com/office/officeart/2005/8/layout/default"/>
    <dgm:cxn modelId="{A42BFCA4-C580-48D0-B625-04349A2C750B}" type="presParOf" srcId="{54F51464-DBD9-43F0-A659-3FD9793C2235}" destId="{9A2046FA-1353-4450-84B9-AA62CACAEBA1}" srcOrd="1" destOrd="0" presId="urn:microsoft.com/office/officeart/2005/8/layout/default"/>
    <dgm:cxn modelId="{3860F3F3-2030-425D-AB80-D5127DEDC7DB}" type="presParOf" srcId="{54F51464-DBD9-43F0-A659-3FD9793C2235}" destId="{1E41BB82-67E0-433B-B6FD-3755FD149457}" srcOrd="2" destOrd="0" presId="urn:microsoft.com/office/officeart/2005/8/layout/default"/>
    <dgm:cxn modelId="{2CA15819-8374-4F3F-8B7B-8FA376AA9758}" type="presParOf" srcId="{54F51464-DBD9-43F0-A659-3FD9793C2235}" destId="{3ED8D3C7-9C89-4246-9F7E-002002328D33}" srcOrd="3" destOrd="0" presId="urn:microsoft.com/office/officeart/2005/8/layout/default"/>
    <dgm:cxn modelId="{76B6AF03-D392-4002-95DF-349408449D47}" type="presParOf" srcId="{54F51464-DBD9-43F0-A659-3FD9793C2235}" destId="{92080DDA-0726-405B-A821-F526814A817C}" srcOrd="4" destOrd="0" presId="urn:microsoft.com/office/officeart/2005/8/layout/default"/>
    <dgm:cxn modelId="{51B09DDA-A993-4FF1-92FB-95149BE5FC61}" type="presParOf" srcId="{54F51464-DBD9-43F0-A659-3FD9793C2235}" destId="{C1BC9FAD-577E-4F7B-9674-1242AE207565}" srcOrd="5" destOrd="0" presId="urn:microsoft.com/office/officeart/2005/8/layout/default"/>
    <dgm:cxn modelId="{293A8230-30EF-4796-8874-FADE70E0D702}" type="presParOf" srcId="{54F51464-DBD9-43F0-A659-3FD9793C2235}" destId="{5508A5E1-4741-43EE-814D-5791EB28A387}" srcOrd="6" destOrd="0" presId="urn:microsoft.com/office/officeart/2005/8/layout/default"/>
    <dgm:cxn modelId="{FACC337C-1436-4073-9A3A-39D2A9BC6D77}" type="presParOf" srcId="{54F51464-DBD9-43F0-A659-3FD9793C2235}" destId="{CFB08CFD-D4C5-4C10-8D70-466C5F69B6A3}" srcOrd="7" destOrd="0" presId="urn:microsoft.com/office/officeart/2005/8/layout/default"/>
    <dgm:cxn modelId="{6812F99E-D167-4E43-B564-7A053B17040B}" type="presParOf" srcId="{54F51464-DBD9-43F0-A659-3FD9793C2235}" destId="{50F5F486-98B7-4C18-8F57-C271CC7B4C2A}" srcOrd="8" destOrd="0" presId="urn:microsoft.com/office/officeart/2005/8/layout/default"/>
    <dgm:cxn modelId="{72662E4E-7568-4862-BC8D-A5D933436856}" type="presParOf" srcId="{54F51464-DBD9-43F0-A659-3FD9793C2235}" destId="{CB04B79D-C7BE-46DE-9E63-11B71777DAB8}" srcOrd="9" destOrd="0" presId="urn:microsoft.com/office/officeart/2005/8/layout/default"/>
    <dgm:cxn modelId="{B59892F0-F4F5-409B-A615-42008C7E90F2}" type="presParOf" srcId="{54F51464-DBD9-43F0-A659-3FD9793C2235}" destId="{60DE0417-0A06-43DD-97B5-CFE4EFCE6A03}" srcOrd="10" destOrd="0" presId="urn:microsoft.com/office/officeart/2005/8/layout/default"/>
    <dgm:cxn modelId="{5EBA1492-E4E5-4F99-8BD5-687D836ACDA7}" type="presParOf" srcId="{54F51464-DBD9-43F0-A659-3FD9793C2235}" destId="{F23DAF23-5FC9-483E-A95F-4AFE18B865AB}" srcOrd="11" destOrd="0" presId="urn:microsoft.com/office/officeart/2005/8/layout/default"/>
    <dgm:cxn modelId="{381C9CCE-0D54-4936-B171-A5ABB71BE1DC}" type="presParOf" srcId="{54F51464-DBD9-43F0-A659-3FD9793C2235}" destId="{527D7C32-0AEE-483B-890D-50B6996023B1}" srcOrd="12" destOrd="0" presId="urn:microsoft.com/office/officeart/2005/8/layout/default"/>
    <dgm:cxn modelId="{B31DA40A-38AF-41E0-9355-6C410CFB21C1}" type="presParOf" srcId="{54F51464-DBD9-43F0-A659-3FD9793C2235}" destId="{31CF6A16-2CAA-4B2A-873E-D5C4625BB752}" srcOrd="13" destOrd="0" presId="urn:microsoft.com/office/officeart/2005/8/layout/default"/>
    <dgm:cxn modelId="{56B0B2A8-2E41-4B33-AFAC-674162195039}" type="presParOf" srcId="{54F51464-DBD9-43F0-A659-3FD9793C2235}" destId="{FA8C6C42-E911-4D16-A495-8E31C974925C}" srcOrd="14" destOrd="0" presId="urn:microsoft.com/office/officeart/2005/8/layout/default"/>
    <dgm:cxn modelId="{289672CE-1F78-47FE-AA5C-78C14569C000}" type="presParOf" srcId="{54F51464-DBD9-43F0-A659-3FD9793C2235}" destId="{767FF9A5-D86F-47B2-B655-51A93F047893}" srcOrd="15" destOrd="0" presId="urn:microsoft.com/office/officeart/2005/8/layout/default"/>
    <dgm:cxn modelId="{C169614A-BE9F-4443-A3AA-39FDA0C7F510}" type="presParOf" srcId="{54F51464-DBD9-43F0-A659-3FD9793C2235}" destId="{56EE6CA2-4034-4784-B64B-689B2E11C845}" srcOrd="16" destOrd="0" presId="urn:microsoft.com/office/officeart/2005/8/layout/default"/>
    <dgm:cxn modelId="{FC198FA5-547C-414A-95CD-679A646BA5ED}" type="presParOf" srcId="{54F51464-DBD9-43F0-A659-3FD9793C2235}" destId="{80444223-0B48-4401-83F8-042C3FDDEC55}" srcOrd="17" destOrd="0" presId="urn:microsoft.com/office/officeart/2005/8/layout/default"/>
    <dgm:cxn modelId="{0F35E165-AF97-4ED3-AFDF-905634F1134F}" type="presParOf" srcId="{54F51464-DBD9-43F0-A659-3FD9793C2235}" destId="{780FE872-B293-4982-ACC7-1E804BFFDC7B}" srcOrd="18" destOrd="0" presId="urn:microsoft.com/office/officeart/2005/8/layout/default"/>
    <dgm:cxn modelId="{0E780D9B-BDA3-4609-9E0F-42E28599FAAB}" type="presParOf" srcId="{54F51464-DBD9-43F0-A659-3FD9793C2235}" destId="{680EF92E-3741-418C-9257-62248795F713}" srcOrd="19" destOrd="0" presId="urn:microsoft.com/office/officeart/2005/8/layout/default"/>
    <dgm:cxn modelId="{A9B6DBB5-511E-4074-9B45-7ED94383D400}" type="presParOf" srcId="{54F51464-DBD9-43F0-A659-3FD9793C2235}" destId="{B5EE5437-0E35-4AF9-A523-DA9BD6CC3C3B}" srcOrd="20" destOrd="0" presId="urn:microsoft.com/office/officeart/2005/8/layout/default"/>
    <dgm:cxn modelId="{AD7FD7AD-1AD0-498F-A47C-DE7F3CC36A37}" type="presParOf" srcId="{54F51464-DBD9-43F0-A659-3FD9793C2235}" destId="{C5813696-7ABD-4FD3-B64B-025549B33429}" srcOrd="21" destOrd="0" presId="urn:microsoft.com/office/officeart/2005/8/layout/default"/>
    <dgm:cxn modelId="{46EC555E-0039-41EB-9EA0-954BE00E3561}" type="presParOf" srcId="{54F51464-DBD9-43F0-A659-3FD9793C2235}" destId="{E383A81C-BCDA-4BF3-90E2-7324C96AEEAC}"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A760C3-771B-49C4-B81A-B07F18398D93}">
      <dsp:nvSpPr>
        <dsp:cNvPr id="0" name=""/>
        <dsp:cNvSpPr/>
      </dsp:nvSpPr>
      <dsp:spPr>
        <a:xfrm rot="5400000">
          <a:off x="281763" y="1700776"/>
          <a:ext cx="848477" cy="1411847"/>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75E227-3201-4170-AA96-3D608D65026E}">
      <dsp:nvSpPr>
        <dsp:cNvPr id="0" name=""/>
        <dsp:cNvSpPr/>
      </dsp:nvSpPr>
      <dsp:spPr>
        <a:xfrm>
          <a:off x="140131" y="2122614"/>
          <a:ext cx="1274623" cy="1117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Forming</a:t>
          </a:r>
          <a:endParaRPr lang="en-IN" sz="1800" kern="1200" dirty="0">
            <a:latin typeface="Signika" panose="020B0604020202020204" charset="0"/>
          </a:endParaRPr>
        </a:p>
      </dsp:txBody>
      <dsp:txXfrm>
        <a:off x="140131" y="2122614"/>
        <a:ext cx="1274623" cy="1117282"/>
      </dsp:txXfrm>
    </dsp:sp>
    <dsp:sp modelId="{7F57C63A-6F8E-4C58-9B5D-C3AD8760DDA8}">
      <dsp:nvSpPr>
        <dsp:cNvPr id="0" name=""/>
        <dsp:cNvSpPr/>
      </dsp:nvSpPr>
      <dsp:spPr>
        <a:xfrm>
          <a:off x="1174260" y="1596834"/>
          <a:ext cx="240495" cy="24049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1CDE7F-7729-4C00-9930-30925D913EDE}">
      <dsp:nvSpPr>
        <dsp:cNvPr id="0" name=""/>
        <dsp:cNvSpPr/>
      </dsp:nvSpPr>
      <dsp:spPr>
        <a:xfrm rot="5400000">
          <a:off x="1842152" y="1314656"/>
          <a:ext cx="848477" cy="1411847"/>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777C88-E7B5-4534-812C-DCD0EF30F1E1}">
      <dsp:nvSpPr>
        <dsp:cNvPr id="0" name=""/>
        <dsp:cNvSpPr/>
      </dsp:nvSpPr>
      <dsp:spPr>
        <a:xfrm>
          <a:off x="1700520" y="1736495"/>
          <a:ext cx="1274623" cy="1117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Storming</a:t>
          </a:r>
          <a:endParaRPr lang="en-IN" sz="1800" kern="1200" dirty="0">
            <a:latin typeface="Signika" panose="020B0604020202020204" charset="0"/>
          </a:endParaRPr>
        </a:p>
      </dsp:txBody>
      <dsp:txXfrm>
        <a:off x="1700520" y="1736495"/>
        <a:ext cx="1274623" cy="1117282"/>
      </dsp:txXfrm>
    </dsp:sp>
    <dsp:sp modelId="{1C822EA8-0E27-45C0-B736-456BB06A8ABA}">
      <dsp:nvSpPr>
        <dsp:cNvPr id="0" name=""/>
        <dsp:cNvSpPr/>
      </dsp:nvSpPr>
      <dsp:spPr>
        <a:xfrm>
          <a:off x="2734649" y="1210715"/>
          <a:ext cx="240495" cy="24049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4A48E0-94E5-4063-9A88-89CBEF8C43BC}">
      <dsp:nvSpPr>
        <dsp:cNvPr id="0" name=""/>
        <dsp:cNvSpPr/>
      </dsp:nvSpPr>
      <dsp:spPr>
        <a:xfrm rot="5400000">
          <a:off x="3402540" y="928537"/>
          <a:ext cx="848477" cy="1411847"/>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9CACE8-8AD1-4756-A346-A4F41A06C255}">
      <dsp:nvSpPr>
        <dsp:cNvPr id="0" name=""/>
        <dsp:cNvSpPr/>
      </dsp:nvSpPr>
      <dsp:spPr>
        <a:xfrm>
          <a:off x="3260908" y="1350375"/>
          <a:ext cx="1274623" cy="1117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Norming</a:t>
          </a:r>
          <a:endParaRPr lang="en-IN" sz="1800" kern="1200" dirty="0">
            <a:latin typeface="Signika" panose="020B0604020202020204" charset="0"/>
          </a:endParaRPr>
        </a:p>
      </dsp:txBody>
      <dsp:txXfrm>
        <a:off x="3260908" y="1350375"/>
        <a:ext cx="1274623" cy="1117282"/>
      </dsp:txXfrm>
    </dsp:sp>
    <dsp:sp modelId="{70596F71-A897-4C9A-ABB3-186D9226159B}">
      <dsp:nvSpPr>
        <dsp:cNvPr id="0" name=""/>
        <dsp:cNvSpPr/>
      </dsp:nvSpPr>
      <dsp:spPr>
        <a:xfrm>
          <a:off x="4295037" y="824595"/>
          <a:ext cx="240495" cy="24049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6CB6A9-F057-48ED-BB38-C7821E89E3E3}">
      <dsp:nvSpPr>
        <dsp:cNvPr id="0" name=""/>
        <dsp:cNvSpPr/>
      </dsp:nvSpPr>
      <dsp:spPr>
        <a:xfrm rot="5400000">
          <a:off x="4962929" y="542417"/>
          <a:ext cx="848477" cy="1411847"/>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C7DA6A-D91E-4D36-B2A8-95C214C941C5}">
      <dsp:nvSpPr>
        <dsp:cNvPr id="0" name=""/>
        <dsp:cNvSpPr/>
      </dsp:nvSpPr>
      <dsp:spPr>
        <a:xfrm>
          <a:off x="4821297" y="964255"/>
          <a:ext cx="1274623" cy="1117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Performing</a:t>
          </a:r>
          <a:endParaRPr lang="en-IN" sz="1800" kern="1200" dirty="0">
            <a:latin typeface="Signika" panose="020B0604020202020204" charset="0"/>
          </a:endParaRPr>
        </a:p>
      </dsp:txBody>
      <dsp:txXfrm>
        <a:off x="4821297" y="964255"/>
        <a:ext cx="1274623" cy="11172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EFF2C-FD9C-48DA-809D-D9E73409132D}">
      <dsp:nvSpPr>
        <dsp:cNvPr id="0" name=""/>
        <dsp:cNvSpPr/>
      </dsp:nvSpPr>
      <dsp:spPr>
        <a:xfrm rot="5400000">
          <a:off x="4880126" y="-2096481"/>
          <a:ext cx="509594" cy="4832869"/>
        </a:xfrm>
        <a:prstGeom prst="round2SameRect">
          <a:avLst/>
        </a:prstGeom>
        <a:solidFill>
          <a:schemeClr val="tx2">
            <a:alpha val="90000"/>
          </a:schemeClr>
        </a:solidFill>
        <a:ln w="12700" cap="flat" cmpd="sng" algn="ctr">
          <a:solidFill>
            <a:schemeClr val="accent1">
              <a:lumMod val="50000"/>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IN" sz="1600" kern="1200" dirty="0">
              <a:solidFill>
                <a:schemeClr val="bg1"/>
              </a:solidFill>
              <a:latin typeface="Signika" panose="020B0604020202020204" charset="0"/>
            </a:rPr>
            <a:t>Open, transparent, frequent.</a:t>
          </a:r>
        </a:p>
      </dsp:txBody>
      <dsp:txXfrm rot="-5400000">
        <a:off x="2718489" y="90032"/>
        <a:ext cx="4807993" cy="459842"/>
      </dsp:txXfrm>
    </dsp:sp>
    <dsp:sp modelId="{114779EF-5FE6-48ED-9DF1-C02B84491945}">
      <dsp:nvSpPr>
        <dsp:cNvPr id="0" name=""/>
        <dsp:cNvSpPr/>
      </dsp:nvSpPr>
      <dsp:spPr>
        <a:xfrm>
          <a:off x="0" y="1456"/>
          <a:ext cx="2718489" cy="636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Effective Communication</a:t>
          </a:r>
          <a:endParaRPr lang="en-IN" sz="1800" b="1" kern="1200" dirty="0">
            <a:latin typeface="Signika" panose="020B0604020202020204" charset="0"/>
          </a:endParaRPr>
        </a:p>
      </dsp:txBody>
      <dsp:txXfrm>
        <a:off x="31095" y="32551"/>
        <a:ext cx="2656299" cy="574803"/>
      </dsp:txXfrm>
    </dsp:sp>
    <dsp:sp modelId="{D2AF75F4-4370-407D-B3F8-DE8A72182186}">
      <dsp:nvSpPr>
        <dsp:cNvPr id="0" name=""/>
        <dsp:cNvSpPr/>
      </dsp:nvSpPr>
      <dsp:spPr>
        <a:xfrm rot="5400000">
          <a:off x="4880126" y="-1427637"/>
          <a:ext cx="509594" cy="4832869"/>
        </a:xfrm>
        <a:prstGeom prst="round2SameRect">
          <a:avLst/>
        </a:prstGeom>
        <a:solidFill>
          <a:schemeClr val="tx2">
            <a:alpha val="90000"/>
          </a:schemeClr>
        </a:solidFill>
        <a:ln w="12700" cap="flat" cmpd="sng" algn="ctr">
          <a:solidFill>
            <a:schemeClr val="accent1">
              <a:lumMod val="50000"/>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a:solidFill>
                <a:schemeClr val="bg1"/>
              </a:solidFill>
              <a:latin typeface="Signika" panose="020B0604020202020204" charset="0"/>
            </a:rPr>
            <a:t>Shared </a:t>
          </a:r>
          <a:r>
            <a:rPr lang="en-US" sz="1600" kern="1200" dirty="0">
              <a:solidFill>
                <a:schemeClr val="bg1"/>
              </a:solidFill>
              <a:latin typeface="Signika" panose="020B0604020202020204" charset="0"/>
            </a:rPr>
            <a:t>goals, aligned contributions.</a:t>
          </a:r>
          <a:endParaRPr lang="en-IN" sz="1600" kern="1200" dirty="0">
            <a:solidFill>
              <a:schemeClr val="bg1"/>
            </a:solidFill>
            <a:latin typeface="Signika" panose="020B0604020202020204" charset="0"/>
          </a:endParaRPr>
        </a:p>
      </dsp:txBody>
      <dsp:txXfrm rot="-5400000">
        <a:off x="2718489" y="758876"/>
        <a:ext cx="4807993" cy="459842"/>
      </dsp:txXfrm>
    </dsp:sp>
    <dsp:sp modelId="{F27FCE04-78CC-4442-96DB-7BE4402BBFC5}">
      <dsp:nvSpPr>
        <dsp:cNvPr id="0" name=""/>
        <dsp:cNvSpPr/>
      </dsp:nvSpPr>
      <dsp:spPr>
        <a:xfrm>
          <a:off x="0" y="670300"/>
          <a:ext cx="2718489" cy="636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Clear sense of purpose</a:t>
          </a:r>
          <a:endParaRPr lang="en-IN" sz="1800" b="1" kern="1200" dirty="0">
            <a:latin typeface="Signika" panose="020B0604020202020204" charset="0"/>
          </a:endParaRPr>
        </a:p>
      </dsp:txBody>
      <dsp:txXfrm>
        <a:off x="31095" y="701395"/>
        <a:ext cx="2656299" cy="574803"/>
      </dsp:txXfrm>
    </dsp:sp>
    <dsp:sp modelId="{2C12A565-978C-461A-91CC-C3EDBC73F8B0}">
      <dsp:nvSpPr>
        <dsp:cNvPr id="0" name=""/>
        <dsp:cNvSpPr/>
      </dsp:nvSpPr>
      <dsp:spPr>
        <a:xfrm rot="5400000">
          <a:off x="4880126" y="-758794"/>
          <a:ext cx="509594" cy="4832869"/>
        </a:xfrm>
        <a:prstGeom prst="round2SameRect">
          <a:avLst/>
        </a:prstGeom>
        <a:solidFill>
          <a:schemeClr val="tx2">
            <a:alpha val="90000"/>
          </a:schemeClr>
        </a:solidFill>
        <a:ln w="12700" cap="flat" cmpd="sng" algn="ctr">
          <a:solidFill>
            <a:schemeClr val="accent1">
              <a:lumMod val="50000"/>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a:solidFill>
                <a:schemeClr val="bg1"/>
              </a:solidFill>
              <a:latin typeface="Signika" panose="020B0604020202020204" charset="0"/>
            </a:rPr>
            <a:t>Valuing </a:t>
          </a:r>
          <a:r>
            <a:rPr lang="en-US" sz="1600" kern="1200" dirty="0">
              <a:solidFill>
                <a:schemeClr val="bg1"/>
              </a:solidFill>
              <a:latin typeface="Signika" panose="020B0604020202020204" charset="0"/>
            </a:rPr>
            <a:t>diversity, fostering collaboration.</a:t>
          </a:r>
          <a:endParaRPr lang="en-IN" sz="1600" kern="1200" dirty="0">
            <a:solidFill>
              <a:schemeClr val="bg1"/>
            </a:solidFill>
            <a:latin typeface="Signika" panose="020B0604020202020204" charset="0"/>
          </a:endParaRPr>
        </a:p>
      </dsp:txBody>
      <dsp:txXfrm rot="-5400000">
        <a:off x="2718489" y="1427719"/>
        <a:ext cx="4807993" cy="459842"/>
      </dsp:txXfrm>
    </dsp:sp>
    <dsp:sp modelId="{1D7BFA84-26BB-4F5F-920A-3D43A3FBD8CB}">
      <dsp:nvSpPr>
        <dsp:cNvPr id="0" name=""/>
        <dsp:cNvSpPr/>
      </dsp:nvSpPr>
      <dsp:spPr>
        <a:xfrm>
          <a:off x="0" y="1339143"/>
          <a:ext cx="2718489" cy="636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Mutual respect and trust</a:t>
          </a:r>
          <a:endParaRPr lang="en-IN" sz="1800" b="1" kern="1200" dirty="0">
            <a:latin typeface="Signika" panose="020B0604020202020204" charset="0"/>
          </a:endParaRPr>
        </a:p>
      </dsp:txBody>
      <dsp:txXfrm>
        <a:off x="31095" y="1370238"/>
        <a:ext cx="2656299" cy="574803"/>
      </dsp:txXfrm>
    </dsp:sp>
    <dsp:sp modelId="{7D04DB24-F5CE-4332-8B7B-BE31268E3235}">
      <dsp:nvSpPr>
        <dsp:cNvPr id="0" name=""/>
        <dsp:cNvSpPr/>
      </dsp:nvSpPr>
      <dsp:spPr>
        <a:xfrm rot="5400000">
          <a:off x="4880126" y="-89951"/>
          <a:ext cx="509594" cy="4832869"/>
        </a:xfrm>
        <a:prstGeom prst="round2SameRect">
          <a:avLst/>
        </a:prstGeom>
        <a:solidFill>
          <a:schemeClr val="tx2">
            <a:alpha val="90000"/>
          </a:schemeClr>
        </a:solidFill>
        <a:ln w="12700" cap="flat" cmpd="sng" algn="ctr">
          <a:solidFill>
            <a:schemeClr val="accent1">
              <a:lumMod val="50000"/>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solidFill>
                <a:schemeClr val="bg1"/>
              </a:solidFill>
              <a:latin typeface="Signika" panose="020B0604020202020204" charset="0"/>
            </a:rPr>
            <a:t> Embracing change, learning from setbacks.</a:t>
          </a:r>
          <a:endParaRPr lang="en-IN" sz="1600" kern="1200" dirty="0">
            <a:solidFill>
              <a:schemeClr val="bg1"/>
            </a:solidFill>
            <a:latin typeface="Signika" panose="020B0604020202020204" charset="0"/>
          </a:endParaRPr>
        </a:p>
      </dsp:txBody>
      <dsp:txXfrm rot="-5400000">
        <a:off x="2718489" y="2096562"/>
        <a:ext cx="4807993" cy="459842"/>
      </dsp:txXfrm>
    </dsp:sp>
    <dsp:sp modelId="{81EB7371-DB92-4084-9243-E4F9502748FE}">
      <dsp:nvSpPr>
        <dsp:cNvPr id="0" name=""/>
        <dsp:cNvSpPr/>
      </dsp:nvSpPr>
      <dsp:spPr>
        <a:xfrm>
          <a:off x="0" y="2007987"/>
          <a:ext cx="2718489" cy="636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Adaptability and resilience</a:t>
          </a:r>
          <a:endParaRPr lang="en-IN" sz="1800" b="1" kern="1200" dirty="0">
            <a:latin typeface="Signika" panose="020B0604020202020204" charset="0"/>
          </a:endParaRPr>
        </a:p>
      </dsp:txBody>
      <dsp:txXfrm>
        <a:off x="31095" y="2039082"/>
        <a:ext cx="2656299" cy="574803"/>
      </dsp:txXfrm>
    </dsp:sp>
    <dsp:sp modelId="{DCC3E8F6-71F2-44FB-8213-4675222712CD}">
      <dsp:nvSpPr>
        <dsp:cNvPr id="0" name=""/>
        <dsp:cNvSpPr/>
      </dsp:nvSpPr>
      <dsp:spPr>
        <a:xfrm rot="5400000">
          <a:off x="4880126" y="578892"/>
          <a:ext cx="509594" cy="4832869"/>
        </a:xfrm>
        <a:prstGeom prst="round2SameRect">
          <a:avLst/>
        </a:prstGeom>
        <a:solidFill>
          <a:schemeClr val="tx2">
            <a:alpha val="90000"/>
          </a:schemeClr>
        </a:solidFill>
        <a:ln w="12700" cap="flat" cmpd="sng" algn="ctr">
          <a:solidFill>
            <a:schemeClr val="accent1">
              <a:lumMod val="50000"/>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a:solidFill>
                <a:schemeClr val="bg1"/>
              </a:solidFill>
              <a:latin typeface="Signika" panose="020B0604020202020204" charset="0"/>
            </a:rPr>
            <a:t>Achieving </a:t>
          </a:r>
          <a:r>
            <a:rPr lang="en-US" sz="1600" kern="1200" dirty="0">
              <a:solidFill>
                <a:schemeClr val="bg1"/>
              </a:solidFill>
              <a:latin typeface="Signika" panose="020B0604020202020204" charset="0"/>
            </a:rPr>
            <a:t>objectives, thriving in challenges.</a:t>
          </a:r>
          <a:endParaRPr lang="en-IN" sz="1600" kern="1200" dirty="0">
            <a:solidFill>
              <a:schemeClr val="bg1"/>
            </a:solidFill>
            <a:latin typeface="Signika" panose="020B0604020202020204" charset="0"/>
          </a:endParaRPr>
        </a:p>
      </dsp:txBody>
      <dsp:txXfrm rot="-5400000">
        <a:off x="2718489" y="2765405"/>
        <a:ext cx="4807993" cy="459842"/>
      </dsp:txXfrm>
    </dsp:sp>
    <dsp:sp modelId="{766ECB8D-F223-4A84-9782-46985BC201E7}">
      <dsp:nvSpPr>
        <dsp:cNvPr id="0" name=""/>
        <dsp:cNvSpPr/>
      </dsp:nvSpPr>
      <dsp:spPr>
        <a:xfrm>
          <a:off x="0" y="2676830"/>
          <a:ext cx="2718489" cy="636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Thriving in dynamic environments</a:t>
          </a:r>
          <a:endParaRPr lang="en-IN" sz="1800" b="1" kern="1200" dirty="0">
            <a:latin typeface="Signika" panose="020B0604020202020204" charset="0"/>
          </a:endParaRPr>
        </a:p>
      </dsp:txBody>
      <dsp:txXfrm>
        <a:off x="31095" y="2707925"/>
        <a:ext cx="2656299" cy="5748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E22F5C-5EA2-449D-BB63-2650766EA82D}">
      <dsp:nvSpPr>
        <dsp:cNvPr id="0" name=""/>
        <dsp:cNvSpPr/>
      </dsp:nvSpPr>
      <dsp:spPr>
        <a:xfrm>
          <a:off x="-3886646" y="-596820"/>
          <a:ext cx="4632131" cy="4632131"/>
        </a:xfrm>
        <a:prstGeom prst="blockArc">
          <a:avLst>
            <a:gd name="adj1" fmla="val 18900000"/>
            <a:gd name="adj2" fmla="val 2700000"/>
            <a:gd name="adj3" fmla="val 466"/>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A4EAC7-72A2-4563-B4D2-CB547FEBE820}">
      <dsp:nvSpPr>
        <dsp:cNvPr id="0" name=""/>
        <dsp:cNvSpPr/>
      </dsp:nvSpPr>
      <dsp:spPr>
        <a:xfrm>
          <a:off x="241806" y="156313"/>
          <a:ext cx="6993672"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ea typeface="Open Sans"/>
              <a:cs typeface="Open Sans"/>
              <a:sym typeface="Open Sans"/>
            </a:rPr>
            <a:t>Enhances team efficiency and productivity.</a:t>
          </a:r>
          <a:endParaRPr lang="en-IN" sz="1400" kern="1200" dirty="0"/>
        </a:p>
      </dsp:txBody>
      <dsp:txXfrm>
        <a:off x="241806" y="156313"/>
        <a:ext cx="6993672" cy="312490"/>
      </dsp:txXfrm>
    </dsp:sp>
    <dsp:sp modelId="{0EEA9CC6-A2B3-4D64-BA4E-C8F28B85BDFA}">
      <dsp:nvSpPr>
        <dsp:cNvPr id="0" name=""/>
        <dsp:cNvSpPr/>
      </dsp:nvSpPr>
      <dsp:spPr>
        <a:xfrm>
          <a:off x="46500" y="117252"/>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921ED69-D31B-42AF-AEB4-58E7835240A4}">
      <dsp:nvSpPr>
        <dsp:cNvPr id="0" name=""/>
        <dsp:cNvSpPr/>
      </dsp:nvSpPr>
      <dsp:spPr>
        <a:xfrm>
          <a:off x="524794" y="625323"/>
          <a:ext cx="6710684"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Each member understands their responsibilities and contribution to team goals.</a:t>
          </a:r>
          <a:endParaRPr lang="en-US" sz="1400" kern="1200" dirty="0">
            <a:latin typeface="Signika" panose="020B0604020202020204" charset="0"/>
            <a:ea typeface="Open Sans"/>
            <a:cs typeface="Open Sans"/>
            <a:sym typeface="Open Sans"/>
          </a:endParaRPr>
        </a:p>
      </dsp:txBody>
      <dsp:txXfrm>
        <a:off x="524794" y="625323"/>
        <a:ext cx="6710684" cy="312490"/>
      </dsp:txXfrm>
    </dsp:sp>
    <dsp:sp modelId="{F3CAC03D-03B5-4BDA-BF68-A9FF755ADC7D}">
      <dsp:nvSpPr>
        <dsp:cNvPr id="0" name=""/>
        <dsp:cNvSpPr/>
      </dsp:nvSpPr>
      <dsp:spPr>
        <a:xfrm>
          <a:off x="329488" y="586262"/>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2F8F88-A8CA-4957-A240-E9CBE267706D}">
      <dsp:nvSpPr>
        <dsp:cNvPr id="0" name=""/>
        <dsp:cNvSpPr/>
      </dsp:nvSpPr>
      <dsp:spPr>
        <a:xfrm>
          <a:off x="679870" y="1093990"/>
          <a:ext cx="6555608"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Reduces confusion, redundancy, and promotes accountability.</a:t>
          </a:r>
          <a:endParaRPr lang="en-US" sz="1400" kern="1200" dirty="0">
            <a:latin typeface="Signika" panose="020B0604020202020204" charset="0"/>
            <a:ea typeface="Open Sans"/>
            <a:cs typeface="Open Sans"/>
            <a:sym typeface="Open Sans"/>
          </a:endParaRPr>
        </a:p>
      </dsp:txBody>
      <dsp:txXfrm>
        <a:off x="679870" y="1093990"/>
        <a:ext cx="6555608" cy="312490"/>
      </dsp:txXfrm>
    </dsp:sp>
    <dsp:sp modelId="{3A28A169-679B-4727-876C-994F920B7D66}">
      <dsp:nvSpPr>
        <dsp:cNvPr id="0" name=""/>
        <dsp:cNvSpPr/>
      </dsp:nvSpPr>
      <dsp:spPr>
        <a:xfrm>
          <a:off x="484564" y="1054929"/>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6821BA-2CC8-48D1-A23D-67A967D3628F}">
      <dsp:nvSpPr>
        <dsp:cNvPr id="0" name=""/>
        <dsp:cNvSpPr/>
      </dsp:nvSpPr>
      <dsp:spPr>
        <a:xfrm>
          <a:off x="729384" y="1563000"/>
          <a:ext cx="6506093"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Eliminates role ambiguity, preventing conflicts and inefficiencies.</a:t>
          </a:r>
          <a:endParaRPr lang="en-US" sz="1400" kern="1200" dirty="0">
            <a:latin typeface="Signika" panose="020B0604020202020204" charset="0"/>
            <a:ea typeface="Open Sans"/>
            <a:cs typeface="Open Sans"/>
            <a:sym typeface="Open Sans"/>
          </a:endParaRPr>
        </a:p>
      </dsp:txBody>
      <dsp:txXfrm>
        <a:off x="729384" y="1563000"/>
        <a:ext cx="6506093" cy="312490"/>
      </dsp:txXfrm>
    </dsp:sp>
    <dsp:sp modelId="{F6221A2D-43F1-4711-A518-4A47B35A2C81}">
      <dsp:nvSpPr>
        <dsp:cNvPr id="0" name=""/>
        <dsp:cNvSpPr/>
      </dsp:nvSpPr>
      <dsp:spPr>
        <a:xfrm>
          <a:off x="534078" y="1523939"/>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1F62A1-781C-43D0-9EA6-5886BFC09229}">
      <dsp:nvSpPr>
        <dsp:cNvPr id="0" name=""/>
        <dsp:cNvSpPr/>
      </dsp:nvSpPr>
      <dsp:spPr>
        <a:xfrm>
          <a:off x="679870" y="2032010"/>
          <a:ext cx="6555608"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ea typeface="Open Sans"/>
              <a:cs typeface="Open Sans"/>
              <a:sym typeface="Open Sans"/>
            </a:rPr>
            <a:t>Empowers members to focus on tasks aligned with their expertise.</a:t>
          </a:r>
        </a:p>
      </dsp:txBody>
      <dsp:txXfrm>
        <a:off x="679870" y="2032010"/>
        <a:ext cx="6555608" cy="312490"/>
      </dsp:txXfrm>
    </dsp:sp>
    <dsp:sp modelId="{656D590F-094B-4D8D-8391-009C751A4A97}">
      <dsp:nvSpPr>
        <dsp:cNvPr id="0" name=""/>
        <dsp:cNvSpPr/>
      </dsp:nvSpPr>
      <dsp:spPr>
        <a:xfrm>
          <a:off x="484564" y="1992949"/>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2ACD1B-7C17-40A0-90C9-4ABE44084527}">
      <dsp:nvSpPr>
        <dsp:cNvPr id="0" name=""/>
        <dsp:cNvSpPr/>
      </dsp:nvSpPr>
      <dsp:spPr>
        <a:xfrm>
          <a:off x="524794" y="2500676"/>
          <a:ext cx="6710684"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ea typeface="Open Sans"/>
              <a:cs typeface="Open Sans"/>
              <a:sym typeface="Open Sans"/>
            </a:rPr>
            <a:t>Optimizes team performance by leveraging individual skills effectively.</a:t>
          </a:r>
        </a:p>
      </dsp:txBody>
      <dsp:txXfrm>
        <a:off x="524794" y="2500676"/>
        <a:ext cx="6710684" cy="312490"/>
      </dsp:txXfrm>
    </dsp:sp>
    <dsp:sp modelId="{3CC2C586-94C5-4ED5-A07A-47BA9BEFC8F9}">
      <dsp:nvSpPr>
        <dsp:cNvPr id="0" name=""/>
        <dsp:cNvSpPr/>
      </dsp:nvSpPr>
      <dsp:spPr>
        <a:xfrm>
          <a:off x="329488" y="2461615"/>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78E156-DF28-4632-AC6E-514F9F6DD0E0}">
      <dsp:nvSpPr>
        <dsp:cNvPr id="0" name=""/>
        <dsp:cNvSpPr/>
      </dsp:nvSpPr>
      <dsp:spPr>
        <a:xfrm>
          <a:off x="241806" y="2969687"/>
          <a:ext cx="6993672" cy="312490"/>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039" tIns="35560" rIns="35560" bIns="35560" numCol="1" spcCol="1270" anchor="ctr" anchorCtr="0">
          <a:noAutofit/>
        </a:bodyPr>
        <a:lstStyle/>
        <a:p>
          <a:pPr marL="0" lvl="0" indent="0" algn="l" defTabSz="622300">
            <a:lnSpc>
              <a:spcPct val="90000"/>
            </a:lnSpc>
            <a:spcBef>
              <a:spcPct val="0"/>
            </a:spcBef>
            <a:spcAft>
              <a:spcPct val="35000"/>
            </a:spcAft>
            <a:buSzPts val="1500"/>
            <a:buFont typeface="Arial" panose="020B0604020202020204" pitchFamily="34" charset="0"/>
            <a:buNone/>
          </a:pPr>
          <a:r>
            <a:rPr lang="en-US" sz="1400" kern="1200" dirty="0">
              <a:latin typeface="Signika" panose="020B0604020202020204" charset="0"/>
              <a:ea typeface="Open Sans"/>
              <a:cs typeface="Open Sans"/>
              <a:sym typeface="Open Sans"/>
            </a:rPr>
            <a:t>Makes delegation and task distribution easier.</a:t>
          </a:r>
        </a:p>
      </dsp:txBody>
      <dsp:txXfrm>
        <a:off x="241806" y="2969687"/>
        <a:ext cx="6993672" cy="312490"/>
      </dsp:txXfrm>
    </dsp:sp>
    <dsp:sp modelId="{76BD7526-B31A-4658-852A-9449DFBEECD7}">
      <dsp:nvSpPr>
        <dsp:cNvPr id="0" name=""/>
        <dsp:cNvSpPr/>
      </dsp:nvSpPr>
      <dsp:spPr>
        <a:xfrm>
          <a:off x="46500" y="2930625"/>
          <a:ext cx="390612" cy="39061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E22F5C-5EA2-449D-BB63-2650766EA82D}">
      <dsp:nvSpPr>
        <dsp:cNvPr id="0" name=""/>
        <dsp:cNvSpPr/>
      </dsp:nvSpPr>
      <dsp:spPr>
        <a:xfrm>
          <a:off x="-3794978" y="-582884"/>
          <a:ext cx="4523236" cy="4523236"/>
        </a:xfrm>
        <a:prstGeom prst="blockArc">
          <a:avLst>
            <a:gd name="adj1" fmla="val 18900000"/>
            <a:gd name="adj2" fmla="val 2700000"/>
            <a:gd name="adj3" fmla="val 478"/>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A4EAC7-72A2-4563-B4D2-CB547FEBE820}">
      <dsp:nvSpPr>
        <dsp:cNvPr id="0" name=""/>
        <dsp:cNvSpPr/>
      </dsp:nvSpPr>
      <dsp:spPr>
        <a:xfrm>
          <a:off x="272581" y="176804"/>
          <a:ext cx="6964177"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Assigning tasks based on strengths ensures effective contribution to team objectives.</a:t>
          </a:r>
          <a:endParaRPr lang="en-IN" sz="1400" kern="1200" dirty="0"/>
        </a:p>
      </dsp:txBody>
      <dsp:txXfrm>
        <a:off x="272581" y="176804"/>
        <a:ext cx="6964177" cy="353474"/>
      </dsp:txXfrm>
    </dsp:sp>
    <dsp:sp modelId="{0EEA9CC6-A2B3-4D64-BA4E-C8F28B85BDFA}">
      <dsp:nvSpPr>
        <dsp:cNvPr id="0" name=""/>
        <dsp:cNvSpPr/>
      </dsp:nvSpPr>
      <dsp:spPr>
        <a:xfrm>
          <a:off x="51660" y="132619"/>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9645B2-4850-4B2B-A92A-B724D97F6459}">
      <dsp:nvSpPr>
        <dsp:cNvPr id="0" name=""/>
        <dsp:cNvSpPr/>
      </dsp:nvSpPr>
      <dsp:spPr>
        <a:xfrm>
          <a:off x="563338" y="706948"/>
          <a:ext cx="6673421"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Boosts team morale by recognizing individual contributions.</a:t>
          </a:r>
          <a:endParaRPr lang="en-US" sz="1400" kern="1200" dirty="0">
            <a:latin typeface="Signika" panose="020B0604020202020204" charset="0"/>
            <a:ea typeface="Open Sans"/>
            <a:cs typeface="Open Sans"/>
            <a:sym typeface="Open Sans"/>
          </a:endParaRPr>
        </a:p>
      </dsp:txBody>
      <dsp:txXfrm>
        <a:off x="563338" y="706948"/>
        <a:ext cx="6673421" cy="353474"/>
      </dsp:txXfrm>
    </dsp:sp>
    <dsp:sp modelId="{DD749F6F-CF05-4D05-A4F7-1494DD22D611}">
      <dsp:nvSpPr>
        <dsp:cNvPr id="0" name=""/>
        <dsp:cNvSpPr/>
      </dsp:nvSpPr>
      <dsp:spPr>
        <a:xfrm>
          <a:off x="342416" y="662764"/>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04C8F0-2CE3-4172-85D8-283AFF58C222}">
      <dsp:nvSpPr>
        <dsp:cNvPr id="0" name=""/>
        <dsp:cNvSpPr/>
      </dsp:nvSpPr>
      <dsp:spPr>
        <a:xfrm>
          <a:off x="696294" y="1237092"/>
          <a:ext cx="6540465"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Understanding roles encourages skill development and growth.</a:t>
          </a:r>
          <a:endParaRPr lang="en-US" sz="1400" kern="1200" dirty="0">
            <a:latin typeface="Signika" panose="020B0604020202020204" charset="0"/>
            <a:ea typeface="Open Sans"/>
            <a:cs typeface="Open Sans"/>
            <a:sym typeface="Open Sans"/>
          </a:endParaRPr>
        </a:p>
      </dsp:txBody>
      <dsp:txXfrm>
        <a:off x="696294" y="1237092"/>
        <a:ext cx="6540465" cy="353474"/>
      </dsp:txXfrm>
    </dsp:sp>
    <dsp:sp modelId="{91586C1F-BA1B-458D-960C-DD9F9C0C30D4}">
      <dsp:nvSpPr>
        <dsp:cNvPr id="0" name=""/>
        <dsp:cNvSpPr/>
      </dsp:nvSpPr>
      <dsp:spPr>
        <a:xfrm>
          <a:off x="475372" y="1192908"/>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80A6CB-40AE-41C1-B37C-9CE5EBA2F1EA}">
      <dsp:nvSpPr>
        <dsp:cNvPr id="0" name=""/>
        <dsp:cNvSpPr/>
      </dsp:nvSpPr>
      <dsp:spPr>
        <a:xfrm>
          <a:off x="696294" y="1766901"/>
          <a:ext cx="6540465"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Streamlines operations, reduces conflicts, and enhances performance.</a:t>
          </a:r>
          <a:endParaRPr lang="en-US" sz="1400" kern="1200" dirty="0">
            <a:latin typeface="Signika" panose="020B0604020202020204" charset="0"/>
            <a:ea typeface="Open Sans"/>
            <a:cs typeface="Open Sans"/>
            <a:sym typeface="Open Sans"/>
          </a:endParaRPr>
        </a:p>
      </dsp:txBody>
      <dsp:txXfrm>
        <a:off x="696294" y="1766901"/>
        <a:ext cx="6540465" cy="353474"/>
      </dsp:txXfrm>
    </dsp:sp>
    <dsp:sp modelId="{DDCD6AE0-A409-4268-873A-FF6DD187DC66}">
      <dsp:nvSpPr>
        <dsp:cNvPr id="0" name=""/>
        <dsp:cNvSpPr/>
      </dsp:nvSpPr>
      <dsp:spPr>
        <a:xfrm>
          <a:off x="475372" y="1722716"/>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AC3419-B92D-4F0B-839E-415D0EBA3F41}">
      <dsp:nvSpPr>
        <dsp:cNvPr id="0" name=""/>
        <dsp:cNvSpPr/>
      </dsp:nvSpPr>
      <dsp:spPr>
        <a:xfrm>
          <a:off x="563338" y="2297045"/>
          <a:ext cx="6673421"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Each member knowing their role creates a well-functioning team.</a:t>
          </a:r>
          <a:endParaRPr lang="en-US" sz="1400" kern="1200" dirty="0">
            <a:latin typeface="Signika" panose="020B0604020202020204" charset="0"/>
            <a:ea typeface="Open Sans"/>
            <a:cs typeface="Open Sans"/>
            <a:sym typeface="Open Sans"/>
          </a:endParaRPr>
        </a:p>
      </dsp:txBody>
      <dsp:txXfrm>
        <a:off x="563338" y="2297045"/>
        <a:ext cx="6673421" cy="353474"/>
      </dsp:txXfrm>
    </dsp:sp>
    <dsp:sp modelId="{A5653A26-6F7F-44E1-8A2B-DA18912C1ACA}">
      <dsp:nvSpPr>
        <dsp:cNvPr id="0" name=""/>
        <dsp:cNvSpPr/>
      </dsp:nvSpPr>
      <dsp:spPr>
        <a:xfrm>
          <a:off x="342416" y="2252861"/>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8B69BE-BC15-441E-B18B-49561EF127D0}">
      <dsp:nvSpPr>
        <dsp:cNvPr id="0" name=""/>
        <dsp:cNvSpPr/>
      </dsp:nvSpPr>
      <dsp:spPr>
        <a:xfrm>
          <a:off x="272581" y="2827189"/>
          <a:ext cx="6964177" cy="353474"/>
        </a:xfrm>
        <a:prstGeom prst="rect">
          <a:avLst/>
        </a:prstGeom>
        <a:solidFill>
          <a:schemeClr val="bg1">
            <a:lumMod val="95000"/>
          </a:schemeClr>
        </a:solidFill>
        <a:ln w="12700" cap="flat" cmpd="sng" algn="ctr">
          <a:solidFill>
            <a:schemeClr val="accent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0570"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ea typeface="Open Sans"/>
              <a:cs typeface="Open Sans"/>
              <a:sym typeface="Open Sans"/>
            </a:rPr>
            <a:t>Effective role clarity is about how roles contribute to the team's success.</a:t>
          </a:r>
          <a:endParaRPr lang="en-US" sz="1400" kern="1200" dirty="0">
            <a:latin typeface="Signika" panose="020B0604020202020204" charset="0"/>
            <a:ea typeface="Open Sans"/>
            <a:cs typeface="Open Sans"/>
            <a:sym typeface="Open Sans"/>
          </a:endParaRPr>
        </a:p>
      </dsp:txBody>
      <dsp:txXfrm>
        <a:off x="272581" y="2827189"/>
        <a:ext cx="6964177" cy="353474"/>
      </dsp:txXfrm>
    </dsp:sp>
    <dsp:sp modelId="{6295A58F-FB20-4097-BEC3-7F85F8B09FAB}">
      <dsp:nvSpPr>
        <dsp:cNvPr id="0" name=""/>
        <dsp:cNvSpPr/>
      </dsp:nvSpPr>
      <dsp:spPr>
        <a:xfrm>
          <a:off x="51660" y="2783005"/>
          <a:ext cx="441842" cy="441842"/>
        </a:xfrm>
        <a:prstGeom prst="ellipse">
          <a:avLst/>
        </a:prstGeom>
        <a:solidFill>
          <a:schemeClr val="lt1">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629290-F4A2-43DC-AA53-9A9514AFD955}">
      <dsp:nvSpPr>
        <dsp:cNvPr id="0" name=""/>
        <dsp:cNvSpPr/>
      </dsp:nvSpPr>
      <dsp:spPr>
        <a:xfrm>
          <a:off x="453536" y="601"/>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Time</a:t>
          </a:r>
          <a:endParaRPr lang="en-IN" sz="1600" kern="1200" dirty="0">
            <a:latin typeface="Signika" panose="020B0604020202020204" charset="0"/>
          </a:endParaRPr>
        </a:p>
      </dsp:txBody>
      <dsp:txXfrm>
        <a:off x="453536" y="601"/>
        <a:ext cx="1586216" cy="951729"/>
      </dsp:txXfrm>
    </dsp:sp>
    <dsp:sp modelId="{E3526791-19DD-4DF8-B6AC-07C7615D3D20}">
      <dsp:nvSpPr>
        <dsp:cNvPr id="0" name=""/>
        <dsp:cNvSpPr/>
      </dsp:nvSpPr>
      <dsp:spPr>
        <a:xfrm>
          <a:off x="2198374" y="601"/>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Information Sharing</a:t>
          </a:r>
          <a:endParaRPr lang="en-IN" sz="1600" kern="1200" dirty="0">
            <a:latin typeface="Signika" panose="020B0604020202020204" charset="0"/>
          </a:endParaRPr>
        </a:p>
      </dsp:txBody>
      <dsp:txXfrm>
        <a:off x="2198374" y="601"/>
        <a:ext cx="1586216" cy="951729"/>
      </dsp:txXfrm>
    </dsp:sp>
    <dsp:sp modelId="{5D06F475-C2DC-4D08-9FE4-9246E99332EF}">
      <dsp:nvSpPr>
        <dsp:cNvPr id="0" name=""/>
        <dsp:cNvSpPr/>
      </dsp:nvSpPr>
      <dsp:spPr>
        <a:xfrm>
          <a:off x="3943212" y="601"/>
          <a:ext cx="1658103"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Misinterpretation of cues</a:t>
          </a:r>
          <a:endParaRPr lang="en-IN" sz="1600" kern="1200" dirty="0">
            <a:latin typeface="Signika" panose="020B0604020202020204" charset="0"/>
          </a:endParaRPr>
        </a:p>
      </dsp:txBody>
      <dsp:txXfrm>
        <a:off x="3943212" y="601"/>
        <a:ext cx="1658103" cy="951729"/>
      </dsp:txXfrm>
    </dsp:sp>
    <dsp:sp modelId="{6A7F82B7-383B-4CBC-8BBA-102EB6BAB2B6}">
      <dsp:nvSpPr>
        <dsp:cNvPr id="0" name=""/>
        <dsp:cNvSpPr/>
      </dsp:nvSpPr>
      <dsp:spPr>
        <a:xfrm>
          <a:off x="5759937" y="601"/>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Inconsistency in team membership</a:t>
          </a:r>
          <a:endParaRPr lang="en-IN" sz="1600" kern="1200" dirty="0">
            <a:latin typeface="Signika" panose="020B0604020202020204" charset="0"/>
          </a:endParaRPr>
        </a:p>
      </dsp:txBody>
      <dsp:txXfrm>
        <a:off x="5759937" y="601"/>
        <a:ext cx="1586216" cy="951729"/>
      </dsp:txXfrm>
    </dsp:sp>
    <dsp:sp modelId="{F70F370F-1001-42BB-95C6-471B7966D7A1}">
      <dsp:nvSpPr>
        <dsp:cNvPr id="0" name=""/>
        <dsp:cNvSpPr/>
      </dsp:nvSpPr>
      <dsp:spPr>
        <a:xfrm>
          <a:off x="489480" y="1110953"/>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Varying communication styles</a:t>
          </a:r>
          <a:endParaRPr lang="en-IN" sz="1600" kern="1200" dirty="0">
            <a:latin typeface="Signika" panose="020B0604020202020204" charset="0"/>
          </a:endParaRPr>
        </a:p>
      </dsp:txBody>
      <dsp:txXfrm>
        <a:off x="489480" y="1110953"/>
        <a:ext cx="1586216" cy="951729"/>
      </dsp:txXfrm>
    </dsp:sp>
    <dsp:sp modelId="{C5EB2883-C074-46D3-99D5-57461B87FF45}">
      <dsp:nvSpPr>
        <dsp:cNvPr id="0" name=""/>
        <dsp:cNvSpPr/>
      </dsp:nvSpPr>
      <dsp:spPr>
        <a:xfrm>
          <a:off x="2234317" y="1110953"/>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Conventional thinking</a:t>
          </a:r>
          <a:endParaRPr lang="en-IN" sz="1600" kern="1200" dirty="0">
            <a:latin typeface="Signika" panose="020B0604020202020204" charset="0"/>
          </a:endParaRPr>
        </a:p>
      </dsp:txBody>
      <dsp:txXfrm>
        <a:off x="2234317" y="1110953"/>
        <a:ext cx="1586216" cy="951729"/>
      </dsp:txXfrm>
    </dsp:sp>
    <dsp:sp modelId="{DC3D9CDB-8A92-4FBE-8769-FBB346838220}">
      <dsp:nvSpPr>
        <dsp:cNvPr id="0" name=""/>
        <dsp:cNvSpPr/>
      </dsp:nvSpPr>
      <dsp:spPr>
        <a:xfrm>
          <a:off x="3979155" y="1110953"/>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role clarity</a:t>
          </a:r>
          <a:endParaRPr lang="en-IN" sz="1600" kern="1200" dirty="0">
            <a:latin typeface="Signika" panose="020B0604020202020204" charset="0"/>
          </a:endParaRPr>
        </a:p>
      </dsp:txBody>
      <dsp:txXfrm>
        <a:off x="3979155" y="1110953"/>
        <a:ext cx="1586216" cy="951729"/>
      </dsp:txXfrm>
    </dsp:sp>
    <dsp:sp modelId="{6D954EF3-0E52-4721-8871-4DCF09C3F927}">
      <dsp:nvSpPr>
        <dsp:cNvPr id="0" name=""/>
        <dsp:cNvSpPr/>
      </dsp:nvSpPr>
      <dsp:spPr>
        <a:xfrm>
          <a:off x="5723993" y="1110953"/>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co-ordination &amp; follow-up</a:t>
          </a:r>
          <a:endParaRPr lang="en-IN" sz="1600" kern="1200" dirty="0">
            <a:latin typeface="Signika" panose="020B0604020202020204" charset="0"/>
          </a:endParaRPr>
        </a:p>
      </dsp:txBody>
      <dsp:txXfrm>
        <a:off x="5723993" y="1110953"/>
        <a:ext cx="1586216" cy="951729"/>
      </dsp:txXfrm>
    </dsp:sp>
    <dsp:sp modelId="{71AB9E68-9D63-458C-8F07-85C79574135F}">
      <dsp:nvSpPr>
        <dsp:cNvPr id="0" name=""/>
        <dsp:cNvSpPr/>
      </dsp:nvSpPr>
      <dsp:spPr>
        <a:xfrm>
          <a:off x="489480" y="2221304"/>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Workload</a:t>
          </a:r>
          <a:endParaRPr lang="en-IN" sz="1600" kern="1200" dirty="0">
            <a:latin typeface="Signika" panose="020B0604020202020204" charset="0"/>
          </a:endParaRPr>
        </a:p>
      </dsp:txBody>
      <dsp:txXfrm>
        <a:off x="489480" y="2221304"/>
        <a:ext cx="1586216" cy="951729"/>
      </dsp:txXfrm>
    </dsp:sp>
    <dsp:sp modelId="{683EAC74-AAFF-4DDF-A7EE-04ED53EE00EA}">
      <dsp:nvSpPr>
        <dsp:cNvPr id="0" name=""/>
        <dsp:cNvSpPr/>
      </dsp:nvSpPr>
      <dsp:spPr>
        <a:xfrm>
          <a:off x="2234317" y="2221304"/>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Conflict</a:t>
          </a:r>
          <a:endParaRPr lang="en-IN" sz="1600" kern="1200" dirty="0">
            <a:latin typeface="Signika" panose="020B0604020202020204" charset="0"/>
          </a:endParaRPr>
        </a:p>
      </dsp:txBody>
      <dsp:txXfrm>
        <a:off x="2234317" y="2221304"/>
        <a:ext cx="1586216" cy="951729"/>
      </dsp:txXfrm>
    </dsp:sp>
    <dsp:sp modelId="{14203954-9CE0-495D-B316-16B1CCEDD11D}">
      <dsp:nvSpPr>
        <dsp:cNvPr id="0" name=""/>
        <dsp:cNvSpPr/>
      </dsp:nvSpPr>
      <dsp:spPr>
        <a:xfrm>
          <a:off x="3979155" y="2221304"/>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Hierarchy</a:t>
          </a:r>
          <a:endParaRPr lang="en-IN" sz="1600" kern="1200" dirty="0">
            <a:latin typeface="Signika" panose="020B0604020202020204" charset="0"/>
          </a:endParaRPr>
        </a:p>
      </dsp:txBody>
      <dsp:txXfrm>
        <a:off x="3979155" y="2221304"/>
        <a:ext cx="1586216" cy="951729"/>
      </dsp:txXfrm>
    </dsp:sp>
    <dsp:sp modelId="{BA908AFB-A218-4E27-9203-6A66A014D4CE}">
      <dsp:nvSpPr>
        <dsp:cNvPr id="0" name=""/>
        <dsp:cNvSpPr/>
      </dsp:nvSpPr>
      <dsp:spPr>
        <a:xfrm>
          <a:off x="5723993" y="2221304"/>
          <a:ext cx="1586216" cy="9517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Distractions</a:t>
          </a:r>
          <a:endParaRPr lang="en-IN" sz="1600" kern="1200" dirty="0">
            <a:latin typeface="Signika" panose="020B0604020202020204" charset="0"/>
          </a:endParaRPr>
        </a:p>
      </dsp:txBody>
      <dsp:txXfrm>
        <a:off x="5723993" y="2221304"/>
        <a:ext cx="1586216" cy="9517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629290-F4A2-43DC-AA53-9A9514AFD955}">
      <dsp:nvSpPr>
        <dsp:cNvPr id="0" name=""/>
        <dsp:cNvSpPr/>
      </dsp:nvSpPr>
      <dsp:spPr>
        <a:xfrm>
          <a:off x="374350" y="1136"/>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Visionary Guidance</a:t>
          </a:r>
          <a:endParaRPr lang="en-IN" sz="1600" kern="1200" dirty="0">
            <a:latin typeface="Signika" panose="020B0604020202020204" charset="0"/>
          </a:endParaRPr>
        </a:p>
      </dsp:txBody>
      <dsp:txXfrm>
        <a:off x="374350" y="1136"/>
        <a:ext cx="1579894" cy="947936"/>
      </dsp:txXfrm>
    </dsp:sp>
    <dsp:sp modelId="{1E41BB82-67E0-433B-B6FD-3755FD149457}">
      <dsp:nvSpPr>
        <dsp:cNvPr id="0" name=""/>
        <dsp:cNvSpPr/>
      </dsp:nvSpPr>
      <dsp:spPr>
        <a:xfrm>
          <a:off x="2112233" y="1136"/>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Setting Expectations</a:t>
          </a:r>
          <a:endParaRPr lang="en-IN" sz="1600" kern="1200" dirty="0">
            <a:latin typeface="Signika" panose="020B0604020202020204" charset="0"/>
          </a:endParaRPr>
        </a:p>
      </dsp:txBody>
      <dsp:txXfrm>
        <a:off x="2112233" y="1136"/>
        <a:ext cx="1579894" cy="947936"/>
      </dsp:txXfrm>
    </dsp:sp>
    <dsp:sp modelId="{92080DDA-0726-405B-A821-F526814A817C}">
      <dsp:nvSpPr>
        <dsp:cNvPr id="0" name=""/>
        <dsp:cNvSpPr/>
      </dsp:nvSpPr>
      <dsp:spPr>
        <a:xfrm>
          <a:off x="3850117" y="1136"/>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Effective Communication</a:t>
          </a:r>
          <a:endParaRPr lang="en-IN" sz="1600" kern="1200" dirty="0">
            <a:latin typeface="Signika" panose="020B0604020202020204" charset="0"/>
          </a:endParaRPr>
        </a:p>
      </dsp:txBody>
      <dsp:txXfrm>
        <a:off x="3850117" y="1136"/>
        <a:ext cx="1579894" cy="947936"/>
      </dsp:txXfrm>
    </dsp:sp>
    <dsp:sp modelId="{5508A5E1-4741-43EE-814D-5791EB28A387}">
      <dsp:nvSpPr>
        <dsp:cNvPr id="0" name=""/>
        <dsp:cNvSpPr/>
      </dsp:nvSpPr>
      <dsp:spPr>
        <a:xfrm>
          <a:off x="5588001" y="1136"/>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Building Trust</a:t>
          </a:r>
          <a:endParaRPr lang="en-IN" sz="1600" kern="1200" dirty="0">
            <a:latin typeface="Signika" panose="020B0604020202020204" charset="0"/>
          </a:endParaRPr>
        </a:p>
      </dsp:txBody>
      <dsp:txXfrm>
        <a:off x="5588001" y="1136"/>
        <a:ext cx="1579894" cy="947936"/>
      </dsp:txXfrm>
    </dsp:sp>
    <dsp:sp modelId="{50F5F486-98B7-4C18-8F57-C271CC7B4C2A}">
      <dsp:nvSpPr>
        <dsp:cNvPr id="0" name=""/>
        <dsp:cNvSpPr/>
      </dsp:nvSpPr>
      <dsp:spPr>
        <a:xfrm>
          <a:off x="374350" y="1107062"/>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Conflict Resolution</a:t>
          </a:r>
          <a:endParaRPr lang="en-IN" sz="1600" kern="1200" dirty="0">
            <a:latin typeface="Signika" panose="020B0604020202020204" charset="0"/>
          </a:endParaRPr>
        </a:p>
      </dsp:txBody>
      <dsp:txXfrm>
        <a:off x="374350" y="1107062"/>
        <a:ext cx="1579894" cy="947936"/>
      </dsp:txXfrm>
    </dsp:sp>
    <dsp:sp modelId="{60DE0417-0A06-43DD-97B5-CFE4EFCE6A03}">
      <dsp:nvSpPr>
        <dsp:cNvPr id="0" name=""/>
        <dsp:cNvSpPr/>
      </dsp:nvSpPr>
      <dsp:spPr>
        <a:xfrm>
          <a:off x="2112233" y="1107062"/>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Motivation &amp; Support</a:t>
          </a:r>
          <a:endParaRPr lang="en-IN" sz="1600" kern="1200" dirty="0">
            <a:latin typeface="Signika" panose="020B0604020202020204" charset="0"/>
          </a:endParaRPr>
        </a:p>
      </dsp:txBody>
      <dsp:txXfrm>
        <a:off x="2112233" y="1107062"/>
        <a:ext cx="1579894" cy="947936"/>
      </dsp:txXfrm>
    </dsp:sp>
    <dsp:sp modelId="{527D7C32-0AEE-483B-890D-50B6996023B1}">
      <dsp:nvSpPr>
        <dsp:cNvPr id="0" name=""/>
        <dsp:cNvSpPr/>
      </dsp:nvSpPr>
      <dsp:spPr>
        <a:xfrm>
          <a:off x="3850117" y="1107062"/>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Empowerment</a:t>
          </a:r>
          <a:endParaRPr lang="en-IN" sz="1600" kern="1200" dirty="0">
            <a:latin typeface="Signika" panose="020B0604020202020204" charset="0"/>
          </a:endParaRPr>
        </a:p>
      </dsp:txBody>
      <dsp:txXfrm>
        <a:off x="3850117" y="1107062"/>
        <a:ext cx="1579894" cy="947936"/>
      </dsp:txXfrm>
    </dsp:sp>
    <dsp:sp modelId="{FA8C6C42-E911-4D16-A495-8E31C974925C}">
      <dsp:nvSpPr>
        <dsp:cNvPr id="0" name=""/>
        <dsp:cNvSpPr/>
      </dsp:nvSpPr>
      <dsp:spPr>
        <a:xfrm>
          <a:off x="5588001" y="1107062"/>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Cultural Champion</a:t>
          </a:r>
          <a:endParaRPr lang="en-IN" sz="1600" kern="1200" dirty="0">
            <a:latin typeface="Signika" panose="020B0604020202020204" charset="0"/>
          </a:endParaRPr>
        </a:p>
      </dsp:txBody>
      <dsp:txXfrm>
        <a:off x="5588001" y="1107062"/>
        <a:ext cx="1579894" cy="947936"/>
      </dsp:txXfrm>
    </dsp:sp>
    <dsp:sp modelId="{56EE6CA2-4034-4784-B64B-689B2E11C845}">
      <dsp:nvSpPr>
        <dsp:cNvPr id="0" name=""/>
        <dsp:cNvSpPr/>
      </dsp:nvSpPr>
      <dsp:spPr>
        <a:xfrm>
          <a:off x="374350" y="2212988"/>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Continuous Improvement</a:t>
          </a:r>
          <a:endParaRPr lang="en-IN" sz="1600" kern="1200" dirty="0">
            <a:latin typeface="Signika" panose="020B0604020202020204" charset="0"/>
          </a:endParaRPr>
        </a:p>
      </dsp:txBody>
      <dsp:txXfrm>
        <a:off x="374350" y="2212988"/>
        <a:ext cx="1579894" cy="947936"/>
      </dsp:txXfrm>
    </dsp:sp>
    <dsp:sp modelId="{780FE872-B293-4982-ACC7-1E804BFFDC7B}">
      <dsp:nvSpPr>
        <dsp:cNvPr id="0" name=""/>
        <dsp:cNvSpPr/>
      </dsp:nvSpPr>
      <dsp:spPr>
        <a:xfrm>
          <a:off x="2112233" y="2212988"/>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Team Bonding</a:t>
          </a:r>
          <a:endParaRPr lang="en-IN" sz="1600" kern="1200" dirty="0">
            <a:latin typeface="Signika" panose="020B0604020202020204" charset="0"/>
          </a:endParaRPr>
        </a:p>
      </dsp:txBody>
      <dsp:txXfrm>
        <a:off x="2112233" y="2212988"/>
        <a:ext cx="1579894" cy="947936"/>
      </dsp:txXfrm>
    </dsp:sp>
    <dsp:sp modelId="{B5EE5437-0E35-4AF9-A523-DA9BD6CC3C3B}">
      <dsp:nvSpPr>
        <dsp:cNvPr id="0" name=""/>
        <dsp:cNvSpPr/>
      </dsp:nvSpPr>
      <dsp:spPr>
        <a:xfrm>
          <a:off x="3850117" y="2212988"/>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Monitoring &amp; Feedback</a:t>
          </a:r>
          <a:endParaRPr lang="en-IN" sz="1600" kern="1200" dirty="0">
            <a:latin typeface="Signika" panose="020B0604020202020204" charset="0"/>
          </a:endParaRPr>
        </a:p>
      </dsp:txBody>
      <dsp:txXfrm>
        <a:off x="3850117" y="2212988"/>
        <a:ext cx="1579894" cy="947936"/>
      </dsp:txXfrm>
    </dsp:sp>
    <dsp:sp modelId="{E383A81C-BCDA-4BF3-90E2-7324C96AEEAC}">
      <dsp:nvSpPr>
        <dsp:cNvPr id="0" name=""/>
        <dsp:cNvSpPr/>
      </dsp:nvSpPr>
      <dsp:spPr>
        <a:xfrm>
          <a:off x="5588001" y="2212988"/>
          <a:ext cx="1579894" cy="9479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Adaptability &amp; Resilience</a:t>
          </a:r>
          <a:endParaRPr lang="en-IN" sz="1600" kern="1200" dirty="0">
            <a:latin typeface="Signika" panose="020B0604020202020204" charset="0"/>
          </a:endParaRPr>
        </a:p>
      </dsp:txBody>
      <dsp:txXfrm>
        <a:off x="5588001" y="2212988"/>
        <a:ext cx="1579894" cy="94793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706A3-714D-DF3C-CA1E-16BAE4F7F9B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428614E-F66F-1087-26EE-63A1C76DD3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805C87-EBBF-4876-B9BC-5EA77E5185D9}" type="datetimeFigureOut">
              <a:rPr lang="en-US" smtClean="0"/>
              <a:t>5/16/2025</a:t>
            </a:fld>
            <a:endParaRPr lang="en-US"/>
          </a:p>
        </p:txBody>
      </p:sp>
      <p:sp>
        <p:nvSpPr>
          <p:cNvPr id="4" name="Footer Placeholder 3">
            <a:extLst>
              <a:ext uri="{FF2B5EF4-FFF2-40B4-BE49-F238E27FC236}">
                <a16:creationId xmlns:a16="http://schemas.microsoft.com/office/drawing/2014/main" id="{C41363AA-164E-D244-32BB-5C89A627B9A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C6D19106-6143-7609-17A9-153F5A7E95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78C5CB-1C17-4650-9AC2-55E24E6BD353}" type="slidenum">
              <a:rPr lang="en-US" smtClean="0"/>
              <a:t>‹#›</a:t>
            </a:fld>
            <a:endParaRPr lang="en-US"/>
          </a:p>
        </p:txBody>
      </p:sp>
    </p:spTree>
    <p:extLst>
      <p:ext uri="{BB962C8B-B14F-4D97-AF65-F5344CB8AC3E}">
        <p14:creationId xmlns:p14="http://schemas.microsoft.com/office/powerpoint/2010/main" val="46600268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6A99B4-C9DE-48E6-B59A-3CD2F140BEEA}" type="datetime1">
              <a:rPr lang="en-US" smtClean="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pic>
        <p:nvPicPr>
          <p:cNvPr id="6" name="Picture 5">
            <a:extLst>
              <a:ext uri="{FF2B5EF4-FFF2-40B4-BE49-F238E27FC236}">
                <a16:creationId xmlns:a16="http://schemas.microsoft.com/office/drawing/2014/main" id="{7C0C3FE6-41F1-2597-3660-B0A267376D18}"/>
              </a:ext>
            </a:extLst>
          </p:cNvPr>
          <p:cNvPicPr>
            <a:picLocks noChangeAspect="1"/>
          </p:cNvPicPr>
          <p:nvPr userDrawn="1"/>
        </p:nvPicPr>
        <p:blipFill>
          <a:blip r:embed="rId2"/>
          <a:stretch>
            <a:fillRect/>
          </a:stretch>
        </p:blipFill>
        <p:spPr>
          <a:xfrm>
            <a:off x="8169576" y="-851"/>
            <a:ext cx="974424" cy="791962"/>
          </a:xfrm>
          <a:prstGeom prst="rect">
            <a:avLst/>
          </a:prstGeom>
        </p:spPr>
      </p:pic>
    </p:spTree>
    <p:extLst>
      <p:ext uri="{BB962C8B-B14F-4D97-AF65-F5344CB8AC3E}">
        <p14:creationId xmlns:p14="http://schemas.microsoft.com/office/powerpoint/2010/main" val="1579844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EE2FB11D-8668-3EB7-E0A5-A0430D0556B0}"/>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31781740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98A15B-33D5-4954-9077-EC19181A290F}" type="datetime1">
              <a:rPr lang="en-US" smtClean="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04E50416-D9EA-05B9-E8E8-4E39E3C2A96E}"/>
              </a:ext>
            </a:extLst>
          </p:cNvPr>
          <p:cNvSpPr txBox="1"/>
          <p:nvPr userDrawn="1"/>
        </p:nvSpPr>
        <p:spPr>
          <a:xfrm>
            <a:off x="0" y="0"/>
            <a:ext cx="4572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C27B8D31-9441-5FFD-EE91-89039CB18BEA}"/>
              </a:ext>
            </a:extLst>
          </p:cNvPr>
          <p:cNvPicPr>
            <a:picLocks noChangeAspect="1"/>
          </p:cNvPicPr>
          <p:nvPr userDrawn="1"/>
        </p:nvPicPr>
        <p:blipFill>
          <a:blip r:embed="rId4"/>
          <a:stretch>
            <a:fillRect/>
          </a:stretch>
        </p:blipFill>
        <p:spPr>
          <a:xfrm>
            <a:off x="8169576" y="-851"/>
            <a:ext cx="974424" cy="791962"/>
          </a:xfrm>
          <a:prstGeom prst="rect">
            <a:avLst/>
          </a:prstGeom>
        </p:spPr>
      </p:pic>
      <p:sp>
        <p:nvSpPr>
          <p:cNvPr id="10" name="TextBox 9">
            <a:extLst>
              <a:ext uri="{FF2B5EF4-FFF2-40B4-BE49-F238E27FC236}">
                <a16:creationId xmlns:a16="http://schemas.microsoft.com/office/drawing/2014/main" id="{A6F8A725-1A5F-D1AD-C276-44A4FEB38D18}"/>
              </a:ext>
            </a:extLst>
          </p:cNvPr>
          <p:cNvSpPr txBox="1"/>
          <p:nvPr userDrawn="1"/>
        </p:nvSpPr>
        <p:spPr>
          <a:xfrm>
            <a:off x="7381983" y="4315693"/>
            <a:ext cx="3117448" cy="338554"/>
          </a:xfrm>
          <a:prstGeom prst="rect">
            <a:avLst/>
          </a:prstGeom>
          <a:noFill/>
        </p:spPr>
        <p:txBody>
          <a:bodyPr wrap="square" rtlCol="0">
            <a:spAutoFit/>
          </a:bodyPr>
          <a:lstStyle/>
          <a:p>
            <a:r>
              <a:rPr lang="en-US" sz="1600" dirty="0"/>
              <a:t>Chapter 15 - Day 8</a:t>
            </a:r>
          </a:p>
        </p:txBody>
      </p:sp>
    </p:spTree>
    <p:extLst>
      <p:ext uri="{BB962C8B-B14F-4D97-AF65-F5344CB8AC3E}">
        <p14:creationId xmlns:p14="http://schemas.microsoft.com/office/powerpoint/2010/main" val="2943799357"/>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8035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TEAMWORK </a:t>
            </a:r>
          </a:p>
          <a:p>
            <a:pPr lvl="0" algn="ctr"/>
            <a:r>
              <a:rPr lang="en-US" sz="3300" b="1" dirty="0">
                <a:latin typeface="Signika"/>
                <a:ea typeface="Signika"/>
                <a:cs typeface="Signika"/>
                <a:sym typeface="Signika"/>
              </a:rPr>
              <a:t>&amp; </a:t>
            </a:r>
          </a:p>
          <a:p>
            <a:pPr lvl="0" algn="ctr"/>
            <a:r>
              <a:rPr lang="en-US" sz="3300" b="1" dirty="0">
                <a:latin typeface="Signika"/>
                <a:ea typeface="Signika"/>
                <a:cs typeface="Signika"/>
                <a:sym typeface="Signika"/>
              </a:rPr>
              <a:t>BUILDING SUCCESSFUL TEAMS</a:t>
            </a:r>
          </a:p>
        </p:txBody>
      </p:sp>
      <p:sp>
        <p:nvSpPr>
          <p:cNvPr id="2" name="Footer Placeholder 1">
            <a:extLst>
              <a:ext uri="{FF2B5EF4-FFF2-40B4-BE49-F238E27FC236}">
                <a16:creationId xmlns:a16="http://schemas.microsoft.com/office/drawing/2014/main" id="{949014B2-DC23-991D-F8EC-EEFAAB1EEFD8}"/>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233597" y="576006"/>
            <a:ext cx="7936025"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i="1" u="sng" dirty="0">
                <a:latin typeface="Signika" panose="020B0604020202020204" charset="0"/>
                <a:ea typeface="Open Sans"/>
                <a:cs typeface="Open Sans"/>
                <a:sym typeface="Open Sans"/>
              </a:rPr>
              <a:t>Introduction of the Role-Play:</a:t>
            </a:r>
          </a:p>
          <a:p>
            <a:pPr marL="133350" lvl="0">
              <a:lnSpc>
                <a:spcPct val="115000"/>
              </a:lnSpc>
              <a:buSzPts val="1500"/>
            </a:pPr>
            <a:r>
              <a:rPr lang="en-US" sz="1400" dirty="0">
                <a:latin typeface="Signika" panose="020B0604020202020204" charset="0"/>
                <a:ea typeface="Open Sans"/>
                <a:cs typeface="Open Sans"/>
                <a:sym typeface="Open Sans"/>
              </a:rPr>
              <a:t>• Begin the session by discussing the characteristics of a successful team, emphasizing the importance of effective communication, shared goals, trust, adaptability, and resilience.</a:t>
            </a:r>
          </a:p>
          <a:p>
            <a:pPr marL="133350" lvl="0">
              <a:lnSpc>
                <a:spcPct val="115000"/>
              </a:lnSpc>
              <a:buSzPts val="1500"/>
            </a:pPr>
            <a:r>
              <a:rPr lang="en-US" sz="1400" dirty="0">
                <a:latin typeface="Signika" panose="020B0604020202020204" charset="0"/>
                <a:ea typeface="Open Sans"/>
                <a:cs typeface="Open Sans"/>
                <a:sym typeface="Open Sans"/>
              </a:rPr>
              <a:t>• Explain that participants will engage in a role-play activity to demonstrate these characteristics in action.</a:t>
            </a:r>
          </a:p>
          <a:p>
            <a:pPr marL="133350" lvl="0">
              <a:lnSpc>
                <a:spcPct val="115000"/>
              </a:lnSpc>
              <a:buSzPts val="1500"/>
            </a:pPr>
            <a:r>
              <a:rPr lang="en-US" sz="1400" i="1" u="sng" dirty="0">
                <a:latin typeface="Signika" panose="020B0604020202020204" charset="0"/>
                <a:ea typeface="Open Sans"/>
                <a:cs typeface="Open Sans"/>
                <a:sym typeface="Open Sans"/>
              </a:rPr>
              <a:t>Scenario and Role-Play:</a:t>
            </a:r>
          </a:p>
          <a:p>
            <a:pPr marL="133350" lvl="0">
              <a:lnSpc>
                <a:spcPct val="115000"/>
              </a:lnSpc>
              <a:buSzPts val="1500"/>
            </a:pPr>
            <a:r>
              <a:rPr lang="en-US" sz="1400" dirty="0">
                <a:latin typeface="Signika" panose="020B0604020202020204" charset="0"/>
                <a:ea typeface="Open Sans"/>
                <a:cs typeface="Open Sans"/>
                <a:sym typeface="Open Sans"/>
              </a:rPr>
              <a:t>• Ask the participants to read the scenario given below.</a:t>
            </a:r>
          </a:p>
          <a:p>
            <a:pPr marL="133350" lvl="0">
              <a:lnSpc>
                <a:spcPct val="115000"/>
              </a:lnSpc>
              <a:buSzPts val="1500"/>
            </a:pPr>
            <a:r>
              <a:rPr lang="en-US" sz="1400" dirty="0">
                <a:latin typeface="Signika" panose="020B0604020202020204" charset="0"/>
                <a:ea typeface="Open Sans"/>
                <a:cs typeface="Open Sans"/>
                <a:sym typeface="Open Sans"/>
              </a:rPr>
              <a:t>• Instruct participants to engage in the role-play, and select their assigned roles. Encourage them to act out the roles as authentically as possible.</a:t>
            </a:r>
          </a:p>
          <a:p>
            <a:pPr marL="133350" lvl="0">
              <a:lnSpc>
                <a:spcPct val="115000"/>
              </a:lnSpc>
              <a:buSzPts val="1500"/>
            </a:pPr>
            <a:r>
              <a:rPr lang="en-US" sz="1400" dirty="0">
                <a:latin typeface="Signika" panose="020B0604020202020204" charset="0"/>
                <a:ea typeface="Open Sans"/>
                <a:cs typeface="Open Sans"/>
                <a:sym typeface="Open Sans"/>
              </a:rPr>
              <a:t>• Provide 20 minutes for the role-play, and let participants immerse themselves in their roles.</a:t>
            </a:r>
          </a:p>
          <a:p>
            <a:pPr marL="133350" lvl="0">
              <a:lnSpc>
                <a:spcPct val="115000"/>
              </a:lnSpc>
              <a:buSzPts val="1500"/>
            </a:pPr>
            <a:r>
              <a:rPr lang="en-US" sz="1400" b="1" i="1" u="sng" dirty="0">
                <a:latin typeface="Signika" panose="020B0604020202020204" charset="0"/>
                <a:ea typeface="Open Sans"/>
                <a:cs typeface="Open Sans"/>
                <a:sym typeface="Open Sans"/>
              </a:rPr>
              <a:t>Scenario: “Financial Turnaround Project”</a:t>
            </a:r>
          </a:p>
          <a:p>
            <a:pPr marL="133350" lvl="0">
              <a:lnSpc>
                <a:spcPct val="115000"/>
              </a:lnSpc>
              <a:buSzPts val="1500"/>
            </a:pPr>
            <a:r>
              <a:rPr lang="en-US" sz="1400" b="1" dirty="0">
                <a:latin typeface="Signika" panose="020B0604020202020204" charset="0"/>
                <a:ea typeface="Open Sans"/>
                <a:cs typeface="Open Sans"/>
                <a:sym typeface="Open Sans"/>
              </a:rPr>
              <a:t>Context:</a:t>
            </a:r>
            <a:r>
              <a:rPr lang="en-US" sz="1400" dirty="0">
                <a:latin typeface="Signika" panose="020B0604020202020204" charset="0"/>
                <a:ea typeface="Open Sans"/>
                <a:cs typeface="Open Sans"/>
                <a:sym typeface="Open Sans"/>
              </a:rPr>
              <a:t> You are all employees at a struggling financial consultancy firm, and your team has been assigned to work on a critical project—the “Financial Turnaround Project.” The firm is facing financial difficulties, and the success of this project is paramount to its survival. Each team member has been assigned a specific role based on their expertise and characteristics.</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26282C0A-FD50-8789-B38F-6905362422D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65862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678426" y="483387"/>
            <a:ext cx="7936025" cy="3963252"/>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Roles:</a:t>
            </a:r>
          </a:p>
          <a:p>
            <a:pPr marL="133350" lvl="0">
              <a:lnSpc>
                <a:spcPct val="115000"/>
              </a:lnSpc>
              <a:buSzPts val="1500"/>
            </a:pPr>
            <a:r>
              <a:rPr lang="en-US" sz="1400" dirty="0">
                <a:latin typeface="Signika" panose="020B0604020202020204" charset="0"/>
                <a:ea typeface="Open Sans"/>
                <a:cs typeface="Open Sans"/>
                <a:sym typeface="Open Sans"/>
              </a:rPr>
              <a:t>1. Effective Communicator: Your role is to ensure that team members communicate openly and transparently. You need to facilitate discussions, ensure everyone’s voice is heard, and encourage sharing of ideas and information.</a:t>
            </a:r>
          </a:p>
          <a:p>
            <a:pPr marL="133350" lvl="0">
              <a:lnSpc>
                <a:spcPct val="115000"/>
              </a:lnSpc>
              <a:buSzPts val="1500"/>
            </a:pPr>
            <a:r>
              <a:rPr lang="en-US" sz="1400" dirty="0">
                <a:latin typeface="Signika" panose="020B0604020202020204" charset="0"/>
                <a:ea typeface="Open Sans"/>
                <a:cs typeface="Open Sans"/>
                <a:sym typeface="Open Sans"/>
              </a:rPr>
              <a:t>2. Goal-Oriented: You are responsible for setting clear and achievable objectives for the project. Your role is to keep the team focused on these goals and ensure that every task contributes to the project’s success.</a:t>
            </a:r>
          </a:p>
          <a:p>
            <a:pPr marL="133350" lvl="0">
              <a:lnSpc>
                <a:spcPct val="115000"/>
              </a:lnSpc>
              <a:buSzPts val="1500"/>
            </a:pPr>
            <a:r>
              <a:rPr lang="en-US" sz="1400" dirty="0">
                <a:latin typeface="Signika" panose="020B0604020202020204" charset="0"/>
                <a:ea typeface="Open Sans"/>
                <a:cs typeface="Open Sans"/>
                <a:sym typeface="Open Sans"/>
              </a:rPr>
              <a:t>3. Trust Builder: Your role is to foster trust among team members. You should encourage mutual respect, emphasize the value of diverse perspectives, and help resolve conflicts constructively.</a:t>
            </a:r>
          </a:p>
          <a:p>
            <a:pPr marL="133350" lvl="0">
              <a:lnSpc>
                <a:spcPct val="115000"/>
              </a:lnSpc>
              <a:buSzPts val="1500"/>
            </a:pPr>
            <a:r>
              <a:rPr lang="en-US" sz="1400" dirty="0">
                <a:latin typeface="Signika" panose="020B0604020202020204" charset="0"/>
                <a:ea typeface="Open Sans"/>
                <a:cs typeface="Open Sans"/>
                <a:sym typeface="Open Sans"/>
              </a:rPr>
              <a:t>4. Adaptable: You are tasked with ensuring that the team remains flexible and can adjust to changing circumstances. Your role is to guide the team in adapting to unexpected challenges and finding creative solutions.</a:t>
            </a:r>
          </a:p>
          <a:p>
            <a:pPr marL="133350" lvl="0">
              <a:lnSpc>
                <a:spcPct val="115000"/>
              </a:lnSpc>
              <a:buSzPts val="1500"/>
            </a:pPr>
            <a:r>
              <a:rPr lang="en-US" sz="1400" dirty="0">
                <a:latin typeface="Signika" panose="020B0604020202020204" charset="0"/>
                <a:ea typeface="Open Sans"/>
                <a:cs typeface="Open Sans"/>
                <a:sym typeface="Open Sans"/>
              </a:rPr>
              <a:t>5. Resilient: Your role is to help the team maintain a positive attitude and persistence, even when facing setbacks or difficulties. You should emphasize the importance of learning from failures and moving forward.</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D982D48-A64E-1E97-8F25-904124E2430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01154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603987" y="608749"/>
            <a:ext cx="8104936"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Task: </a:t>
            </a:r>
            <a:r>
              <a:rPr lang="en-US" sz="1600" dirty="0">
                <a:latin typeface="Signika" panose="020B0604020202020204" charset="0"/>
                <a:ea typeface="Open Sans"/>
                <a:cs typeface="Open Sans"/>
                <a:sym typeface="Open Sans"/>
              </a:rPr>
              <a:t>The “Financial Turnaround Project” involves analyzing the firm’s financial statements, identifying cost-saving measures, and developing a comprehensive plan to improve the company’s financial health. </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The team needs to work collaboratively to accomplish the following tasks within the given time frame:</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Financial Analysis: Review the company’s financial statements, identify areas of concern, and analyze trends in revenue and expenses.</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Cost-Saving Strategies: Brainstorm and evaluate cost-saving strategies that can be implemented immediately to address the firm’s financial challenges.</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Long-Term Plan: Develop a long-term financial improvement plan that includes revenue growth initiatives, cost reduction strategies, and risk mitigation measures.</a:t>
            </a:r>
          </a:p>
        </p:txBody>
      </p:sp>
      <p:sp>
        <p:nvSpPr>
          <p:cNvPr id="2" name="Footer Placeholder 1">
            <a:extLst>
              <a:ext uri="{FF2B5EF4-FFF2-40B4-BE49-F238E27FC236}">
                <a16:creationId xmlns:a16="http://schemas.microsoft.com/office/drawing/2014/main" id="{C3A3D152-8676-16EF-C0A9-BA1D4972FC5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5383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603987" y="608749"/>
            <a:ext cx="8104936"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Presentation:</a:t>
            </a:r>
            <a:r>
              <a:rPr lang="en-US" sz="1600" dirty="0">
                <a:latin typeface="Signika" panose="020B0604020202020204" charset="0"/>
                <a:ea typeface="Open Sans"/>
                <a:cs typeface="Open Sans"/>
                <a:sym typeface="Open Sans"/>
              </a:rPr>
              <a:t> </a:t>
            </a:r>
          </a:p>
          <a:p>
            <a:pPr marL="133350" lvl="0">
              <a:lnSpc>
                <a:spcPct val="115000"/>
              </a:lnSpc>
              <a:buSzPts val="1500"/>
            </a:pPr>
            <a:r>
              <a:rPr lang="en-US" sz="1600" dirty="0">
                <a:latin typeface="Signika" panose="020B0604020202020204" charset="0"/>
                <a:ea typeface="Open Sans"/>
                <a:cs typeface="Open Sans"/>
                <a:sym typeface="Open Sans"/>
              </a:rPr>
              <a:t>Prepare a compelling presentation summarizing the financial analysis, cost-saving strategies, and the long-term plan. Each team member will have a specific role in the presentation.</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Role-Play Scenario:</a:t>
            </a:r>
            <a:r>
              <a:rPr lang="en-US" sz="1600" dirty="0">
                <a:latin typeface="Signika" panose="020B0604020202020204" charset="0"/>
                <a:ea typeface="Open Sans"/>
                <a:cs typeface="Open Sans"/>
                <a:sym typeface="Open Sans"/>
              </a:rPr>
              <a:t> </a:t>
            </a:r>
          </a:p>
          <a:p>
            <a:pPr marL="133350" lvl="0">
              <a:lnSpc>
                <a:spcPct val="115000"/>
              </a:lnSpc>
              <a:buSzPts val="1500"/>
            </a:pPr>
            <a:r>
              <a:rPr lang="en-US" sz="1600" dirty="0">
                <a:latin typeface="Signika" panose="020B0604020202020204" charset="0"/>
                <a:ea typeface="Open Sans"/>
                <a:cs typeface="Open Sans"/>
                <a:sym typeface="Open Sans"/>
              </a:rPr>
              <a:t>During the role-play, each team member must embody their adopted or selected role and actively contribute to the project’s success. As challenges arise, the team will need to demonstrate effective communication, shared goals, trust-building, adaptability, and resilience to overcome obstacles and</a:t>
            </a:r>
          </a:p>
          <a:p>
            <a:pPr marL="133350" lvl="0">
              <a:lnSpc>
                <a:spcPct val="115000"/>
              </a:lnSpc>
              <a:buSzPts val="1500"/>
            </a:pPr>
            <a:r>
              <a:rPr lang="en-US" sz="1600" dirty="0">
                <a:latin typeface="Signika" panose="020B0604020202020204" charset="0"/>
                <a:ea typeface="Open Sans"/>
                <a:cs typeface="Open Sans"/>
                <a:sym typeface="Open Sans"/>
              </a:rPr>
              <a:t>accomplish the project’s objectives. This scenario will highlight the characteristics of a successful team in action and emphasize the importance of these traits in a real world professional setting.</a:t>
            </a:r>
          </a:p>
        </p:txBody>
      </p:sp>
      <p:sp>
        <p:nvSpPr>
          <p:cNvPr id="2" name="Footer Placeholder 1">
            <a:extLst>
              <a:ext uri="{FF2B5EF4-FFF2-40B4-BE49-F238E27FC236}">
                <a16:creationId xmlns:a16="http://schemas.microsoft.com/office/drawing/2014/main" id="{CE80C761-CF33-A3DF-E9AF-A1BE58A73A2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79492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603987" y="608749"/>
            <a:ext cx="8104936"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Discussion and Debrief:</a:t>
            </a:r>
          </a:p>
          <a:p>
            <a:pPr marL="133350" lvl="0">
              <a:lnSpc>
                <a:spcPct val="115000"/>
              </a:lnSpc>
              <a:buSzPts val="1500"/>
            </a:pPr>
            <a:r>
              <a:rPr lang="en-US" sz="1400" dirty="0">
                <a:latin typeface="Signika" panose="020B0604020202020204" charset="0"/>
                <a:ea typeface="Open Sans"/>
                <a:cs typeface="Open Sans"/>
                <a:sym typeface="Open Sans"/>
              </a:rPr>
              <a:t>Stop the role-play when the allotted time is up.</a:t>
            </a:r>
          </a:p>
          <a:p>
            <a:pPr marL="133350" lvl="0">
              <a:lnSpc>
                <a:spcPct val="115000"/>
              </a:lnSpc>
              <a:buSzPts val="1500"/>
            </a:pPr>
            <a:r>
              <a:rPr lang="en-US" sz="1400" dirty="0">
                <a:latin typeface="Signika" panose="020B0604020202020204" charset="0"/>
                <a:ea typeface="Open Sans"/>
                <a:cs typeface="Open Sans"/>
                <a:sym typeface="Open Sans"/>
              </a:rPr>
              <a:t>Gather the participants for a debriefing discussion:</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Ask participants to share their observations and experiences during the role-play.</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Were the characteristics of their roles effectively demonstrated?</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Discuss how the team dynamics evolved during the activity. Did the team exhibit effective communication, shared goals, trust, adaptability, and resilience?</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Highlight any challenges or areas where improvement was needed and how they were addressed.</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Emphasize the importance of these characteristics in real-world team settings.</a:t>
            </a:r>
          </a:p>
          <a:p>
            <a:pPr marL="133350" lvl="0">
              <a:lnSpc>
                <a:spcPct val="115000"/>
              </a:lnSpc>
              <a:buSzPts val="1500"/>
            </a:pPr>
            <a:endParaRPr lang="en-US" sz="10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Reflection and Insights:</a:t>
            </a:r>
          </a:p>
          <a:p>
            <a:pPr marL="133350" lvl="0">
              <a:lnSpc>
                <a:spcPct val="115000"/>
              </a:lnSpc>
              <a:buSzPts val="1500"/>
            </a:pPr>
            <a:r>
              <a:rPr lang="en-US" sz="1400" dirty="0">
                <a:latin typeface="Signika" panose="020B0604020202020204" charset="0"/>
                <a:ea typeface="Open Sans"/>
                <a:cs typeface="Open Sans"/>
                <a:sym typeface="Open Sans"/>
              </a:rPr>
              <a:t>Conclude the activity by asking participants to reflect on what they’ve learned about the characteristics of a successful team.</a:t>
            </a:r>
          </a:p>
          <a:p>
            <a:pPr marL="133350" lvl="0">
              <a:lnSpc>
                <a:spcPct val="115000"/>
              </a:lnSpc>
              <a:buSzPts val="1500"/>
            </a:pPr>
            <a:r>
              <a:rPr lang="en-US" sz="1400" dirty="0">
                <a:latin typeface="Signika" panose="020B0604020202020204" charset="0"/>
                <a:ea typeface="Open Sans"/>
                <a:cs typeface="Open Sans"/>
                <a:sym typeface="Open Sans"/>
              </a:rPr>
              <a:t>Encourage them to identify specific actions and behaviors they can apply in their future teamwork endeavors based on the lessons learned during the role-play.</a:t>
            </a:r>
          </a:p>
        </p:txBody>
      </p:sp>
      <p:sp>
        <p:nvSpPr>
          <p:cNvPr id="2" name="Footer Placeholder 1">
            <a:extLst>
              <a:ext uri="{FF2B5EF4-FFF2-40B4-BE49-F238E27FC236}">
                <a16:creationId xmlns:a16="http://schemas.microsoft.com/office/drawing/2014/main" id="{9464EA56-38C6-3993-E9C8-6048B3045A0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83879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306045"/>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Clarity of Roles in Teams</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89575" y="1112901"/>
            <a:ext cx="7936025" cy="3574800"/>
          </a:xfrm>
          <a:prstGeom prst="rect">
            <a:avLst/>
          </a:prstGeom>
          <a:noFill/>
          <a:ln>
            <a:noFill/>
          </a:ln>
        </p:spPr>
        <p:txBody>
          <a:bodyPr spcFirstLastPara="1" wrap="square" lIns="91425" tIns="91425" rIns="91425" bIns="91425" anchor="t" anchorCtr="0">
            <a:noAutofit/>
          </a:bodyPr>
          <a:lstStyle/>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Clarity of roles enhances team efficiency and productivity.</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Each member understands their responsibilities and contribution to team goals.</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Role clarity reduces confusion, redundancy, and promotes accountability.</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Eliminates role ambiguity, preventing conflicts and inefficiencies.</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Empowers members to focus on tasks aligned with their expertise.</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Optimizes team performance by leveraging individual skills effectively.</a:t>
            </a:r>
          </a:p>
        </p:txBody>
      </p:sp>
      <p:sp>
        <p:nvSpPr>
          <p:cNvPr id="2" name="Footer Placeholder 1">
            <a:extLst>
              <a:ext uri="{FF2B5EF4-FFF2-40B4-BE49-F238E27FC236}">
                <a16:creationId xmlns:a16="http://schemas.microsoft.com/office/drawing/2014/main" id="{6C3C1091-681D-88E1-3479-DA50EA9D35C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79517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739913-E55A-4040-8813-1895B9CC8F1F}"/>
              </a:ext>
            </a:extLst>
          </p:cNvPr>
          <p:cNvPicPr>
            <a:picLocks noChangeAspect="1"/>
          </p:cNvPicPr>
          <p:nvPr/>
        </p:nvPicPr>
        <p:blipFill rotWithShape="1">
          <a:blip r:embed="rId2"/>
          <a:srcRect l="12102" t="8458" r="9444"/>
          <a:stretch/>
        </p:blipFill>
        <p:spPr>
          <a:xfrm>
            <a:off x="7045062" y="2213764"/>
            <a:ext cx="2006340" cy="1550906"/>
          </a:xfrm>
          <a:prstGeom prst="ellipse">
            <a:avLst/>
          </a:prstGeom>
          <a:ln>
            <a:noFill/>
          </a:ln>
          <a:effectLst>
            <a:softEdge rad="112500"/>
          </a:effectLst>
        </p:spPr>
      </p:pic>
      <p:sp>
        <p:nvSpPr>
          <p:cNvPr id="8" name="Google Shape;59;p14">
            <a:extLst>
              <a:ext uri="{FF2B5EF4-FFF2-40B4-BE49-F238E27FC236}">
                <a16:creationId xmlns:a16="http://schemas.microsoft.com/office/drawing/2014/main" id="{374DDBBA-7D9C-4077-97AB-D330B460808E}"/>
              </a:ext>
            </a:extLst>
          </p:cNvPr>
          <p:cNvSpPr txBox="1"/>
          <p:nvPr/>
        </p:nvSpPr>
        <p:spPr>
          <a:xfrm>
            <a:off x="189303" y="573301"/>
            <a:ext cx="3271527" cy="420391"/>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Clarity of Roles in Teams</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0" y="738183"/>
            <a:ext cx="7936025" cy="3574800"/>
          </a:xfrm>
          <a:prstGeom prst="rect">
            <a:avLst/>
          </a:prstGeom>
          <a:noFill/>
          <a:ln>
            <a:noFill/>
          </a:ln>
        </p:spPr>
        <p:txBody>
          <a:bodyPr spcFirstLastPara="1" wrap="square" lIns="91425" tIns="91425" rIns="91425" bIns="91425" anchor="t" anchorCtr="0">
            <a:noAutofit/>
          </a:bodyPr>
          <a:lstStyle/>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Clarity of roles enhances team efficiency and productivity.</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Each member understands their responsibilities and contribution to team goals.</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Role clarity reduces confusion, redundancy, and promotes accountability.</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Eliminates role ambiguity, preventing conflicts and inefficiencies.</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Empowers members to focus on tasks aligned with their expertise.</a:t>
            </a:r>
          </a:p>
          <a:p>
            <a:pPr marL="419100" lvl="0" indent="-285750">
              <a:lnSpc>
                <a:spcPct val="150000"/>
              </a:lnSpc>
              <a:buSzPts val="1500"/>
              <a:buFont typeface="Arial" panose="020B0604020202020204" pitchFamily="34" charset="0"/>
              <a:buChar char="•"/>
            </a:pPr>
            <a:r>
              <a:rPr lang="en-US" dirty="0">
                <a:latin typeface="Signika" panose="020B0604020202020204" charset="0"/>
                <a:ea typeface="Open Sans"/>
                <a:cs typeface="Open Sans"/>
                <a:sym typeface="Open Sans"/>
              </a:rPr>
              <a:t>Optimizes team performance by leveraging individual skills effectively.</a:t>
            </a:r>
          </a:p>
        </p:txBody>
      </p:sp>
      <p:sp>
        <p:nvSpPr>
          <p:cNvPr id="2" name="Footer Placeholder 1">
            <a:extLst>
              <a:ext uri="{FF2B5EF4-FFF2-40B4-BE49-F238E27FC236}">
                <a16:creationId xmlns:a16="http://schemas.microsoft.com/office/drawing/2014/main" id="{9966ED73-7FA2-1A4A-F445-B3AF81F93BA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61137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Clarity of Roles in Teams</a:t>
            </a:r>
          </a:p>
        </p:txBody>
      </p:sp>
      <p:graphicFrame>
        <p:nvGraphicFramePr>
          <p:cNvPr id="2" name="Diagram 1">
            <a:extLst>
              <a:ext uri="{FF2B5EF4-FFF2-40B4-BE49-F238E27FC236}">
                <a16:creationId xmlns:a16="http://schemas.microsoft.com/office/drawing/2014/main" id="{A86D2C01-AB03-4EAD-859F-9376D89AA589}"/>
              </a:ext>
            </a:extLst>
          </p:cNvPr>
          <p:cNvGraphicFramePr/>
          <p:nvPr>
            <p:extLst>
              <p:ext uri="{D42A27DB-BD31-4B8C-83A1-F6EECF244321}">
                <p14:modId xmlns:p14="http://schemas.microsoft.com/office/powerpoint/2010/main" val="2087369320"/>
              </p:ext>
            </p:extLst>
          </p:nvPr>
        </p:nvGraphicFramePr>
        <p:xfrm>
          <a:off x="1037304" y="925165"/>
          <a:ext cx="7280786" cy="3438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27C3BBD4-4D51-1518-1327-629D169EBBE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64656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Clarity of Roles in Teams</a:t>
            </a:r>
          </a:p>
        </p:txBody>
      </p:sp>
      <p:graphicFrame>
        <p:nvGraphicFramePr>
          <p:cNvPr id="2" name="Diagram 1">
            <a:extLst>
              <a:ext uri="{FF2B5EF4-FFF2-40B4-BE49-F238E27FC236}">
                <a16:creationId xmlns:a16="http://schemas.microsoft.com/office/drawing/2014/main" id="{A86D2C01-AB03-4EAD-859F-9376D89AA589}"/>
              </a:ext>
            </a:extLst>
          </p:cNvPr>
          <p:cNvGraphicFramePr/>
          <p:nvPr>
            <p:extLst>
              <p:ext uri="{D42A27DB-BD31-4B8C-83A1-F6EECF244321}">
                <p14:modId xmlns:p14="http://schemas.microsoft.com/office/powerpoint/2010/main" val="3592961499"/>
              </p:ext>
            </p:extLst>
          </p:nvPr>
        </p:nvGraphicFramePr>
        <p:xfrm>
          <a:off x="1037303" y="925165"/>
          <a:ext cx="7280787" cy="33574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91BC4B88-C51C-0623-3E19-EA2A7213B3E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60574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Barriers to Team Performance</a:t>
            </a:r>
          </a:p>
        </p:txBody>
      </p:sp>
      <p:graphicFrame>
        <p:nvGraphicFramePr>
          <p:cNvPr id="2" name="Diagram 1">
            <a:extLst>
              <a:ext uri="{FF2B5EF4-FFF2-40B4-BE49-F238E27FC236}">
                <a16:creationId xmlns:a16="http://schemas.microsoft.com/office/drawing/2014/main" id="{53AEC2C2-F3F0-49C5-AE82-359C9CA1C55E}"/>
              </a:ext>
            </a:extLst>
          </p:cNvPr>
          <p:cNvGraphicFramePr/>
          <p:nvPr>
            <p:extLst>
              <p:ext uri="{D42A27DB-BD31-4B8C-83A1-F6EECF244321}">
                <p14:modId xmlns:p14="http://schemas.microsoft.com/office/powerpoint/2010/main" val="3336539644"/>
              </p:ext>
            </p:extLst>
          </p:nvPr>
        </p:nvGraphicFramePr>
        <p:xfrm>
          <a:off x="513735" y="1108997"/>
          <a:ext cx="7799690" cy="3173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002C6853-8DF1-AB16-450B-EE219B97B71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48442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Contents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The stages of team building and navigate the challenges associated with each stage.</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The key characteristics of successful teams and contribute to creating such teams in your professional environment.</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Define and communicate roles and responsibilities within teams to maximize efficiency and accountability.</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Identify common barriers to team development and implement strategies to overcome them.</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Grasp the pivotal role of a team leader in building cohesive and productive teams.</a:t>
            </a:r>
          </a:p>
        </p:txBody>
      </p:sp>
      <p:sp>
        <p:nvSpPr>
          <p:cNvPr id="2" name="Footer Placeholder 1">
            <a:extLst>
              <a:ext uri="{FF2B5EF4-FFF2-40B4-BE49-F238E27FC236}">
                <a16:creationId xmlns:a16="http://schemas.microsoft.com/office/drawing/2014/main" id="{A9DED60D-7FD7-9FFC-DADF-DBA7CDC91F3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91666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49059" y="376237"/>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Role of Team Leader in Building a Cohesive Team</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72154" y="1346547"/>
            <a:ext cx="7799690" cy="3031676"/>
          </a:xfrm>
          <a:prstGeom prst="rect">
            <a:avLst/>
          </a:prstGeom>
          <a:noFill/>
          <a:ln>
            <a:noFill/>
          </a:ln>
        </p:spPr>
        <p:txBody>
          <a:bodyPr spcFirstLastPara="1" wrap="square" lIns="91425" tIns="91425" rIns="91425" bIns="91425" anchor="t" anchorCtr="0">
            <a:noAutofit/>
          </a:bodyPr>
          <a:lstStyle/>
          <a:p>
            <a:pPr marL="133350" lvl="0">
              <a:lnSpc>
                <a:spcPct val="150000"/>
              </a:lnSpc>
              <a:buSzPts val="1500"/>
            </a:pPr>
            <a:r>
              <a:rPr lang="en-US" dirty="0">
                <a:latin typeface="Signika" panose="020B0604020202020204" charset="0"/>
                <a:ea typeface="Open Sans"/>
                <a:cs typeface="Open Sans"/>
                <a:sym typeface="Open Sans"/>
              </a:rPr>
              <a:t>Effective team leadership is instrumental in fostering cohesion and synergy within a group.</a:t>
            </a:r>
          </a:p>
          <a:p>
            <a:pPr marL="133350" lvl="0">
              <a:lnSpc>
                <a:spcPct val="150000"/>
              </a:lnSpc>
              <a:buSzPts val="1500"/>
            </a:pPr>
            <a:r>
              <a:rPr lang="en-US" dirty="0">
                <a:latin typeface="Signika" panose="020B0604020202020204" charset="0"/>
                <a:ea typeface="Open Sans"/>
                <a:cs typeface="Open Sans"/>
                <a:sym typeface="Open Sans"/>
              </a:rPr>
              <a:t>A team leader plays a pivotal role in shaping the team’s culture and dynamics. </a:t>
            </a:r>
          </a:p>
        </p:txBody>
      </p:sp>
      <p:pic>
        <p:nvPicPr>
          <p:cNvPr id="2" name="Picture 1">
            <a:extLst>
              <a:ext uri="{FF2B5EF4-FFF2-40B4-BE49-F238E27FC236}">
                <a16:creationId xmlns:a16="http://schemas.microsoft.com/office/drawing/2014/main" id="{7170F541-B098-45E8-B593-923D138C765B}"/>
              </a:ext>
            </a:extLst>
          </p:cNvPr>
          <p:cNvPicPr>
            <a:picLocks noChangeAspect="1"/>
          </p:cNvPicPr>
          <p:nvPr/>
        </p:nvPicPr>
        <p:blipFill>
          <a:blip r:embed="rId2"/>
          <a:stretch>
            <a:fillRect/>
          </a:stretch>
        </p:blipFill>
        <p:spPr>
          <a:xfrm>
            <a:off x="3365474" y="2891298"/>
            <a:ext cx="2413051" cy="1875965"/>
          </a:xfrm>
          <a:prstGeom prst="rect">
            <a:avLst/>
          </a:prstGeom>
        </p:spPr>
      </p:pic>
      <p:sp>
        <p:nvSpPr>
          <p:cNvPr id="3" name="Footer Placeholder 2">
            <a:extLst>
              <a:ext uri="{FF2B5EF4-FFF2-40B4-BE49-F238E27FC236}">
                <a16:creationId xmlns:a16="http://schemas.microsoft.com/office/drawing/2014/main" id="{614B865B-B3B1-3293-910F-B18CD2209F1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43084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Role of Team Leader in Building a Cohesive Team</a:t>
            </a:r>
          </a:p>
        </p:txBody>
      </p:sp>
      <p:graphicFrame>
        <p:nvGraphicFramePr>
          <p:cNvPr id="5" name="Diagram 4">
            <a:extLst>
              <a:ext uri="{FF2B5EF4-FFF2-40B4-BE49-F238E27FC236}">
                <a16:creationId xmlns:a16="http://schemas.microsoft.com/office/drawing/2014/main" id="{C30689D0-81C1-4620-B56A-4E0CD1A52E04}"/>
              </a:ext>
            </a:extLst>
          </p:cNvPr>
          <p:cNvGraphicFramePr/>
          <p:nvPr>
            <p:extLst>
              <p:ext uri="{D42A27DB-BD31-4B8C-83A1-F6EECF244321}">
                <p14:modId xmlns:p14="http://schemas.microsoft.com/office/powerpoint/2010/main" val="2343756653"/>
              </p:ext>
            </p:extLst>
          </p:nvPr>
        </p:nvGraphicFramePr>
        <p:xfrm>
          <a:off x="513735" y="1108997"/>
          <a:ext cx="7542246" cy="31620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FEB2DC63-E777-4CC0-DCB8-B4E91400625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00149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002C7178-2BA8-582C-C770-2EB0CF72F0F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20796" y="306046"/>
            <a:ext cx="779969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Relevance of Teamwork in Professional Arena</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0" y="1114631"/>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Today's professional landscape is marked by increased complexity, globalization, and technological innovation.</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In such an environment, collaboration within teams becomes essential to tackle diverse challenges effectively.</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For Chartered Accountants, who oversee financial matters, effective teamwork is crucial.</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Their role extends beyond numerical precision and regulatory compliance to include functions requiring collective intellectual capital, ethical discernment, and strategic acumen.</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Therefore, the ability to integrate individual expertise within a collaborative framework is imperative for Chartered Accountants.</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Successful collaboration allows Chartered Accountants to leverage their diverse skills and perspectives to address complex issues and achieve strategic goals.</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By fostering effective teamwork, Chartered Accountants can navigate the complexities of their profession and contribute meaningfully to their organizations' success.</a:t>
            </a:r>
          </a:p>
        </p:txBody>
      </p:sp>
      <p:sp>
        <p:nvSpPr>
          <p:cNvPr id="2" name="Footer Placeholder 1">
            <a:extLst>
              <a:ext uri="{FF2B5EF4-FFF2-40B4-BE49-F238E27FC236}">
                <a16:creationId xmlns:a16="http://schemas.microsoft.com/office/drawing/2014/main" id="{8680690A-C2E2-C6F8-4319-1593FC55A20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1832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236597"/>
            <a:ext cx="779969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Activity - Team Trait Bingo</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59245" y="995693"/>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Objective</a:t>
            </a:r>
            <a:r>
              <a:rPr lang="en-US" sz="1400" dirty="0">
                <a:latin typeface="Signika" panose="020B0604020202020204" charset="0"/>
                <a:ea typeface="Open Sans"/>
                <a:cs typeface="Open Sans"/>
                <a:sym typeface="Open Sans"/>
              </a:rPr>
              <a:t>: To engage participants in a fun and interactive icebreaker that encourages them to discover and share their individual teamwork traits while fostering a sense of camaraderie.</a:t>
            </a:r>
          </a:p>
          <a:p>
            <a:pPr marL="133350" lvl="0">
              <a:lnSpc>
                <a:spcPct val="115000"/>
              </a:lnSpc>
              <a:buSzPts val="1500"/>
            </a:pPr>
            <a:r>
              <a:rPr lang="en-US" sz="1400" b="1" dirty="0">
                <a:latin typeface="Signika" panose="020B0604020202020204" charset="0"/>
                <a:ea typeface="Open Sans"/>
                <a:cs typeface="Open Sans"/>
                <a:sym typeface="Open Sans"/>
              </a:rPr>
              <a:t>Materials Needed:</a:t>
            </a:r>
          </a:p>
          <a:p>
            <a:pPr marL="133350" lvl="0">
              <a:lnSpc>
                <a:spcPct val="115000"/>
              </a:lnSpc>
              <a:buSzPts val="1500"/>
            </a:pPr>
            <a:r>
              <a:rPr lang="en-US" sz="1400" dirty="0">
                <a:latin typeface="Signika" panose="020B0604020202020204" charset="0"/>
                <a:ea typeface="Open Sans"/>
                <a:cs typeface="Open Sans"/>
                <a:sym typeface="Open Sans"/>
              </a:rPr>
              <a:t>• Team Trait Bingo cards (prepared in advance)</a:t>
            </a:r>
          </a:p>
          <a:p>
            <a:pPr marL="133350" lvl="0">
              <a:lnSpc>
                <a:spcPct val="115000"/>
              </a:lnSpc>
              <a:buSzPts val="1500"/>
            </a:pPr>
            <a:r>
              <a:rPr lang="en-US" sz="1400" dirty="0">
                <a:latin typeface="Signika" panose="020B0604020202020204" charset="0"/>
                <a:ea typeface="Open Sans"/>
                <a:cs typeface="Open Sans"/>
                <a:sym typeface="Open Sans"/>
              </a:rPr>
              <a:t>• Markers or pens</a:t>
            </a:r>
          </a:p>
          <a:p>
            <a:pPr marL="133350" lvl="0">
              <a:lnSpc>
                <a:spcPct val="115000"/>
              </a:lnSpc>
              <a:buSzPts val="1500"/>
            </a:pPr>
            <a:r>
              <a:rPr lang="en-US" sz="1400" dirty="0">
                <a:latin typeface="Signika" panose="020B0604020202020204" charset="0"/>
                <a:ea typeface="Open Sans"/>
                <a:cs typeface="Open Sans"/>
                <a:sym typeface="Open Sans"/>
              </a:rPr>
              <a:t>• Prizes or small rewards (optional)</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Instructions:</a:t>
            </a:r>
          </a:p>
          <a:p>
            <a:pPr marL="133350" lvl="0">
              <a:lnSpc>
                <a:spcPct val="115000"/>
              </a:lnSpc>
              <a:buSzPts val="1500"/>
            </a:pPr>
            <a:r>
              <a:rPr lang="en-US" sz="1400" i="1" dirty="0">
                <a:latin typeface="Signika" panose="020B0604020202020204" charset="0"/>
                <a:ea typeface="Open Sans"/>
                <a:cs typeface="Open Sans"/>
                <a:sym typeface="Open Sans"/>
              </a:rPr>
              <a:t>1. Preparation:</a:t>
            </a:r>
          </a:p>
          <a:p>
            <a:pPr marL="133350" lvl="0">
              <a:lnSpc>
                <a:spcPct val="115000"/>
              </a:lnSpc>
              <a:buSzPts val="1500"/>
            </a:pPr>
            <a:r>
              <a:rPr lang="en-US" sz="1400" dirty="0">
                <a:latin typeface="Signika" panose="020B0604020202020204" charset="0"/>
                <a:ea typeface="Open Sans"/>
                <a:cs typeface="Open Sans"/>
                <a:sym typeface="Open Sans"/>
              </a:rPr>
              <a:t>• Create “Team Trait Bingo” cards by making a 5x5 grid on each card, leaving the </a:t>
            </a:r>
            <a:r>
              <a:rPr lang="en-US" sz="1400" dirty="0" err="1">
                <a:latin typeface="Signika" panose="020B0604020202020204" charset="0"/>
                <a:ea typeface="Open Sans"/>
                <a:cs typeface="Open Sans"/>
                <a:sym typeface="Open Sans"/>
              </a:rPr>
              <a:t>centre</a:t>
            </a:r>
            <a:r>
              <a:rPr lang="en-US" sz="1400" dirty="0">
                <a:latin typeface="Signika" panose="020B0604020202020204" charset="0"/>
                <a:ea typeface="Open Sans"/>
                <a:cs typeface="Open Sans"/>
                <a:sym typeface="Open Sans"/>
              </a:rPr>
              <a:t> square free.</a:t>
            </a:r>
          </a:p>
          <a:p>
            <a:pPr marL="133350" lvl="0">
              <a:lnSpc>
                <a:spcPct val="115000"/>
              </a:lnSpc>
              <a:buSzPts val="1500"/>
            </a:pPr>
            <a:r>
              <a:rPr lang="en-US" sz="1400" dirty="0">
                <a:latin typeface="Signika" panose="020B0604020202020204" charset="0"/>
                <a:ea typeface="Open Sans"/>
                <a:cs typeface="Open Sans"/>
                <a:sym typeface="Open Sans"/>
              </a:rPr>
              <a:t>• In each of the 24 squares, write a different teamwork trait or characteristic. </a:t>
            </a:r>
            <a:r>
              <a:rPr lang="en-US" sz="1400" dirty="0" err="1">
                <a:latin typeface="Signika" panose="020B0604020202020204" charset="0"/>
                <a:ea typeface="Open Sans"/>
                <a:cs typeface="Open Sans"/>
                <a:sym typeface="Open Sans"/>
              </a:rPr>
              <a:t>Eg</a:t>
            </a:r>
            <a:r>
              <a:rPr lang="en-US" sz="1400" dirty="0">
                <a:latin typeface="Signika" panose="020B0604020202020204" charset="0"/>
                <a:ea typeface="Open Sans"/>
                <a:cs typeface="Open Sans"/>
                <a:sym typeface="Open Sans"/>
              </a:rPr>
              <a:t>: “Excellent Communicator,” “Problem Solver,” “Active Listener,” “Organized,” “Creative Thinker,” and so on.</a:t>
            </a:r>
          </a:p>
          <a:p>
            <a:pPr marL="133350">
              <a:lnSpc>
                <a:spcPct val="115000"/>
              </a:lnSpc>
              <a:buSzPts val="1500"/>
            </a:pPr>
            <a:r>
              <a:rPr lang="en-US" sz="1400" dirty="0">
                <a:latin typeface="Signika" panose="020B0604020202020204" charset="0"/>
                <a:ea typeface="Open Sans"/>
                <a:cs typeface="Open Sans"/>
                <a:sym typeface="Open Sans"/>
              </a:rPr>
              <a:t>• Prepare enough cards for all participants, ensuring that each card has a unique arrangement of traits.</a:t>
            </a:r>
          </a:p>
        </p:txBody>
      </p:sp>
      <p:sp>
        <p:nvSpPr>
          <p:cNvPr id="2" name="Footer Placeholder 1">
            <a:extLst>
              <a:ext uri="{FF2B5EF4-FFF2-40B4-BE49-F238E27FC236}">
                <a16:creationId xmlns:a16="http://schemas.microsoft.com/office/drawing/2014/main" id="{881CDEB0-A113-052B-1AF5-4AD3C6C21BE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04036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29140" y="696717"/>
            <a:ext cx="7357391" cy="539678"/>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Activity - Team Trait Bingo </a:t>
            </a:r>
            <a:r>
              <a:rPr lang="en-US" sz="2400" dirty="0" err="1">
                <a:latin typeface="Signika"/>
                <a:ea typeface="Signika"/>
                <a:cs typeface="Signika"/>
                <a:sym typeface="Signika"/>
              </a:rPr>
              <a:t>Contd</a:t>
            </a:r>
            <a:r>
              <a:rPr lang="en-US" sz="2400" dirty="0">
                <a:latin typeface="Signika"/>
                <a:ea typeface="Signika"/>
                <a:cs typeface="Signika"/>
                <a:sym typeface="Signika"/>
              </a:rPr>
              <a:t>…</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236395"/>
            <a:ext cx="8110800" cy="3161985"/>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i="1" dirty="0">
                <a:latin typeface="Signika" panose="020B0604020202020204" charset="0"/>
                <a:ea typeface="Open Sans"/>
                <a:cs typeface="Open Sans"/>
                <a:sym typeface="Open Sans"/>
              </a:rPr>
              <a:t>2. Distribute Bingo Cards:</a:t>
            </a:r>
          </a:p>
          <a:p>
            <a:pPr marL="133350" lvl="0">
              <a:lnSpc>
                <a:spcPct val="115000"/>
              </a:lnSpc>
              <a:buSzPts val="1500"/>
            </a:pPr>
            <a:r>
              <a:rPr lang="en-US" sz="1400" dirty="0">
                <a:latin typeface="Signika" panose="020B0604020202020204" charset="0"/>
                <a:ea typeface="Open Sans"/>
                <a:cs typeface="Open Sans"/>
                <a:sym typeface="Open Sans"/>
              </a:rPr>
              <a:t>• As participants enter the training session, hand out a “Team Trait Bingo” card and a marker to each person.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i="1" dirty="0">
                <a:latin typeface="Signika" panose="020B0604020202020204" charset="0"/>
                <a:ea typeface="Open Sans"/>
                <a:cs typeface="Open Sans"/>
                <a:sym typeface="Open Sans"/>
              </a:rPr>
              <a:t>3. Explain the rules of the icebreaker:</a:t>
            </a:r>
          </a:p>
          <a:p>
            <a:pPr marL="133350" lvl="0">
              <a:lnSpc>
                <a:spcPct val="115000"/>
              </a:lnSpc>
              <a:buSzPts val="1500"/>
            </a:pPr>
            <a:r>
              <a:rPr lang="en-US" sz="1400" dirty="0">
                <a:latin typeface="Signika" panose="020B0604020202020204" charset="0"/>
                <a:ea typeface="Open Sans"/>
                <a:cs typeface="Open Sans"/>
                <a:sym typeface="Open Sans"/>
              </a:rPr>
              <a:t>• Participants will have a set amount of time (15 minutes) to mingle with their colleagues and find someone who exemplifies each trait listed on their Bingo card.</a:t>
            </a:r>
          </a:p>
          <a:p>
            <a:pPr marL="133350" lvl="0">
              <a:lnSpc>
                <a:spcPct val="115000"/>
              </a:lnSpc>
              <a:buSzPts val="1500"/>
            </a:pPr>
            <a:r>
              <a:rPr lang="en-US" sz="1400" dirty="0">
                <a:latin typeface="Signika" panose="020B0604020202020204" charset="0"/>
                <a:ea typeface="Open Sans"/>
                <a:cs typeface="Open Sans"/>
                <a:sym typeface="Open Sans"/>
              </a:rPr>
              <a:t>• When they find someone who fits a specific trait, they should ask that person to write their name in the corresponding square on their card.</a:t>
            </a:r>
          </a:p>
          <a:p>
            <a:pPr marL="133350" lvl="0">
              <a:lnSpc>
                <a:spcPct val="115000"/>
              </a:lnSpc>
              <a:buSzPts val="1500"/>
            </a:pPr>
            <a:r>
              <a:rPr lang="en-US" sz="1400" dirty="0">
                <a:latin typeface="Signika" panose="020B0604020202020204" charset="0"/>
                <a:ea typeface="Open Sans"/>
                <a:cs typeface="Open Sans"/>
                <a:sym typeface="Open Sans"/>
              </a:rPr>
              <a:t>• The goal is to fill as many squares as possible within the time limit.</a:t>
            </a:r>
          </a:p>
          <a:p>
            <a:pPr marL="133350" lvl="0">
              <a:lnSpc>
                <a:spcPct val="115000"/>
              </a:lnSpc>
              <a:buSzPts val="1500"/>
            </a:pPr>
            <a:r>
              <a:rPr lang="en-US" sz="1400" dirty="0">
                <a:latin typeface="Signika" panose="020B0604020202020204" charset="0"/>
                <a:ea typeface="Open Sans"/>
                <a:cs typeface="Open Sans"/>
                <a:sym typeface="Open Sans"/>
              </a:rPr>
              <a:t>• Participants should introduce themselves and engage in brief conversations to learn more about their colleagues’ teamwork traits.</a:t>
            </a:r>
          </a:p>
        </p:txBody>
      </p:sp>
      <p:sp>
        <p:nvSpPr>
          <p:cNvPr id="2" name="Footer Placeholder 1">
            <a:extLst>
              <a:ext uri="{FF2B5EF4-FFF2-40B4-BE49-F238E27FC236}">
                <a16:creationId xmlns:a16="http://schemas.microsoft.com/office/drawing/2014/main" id="{AF4575D3-06E0-104A-3E0A-6F1D416C66C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93979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601884"/>
            <a:ext cx="7125898" cy="434916"/>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Activity - Team Trait Bingo </a:t>
            </a:r>
            <a:r>
              <a:rPr lang="en-US" sz="2000" dirty="0" err="1">
                <a:latin typeface="Signika"/>
                <a:ea typeface="Signika"/>
                <a:cs typeface="Signika"/>
                <a:sym typeface="Signika"/>
              </a:rPr>
              <a:t>Contd</a:t>
            </a:r>
            <a:r>
              <a:rPr lang="en-US" sz="2000" dirty="0">
                <a:latin typeface="Signika"/>
                <a:ea typeface="Signika"/>
                <a:cs typeface="Signika"/>
                <a:sym typeface="Signika"/>
              </a:rPr>
              <a:t>…</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i="1" dirty="0">
                <a:latin typeface="Signika" panose="020B0604020202020204" charset="0"/>
                <a:ea typeface="Open Sans"/>
                <a:cs typeface="Open Sans"/>
                <a:sym typeface="Open Sans"/>
              </a:rPr>
              <a:t>4. Start the Icebreaker:</a:t>
            </a:r>
          </a:p>
          <a:p>
            <a:pPr marL="133350" lvl="0">
              <a:lnSpc>
                <a:spcPct val="115000"/>
              </a:lnSpc>
              <a:buSzPts val="1500"/>
            </a:pPr>
            <a:r>
              <a:rPr lang="en-US" sz="1400" dirty="0">
                <a:latin typeface="Signika" panose="020B0604020202020204" charset="0"/>
                <a:ea typeface="Open Sans"/>
                <a:cs typeface="Open Sans"/>
                <a:sym typeface="Open Sans"/>
              </a:rPr>
              <a:t>• Announce the start of the icebreaker and set a timer for the allotted time.</a:t>
            </a:r>
          </a:p>
          <a:p>
            <a:pPr marL="133350" lvl="0">
              <a:lnSpc>
                <a:spcPct val="115000"/>
              </a:lnSpc>
              <a:buSzPts val="1500"/>
            </a:pPr>
            <a:r>
              <a:rPr lang="en-US" sz="1400" i="1" dirty="0">
                <a:latin typeface="Signika" panose="020B0604020202020204" charset="0"/>
                <a:ea typeface="Open Sans"/>
                <a:cs typeface="Open Sans"/>
                <a:sym typeface="Open Sans"/>
              </a:rPr>
              <a:t>5. Mingle and Connect:</a:t>
            </a:r>
          </a:p>
          <a:p>
            <a:pPr marL="133350" lvl="0">
              <a:lnSpc>
                <a:spcPct val="115000"/>
              </a:lnSpc>
              <a:buSzPts val="1500"/>
            </a:pPr>
            <a:r>
              <a:rPr lang="en-US" sz="1400" dirty="0">
                <a:latin typeface="Signika" panose="020B0604020202020204" charset="0"/>
                <a:ea typeface="Open Sans"/>
                <a:cs typeface="Open Sans"/>
                <a:sym typeface="Open Sans"/>
              </a:rPr>
              <a:t>• Encourage participants to move around the room, introducing themselves to colleagues and engaging in conversations about their teamwork traits.</a:t>
            </a:r>
          </a:p>
          <a:p>
            <a:pPr marL="133350" lvl="0">
              <a:lnSpc>
                <a:spcPct val="115000"/>
              </a:lnSpc>
              <a:buSzPts val="1500"/>
            </a:pPr>
            <a:r>
              <a:rPr lang="en-US" sz="1400" dirty="0">
                <a:latin typeface="Signika" panose="020B0604020202020204" charset="0"/>
                <a:ea typeface="Open Sans"/>
                <a:cs typeface="Open Sans"/>
                <a:sym typeface="Open Sans"/>
              </a:rPr>
              <a:t>• When they find someone who matches a trait, they should mark that square on their Bingo card and continue to mingle.</a:t>
            </a:r>
          </a:p>
          <a:p>
            <a:pPr marL="133350" lvl="0">
              <a:lnSpc>
                <a:spcPct val="115000"/>
              </a:lnSpc>
              <a:buSzPts val="1500"/>
            </a:pPr>
            <a:r>
              <a:rPr lang="en-US" sz="1400" b="1" dirty="0">
                <a:latin typeface="Signika" panose="020B0604020202020204" charset="0"/>
                <a:ea typeface="Open Sans"/>
                <a:cs typeface="Open Sans"/>
                <a:sym typeface="Open Sans"/>
              </a:rPr>
              <a:t>Debrief:</a:t>
            </a:r>
          </a:p>
          <a:p>
            <a:pPr marL="133350" lvl="0">
              <a:lnSpc>
                <a:spcPct val="115000"/>
              </a:lnSpc>
              <a:buSzPts val="1500"/>
            </a:pPr>
            <a:r>
              <a:rPr lang="en-US" sz="1400" dirty="0">
                <a:latin typeface="Signika" panose="020B0604020202020204" charset="0"/>
                <a:ea typeface="Open Sans"/>
                <a:cs typeface="Open Sans"/>
                <a:sym typeface="Open Sans"/>
              </a:rPr>
              <a:t>• After the allotted time, gather the participants and facilitate a brief discussion:</a:t>
            </a:r>
          </a:p>
          <a:p>
            <a:pPr marL="133350" lvl="0">
              <a:lnSpc>
                <a:spcPct val="115000"/>
              </a:lnSpc>
              <a:buSzPts val="1500"/>
            </a:pPr>
            <a:r>
              <a:rPr lang="en-US" sz="1400" dirty="0">
                <a:latin typeface="Signika" panose="020B0604020202020204" charset="0"/>
                <a:ea typeface="Open Sans"/>
                <a:cs typeface="Open Sans"/>
                <a:sym typeface="Open Sans"/>
              </a:rPr>
              <a:t>• Ask a few participants to share their experiences and highlight any interesting traits they discovered about their colleagues.</a:t>
            </a:r>
          </a:p>
          <a:p>
            <a:pPr marL="133350" lvl="0">
              <a:lnSpc>
                <a:spcPct val="115000"/>
              </a:lnSpc>
              <a:buSzPts val="1500"/>
            </a:pPr>
            <a:r>
              <a:rPr lang="en-US" sz="1400" dirty="0">
                <a:latin typeface="Signika" panose="020B0604020202020204" charset="0"/>
                <a:ea typeface="Open Sans"/>
                <a:cs typeface="Open Sans"/>
                <a:sym typeface="Open Sans"/>
              </a:rPr>
              <a:t>• Emphasize the value of diverse teamwork traits and how they contribute to successful teams.</a:t>
            </a:r>
          </a:p>
        </p:txBody>
      </p:sp>
      <p:sp>
        <p:nvSpPr>
          <p:cNvPr id="2" name="Footer Placeholder 1">
            <a:extLst>
              <a:ext uri="{FF2B5EF4-FFF2-40B4-BE49-F238E27FC236}">
                <a16:creationId xmlns:a16="http://schemas.microsoft.com/office/drawing/2014/main" id="{75554D0A-C699-1E80-0B4D-6B5613CFD75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10302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14335" y="447493"/>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Stages of Team Building</a:t>
            </a:r>
          </a:p>
        </p:txBody>
      </p:sp>
      <p:graphicFrame>
        <p:nvGraphicFramePr>
          <p:cNvPr id="2" name="Diagram 1">
            <a:extLst>
              <a:ext uri="{FF2B5EF4-FFF2-40B4-BE49-F238E27FC236}">
                <a16:creationId xmlns:a16="http://schemas.microsoft.com/office/drawing/2014/main" id="{80711749-068E-40D1-8FC9-571441F7EEBB}"/>
              </a:ext>
            </a:extLst>
          </p:cNvPr>
          <p:cNvGraphicFramePr/>
          <p:nvPr>
            <p:extLst>
              <p:ext uri="{D42A27DB-BD31-4B8C-83A1-F6EECF244321}">
                <p14:modId xmlns:p14="http://schemas.microsoft.com/office/powerpoint/2010/main" val="4209598593"/>
              </p:ext>
            </p:extLst>
          </p:nvPr>
        </p:nvGraphicFramePr>
        <p:xfrm>
          <a:off x="1524000" y="9355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9E5B3B2C-6E82-B9A5-2C9C-6C2B1D50BAF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40882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144000"/>
            <a:ext cx="779969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Characteristics of a Successful Team</a:t>
            </a:r>
          </a:p>
        </p:txBody>
      </p:sp>
      <p:graphicFrame>
        <p:nvGraphicFramePr>
          <p:cNvPr id="2" name="Diagram 1">
            <a:extLst>
              <a:ext uri="{FF2B5EF4-FFF2-40B4-BE49-F238E27FC236}">
                <a16:creationId xmlns:a16="http://schemas.microsoft.com/office/drawing/2014/main" id="{B47EBF86-268A-4B0E-9599-C750B34FCD98}"/>
              </a:ext>
            </a:extLst>
          </p:cNvPr>
          <p:cNvGraphicFramePr/>
          <p:nvPr>
            <p:extLst>
              <p:ext uri="{D42A27DB-BD31-4B8C-83A1-F6EECF244321}">
                <p14:modId xmlns:p14="http://schemas.microsoft.com/office/powerpoint/2010/main" val="3675378974"/>
              </p:ext>
            </p:extLst>
          </p:nvPr>
        </p:nvGraphicFramePr>
        <p:xfrm>
          <a:off x="909735" y="1036800"/>
          <a:ext cx="7551359" cy="33152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4012033A-4309-A5B5-BF62-0F57F5E8A8C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6681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5910" y="772218"/>
            <a:ext cx="7531012" cy="4464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Activity - Building a Successful Team: Characteristics in Action</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93174" y="1177560"/>
            <a:ext cx="7932426" cy="3193722"/>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200" b="1" dirty="0">
                <a:latin typeface="Signika" panose="020B0604020202020204" charset="0"/>
                <a:ea typeface="Open Sans"/>
                <a:cs typeface="Open Sans"/>
                <a:sym typeface="Open Sans"/>
              </a:rPr>
              <a:t>Objective:</a:t>
            </a:r>
            <a:r>
              <a:rPr lang="en-US" sz="1200" dirty="0">
                <a:latin typeface="Signika" panose="020B0604020202020204" charset="0"/>
                <a:ea typeface="Open Sans"/>
                <a:cs typeface="Open Sans"/>
                <a:sym typeface="Open Sans"/>
              </a:rPr>
              <a:t> To demonstrate and reinforce the characteristics of a successful team through a role-play activity.</a:t>
            </a:r>
          </a:p>
          <a:p>
            <a:pPr marL="133350" lvl="0">
              <a:lnSpc>
                <a:spcPct val="115000"/>
              </a:lnSpc>
              <a:buSzPts val="1500"/>
            </a:pPr>
            <a:endParaRPr lang="en-US" sz="1200" dirty="0">
              <a:latin typeface="Signika" panose="020B0604020202020204" charset="0"/>
              <a:ea typeface="Open Sans"/>
              <a:cs typeface="Open Sans"/>
              <a:sym typeface="Open Sans"/>
            </a:endParaRPr>
          </a:p>
          <a:p>
            <a:pPr marL="133350" lvl="0">
              <a:lnSpc>
                <a:spcPct val="115000"/>
              </a:lnSpc>
              <a:buSzPts val="1500"/>
            </a:pPr>
            <a:r>
              <a:rPr lang="en-US" sz="1200" b="1" dirty="0">
                <a:latin typeface="Signika" panose="020B0604020202020204" charset="0"/>
                <a:ea typeface="Open Sans"/>
                <a:cs typeface="Open Sans"/>
                <a:sym typeface="Open Sans"/>
              </a:rPr>
              <a:t>Materials Needed:</a:t>
            </a:r>
          </a:p>
          <a:p>
            <a:pPr marL="133350" lvl="0">
              <a:lnSpc>
                <a:spcPct val="115000"/>
              </a:lnSpc>
              <a:buSzPts val="1500"/>
            </a:pPr>
            <a:r>
              <a:rPr lang="en-US" sz="1200" dirty="0">
                <a:latin typeface="Signika" panose="020B0604020202020204" charset="0"/>
                <a:ea typeface="Open Sans"/>
                <a:cs typeface="Open Sans"/>
                <a:sym typeface="Open Sans"/>
              </a:rPr>
              <a:t>• Character role cards (prepared in advance)</a:t>
            </a:r>
          </a:p>
          <a:p>
            <a:pPr marL="133350" lvl="0">
              <a:lnSpc>
                <a:spcPct val="115000"/>
              </a:lnSpc>
              <a:buSzPts val="1500"/>
            </a:pPr>
            <a:r>
              <a:rPr lang="en-US" sz="1200" dirty="0">
                <a:latin typeface="Signika" panose="020B0604020202020204" charset="0"/>
                <a:ea typeface="Open Sans"/>
                <a:cs typeface="Open Sans"/>
                <a:sym typeface="Open Sans"/>
              </a:rPr>
              <a:t>• Flipchart or whiteboard with markers</a:t>
            </a:r>
          </a:p>
          <a:p>
            <a:pPr marL="133350" lvl="0">
              <a:lnSpc>
                <a:spcPct val="115000"/>
              </a:lnSpc>
              <a:buSzPts val="1500"/>
            </a:pPr>
            <a:r>
              <a:rPr lang="en-US" sz="1200" dirty="0">
                <a:latin typeface="Signika" panose="020B0604020202020204" charset="0"/>
                <a:ea typeface="Open Sans"/>
                <a:cs typeface="Open Sans"/>
                <a:sym typeface="Open Sans"/>
              </a:rPr>
              <a:t>• Timer</a:t>
            </a:r>
          </a:p>
          <a:p>
            <a:pPr marL="133350" lvl="0">
              <a:lnSpc>
                <a:spcPct val="115000"/>
              </a:lnSpc>
              <a:buSzPts val="1500"/>
            </a:pPr>
            <a:endParaRPr lang="en-US" sz="1200" dirty="0">
              <a:latin typeface="Signika" panose="020B0604020202020204" charset="0"/>
              <a:ea typeface="Open Sans"/>
              <a:cs typeface="Open Sans"/>
              <a:sym typeface="Open Sans"/>
            </a:endParaRPr>
          </a:p>
          <a:p>
            <a:pPr marL="133350" lvl="0">
              <a:lnSpc>
                <a:spcPct val="115000"/>
              </a:lnSpc>
              <a:buSzPts val="1500"/>
            </a:pPr>
            <a:r>
              <a:rPr lang="en-US" sz="1200" b="1" dirty="0">
                <a:latin typeface="Signika" panose="020B0604020202020204" charset="0"/>
                <a:ea typeface="Open Sans"/>
                <a:cs typeface="Open Sans"/>
                <a:sym typeface="Open Sans"/>
              </a:rPr>
              <a:t>Instructions:</a:t>
            </a:r>
          </a:p>
          <a:p>
            <a:pPr marL="133350" lvl="0">
              <a:lnSpc>
                <a:spcPct val="115000"/>
              </a:lnSpc>
              <a:buSzPts val="1500"/>
            </a:pPr>
            <a:r>
              <a:rPr lang="en-US" sz="1200" i="1" dirty="0">
                <a:latin typeface="Signika" panose="020B0604020202020204" charset="0"/>
                <a:ea typeface="Open Sans"/>
                <a:cs typeface="Open Sans"/>
                <a:sym typeface="Open Sans"/>
              </a:rPr>
              <a:t>Preparation:</a:t>
            </a:r>
          </a:p>
          <a:p>
            <a:pPr marL="133350" lvl="0">
              <a:lnSpc>
                <a:spcPct val="115000"/>
              </a:lnSpc>
              <a:buSzPts val="1500"/>
            </a:pPr>
            <a:r>
              <a:rPr lang="en-US" sz="1200" dirty="0">
                <a:latin typeface="Signika" panose="020B0604020202020204" charset="0"/>
                <a:ea typeface="Open Sans"/>
                <a:cs typeface="Open Sans"/>
                <a:sym typeface="Open Sans"/>
              </a:rPr>
              <a:t>• Create character role cards for participants, each with a unique role and characteristics related to teamwork, and deducible from the scenario given here. For example, you can have roles such as “Effective Communicator,” “Goal-Oriented,” “Resilient,” “Adaptable,” and “Trust-Builder.”</a:t>
            </a:r>
          </a:p>
          <a:p>
            <a:pPr marL="133350" lvl="0">
              <a:lnSpc>
                <a:spcPct val="115000"/>
              </a:lnSpc>
              <a:buSzPts val="1500"/>
            </a:pPr>
            <a:r>
              <a:rPr lang="en-US" sz="1200" dirty="0">
                <a:latin typeface="Signika" panose="020B0604020202020204" charset="0"/>
                <a:ea typeface="Open Sans"/>
                <a:cs typeface="Open Sans"/>
                <a:sym typeface="Open Sans"/>
              </a:rPr>
              <a:t>• Ask the participants to read the scenario for the role-play, and brainstorm on developing a comprehensive plan to improve the company’s financial health.</a:t>
            </a:r>
          </a:p>
        </p:txBody>
      </p:sp>
      <p:sp>
        <p:nvSpPr>
          <p:cNvPr id="2" name="Footer Placeholder 1">
            <a:extLst>
              <a:ext uri="{FF2B5EF4-FFF2-40B4-BE49-F238E27FC236}">
                <a16:creationId xmlns:a16="http://schemas.microsoft.com/office/drawing/2014/main" id="{044749B4-88E7-BD75-6DB7-3D929AB65C4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0740497"/>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1731</TotalTime>
  <Words>2040</Words>
  <Application>Microsoft Office PowerPoint</Application>
  <PresentationFormat>On-screen Show (16:9)</PresentationFormat>
  <Paragraphs>197</Paragraphs>
  <Slides>22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Signika</vt:lpstr>
      <vt:lpstr>Calibri</vt:lpstr>
      <vt:lpstr>Aptos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619</cp:revision>
  <dcterms:modified xsi:type="dcterms:W3CDTF">2025-05-16T10:45:33Z</dcterms:modified>
</cp:coreProperties>
</file>