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51"/>
  </p:notesMasterIdLst>
  <p:handoutMasterIdLst>
    <p:handoutMasterId r:id="rId52"/>
  </p:handoutMasterIdLst>
  <p:sldIdLst>
    <p:sldId id="256" r:id="rId2"/>
    <p:sldId id="331" r:id="rId3"/>
    <p:sldId id="322" r:id="rId4"/>
    <p:sldId id="288" r:id="rId5"/>
    <p:sldId id="289" r:id="rId6"/>
    <p:sldId id="323" r:id="rId7"/>
    <p:sldId id="324" r:id="rId8"/>
    <p:sldId id="325" r:id="rId9"/>
    <p:sldId id="326" r:id="rId10"/>
    <p:sldId id="327" r:id="rId11"/>
    <p:sldId id="328" r:id="rId12"/>
    <p:sldId id="329" r:id="rId13"/>
    <p:sldId id="295" r:id="rId14"/>
    <p:sldId id="283" r:id="rId15"/>
    <p:sldId id="330" r:id="rId16"/>
    <p:sldId id="333" r:id="rId17"/>
    <p:sldId id="334" r:id="rId18"/>
    <p:sldId id="335" r:id="rId19"/>
    <p:sldId id="336" r:id="rId20"/>
    <p:sldId id="337" r:id="rId21"/>
    <p:sldId id="338" r:id="rId22"/>
    <p:sldId id="343" r:id="rId23"/>
    <p:sldId id="344" r:id="rId24"/>
    <p:sldId id="339" r:id="rId25"/>
    <p:sldId id="340" r:id="rId26"/>
    <p:sldId id="341" r:id="rId27"/>
    <p:sldId id="342" r:id="rId28"/>
    <p:sldId id="345" r:id="rId29"/>
    <p:sldId id="346" r:id="rId30"/>
    <p:sldId id="347" r:id="rId31"/>
    <p:sldId id="348" r:id="rId32"/>
    <p:sldId id="349" r:id="rId33"/>
    <p:sldId id="351" r:id="rId34"/>
    <p:sldId id="350" r:id="rId35"/>
    <p:sldId id="352" r:id="rId36"/>
    <p:sldId id="353" r:id="rId37"/>
    <p:sldId id="354" r:id="rId38"/>
    <p:sldId id="355" r:id="rId39"/>
    <p:sldId id="356" r:id="rId40"/>
    <p:sldId id="357" r:id="rId41"/>
    <p:sldId id="358" r:id="rId42"/>
    <p:sldId id="359" r:id="rId43"/>
    <p:sldId id="360" r:id="rId44"/>
    <p:sldId id="361" r:id="rId45"/>
    <p:sldId id="362" r:id="rId46"/>
    <p:sldId id="363" r:id="rId47"/>
    <p:sldId id="364" r:id="rId48"/>
    <p:sldId id="365" r:id="rId49"/>
    <p:sldId id="332" r:id="rId50"/>
  </p:sldIdLst>
  <p:sldSz cx="9144000" cy="5143500" type="screen16x9"/>
  <p:notesSz cx="6858000" cy="9144000"/>
  <p:embeddedFontLst>
    <p:embeddedFont>
      <p:font typeface="Maven Pro" panose="020B0604020202020204" charset="0"/>
      <p:regular r:id="rId53"/>
      <p:bold r:id="rId54"/>
    </p:embeddedFont>
    <p:embeddedFont>
      <p:font typeface="Signika" panose="020B0604020202020204" charset="0"/>
      <p:regular r:id="rId55"/>
      <p:bold r:id="rId5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0162" autoAdjust="0"/>
  </p:normalViewPr>
  <p:slideViewPr>
    <p:cSldViewPr snapToGrid="0">
      <p:cViewPr varScale="1">
        <p:scale>
          <a:sx n="83" d="100"/>
          <a:sy n="83" d="100"/>
        </p:scale>
        <p:origin x="1050" y="6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6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EEDDDD-4EE4-40CB-963D-BF690208CAC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78E66E3C-B504-462C-8428-C4ABA8870CBF}">
      <dgm:prSet phldrT="[Text]" custT="1"/>
      <dgm:spPr/>
      <dgm:t>
        <a:bodyPr/>
        <a:lstStyle/>
        <a:p>
          <a:r>
            <a:rPr lang="en-US" sz="1600" dirty="0">
              <a:latin typeface="Signika" panose="020B0604020202020204" charset="0"/>
            </a:rPr>
            <a:t>Lack of Clear Objectives</a:t>
          </a:r>
          <a:endParaRPr lang="en-IN" sz="1600" dirty="0">
            <a:latin typeface="Signika" panose="020B0604020202020204" charset="0"/>
          </a:endParaRPr>
        </a:p>
      </dgm:t>
    </dgm:pt>
    <dgm:pt modelId="{83453B41-EC40-48FC-8A8B-BBE6F5FF3ACC}" type="parTrans" cxnId="{158BBDCD-885F-46DF-8174-AB506916F2C7}">
      <dgm:prSet/>
      <dgm:spPr/>
      <dgm:t>
        <a:bodyPr/>
        <a:lstStyle/>
        <a:p>
          <a:endParaRPr lang="en-IN" sz="1600">
            <a:latin typeface="Signika" panose="020B0604020202020204" charset="0"/>
          </a:endParaRPr>
        </a:p>
      </dgm:t>
    </dgm:pt>
    <dgm:pt modelId="{731609D6-1F19-43FE-B645-1A376AD67AE1}" type="sibTrans" cxnId="{158BBDCD-885F-46DF-8174-AB506916F2C7}">
      <dgm:prSet/>
      <dgm:spPr/>
      <dgm:t>
        <a:bodyPr/>
        <a:lstStyle/>
        <a:p>
          <a:endParaRPr lang="en-IN" sz="1600">
            <a:latin typeface="Signika" panose="020B0604020202020204" charset="0"/>
          </a:endParaRPr>
        </a:p>
      </dgm:t>
    </dgm:pt>
    <dgm:pt modelId="{680AC556-3A42-4927-A4AB-51FC4119EFDF}">
      <dgm:prSet phldrT="[Text]" custT="1"/>
      <dgm:spPr/>
      <dgm:t>
        <a:bodyPr/>
        <a:lstStyle/>
        <a:p>
          <a:r>
            <a:rPr lang="en-US" sz="1600" dirty="0">
              <a:latin typeface="Signika" panose="020B0604020202020204" charset="0"/>
            </a:rPr>
            <a:t>Poor Agenda Design</a:t>
          </a:r>
          <a:endParaRPr lang="en-IN" sz="1600" dirty="0">
            <a:latin typeface="Signika" panose="020B0604020202020204" charset="0"/>
          </a:endParaRPr>
        </a:p>
      </dgm:t>
    </dgm:pt>
    <dgm:pt modelId="{5474E215-A656-444D-823A-80A653025DD5}" type="parTrans" cxnId="{7F53F50A-F383-42E8-9971-8FB2458EDDB9}">
      <dgm:prSet/>
      <dgm:spPr/>
      <dgm:t>
        <a:bodyPr/>
        <a:lstStyle/>
        <a:p>
          <a:endParaRPr lang="en-IN" sz="1600">
            <a:latin typeface="Signika" panose="020B0604020202020204" charset="0"/>
          </a:endParaRPr>
        </a:p>
      </dgm:t>
    </dgm:pt>
    <dgm:pt modelId="{B46B39B7-3DCB-409A-9EC1-F855BB3B2DF1}" type="sibTrans" cxnId="{7F53F50A-F383-42E8-9971-8FB2458EDDB9}">
      <dgm:prSet/>
      <dgm:spPr/>
      <dgm:t>
        <a:bodyPr/>
        <a:lstStyle/>
        <a:p>
          <a:endParaRPr lang="en-IN" sz="1600">
            <a:latin typeface="Signika" panose="020B0604020202020204" charset="0"/>
          </a:endParaRPr>
        </a:p>
      </dgm:t>
    </dgm:pt>
    <dgm:pt modelId="{1E27FBC0-E7D9-4EAE-9842-B7DF890EC142}">
      <dgm:prSet phldrT="[Text]" custT="1"/>
      <dgm:spPr/>
      <dgm:t>
        <a:bodyPr/>
        <a:lstStyle/>
        <a:p>
          <a:r>
            <a:rPr lang="en-US" sz="1600" dirty="0">
              <a:latin typeface="Signika" panose="020B0604020202020204" charset="0"/>
            </a:rPr>
            <a:t>Ineffective Facilitation</a:t>
          </a:r>
          <a:endParaRPr lang="en-IN" sz="1600" dirty="0">
            <a:latin typeface="Signika" panose="020B0604020202020204" charset="0"/>
          </a:endParaRPr>
        </a:p>
      </dgm:t>
    </dgm:pt>
    <dgm:pt modelId="{C917E176-3F26-40EF-B7E4-720D27CA5BEF}" type="parTrans" cxnId="{884D12FA-0764-4743-984A-7563B761A45B}">
      <dgm:prSet/>
      <dgm:spPr/>
      <dgm:t>
        <a:bodyPr/>
        <a:lstStyle/>
        <a:p>
          <a:endParaRPr lang="en-IN" sz="1600">
            <a:latin typeface="Signika" panose="020B0604020202020204" charset="0"/>
          </a:endParaRPr>
        </a:p>
      </dgm:t>
    </dgm:pt>
    <dgm:pt modelId="{850E1149-777E-4F41-B3A4-6049B0B17790}" type="sibTrans" cxnId="{884D12FA-0764-4743-984A-7563B761A45B}">
      <dgm:prSet/>
      <dgm:spPr/>
      <dgm:t>
        <a:bodyPr/>
        <a:lstStyle/>
        <a:p>
          <a:endParaRPr lang="en-IN" sz="1600">
            <a:latin typeface="Signika" panose="020B0604020202020204" charset="0"/>
          </a:endParaRPr>
        </a:p>
      </dgm:t>
    </dgm:pt>
    <dgm:pt modelId="{FB47CEF2-91B9-4E0F-90CD-6EC026D5C0AA}">
      <dgm:prSet phldrT="[Text]" custT="1"/>
      <dgm:spPr/>
      <dgm:t>
        <a:bodyPr/>
        <a:lstStyle/>
        <a:p>
          <a:r>
            <a:rPr lang="en-US" sz="1600" dirty="0">
              <a:latin typeface="Signika" panose="020B0604020202020204" charset="0"/>
            </a:rPr>
            <a:t>Low Engagement</a:t>
          </a:r>
          <a:endParaRPr lang="en-IN" sz="1600" dirty="0">
            <a:latin typeface="Signika" panose="020B0604020202020204" charset="0"/>
          </a:endParaRPr>
        </a:p>
      </dgm:t>
    </dgm:pt>
    <dgm:pt modelId="{4969119A-1122-47B8-8288-FF3B09A9093B}" type="parTrans" cxnId="{C7DC0C51-6E9C-4555-985E-EF97ED714AFD}">
      <dgm:prSet/>
      <dgm:spPr/>
      <dgm:t>
        <a:bodyPr/>
        <a:lstStyle/>
        <a:p>
          <a:endParaRPr lang="en-IN" sz="1600">
            <a:latin typeface="Signika" panose="020B0604020202020204" charset="0"/>
          </a:endParaRPr>
        </a:p>
      </dgm:t>
    </dgm:pt>
    <dgm:pt modelId="{805762F6-8D1C-4A4F-B157-74246AC34055}" type="sibTrans" cxnId="{C7DC0C51-6E9C-4555-985E-EF97ED714AFD}">
      <dgm:prSet/>
      <dgm:spPr/>
      <dgm:t>
        <a:bodyPr/>
        <a:lstStyle/>
        <a:p>
          <a:endParaRPr lang="en-IN" sz="1600">
            <a:latin typeface="Signika" panose="020B0604020202020204" charset="0"/>
          </a:endParaRPr>
        </a:p>
      </dgm:t>
    </dgm:pt>
    <dgm:pt modelId="{89F0D9BD-B38B-453A-B055-A2562943C7C5}">
      <dgm:prSet phldrT="[Text]" custT="1"/>
      <dgm:spPr/>
      <dgm:t>
        <a:bodyPr/>
        <a:lstStyle/>
        <a:p>
          <a:r>
            <a:rPr lang="en-US" sz="1600" dirty="0">
              <a:latin typeface="Signika" panose="020B0604020202020204" charset="0"/>
            </a:rPr>
            <a:t>Overlong Meetings</a:t>
          </a:r>
        </a:p>
      </dgm:t>
    </dgm:pt>
    <dgm:pt modelId="{A31C0382-7925-4393-9DDA-188718E3A0BE}" type="parTrans" cxnId="{B12C8D64-4ABF-4495-B021-DDD101960889}">
      <dgm:prSet/>
      <dgm:spPr/>
      <dgm:t>
        <a:bodyPr/>
        <a:lstStyle/>
        <a:p>
          <a:endParaRPr lang="en-IN" sz="1600">
            <a:latin typeface="Signika" panose="020B0604020202020204" charset="0"/>
          </a:endParaRPr>
        </a:p>
      </dgm:t>
    </dgm:pt>
    <dgm:pt modelId="{16A3FFDB-08E8-4DC8-BEB1-12F72EF1B922}" type="sibTrans" cxnId="{B12C8D64-4ABF-4495-B021-DDD101960889}">
      <dgm:prSet/>
      <dgm:spPr/>
      <dgm:t>
        <a:bodyPr/>
        <a:lstStyle/>
        <a:p>
          <a:endParaRPr lang="en-IN" sz="1600">
            <a:latin typeface="Signika" panose="020B0604020202020204" charset="0"/>
          </a:endParaRPr>
        </a:p>
      </dgm:t>
    </dgm:pt>
    <dgm:pt modelId="{2C973AF2-0BF2-4AEC-8FF2-8A55FA331109}">
      <dgm:prSet phldrT="[Text]" custT="1"/>
      <dgm:spPr/>
      <dgm:t>
        <a:bodyPr/>
        <a:lstStyle/>
        <a:p>
          <a:r>
            <a:rPr lang="en-US" sz="1600" dirty="0">
              <a:latin typeface="Signika" panose="020B0604020202020204" charset="0"/>
            </a:rPr>
            <a:t>Technology Issues</a:t>
          </a:r>
        </a:p>
      </dgm:t>
    </dgm:pt>
    <dgm:pt modelId="{80D68284-429A-4B5E-A1F9-23AB74831E95}" type="parTrans" cxnId="{7C342B39-DE23-48A5-8D6C-268DB38D1A37}">
      <dgm:prSet/>
      <dgm:spPr/>
      <dgm:t>
        <a:bodyPr/>
        <a:lstStyle/>
        <a:p>
          <a:endParaRPr lang="en-IN" sz="1600">
            <a:latin typeface="Signika" panose="020B0604020202020204" charset="0"/>
          </a:endParaRPr>
        </a:p>
      </dgm:t>
    </dgm:pt>
    <dgm:pt modelId="{648B34B2-984A-425C-B4D5-1E9D50268E6B}" type="sibTrans" cxnId="{7C342B39-DE23-48A5-8D6C-268DB38D1A37}">
      <dgm:prSet/>
      <dgm:spPr/>
      <dgm:t>
        <a:bodyPr/>
        <a:lstStyle/>
        <a:p>
          <a:endParaRPr lang="en-IN" sz="1600">
            <a:latin typeface="Signika" panose="020B0604020202020204" charset="0"/>
          </a:endParaRPr>
        </a:p>
      </dgm:t>
    </dgm:pt>
    <dgm:pt modelId="{A31CC5A3-957E-4A09-963B-7D22BED9F8A0}">
      <dgm:prSet phldrT="[Text]" custT="1"/>
      <dgm:spPr/>
      <dgm:t>
        <a:bodyPr/>
        <a:lstStyle/>
        <a:p>
          <a:r>
            <a:rPr lang="en-US" sz="1600" dirty="0">
              <a:latin typeface="Signika" panose="020B0604020202020204" charset="0"/>
            </a:rPr>
            <a:t>Inadequate Documentation</a:t>
          </a:r>
        </a:p>
      </dgm:t>
    </dgm:pt>
    <dgm:pt modelId="{2AA233BC-1771-4DB9-AFB1-A9FE9601D411}" type="parTrans" cxnId="{9AA07351-8329-4984-8611-FDE4D8C37DEF}">
      <dgm:prSet/>
      <dgm:spPr/>
      <dgm:t>
        <a:bodyPr/>
        <a:lstStyle/>
        <a:p>
          <a:endParaRPr lang="en-IN" sz="1600">
            <a:latin typeface="Signika" panose="020B0604020202020204" charset="0"/>
          </a:endParaRPr>
        </a:p>
      </dgm:t>
    </dgm:pt>
    <dgm:pt modelId="{3C920573-0522-42EB-9BF1-B12CB22A813F}" type="sibTrans" cxnId="{9AA07351-8329-4984-8611-FDE4D8C37DEF}">
      <dgm:prSet/>
      <dgm:spPr/>
      <dgm:t>
        <a:bodyPr/>
        <a:lstStyle/>
        <a:p>
          <a:endParaRPr lang="en-IN" sz="1600">
            <a:latin typeface="Signika" panose="020B0604020202020204" charset="0"/>
          </a:endParaRPr>
        </a:p>
      </dgm:t>
    </dgm:pt>
    <dgm:pt modelId="{E8C10638-5557-40BD-A97C-C13C382C399F}">
      <dgm:prSet phldrT="[Text]" custT="1"/>
      <dgm:spPr/>
      <dgm:t>
        <a:bodyPr/>
        <a:lstStyle/>
        <a:p>
          <a:r>
            <a:rPr lang="en-US" sz="1600" dirty="0">
              <a:latin typeface="Signika" panose="020B0604020202020204" charset="0"/>
            </a:rPr>
            <a:t>Conflict Disagreements</a:t>
          </a:r>
        </a:p>
      </dgm:t>
    </dgm:pt>
    <dgm:pt modelId="{089D628A-C3D0-4699-AB00-1A087DA5231D}" type="parTrans" cxnId="{BC8ED390-C2EB-4DA1-8225-7219E5C9001C}">
      <dgm:prSet/>
      <dgm:spPr/>
      <dgm:t>
        <a:bodyPr/>
        <a:lstStyle/>
        <a:p>
          <a:endParaRPr lang="en-IN" sz="1600">
            <a:latin typeface="Signika" panose="020B0604020202020204" charset="0"/>
          </a:endParaRPr>
        </a:p>
      </dgm:t>
    </dgm:pt>
    <dgm:pt modelId="{82067D9C-AEA4-46B7-9891-8C35DEF29983}" type="sibTrans" cxnId="{BC8ED390-C2EB-4DA1-8225-7219E5C9001C}">
      <dgm:prSet/>
      <dgm:spPr/>
      <dgm:t>
        <a:bodyPr/>
        <a:lstStyle/>
        <a:p>
          <a:endParaRPr lang="en-IN" sz="1600">
            <a:latin typeface="Signika" panose="020B0604020202020204" charset="0"/>
          </a:endParaRPr>
        </a:p>
      </dgm:t>
    </dgm:pt>
    <dgm:pt modelId="{790F44C2-7D16-4E31-9B93-B95C9B535696}">
      <dgm:prSet phldrT="[Text]" custT="1"/>
      <dgm:spPr/>
      <dgm:t>
        <a:bodyPr/>
        <a:lstStyle/>
        <a:p>
          <a:r>
            <a:rPr lang="en-US" sz="1600" dirty="0">
              <a:latin typeface="Signika" panose="020B0604020202020204" charset="0"/>
            </a:rPr>
            <a:t>Participants Dominance</a:t>
          </a:r>
        </a:p>
      </dgm:t>
    </dgm:pt>
    <dgm:pt modelId="{2985CCD6-6C88-4C02-AFCA-B47C6FE04653}" type="parTrans" cxnId="{EA456331-F1E4-4EE1-96C5-9FF0AB2BF07F}">
      <dgm:prSet/>
      <dgm:spPr/>
      <dgm:t>
        <a:bodyPr/>
        <a:lstStyle/>
        <a:p>
          <a:endParaRPr lang="en-IN" sz="1600">
            <a:latin typeface="Signika" panose="020B0604020202020204" charset="0"/>
          </a:endParaRPr>
        </a:p>
      </dgm:t>
    </dgm:pt>
    <dgm:pt modelId="{BD4DADA6-FF8F-407C-B7CB-37B7A1EDC0BB}" type="sibTrans" cxnId="{EA456331-F1E4-4EE1-96C5-9FF0AB2BF07F}">
      <dgm:prSet/>
      <dgm:spPr/>
      <dgm:t>
        <a:bodyPr/>
        <a:lstStyle/>
        <a:p>
          <a:endParaRPr lang="en-IN" sz="1600">
            <a:latin typeface="Signika" panose="020B0604020202020204" charset="0"/>
          </a:endParaRPr>
        </a:p>
      </dgm:t>
    </dgm:pt>
    <dgm:pt modelId="{DBE74A35-25B5-4B14-82DD-B8ACC3B9B5D9}">
      <dgm:prSet phldrT="[Text]" custT="1"/>
      <dgm:spPr/>
      <dgm:t>
        <a:bodyPr/>
        <a:lstStyle/>
        <a:p>
          <a:r>
            <a:rPr lang="en-US" sz="1600" dirty="0">
              <a:latin typeface="Signika" panose="020B0604020202020204" charset="0"/>
            </a:rPr>
            <a:t>Lack of Follow-up</a:t>
          </a:r>
        </a:p>
      </dgm:t>
    </dgm:pt>
    <dgm:pt modelId="{1043BCF6-92A2-4944-ADCC-7D9C66E11417}" type="parTrans" cxnId="{931EE3AB-2AFE-4FD2-BEEA-BA12BB0B64CB}">
      <dgm:prSet/>
      <dgm:spPr/>
      <dgm:t>
        <a:bodyPr/>
        <a:lstStyle/>
        <a:p>
          <a:endParaRPr lang="en-IN" sz="1600">
            <a:latin typeface="Signika" panose="020B0604020202020204" charset="0"/>
          </a:endParaRPr>
        </a:p>
      </dgm:t>
    </dgm:pt>
    <dgm:pt modelId="{4ACCE2C9-5594-4DBD-A689-6A4FCB5D9387}" type="sibTrans" cxnId="{931EE3AB-2AFE-4FD2-BEEA-BA12BB0B64CB}">
      <dgm:prSet/>
      <dgm:spPr/>
      <dgm:t>
        <a:bodyPr/>
        <a:lstStyle/>
        <a:p>
          <a:endParaRPr lang="en-IN" sz="1600">
            <a:latin typeface="Signika" panose="020B0604020202020204" charset="0"/>
          </a:endParaRPr>
        </a:p>
      </dgm:t>
    </dgm:pt>
    <dgm:pt modelId="{5AC8658D-D468-4F5D-A790-AC2A6995414C}" type="pres">
      <dgm:prSet presAssocID="{51EEDDDD-4EE4-40CB-963D-BF690208CAC0}" presName="diagram" presStyleCnt="0">
        <dgm:presLayoutVars>
          <dgm:dir/>
          <dgm:resizeHandles val="exact"/>
        </dgm:presLayoutVars>
      </dgm:prSet>
      <dgm:spPr/>
    </dgm:pt>
    <dgm:pt modelId="{C172049C-531E-4210-864E-AB0894D6480A}" type="pres">
      <dgm:prSet presAssocID="{78E66E3C-B504-462C-8428-C4ABA8870CBF}" presName="node" presStyleLbl="node1" presStyleIdx="0" presStyleCnt="10">
        <dgm:presLayoutVars>
          <dgm:bulletEnabled val="1"/>
        </dgm:presLayoutVars>
      </dgm:prSet>
      <dgm:spPr/>
    </dgm:pt>
    <dgm:pt modelId="{4D7A890C-A2D9-4C39-987E-0F69D559F587}" type="pres">
      <dgm:prSet presAssocID="{731609D6-1F19-43FE-B645-1A376AD67AE1}" presName="sibTrans" presStyleCnt="0"/>
      <dgm:spPr/>
    </dgm:pt>
    <dgm:pt modelId="{32B1AE3D-7FEC-49C6-A8BC-13D4C3103CF2}" type="pres">
      <dgm:prSet presAssocID="{680AC556-3A42-4927-A4AB-51FC4119EFDF}" presName="node" presStyleLbl="node1" presStyleIdx="1" presStyleCnt="10">
        <dgm:presLayoutVars>
          <dgm:bulletEnabled val="1"/>
        </dgm:presLayoutVars>
      </dgm:prSet>
      <dgm:spPr/>
    </dgm:pt>
    <dgm:pt modelId="{11111219-C195-4762-B580-12065B5347AE}" type="pres">
      <dgm:prSet presAssocID="{B46B39B7-3DCB-409A-9EC1-F855BB3B2DF1}" presName="sibTrans" presStyleCnt="0"/>
      <dgm:spPr/>
    </dgm:pt>
    <dgm:pt modelId="{6D5E7C8D-B5DF-4608-955C-49CF8FBE2B26}" type="pres">
      <dgm:prSet presAssocID="{1E27FBC0-E7D9-4EAE-9842-B7DF890EC142}" presName="node" presStyleLbl="node1" presStyleIdx="2" presStyleCnt="10">
        <dgm:presLayoutVars>
          <dgm:bulletEnabled val="1"/>
        </dgm:presLayoutVars>
      </dgm:prSet>
      <dgm:spPr/>
    </dgm:pt>
    <dgm:pt modelId="{79C35851-21FD-432A-A45B-BC2C50432CEA}" type="pres">
      <dgm:prSet presAssocID="{850E1149-777E-4F41-B3A4-6049B0B17790}" presName="sibTrans" presStyleCnt="0"/>
      <dgm:spPr/>
    </dgm:pt>
    <dgm:pt modelId="{FBA43B63-AE1B-4CE4-9D47-DEA09E3547A0}" type="pres">
      <dgm:prSet presAssocID="{FB47CEF2-91B9-4E0F-90CD-6EC026D5C0AA}" presName="node" presStyleLbl="node1" presStyleIdx="3" presStyleCnt="10">
        <dgm:presLayoutVars>
          <dgm:bulletEnabled val="1"/>
        </dgm:presLayoutVars>
      </dgm:prSet>
      <dgm:spPr/>
    </dgm:pt>
    <dgm:pt modelId="{350B7D20-EF5D-4075-B9B1-BC90DA0EA707}" type="pres">
      <dgm:prSet presAssocID="{805762F6-8D1C-4A4F-B157-74246AC34055}" presName="sibTrans" presStyleCnt="0"/>
      <dgm:spPr/>
    </dgm:pt>
    <dgm:pt modelId="{01624898-B7FA-4C03-B200-4CEEC0F9571F}" type="pres">
      <dgm:prSet presAssocID="{89F0D9BD-B38B-453A-B055-A2562943C7C5}" presName="node" presStyleLbl="node1" presStyleIdx="4" presStyleCnt="10">
        <dgm:presLayoutVars>
          <dgm:bulletEnabled val="1"/>
        </dgm:presLayoutVars>
      </dgm:prSet>
      <dgm:spPr/>
    </dgm:pt>
    <dgm:pt modelId="{F9F53FDA-FE2F-43FF-A0F0-5C920C2ED42D}" type="pres">
      <dgm:prSet presAssocID="{16A3FFDB-08E8-4DC8-BEB1-12F72EF1B922}" presName="sibTrans" presStyleCnt="0"/>
      <dgm:spPr/>
    </dgm:pt>
    <dgm:pt modelId="{457DF5FF-D8FE-4653-904D-CCB60DEB9207}" type="pres">
      <dgm:prSet presAssocID="{2C973AF2-0BF2-4AEC-8FF2-8A55FA331109}" presName="node" presStyleLbl="node1" presStyleIdx="5" presStyleCnt="10">
        <dgm:presLayoutVars>
          <dgm:bulletEnabled val="1"/>
        </dgm:presLayoutVars>
      </dgm:prSet>
      <dgm:spPr/>
    </dgm:pt>
    <dgm:pt modelId="{6CDE90BB-62F9-48EA-B384-97C32AF93F17}" type="pres">
      <dgm:prSet presAssocID="{648B34B2-984A-425C-B4D5-1E9D50268E6B}" presName="sibTrans" presStyleCnt="0"/>
      <dgm:spPr/>
    </dgm:pt>
    <dgm:pt modelId="{B63DF4FC-C2E1-48CA-B480-C813610B1610}" type="pres">
      <dgm:prSet presAssocID="{A31CC5A3-957E-4A09-963B-7D22BED9F8A0}" presName="node" presStyleLbl="node1" presStyleIdx="6" presStyleCnt="10" custScaleX="105043">
        <dgm:presLayoutVars>
          <dgm:bulletEnabled val="1"/>
        </dgm:presLayoutVars>
      </dgm:prSet>
      <dgm:spPr/>
    </dgm:pt>
    <dgm:pt modelId="{FACAE905-CBC7-42D7-9ABC-41CE93D53DF5}" type="pres">
      <dgm:prSet presAssocID="{3C920573-0522-42EB-9BF1-B12CB22A813F}" presName="sibTrans" presStyleCnt="0"/>
      <dgm:spPr/>
    </dgm:pt>
    <dgm:pt modelId="{1A3488B6-9530-4F9B-9C5A-1F77ACF4BDC4}" type="pres">
      <dgm:prSet presAssocID="{E8C10638-5557-40BD-A97C-C13C382C399F}" presName="node" presStyleLbl="node1" presStyleIdx="7" presStyleCnt="10" custScaleX="118202">
        <dgm:presLayoutVars>
          <dgm:bulletEnabled val="1"/>
        </dgm:presLayoutVars>
      </dgm:prSet>
      <dgm:spPr/>
    </dgm:pt>
    <dgm:pt modelId="{5B2E0020-CC0C-4EB3-A665-1107898ADD8C}" type="pres">
      <dgm:prSet presAssocID="{82067D9C-AEA4-46B7-9891-8C35DEF29983}" presName="sibTrans" presStyleCnt="0"/>
      <dgm:spPr/>
    </dgm:pt>
    <dgm:pt modelId="{4DB380FB-D581-482A-9789-73F0D8A5A5BC}" type="pres">
      <dgm:prSet presAssocID="{790F44C2-7D16-4E31-9B93-B95C9B535696}" presName="node" presStyleLbl="node1" presStyleIdx="8" presStyleCnt="10">
        <dgm:presLayoutVars>
          <dgm:bulletEnabled val="1"/>
        </dgm:presLayoutVars>
      </dgm:prSet>
      <dgm:spPr/>
    </dgm:pt>
    <dgm:pt modelId="{344936C1-6673-4A02-AF1B-03567C73F68F}" type="pres">
      <dgm:prSet presAssocID="{BD4DADA6-FF8F-407C-B7CB-37B7A1EDC0BB}" presName="sibTrans" presStyleCnt="0"/>
      <dgm:spPr/>
    </dgm:pt>
    <dgm:pt modelId="{159AD167-22D2-4369-B483-CE5AE795BA17}" type="pres">
      <dgm:prSet presAssocID="{DBE74A35-25B5-4B14-82DD-B8ACC3B9B5D9}" presName="node" presStyleLbl="node1" presStyleIdx="9" presStyleCnt="10">
        <dgm:presLayoutVars>
          <dgm:bulletEnabled val="1"/>
        </dgm:presLayoutVars>
      </dgm:prSet>
      <dgm:spPr/>
    </dgm:pt>
  </dgm:ptLst>
  <dgm:cxnLst>
    <dgm:cxn modelId="{7F53F50A-F383-42E8-9971-8FB2458EDDB9}" srcId="{51EEDDDD-4EE4-40CB-963D-BF690208CAC0}" destId="{680AC556-3A42-4927-A4AB-51FC4119EFDF}" srcOrd="1" destOrd="0" parTransId="{5474E215-A656-444D-823A-80A653025DD5}" sibTransId="{B46B39B7-3DCB-409A-9EC1-F855BB3B2DF1}"/>
    <dgm:cxn modelId="{EA456331-F1E4-4EE1-96C5-9FF0AB2BF07F}" srcId="{51EEDDDD-4EE4-40CB-963D-BF690208CAC0}" destId="{790F44C2-7D16-4E31-9B93-B95C9B535696}" srcOrd="8" destOrd="0" parTransId="{2985CCD6-6C88-4C02-AFCA-B47C6FE04653}" sibTransId="{BD4DADA6-FF8F-407C-B7CB-37B7A1EDC0BB}"/>
    <dgm:cxn modelId="{7C342B39-DE23-48A5-8D6C-268DB38D1A37}" srcId="{51EEDDDD-4EE4-40CB-963D-BF690208CAC0}" destId="{2C973AF2-0BF2-4AEC-8FF2-8A55FA331109}" srcOrd="5" destOrd="0" parTransId="{80D68284-429A-4B5E-A1F9-23AB74831E95}" sibTransId="{648B34B2-984A-425C-B4D5-1E9D50268E6B}"/>
    <dgm:cxn modelId="{B12C8D64-4ABF-4495-B021-DDD101960889}" srcId="{51EEDDDD-4EE4-40CB-963D-BF690208CAC0}" destId="{89F0D9BD-B38B-453A-B055-A2562943C7C5}" srcOrd="4" destOrd="0" parTransId="{A31C0382-7925-4393-9DDA-188718E3A0BE}" sibTransId="{16A3FFDB-08E8-4DC8-BEB1-12F72EF1B922}"/>
    <dgm:cxn modelId="{C7DC0C51-6E9C-4555-985E-EF97ED714AFD}" srcId="{51EEDDDD-4EE4-40CB-963D-BF690208CAC0}" destId="{FB47CEF2-91B9-4E0F-90CD-6EC026D5C0AA}" srcOrd="3" destOrd="0" parTransId="{4969119A-1122-47B8-8288-FF3B09A9093B}" sibTransId="{805762F6-8D1C-4A4F-B157-74246AC34055}"/>
    <dgm:cxn modelId="{9AA07351-8329-4984-8611-FDE4D8C37DEF}" srcId="{51EEDDDD-4EE4-40CB-963D-BF690208CAC0}" destId="{A31CC5A3-957E-4A09-963B-7D22BED9F8A0}" srcOrd="6" destOrd="0" parTransId="{2AA233BC-1771-4DB9-AFB1-A9FE9601D411}" sibTransId="{3C920573-0522-42EB-9BF1-B12CB22A813F}"/>
    <dgm:cxn modelId="{BC8ED390-C2EB-4DA1-8225-7219E5C9001C}" srcId="{51EEDDDD-4EE4-40CB-963D-BF690208CAC0}" destId="{E8C10638-5557-40BD-A97C-C13C382C399F}" srcOrd="7" destOrd="0" parTransId="{089D628A-C3D0-4699-AB00-1A087DA5231D}" sibTransId="{82067D9C-AEA4-46B7-9891-8C35DEF29983}"/>
    <dgm:cxn modelId="{28801095-2774-4B3C-84A1-176F3ECA1668}" type="presOf" srcId="{2C973AF2-0BF2-4AEC-8FF2-8A55FA331109}" destId="{457DF5FF-D8FE-4653-904D-CCB60DEB9207}" srcOrd="0" destOrd="0" presId="urn:microsoft.com/office/officeart/2005/8/layout/default"/>
    <dgm:cxn modelId="{3C2E5EA0-BC94-4D60-8B53-B5A725322BFB}" type="presOf" srcId="{78E66E3C-B504-462C-8428-C4ABA8870CBF}" destId="{C172049C-531E-4210-864E-AB0894D6480A}" srcOrd="0" destOrd="0" presId="urn:microsoft.com/office/officeart/2005/8/layout/default"/>
    <dgm:cxn modelId="{931EE3AB-2AFE-4FD2-BEEA-BA12BB0B64CB}" srcId="{51EEDDDD-4EE4-40CB-963D-BF690208CAC0}" destId="{DBE74A35-25B5-4B14-82DD-B8ACC3B9B5D9}" srcOrd="9" destOrd="0" parTransId="{1043BCF6-92A2-4944-ADCC-7D9C66E11417}" sibTransId="{4ACCE2C9-5594-4DBD-A689-6A4FCB5D9387}"/>
    <dgm:cxn modelId="{DC86CAB6-13DE-4B42-B78A-556BD7A82A03}" type="presOf" srcId="{A31CC5A3-957E-4A09-963B-7D22BED9F8A0}" destId="{B63DF4FC-C2E1-48CA-B480-C813610B1610}" srcOrd="0" destOrd="0" presId="urn:microsoft.com/office/officeart/2005/8/layout/default"/>
    <dgm:cxn modelId="{0A8CBCB7-3C81-445F-AA7E-3D71BC5A3E76}" type="presOf" srcId="{1E27FBC0-E7D9-4EAE-9842-B7DF890EC142}" destId="{6D5E7C8D-B5DF-4608-955C-49CF8FBE2B26}" srcOrd="0" destOrd="0" presId="urn:microsoft.com/office/officeart/2005/8/layout/default"/>
    <dgm:cxn modelId="{3C9E30B9-26C8-41A8-B237-54D64B51F2B6}" type="presOf" srcId="{51EEDDDD-4EE4-40CB-963D-BF690208CAC0}" destId="{5AC8658D-D468-4F5D-A790-AC2A6995414C}" srcOrd="0" destOrd="0" presId="urn:microsoft.com/office/officeart/2005/8/layout/default"/>
    <dgm:cxn modelId="{48FBA4BA-A9B3-4543-A56F-E7ADA746C677}" type="presOf" srcId="{89F0D9BD-B38B-453A-B055-A2562943C7C5}" destId="{01624898-B7FA-4C03-B200-4CEEC0F9571F}" srcOrd="0" destOrd="0" presId="urn:microsoft.com/office/officeart/2005/8/layout/default"/>
    <dgm:cxn modelId="{4F0926BB-F96F-4174-B4AF-54E5B2BD5FA0}" type="presOf" srcId="{790F44C2-7D16-4E31-9B93-B95C9B535696}" destId="{4DB380FB-D581-482A-9789-73F0D8A5A5BC}" srcOrd="0" destOrd="0" presId="urn:microsoft.com/office/officeart/2005/8/layout/default"/>
    <dgm:cxn modelId="{AB6D7EC6-C898-4C59-8EFA-B2D958F0FF8C}" type="presOf" srcId="{680AC556-3A42-4927-A4AB-51FC4119EFDF}" destId="{32B1AE3D-7FEC-49C6-A8BC-13D4C3103CF2}" srcOrd="0" destOrd="0" presId="urn:microsoft.com/office/officeart/2005/8/layout/default"/>
    <dgm:cxn modelId="{A5E0C9C8-7EFB-45BD-91C4-A6C5EB952007}" type="presOf" srcId="{E8C10638-5557-40BD-A97C-C13C382C399F}" destId="{1A3488B6-9530-4F9B-9C5A-1F77ACF4BDC4}" srcOrd="0" destOrd="0" presId="urn:microsoft.com/office/officeart/2005/8/layout/default"/>
    <dgm:cxn modelId="{158BBDCD-885F-46DF-8174-AB506916F2C7}" srcId="{51EEDDDD-4EE4-40CB-963D-BF690208CAC0}" destId="{78E66E3C-B504-462C-8428-C4ABA8870CBF}" srcOrd="0" destOrd="0" parTransId="{83453B41-EC40-48FC-8A8B-BBE6F5FF3ACC}" sibTransId="{731609D6-1F19-43FE-B645-1A376AD67AE1}"/>
    <dgm:cxn modelId="{E4CC19EB-65F0-4A61-B247-DF1A81C4B347}" type="presOf" srcId="{DBE74A35-25B5-4B14-82DD-B8ACC3B9B5D9}" destId="{159AD167-22D2-4369-B483-CE5AE795BA17}" srcOrd="0" destOrd="0" presId="urn:microsoft.com/office/officeart/2005/8/layout/default"/>
    <dgm:cxn modelId="{BA95AAF7-6591-4B7B-B43E-164DB01D9FCD}" type="presOf" srcId="{FB47CEF2-91B9-4E0F-90CD-6EC026D5C0AA}" destId="{FBA43B63-AE1B-4CE4-9D47-DEA09E3547A0}" srcOrd="0" destOrd="0" presId="urn:microsoft.com/office/officeart/2005/8/layout/default"/>
    <dgm:cxn modelId="{884D12FA-0764-4743-984A-7563B761A45B}" srcId="{51EEDDDD-4EE4-40CB-963D-BF690208CAC0}" destId="{1E27FBC0-E7D9-4EAE-9842-B7DF890EC142}" srcOrd="2" destOrd="0" parTransId="{C917E176-3F26-40EF-B7E4-720D27CA5BEF}" sibTransId="{850E1149-777E-4F41-B3A4-6049B0B17790}"/>
    <dgm:cxn modelId="{3C78F246-DCBF-4BF3-96D4-4B369B2FCB3D}" type="presParOf" srcId="{5AC8658D-D468-4F5D-A790-AC2A6995414C}" destId="{C172049C-531E-4210-864E-AB0894D6480A}" srcOrd="0" destOrd="0" presId="urn:microsoft.com/office/officeart/2005/8/layout/default"/>
    <dgm:cxn modelId="{8329AE05-A478-4C5C-8C2B-B0C0DF799995}" type="presParOf" srcId="{5AC8658D-D468-4F5D-A790-AC2A6995414C}" destId="{4D7A890C-A2D9-4C39-987E-0F69D559F587}" srcOrd="1" destOrd="0" presId="urn:microsoft.com/office/officeart/2005/8/layout/default"/>
    <dgm:cxn modelId="{90A7C4A6-B8F1-47A2-BF43-C4EDF1C16DF3}" type="presParOf" srcId="{5AC8658D-D468-4F5D-A790-AC2A6995414C}" destId="{32B1AE3D-7FEC-49C6-A8BC-13D4C3103CF2}" srcOrd="2" destOrd="0" presId="urn:microsoft.com/office/officeart/2005/8/layout/default"/>
    <dgm:cxn modelId="{17CD066C-ED31-492F-BC26-AD14E34CB81B}" type="presParOf" srcId="{5AC8658D-D468-4F5D-A790-AC2A6995414C}" destId="{11111219-C195-4762-B580-12065B5347AE}" srcOrd="3" destOrd="0" presId="urn:microsoft.com/office/officeart/2005/8/layout/default"/>
    <dgm:cxn modelId="{1B6E2676-424D-4F65-9243-58E1FB76EF82}" type="presParOf" srcId="{5AC8658D-D468-4F5D-A790-AC2A6995414C}" destId="{6D5E7C8D-B5DF-4608-955C-49CF8FBE2B26}" srcOrd="4" destOrd="0" presId="urn:microsoft.com/office/officeart/2005/8/layout/default"/>
    <dgm:cxn modelId="{11FB344E-2BDD-47A8-B195-C41B1FD24F85}" type="presParOf" srcId="{5AC8658D-D468-4F5D-A790-AC2A6995414C}" destId="{79C35851-21FD-432A-A45B-BC2C50432CEA}" srcOrd="5" destOrd="0" presId="urn:microsoft.com/office/officeart/2005/8/layout/default"/>
    <dgm:cxn modelId="{71393740-E9AA-4051-AEBE-076EE20E1885}" type="presParOf" srcId="{5AC8658D-D468-4F5D-A790-AC2A6995414C}" destId="{FBA43B63-AE1B-4CE4-9D47-DEA09E3547A0}" srcOrd="6" destOrd="0" presId="urn:microsoft.com/office/officeart/2005/8/layout/default"/>
    <dgm:cxn modelId="{A5E514EE-F826-4839-A76B-9FF923B1457A}" type="presParOf" srcId="{5AC8658D-D468-4F5D-A790-AC2A6995414C}" destId="{350B7D20-EF5D-4075-B9B1-BC90DA0EA707}" srcOrd="7" destOrd="0" presId="urn:microsoft.com/office/officeart/2005/8/layout/default"/>
    <dgm:cxn modelId="{E919E281-36A2-4093-98D5-42115281018B}" type="presParOf" srcId="{5AC8658D-D468-4F5D-A790-AC2A6995414C}" destId="{01624898-B7FA-4C03-B200-4CEEC0F9571F}" srcOrd="8" destOrd="0" presId="urn:microsoft.com/office/officeart/2005/8/layout/default"/>
    <dgm:cxn modelId="{937BE4B6-C0BD-48FE-BBE8-E3EE2402907D}" type="presParOf" srcId="{5AC8658D-D468-4F5D-A790-AC2A6995414C}" destId="{F9F53FDA-FE2F-43FF-A0F0-5C920C2ED42D}" srcOrd="9" destOrd="0" presId="urn:microsoft.com/office/officeart/2005/8/layout/default"/>
    <dgm:cxn modelId="{82A21265-8888-4786-8EAD-A6841473CD54}" type="presParOf" srcId="{5AC8658D-D468-4F5D-A790-AC2A6995414C}" destId="{457DF5FF-D8FE-4653-904D-CCB60DEB9207}" srcOrd="10" destOrd="0" presId="urn:microsoft.com/office/officeart/2005/8/layout/default"/>
    <dgm:cxn modelId="{C815BDDA-4449-4317-BEA1-4253E61A3DAC}" type="presParOf" srcId="{5AC8658D-D468-4F5D-A790-AC2A6995414C}" destId="{6CDE90BB-62F9-48EA-B384-97C32AF93F17}" srcOrd="11" destOrd="0" presId="urn:microsoft.com/office/officeart/2005/8/layout/default"/>
    <dgm:cxn modelId="{1E79DCCA-296D-47A9-8E71-A50A833C3C13}" type="presParOf" srcId="{5AC8658D-D468-4F5D-A790-AC2A6995414C}" destId="{B63DF4FC-C2E1-48CA-B480-C813610B1610}" srcOrd="12" destOrd="0" presId="urn:microsoft.com/office/officeart/2005/8/layout/default"/>
    <dgm:cxn modelId="{EE6C8161-7E32-4D0A-BE48-BF561AD3F45B}" type="presParOf" srcId="{5AC8658D-D468-4F5D-A790-AC2A6995414C}" destId="{FACAE905-CBC7-42D7-9ABC-41CE93D53DF5}" srcOrd="13" destOrd="0" presId="urn:microsoft.com/office/officeart/2005/8/layout/default"/>
    <dgm:cxn modelId="{36BBB3E9-E533-4970-AA0B-391D6BDFD002}" type="presParOf" srcId="{5AC8658D-D468-4F5D-A790-AC2A6995414C}" destId="{1A3488B6-9530-4F9B-9C5A-1F77ACF4BDC4}" srcOrd="14" destOrd="0" presId="urn:microsoft.com/office/officeart/2005/8/layout/default"/>
    <dgm:cxn modelId="{FCF7BAD3-5A1F-43C7-92A9-6AE1F80AB2AA}" type="presParOf" srcId="{5AC8658D-D468-4F5D-A790-AC2A6995414C}" destId="{5B2E0020-CC0C-4EB3-A665-1107898ADD8C}" srcOrd="15" destOrd="0" presId="urn:microsoft.com/office/officeart/2005/8/layout/default"/>
    <dgm:cxn modelId="{727D4A49-4F0A-4741-A7ED-CB292BC8B8FB}" type="presParOf" srcId="{5AC8658D-D468-4F5D-A790-AC2A6995414C}" destId="{4DB380FB-D581-482A-9789-73F0D8A5A5BC}" srcOrd="16" destOrd="0" presId="urn:microsoft.com/office/officeart/2005/8/layout/default"/>
    <dgm:cxn modelId="{3BFE2544-AC6F-4D87-8949-DD3C7FC8BB15}" type="presParOf" srcId="{5AC8658D-D468-4F5D-A790-AC2A6995414C}" destId="{344936C1-6673-4A02-AF1B-03567C73F68F}" srcOrd="17" destOrd="0" presId="urn:microsoft.com/office/officeart/2005/8/layout/default"/>
    <dgm:cxn modelId="{2D34D27B-C3DF-4F1E-A043-DD71F8ACFE04}" type="presParOf" srcId="{5AC8658D-D468-4F5D-A790-AC2A6995414C}" destId="{159AD167-22D2-4369-B483-CE5AE795BA17}"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BDF62F3-6087-4F51-97E5-67191B010DC4}"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IN"/>
        </a:p>
      </dgm:t>
    </dgm:pt>
    <dgm:pt modelId="{19BC7641-FD28-47DE-8291-D8388DD5D353}">
      <dgm:prSet phldrT="[Text]" custT="1"/>
      <dgm:spPr/>
      <dgm:t>
        <a:bodyPr/>
        <a:lstStyle/>
        <a:p>
          <a:r>
            <a:rPr lang="en-US" sz="1600" dirty="0">
              <a:latin typeface="Signika" panose="020B0604020202020204" charset="0"/>
            </a:rPr>
            <a:t>Identify Key Points</a:t>
          </a:r>
          <a:endParaRPr lang="en-IN" sz="1600" dirty="0">
            <a:latin typeface="Signika" panose="020B0604020202020204" charset="0"/>
          </a:endParaRPr>
        </a:p>
      </dgm:t>
    </dgm:pt>
    <dgm:pt modelId="{B05375BF-F9A8-4276-B810-93118BCD350E}" type="parTrans" cxnId="{1C425BF0-167B-46BE-AE1E-624E13C46E87}">
      <dgm:prSet/>
      <dgm:spPr/>
      <dgm:t>
        <a:bodyPr/>
        <a:lstStyle/>
        <a:p>
          <a:endParaRPr lang="en-IN" sz="1600">
            <a:latin typeface="Signika" panose="020B0604020202020204" charset="0"/>
          </a:endParaRPr>
        </a:p>
      </dgm:t>
    </dgm:pt>
    <dgm:pt modelId="{8ABFBAC9-7433-4C84-B70B-08E6BE4ADEC1}" type="sibTrans" cxnId="{1C425BF0-167B-46BE-AE1E-624E13C46E87}">
      <dgm:prSet custT="1"/>
      <dgm:spPr/>
      <dgm:t>
        <a:bodyPr/>
        <a:lstStyle/>
        <a:p>
          <a:endParaRPr lang="en-IN" sz="1600">
            <a:latin typeface="Signika" panose="020B0604020202020204" charset="0"/>
          </a:endParaRPr>
        </a:p>
      </dgm:t>
    </dgm:pt>
    <dgm:pt modelId="{6ECEE41B-3704-4404-8D49-C382021E650B}">
      <dgm:prSet phldrT="[Text]" custT="1"/>
      <dgm:spPr/>
      <dgm:t>
        <a:bodyPr/>
        <a:lstStyle/>
        <a:p>
          <a:r>
            <a:rPr lang="en-US" sz="1600" dirty="0">
              <a:latin typeface="Signika" panose="020B0604020202020204" charset="0"/>
            </a:rPr>
            <a:t>Paraphrase</a:t>
          </a:r>
          <a:endParaRPr lang="en-IN" sz="1600" dirty="0">
            <a:latin typeface="Signika" panose="020B0604020202020204" charset="0"/>
          </a:endParaRPr>
        </a:p>
      </dgm:t>
    </dgm:pt>
    <dgm:pt modelId="{D7ED2455-2D9A-4CEB-87A6-C33E17503669}" type="parTrans" cxnId="{C179DE29-F0D0-4111-9991-9CDC6ADFC4E7}">
      <dgm:prSet/>
      <dgm:spPr/>
      <dgm:t>
        <a:bodyPr/>
        <a:lstStyle/>
        <a:p>
          <a:endParaRPr lang="en-IN" sz="1600">
            <a:latin typeface="Signika" panose="020B0604020202020204" charset="0"/>
          </a:endParaRPr>
        </a:p>
      </dgm:t>
    </dgm:pt>
    <dgm:pt modelId="{79AF05B9-A491-4766-B3F2-8551B5F72730}" type="sibTrans" cxnId="{C179DE29-F0D0-4111-9991-9CDC6ADFC4E7}">
      <dgm:prSet custT="1"/>
      <dgm:spPr/>
      <dgm:t>
        <a:bodyPr/>
        <a:lstStyle/>
        <a:p>
          <a:endParaRPr lang="en-IN" sz="1600">
            <a:latin typeface="Signika" panose="020B0604020202020204" charset="0"/>
          </a:endParaRPr>
        </a:p>
      </dgm:t>
    </dgm:pt>
    <dgm:pt modelId="{FC1D42C4-8758-4173-A3E0-C9D0EC056706}">
      <dgm:prSet phldrT="[Text]" custT="1"/>
      <dgm:spPr/>
      <dgm:t>
        <a:bodyPr/>
        <a:lstStyle/>
        <a:p>
          <a:r>
            <a:rPr lang="en-US" sz="1600" dirty="0">
              <a:latin typeface="Signika" panose="020B0604020202020204" charset="0"/>
            </a:rPr>
            <a:t>Highlight Decisions</a:t>
          </a:r>
          <a:endParaRPr lang="en-IN" sz="1600" dirty="0">
            <a:latin typeface="Signika" panose="020B0604020202020204" charset="0"/>
          </a:endParaRPr>
        </a:p>
      </dgm:t>
    </dgm:pt>
    <dgm:pt modelId="{1BFE1AE5-449A-442F-9A9B-4B1B3A4328DF}" type="parTrans" cxnId="{B36EB201-E849-4135-814C-ACA18E1733EE}">
      <dgm:prSet/>
      <dgm:spPr/>
      <dgm:t>
        <a:bodyPr/>
        <a:lstStyle/>
        <a:p>
          <a:endParaRPr lang="en-IN" sz="1600">
            <a:latin typeface="Signika" panose="020B0604020202020204" charset="0"/>
          </a:endParaRPr>
        </a:p>
      </dgm:t>
    </dgm:pt>
    <dgm:pt modelId="{A1DD496D-3761-4E1E-A681-D9BAA25FB518}" type="sibTrans" cxnId="{B36EB201-E849-4135-814C-ACA18E1733EE}">
      <dgm:prSet custT="1"/>
      <dgm:spPr/>
      <dgm:t>
        <a:bodyPr/>
        <a:lstStyle/>
        <a:p>
          <a:endParaRPr lang="en-IN" sz="1600">
            <a:latin typeface="Signika" panose="020B0604020202020204" charset="0"/>
          </a:endParaRPr>
        </a:p>
      </dgm:t>
    </dgm:pt>
    <dgm:pt modelId="{0CC3486F-CA5D-4CCB-BE95-E9DCDCFF77E2}">
      <dgm:prSet phldrT="[Text]" custT="1"/>
      <dgm:spPr/>
      <dgm:t>
        <a:bodyPr/>
        <a:lstStyle/>
        <a:p>
          <a:r>
            <a:rPr lang="en-US" sz="1600" dirty="0">
              <a:latin typeface="Signika" panose="020B0604020202020204" charset="0"/>
            </a:rPr>
            <a:t>Prioritize Information</a:t>
          </a:r>
          <a:endParaRPr lang="en-IN" sz="1600" dirty="0">
            <a:latin typeface="Signika" panose="020B0604020202020204" charset="0"/>
          </a:endParaRPr>
        </a:p>
      </dgm:t>
    </dgm:pt>
    <dgm:pt modelId="{01250E9F-98A3-40F3-AE05-9BB61F187403}" type="parTrans" cxnId="{ADA0846E-BEF7-44E5-B987-71D4E0C6937B}">
      <dgm:prSet/>
      <dgm:spPr/>
      <dgm:t>
        <a:bodyPr/>
        <a:lstStyle/>
        <a:p>
          <a:endParaRPr lang="en-IN" sz="1600">
            <a:latin typeface="Signika" panose="020B0604020202020204" charset="0"/>
          </a:endParaRPr>
        </a:p>
      </dgm:t>
    </dgm:pt>
    <dgm:pt modelId="{0028B99E-D85A-48AE-BF75-D5785372C4EF}" type="sibTrans" cxnId="{ADA0846E-BEF7-44E5-B987-71D4E0C6937B}">
      <dgm:prSet custT="1"/>
      <dgm:spPr/>
      <dgm:t>
        <a:bodyPr/>
        <a:lstStyle/>
        <a:p>
          <a:endParaRPr lang="en-IN" sz="1600">
            <a:latin typeface="Signika" panose="020B0604020202020204" charset="0"/>
          </a:endParaRPr>
        </a:p>
      </dgm:t>
    </dgm:pt>
    <dgm:pt modelId="{67BFAF7E-766B-4D36-A629-C76992CC3245}">
      <dgm:prSet phldrT="[Text]" custT="1"/>
      <dgm:spPr/>
      <dgm:t>
        <a:bodyPr/>
        <a:lstStyle/>
        <a:p>
          <a:r>
            <a:rPr lang="en-US" sz="1600" dirty="0">
              <a:latin typeface="Signika" panose="020B0604020202020204" charset="0"/>
            </a:rPr>
            <a:t>Be Objective</a:t>
          </a:r>
          <a:endParaRPr lang="en-IN" sz="1600" dirty="0">
            <a:latin typeface="Signika" panose="020B0604020202020204" charset="0"/>
          </a:endParaRPr>
        </a:p>
      </dgm:t>
    </dgm:pt>
    <dgm:pt modelId="{AE25C53B-00A6-4B68-86BC-B900B0D451E0}" type="parTrans" cxnId="{6BB971A3-7607-43E4-9839-91DBF07FB02A}">
      <dgm:prSet/>
      <dgm:spPr/>
      <dgm:t>
        <a:bodyPr/>
        <a:lstStyle/>
        <a:p>
          <a:endParaRPr lang="en-IN" sz="1600">
            <a:latin typeface="Signika" panose="020B0604020202020204" charset="0"/>
          </a:endParaRPr>
        </a:p>
      </dgm:t>
    </dgm:pt>
    <dgm:pt modelId="{61AF0CCB-F59B-4708-ACEC-6834DEC9F3E0}" type="sibTrans" cxnId="{6BB971A3-7607-43E4-9839-91DBF07FB02A}">
      <dgm:prSet custT="1"/>
      <dgm:spPr/>
      <dgm:t>
        <a:bodyPr/>
        <a:lstStyle/>
        <a:p>
          <a:endParaRPr lang="en-IN" sz="1600">
            <a:latin typeface="Signika" panose="020B0604020202020204" charset="0"/>
          </a:endParaRPr>
        </a:p>
      </dgm:t>
    </dgm:pt>
    <dgm:pt modelId="{D50A1577-5B3A-4F29-BB25-DC6E1BEE3F07}">
      <dgm:prSet phldrT="[Text]" custT="1"/>
      <dgm:spPr/>
      <dgm:t>
        <a:bodyPr/>
        <a:lstStyle/>
        <a:p>
          <a:r>
            <a:rPr lang="en-US" sz="1600" dirty="0">
              <a:latin typeface="Signika" panose="020B0604020202020204" charset="0"/>
            </a:rPr>
            <a:t>Capture Action Items</a:t>
          </a:r>
          <a:endParaRPr lang="en-IN" sz="1600" dirty="0">
            <a:latin typeface="Signika" panose="020B0604020202020204" charset="0"/>
          </a:endParaRPr>
        </a:p>
      </dgm:t>
    </dgm:pt>
    <dgm:pt modelId="{DF1C8731-1A3A-4A4C-89A1-DDB80A4EDFDB}" type="parTrans" cxnId="{A01125D5-CAF8-49E1-B933-50E824862FA2}">
      <dgm:prSet/>
      <dgm:spPr/>
      <dgm:t>
        <a:bodyPr/>
        <a:lstStyle/>
        <a:p>
          <a:endParaRPr lang="en-IN" sz="1600">
            <a:latin typeface="Signika" panose="020B0604020202020204" charset="0"/>
          </a:endParaRPr>
        </a:p>
      </dgm:t>
    </dgm:pt>
    <dgm:pt modelId="{49A4911A-8FBF-4A0E-AFB9-1496DD7367CC}" type="sibTrans" cxnId="{A01125D5-CAF8-49E1-B933-50E824862FA2}">
      <dgm:prSet custT="1"/>
      <dgm:spPr/>
      <dgm:t>
        <a:bodyPr/>
        <a:lstStyle/>
        <a:p>
          <a:endParaRPr lang="en-IN" sz="1600">
            <a:latin typeface="Signika" panose="020B0604020202020204" charset="0"/>
          </a:endParaRPr>
        </a:p>
      </dgm:t>
    </dgm:pt>
    <dgm:pt modelId="{B5373F3A-624C-4FB7-90A4-43B2F0972FD7}">
      <dgm:prSet phldrT="[Text]" custT="1"/>
      <dgm:spPr/>
      <dgm:t>
        <a:bodyPr/>
        <a:lstStyle/>
        <a:p>
          <a:r>
            <a:rPr lang="en-US" sz="1600" dirty="0">
              <a:latin typeface="Signika" panose="020B0604020202020204" charset="0"/>
            </a:rPr>
            <a:t>Focus on Outcomes</a:t>
          </a:r>
          <a:endParaRPr lang="en-IN" sz="1600" dirty="0">
            <a:latin typeface="Signika" panose="020B0604020202020204" charset="0"/>
          </a:endParaRPr>
        </a:p>
      </dgm:t>
    </dgm:pt>
    <dgm:pt modelId="{E809C030-280F-41AC-AA85-72B9F5483506}" type="parTrans" cxnId="{B091E685-2451-4980-9BF1-97B189D9EF01}">
      <dgm:prSet/>
      <dgm:spPr/>
      <dgm:t>
        <a:bodyPr/>
        <a:lstStyle/>
        <a:p>
          <a:endParaRPr lang="en-IN" sz="1600">
            <a:latin typeface="Signika" panose="020B0604020202020204" charset="0"/>
          </a:endParaRPr>
        </a:p>
      </dgm:t>
    </dgm:pt>
    <dgm:pt modelId="{43414A0A-7D9B-451F-999B-4ACD972C08F4}" type="sibTrans" cxnId="{B091E685-2451-4980-9BF1-97B189D9EF01}">
      <dgm:prSet custT="1"/>
      <dgm:spPr/>
      <dgm:t>
        <a:bodyPr/>
        <a:lstStyle/>
        <a:p>
          <a:endParaRPr lang="en-IN" sz="1600">
            <a:latin typeface="Signika" panose="020B0604020202020204" charset="0"/>
          </a:endParaRPr>
        </a:p>
      </dgm:t>
    </dgm:pt>
    <dgm:pt modelId="{4E89A98A-35FF-4D2C-879B-12225A85977F}">
      <dgm:prSet phldrT="[Text]" custT="1"/>
      <dgm:spPr/>
      <dgm:t>
        <a:bodyPr/>
        <a:lstStyle/>
        <a:p>
          <a:r>
            <a:rPr lang="en-US" sz="1600" dirty="0">
              <a:latin typeface="Signika" panose="020B0604020202020204" charset="0"/>
            </a:rPr>
            <a:t>Use clear language</a:t>
          </a:r>
          <a:endParaRPr lang="en-IN" sz="1600" dirty="0">
            <a:latin typeface="Signika" panose="020B0604020202020204" charset="0"/>
          </a:endParaRPr>
        </a:p>
      </dgm:t>
    </dgm:pt>
    <dgm:pt modelId="{ED8EF87C-663C-4D89-B094-5542239853E9}" type="parTrans" cxnId="{500BBC47-6527-44DF-97AB-287B70255E7A}">
      <dgm:prSet/>
      <dgm:spPr/>
      <dgm:t>
        <a:bodyPr/>
        <a:lstStyle/>
        <a:p>
          <a:endParaRPr lang="en-IN" sz="1600">
            <a:latin typeface="Signika" panose="020B0604020202020204" charset="0"/>
          </a:endParaRPr>
        </a:p>
      </dgm:t>
    </dgm:pt>
    <dgm:pt modelId="{31EAF85D-32AD-41E7-981C-80A798BACB3C}" type="sibTrans" cxnId="{500BBC47-6527-44DF-97AB-287B70255E7A}">
      <dgm:prSet custT="1"/>
      <dgm:spPr/>
      <dgm:t>
        <a:bodyPr/>
        <a:lstStyle/>
        <a:p>
          <a:endParaRPr lang="en-IN" sz="1600">
            <a:latin typeface="Signika" panose="020B0604020202020204" charset="0"/>
          </a:endParaRPr>
        </a:p>
      </dgm:t>
    </dgm:pt>
    <dgm:pt modelId="{28374E77-A6CE-4069-A49A-EB380F52E57A}">
      <dgm:prSet phldrT="[Text]" custT="1"/>
      <dgm:spPr/>
      <dgm:t>
        <a:bodyPr/>
        <a:lstStyle/>
        <a:p>
          <a:r>
            <a:rPr lang="en-US" sz="1600" dirty="0">
              <a:latin typeface="Signika" panose="020B0604020202020204" charset="0"/>
            </a:rPr>
            <a:t>Proof Read and Edit</a:t>
          </a:r>
          <a:endParaRPr lang="en-IN" sz="1600" dirty="0">
            <a:latin typeface="Signika" panose="020B0604020202020204" charset="0"/>
          </a:endParaRPr>
        </a:p>
      </dgm:t>
    </dgm:pt>
    <dgm:pt modelId="{E5E38E21-A0D9-4AE3-AA0B-EFB2030FED2C}" type="parTrans" cxnId="{3CA8E93C-DBD7-498C-A500-811BEC3886C0}">
      <dgm:prSet/>
      <dgm:spPr/>
      <dgm:t>
        <a:bodyPr/>
        <a:lstStyle/>
        <a:p>
          <a:endParaRPr lang="en-IN" sz="1600">
            <a:latin typeface="Signika" panose="020B0604020202020204" charset="0"/>
          </a:endParaRPr>
        </a:p>
      </dgm:t>
    </dgm:pt>
    <dgm:pt modelId="{2D88EF6F-6B70-4CE5-914C-D17005789F76}" type="sibTrans" cxnId="{3CA8E93C-DBD7-498C-A500-811BEC3886C0}">
      <dgm:prSet custT="1"/>
      <dgm:spPr/>
      <dgm:t>
        <a:bodyPr/>
        <a:lstStyle/>
        <a:p>
          <a:endParaRPr lang="en-IN" sz="1600">
            <a:latin typeface="Signika" panose="020B0604020202020204" charset="0"/>
          </a:endParaRPr>
        </a:p>
      </dgm:t>
    </dgm:pt>
    <dgm:pt modelId="{7750EE65-215A-4624-AA1C-B425756FE134}">
      <dgm:prSet phldrT="[Text]" custT="1"/>
      <dgm:spPr/>
      <dgm:t>
        <a:bodyPr/>
        <a:lstStyle/>
        <a:p>
          <a:r>
            <a:rPr lang="en-US" sz="1600" dirty="0">
              <a:latin typeface="Signika" panose="020B0604020202020204" charset="0"/>
            </a:rPr>
            <a:t>Maintain a Structured format</a:t>
          </a:r>
          <a:endParaRPr lang="en-IN" sz="1600" dirty="0">
            <a:latin typeface="Signika" panose="020B0604020202020204" charset="0"/>
          </a:endParaRPr>
        </a:p>
      </dgm:t>
    </dgm:pt>
    <dgm:pt modelId="{CC8A8E1A-6B38-4018-BA59-A52FE6E69CB6}" type="parTrans" cxnId="{6C6CD31A-5E16-4664-9F43-B1A51832C633}">
      <dgm:prSet/>
      <dgm:spPr/>
      <dgm:t>
        <a:bodyPr/>
        <a:lstStyle/>
        <a:p>
          <a:endParaRPr lang="en-IN" sz="1600">
            <a:latin typeface="Signika" panose="020B0604020202020204" charset="0"/>
          </a:endParaRPr>
        </a:p>
      </dgm:t>
    </dgm:pt>
    <dgm:pt modelId="{758BC27B-7719-4E01-B0C9-2CC77588F276}" type="sibTrans" cxnId="{6C6CD31A-5E16-4664-9F43-B1A51832C633}">
      <dgm:prSet/>
      <dgm:spPr/>
      <dgm:t>
        <a:bodyPr/>
        <a:lstStyle/>
        <a:p>
          <a:endParaRPr lang="en-IN" sz="1600">
            <a:latin typeface="Signika" panose="020B0604020202020204" charset="0"/>
          </a:endParaRPr>
        </a:p>
      </dgm:t>
    </dgm:pt>
    <dgm:pt modelId="{F7AF885E-C73D-4B45-BA0F-076108E7B45D}" type="pres">
      <dgm:prSet presAssocID="{5BDF62F3-6087-4F51-97E5-67191B010DC4}" presName="diagram" presStyleCnt="0">
        <dgm:presLayoutVars>
          <dgm:dir/>
          <dgm:resizeHandles val="exact"/>
        </dgm:presLayoutVars>
      </dgm:prSet>
      <dgm:spPr/>
    </dgm:pt>
    <dgm:pt modelId="{621C61D2-388D-4E02-B9CC-20B8D3C1D04E}" type="pres">
      <dgm:prSet presAssocID="{19BC7641-FD28-47DE-8291-D8388DD5D353}" presName="node" presStyleLbl="node1" presStyleIdx="0" presStyleCnt="10">
        <dgm:presLayoutVars>
          <dgm:bulletEnabled val="1"/>
        </dgm:presLayoutVars>
      </dgm:prSet>
      <dgm:spPr/>
    </dgm:pt>
    <dgm:pt modelId="{03E03367-9F6C-410B-8E33-78B378ACC20C}" type="pres">
      <dgm:prSet presAssocID="{8ABFBAC9-7433-4C84-B70B-08E6BE4ADEC1}" presName="sibTrans" presStyleLbl="sibTrans2D1" presStyleIdx="0" presStyleCnt="9"/>
      <dgm:spPr/>
    </dgm:pt>
    <dgm:pt modelId="{DD867C25-B6B1-4721-962E-545D8BB6073C}" type="pres">
      <dgm:prSet presAssocID="{8ABFBAC9-7433-4C84-B70B-08E6BE4ADEC1}" presName="connectorText" presStyleLbl="sibTrans2D1" presStyleIdx="0" presStyleCnt="9"/>
      <dgm:spPr/>
    </dgm:pt>
    <dgm:pt modelId="{4E721459-063D-4826-9F9F-C4446E366201}" type="pres">
      <dgm:prSet presAssocID="{6ECEE41B-3704-4404-8D49-C382021E650B}" presName="node" presStyleLbl="node1" presStyleIdx="1" presStyleCnt="10">
        <dgm:presLayoutVars>
          <dgm:bulletEnabled val="1"/>
        </dgm:presLayoutVars>
      </dgm:prSet>
      <dgm:spPr/>
    </dgm:pt>
    <dgm:pt modelId="{BEF5F9B7-C774-4491-927E-91229AD3B1B9}" type="pres">
      <dgm:prSet presAssocID="{79AF05B9-A491-4766-B3F2-8551B5F72730}" presName="sibTrans" presStyleLbl="sibTrans2D1" presStyleIdx="1" presStyleCnt="9"/>
      <dgm:spPr/>
    </dgm:pt>
    <dgm:pt modelId="{31606B3A-3DB4-43E1-9732-A2021A0E259D}" type="pres">
      <dgm:prSet presAssocID="{79AF05B9-A491-4766-B3F2-8551B5F72730}" presName="connectorText" presStyleLbl="sibTrans2D1" presStyleIdx="1" presStyleCnt="9"/>
      <dgm:spPr/>
    </dgm:pt>
    <dgm:pt modelId="{743B4BC8-D0E7-4DA9-8B77-BF2693F8F323}" type="pres">
      <dgm:prSet presAssocID="{FC1D42C4-8758-4173-A3E0-C9D0EC056706}" presName="node" presStyleLbl="node1" presStyleIdx="2" presStyleCnt="10">
        <dgm:presLayoutVars>
          <dgm:bulletEnabled val="1"/>
        </dgm:presLayoutVars>
      </dgm:prSet>
      <dgm:spPr/>
    </dgm:pt>
    <dgm:pt modelId="{BC40F37B-39DC-44D3-8FCF-B38711B6E63E}" type="pres">
      <dgm:prSet presAssocID="{A1DD496D-3761-4E1E-A681-D9BAA25FB518}" presName="sibTrans" presStyleLbl="sibTrans2D1" presStyleIdx="2" presStyleCnt="9"/>
      <dgm:spPr/>
    </dgm:pt>
    <dgm:pt modelId="{3F41AFF8-B419-4A40-B84C-FEE4DFEA9BF3}" type="pres">
      <dgm:prSet presAssocID="{A1DD496D-3761-4E1E-A681-D9BAA25FB518}" presName="connectorText" presStyleLbl="sibTrans2D1" presStyleIdx="2" presStyleCnt="9"/>
      <dgm:spPr/>
    </dgm:pt>
    <dgm:pt modelId="{8A383DCE-65A9-4B9F-BC0F-71C4992490CE}" type="pres">
      <dgm:prSet presAssocID="{0CC3486F-CA5D-4CCB-BE95-E9DCDCFF77E2}" presName="node" presStyleLbl="node1" presStyleIdx="3" presStyleCnt="10">
        <dgm:presLayoutVars>
          <dgm:bulletEnabled val="1"/>
        </dgm:presLayoutVars>
      </dgm:prSet>
      <dgm:spPr/>
    </dgm:pt>
    <dgm:pt modelId="{5CA4C7C1-8986-4DE2-869C-F405D20C7475}" type="pres">
      <dgm:prSet presAssocID="{0028B99E-D85A-48AE-BF75-D5785372C4EF}" presName="sibTrans" presStyleLbl="sibTrans2D1" presStyleIdx="3" presStyleCnt="9"/>
      <dgm:spPr/>
    </dgm:pt>
    <dgm:pt modelId="{C6AAF187-5D48-4C03-AB82-9066036BFDE5}" type="pres">
      <dgm:prSet presAssocID="{0028B99E-D85A-48AE-BF75-D5785372C4EF}" presName="connectorText" presStyleLbl="sibTrans2D1" presStyleIdx="3" presStyleCnt="9"/>
      <dgm:spPr/>
    </dgm:pt>
    <dgm:pt modelId="{5D2232E2-97D0-4503-9EF5-232044345575}" type="pres">
      <dgm:prSet presAssocID="{67BFAF7E-766B-4D36-A629-C76992CC3245}" presName="node" presStyleLbl="node1" presStyleIdx="4" presStyleCnt="10">
        <dgm:presLayoutVars>
          <dgm:bulletEnabled val="1"/>
        </dgm:presLayoutVars>
      </dgm:prSet>
      <dgm:spPr/>
    </dgm:pt>
    <dgm:pt modelId="{2C0C15EF-F8EE-47C0-A085-8F36E5B623DE}" type="pres">
      <dgm:prSet presAssocID="{61AF0CCB-F59B-4708-ACEC-6834DEC9F3E0}" presName="sibTrans" presStyleLbl="sibTrans2D1" presStyleIdx="4" presStyleCnt="9"/>
      <dgm:spPr/>
    </dgm:pt>
    <dgm:pt modelId="{6FAC84FA-51BF-4E36-94F3-B99AE772AC04}" type="pres">
      <dgm:prSet presAssocID="{61AF0CCB-F59B-4708-ACEC-6834DEC9F3E0}" presName="connectorText" presStyleLbl="sibTrans2D1" presStyleIdx="4" presStyleCnt="9"/>
      <dgm:spPr/>
    </dgm:pt>
    <dgm:pt modelId="{F86DE369-80D3-49FC-B0A2-C0FA9A8679AD}" type="pres">
      <dgm:prSet presAssocID="{D50A1577-5B3A-4F29-BB25-DC6E1BEE3F07}" presName="node" presStyleLbl="node1" presStyleIdx="5" presStyleCnt="10">
        <dgm:presLayoutVars>
          <dgm:bulletEnabled val="1"/>
        </dgm:presLayoutVars>
      </dgm:prSet>
      <dgm:spPr/>
    </dgm:pt>
    <dgm:pt modelId="{80FF438A-AA97-4523-BD7B-EC24D3C4136E}" type="pres">
      <dgm:prSet presAssocID="{49A4911A-8FBF-4A0E-AFB9-1496DD7367CC}" presName="sibTrans" presStyleLbl="sibTrans2D1" presStyleIdx="5" presStyleCnt="9"/>
      <dgm:spPr/>
    </dgm:pt>
    <dgm:pt modelId="{017BAF1E-CDCC-4D2C-A963-919ED93016E9}" type="pres">
      <dgm:prSet presAssocID="{49A4911A-8FBF-4A0E-AFB9-1496DD7367CC}" presName="connectorText" presStyleLbl="sibTrans2D1" presStyleIdx="5" presStyleCnt="9"/>
      <dgm:spPr/>
    </dgm:pt>
    <dgm:pt modelId="{9BB86BC3-7D86-49D0-9C32-47803034BAE1}" type="pres">
      <dgm:prSet presAssocID="{B5373F3A-624C-4FB7-90A4-43B2F0972FD7}" presName="node" presStyleLbl="node1" presStyleIdx="6" presStyleCnt="10">
        <dgm:presLayoutVars>
          <dgm:bulletEnabled val="1"/>
        </dgm:presLayoutVars>
      </dgm:prSet>
      <dgm:spPr/>
    </dgm:pt>
    <dgm:pt modelId="{A639D3E4-D909-4F6C-8548-B7A375016476}" type="pres">
      <dgm:prSet presAssocID="{43414A0A-7D9B-451F-999B-4ACD972C08F4}" presName="sibTrans" presStyleLbl="sibTrans2D1" presStyleIdx="6" presStyleCnt="9"/>
      <dgm:spPr/>
    </dgm:pt>
    <dgm:pt modelId="{EB3F02DD-0E21-46E5-B6BE-EFE4C855DB3B}" type="pres">
      <dgm:prSet presAssocID="{43414A0A-7D9B-451F-999B-4ACD972C08F4}" presName="connectorText" presStyleLbl="sibTrans2D1" presStyleIdx="6" presStyleCnt="9"/>
      <dgm:spPr/>
    </dgm:pt>
    <dgm:pt modelId="{2048F61C-6C19-489A-A00A-3AC89309720A}" type="pres">
      <dgm:prSet presAssocID="{4E89A98A-35FF-4D2C-879B-12225A85977F}" presName="node" presStyleLbl="node1" presStyleIdx="7" presStyleCnt="10">
        <dgm:presLayoutVars>
          <dgm:bulletEnabled val="1"/>
        </dgm:presLayoutVars>
      </dgm:prSet>
      <dgm:spPr/>
    </dgm:pt>
    <dgm:pt modelId="{7A89BCE9-185C-47A9-ACC2-D10917928D5E}" type="pres">
      <dgm:prSet presAssocID="{31EAF85D-32AD-41E7-981C-80A798BACB3C}" presName="sibTrans" presStyleLbl="sibTrans2D1" presStyleIdx="7" presStyleCnt="9"/>
      <dgm:spPr/>
    </dgm:pt>
    <dgm:pt modelId="{6C5D1C06-648F-47CC-B2F9-C2EB5F651903}" type="pres">
      <dgm:prSet presAssocID="{31EAF85D-32AD-41E7-981C-80A798BACB3C}" presName="connectorText" presStyleLbl="sibTrans2D1" presStyleIdx="7" presStyleCnt="9"/>
      <dgm:spPr/>
    </dgm:pt>
    <dgm:pt modelId="{A9E70F75-70D2-4ACA-B481-0DCE38C4F819}" type="pres">
      <dgm:prSet presAssocID="{28374E77-A6CE-4069-A49A-EB380F52E57A}" presName="node" presStyleLbl="node1" presStyleIdx="8" presStyleCnt="10">
        <dgm:presLayoutVars>
          <dgm:bulletEnabled val="1"/>
        </dgm:presLayoutVars>
      </dgm:prSet>
      <dgm:spPr/>
    </dgm:pt>
    <dgm:pt modelId="{E4F7FF2C-3343-4EB6-B34D-797409F94528}" type="pres">
      <dgm:prSet presAssocID="{2D88EF6F-6B70-4CE5-914C-D17005789F76}" presName="sibTrans" presStyleLbl="sibTrans2D1" presStyleIdx="8" presStyleCnt="9"/>
      <dgm:spPr/>
    </dgm:pt>
    <dgm:pt modelId="{A7EAA8AC-D0B2-4AAA-B160-5048799F1437}" type="pres">
      <dgm:prSet presAssocID="{2D88EF6F-6B70-4CE5-914C-D17005789F76}" presName="connectorText" presStyleLbl="sibTrans2D1" presStyleIdx="8" presStyleCnt="9"/>
      <dgm:spPr/>
    </dgm:pt>
    <dgm:pt modelId="{6223EB88-236C-4A49-9E13-CB8EB7243661}" type="pres">
      <dgm:prSet presAssocID="{7750EE65-215A-4624-AA1C-B425756FE134}" presName="node" presStyleLbl="node1" presStyleIdx="9" presStyleCnt="10">
        <dgm:presLayoutVars>
          <dgm:bulletEnabled val="1"/>
        </dgm:presLayoutVars>
      </dgm:prSet>
      <dgm:spPr/>
    </dgm:pt>
  </dgm:ptLst>
  <dgm:cxnLst>
    <dgm:cxn modelId="{8F150201-A34F-4D36-84DB-FCBCB8AA62F4}" type="presOf" srcId="{6ECEE41B-3704-4404-8D49-C382021E650B}" destId="{4E721459-063D-4826-9F9F-C4446E366201}" srcOrd="0" destOrd="0" presId="urn:microsoft.com/office/officeart/2005/8/layout/process5"/>
    <dgm:cxn modelId="{B36EB201-E849-4135-814C-ACA18E1733EE}" srcId="{5BDF62F3-6087-4F51-97E5-67191B010DC4}" destId="{FC1D42C4-8758-4173-A3E0-C9D0EC056706}" srcOrd="2" destOrd="0" parTransId="{1BFE1AE5-449A-442F-9A9B-4B1B3A4328DF}" sibTransId="{A1DD496D-3761-4E1E-A681-D9BAA25FB518}"/>
    <dgm:cxn modelId="{03F27D09-6244-46A7-8BB2-C6650D30AE6F}" type="presOf" srcId="{A1DD496D-3761-4E1E-A681-D9BAA25FB518}" destId="{3F41AFF8-B419-4A40-B84C-FEE4DFEA9BF3}" srcOrd="1" destOrd="0" presId="urn:microsoft.com/office/officeart/2005/8/layout/process5"/>
    <dgm:cxn modelId="{C2668512-E513-4D10-B851-4783E60C2693}" type="presOf" srcId="{7750EE65-215A-4624-AA1C-B425756FE134}" destId="{6223EB88-236C-4A49-9E13-CB8EB7243661}" srcOrd="0" destOrd="0" presId="urn:microsoft.com/office/officeart/2005/8/layout/process5"/>
    <dgm:cxn modelId="{874B8D15-2ABA-4943-9180-181E0FE599C4}" type="presOf" srcId="{19BC7641-FD28-47DE-8291-D8388DD5D353}" destId="{621C61D2-388D-4E02-B9CC-20B8D3C1D04E}" srcOrd="0" destOrd="0" presId="urn:microsoft.com/office/officeart/2005/8/layout/process5"/>
    <dgm:cxn modelId="{6C6CD31A-5E16-4664-9F43-B1A51832C633}" srcId="{5BDF62F3-6087-4F51-97E5-67191B010DC4}" destId="{7750EE65-215A-4624-AA1C-B425756FE134}" srcOrd="9" destOrd="0" parTransId="{CC8A8E1A-6B38-4018-BA59-A52FE6E69CB6}" sibTransId="{758BC27B-7719-4E01-B0C9-2CC77588F276}"/>
    <dgm:cxn modelId="{6B7E621F-4A64-40EE-B37E-F88018F74CCA}" type="presOf" srcId="{D50A1577-5B3A-4F29-BB25-DC6E1BEE3F07}" destId="{F86DE369-80D3-49FC-B0A2-C0FA9A8679AD}" srcOrd="0" destOrd="0" presId="urn:microsoft.com/office/officeart/2005/8/layout/process5"/>
    <dgm:cxn modelId="{0CC1AB25-826B-469C-A686-D814916D7526}" type="presOf" srcId="{2D88EF6F-6B70-4CE5-914C-D17005789F76}" destId="{A7EAA8AC-D0B2-4AAA-B160-5048799F1437}" srcOrd="1" destOrd="0" presId="urn:microsoft.com/office/officeart/2005/8/layout/process5"/>
    <dgm:cxn modelId="{C179DE29-F0D0-4111-9991-9CDC6ADFC4E7}" srcId="{5BDF62F3-6087-4F51-97E5-67191B010DC4}" destId="{6ECEE41B-3704-4404-8D49-C382021E650B}" srcOrd="1" destOrd="0" parTransId="{D7ED2455-2D9A-4CEB-87A6-C33E17503669}" sibTransId="{79AF05B9-A491-4766-B3F2-8551B5F72730}"/>
    <dgm:cxn modelId="{3CA8E93C-DBD7-498C-A500-811BEC3886C0}" srcId="{5BDF62F3-6087-4F51-97E5-67191B010DC4}" destId="{28374E77-A6CE-4069-A49A-EB380F52E57A}" srcOrd="8" destOrd="0" parTransId="{E5E38E21-A0D9-4AE3-AA0B-EFB2030FED2C}" sibTransId="{2D88EF6F-6B70-4CE5-914C-D17005789F76}"/>
    <dgm:cxn modelId="{500BBC47-6527-44DF-97AB-287B70255E7A}" srcId="{5BDF62F3-6087-4F51-97E5-67191B010DC4}" destId="{4E89A98A-35FF-4D2C-879B-12225A85977F}" srcOrd="7" destOrd="0" parTransId="{ED8EF87C-663C-4D89-B094-5542239853E9}" sibTransId="{31EAF85D-32AD-41E7-981C-80A798BACB3C}"/>
    <dgm:cxn modelId="{55C7E947-C5FC-4784-96C5-DF3A9F8FF759}" type="presOf" srcId="{61AF0CCB-F59B-4708-ACEC-6834DEC9F3E0}" destId="{2C0C15EF-F8EE-47C0-A085-8F36E5B623DE}" srcOrd="0" destOrd="0" presId="urn:microsoft.com/office/officeart/2005/8/layout/process5"/>
    <dgm:cxn modelId="{EB76D149-C5FE-4701-A5A1-31D2FF1DAFDC}" type="presOf" srcId="{61AF0CCB-F59B-4708-ACEC-6834DEC9F3E0}" destId="{6FAC84FA-51BF-4E36-94F3-B99AE772AC04}" srcOrd="1" destOrd="0" presId="urn:microsoft.com/office/officeart/2005/8/layout/process5"/>
    <dgm:cxn modelId="{6803144B-B914-4894-8215-6C4C6B221335}" type="presOf" srcId="{A1DD496D-3761-4E1E-A681-D9BAA25FB518}" destId="{BC40F37B-39DC-44D3-8FCF-B38711B6E63E}" srcOrd="0" destOrd="0" presId="urn:microsoft.com/office/officeart/2005/8/layout/process5"/>
    <dgm:cxn modelId="{ADA0846E-BEF7-44E5-B987-71D4E0C6937B}" srcId="{5BDF62F3-6087-4F51-97E5-67191B010DC4}" destId="{0CC3486F-CA5D-4CCB-BE95-E9DCDCFF77E2}" srcOrd="3" destOrd="0" parTransId="{01250E9F-98A3-40F3-AE05-9BB61F187403}" sibTransId="{0028B99E-D85A-48AE-BF75-D5785372C4EF}"/>
    <dgm:cxn modelId="{1951F051-347C-416F-AC79-1D9B046BE184}" type="presOf" srcId="{49A4911A-8FBF-4A0E-AFB9-1496DD7367CC}" destId="{017BAF1E-CDCC-4D2C-A963-919ED93016E9}" srcOrd="1" destOrd="0" presId="urn:microsoft.com/office/officeart/2005/8/layout/process5"/>
    <dgm:cxn modelId="{A1027173-202D-49D1-8DBB-56230F5B7E5D}" type="presOf" srcId="{5BDF62F3-6087-4F51-97E5-67191B010DC4}" destId="{F7AF885E-C73D-4B45-BA0F-076108E7B45D}" srcOrd="0" destOrd="0" presId="urn:microsoft.com/office/officeart/2005/8/layout/process5"/>
    <dgm:cxn modelId="{367ADC81-08E7-4E0A-9E5A-AB7D7E0B9D08}" type="presOf" srcId="{0028B99E-D85A-48AE-BF75-D5785372C4EF}" destId="{C6AAF187-5D48-4C03-AB82-9066036BFDE5}" srcOrd="1" destOrd="0" presId="urn:microsoft.com/office/officeart/2005/8/layout/process5"/>
    <dgm:cxn modelId="{26E4B684-A74C-40B0-BD22-120D17812812}" type="presOf" srcId="{B5373F3A-624C-4FB7-90A4-43B2F0972FD7}" destId="{9BB86BC3-7D86-49D0-9C32-47803034BAE1}" srcOrd="0" destOrd="0" presId="urn:microsoft.com/office/officeart/2005/8/layout/process5"/>
    <dgm:cxn modelId="{B091E685-2451-4980-9BF1-97B189D9EF01}" srcId="{5BDF62F3-6087-4F51-97E5-67191B010DC4}" destId="{B5373F3A-624C-4FB7-90A4-43B2F0972FD7}" srcOrd="6" destOrd="0" parTransId="{E809C030-280F-41AC-AA85-72B9F5483506}" sibTransId="{43414A0A-7D9B-451F-999B-4ACD972C08F4}"/>
    <dgm:cxn modelId="{DD11AD8E-0776-4855-87B8-17F0013032B4}" type="presOf" srcId="{43414A0A-7D9B-451F-999B-4ACD972C08F4}" destId="{EB3F02DD-0E21-46E5-B6BE-EFE4C855DB3B}" srcOrd="1" destOrd="0" presId="urn:microsoft.com/office/officeart/2005/8/layout/process5"/>
    <dgm:cxn modelId="{6BB971A3-7607-43E4-9839-91DBF07FB02A}" srcId="{5BDF62F3-6087-4F51-97E5-67191B010DC4}" destId="{67BFAF7E-766B-4D36-A629-C76992CC3245}" srcOrd="4" destOrd="0" parTransId="{AE25C53B-00A6-4B68-86BC-B900B0D451E0}" sibTransId="{61AF0CCB-F59B-4708-ACEC-6834DEC9F3E0}"/>
    <dgm:cxn modelId="{1AECC9A7-1760-4F5A-98FC-7BFCA3F1FC54}" type="presOf" srcId="{4E89A98A-35FF-4D2C-879B-12225A85977F}" destId="{2048F61C-6C19-489A-A00A-3AC89309720A}" srcOrd="0" destOrd="0" presId="urn:microsoft.com/office/officeart/2005/8/layout/process5"/>
    <dgm:cxn modelId="{C502F9A9-A97B-48CF-BF6B-90499392A6F3}" type="presOf" srcId="{28374E77-A6CE-4069-A49A-EB380F52E57A}" destId="{A9E70F75-70D2-4ACA-B481-0DCE38C4F819}" srcOrd="0" destOrd="0" presId="urn:microsoft.com/office/officeart/2005/8/layout/process5"/>
    <dgm:cxn modelId="{803E31B2-ECA1-4E41-9003-5FD152A58015}" type="presOf" srcId="{31EAF85D-32AD-41E7-981C-80A798BACB3C}" destId="{6C5D1C06-648F-47CC-B2F9-C2EB5F651903}" srcOrd="1" destOrd="0" presId="urn:microsoft.com/office/officeart/2005/8/layout/process5"/>
    <dgm:cxn modelId="{AD8C6EB5-F614-416C-98D6-B2C684B9F128}" type="presOf" srcId="{8ABFBAC9-7433-4C84-B70B-08E6BE4ADEC1}" destId="{03E03367-9F6C-410B-8E33-78B378ACC20C}" srcOrd="0" destOrd="0" presId="urn:microsoft.com/office/officeart/2005/8/layout/process5"/>
    <dgm:cxn modelId="{D9AF56B7-1EC7-4992-A879-FCC8207730D1}" type="presOf" srcId="{0028B99E-D85A-48AE-BF75-D5785372C4EF}" destId="{5CA4C7C1-8986-4DE2-869C-F405D20C7475}" srcOrd="0" destOrd="0" presId="urn:microsoft.com/office/officeart/2005/8/layout/process5"/>
    <dgm:cxn modelId="{A01125D5-CAF8-49E1-B933-50E824862FA2}" srcId="{5BDF62F3-6087-4F51-97E5-67191B010DC4}" destId="{D50A1577-5B3A-4F29-BB25-DC6E1BEE3F07}" srcOrd="5" destOrd="0" parTransId="{DF1C8731-1A3A-4A4C-89A1-DDB80A4EDFDB}" sibTransId="{49A4911A-8FBF-4A0E-AFB9-1496DD7367CC}"/>
    <dgm:cxn modelId="{A137EFD9-E70C-4D50-888B-75297A45A994}" type="presOf" srcId="{79AF05B9-A491-4766-B3F2-8551B5F72730}" destId="{BEF5F9B7-C774-4491-927E-91229AD3B1B9}" srcOrd="0" destOrd="0" presId="urn:microsoft.com/office/officeart/2005/8/layout/process5"/>
    <dgm:cxn modelId="{5B4BC8E7-513B-4905-B6CA-44EB13D28376}" type="presOf" srcId="{0CC3486F-CA5D-4CCB-BE95-E9DCDCFF77E2}" destId="{8A383DCE-65A9-4B9F-BC0F-71C4992490CE}" srcOrd="0" destOrd="0" presId="urn:microsoft.com/office/officeart/2005/8/layout/process5"/>
    <dgm:cxn modelId="{F70C61E9-D082-407C-8571-1C4A272AED50}" type="presOf" srcId="{31EAF85D-32AD-41E7-981C-80A798BACB3C}" destId="{7A89BCE9-185C-47A9-ACC2-D10917928D5E}" srcOrd="0" destOrd="0" presId="urn:microsoft.com/office/officeart/2005/8/layout/process5"/>
    <dgm:cxn modelId="{FF59F2EA-9D5B-46A3-87C1-1485EA1772E7}" type="presOf" srcId="{FC1D42C4-8758-4173-A3E0-C9D0EC056706}" destId="{743B4BC8-D0E7-4DA9-8B77-BF2693F8F323}" srcOrd="0" destOrd="0" presId="urn:microsoft.com/office/officeart/2005/8/layout/process5"/>
    <dgm:cxn modelId="{1C425BF0-167B-46BE-AE1E-624E13C46E87}" srcId="{5BDF62F3-6087-4F51-97E5-67191B010DC4}" destId="{19BC7641-FD28-47DE-8291-D8388DD5D353}" srcOrd="0" destOrd="0" parTransId="{B05375BF-F9A8-4276-B810-93118BCD350E}" sibTransId="{8ABFBAC9-7433-4C84-B70B-08E6BE4ADEC1}"/>
    <dgm:cxn modelId="{F2369CF4-7D7A-4C10-A046-F55302E6A4CC}" type="presOf" srcId="{8ABFBAC9-7433-4C84-B70B-08E6BE4ADEC1}" destId="{DD867C25-B6B1-4721-962E-545D8BB6073C}" srcOrd="1" destOrd="0" presId="urn:microsoft.com/office/officeart/2005/8/layout/process5"/>
    <dgm:cxn modelId="{A653F8F4-04C3-4774-897A-B5CFF767FFDE}" type="presOf" srcId="{43414A0A-7D9B-451F-999B-4ACD972C08F4}" destId="{A639D3E4-D909-4F6C-8548-B7A375016476}" srcOrd="0" destOrd="0" presId="urn:microsoft.com/office/officeart/2005/8/layout/process5"/>
    <dgm:cxn modelId="{E14CE0F6-12BF-441A-9B27-5A4BE0D0C950}" type="presOf" srcId="{2D88EF6F-6B70-4CE5-914C-D17005789F76}" destId="{E4F7FF2C-3343-4EB6-B34D-797409F94528}" srcOrd="0" destOrd="0" presId="urn:microsoft.com/office/officeart/2005/8/layout/process5"/>
    <dgm:cxn modelId="{BEF680F9-6907-4A75-9ED1-0CDB7C091001}" type="presOf" srcId="{67BFAF7E-766B-4D36-A629-C76992CC3245}" destId="{5D2232E2-97D0-4503-9EF5-232044345575}" srcOrd="0" destOrd="0" presId="urn:microsoft.com/office/officeart/2005/8/layout/process5"/>
    <dgm:cxn modelId="{8E908BF9-E7CE-4567-A7E7-7C03A5817428}" type="presOf" srcId="{49A4911A-8FBF-4A0E-AFB9-1496DD7367CC}" destId="{80FF438A-AA97-4523-BD7B-EC24D3C4136E}" srcOrd="0" destOrd="0" presId="urn:microsoft.com/office/officeart/2005/8/layout/process5"/>
    <dgm:cxn modelId="{40A6FCFA-9AD5-48D8-9547-48065BB91409}" type="presOf" srcId="{79AF05B9-A491-4766-B3F2-8551B5F72730}" destId="{31606B3A-3DB4-43E1-9732-A2021A0E259D}" srcOrd="1" destOrd="0" presId="urn:microsoft.com/office/officeart/2005/8/layout/process5"/>
    <dgm:cxn modelId="{936BF215-8D48-42C3-A9A2-ABAFCCE7622E}" type="presParOf" srcId="{F7AF885E-C73D-4B45-BA0F-076108E7B45D}" destId="{621C61D2-388D-4E02-B9CC-20B8D3C1D04E}" srcOrd="0" destOrd="0" presId="urn:microsoft.com/office/officeart/2005/8/layout/process5"/>
    <dgm:cxn modelId="{91A4D590-B36F-411D-BFF9-81662504F4B8}" type="presParOf" srcId="{F7AF885E-C73D-4B45-BA0F-076108E7B45D}" destId="{03E03367-9F6C-410B-8E33-78B378ACC20C}" srcOrd="1" destOrd="0" presId="urn:microsoft.com/office/officeart/2005/8/layout/process5"/>
    <dgm:cxn modelId="{E33EA526-8A25-47F8-9B14-CCB6C105F781}" type="presParOf" srcId="{03E03367-9F6C-410B-8E33-78B378ACC20C}" destId="{DD867C25-B6B1-4721-962E-545D8BB6073C}" srcOrd="0" destOrd="0" presId="urn:microsoft.com/office/officeart/2005/8/layout/process5"/>
    <dgm:cxn modelId="{99A9B956-FF0D-46AC-BFED-B16CD4889997}" type="presParOf" srcId="{F7AF885E-C73D-4B45-BA0F-076108E7B45D}" destId="{4E721459-063D-4826-9F9F-C4446E366201}" srcOrd="2" destOrd="0" presId="urn:microsoft.com/office/officeart/2005/8/layout/process5"/>
    <dgm:cxn modelId="{43D3AD4D-D790-4BFF-A0AA-8044615DD771}" type="presParOf" srcId="{F7AF885E-C73D-4B45-BA0F-076108E7B45D}" destId="{BEF5F9B7-C774-4491-927E-91229AD3B1B9}" srcOrd="3" destOrd="0" presId="urn:microsoft.com/office/officeart/2005/8/layout/process5"/>
    <dgm:cxn modelId="{C2831520-F4D7-4CCD-97B1-F68E588C4D69}" type="presParOf" srcId="{BEF5F9B7-C774-4491-927E-91229AD3B1B9}" destId="{31606B3A-3DB4-43E1-9732-A2021A0E259D}" srcOrd="0" destOrd="0" presId="urn:microsoft.com/office/officeart/2005/8/layout/process5"/>
    <dgm:cxn modelId="{FB568B0F-0052-4A7D-83E8-FDA365322444}" type="presParOf" srcId="{F7AF885E-C73D-4B45-BA0F-076108E7B45D}" destId="{743B4BC8-D0E7-4DA9-8B77-BF2693F8F323}" srcOrd="4" destOrd="0" presId="urn:microsoft.com/office/officeart/2005/8/layout/process5"/>
    <dgm:cxn modelId="{1DC3495A-8D0F-4C7E-9924-CDBF274736DA}" type="presParOf" srcId="{F7AF885E-C73D-4B45-BA0F-076108E7B45D}" destId="{BC40F37B-39DC-44D3-8FCF-B38711B6E63E}" srcOrd="5" destOrd="0" presId="urn:microsoft.com/office/officeart/2005/8/layout/process5"/>
    <dgm:cxn modelId="{9B02DD8E-F7B1-48E2-A479-519040727057}" type="presParOf" srcId="{BC40F37B-39DC-44D3-8FCF-B38711B6E63E}" destId="{3F41AFF8-B419-4A40-B84C-FEE4DFEA9BF3}" srcOrd="0" destOrd="0" presId="urn:microsoft.com/office/officeart/2005/8/layout/process5"/>
    <dgm:cxn modelId="{CC80AC33-D0DC-4797-B997-7F3E9EDF1A21}" type="presParOf" srcId="{F7AF885E-C73D-4B45-BA0F-076108E7B45D}" destId="{8A383DCE-65A9-4B9F-BC0F-71C4992490CE}" srcOrd="6" destOrd="0" presId="urn:microsoft.com/office/officeart/2005/8/layout/process5"/>
    <dgm:cxn modelId="{0D604F3C-F1B1-4122-838A-F3CE1C7793E4}" type="presParOf" srcId="{F7AF885E-C73D-4B45-BA0F-076108E7B45D}" destId="{5CA4C7C1-8986-4DE2-869C-F405D20C7475}" srcOrd="7" destOrd="0" presId="urn:microsoft.com/office/officeart/2005/8/layout/process5"/>
    <dgm:cxn modelId="{34D8AC1D-0E60-440D-B3F3-2A3B7BD8D387}" type="presParOf" srcId="{5CA4C7C1-8986-4DE2-869C-F405D20C7475}" destId="{C6AAF187-5D48-4C03-AB82-9066036BFDE5}" srcOrd="0" destOrd="0" presId="urn:microsoft.com/office/officeart/2005/8/layout/process5"/>
    <dgm:cxn modelId="{9F8A073E-0D03-4121-88E0-3FDDE29B31EA}" type="presParOf" srcId="{F7AF885E-C73D-4B45-BA0F-076108E7B45D}" destId="{5D2232E2-97D0-4503-9EF5-232044345575}" srcOrd="8" destOrd="0" presId="urn:microsoft.com/office/officeart/2005/8/layout/process5"/>
    <dgm:cxn modelId="{798579F0-B44D-4466-B6E2-1EAC3AA1206D}" type="presParOf" srcId="{F7AF885E-C73D-4B45-BA0F-076108E7B45D}" destId="{2C0C15EF-F8EE-47C0-A085-8F36E5B623DE}" srcOrd="9" destOrd="0" presId="urn:microsoft.com/office/officeart/2005/8/layout/process5"/>
    <dgm:cxn modelId="{FA8ADB42-677D-4504-B050-B5AAC7A7D5F8}" type="presParOf" srcId="{2C0C15EF-F8EE-47C0-A085-8F36E5B623DE}" destId="{6FAC84FA-51BF-4E36-94F3-B99AE772AC04}" srcOrd="0" destOrd="0" presId="urn:microsoft.com/office/officeart/2005/8/layout/process5"/>
    <dgm:cxn modelId="{E098F14D-1356-4565-9426-589B8185AEC5}" type="presParOf" srcId="{F7AF885E-C73D-4B45-BA0F-076108E7B45D}" destId="{F86DE369-80D3-49FC-B0A2-C0FA9A8679AD}" srcOrd="10" destOrd="0" presId="urn:microsoft.com/office/officeart/2005/8/layout/process5"/>
    <dgm:cxn modelId="{DB32FAF7-6727-4288-AEA2-75625DAD78D3}" type="presParOf" srcId="{F7AF885E-C73D-4B45-BA0F-076108E7B45D}" destId="{80FF438A-AA97-4523-BD7B-EC24D3C4136E}" srcOrd="11" destOrd="0" presId="urn:microsoft.com/office/officeart/2005/8/layout/process5"/>
    <dgm:cxn modelId="{D4E21B4C-1002-4B11-A687-50A2A68E9F57}" type="presParOf" srcId="{80FF438A-AA97-4523-BD7B-EC24D3C4136E}" destId="{017BAF1E-CDCC-4D2C-A963-919ED93016E9}" srcOrd="0" destOrd="0" presId="urn:microsoft.com/office/officeart/2005/8/layout/process5"/>
    <dgm:cxn modelId="{7F71DBDF-FC70-49F3-B218-B049E899F88C}" type="presParOf" srcId="{F7AF885E-C73D-4B45-BA0F-076108E7B45D}" destId="{9BB86BC3-7D86-49D0-9C32-47803034BAE1}" srcOrd="12" destOrd="0" presId="urn:microsoft.com/office/officeart/2005/8/layout/process5"/>
    <dgm:cxn modelId="{EE52EDD7-CDC5-42AC-8BC9-9FFC68454788}" type="presParOf" srcId="{F7AF885E-C73D-4B45-BA0F-076108E7B45D}" destId="{A639D3E4-D909-4F6C-8548-B7A375016476}" srcOrd="13" destOrd="0" presId="urn:microsoft.com/office/officeart/2005/8/layout/process5"/>
    <dgm:cxn modelId="{5C4F9575-C867-49A4-8020-2C5AE25BB071}" type="presParOf" srcId="{A639D3E4-D909-4F6C-8548-B7A375016476}" destId="{EB3F02DD-0E21-46E5-B6BE-EFE4C855DB3B}" srcOrd="0" destOrd="0" presId="urn:microsoft.com/office/officeart/2005/8/layout/process5"/>
    <dgm:cxn modelId="{C6A3B45A-5B06-4A3B-8146-2CBF86E0AAA8}" type="presParOf" srcId="{F7AF885E-C73D-4B45-BA0F-076108E7B45D}" destId="{2048F61C-6C19-489A-A00A-3AC89309720A}" srcOrd="14" destOrd="0" presId="urn:microsoft.com/office/officeart/2005/8/layout/process5"/>
    <dgm:cxn modelId="{7CC86B97-600A-46AB-A9C2-849D48531048}" type="presParOf" srcId="{F7AF885E-C73D-4B45-BA0F-076108E7B45D}" destId="{7A89BCE9-185C-47A9-ACC2-D10917928D5E}" srcOrd="15" destOrd="0" presId="urn:microsoft.com/office/officeart/2005/8/layout/process5"/>
    <dgm:cxn modelId="{B591CE65-7C6B-4658-8F58-A79BBA48CC55}" type="presParOf" srcId="{7A89BCE9-185C-47A9-ACC2-D10917928D5E}" destId="{6C5D1C06-648F-47CC-B2F9-C2EB5F651903}" srcOrd="0" destOrd="0" presId="urn:microsoft.com/office/officeart/2005/8/layout/process5"/>
    <dgm:cxn modelId="{95B9B6C3-C950-46F6-BB58-3F1B246341E0}" type="presParOf" srcId="{F7AF885E-C73D-4B45-BA0F-076108E7B45D}" destId="{A9E70F75-70D2-4ACA-B481-0DCE38C4F819}" srcOrd="16" destOrd="0" presId="urn:microsoft.com/office/officeart/2005/8/layout/process5"/>
    <dgm:cxn modelId="{27586A51-7F2A-4553-8BC0-954256CACE13}" type="presParOf" srcId="{F7AF885E-C73D-4B45-BA0F-076108E7B45D}" destId="{E4F7FF2C-3343-4EB6-B34D-797409F94528}" srcOrd="17" destOrd="0" presId="urn:microsoft.com/office/officeart/2005/8/layout/process5"/>
    <dgm:cxn modelId="{92FA533B-305B-4A81-B0ED-32F6E1A53D2B}" type="presParOf" srcId="{E4F7FF2C-3343-4EB6-B34D-797409F94528}" destId="{A7EAA8AC-D0B2-4AAA-B160-5048799F1437}" srcOrd="0" destOrd="0" presId="urn:microsoft.com/office/officeart/2005/8/layout/process5"/>
    <dgm:cxn modelId="{A71F8D0E-6E0C-485C-AF91-84AC2B5C068B}" type="presParOf" srcId="{F7AF885E-C73D-4B45-BA0F-076108E7B45D}" destId="{6223EB88-236C-4A49-9E13-CB8EB7243661}" srcOrd="18"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BDF62F3-6087-4F51-97E5-67191B010DC4}"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IN"/>
        </a:p>
      </dgm:t>
    </dgm:pt>
    <dgm:pt modelId="{19BC7641-FD28-47DE-8291-D8388DD5D353}">
      <dgm:prSet phldrT="[Text]" custT="1"/>
      <dgm:spPr/>
      <dgm:t>
        <a:bodyPr/>
        <a:lstStyle/>
        <a:p>
          <a:r>
            <a:rPr lang="en-US" sz="1400" dirty="0">
              <a:latin typeface="Signika" panose="020B0604020202020204" charset="0"/>
            </a:rPr>
            <a:t>Minute Title</a:t>
          </a:r>
          <a:endParaRPr lang="en-IN" sz="1400" dirty="0">
            <a:latin typeface="Signika" panose="020B0604020202020204" charset="0"/>
          </a:endParaRPr>
        </a:p>
      </dgm:t>
    </dgm:pt>
    <dgm:pt modelId="{B05375BF-F9A8-4276-B810-93118BCD350E}" type="parTrans" cxnId="{1C425BF0-167B-46BE-AE1E-624E13C46E87}">
      <dgm:prSet/>
      <dgm:spPr/>
      <dgm:t>
        <a:bodyPr/>
        <a:lstStyle/>
        <a:p>
          <a:endParaRPr lang="en-IN" sz="1400">
            <a:latin typeface="Signika" panose="020B0604020202020204" charset="0"/>
          </a:endParaRPr>
        </a:p>
      </dgm:t>
    </dgm:pt>
    <dgm:pt modelId="{8ABFBAC9-7433-4C84-B70B-08E6BE4ADEC1}" type="sibTrans" cxnId="{1C425BF0-167B-46BE-AE1E-624E13C46E87}">
      <dgm:prSet custT="1"/>
      <dgm:spPr/>
      <dgm:t>
        <a:bodyPr/>
        <a:lstStyle/>
        <a:p>
          <a:endParaRPr lang="en-IN" sz="1400">
            <a:latin typeface="Signika" panose="020B0604020202020204" charset="0"/>
          </a:endParaRPr>
        </a:p>
      </dgm:t>
    </dgm:pt>
    <dgm:pt modelId="{4F94D9A5-0B03-4831-8D6A-C59658824859}">
      <dgm:prSet phldrT="[Text]" custT="1"/>
      <dgm:spPr/>
      <dgm:t>
        <a:bodyPr/>
        <a:lstStyle/>
        <a:p>
          <a:r>
            <a:rPr lang="en-US" sz="1400" dirty="0">
              <a:latin typeface="Signika" panose="020B0604020202020204" charset="0"/>
            </a:rPr>
            <a:t>Date and Time</a:t>
          </a:r>
          <a:endParaRPr lang="en-IN" sz="1400" dirty="0">
            <a:latin typeface="Signika" panose="020B0604020202020204" charset="0"/>
          </a:endParaRPr>
        </a:p>
      </dgm:t>
    </dgm:pt>
    <dgm:pt modelId="{472C3E7D-FA14-4EA4-A162-11B2DB27E01B}" type="parTrans" cxnId="{D07F5641-D9B5-42F0-937B-317CF8DA556B}">
      <dgm:prSet/>
      <dgm:spPr/>
      <dgm:t>
        <a:bodyPr/>
        <a:lstStyle/>
        <a:p>
          <a:endParaRPr lang="en-IN" sz="1400">
            <a:latin typeface="Signika" panose="020B0604020202020204" charset="0"/>
          </a:endParaRPr>
        </a:p>
      </dgm:t>
    </dgm:pt>
    <dgm:pt modelId="{9CE63CE0-9C96-47C1-8F6E-9ECA0BDDFD7D}" type="sibTrans" cxnId="{D07F5641-D9B5-42F0-937B-317CF8DA556B}">
      <dgm:prSet custT="1"/>
      <dgm:spPr/>
      <dgm:t>
        <a:bodyPr/>
        <a:lstStyle/>
        <a:p>
          <a:endParaRPr lang="en-IN" sz="1400">
            <a:latin typeface="Signika" panose="020B0604020202020204" charset="0"/>
          </a:endParaRPr>
        </a:p>
      </dgm:t>
    </dgm:pt>
    <dgm:pt modelId="{8E919F4E-0C68-4B2C-A35B-D4F00FADE1E6}">
      <dgm:prSet phldrT="[Text]" custT="1"/>
      <dgm:spPr/>
      <dgm:t>
        <a:bodyPr/>
        <a:lstStyle/>
        <a:p>
          <a:r>
            <a:rPr lang="en-US" sz="1400" dirty="0">
              <a:latin typeface="Signika" panose="020B0604020202020204" charset="0"/>
            </a:rPr>
            <a:t>Location</a:t>
          </a:r>
          <a:endParaRPr lang="en-IN" sz="1400" dirty="0">
            <a:latin typeface="Signika" panose="020B0604020202020204" charset="0"/>
          </a:endParaRPr>
        </a:p>
      </dgm:t>
    </dgm:pt>
    <dgm:pt modelId="{8A46FFC3-D820-4277-A16D-50CFC74A2385}" type="parTrans" cxnId="{E4A82F03-5623-4A62-ABBC-0CB7756CDA05}">
      <dgm:prSet/>
      <dgm:spPr/>
      <dgm:t>
        <a:bodyPr/>
        <a:lstStyle/>
        <a:p>
          <a:endParaRPr lang="en-IN" sz="1400">
            <a:latin typeface="Signika" panose="020B0604020202020204" charset="0"/>
          </a:endParaRPr>
        </a:p>
      </dgm:t>
    </dgm:pt>
    <dgm:pt modelId="{E3BC7443-940A-4A22-8309-27759CD3B566}" type="sibTrans" cxnId="{E4A82F03-5623-4A62-ABBC-0CB7756CDA05}">
      <dgm:prSet custT="1"/>
      <dgm:spPr/>
      <dgm:t>
        <a:bodyPr/>
        <a:lstStyle/>
        <a:p>
          <a:endParaRPr lang="en-IN" sz="1400">
            <a:latin typeface="Signika" panose="020B0604020202020204" charset="0"/>
          </a:endParaRPr>
        </a:p>
      </dgm:t>
    </dgm:pt>
    <dgm:pt modelId="{D6F33201-BE46-4A17-9B99-13F0F600F509}">
      <dgm:prSet phldrT="[Text]" custT="1"/>
      <dgm:spPr/>
      <dgm:t>
        <a:bodyPr/>
        <a:lstStyle/>
        <a:p>
          <a:r>
            <a:rPr lang="en-US" sz="1400" dirty="0">
              <a:latin typeface="Signika" panose="020B0604020202020204" charset="0"/>
            </a:rPr>
            <a:t>Attendees</a:t>
          </a:r>
          <a:endParaRPr lang="en-IN" sz="1400" dirty="0">
            <a:latin typeface="Signika" panose="020B0604020202020204" charset="0"/>
          </a:endParaRPr>
        </a:p>
      </dgm:t>
    </dgm:pt>
    <dgm:pt modelId="{DAE8AB5D-5E12-48CE-933B-542BAA4CEB2F}" type="parTrans" cxnId="{5571E48A-29F2-4AE7-8CCA-11D96544962B}">
      <dgm:prSet/>
      <dgm:spPr/>
      <dgm:t>
        <a:bodyPr/>
        <a:lstStyle/>
        <a:p>
          <a:endParaRPr lang="en-IN" sz="1400">
            <a:latin typeface="Signika" panose="020B0604020202020204" charset="0"/>
          </a:endParaRPr>
        </a:p>
      </dgm:t>
    </dgm:pt>
    <dgm:pt modelId="{55BF5304-4FF2-41A0-9067-271A1564B41C}" type="sibTrans" cxnId="{5571E48A-29F2-4AE7-8CCA-11D96544962B}">
      <dgm:prSet custT="1"/>
      <dgm:spPr/>
      <dgm:t>
        <a:bodyPr/>
        <a:lstStyle/>
        <a:p>
          <a:endParaRPr lang="en-IN" sz="1400">
            <a:latin typeface="Signika" panose="020B0604020202020204" charset="0"/>
          </a:endParaRPr>
        </a:p>
      </dgm:t>
    </dgm:pt>
    <dgm:pt modelId="{88BBF800-D9F2-4C23-98CB-17A2A838C0A3}">
      <dgm:prSet phldrT="[Text]" custT="1"/>
      <dgm:spPr/>
      <dgm:t>
        <a:bodyPr/>
        <a:lstStyle/>
        <a:p>
          <a:r>
            <a:rPr lang="en-US" sz="1400" dirty="0">
              <a:latin typeface="Signika" panose="020B0604020202020204" charset="0"/>
            </a:rPr>
            <a:t>Agenda</a:t>
          </a:r>
          <a:endParaRPr lang="en-IN" sz="1400" dirty="0">
            <a:latin typeface="Signika" panose="020B0604020202020204" charset="0"/>
          </a:endParaRPr>
        </a:p>
      </dgm:t>
    </dgm:pt>
    <dgm:pt modelId="{42C7AAD3-303C-47FE-89E6-D4D708877E0F}" type="parTrans" cxnId="{4005373C-ABC7-415B-8F3B-6339E7E1AB75}">
      <dgm:prSet/>
      <dgm:spPr/>
      <dgm:t>
        <a:bodyPr/>
        <a:lstStyle/>
        <a:p>
          <a:endParaRPr lang="en-IN" sz="1400">
            <a:latin typeface="Signika" panose="020B0604020202020204" charset="0"/>
          </a:endParaRPr>
        </a:p>
      </dgm:t>
    </dgm:pt>
    <dgm:pt modelId="{42E954D8-6689-4EDA-9C81-877A74C94528}" type="sibTrans" cxnId="{4005373C-ABC7-415B-8F3B-6339E7E1AB75}">
      <dgm:prSet custT="1"/>
      <dgm:spPr/>
      <dgm:t>
        <a:bodyPr/>
        <a:lstStyle/>
        <a:p>
          <a:endParaRPr lang="en-IN" sz="1400">
            <a:latin typeface="Signika" panose="020B0604020202020204" charset="0"/>
          </a:endParaRPr>
        </a:p>
      </dgm:t>
    </dgm:pt>
    <dgm:pt modelId="{1C5E10C5-BC87-4C87-9F0B-FCD8F40DBC28}">
      <dgm:prSet phldrT="[Text]" custT="1"/>
      <dgm:spPr/>
      <dgm:t>
        <a:bodyPr/>
        <a:lstStyle/>
        <a:p>
          <a:r>
            <a:rPr lang="en-US" sz="1400" dirty="0">
              <a:latin typeface="Signika" panose="020B0604020202020204" charset="0"/>
            </a:rPr>
            <a:t>Approval of Previous Minutes</a:t>
          </a:r>
          <a:endParaRPr lang="en-IN" sz="1400" dirty="0">
            <a:latin typeface="Signika" panose="020B0604020202020204" charset="0"/>
          </a:endParaRPr>
        </a:p>
      </dgm:t>
    </dgm:pt>
    <dgm:pt modelId="{A35056BA-A7EB-40D0-AB86-C50003DBAE21}" type="parTrans" cxnId="{2958CB7E-BE0F-4EDF-9FC4-6BAF139A4EE5}">
      <dgm:prSet/>
      <dgm:spPr/>
      <dgm:t>
        <a:bodyPr/>
        <a:lstStyle/>
        <a:p>
          <a:endParaRPr lang="en-IN" sz="1400">
            <a:latin typeface="Signika" panose="020B0604020202020204" charset="0"/>
          </a:endParaRPr>
        </a:p>
      </dgm:t>
    </dgm:pt>
    <dgm:pt modelId="{51C46070-0C77-4CCD-9D88-1A5ECA8E7296}" type="sibTrans" cxnId="{2958CB7E-BE0F-4EDF-9FC4-6BAF139A4EE5}">
      <dgm:prSet custT="1"/>
      <dgm:spPr/>
      <dgm:t>
        <a:bodyPr/>
        <a:lstStyle/>
        <a:p>
          <a:endParaRPr lang="en-IN" sz="1400">
            <a:latin typeface="Signika" panose="020B0604020202020204" charset="0"/>
          </a:endParaRPr>
        </a:p>
      </dgm:t>
    </dgm:pt>
    <dgm:pt modelId="{B2C14177-98ED-4830-A046-63E0C1C7D3CE}">
      <dgm:prSet phldrT="[Text]" custT="1"/>
      <dgm:spPr/>
      <dgm:t>
        <a:bodyPr/>
        <a:lstStyle/>
        <a:p>
          <a:r>
            <a:rPr lang="en-US" sz="1400" dirty="0">
              <a:latin typeface="Signika" panose="020B0604020202020204" charset="0"/>
            </a:rPr>
            <a:t>Discussion and Decisions</a:t>
          </a:r>
          <a:endParaRPr lang="en-IN" sz="1400" dirty="0">
            <a:latin typeface="Signika" panose="020B0604020202020204" charset="0"/>
          </a:endParaRPr>
        </a:p>
      </dgm:t>
    </dgm:pt>
    <dgm:pt modelId="{59AC3365-9FF2-40C8-9B36-4DECC5894C60}" type="parTrans" cxnId="{7BB0F21F-BA47-4F99-BD4F-4DF80D18B202}">
      <dgm:prSet/>
      <dgm:spPr/>
      <dgm:t>
        <a:bodyPr/>
        <a:lstStyle/>
        <a:p>
          <a:endParaRPr lang="en-IN" sz="1400">
            <a:latin typeface="Signika" panose="020B0604020202020204" charset="0"/>
          </a:endParaRPr>
        </a:p>
      </dgm:t>
    </dgm:pt>
    <dgm:pt modelId="{D5A8302B-3DDF-40CD-9C12-FF89223B7DD8}" type="sibTrans" cxnId="{7BB0F21F-BA47-4F99-BD4F-4DF80D18B202}">
      <dgm:prSet custT="1"/>
      <dgm:spPr/>
      <dgm:t>
        <a:bodyPr/>
        <a:lstStyle/>
        <a:p>
          <a:endParaRPr lang="en-IN" sz="1400">
            <a:latin typeface="Signika" panose="020B0604020202020204" charset="0"/>
          </a:endParaRPr>
        </a:p>
      </dgm:t>
    </dgm:pt>
    <dgm:pt modelId="{BDDC4C33-764A-4401-A92D-C9BB22E1184C}">
      <dgm:prSet phldrT="[Text]" custT="1"/>
      <dgm:spPr/>
      <dgm:t>
        <a:bodyPr/>
        <a:lstStyle/>
        <a:p>
          <a:r>
            <a:rPr lang="en-US" sz="1400" dirty="0">
              <a:latin typeface="Signika" panose="020B0604020202020204" charset="0"/>
            </a:rPr>
            <a:t>Action Items</a:t>
          </a:r>
          <a:endParaRPr lang="en-IN" sz="1400" dirty="0">
            <a:latin typeface="Signika" panose="020B0604020202020204" charset="0"/>
          </a:endParaRPr>
        </a:p>
      </dgm:t>
    </dgm:pt>
    <dgm:pt modelId="{33FE70E3-01A9-44F1-A9C0-664026B25333}" type="parTrans" cxnId="{F1DC7381-2C32-4448-94ED-002BED24DCFE}">
      <dgm:prSet/>
      <dgm:spPr/>
      <dgm:t>
        <a:bodyPr/>
        <a:lstStyle/>
        <a:p>
          <a:endParaRPr lang="en-IN" sz="1400">
            <a:latin typeface="Signika" panose="020B0604020202020204" charset="0"/>
          </a:endParaRPr>
        </a:p>
      </dgm:t>
    </dgm:pt>
    <dgm:pt modelId="{0B59A8CF-EEE6-4466-A54C-101CF4AB0EED}" type="sibTrans" cxnId="{F1DC7381-2C32-4448-94ED-002BED24DCFE}">
      <dgm:prSet custT="1"/>
      <dgm:spPr/>
      <dgm:t>
        <a:bodyPr/>
        <a:lstStyle/>
        <a:p>
          <a:endParaRPr lang="en-IN" sz="1400">
            <a:latin typeface="Signika" panose="020B0604020202020204" charset="0"/>
          </a:endParaRPr>
        </a:p>
      </dgm:t>
    </dgm:pt>
    <dgm:pt modelId="{1574B7A5-CC65-45E0-88B8-8DEF502EC257}">
      <dgm:prSet phldrT="[Text]" custT="1"/>
      <dgm:spPr/>
      <dgm:t>
        <a:bodyPr/>
        <a:lstStyle/>
        <a:p>
          <a:r>
            <a:rPr lang="en-US" sz="1400" dirty="0">
              <a:latin typeface="Signika" panose="020B0604020202020204" charset="0"/>
            </a:rPr>
            <a:t>Voting Records</a:t>
          </a:r>
          <a:endParaRPr lang="en-IN" sz="1400" dirty="0">
            <a:latin typeface="Signika" panose="020B0604020202020204" charset="0"/>
          </a:endParaRPr>
        </a:p>
      </dgm:t>
    </dgm:pt>
    <dgm:pt modelId="{E07AD6B7-D559-4CDD-ADAF-D884EDD13FFB}" type="parTrans" cxnId="{B11EC787-710A-4427-A0C3-51AB36FFF2A9}">
      <dgm:prSet/>
      <dgm:spPr/>
      <dgm:t>
        <a:bodyPr/>
        <a:lstStyle/>
        <a:p>
          <a:endParaRPr lang="en-IN" sz="1400">
            <a:latin typeface="Signika" panose="020B0604020202020204" charset="0"/>
          </a:endParaRPr>
        </a:p>
      </dgm:t>
    </dgm:pt>
    <dgm:pt modelId="{A36DE005-8F19-47F3-B32D-A82ADCF8F05C}" type="sibTrans" cxnId="{B11EC787-710A-4427-A0C3-51AB36FFF2A9}">
      <dgm:prSet custT="1"/>
      <dgm:spPr/>
      <dgm:t>
        <a:bodyPr/>
        <a:lstStyle/>
        <a:p>
          <a:endParaRPr lang="en-IN" sz="1400">
            <a:latin typeface="Signika" panose="020B0604020202020204" charset="0"/>
          </a:endParaRPr>
        </a:p>
      </dgm:t>
    </dgm:pt>
    <dgm:pt modelId="{552FA3F0-2DD9-4264-9AB0-D5D6B92DE33D}">
      <dgm:prSet phldrT="[Text]" custT="1"/>
      <dgm:spPr/>
      <dgm:t>
        <a:bodyPr/>
        <a:lstStyle/>
        <a:p>
          <a:r>
            <a:rPr lang="en-US" sz="1400" dirty="0">
              <a:latin typeface="Signika" panose="020B0604020202020204" charset="0"/>
            </a:rPr>
            <a:t>Motion and Resolution</a:t>
          </a:r>
          <a:endParaRPr lang="en-IN" sz="1400" dirty="0">
            <a:latin typeface="Signika" panose="020B0604020202020204" charset="0"/>
          </a:endParaRPr>
        </a:p>
      </dgm:t>
    </dgm:pt>
    <dgm:pt modelId="{BA08C843-A0EF-41C0-90BB-A31EAEE0A93E}" type="parTrans" cxnId="{3DFB0BB0-4BFB-4BC1-81BC-EF0802C0E076}">
      <dgm:prSet/>
      <dgm:spPr/>
      <dgm:t>
        <a:bodyPr/>
        <a:lstStyle/>
        <a:p>
          <a:endParaRPr lang="en-IN" sz="1400">
            <a:latin typeface="Signika" panose="020B0604020202020204" charset="0"/>
          </a:endParaRPr>
        </a:p>
      </dgm:t>
    </dgm:pt>
    <dgm:pt modelId="{B30EFAD8-95BB-4FAD-AAA3-44D13A3F9F4E}" type="sibTrans" cxnId="{3DFB0BB0-4BFB-4BC1-81BC-EF0802C0E076}">
      <dgm:prSet custT="1"/>
      <dgm:spPr/>
      <dgm:t>
        <a:bodyPr/>
        <a:lstStyle/>
        <a:p>
          <a:endParaRPr lang="en-IN" sz="1400">
            <a:latin typeface="Signika" panose="020B0604020202020204" charset="0"/>
          </a:endParaRPr>
        </a:p>
      </dgm:t>
    </dgm:pt>
    <dgm:pt modelId="{927173E4-01E9-423E-8B93-8798C2C638C6}">
      <dgm:prSet phldrT="[Text]" custT="1"/>
      <dgm:spPr/>
      <dgm:t>
        <a:bodyPr/>
        <a:lstStyle/>
        <a:p>
          <a:r>
            <a:rPr lang="en-US" sz="1400" dirty="0">
              <a:latin typeface="Signika" panose="020B0604020202020204" charset="0"/>
            </a:rPr>
            <a:t>Announcement &amp; Updates</a:t>
          </a:r>
          <a:endParaRPr lang="en-IN" sz="1400" dirty="0">
            <a:latin typeface="Signika" panose="020B0604020202020204" charset="0"/>
          </a:endParaRPr>
        </a:p>
      </dgm:t>
    </dgm:pt>
    <dgm:pt modelId="{9A9AC2C7-2399-420F-BA20-E07DEEF8C255}" type="parTrans" cxnId="{790196FE-9D37-4853-B4AC-8DF82463A1D7}">
      <dgm:prSet/>
      <dgm:spPr/>
      <dgm:t>
        <a:bodyPr/>
        <a:lstStyle/>
        <a:p>
          <a:endParaRPr lang="en-IN" sz="1400">
            <a:latin typeface="Signika" panose="020B0604020202020204" charset="0"/>
          </a:endParaRPr>
        </a:p>
      </dgm:t>
    </dgm:pt>
    <dgm:pt modelId="{22F04879-F704-4A45-9C33-123536D48638}" type="sibTrans" cxnId="{790196FE-9D37-4853-B4AC-8DF82463A1D7}">
      <dgm:prSet custT="1"/>
      <dgm:spPr/>
      <dgm:t>
        <a:bodyPr/>
        <a:lstStyle/>
        <a:p>
          <a:endParaRPr lang="en-IN" sz="1400">
            <a:latin typeface="Signika" panose="020B0604020202020204" charset="0"/>
          </a:endParaRPr>
        </a:p>
      </dgm:t>
    </dgm:pt>
    <dgm:pt modelId="{268BB5DB-BF2B-441E-9DFB-CBCF920B2015}">
      <dgm:prSet phldrT="[Text]" custT="1"/>
      <dgm:spPr/>
      <dgm:t>
        <a:bodyPr/>
        <a:lstStyle/>
        <a:p>
          <a:r>
            <a:rPr lang="en-US" sz="1400" dirty="0">
              <a:latin typeface="Signika" panose="020B0604020202020204" charset="0"/>
            </a:rPr>
            <a:t>Any other Business (AOB)</a:t>
          </a:r>
          <a:endParaRPr lang="en-IN" sz="1400" dirty="0">
            <a:latin typeface="Signika" panose="020B0604020202020204" charset="0"/>
          </a:endParaRPr>
        </a:p>
      </dgm:t>
    </dgm:pt>
    <dgm:pt modelId="{73BC8870-39E7-4BCD-ABDE-04E7AF3958A0}" type="parTrans" cxnId="{21A58A96-C0DB-4D75-9C37-24C5D26E5A10}">
      <dgm:prSet/>
      <dgm:spPr/>
      <dgm:t>
        <a:bodyPr/>
        <a:lstStyle/>
        <a:p>
          <a:endParaRPr lang="en-IN" sz="1400">
            <a:latin typeface="Signika" panose="020B0604020202020204" charset="0"/>
          </a:endParaRPr>
        </a:p>
      </dgm:t>
    </dgm:pt>
    <dgm:pt modelId="{D16765CD-11FC-45D1-A153-773FA7A7B637}" type="sibTrans" cxnId="{21A58A96-C0DB-4D75-9C37-24C5D26E5A10}">
      <dgm:prSet custT="1"/>
      <dgm:spPr/>
      <dgm:t>
        <a:bodyPr/>
        <a:lstStyle/>
        <a:p>
          <a:endParaRPr lang="en-IN" sz="1400">
            <a:latin typeface="Signika" panose="020B0604020202020204" charset="0"/>
          </a:endParaRPr>
        </a:p>
      </dgm:t>
    </dgm:pt>
    <dgm:pt modelId="{5A4F9F00-1A5D-4989-A9F4-3B41A7FDF5D1}">
      <dgm:prSet phldrT="[Text]" custT="1"/>
      <dgm:spPr/>
      <dgm:t>
        <a:bodyPr/>
        <a:lstStyle/>
        <a:p>
          <a:r>
            <a:rPr lang="en-US" sz="1400" dirty="0">
              <a:latin typeface="Signika" panose="020B0604020202020204" charset="0"/>
            </a:rPr>
            <a:t>Next Meeting Date</a:t>
          </a:r>
          <a:endParaRPr lang="en-IN" sz="1400" dirty="0">
            <a:latin typeface="Signika" panose="020B0604020202020204" charset="0"/>
          </a:endParaRPr>
        </a:p>
      </dgm:t>
    </dgm:pt>
    <dgm:pt modelId="{855CC8C2-B51A-4DE1-9DCD-4FF76CD90328}" type="parTrans" cxnId="{D0135786-B2C3-43BD-8C17-68C954AFD8B0}">
      <dgm:prSet/>
      <dgm:spPr/>
      <dgm:t>
        <a:bodyPr/>
        <a:lstStyle/>
        <a:p>
          <a:endParaRPr lang="en-IN" sz="1400">
            <a:latin typeface="Signika" panose="020B0604020202020204" charset="0"/>
          </a:endParaRPr>
        </a:p>
      </dgm:t>
    </dgm:pt>
    <dgm:pt modelId="{46D5B223-3511-4555-BA7B-10331028CE5F}" type="sibTrans" cxnId="{D0135786-B2C3-43BD-8C17-68C954AFD8B0}">
      <dgm:prSet custT="1"/>
      <dgm:spPr/>
      <dgm:t>
        <a:bodyPr/>
        <a:lstStyle/>
        <a:p>
          <a:endParaRPr lang="en-IN" sz="1400">
            <a:latin typeface="Signika" panose="020B0604020202020204" charset="0"/>
          </a:endParaRPr>
        </a:p>
      </dgm:t>
    </dgm:pt>
    <dgm:pt modelId="{2CCB3E87-6CB0-4B77-A59C-B093C138A953}">
      <dgm:prSet phldrT="[Text]" custT="1"/>
      <dgm:spPr/>
      <dgm:t>
        <a:bodyPr/>
        <a:lstStyle/>
        <a:p>
          <a:r>
            <a:rPr lang="en-US" sz="1400" dirty="0">
              <a:latin typeface="Signika" panose="020B0604020202020204" charset="0"/>
            </a:rPr>
            <a:t>Adjournment &amp; Closing</a:t>
          </a:r>
          <a:endParaRPr lang="en-IN" sz="1400" dirty="0">
            <a:latin typeface="Signika" panose="020B0604020202020204" charset="0"/>
          </a:endParaRPr>
        </a:p>
      </dgm:t>
    </dgm:pt>
    <dgm:pt modelId="{6D126AAE-2E63-4F5F-AB81-7C3BD1E6FE5B}" type="parTrans" cxnId="{B9FCB999-BB72-4E01-B64D-AE1C09CA9C21}">
      <dgm:prSet/>
      <dgm:spPr/>
      <dgm:t>
        <a:bodyPr/>
        <a:lstStyle/>
        <a:p>
          <a:endParaRPr lang="en-IN" sz="1400">
            <a:latin typeface="Signika" panose="020B0604020202020204" charset="0"/>
          </a:endParaRPr>
        </a:p>
      </dgm:t>
    </dgm:pt>
    <dgm:pt modelId="{6B4F81A9-E355-4FC7-95C1-11284030CE25}" type="sibTrans" cxnId="{B9FCB999-BB72-4E01-B64D-AE1C09CA9C21}">
      <dgm:prSet custT="1"/>
      <dgm:spPr/>
      <dgm:t>
        <a:bodyPr/>
        <a:lstStyle/>
        <a:p>
          <a:endParaRPr lang="en-IN" sz="1400">
            <a:latin typeface="Signika" panose="020B0604020202020204" charset="0"/>
          </a:endParaRPr>
        </a:p>
      </dgm:t>
    </dgm:pt>
    <dgm:pt modelId="{2E7E4AB5-CAE2-49F5-8209-8AA874B6FA68}">
      <dgm:prSet phldrT="[Text]" custT="1"/>
      <dgm:spPr/>
      <dgm:t>
        <a:bodyPr/>
        <a:lstStyle/>
        <a:p>
          <a:r>
            <a:rPr lang="en-US" sz="1400" dirty="0">
              <a:latin typeface="Signika" panose="020B0604020202020204" charset="0"/>
            </a:rPr>
            <a:t>Signature and Date</a:t>
          </a:r>
          <a:endParaRPr lang="en-IN" sz="1400" dirty="0">
            <a:latin typeface="Signika" panose="020B0604020202020204" charset="0"/>
          </a:endParaRPr>
        </a:p>
      </dgm:t>
    </dgm:pt>
    <dgm:pt modelId="{AF4B553D-B93E-49D3-B4FB-F33DDB80754C}" type="parTrans" cxnId="{D5F485BC-5B7D-48A0-BF16-995CDB0F969D}">
      <dgm:prSet/>
      <dgm:spPr/>
      <dgm:t>
        <a:bodyPr/>
        <a:lstStyle/>
        <a:p>
          <a:endParaRPr lang="en-IN" sz="1400">
            <a:latin typeface="Signika" panose="020B0604020202020204" charset="0"/>
          </a:endParaRPr>
        </a:p>
      </dgm:t>
    </dgm:pt>
    <dgm:pt modelId="{959E6BA3-65BD-4658-98E6-B9BE783D4381}" type="sibTrans" cxnId="{D5F485BC-5B7D-48A0-BF16-995CDB0F969D}">
      <dgm:prSet custT="1"/>
      <dgm:spPr/>
      <dgm:t>
        <a:bodyPr/>
        <a:lstStyle/>
        <a:p>
          <a:endParaRPr lang="en-IN" sz="1400">
            <a:latin typeface="Signika" panose="020B0604020202020204" charset="0"/>
          </a:endParaRPr>
        </a:p>
      </dgm:t>
    </dgm:pt>
    <dgm:pt modelId="{C427F9D7-38F2-47B8-9F0E-B87499980BD2}">
      <dgm:prSet phldrT="[Text]" custT="1"/>
      <dgm:spPr/>
      <dgm:t>
        <a:bodyPr/>
        <a:lstStyle/>
        <a:p>
          <a:r>
            <a:rPr lang="en-US" sz="1400" dirty="0">
              <a:latin typeface="Signika" panose="020B0604020202020204" charset="0"/>
            </a:rPr>
            <a:t>Attachments</a:t>
          </a:r>
          <a:endParaRPr lang="en-IN" sz="1400" dirty="0">
            <a:latin typeface="Signika" panose="020B0604020202020204" charset="0"/>
          </a:endParaRPr>
        </a:p>
      </dgm:t>
    </dgm:pt>
    <dgm:pt modelId="{1A235B91-7873-4A7A-8514-7488EBC848F8}" type="parTrans" cxnId="{E5D9096A-29EF-4593-865D-F8D990257F1B}">
      <dgm:prSet/>
      <dgm:spPr/>
      <dgm:t>
        <a:bodyPr/>
        <a:lstStyle/>
        <a:p>
          <a:endParaRPr lang="en-IN" sz="1400">
            <a:latin typeface="Signika" panose="020B0604020202020204" charset="0"/>
          </a:endParaRPr>
        </a:p>
      </dgm:t>
    </dgm:pt>
    <dgm:pt modelId="{5D0C10CA-83DE-43F2-A94E-A7DA73988C42}" type="sibTrans" cxnId="{E5D9096A-29EF-4593-865D-F8D990257F1B}">
      <dgm:prSet custT="1"/>
      <dgm:spPr/>
      <dgm:t>
        <a:bodyPr/>
        <a:lstStyle/>
        <a:p>
          <a:endParaRPr lang="en-IN" sz="1400">
            <a:latin typeface="Signika" panose="020B0604020202020204" charset="0"/>
          </a:endParaRPr>
        </a:p>
      </dgm:t>
    </dgm:pt>
    <dgm:pt modelId="{A1427F80-6B2E-48B9-9744-BBF8E2F79C3F}">
      <dgm:prSet phldrT="[Text]" custT="1"/>
      <dgm:spPr/>
      <dgm:t>
        <a:bodyPr/>
        <a:lstStyle/>
        <a:p>
          <a:r>
            <a:rPr lang="en-US" sz="1400" dirty="0">
              <a:latin typeface="Signika" panose="020B0604020202020204" charset="0"/>
            </a:rPr>
            <a:t>Notetaker’s Information</a:t>
          </a:r>
          <a:endParaRPr lang="en-IN" sz="1400" dirty="0">
            <a:latin typeface="Signika" panose="020B0604020202020204" charset="0"/>
          </a:endParaRPr>
        </a:p>
      </dgm:t>
    </dgm:pt>
    <dgm:pt modelId="{85EBF592-804D-4B69-965E-07C819E04006}" type="parTrans" cxnId="{C530BF25-3E97-40FB-AC4C-1DB0AF12D611}">
      <dgm:prSet/>
      <dgm:spPr/>
      <dgm:t>
        <a:bodyPr/>
        <a:lstStyle/>
        <a:p>
          <a:endParaRPr lang="en-IN" sz="1400">
            <a:latin typeface="Signika" panose="020B0604020202020204" charset="0"/>
          </a:endParaRPr>
        </a:p>
      </dgm:t>
    </dgm:pt>
    <dgm:pt modelId="{5845EF04-0CA5-4742-B7D2-7C8B37635664}" type="sibTrans" cxnId="{C530BF25-3E97-40FB-AC4C-1DB0AF12D611}">
      <dgm:prSet/>
      <dgm:spPr/>
      <dgm:t>
        <a:bodyPr/>
        <a:lstStyle/>
        <a:p>
          <a:endParaRPr lang="en-IN" sz="1400">
            <a:latin typeface="Signika" panose="020B0604020202020204" charset="0"/>
          </a:endParaRPr>
        </a:p>
      </dgm:t>
    </dgm:pt>
    <dgm:pt modelId="{F7AF885E-C73D-4B45-BA0F-076108E7B45D}" type="pres">
      <dgm:prSet presAssocID="{5BDF62F3-6087-4F51-97E5-67191B010DC4}" presName="diagram" presStyleCnt="0">
        <dgm:presLayoutVars>
          <dgm:dir/>
          <dgm:resizeHandles val="exact"/>
        </dgm:presLayoutVars>
      </dgm:prSet>
      <dgm:spPr/>
    </dgm:pt>
    <dgm:pt modelId="{621C61D2-388D-4E02-B9CC-20B8D3C1D04E}" type="pres">
      <dgm:prSet presAssocID="{19BC7641-FD28-47DE-8291-D8388DD5D353}" presName="node" presStyleLbl="node1" presStyleIdx="0" presStyleCnt="17" custScaleX="110123">
        <dgm:presLayoutVars>
          <dgm:bulletEnabled val="1"/>
        </dgm:presLayoutVars>
      </dgm:prSet>
      <dgm:spPr/>
    </dgm:pt>
    <dgm:pt modelId="{179D912C-3BA8-49C2-ABFF-E166E068EB7F}" type="pres">
      <dgm:prSet presAssocID="{8ABFBAC9-7433-4C84-B70B-08E6BE4ADEC1}" presName="sibTrans" presStyleLbl="sibTrans2D1" presStyleIdx="0" presStyleCnt="16"/>
      <dgm:spPr/>
    </dgm:pt>
    <dgm:pt modelId="{CD877A54-CC0E-427F-BC85-DC0ED08EF9C5}" type="pres">
      <dgm:prSet presAssocID="{8ABFBAC9-7433-4C84-B70B-08E6BE4ADEC1}" presName="connectorText" presStyleLbl="sibTrans2D1" presStyleIdx="0" presStyleCnt="16"/>
      <dgm:spPr/>
    </dgm:pt>
    <dgm:pt modelId="{54BDF2D3-E216-4E4D-99B3-CE7E2FE4E8A4}" type="pres">
      <dgm:prSet presAssocID="{4F94D9A5-0B03-4831-8D6A-C59658824859}" presName="node" presStyleLbl="node1" presStyleIdx="1" presStyleCnt="17" custScaleX="108381">
        <dgm:presLayoutVars>
          <dgm:bulletEnabled val="1"/>
        </dgm:presLayoutVars>
      </dgm:prSet>
      <dgm:spPr/>
    </dgm:pt>
    <dgm:pt modelId="{7FF87531-F5E4-4E18-AFD1-078048E04D17}" type="pres">
      <dgm:prSet presAssocID="{9CE63CE0-9C96-47C1-8F6E-9ECA0BDDFD7D}" presName="sibTrans" presStyleLbl="sibTrans2D1" presStyleIdx="1" presStyleCnt="16"/>
      <dgm:spPr/>
    </dgm:pt>
    <dgm:pt modelId="{9F14EF33-9062-40AD-81AA-FA8C2180CA24}" type="pres">
      <dgm:prSet presAssocID="{9CE63CE0-9C96-47C1-8F6E-9ECA0BDDFD7D}" presName="connectorText" presStyleLbl="sibTrans2D1" presStyleIdx="1" presStyleCnt="16"/>
      <dgm:spPr/>
    </dgm:pt>
    <dgm:pt modelId="{9C20F7ED-0190-4625-8340-B9BE25FD2B1C}" type="pres">
      <dgm:prSet presAssocID="{8E919F4E-0C68-4B2C-A35B-D4F00FADE1E6}" presName="node" presStyleLbl="node1" presStyleIdx="2" presStyleCnt="17" custScaleX="108381">
        <dgm:presLayoutVars>
          <dgm:bulletEnabled val="1"/>
        </dgm:presLayoutVars>
      </dgm:prSet>
      <dgm:spPr/>
    </dgm:pt>
    <dgm:pt modelId="{5D5547D6-FB00-457A-88DC-5D0CB429B53C}" type="pres">
      <dgm:prSet presAssocID="{E3BC7443-940A-4A22-8309-27759CD3B566}" presName="sibTrans" presStyleLbl="sibTrans2D1" presStyleIdx="2" presStyleCnt="16"/>
      <dgm:spPr/>
    </dgm:pt>
    <dgm:pt modelId="{7D4AC9A5-9D51-4D69-92BC-1A614C899849}" type="pres">
      <dgm:prSet presAssocID="{E3BC7443-940A-4A22-8309-27759CD3B566}" presName="connectorText" presStyleLbl="sibTrans2D1" presStyleIdx="2" presStyleCnt="16"/>
      <dgm:spPr/>
    </dgm:pt>
    <dgm:pt modelId="{E033ED54-14AC-431D-82B8-94CE0FEE31FF}" type="pres">
      <dgm:prSet presAssocID="{D6F33201-BE46-4A17-9B99-13F0F600F509}" presName="node" presStyleLbl="node1" presStyleIdx="3" presStyleCnt="17" custScaleX="108381">
        <dgm:presLayoutVars>
          <dgm:bulletEnabled val="1"/>
        </dgm:presLayoutVars>
      </dgm:prSet>
      <dgm:spPr/>
    </dgm:pt>
    <dgm:pt modelId="{FC096B06-FDAD-4689-A3EB-CAB98F58B9D5}" type="pres">
      <dgm:prSet presAssocID="{55BF5304-4FF2-41A0-9067-271A1564B41C}" presName="sibTrans" presStyleLbl="sibTrans2D1" presStyleIdx="3" presStyleCnt="16"/>
      <dgm:spPr/>
    </dgm:pt>
    <dgm:pt modelId="{760EDE8E-2D90-4E26-AE61-01D6EB285081}" type="pres">
      <dgm:prSet presAssocID="{55BF5304-4FF2-41A0-9067-271A1564B41C}" presName="connectorText" presStyleLbl="sibTrans2D1" presStyleIdx="3" presStyleCnt="16"/>
      <dgm:spPr/>
    </dgm:pt>
    <dgm:pt modelId="{575D7FFE-E6BA-4B12-965D-8A32A48F8749}" type="pres">
      <dgm:prSet presAssocID="{88BBF800-D9F2-4C23-98CB-17A2A838C0A3}" presName="node" presStyleLbl="node1" presStyleIdx="4" presStyleCnt="17" custScaleX="108381">
        <dgm:presLayoutVars>
          <dgm:bulletEnabled val="1"/>
        </dgm:presLayoutVars>
      </dgm:prSet>
      <dgm:spPr/>
    </dgm:pt>
    <dgm:pt modelId="{8293ACF3-59E1-4DA6-A7FC-8780CA841FD2}" type="pres">
      <dgm:prSet presAssocID="{42E954D8-6689-4EDA-9C81-877A74C94528}" presName="sibTrans" presStyleLbl="sibTrans2D1" presStyleIdx="4" presStyleCnt="16"/>
      <dgm:spPr/>
    </dgm:pt>
    <dgm:pt modelId="{A02F3DC2-FA50-4563-B748-196150076FBF}" type="pres">
      <dgm:prSet presAssocID="{42E954D8-6689-4EDA-9C81-877A74C94528}" presName="connectorText" presStyleLbl="sibTrans2D1" presStyleIdx="4" presStyleCnt="16"/>
      <dgm:spPr/>
    </dgm:pt>
    <dgm:pt modelId="{6A4BC33F-C809-4A7D-8292-BCF8BE266CA8}" type="pres">
      <dgm:prSet presAssocID="{1C5E10C5-BC87-4C87-9F0B-FCD8F40DBC28}" presName="node" presStyleLbl="node1" presStyleIdx="5" presStyleCnt="17" custScaleX="108381">
        <dgm:presLayoutVars>
          <dgm:bulletEnabled val="1"/>
        </dgm:presLayoutVars>
      </dgm:prSet>
      <dgm:spPr/>
    </dgm:pt>
    <dgm:pt modelId="{BC9CC7D1-78BD-44FF-A147-DD829374209B}" type="pres">
      <dgm:prSet presAssocID="{51C46070-0C77-4CCD-9D88-1A5ECA8E7296}" presName="sibTrans" presStyleLbl="sibTrans2D1" presStyleIdx="5" presStyleCnt="16"/>
      <dgm:spPr/>
    </dgm:pt>
    <dgm:pt modelId="{918D313D-F222-4C68-8286-DA0BA4A39541}" type="pres">
      <dgm:prSet presAssocID="{51C46070-0C77-4CCD-9D88-1A5ECA8E7296}" presName="connectorText" presStyleLbl="sibTrans2D1" presStyleIdx="5" presStyleCnt="16"/>
      <dgm:spPr/>
    </dgm:pt>
    <dgm:pt modelId="{1FBB3D75-BE35-46D8-9089-B5DD61A36E87}" type="pres">
      <dgm:prSet presAssocID="{B2C14177-98ED-4830-A046-63E0C1C7D3CE}" presName="node" presStyleLbl="node1" presStyleIdx="6" presStyleCnt="17" custScaleX="108381">
        <dgm:presLayoutVars>
          <dgm:bulletEnabled val="1"/>
        </dgm:presLayoutVars>
      </dgm:prSet>
      <dgm:spPr/>
    </dgm:pt>
    <dgm:pt modelId="{DB1490C5-763E-4350-AE1A-222603CF37A9}" type="pres">
      <dgm:prSet presAssocID="{D5A8302B-3DDF-40CD-9C12-FF89223B7DD8}" presName="sibTrans" presStyleLbl="sibTrans2D1" presStyleIdx="6" presStyleCnt="16"/>
      <dgm:spPr/>
    </dgm:pt>
    <dgm:pt modelId="{2FF57765-2DCA-45E6-B96B-67FA4E05CD3A}" type="pres">
      <dgm:prSet presAssocID="{D5A8302B-3DDF-40CD-9C12-FF89223B7DD8}" presName="connectorText" presStyleLbl="sibTrans2D1" presStyleIdx="6" presStyleCnt="16"/>
      <dgm:spPr/>
    </dgm:pt>
    <dgm:pt modelId="{AFD85A9B-66C9-4E10-840D-2C03D3ED9AF4}" type="pres">
      <dgm:prSet presAssocID="{BDDC4C33-764A-4401-A92D-C9BB22E1184C}" presName="node" presStyleLbl="node1" presStyleIdx="7" presStyleCnt="17" custScaleX="108381">
        <dgm:presLayoutVars>
          <dgm:bulletEnabled val="1"/>
        </dgm:presLayoutVars>
      </dgm:prSet>
      <dgm:spPr/>
    </dgm:pt>
    <dgm:pt modelId="{A1EC4A1C-9440-46B1-8097-E6357EC85578}" type="pres">
      <dgm:prSet presAssocID="{0B59A8CF-EEE6-4466-A54C-101CF4AB0EED}" presName="sibTrans" presStyleLbl="sibTrans2D1" presStyleIdx="7" presStyleCnt="16"/>
      <dgm:spPr/>
    </dgm:pt>
    <dgm:pt modelId="{B76DC57C-5F4D-4F21-8C4E-147A02E5E655}" type="pres">
      <dgm:prSet presAssocID="{0B59A8CF-EEE6-4466-A54C-101CF4AB0EED}" presName="connectorText" presStyleLbl="sibTrans2D1" presStyleIdx="7" presStyleCnt="16"/>
      <dgm:spPr/>
    </dgm:pt>
    <dgm:pt modelId="{10FB2939-84C9-4C26-ADF7-DFF40F758566}" type="pres">
      <dgm:prSet presAssocID="{1574B7A5-CC65-45E0-88B8-8DEF502EC257}" presName="node" presStyleLbl="node1" presStyleIdx="8" presStyleCnt="17" custScaleX="108381">
        <dgm:presLayoutVars>
          <dgm:bulletEnabled val="1"/>
        </dgm:presLayoutVars>
      </dgm:prSet>
      <dgm:spPr/>
    </dgm:pt>
    <dgm:pt modelId="{7BDC7E96-80E7-4427-B334-579C0077D58C}" type="pres">
      <dgm:prSet presAssocID="{A36DE005-8F19-47F3-B32D-A82ADCF8F05C}" presName="sibTrans" presStyleLbl="sibTrans2D1" presStyleIdx="8" presStyleCnt="16"/>
      <dgm:spPr/>
    </dgm:pt>
    <dgm:pt modelId="{42B3EB9A-D6C1-44FC-9AFC-10134F06AB25}" type="pres">
      <dgm:prSet presAssocID="{A36DE005-8F19-47F3-B32D-A82ADCF8F05C}" presName="connectorText" presStyleLbl="sibTrans2D1" presStyleIdx="8" presStyleCnt="16"/>
      <dgm:spPr/>
    </dgm:pt>
    <dgm:pt modelId="{9A1478F4-6FC8-4C8A-80C9-3D0E730315B1}" type="pres">
      <dgm:prSet presAssocID="{552FA3F0-2DD9-4264-9AB0-D5D6B92DE33D}" presName="node" presStyleLbl="node1" presStyleIdx="9" presStyleCnt="17" custScaleX="108381">
        <dgm:presLayoutVars>
          <dgm:bulletEnabled val="1"/>
        </dgm:presLayoutVars>
      </dgm:prSet>
      <dgm:spPr/>
    </dgm:pt>
    <dgm:pt modelId="{1FEDAC7D-6CAE-47F3-8FBB-797199A62BD8}" type="pres">
      <dgm:prSet presAssocID="{B30EFAD8-95BB-4FAD-AAA3-44D13A3F9F4E}" presName="sibTrans" presStyleLbl="sibTrans2D1" presStyleIdx="9" presStyleCnt="16"/>
      <dgm:spPr/>
    </dgm:pt>
    <dgm:pt modelId="{2E4598CC-4B4C-488E-AD85-92605A5BC2E0}" type="pres">
      <dgm:prSet presAssocID="{B30EFAD8-95BB-4FAD-AAA3-44D13A3F9F4E}" presName="connectorText" presStyleLbl="sibTrans2D1" presStyleIdx="9" presStyleCnt="16"/>
      <dgm:spPr/>
    </dgm:pt>
    <dgm:pt modelId="{DE910718-BF73-4E72-BB43-6DE669188454}" type="pres">
      <dgm:prSet presAssocID="{927173E4-01E9-423E-8B93-8798C2C638C6}" presName="node" presStyleLbl="node1" presStyleIdx="10" presStyleCnt="17" custScaleX="108381">
        <dgm:presLayoutVars>
          <dgm:bulletEnabled val="1"/>
        </dgm:presLayoutVars>
      </dgm:prSet>
      <dgm:spPr/>
    </dgm:pt>
    <dgm:pt modelId="{94A61AF2-44AA-4E89-9344-018AAA5B42C6}" type="pres">
      <dgm:prSet presAssocID="{22F04879-F704-4A45-9C33-123536D48638}" presName="sibTrans" presStyleLbl="sibTrans2D1" presStyleIdx="10" presStyleCnt="16"/>
      <dgm:spPr/>
    </dgm:pt>
    <dgm:pt modelId="{8E41EDF6-6F50-4DCD-8F75-9691EE04EFB9}" type="pres">
      <dgm:prSet presAssocID="{22F04879-F704-4A45-9C33-123536D48638}" presName="connectorText" presStyleLbl="sibTrans2D1" presStyleIdx="10" presStyleCnt="16"/>
      <dgm:spPr/>
    </dgm:pt>
    <dgm:pt modelId="{605D6065-6583-4A3A-B8B7-01E383B04FC5}" type="pres">
      <dgm:prSet presAssocID="{268BB5DB-BF2B-441E-9DFB-CBCF920B2015}" presName="node" presStyleLbl="node1" presStyleIdx="11" presStyleCnt="17" custScaleX="108381">
        <dgm:presLayoutVars>
          <dgm:bulletEnabled val="1"/>
        </dgm:presLayoutVars>
      </dgm:prSet>
      <dgm:spPr/>
    </dgm:pt>
    <dgm:pt modelId="{F1E76C34-062F-4D02-9DA2-DD3190C890F4}" type="pres">
      <dgm:prSet presAssocID="{D16765CD-11FC-45D1-A153-773FA7A7B637}" presName="sibTrans" presStyleLbl="sibTrans2D1" presStyleIdx="11" presStyleCnt="16"/>
      <dgm:spPr/>
    </dgm:pt>
    <dgm:pt modelId="{B54C4CE0-8D8D-47AC-A13A-0C1EE63E1BE2}" type="pres">
      <dgm:prSet presAssocID="{D16765CD-11FC-45D1-A153-773FA7A7B637}" presName="connectorText" presStyleLbl="sibTrans2D1" presStyleIdx="11" presStyleCnt="16"/>
      <dgm:spPr/>
    </dgm:pt>
    <dgm:pt modelId="{D07C0790-E238-4CDD-8C8A-FE99FF2CAF48}" type="pres">
      <dgm:prSet presAssocID="{5A4F9F00-1A5D-4989-A9F4-3B41A7FDF5D1}" presName="node" presStyleLbl="node1" presStyleIdx="12" presStyleCnt="17" custScaleX="108381">
        <dgm:presLayoutVars>
          <dgm:bulletEnabled val="1"/>
        </dgm:presLayoutVars>
      </dgm:prSet>
      <dgm:spPr/>
    </dgm:pt>
    <dgm:pt modelId="{48674F9F-AA49-4DD7-AFF6-E0DDFD80DE9F}" type="pres">
      <dgm:prSet presAssocID="{46D5B223-3511-4555-BA7B-10331028CE5F}" presName="sibTrans" presStyleLbl="sibTrans2D1" presStyleIdx="12" presStyleCnt="16"/>
      <dgm:spPr/>
    </dgm:pt>
    <dgm:pt modelId="{F49E721E-0641-431D-BAEE-18A37B77A63E}" type="pres">
      <dgm:prSet presAssocID="{46D5B223-3511-4555-BA7B-10331028CE5F}" presName="connectorText" presStyleLbl="sibTrans2D1" presStyleIdx="12" presStyleCnt="16"/>
      <dgm:spPr/>
    </dgm:pt>
    <dgm:pt modelId="{F18E7570-22C1-4DF7-AE23-C776764990B6}" type="pres">
      <dgm:prSet presAssocID="{2CCB3E87-6CB0-4B77-A59C-B093C138A953}" presName="node" presStyleLbl="node1" presStyleIdx="13" presStyleCnt="17" custScaleX="119945">
        <dgm:presLayoutVars>
          <dgm:bulletEnabled val="1"/>
        </dgm:presLayoutVars>
      </dgm:prSet>
      <dgm:spPr/>
    </dgm:pt>
    <dgm:pt modelId="{A4DE7CE4-4C6F-4D9A-9509-CBB66D1F8AF3}" type="pres">
      <dgm:prSet presAssocID="{6B4F81A9-E355-4FC7-95C1-11284030CE25}" presName="sibTrans" presStyleLbl="sibTrans2D1" presStyleIdx="13" presStyleCnt="16"/>
      <dgm:spPr/>
    </dgm:pt>
    <dgm:pt modelId="{6C5D5751-F60E-45B8-BBC6-84EA70A52F73}" type="pres">
      <dgm:prSet presAssocID="{6B4F81A9-E355-4FC7-95C1-11284030CE25}" presName="connectorText" presStyleLbl="sibTrans2D1" presStyleIdx="13" presStyleCnt="16"/>
      <dgm:spPr/>
    </dgm:pt>
    <dgm:pt modelId="{5A129EC3-E569-4E92-8422-901F133CDDD9}" type="pres">
      <dgm:prSet presAssocID="{2E7E4AB5-CAE2-49F5-8209-8AA874B6FA68}" presName="node" presStyleLbl="node1" presStyleIdx="14" presStyleCnt="17" custScaleX="108381">
        <dgm:presLayoutVars>
          <dgm:bulletEnabled val="1"/>
        </dgm:presLayoutVars>
      </dgm:prSet>
      <dgm:spPr/>
    </dgm:pt>
    <dgm:pt modelId="{B4B4599E-F81A-45FD-896D-DAAFDE1B03A2}" type="pres">
      <dgm:prSet presAssocID="{959E6BA3-65BD-4658-98E6-B9BE783D4381}" presName="sibTrans" presStyleLbl="sibTrans2D1" presStyleIdx="14" presStyleCnt="16"/>
      <dgm:spPr/>
    </dgm:pt>
    <dgm:pt modelId="{13C0DFE0-38DF-47C3-BFC7-C826DEB33EA8}" type="pres">
      <dgm:prSet presAssocID="{959E6BA3-65BD-4658-98E6-B9BE783D4381}" presName="connectorText" presStyleLbl="sibTrans2D1" presStyleIdx="14" presStyleCnt="16"/>
      <dgm:spPr/>
    </dgm:pt>
    <dgm:pt modelId="{E7DAD793-B529-4CD2-A956-CBE329DBE85A}" type="pres">
      <dgm:prSet presAssocID="{C427F9D7-38F2-47B8-9F0E-B87499980BD2}" presName="node" presStyleLbl="node1" presStyleIdx="15" presStyleCnt="17" custScaleX="122894">
        <dgm:presLayoutVars>
          <dgm:bulletEnabled val="1"/>
        </dgm:presLayoutVars>
      </dgm:prSet>
      <dgm:spPr/>
    </dgm:pt>
    <dgm:pt modelId="{55BAA181-D5F7-4224-AEF2-C229A6338D2E}" type="pres">
      <dgm:prSet presAssocID="{5D0C10CA-83DE-43F2-A94E-A7DA73988C42}" presName="sibTrans" presStyleLbl="sibTrans2D1" presStyleIdx="15" presStyleCnt="16"/>
      <dgm:spPr/>
    </dgm:pt>
    <dgm:pt modelId="{DAD7FD52-B2BC-432E-84A9-0E59262816DC}" type="pres">
      <dgm:prSet presAssocID="{5D0C10CA-83DE-43F2-A94E-A7DA73988C42}" presName="connectorText" presStyleLbl="sibTrans2D1" presStyleIdx="15" presStyleCnt="16"/>
      <dgm:spPr/>
    </dgm:pt>
    <dgm:pt modelId="{0D4F18A4-A952-47E2-8956-3F61F9376ECD}" type="pres">
      <dgm:prSet presAssocID="{A1427F80-6B2E-48B9-9744-BBF8E2F79C3F}" presName="node" presStyleLbl="node1" presStyleIdx="16" presStyleCnt="17" custScaleX="108381">
        <dgm:presLayoutVars>
          <dgm:bulletEnabled val="1"/>
        </dgm:presLayoutVars>
      </dgm:prSet>
      <dgm:spPr/>
    </dgm:pt>
  </dgm:ptLst>
  <dgm:cxnLst>
    <dgm:cxn modelId="{E4A82F03-5623-4A62-ABBC-0CB7756CDA05}" srcId="{5BDF62F3-6087-4F51-97E5-67191B010DC4}" destId="{8E919F4E-0C68-4B2C-A35B-D4F00FADE1E6}" srcOrd="2" destOrd="0" parTransId="{8A46FFC3-D820-4277-A16D-50CFC74A2385}" sibTransId="{E3BC7443-940A-4A22-8309-27759CD3B566}"/>
    <dgm:cxn modelId="{96ABDF05-FB5D-484F-929A-105770E34E07}" type="presOf" srcId="{8ABFBAC9-7433-4C84-B70B-08E6BE4ADEC1}" destId="{179D912C-3BA8-49C2-ABFF-E166E068EB7F}" srcOrd="0" destOrd="0" presId="urn:microsoft.com/office/officeart/2005/8/layout/process5"/>
    <dgm:cxn modelId="{319B2B07-3FE4-4B14-A981-5FDB166CA1D4}" type="presOf" srcId="{88BBF800-D9F2-4C23-98CB-17A2A838C0A3}" destId="{575D7FFE-E6BA-4B12-965D-8A32A48F8749}" srcOrd="0" destOrd="0" presId="urn:microsoft.com/office/officeart/2005/8/layout/process5"/>
    <dgm:cxn modelId="{96A17807-659C-48DB-938F-69A134A3082C}" type="presOf" srcId="{6B4F81A9-E355-4FC7-95C1-11284030CE25}" destId="{A4DE7CE4-4C6F-4D9A-9509-CBB66D1F8AF3}" srcOrd="0" destOrd="0" presId="urn:microsoft.com/office/officeart/2005/8/layout/process5"/>
    <dgm:cxn modelId="{CEEB830D-07E9-48D7-8BE1-CE468DB55C68}" type="presOf" srcId="{E3BC7443-940A-4A22-8309-27759CD3B566}" destId="{7D4AC9A5-9D51-4D69-92BC-1A614C899849}" srcOrd="1" destOrd="0" presId="urn:microsoft.com/office/officeart/2005/8/layout/process5"/>
    <dgm:cxn modelId="{36B3920E-7B7F-437C-B5A5-F6FAA0400E5E}" type="presOf" srcId="{268BB5DB-BF2B-441E-9DFB-CBCF920B2015}" destId="{605D6065-6583-4A3A-B8B7-01E383B04FC5}" srcOrd="0" destOrd="0" presId="urn:microsoft.com/office/officeart/2005/8/layout/process5"/>
    <dgm:cxn modelId="{874B8D15-2ABA-4943-9180-181E0FE599C4}" type="presOf" srcId="{19BC7641-FD28-47DE-8291-D8388DD5D353}" destId="{621C61D2-388D-4E02-B9CC-20B8D3C1D04E}" srcOrd="0" destOrd="0" presId="urn:microsoft.com/office/officeart/2005/8/layout/process5"/>
    <dgm:cxn modelId="{217D2F1D-BA44-444D-AB54-55B4CE146369}" type="presOf" srcId="{2CCB3E87-6CB0-4B77-A59C-B093C138A953}" destId="{F18E7570-22C1-4DF7-AE23-C776764990B6}" srcOrd="0" destOrd="0" presId="urn:microsoft.com/office/officeart/2005/8/layout/process5"/>
    <dgm:cxn modelId="{7BB0F21F-BA47-4F99-BD4F-4DF80D18B202}" srcId="{5BDF62F3-6087-4F51-97E5-67191B010DC4}" destId="{B2C14177-98ED-4830-A046-63E0C1C7D3CE}" srcOrd="6" destOrd="0" parTransId="{59AC3365-9FF2-40C8-9B36-4DECC5894C60}" sibTransId="{D5A8302B-3DDF-40CD-9C12-FF89223B7DD8}"/>
    <dgm:cxn modelId="{7D900F22-5E7B-45C6-A04D-414A1F255606}" type="presOf" srcId="{D6F33201-BE46-4A17-9B99-13F0F600F509}" destId="{E033ED54-14AC-431D-82B8-94CE0FEE31FF}" srcOrd="0" destOrd="0" presId="urn:microsoft.com/office/officeart/2005/8/layout/process5"/>
    <dgm:cxn modelId="{C530BF25-3E97-40FB-AC4C-1DB0AF12D611}" srcId="{5BDF62F3-6087-4F51-97E5-67191B010DC4}" destId="{A1427F80-6B2E-48B9-9744-BBF8E2F79C3F}" srcOrd="16" destOrd="0" parTransId="{85EBF592-804D-4B69-965E-07C819E04006}" sibTransId="{5845EF04-0CA5-4742-B7D2-7C8B37635664}"/>
    <dgm:cxn modelId="{797CB82F-1069-4557-8D5F-6C3C40A9A8B2}" type="presOf" srcId="{42E954D8-6689-4EDA-9C81-877A74C94528}" destId="{8293ACF3-59E1-4DA6-A7FC-8780CA841FD2}" srcOrd="0" destOrd="0" presId="urn:microsoft.com/office/officeart/2005/8/layout/process5"/>
    <dgm:cxn modelId="{23ED4C33-B84A-4F82-A1BD-CED314981242}" type="presOf" srcId="{55BF5304-4FF2-41A0-9067-271A1564B41C}" destId="{760EDE8E-2D90-4E26-AE61-01D6EB285081}" srcOrd="1" destOrd="0" presId="urn:microsoft.com/office/officeart/2005/8/layout/process5"/>
    <dgm:cxn modelId="{9F51CF34-DEE1-4CF4-910D-FE3A33042275}" type="presOf" srcId="{0B59A8CF-EEE6-4466-A54C-101CF4AB0EED}" destId="{B76DC57C-5F4D-4F21-8C4E-147A02E5E655}" srcOrd="1" destOrd="0" presId="urn:microsoft.com/office/officeart/2005/8/layout/process5"/>
    <dgm:cxn modelId="{4005373C-ABC7-415B-8F3B-6339E7E1AB75}" srcId="{5BDF62F3-6087-4F51-97E5-67191B010DC4}" destId="{88BBF800-D9F2-4C23-98CB-17A2A838C0A3}" srcOrd="4" destOrd="0" parTransId="{42C7AAD3-303C-47FE-89E6-D4D708877E0F}" sibTransId="{42E954D8-6689-4EDA-9C81-877A74C94528}"/>
    <dgm:cxn modelId="{2340453D-6CF0-47B8-98E7-F33A24A87F17}" type="presOf" srcId="{959E6BA3-65BD-4658-98E6-B9BE783D4381}" destId="{B4B4599E-F81A-45FD-896D-DAAFDE1B03A2}" srcOrd="0" destOrd="0" presId="urn:microsoft.com/office/officeart/2005/8/layout/process5"/>
    <dgm:cxn modelId="{1B4F3E60-EC4C-4108-91B2-A4C6A0F2633B}" type="presOf" srcId="{0B59A8CF-EEE6-4466-A54C-101CF4AB0EED}" destId="{A1EC4A1C-9440-46B1-8097-E6357EC85578}" srcOrd="0" destOrd="0" presId="urn:microsoft.com/office/officeart/2005/8/layout/process5"/>
    <dgm:cxn modelId="{D07F5641-D9B5-42F0-937B-317CF8DA556B}" srcId="{5BDF62F3-6087-4F51-97E5-67191B010DC4}" destId="{4F94D9A5-0B03-4831-8D6A-C59658824859}" srcOrd="1" destOrd="0" parTransId="{472C3E7D-FA14-4EA4-A162-11B2DB27E01B}" sibTransId="{9CE63CE0-9C96-47C1-8F6E-9ECA0BDDFD7D}"/>
    <dgm:cxn modelId="{B6F8A641-7562-404E-9AA4-A561A8DDB7CB}" type="presOf" srcId="{A36DE005-8F19-47F3-B32D-A82ADCF8F05C}" destId="{7BDC7E96-80E7-4427-B334-579C0077D58C}" srcOrd="0" destOrd="0" presId="urn:microsoft.com/office/officeart/2005/8/layout/process5"/>
    <dgm:cxn modelId="{9FADB241-15BE-4CBC-9FD8-B69A55899CE2}" type="presOf" srcId="{B2C14177-98ED-4830-A046-63E0C1C7D3CE}" destId="{1FBB3D75-BE35-46D8-9089-B5DD61A36E87}" srcOrd="0" destOrd="0" presId="urn:microsoft.com/office/officeart/2005/8/layout/process5"/>
    <dgm:cxn modelId="{27FA6062-B04E-42A6-A942-EDCBB53EEDF4}" type="presOf" srcId="{4F94D9A5-0B03-4831-8D6A-C59658824859}" destId="{54BDF2D3-E216-4E4D-99B3-CE7E2FE4E8A4}" srcOrd="0" destOrd="0" presId="urn:microsoft.com/office/officeart/2005/8/layout/process5"/>
    <dgm:cxn modelId="{69714444-0E60-4E09-87CC-F02702C8F33A}" type="presOf" srcId="{46D5B223-3511-4555-BA7B-10331028CE5F}" destId="{48674F9F-AA49-4DD7-AFF6-E0DDFD80DE9F}" srcOrd="0" destOrd="0" presId="urn:microsoft.com/office/officeart/2005/8/layout/process5"/>
    <dgm:cxn modelId="{52EA8064-EAE8-4B57-ADAB-EA7284086525}" type="presOf" srcId="{46D5B223-3511-4555-BA7B-10331028CE5F}" destId="{F49E721E-0641-431D-BAEE-18A37B77A63E}" srcOrd="1" destOrd="0" presId="urn:microsoft.com/office/officeart/2005/8/layout/process5"/>
    <dgm:cxn modelId="{C58F4067-215E-4947-994C-98C81D9179D8}" type="presOf" srcId="{E3BC7443-940A-4A22-8309-27759CD3B566}" destId="{5D5547D6-FB00-457A-88DC-5D0CB429B53C}" srcOrd="0" destOrd="0" presId="urn:microsoft.com/office/officeart/2005/8/layout/process5"/>
    <dgm:cxn modelId="{02892E48-6709-40DA-8FD4-9D23E35BB4D5}" type="presOf" srcId="{D5A8302B-3DDF-40CD-9C12-FF89223B7DD8}" destId="{2FF57765-2DCA-45E6-B96B-67FA4E05CD3A}" srcOrd="1" destOrd="0" presId="urn:microsoft.com/office/officeart/2005/8/layout/process5"/>
    <dgm:cxn modelId="{E5D9096A-29EF-4593-865D-F8D990257F1B}" srcId="{5BDF62F3-6087-4F51-97E5-67191B010DC4}" destId="{C427F9D7-38F2-47B8-9F0E-B87499980BD2}" srcOrd="15" destOrd="0" parTransId="{1A235B91-7873-4A7A-8514-7488EBC848F8}" sibTransId="{5D0C10CA-83DE-43F2-A94E-A7DA73988C42}"/>
    <dgm:cxn modelId="{2672626A-E633-4844-8E5E-2551E5BF5C58}" type="presOf" srcId="{55BF5304-4FF2-41A0-9067-271A1564B41C}" destId="{FC096B06-FDAD-4689-A3EB-CAB98F58B9D5}" srcOrd="0" destOrd="0" presId="urn:microsoft.com/office/officeart/2005/8/layout/process5"/>
    <dgm:cxn modelId="{1FDC7E70-E458-4748-9E69-AC52851B38D4}" type="presOf" srcId="{BDDC4C33-764A-4401-A92D-C9BB22E1184C}" destId="{AFD85A9B-66C9-4E10-840D-2C03D3ED9AF4}" srcOrd="0" destOrd="0" presId="urn:microsoft.com/office/officeart/2005/8/layout/process5"/>
    <dgm:cxn modelId="{CBCAD170-ACEE-44C2-8D3C-D1109192B723}" type="presOf" srcId="{959E6BA3-65BD-4658-98E6-B9BE783D4381}" destId="{13C0DFE0-38DF-47C3-BFC7-C826DEB33EA8}" srcOrd="1" destOrd="0" presId="urn:microsoft.com/office/officeart/2005/8/layout/process5"/>
    <dgm:cxn modelId="{2265DC52-9745-4B8F-9968-7D318C845E56}" type="presOf" srcId="{5D0C10CA-83DE-43F2-A94E-A7DA73988C42}" destId="{DAD7FD52-B2BC-432E-84A9-0E59262816DC}" srcOrd="1" destOrd="0" presId="urn:microsoft.com/office/officeart/2005/8/layout/process5"/>
    <dgm:cxn modelId="{A1027173-202D-49D1-8DBB-56230F5B7E5D}" type="presOf" srcId="{5BDF62F3-6087-4F51-97E5-67191B010DC4}" destId="{F7AF885E-C73D-4B45-BA0F-076108E7B45D}" srcOrd="0" destOrd="0" presId="urn:microsoft.com/office/officeart/2005/8/layout/process5"/>
    <dgm:cxn modelId="{99B6B574-7129-4613-87E8-B5760DD93794}" type="presOf" srcId="{1574B7A5-CC65-45E0-88B8-8DEF502EC257}" destId="{10FB2939-84C9-4C26-ADF7-DFF40F758566}" srcOrd="0" destOrd="0" presId="urn:microsoft.com/office/officeart/2005/8/layout/process5"/>
    <dgm:cxn modelId="{5ACF9278-F9E4-4E8C-8840-E2EFC12CC031}" type="presOf" srcId="{927173E4-01E9-423E-8B93-8798C2C638C6}" destId="{DE910718-BF73-4E72-BB43-6DE669188454}" srcOrd="0" destOrd="0" presId="urn:microsoft.com/office/officeart/2005/8/layout/process5"/>
    <dgm:cxn modelId="{2DA4C858-1856-4FC5-8EF7-03FE33C74AA9}" type="presOf" srcId="{8E919F4E-0C68-4B2C-A35B-D4F00FADE1E6}" destId="{9C20F7ED-0190-4625-8340-B9BE25FD2B1C}" srcOrd="0" destOrd="0" presId="urn:microsoft.com/office/officeart/2005/8/layout/process5"/>
    <dgm:cxn modelId="{515D727D-717B-4EE2-B1EB-4421523F60A9}" type="presOf" srcId="{D5A8302B-3DDF-40CD-9C12-FF89223B7DD8}" destId="{DB1490C5-763E-4350-AE1A-222603CF37A9}" srcOrd="0" destOrd="0" presId="urn:microsoft.com/office/officeart/2005/8/layout/process5"/>
    <dgm:cxn modelId="{2958CB7E-BE0F-4EDF-9FC4-6BAF139A4EE5}" srcId="{5BDF62F3-6087-4F51-97E5-67191B010DC4}" destId="{1C5E10C5-BC87-4C87-9F0B-FCD8F40DBC28}" srcOrd="5" destOrd="0" parTransId="{A35056BA-A7EB-40D0-AB86-C50003DBAE21}" sibTransId="{51C46070-0C77-4CCD-9D88-1A5ECA8E7296}"/>
    <dgm:cxn modelId="{F1DC7381-2C32-4448-94ED-002BED24DCFE}" srcId="{5BDF62F3-6087-4F51-97E5-67191B010DC4}" destId="{BDDC4C33-764A-4401-A92D-C9BB22E1184C}" srcOrd="7" destOrd="0" parTransId="{33FE70E3-01A9-44F1-A9C0-664026B25333}" sibTransId="{0B59A8CF-EEE6-4466-A54C-101CF4AB0EED}"/>
    <dgm:cxn modelId="{BF448084-3B53-4D56-B884-1FF8CB9206E2}" type="presOf" srcId="{1C5E10C5-BC87-4C87-9F0B-FCD8F40DBC28}" destId="{6A4BC33F-C809-4A7D-8292-BCF8BE266CA8}" srcOrd="0" destOrd="0" presId="urn:microsoft.com/office/officeart/2005/8/layout/process5"/>
    <dgm:cxn modelId="{09E86F85-8CB9-4F33-A2B0-82E36C84520B}" type="presOf" srcId="{552FA3F0-2DD9-4264-9AB0-D5D6B92DE33D}" destId="{9A1478F4-6FC8-4C8A-80C9-3D0E730315B1}" srcOrd="0" destOrd="0" presId="urn:microsoft.com/office/officeart/2005/8/layout/process5"/>
    <dgm:cxn modelId="{491FAE85-25DE-4D4B-8852-591B7978BDE6}" type="presOf" srcId="{D16765CD-11FC-45D1-A153-773FA7A7B637}" destId="{B54C4CE0-8D8D-47AC-A13A-0C1EE63E1BE2}" srcOrd="1" destOrd="0" presId="urn:microsoft.com/office/officeart/2005/8/layout/process5"/>
    <dgm:cxn modelId="{D0135786-B2C3-43BD-8C17-68C954AFD8B0}" srcId="{5BDF62F3-6087-4F51-97E5-67191B010DC4}" destId="{5A4F9F00-1A5D-4989-A9F4-3B41A7FDF5D1}" srcOrd="12" destOrd="0" parTransId="{855CC8C2-B51A-4DE1-9DCD-4FF76CD90328}" sibTransId="{46D5B223-3511-4555-BA7B-10331028CE5F}"/>
    <dgm:cxn modelId="{B11EC787-710A-4427-A0C3-51AB36FFF2A9}" srcId="{5BDF62F3-6087-4F51-97E5-67191B010DC4}" destId="{1574B7A5-CC65-45E0-88B8-8DEF502EC257}" srcOrd="8" destOrd="0" parTransId="{E07AD6B7-D559-4CDD-ADAF-D884EDD13FFB}" sibTransId="{A36DE005-8F19-47F3-B32D-A82ADCF8F05C}"/>
    <dgm:cxn modelId="{25541889-6FE1-4999-BBA1-08150925FC31}" type="presOf" srcId="{22F04879-F704-4A45-9C33-123536D48638}" destId="{8E41EDF6-6F50-4DCD-8F75-9691EE04EFB9}" srcOrd="1" destOrd="0" presId="urn:microsoft.com/office/officeart/2005/8/layout/process5"/>
    <dgm:cxn modelId="{5571E48A-29F2-4AE7-8CCA-11D96544962B}" srcId="{5BDF62F3-6087-4F51-97E5-67191B010DC4}" destId="{D6F33201-BE46-4A17-9B99-13F0F600F509}" srcOrd="3" destOrd="0" parTransId="{DAE8AB5D-5E12-48CE-933B-542BAA4CEB2F}" sibTransId="{55BF5304-4FF2-41A0-9067-271A1564B41C}"/>
    <dgm:cxn modelId="{21A58A96-C0DB-4D75-9C37-24C5D26E5A10}" srcId="{5BDF62F3-6087-4F51-97E5-67191B010DC4}" destId="{268BB5DB-BF2B-441E-9DFB-CBCF920B2015}" srcOrd="11" destOrd="0" parTransId="{73BC8870-39E7-4BCD-ABDE-04E7AF3958A0}" sibTransId="{D16765CD-11FC-45D1-A153-773FA7A7B637}"/>
    <dgm:cxn modelId="{CC1CDF97-CC0F-4F5B-A86A-4912DE4C0BFE}" type="presOf" srcId="{B30EFAD8-95BB-4FAD-AAA3-44D13A3F9F4E}" destId="{1FEDAC7D-6CAE-47F3-8FBB-797199A62BD8}" srcOrd="0" destOrd="0" presId="urn:microsoft.com/office/officeart/2005/8/layout/process5"/>
    <dgm:cxn modelId="{B9FCB999-BB72-4E01-B64D-AE1C09CA9C21}" srcId="{5BDF62F3-6087-4F51-97E5-67191B010DC4}" destId="{2CCB3E87-6CB0-4B77-A59C-B093C138A953}" srcOrd="13" destOrd="0" parTransId="{6D126AAE-2E63-4F5F-AB81-7C3BD1E6FE5B}" sibTransId="{6B4F81A9-E355-4FC7-95C1-11284030CE25}"/>
    <dgm:cxn modelId="{7C7D149B-4ECC-4C4B-89AD-FE9D54F9A3A2}" type="presOf" srcId="{B30EFAD8-95BB-4FAD-AAA3-44D13A3F9F4E}" destId="{2E4598CC-4B4C-488E-AD85-92605A5BC2E0}" srcOrd="1" destOrd="0" presId="urn:microsoft.com/office/officeart/2005/8/layout/process5"/>
    <dgm:cxn modelId="{DC32CD9B-025D-4916-9B33-560DAA72905A}" type="presOf" srcId="{5A4F9F00-1A5D-4989-A9F4-3B41A7FDF5D1}" destId="{D07C0790-E238-4CDD-8C8A-FE99FF2CAF48}" srcOrd="0" destOrd="0" presId="urn:microsoft.com/office/officeart/2005/8/layout/process5"/>
    <dgm:cxn modelId="{4E98A49F-FF86-41A4-AACD-ABFDF3DCBA58}" type="presOf" srcId="{9CE63CE0-9C96-47C1-8F6E-9ECA0BDDFD7D}" destId="{7FF87531-F5E4-4E18-AFD1-078048E04D17}" srcOrd="0" destOrd="0" presId="urn:microsoft.com/office/officeart/2005/8/layout/process5"/>
    <dgm:cxn modelId="{0FDD66AB-9418-4556-9D66-2FD8961069C4}" type="presOf" srcId="{8ABFBAC9-7433-4C84-B70B-08E6BE4ADEC1}" destId="{CD877A54-CC0E-427F-BC85-DC0ED08EF9C5}" srcOrd="1" destOrd="0" presId="urn:microsoft.com/office/officeart/2005/8/layout/process5"/>
    <dgm:cxn modelId="{BB36FCAC-C3F2-4F31-AEC9-67EBFA249361}" type="presOf" srcId="{D16765CD-11FC-45D1-A153-773FA7A7B637}" destId="{F1E76C34-062F-4D02-9DA2-DD3190C890F4}" srcOrd="0" destOrd="0" presId="urn:microsoft.com/office/officeart/2005/8/layout/process5"/>
    <dgm:cxn modelId="{3DFB0BB0-4BFB-4BC1-81BC-EF0802C0E076}" srcId="{5BDF62F3-6087-4F51-97E5-67191B010DC4}" destId="{552FA3F0-2DD9-4264-9AB0-D5D6B92DE33D}" srcOrd="9" destOrd="0" parTransId="{BA08C843-A0EF-41C0-90BB-A31EAEE0A93E}" sibTransId="{B30EFAD8-95BB-4FAD-AAA3-44D13A3F9F4E}"/>
    <dgm:cxn modelId="{D5F485BC-5B7D-48A0-BF16-995CDB0F969D}" srcId="{5BDF62F3-6087-4F51-97E5-67191B010DC4}" destId="{2E7E4AB5-CAE2-49F5-8209-8AA874B6FA68}" srcOrd="14" destOrd="0" parTransId="{AF4B553D-B93E-49D3-B4FB-F33DDB80754C}" sibTransId="{959E6BA3-65BD-4658-98E6-B9BE783D4381}"/>
    <dgm:cxn modelId="{F443EDBC-367C-4232-92FA-7871038B51D0}" type="presOf" srcId="{A1427F80-6B2E-48B9-9744-BBF8E2F79C3F}" destId="{0D4F18A4-A952-47E2-8956-3F61F9376ECD}" srcOrd="0" destOrd="0" presId="urn:microsoft.com/office/officeart/2005/8/layout/process5"/>
    <dgm:cxn modelId="{C85883C4-4C4C-4B7B-AFCF-A7E3444E1B71}" type="presOf" srcId="{A36DE005-8F19-47F3-B32D-A82ADCF8F05C}" destId="{42B3EB9A-D6C1-44FC-9AFC-10134F06AB25}" srcOrd="1" destOrd="0" presId="urn:microsoft.com/office/officeart/2005/8/layout/process5"/>
    <dgm:cxn modelId="{2A5A35C7-C241-4D4A-8EA2-0CE5BF00E1BF}" type="presOf" srcId="{22F04879-F704-4A45-9C33-123536D48638}" destId="{94A61AF2-44AA-4E89-9344-018AAA5B42C6}" srcOrd="0" destOrd="0" presId="urn:microsoft.com/office/officeart/2005/8/layout/process5"/>
    <dgm:cxn modelId="{A60D42DF-9028-489E-81E3-BB4260087259}" type="presOf" srcId="{5D0C10CA-83DE-43F2-A94E-A7DA73988C42}" destId="{55BAA181-D5F7-4224-AEF2-C229A6338D2E}" srcOrd="0" destOrd="0" presId="urn:microsoft.com/office/officeart/2005/8/layout/process5"/>
    <dgm:cxn modelId="{8147F6E9-0C66-4D20-9A7B-9BDDB5E0A663}" type="presOf" srcId="{42E954D8-6689-4EDA-9C81-877A74C94528}" destId="{A02F3DC2-FA50-4563-B748-196150076FBF}" srcOrd="1" destOrd="0" presId="urn:microsoft.com/office/officeart/2005/8/layout/process5"/>
    <dgm:cxn modelId="{95971EED-9105-420C-B9F2-786C4AF5FA77}" type="presOf" srcId="{C427F9D7-38F2-47B8-9F0E-B87499980BD2}" destId="{E7DAD793-B529-4CD2-A956-CBE329DBE85A}" srcOrd="0" destOrd="0" presId="urn:microsoft.com/office/officeart/2005/8/layout/process5"/>
    <dgm:cxn modelId="{C603B2ED-52AB-4CED-962E-18AF68CF0534}" type="presOf" srcId="{6B4F81A9-E355-4FC7-95C1-11284030CE25}" destId="{6C5D5751-F60E-45B8-BBC6-84EA70A52F73}" srcOrd="1" destOrd="0" presId="urn:microsoft.com/office/officeart/2005/8/layout/process5"/>
    <dgm:cxn modelId="{EA6565EF-A50C-4FA6-ABDF-BB9A257FF664}" type="presOf" srcId="{9CE63CE0-9C96-47C1-8F6E-9ECA0BDDFD7D}" destId="{9F14EF33-9062-40AD-81AA-FA8C2180CA24}" srcOrd="1" destOrd="0" presId="urn:microsoft.com/office/officeart/2005/8/layout/process5"/>
    <dgm:cxn modelId="{1C425BF0-167B-46BE-AE1E-624E13C46E87}" srcId="{5BDF62F3-6087-4F51-97E5-67191B010DC4}" destId="{19BC7641-FD28-47DE-8291-D8388DD5D353}" srcOrd="0" destOrd="0" parTransId="{B05375BF-F9A8-4276-B810-93118BCD350E}" sibTransId="{8ABFBAC9-7433-4C84-B70B-08E6BE4ADEC1}"/>
    <dgm:cxn modelId="{0AD16DF3-739A-4776-8A3E-4C942957773E}" type="presOf" srcId="{51C46070-0C77-4CCD-9D88-1A5ECA8E7296}" destId="{BC9CC7D1-78BD-44FF-A147-DD829374209B}" srcOrd="0" destOrd="0" presId="urn:microsoft.com/office/officeart/2005/8/layout/process5"/>
    <dgm:cxn modelId="{A1C12FF5-A9D8-4EEF-A5BE-02FADDA0B3C7}" type="presOf" srcId="{51C46070-0C77-4CCD-9D88-1A5ECA8E7296}" destId="{918D313D-F222-4C68-8286-DA0BA4A39541}" srcOrd="1" destOrd="0" presId="urn:microsoft.com/office/officeart/2005/8/layout/process5"/>
    <dgm:cxn modelId="{B9D0A5F7-6922-4ECB-8D5A-CA70A658EA6F}" type="presOf" srcId="{2E7E4AB5-CAE2-49F5-8209-8AA874B6FA68}" destId="{5A129EC3-E569-4E92-8422-901F133CDDD9}" srcOrd="0" destOrd="0" presId="urn:microsoft.com/office/officeart/2005/8/layout/process5"/>
    <dgm:cxn modelId="{790196FE-9D37-4853-B4AC-8DF82463A1D7}" srcId="{5BDF62F3-6087-4F51-97E5-67191B010DC4}" destId="{927173E4-01E9-423E-8B93-8798C2C638C6}" srcOrd="10" destOrd="0" parTransId="{9A9AC2C7-2399-420F-BA20-E07DEEF8C255}" sibTransId="{22F04879-F704-4A45-9C33-123536D48638}"/>
    <dgm:cxn modelId="{936BF215-8D48-42C3-A9A2-ABAFCCE7622E}" type="presParOf" srcId="{F7AF885E-C73D-4B45-BA0F-076108E7B45D}" destId="{621C61D2-388D-4E02-B9CC-20B8D3C1D04E}" srcOrd="0" destOrd="0" presId="urn:microsoft.com/office/officeart/2005/8/layout/process5"/>
    <dgm:cxn modelId="{1DE4DA95-D507-43C2-BF7D-B8130DDA720D}" type="presParOf" srcId="{F7AF885E-C73D-4B45-BA0F-076108E7B45D}" destId="{179D912C-3BA8-49C2-ABFF-E166E068EB7F}" srcOrd="1" destOrd="0" presId="urn:microsoft.com/office/officeart/2005/8/layout/process5"/>
    <dgm:cxn modelId="{A6928170-3493-4F70-98A2-5E5A944E6764}" type="presParOf" srcId="{179D912C-3BA8-49C2-ABFF-E166E068EB7F}" destId="{CD877A54-CC0E-427F-BC85-DC0ED08EF9C5}" srcOrd="0" destOrd="0" presId="urn:microsoft.com/office/officeart/2005/8/layout/process5"/>
    <dgm:cxn modelId="{5C882E9B-7F39-48E0-B9BE-CA191D6C7EE7}" type="presParOf" srcId="{F7AF885E-C73D-4B45-BA0F-076108E7B45D}" destId="{54BDF2D3-E216-4E4D-99B3-CE7E2FE4E8A4}" srcOrd="2" destOrd="0" presId="urn:microsoft.com/office/officeart/2005/8/layout/process5"/>
    <dgm:cxn modelId="{6459095E-8E25-49FC-9C39-FD5D6269FB9F}" type="presParOf" srcId="{F7AF885E-C73D-4B45-BA0F-076108E7B45D}" destId="{7FF87531-F5E4-4E18-AFD1-078048E04D17}" srcOrd="3" destOrd="0" presId="urn:microsoft.com/office/officeart/2005/8/layout/process5"/>
    <dgm:cxn modelId="{12B4CEE3-35A0-494B-8682-293851BC0D9A}" type="presParOf" srcId="{7FF87531-F5E4-4E18-AFD1-078048E04D17}" destId="{9F14EF33-9062-40AD-81AA-FA8C2180CA24}" srcOrd="0" destOrd="0" presId="urn:microsoft.com/office/officeart/2005/8/layout/process5"/>
    <dgm:cxn modelId="{306AD9D8-5197-4BBD-86F5-E5A3F2FD85AB}" type="presParOf" srcId="{F7AF885E-C73D-4B45-BA0F-076108E7B45D}" destId="{9C20F7ED-0190-4625-8340-B9BE25FD2B1C}" srcOrd="4" destOrd="0" presId="urn:microsoft.com/office/officeart/2005/8/layout/process5"/>
    <dgm:cxn modelId="{88D8BA16-C218-42F4-B838-9876D119B7DD}" type="presParOf" srcId="{F7AF885E-C73D-4B45-BA0F-076108E7B45D}" destId="{5D5547D6-FB00-457A-88DC-5D0CB429B53C}" srcOrd="5" destOrd="0" presId="urn:microsoft.com/office/officeart/2005/8/layout/process5"/>
    <dgm:cxn modelId="{98EAFC49-89BA-4D11-AF4F-3D28D6686B51}" type="presParOf" srcId="{5D5547D6-FB00-457A-88DC-5D0CB429B53C}" destId="{7D4AC9A5-9D51-4D69-92BC-1A614C899849}" srcOrd="0" destOrd="0" presId="urn:microsoft.com/office/officeart/2005/8/layout/process5"/>
    <dgm:cxn modelId="{D8F1937C-A307-4BAF-8A67-67811CD16B71}" type="presParOf" srcId="{F7AF885E-C73D-4B45-BA0F-076108E7B45D}" destId="{E033ED54-14AC-431D-82B8-94CE0FEE31FF}" srcOrd="6" destOrd="0" presId="urn:microsoft.com/office/officeart/2005/8/layout/process5"/>
    <dgm:cxn modelId="{04287C5A-0B09-4D99-96D1-D98B99BA9149}" type="presParOf" srcId="{F7AF885E-C73D-4B45-BA0F-076108E7B45D}" destId="{FC096B06-FDAD-4689-A3EB-CAB98F58B9D5}" srcOrd="7" destOrd="0" presId="urn:microsoft.com/office/officeart/2005/8/layout/process5"/>
    <dgm:cxn modelId="{596B2BC2-80A0-4793-89D0-9988F74431EF}" type="presParOf" srcId="{FC096B06-FDAD-4689-A3EB-CAB98F58B9D5}" destId="{760EDE8E-2D90-4E26-AE61-01D6EB285081}" srcOrd="0" destOrd="0" presId="urn:microsoft.com/office/officeart/2005/8/layout/process5"/>
    <dgm:cxn modelId="{9E9A811E-6146-4BA1-9F63-76EE63214CF4}" type="presParOf" srcId="{F7AF885E-C73D-4B45-BA0F-076108E7B45D}" destId="{575D7FFE-E6BA-4B12-965D-8A32A48F8749}" srcOrd="8" destOrd="0" presId="urn:microsoft.com/office/officeart/2005/8/layout/process5"/>
    <dgm:cxn modelId="{B10095DC-C32A-4B32-B767-52E3D2C2C545}" type="presParOf" srcId="{F7AF885E-C73D-4B45-BA0F-076108E7B45D}" destId="{8293ACF3-59E1-4DA6-A7FC-8780CA841FD2}" srcOrd="9" destOrd="0" presId="urn:microsoft.com/office/officeart/2005/8/layout/process5"/>
    <dgm:cxn modelId="{24BF615B-C43B-42B5-8054-FC6A38E46B82}" type="presParOf" srcId="{8293ACF3-59E1-4DA6-A7FC-8780CA841FD2}" destId="{A02F3DC2-FA50-4563-B748-196150076FBF}" srcOrd="0" destOrd="0" presId="urn:microsoft.com/office/officeart/2005/8/layout/process5"/>
    <dgm:cxn modelId="{3E5C44D4-204E-4CAD-B60A-19ED3AB04E6A}" type="presParOf" srcId="{F7AF885E-C73D-4B45-BA0F-076108E7B45D}" destId="{6A4BC33F-C809-4A7D-8292-BCF8BE266CA8}" srcOrd="10" destOrd="0" presId="urn:microsoft.com/office/officeart/2005/8/layout/process5"/>
    <dgm:cxn modelId="{0DF03E37-79A6-4644-BCC1-A8D1E177891F}" type="presParOf" srcId="{F7AF885E-C73D-4B45-BA0F-076108E7B45D}" destId="{BC9CC7D1-78BD-44FF-A147-DD829374209B}" srcOrd="11" destOrd="0" presId="urn:microsoft.com/office/officeart/2005/8/layout/process5"/>
    <dgm:cxn modelId="{227371D0-A267-48F1-90C6-65C9BBDF8E2E}" type="presParOf" srcId="{BC9CC7D1-78BD-44FF-A147-DD829374209B}" destId="{918D313D-F222-4C68-8286-DA0BA4A39541}" srcOrd="0" destOrd="0" presId="urn:microsoft.com/office/officeart/2005/8/layout/process5"/>
    <dgm:cxn modelId="{783FC1B8-7CC5-4284-93B4-C61507D6A67D}" type="presParOf" srcId="{F7AF885E-C73D-4B45-BA0F-076108E7B45D}" destId="{1FBB3D75-BE35-46D8-9089-B5DD61A36E87}" srcOrd="12" destOrd="0" presId="urn:microsoft.com/office/officeart/2005/8/layout/process5"/>
    <dgm:cxn modelId="{05DD2DA3-F68E-4342-B93F-A4F14843B5A8}" type="presParOf" srcId="{F7AF885E-C73D-4B45-BA0F-076108E7B45D}" destId="{DB1490C5-763E-4350-AE1A-222603CF37A9}" srcOrd="13" destOrd="0" presId="urn:microsoft.com/office/officeart/2005/8/layout/process5"/>
    <dgm:cxn modelId="{5D89D15F-0B8C-4300-B536-6017DD742332}" type="presParOf" srcId="{DB1490C5-763E-4350-AE1A-222603CF37A9}" destId="{2FF57765-2DCA-45E6-B96B-67FA4E05CD3A}" srcOrd="0" destOrd="0" presId="urn:microsoft.com/office/officeart/2005/8/layout/process5"/>
    <dgm:cxn modelId="{891484CD-6431-4C43-BC87-22C0F5AB7A0D}" type="presParOf" srcId="{F7AF885E-C73D-4B45-BA0F-076108E7B45D}" destId="{AFD85A9B-66C9-4E10-840D-2C03D3ED9AF4}" srcOrd="14" destOrd="0" presId="urn:microsoft.com/office/officeart/2005/8/layout/process5"/>
    <dgm:cxn modelId="{FA67E586-EEBB-49C7-963F-A91B4FAA15BD}" type="presParOf" srcId="{F7AF885E-C73D-4B45-BA0F-076108E7B45D}" destId="{A1EC4A1C-9440-46B1-8097-E6357EC85578}" srcOrd="15" destOrd="0" presId="urn:microsoft.com/office/officeart/2005/8/layout/process5"/>
    <dgm:cxn modelId="{3E62606F-431C-4A0E-AF7B-23281811CF31}" type="presParOf" srcId="{A1EC4A1C-9440-46B1-8097-E6357EC85578}" destId="{B76DC57C-5F4D-4F21-8C4E-147A02E5E655}" srcOrd="0" destOrd="0" presId="urn:microsoft.com/office/officeart/2005/8/layout/process5"/>
    <dgm:cxn modelId="{7B076C7E-A83C-434F-9CC5-C84FC43E13BE}" type="presParOf" srcId="{F7AF885E-C73D-4B45-BA0F-076108E7B45D}" destId="{10FB2939-84C9-4C26-ADF7-DFF40F758566}" srcOrd="16" destOrd="0" presId="urn:microsoft.com/office/officeart/2005/8/layout/process5"/>
    <dgm:cxn modelId="{04292A44-9394-4272-A2F5-080975AF11C8}" type="presParOf" srcId="{F7AF885E-C73D-4B45-BA0F-076108E7B45D}" destId="{7BDC7E96-80E7-4427-B334-579C0077D58C}" srcOrd="17" destOrd="0" presId="urn:microsoft.com/office/officeart/2005/8/layout/process5"/>
    <dgm:cxn modelId="{CAE1C857-122E-4A55-812D-2C1258D0FACF}" type="presParOf" srcId="{7BDC7E96-80E7-4427-B334-579C0077D58C}" destId="{42B3EB9A-D6C1-44FC-9AFC-10134F06AB25}" srcOrd="0" destOrd="0" presId="urn:microsoft.com/office/officeart/2005/8/layout/process5"/>
    <dgm:cxn modelId="{E5C16BCF-1A3D-4F99-B4CC-620C8D0F9178}" type="presParOf" srcId="{F7AF885E-C73D-4B45-BA0F-076108E7B45D}" destId="{9A1478F4-6FC8-4C8A-80C9-3D0E730315B1}" srcOrd="18" destOrd="0" presId="urn:microsoft.com/office/officeart/2005/8/layout/process5"/>
    <dgm:cxn modelId="{16031027-B72D-4622-8A47-E88D55F8EECA}" type="presParOf" srcId="{F7AF885E-C73D-4B45-BA0F-076108E7B45D}" destId="{1FEDAC7D-6CAE-47F3-8FBB-797199A62BD8}" srcOrd="19" destOrd="0" presId="urn:microsoft.com/office/officeart/2005/8/layout/process5"/>
    <dgm:cxn modelId="{3011C901-146F-4F19-9479-AB8B759625AF}" type="presParOf" srcId="{1FEDAC7D-6CAE-47F3-8FBB-797199A62BD8}" destId="{2E4598CC-4B4C-488E-AD85-92605A5BC2E0}" srcOrd="0" destOrd="0" presId="urn:microsoft.com/office/officeart/2005/8/layout/process5"/>
    <dgm:cxn modelId="{7DB9C9EA-81F2-430A-842B-BD52AD582A53}" type="presParOf" srcId="{F7AF885E-C73D-4B45-BA0F-076108E7B45D}" destId="{DE910718-BF73-4E72-BB43-6DE669188454}" srcOrd="20" destOrd="0" presId="urn:microsoft.com/office/officeart/2005/8/layout/process5"/>
    <dgm:cxn modelId="{B7709451-18A1-4495-8B58-7520B8CDDB4A}" type="presParOf" srcId="{F7AF885E-C73D-4B45-BA0F-076108E7B45D}" destId="{94A61AF2-44AA-4E89-9344-018AAA5B42C6}" srcOrd="21" destOrd="0" presId="urn:microsoft.com/office/officeart/2005/8/layout/process5"/>
    <dgm:cxn modelId="{5C9CAF2B-8157-4C14-9AA4-0DA3EF01856F}" type="presParOf" srcId="{94A61AF2-44AA-4E89-9344-018AAA5B42C6}" destId="{8E41EDF6-6F50-4DCD-8F75-9691EE04EFB9}" srcOrd="0" destOrd="0" presId="urn:microsoft.com/office/officeart/2005/8/layout/process5"/>
    <dgm:cxn modelId="{47FD977B-ACFF-4D0D-85EA-2BC4AB775693}" type="presParOf" srcId="{F7AF885E-C73D-4B45-BA0F-076108E7B45D}" destId="{605D6065-6583-4A3A-B8B7-01E383B04FC5}" srcOrd="22" destOrd="0" presId="urn:microsoft.com/office/officeart/2005/8/layout/process5"/>
    <dgm:cxn modelId="{98D75F57-74D1-49FC-B457-4C7334E09C9E}" type="presParOf" srcId="{F7AF885E-C73D-4B45-BA0F-076108E7B45D}" destId="{F1E76C34-062F-4D02-9DA2-DD3190C890F4}" srcOrd="23" destOrd="0" presId="urn:microsoft.com/office/officeart/2005/8/layout/process5"/>
    <dgm:cxn modelId="{DDA3BFE3-056E-4DD9-8783-6DFF28A316B3}" type="presParOf" srcId="{F1E76C34-062F-4D02-9DA2-DD3190C890F4}" destId="{B54C4CE0-8D8D-47AC-A13A-0C1EE63E1BE2}" srcOrd="0" destOrd="0" presId="urn:microsoft.com/office/officeart/2005/8/layout/process5"/>
    <dgm:cxn modelId="{C6BE1208-D75E-4BD9-9DF9-FFF3C48A14BB}" type="presParOf" srcId="{F7AF885E-C73D-4B45-BA0F-076108E7B45D}" destId="{D07C0790-E238-4CDD-8C8A-FE99FF2CAF48}" srcOrd="24" destOrd="0" presId="urn:microsoft.com/office/officeart/2005/8/layout/process5"/>
    <dgm:cxn modelId="{39F2992D-8AED-4212-B276-2D323B363471}" type="presParOf" srcId="{F7AF885E-C73D-4B45-BA0F-076108E7B45D}" destId="{48674F9F-AA49-4DD7-AFF6-E0DDFD80DE9F}" srcOrd="25" destOrd="0" presId="urn:microsoft.com/office/officeart/2005/8/layout/process5"/>
    <dgm:cxn modelId="{81CBF4EC-3A9C-4EE8-86D2-098AE940F6A6}" type="presParOf" srcId="{48674F9F-AA49-4DD7-AFF6-E0DDFD80DE9F}" destId="{F49E721E-0641-431D-BAEE-18A37B77A63E}" srcOrd="0" destOrd="0" presId="urn:microsoft.com/office/officeart/2005/8/layout/process5"/>
    <dgm:cxn modelId="{BBDCCFC0-949A-4328-A3A0-7BC75B8E6803}" type="presParOf" srcId="{F7AF885E-C73D-4B45-BA0F-076108E7B45D}" destId="{F18E7570-22C1-4DF7-AE23-C776764990B6}" srcOrd="26" destOrd="0" presId="urn:microsoft.com/office/officeart/2005/8/layout/process5"/>
    <dgm:cxn modelId="{E3E9B21C-F3F1-4181-A3D4-3C64E63161DC}" type="presParOf" srcId="{F7AF885E-C73D-4B45-BA0F-076108E7B45D}" destId="{A4DE7CE4-4C6F-4D9A-9509-CBB66D1F8AF3}" srcOrd="27" destOrd="0" presId="urn:microsoft.com/office/officeart/2005/8/layout/process5"/>
    <dgm:cxn modelId="{B67161A3-8E5F-40CB-9315-2357467E4AA8}" type="presParOf" srcId="{A4DE7CE4-4C6F-4D9A-9509-CBB66D1F8AF3}" destId="{6C5D5751-F60E-45B8-BBC6-84EA70A52F73}" srcOrd="0" destOrd="0" presId="urn:microsoft.com/office/officeart/2005/8/layout/process5"/>
    <dgm:cxn modelId="{88426960-C590-4CC1-9325-9F1C11B1E06B}" type="presParOf" srcId="{F7AF885E-C73D-4B45-BA0F-076108E7B45D}" destId="{5A129EC3-E569-4E92-8422-901F133CDDD9}" srcOrd="28" destOrd="0" presId="urn:microsoft.com/office/officeart/2005/8/layout/process5"/>
    <dgm:cxn modelId="{9694975D-66EE-49EC-A815-B76E73F18618}" type="presParOf" srcId="{F7AF885E-C73D-4B45-BA0F-076108E7B45D}" destId="{B4B4599E-F81A-45FD-896D-DAAFDE1B03A2}" srcOrd="29" destOrd="0" presId="urn:microsoft.com/office/officeart/2005/8/layout/process5"/>
    <dgm:cxn modelId="{FABBF190-E75F-4BAA-8CAD-B2E912640F19}" type="presParOf" srcId="{B4B4599E-F81A-45FD-896D-DAAFDE1B03A2}" destId="{13C0DFE0-38DF-47C3-BFC7-C826DEB33EA8}" srcOrd="0" destOrd="0" presId="urn:microsoft.com/office/officeart/2005/8/layout/process5"/>
    <dgm:cxn modelId="{5A032CF1-979A-4CBB-BA46-75498816250A}" type="presParOf" srcId="{F7AF885E-C73D-4B45-BA0F-076108E7B45D}" destId="{E7DAD793-B529-4CD2-A956-CBE329DBE85A}" srcOrd="30" destOrd="0" presId="urn:microsoft.com/office/officeart/2005/8/layout/process5"/>
    <dgm:cxn modelId="{89E61020-B9CB-4C12-A4BF-AEF85BC2ABDD}" type="presParOf" srcId="{F7AF885E-C73D-4B45-BA0F-076108E7B45D}" destId="{55BAA181-D5F7-4224-AEF2-C229A6338D2E}" srcOrd="31" destOrd="0" presId="urn:microsoft.com/office/officeart/2005/8/layout/process5"/>
    <dgm:cxn modelId="{8E0DA3DE-A022-452F-85A1-43B0FBE1FD69}" type="presParOf" srcId="{55BAA181-D5F7-4224-AEF2-C229A6338D2E}" destId="{DAD7FD52-B2BC-432E-84A9-0E59262816DC}" srcOrd="0" destOrd="0" presId="urn:microsoft.com/office/officeart/2005/8/layout/process5"/>
    <dgm:cxn modelId="{C5D3DD53-9F3C-4565-B10E-D73BFF0B70FD}" type="presParOf" srcId="{F7AF885E-C73D-4B45-BA0F-076108E7B45D}" destId="{0D4F18A4-A952-47E2-8956-3F61F9376ECD}" srcOrd="32"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EEDDDD-4EE4-40CB-963D-BF690208CAC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8365B700-DAB4-49DA-9284-E48427DF3DD1}">
      <dgm:prSet custT="1"/>
      <dgm:spPr/>
      <dgm:t>
        <a:bodyPr/>
        <a:lstStyle/>
        <a:p>
          <a:r>
            <a:rPr lang="en-US" sz="1400" b="0" dirty="0">
              <a:latin typeface="Signika" panose="020B0604020202020204" charset="0"/>
            </a:rPr>
            <a:t>Financial Review Meetings</a:t>
          </a:r>
          <a:endParaRPr lang="en-IN" sz="1400" b="0" dirty="0">
            <a:latin typeface="Signika" panose="020B0604020202020204" charset="0"/>
          </a:endParaRPr>
        </a:p>
      </dgm:t>
    </dgm:pt>
    <dgm:pt modelId="{C2FC0DDC-DEAC-412E-9E19-953DE282C1A1}" type="parTrans" cxnId="{F956A580-52E7-4097-AC98-1605B942F873}">
      <dgm:prSet/>
      <dgm:spPr/>
      <dgm:t>
        <a:bodyPr/>
        <a:lstStyle/>
        <a:p>
          <a:endParaRPr lang="en-IN" sz="1400">
            <a:latin typeface="Signika" panose="020B0604020202020204" charset="0"/>
          </a:endParaRPr>
        </a:p>
      </dgm:t>
    </dgm:pt>
    <dgm:pt modelId="{FA34FBF1-EE11-4068-A7DC-FE82A3A2525C}" type="sibTrans" cxnId="{F956A580-52E7-4097-AC98-1605B942F873}">
      <dgm:prSet/>
      <dgm:spPr/>
      <dgm:t>
        <a:bodyPr/>
        <a:lstStyle/>
        <a:p>
          <a:endParaRPr lang="en-IN" sz="1400">
            <a:latin typeface="Signika" panose="020B0604020202020204" charset="0"/>
          </a:endParaRPr>
        </a:p>
      </dgm:t>
    </dgm:pt>
    <dgm:pt modelId="{D472FED3-4E7C-4600-BD07-433477BB77F7}">
      <dgm:prSet custT="1"/>
      <dgm:spPr/>
      <dgm:t>
        <a:bodyPr/>
        <a:lstStyle/>
        <a:p>
          <a:r>
            <a:rPr lang="en-US" sz="1200" dirty="0">
              <a:latin typeface="Signika" panose="020B0604020202020204" charset="0"/>
            </a:rPr>
            <a:t>To review financial statements, reports, and audits. </a:t>
          </a:r>
          <a:endParaRPr lang="en-IN" sz="1200" dirty="0">
            <a:latin typeface="Signika" panose="020B0604020202020204" charset="0"/>
          </a:endParaRPr>
        </a:p>
      </dgm:t>
    </dgm:pt>
    <dgm:pt modelId="{352F4537-BF12-4483-B81C-8EE67041787F}" type="parTrans" cxnId="{D1ED2480-FBFE-4A47-9B52-92C493BAB875}">
      <dgm:prSet/>
      <dgm:spPr/>
      <dgm:t>
        <a:bodyPr/>
        <a:lstStyle/>
        <a:p>
          <a:endParaRPr lang="en-IN" sz="1400">
            <a:latin typeface="Signika" panose="020B0604020202020204" charset="0"/>
          </a:endParaRPr>
        </a:p>
      </dgm:t>
    </dgm:pt>
    <dgm:pt modelId="{CEDB1BA7-E2DC-479F-A433-88A5AF54EDA3}" type="sibTrans" cxnId="{D1ED2480-FBFE-4A47-9B52-92C493BAB875}">
      <dgm:prSet/>
      <dgm:spPr/>
      <dgm:t>
        <a:bodyPr/>
        <a:lstStyle/>
        <a:p>
          <a:endParaRPr lang="en-IN" sz="1400">
            <a:latin typeface="Signika" panose="020B0604020202020204" charset="0"/>
          </a:endParaRPr>
        </a:p>
      </dgm:t>
    </dgm:pt>
    <dgm:pt modelId="{F36160ED-BBD3-4522-80F4-A3138F79B8FA}">
      <dgm:prSet custT="1"/>
      <dgm:spPr/>
      <dgm:t>
        <a:bodyPr/>
        <a:lstStyle/>
        <a:p>
          <a:r>
            <a:rPr lang="en-IN" sz="1400" b="0">
              <a:latin typeface="Signika" panose="020B0604020202020204" charset="0"/>
            </a:rPr>
            <a:t>Budgeting and Planning Meetings</a:t>
          </a:r>
          <a:endParaRPr lang="en-IN" sz="1400" b="0" dirty="0">
            <a:latin typeface="Signika" panose="020B0604020202020204" charset="0"/>
          </a:endParaRPr>
        </a:p>
      </dgm:t>
    </dgm:pt>
    <dgm:pt modelId="{2D0DBED1-DD68-4847-B234-9C2EF070012E}" type="parTrans" cxnId="{191868FB-82E7-4D35-8C3E-FE987AFFAD14}">
      <dgm:prSet/>
      <dgm:spPr/>
      <dgm:t>
        <a:bodyPr/>
        <a:lstStyle/>
        <a:p>
          <a:endParaRPr lang="en-IN" sz="1400">
            <a:latin typeface="Signika" panose="020B0604020202020204" charset="0"/>
          </a:endParaRPr>
        </a:p>
      </dgm:t>
    </dgm:pt>
    <dgm:pt modelId="{11DEA61F-491B-4DD8-A031-0937B2D7D713}" type="sibTrans" cxnId="{191868FB-82E7-4D35-8C3E-FE987AFFAD14}">
      <dgm:prSet/>
      <dgm:spPr/>
      <dgm:t>
        <a:bodyPr/>
        <a:lstStyle/>
        <a:p>
          <a:endParaRPr lang="en-IN" sz="1400">
            <a:latin typeface="Signika" panose="020B0604020202020204" charset="0"/>
          </a:endParaRPr>
        </a:p>
      </dgm:t>
    </dgm:pt>
    <dgm:pt modelId="{3DB76F09-5C04-4B47-A631-47BC4E777C5E}">
      <dgm:prSet custT="1"/>
      <dgm:spPr/>
      <dgm:t>
        <a:bodyPr/>
        <a:lstStyle/>
        <a:p>
          <a:r>
            <a:rPr lang="en-US" sz="1200" dirty="0">
              <a:latin typeface="Signika" panose="020B0604020202020204" charset="0"/>
            </a:rPr>
            <a:t>To create, evaluate, and discuss budget proposals. </a:t>
          </a:r>
          <a:endParaRPr lang="en-IN" sz="1200" dirty="0">
            <a:latin typeface="Signika" panose="020B0604020202020204" charset="0"/>
          </a:endParaRPr>
        </a:p>
      </dgm:t>
    </dgm:pt>
    <dgm:pt modelId="{67CB1196-2924-4EAA-B687-BBC90620CE89}" type="parTrans" cxnId="{A6C0AB80-5AD2-40AF-93A2-CB3D7EB056CE}">
      <dgm:prSet/>
      <dgm:spPr/>
      <dgm:t>
        <a:bodyPr/>
        <a:lstStyle/>
        <a:p>
          <a:endParaRPr lang="en-IN" sz="1400">
            <a:latin typeface="Signika" panose="020B0604020202020204" charset="0"/>
          </a:endParaRPr>
        </a:p>
      </dgm:t>
    </dgm:pt>
    <dgm:pt modelId="{8EE4900F-B87B-46E8-AE6C-5A4719D4E112}" type="sibTrans" cxnId="{A6C0AB80-5AD2-40AF-93A2-CB3D7EB056CE}">
      <dgm:prSet/>
      <dgm:spPr/>
      <dgm:t>
        <a:bodyPr/>
        <a:lstStyle/>
        <a:p>
          <a:endParaRPr lang="en-IN" sz="1400">
            <a:latin typeface="Signika" panose="020B0604020202020204" charset="0"/>
          </a:endParaRPr>
        </a:p>
      </dgm:t>
    </dgm:pt>
    <dgm:pt modelId="{AF53C3F7-0E8E-4014-829C-91BE6C0C0274}">
      <dgm:prSet custT="1"/>
      <dgm:spPr/>
      <dgm:t>
        <a:bodyPr/>
        <a:lstStyle/>
        <a:p>
          <a:r>
            <a:rPr lang="en-US" sz="1400" b="0" dirty="0">
              <a:latin typeface="Signika" panose="020B0604020202020204" charset="0"/>
            </a:rPr>
            <a:t>Audit Meetings</a:t>
          </a:r>
          <a:endParaRPr lang="en-IN" sz="1400" b="0" dirty="0">
            <a:latin typeface="Signika" panose="020B0604020202020204" charset="0"/>
          </a:endParaRPr>
        </a:p>
      </dgm:t>
    </dgm:pt>
    <dgm:pt modelId="{8B14A59D-C5D1-40A4-B712-4F8F7FCF28D5}" type="parTrans" cxnId="{62869ACC-359C-495D-8D80-D92AE1FA1A17}">
      <dgm:prSet/>
      <dgm:spPr/>
      <dgm:t>
        <a:bodyPr/>
        <a:lstStyle/>
        <a:p>
          <a:endParaRPr lang="en-IN" sz="1400">
            <a:latin typeface="Signika" panose="020B0604020202020204" charset="0"/>
          </a:endParaRPr>
        </a:p>
      </dgm:t>
    </dgm:pt>
    <dgm:pt modelId="{6EF6E9E0-67C7-4255-8052-AB3965055255}" type="sibTrans" cxnId="{62869ACC-359C-495D-8D80-D92AE1FA1A17}">
      <dgm:prSet/>
      <dgm:spPr/>
      <dgm:t>
        <a:bodyPr/>
        <a:lstStyle/>
        <a:p>
          <a:endParaRPr lang="en-IN" sz="1400">
            <a:latin typeface="Signika" panose="020B0604020202020204" charset="0"/>
          </a:endParaRPr>
        </a:p>
      </dgm:t>
    </dgm:pt>
    <dgm:pt modelId="{619166B4-02A2-4A6D-B1AD-1A4D12018FA5}">
      <dgm:prSet custT="1"/>
      <dgm:spPr/>
      <dgm:t>
        <a:bodyPr/>
        <a:lstStyle/>
        <a:p>
          <a:r>
            <a:rPr lang="en-US" sz="1200" dirty="0">
              <a:latin typeface="Signika" panose="020B0604020202020204" charset="0"/>
            </a:rPr>
            <a:t>To conduct audits, whether internal or external. </a:t>
          </a:r>
          <a:endParaRPr lang="en-IN" sz="1200" dirty="0">
            <a:latin typeface="Signika" panose="020B0604020202020204" charset="0"/>
          </a:endParaRPr>
        </a:p>
      </dgm:t>
    </dgm:pt>
    <dgm:pt modelId="{FDAEFCC9-A026-438F-BFA8-73D31A2BF11F}" type="parTrans" cxnId="{773C8D39-ABB4-446B-AA1F-C7D3C38FECA5}">
      <dgm:prSet/>
      <dgm:spPr/>
      <dgm:t>
        <a:bodyPr/>
        <a:lstStyle/>
        <a:p>
          <a:endParaRPr lang="en-IN" sz="1400">
            <a:latin typeface="Signika" panose="020B0604020202020204" charset="0"/>
          </a:endParaRPr>
        </a:p>
      </dgm:t>
    </dgm:pt>
    <dgm:pt modelId="{F708EB84-38DB-49FC-B1E5-A2B0055F4FF7}" type="sibTrans" cxnId="{773C8D39-ABB4-446B-AA1F-C7D3C38FECA5}">
      <dgm:prSet/>
      <dgm:spPr/>
      <dgm:t>
        <a:bodyPr/>
        <a:lstStyle/>
        <a:p>
          <a:endParaRPr lang="en-IN" sz="1400">
            <a:latin typeface="Signika" panose="020B0604020202020204" charset="0"/>
          </a:endParaRPr>
        </a:p>
      </dgm:t>
    </dgm:pt>
    <dgm:pt modelId="{10D221C0-9AC7-4205-9A9A-84A70927BA92}">
      <dgm:prSet custT="1"/>
      <dgm:spPr/>
      <dgm:t>
        <a:bodyPr/>
        <a:lstStyle/>
        <a:p>
          <a:r>
            <a:rPr lang="en-US" sz="1400" b="0">
              <a:latin typeface="Signika" panose="020B0604020202020204" charset="0"/>
            </a:rPr>
            <a:t>Tax Planning and Compliance Meetings</a:t>
          </a:r>
          <a:endParaRPr lang="en-IN" sz="1400" b="0" dirty="0">
            <a:latin typeface="Signika" panose="020B0604020202020204" charset="0"/>
          </a:endParaRPr>
        </a:p>
      </dgm:t>
    </dgm:pt>
    <dgm:pt modelId="{87973FA0-2074-4A81-AC23-04E96E32B2E7}" type="parTrans" cxnId="{10FC3FE9-CD15-47AC-9EE4-615490B4BC94}">
      <dgm:prSet/>
      <dgm:spPr/>
      <dgm:t>
        <a:bodyPr/>
        <a:lstStyle/>
        <a:p>
          <a:endParaRPr lang="en-IN" sz="1400">
            <a:latin typeface="Signika" panose="020B0604020202020204" charset="0"/>
          </a:endParaRPr>
        </a:p>
      </dgm:t>
    </dgm:pt>
    <dgm:pt modelId="{6DE9A196-948D-4638-BAD7-75DF87942594}" type="sibTrans" cxnId="{10FC3FE9-CD15-47AC-9EE4-615490B4BC94}">
      <dgm:prSet/>
      <dgm:spPr/>
      <dgm:t>
        <a:bodyPr/>
        <a:lstStyle/>
        <a:p>
          <a:endParaRPr lang="en-IN" sz="1400">
            <a:latin typeface="Signika" panose="020B0604020202020204" charset="0"/>
          </a:endParaRPr>
        </a:p>
      </dgm:t>
    </dgm:pt>
    <dgm:pt modelId="{C47BC180-8E0A-4B77-804B-A01B38079437}">
      <dgm:prSet custT="1"/>
      <dgm:spPr/>
      <dgm:t>
        <a:bodyPr/>
        <a:lstStyle/>
        <a:p>
          <a:r>
            <a:rPr lang="en-US" sz="1200" dirty="0">
              <a:latin typeface="Signika" panose="020B0604020202020204" charset="0"/>
            </a:rPr>
            <a:t>To provide tax planning advice, ensure compliance laws, and discuss tax strategies. </a:t>
          </a:r>
          <a:endParaRPr lang="en-IN" sz="1200" dirty="0">
            <a:latin typeface="Signika" panose="020B0604020202020204" charset="0"/>
          </a:endParaRPr>
        </a:p>
      </dgm:t>
    </dgm:pt>
    <dgm:pt modelId="{EFD9536C-45DB-4483-ABA6-6A7A487A029B}" type="parTrans" cxnId="{A3BCFEC8-4798-47EA-8C4A-A781479D5654}">
      <dgm:prSet/>
      <dgm:spPr/>
      <dgm:t>
        <a:bodyPr/>
        <a:lstStyle/>
        <a:p>
          <a:endParaRPr lang="en-IN" sz="1400">
            <a:latin typeface="Signika" panose="020B0604020202020204" charset="0"/>
          </a:endParaRPr>
        </a:p>
      </dgm:t>
    </dgm:pt>
    <dgm:pt modelId="{E1EB2656-BF2A-4B91-A1D9-0E3510C304F9}" type="sibTrans" cxnId="{A3BCFEC8-4798-47EA-8C4A-A781479D5654}">
      <dgm:prSet/>
      <dgm:spPr/>
      <dgm:t>
        <a:bodyPr/>
        <a:lstStyle/>
        <a:p>
          <a:endParaRPr lang="en-IN" sz="1400">
            <a:latin typeface="Signika" panose="020B0604020202020204" charset="0"/>
          </a:endParaRPr>
        </a:p>
      </dgm:t>
    </dgm:pt>
    <dgm:pt modelId="{19F18AE0-0E93-4DBA-B3EF-04B06FDC97AD}">
      <dgm:prSet custT="1"/>
      <dgm:spPr/>
      <dgm:t>
        <a:bodyPr/>
        <a:lstStyle/>
        <a:p>
          <a:r>
            <a:rPr lang="en-US" sz="1200" dirty="0">
              <a:latin typeface="Signika" panose="020B0604020202020204" charset="0"/>
            </a:rPr>
            <a:t>Chartered accountants present and discuss financial data with clients, management, or stakeholders to assess </a:t>
          </a:r>
          <a:r>
            <a:rPr lang="en-IN" sz="1200" dirty="0">
              <a:latin typeface="Signika" panose="020B0604020202020204" charset="0"/>
            </a:rPr>
            <a:t>financial health and compliance</a:t>
          </a:r>
        </a:p>
      </dgm:t>
    </dgm:pt>
    <dgm:pt modelId="{6D411A91-24EF-4419-ACD2-98F3745D03A5}" type="parTrans" cxnId="{AEC46B46-9DC8-490D-B7AF-E20051E285B1}">
      <dgm:prSet/>
      <dgm:spPr/>
      <dgm:t>
        <a:bodyPr/>
        <a:lstStyle/>
        <a:p>
          <a:endParaRPr lang="en-IN"/>
        </a:p>
      </dgm:t>
    </dgm:pt>
    <dgm:pt modelId="{E9E9DCB7-068D-4109-9E02-97CB37D6A295}" type="sibTrans" cxnId="{AEC46B46-9DC8-490D-B7AF-E20051E285B1}">
      <dgm:prSet/>
      <dgm:spPr/>
      <dgm:t>
        <a:bodyPr/>
        <a:lstStyle/>
        <a:p>
          <a:endParaRPr lang="en-IN"/>
        </a:p>
      </dgm:t>
    </dgm:pt>
    <dgm:pt modelId="{EC4CB462-AD6D-46BE-93E5-3FAE613AF260}">
      <dgm:prSet custT="1"/>
      <dgm:spPr/>
      <dgm:t>
        <a:bodyPr/>
        <a:lstStyle/>
        <a:p>
          <a:r>
            <a:rPr lang="en-US" sz="1200" dirty="0">
              <a:latin typeface="Signika" panose="020B0604020202020204" charset="0"/>
            </a:rPr>
            <a:t>Chartered accountants work with clients or organizations to develop budgets, allocate resources, and plan </a:t>
          </a:r>
          <a:r>
            <a:rPr lang="en-IN" sz="1200" dirty="0">
              <a:latin typeface="Signika" panose="020B0604020202020204" charset="0"/>
            </a:rPr>
            <a:t>financial strategies.</a:t>
          </a:r>
        </a:p>
      </dgm:t>
    </dgm:pt>
    <dgm:pt modelId="{48A09EB4-FD2E-4808-9481-EA751758F1E1}" type="parTrans" cxnId="{931F3979-5BCA-4BEE-9D66-4C0C0DD1ECD5}">
      <dgm:prSet/>
      <dgm:spPr/>
      <dgm:t>
        <a:bodyPr/>
        <a:lstStyle/>
        <a:p>
          <a:endParaRPr lang="en-IN"/>
        </a:p>
      </dgm:t>
    </dgm:pt>
    <dgm:pt modelId="{A8DFA662-7069-481C-A8E0-2B0162B84649}" type="sibTrans" cxnId="{931F3979-5BCA-4BEE-9D66-4C0C0DD1ECD5}">
      <dgm:prSet/>
      <dgm:spPr/>
      <dgm:t>
        <a:bodyPr/>
        <a:lstStyle/>
        <a:p>
          <a:endParaRPr lang="en-IN"/>
        </a:p>
      </dgm:t>
    </dgm:pt>
    <dgm:pt modelId="{E5106311-63AE-4A11-AC66-1B388105092D}">
      <dgm:prSet custT="1"/>
      <dgm:spPr/>
      <dgm:t>
        <a:bodyPr/>
        <a:lstStyle/>
        <a:p>
          <a:r>
            <a:rPr lang="en-US" sz="1200" dirty="0">
              <a:latin typeface="Signika" panose="020B0604020202020204" charset="0"/>
            </a:rPr>
            <a:t>Chartered accountants lead or participate in audit meetings to discuss audit findings, compliance issues, and </a:t>
          </a:r>
          <a:r>
            <a:rPr lang="en-IN" sz="1200" dirty="0">
              <a:latin typeface="Signika" panose="020B0604020202020204" charset="0"/>
            </a:rPr>
            <a:t>recommendations for improvement.</a:t>
          </a:r>
        </a:p>
      </dgm:t>
    </dgm:pt>
    <dgm:pt modelId="{D3DA5B90-6FB2-4A41-A513-BCEC9B55FF21}" type="parTrans" cxnId="{7CCA48BE-E7D3-42FA-B261-58A5AC65938F}">
      <dgm:prSet/>
      <dgm:spPr/>
      <dgm:t>
        <a:bodyPr/>
        <a:lstStyle/>
        <a:p>
          <a:endParaRPr lang="en-IN"/>
        </a:p>
      </dgm:t>
    </dgm:pt>
    <dgm:pt modelId="{F7EF91C4-ACBE-41AA-8CD1-90C6ECBA165B}" type="sibTrans" cxnId="{7CCA48BE-E7D3-42FA-B261-58A5AC65938F}">
      <dgm:prSet/>
      <dgm:spPr/>
      <dgm:t>
        <a:bodyPr/>
        <a:lstStyle/>
        <a:p>
          <a:endParaRPr lang="en-IN"/>
        </a:p>
      </dgm:t>
    </dgm:pt>
    <dgm:pt modelId="{59C2FA3F-DDCB-4EFC-BEBE-941458A3DA87}">
      <dgm:prSet custT="1"/>
      <dgm:spPr/>
      <dgm:t>
        <a:bodyPr/>
        <a:lstStyle/>
        <a:p>
          <a:r>
            <a:rPr lang="en-US" sz="1200" dirty="0">
              <a:latin typeface="Signika" panose="020B0604020202020204" charset="0"/>
            </a:rPr>
            <a:t>Chartered accountants assist clients in minimizing tax liabilities and </a:t>
          </a:r>
          <a:r>
            <a:rPr lang="en-IN" sz="1200" dirty="0">
              <a:latin typeface="Signika" panose="020B0604020202020204" charset="0"/>
            </a:rPr>
            <a:t>preparing for tax-related matters.</a:t>
          </a:r>
        </a:p>
      </dgm:t>
    </dgm:pt>
    <dgm:pt modelId="{1A34072D-B19C-4DA0-AACB-6FF9E0ED8349}" type="parTrans" cxnId="{3EDF431E-5A5E-4BFD-87C8-88191F9EB137}">
      <dgm:prSet/>
      <dgm:spPr/>
      <dgm:t>
        <a:bodyPr/>
        <a:lstStyle/>
        <a:p>
          <a:endParaRPr lang="en-IN"/>
        </a:p>
      </dgm:t>
    </dgm:pt>
    <dgm:pt modelId="{B2FC7ADF-BE03-48FE-93DD-64A6822FDF14}" type="sibTrans" cxnId="{3EDF431E-5A5E-4BFD-87C8-88191F9EB137}">
      <dgm:prSet/>
      <dgm:spPr/>
      <dgm:t>
        <a:bodyPr/>
        <a:lstStyle/>
        <a:p>
          <a:endParaRPr lang="en-IN"/>
        </a:p>
      </dgm:t>
    </dgm:pt>
    <dgm:pt modelId="{734828BD-B0C1-40A2-B4D9-FB6CB3CCEFBF}" type="pres">
      <dgm:prSet presAssocID="{51EEDDDD-4EE4-40CB-963D-BF690208CAC0}" presName="Name0" presStyleCnt="0">
        <dgm:presLayoutVars>
          <dgm:dir/>
          <dgm:animLvl val="lvl"/>
          <dgm:resizeHandles val="exact"/>
        </dgm:presLayoutVars>
      </dgm:prSet>
      <dgm:spPr/>
    </dgm:pt>
    <dgm:pt modelId="{771D1993-576F-4746-9ABC-C71917484187}" type="pres">
      <dgm:prSet presAssocID="{8365B700-DAB4-49DA-9284-E48427DF3DD1}" presName="linNode" presStyleCnt="0"/>
      <dgm:spPr/>
    </dgm:pt>
    <dgm:pt modelId="{CB501ADA-D3C6-46B3-86E4-50B886BDA5F6}" type="pres">
      <dgm:prSet presAssocID="{8365B700-DAB4-49DA-9284-E48427DF3DD1}" presName="parentText" presStyleLbl="node1" presStyleIdx="0" presStyleCnt="4" custScaleX="94093">
        <dgm:presLayoutVars>
          <dgm:chMax val="1"/>
          <dgm:bulletEnabled val="1"/>
        </dgm:presLayoutVars>
      </dgm:prSet>
      <dgm:spPr/>
    </dgm:pt>
    <dgm:pt modelId="{AC720040-60E3-4FE8-9B51-D389EC4CB128}" type="pres">
      <dgm:prSet presAssocID="{8365B700-DAB4-49DA-9284-E48427DF3DD1}" presName="descendantText" presStyleLbl="alignAccFollowNode1" presStyleIdx="0" presStyleCnt="4" custScaleX="216330">
        <dgm:presLayoutVars>
          <dgm:bulletEnabled val="1"/>
        </dgm:presLayoutVars>
      </dgm:prSet>
      <dgm:spPr/>
    </dgm:pt>
    <dgm:pt modelId="{80E0ACF6-B36C-4122-BF2B-E781B43478BD}" type="pres">
      <dgm:prSet presAssocID="{FA34FBF1-EE11-4068-A7DC-FE82A3A2525C}" presName="sp" presStyleCnt="0"/>
      <dgm:spPr/>
    </dgm:pt>
    <dgm:pt modelId="{6735F3DD-98A7-42B4-8A57-29515F62B303}" type="pres">
      <dgm:prSet presAssocID="{F36160ED-BBD3-4522-80F4-A3138F79B8FA}" presName="linNode" presStyleCnt="0"/>
      <dgm:spPr/>
    </dgm:pt>
    <dgm:pt modelId="{E69D607B-C605-4C52-AA44-797C41E56587}" type="pres">
      <dgm:prSet presAssocID="{F36160ED-BBD3-4522-80F4-A3138F79B8FA}" presName="parentText" presStyleLbl="node1" presStyleIdx="1" presStyleCnt="4" custScaleX="94093">
        <dgm:presLayoutVars>
          <dgm:chMax val="1"/>
          <dgm:bulletEnabled val="1"/>
        </dgm:presLayoutVars>
      </dgm:prSet>
      <dgm:spPr/>
    </dgm:pt>
    <dgm:pt modelId="{EE88421D-941D-4550-8A09-053F21AF5546}" type="pres">
      <dgm:prSet presAssocID="{F36160ED-BBD3-4522-80F4-A3138F79B8FA}" presName="descendantText" presStyleLbl="alignAccFollowNode1" presStyleIdx="1" presStyleCnt="4" custScaleX="216330">
        <dgm:presLayoutVars>
          <dgm:bulletEnabled val="1"/>
        </dgm:presLayoutVars>
      </dgm:prSet>
      <dgm:spPr/>
    </dgm:pt>
    <dgm:pt modelId="{E60FDF23-1E6B-4E1D-BA91-F8E6148B9A11}" type="pres">
      <dgm:prSet presAssocID="{11DEA61F-491B-4DD8-A031-0937B2D7D713}" presName="sp" presStyleCnt="0"/>
      <dgm:spPr/>
    </dgm:pt>
    <dgm:pt modelId="{5EFAB99C-DBAC-4F9F-B2E7-C78315F71951}" type="pres">
      <dgm:prSet presAssocID="{AF53C3F7-0E8E-4014-829C-91BE6C0C0274}" presName="linNode" presStyleCnt="0"/>
      <dgm:spPr/>
    </dgm:pt>
    <dgm:pt modelId="{40BC6971-CD95-4331-8759-E791DA807167}" type="pres">
      <dgm:prSet presAssocID="{AF53C3F7-0E8E-4014-829C-91BE6C0C0274}" presName="parentText" presStyleLbl="node1" presStyleIdx="2" presStyleCnt="4" custScaleX="94093">
        <dgm:presLayoutVars>
          <dgm:chMax val="1"/>
          <dgm:bulletEnabled val="1"/>
        </dgm:presLayoutVars>
      </dgm:prSet>
      <dgm:spPr/>
    </dgm:pt>
    <dgm:pt modelId="{3D4FA924-0F65-4C9B-9187-A0A304D3BEB4}" type="pres">
      <dgm:prSet presAssocID="{AF53C3F7-0E8E-4014-829C-91BE6C0C0274}" presName="descendantText" presStyleLbl="alignAccFollowNode1" presStyleIdx="2" presStyleCnt="4" custScaleX="216330">
        <dgm:presLayoutVars>
          <dgm:bulletEnabled val="1"/>
        </dgm:presLayoutVars>
      </dgm:prSet>
      <dgm:spPr/>
    </dgm:pt>
    <dgm:pt modelId="{945575D4-753D-4A2F-812B-DD1E662FCD27}" type="pres">
      <dgm:prSet presAssocID="{6EF6E9E0-67C7-4255-8052-AB3965055255}" presName="sp" presStyleCnt="0"/>
      <dgm:spPr/>
    </dgm:pt>
    <dgm:pt modelId="{1D11F705-7273-4037-831E-F4A6823F761A}" type="pres">
      <dgm:prSet presAssocID="{10D221C0-9AC7-4205-9A9A-84A70927BA92}" presName="linNode" presStyleCnt="0"/>
      <dgm:spPr/>
    </dgm:pt>
    <dgm:pt modelId="{B9373842-E3DD-448A-B15F-4E0F04B08DAD}" type="pres">
      <dgm:prSet presAssocID="{10D221C0-9AC7-4205-9A9A-84A70927BA92}" presName="parentText" presStyleLbl="node1" presStyleIdx="3" presStyleCnt="4" custScaleX="94093">
        <dgm:presLayoutVars>
          <dgm:chMax val="1"/>
          <dgm:bulletEnabled val="1"/>
        </dgm:presLayoutVars>
      </dgm:prSet>
      <dgm:spPr/>
    </dgm:pt>
    <dgm:pt modelId="{D7DDFBD3-C046-4114-B8D3-AB5B7A62EE9D}" type="pres">
      <dgm:prSet presAssocID="{10D221C0-9AC7-4205-9A9A-84A70927BA92}" presName="descendantText" presStyleLbl="alignAccFollowNode1" presStyleIdx="3" presStyleCnt="4" custScaleX="216330">
        <dgm:presLayoutVars>
          <dgm:bulletEnabled val="1"/>
        </dgm:presLayoutVars>
      </dgm:prSet>
      <dgm:spPr/>
    </dgm:pt>
  </dgm:ptLst>
  <dgm:cxnLst>
    <dgm:cxn modelId="{06930E00-E3B6-406E-BF07-682101B07EF8}" type="presOf" srcId="{EC4CB462-AD6D-46BE-93E5-3FAE613AF260}" destId="{EE88421D-941D-4550-8A09-053F21AF5546}" srcOrd="0" destOrd="1" presId="urn:microsoft.com/office/officeart/2005/8/layout/vList5"/>
    <dgm:cxn modelId="{BF730705-C257-46AE-9EC4-8AA1336BA94E}" type="presOf" srcId="{619166B4-02A2-4A6D-B1AD-1A4D12018FA5}" destId="{3D4FA924-0F65-4C9B-9187-A0A304D3BEB4}" srcOrd="0" destOrd="0" presId="urn:microsoft.com/office/officeart/2005/8/layout/vList5"/>
    <dgm:cxn modelId="{78BC691A-C070-4AC3-B65B-8718654BD495}" type="presOf" srcId="{3DB76F09-5C04-4B47-A631-47BC4E777C5E}" destId="{EE88421D-941D-4550-8A09-053F21AF5546}" srcOrd="0" destOrd="0" presId="urn:microsoft.com/office/officeart/2005/8/layout/vList5"/>
    <dgm:cxn modelId="{3EDF431E-5A5E-4BFD-87C8-88191F9EB137}" srcId="{10D221C0-9AC7-4205-9A9A-84A70927BA92}" destId="{59C2FA3F-DDCB-4EFC-BEBE-941458A3DA87}" srcOrd="1" destOrd="0" parTransId="{1A34072D-B19C-4DA0-AACB-6FF9E0ED8349}" sibTransId="{B2FC7ADF-BE03-48FE-93DD-64A6822FDF14}"/>
    <dgm:cxn modelId="{FFDF6523-4BE2-4072-8B1F-04F2575002D8}" type="presOf" srcId="{59C2FA3F-DDCB-4EFC-BEBE-941458A3DA87}" destId="{D7DDFBD3-C046-4114-B8D3-AB5B7A62EE9D}" srcOrd="0" destOrd="1" presId="urn:microsoft.com/office/officeart/2005/8/layout/vList5"/>
    <dgm:cxn modelId="{66B30536-EC34-41D6-B4D6-623876DA3EB7}" type="presOf" srcId="{E5106311-63AE-4A11-AC66-1B388105092D}" destId="{3D4FA924-0F65-4C9B-9187-A0A304D3BEB4}" srcOrd="0" destOrd="1" presId="urn:microsoft.com/office/officeart/2005/8/layout/vList5"/>
    <dgm:cxn modelId="{773C8D39-ABB4-446B-AA1F-C7D3C38FECA5}" srcId="{AF53C3F7-0E8E-4014-829C-91BE6C0C0274}" destId="{619166B4-02A2-4A6D-B1AD-1A4D12018FA5}" srcOrd="0" destOrd="0" parTransId="{FDAEFCC9-A026-438F-BFA8-73D31A2BF11F}" sibTransId="{F708EB84-38DB-49FC-B1E5-A2B0055F4FF7}"/>
    <dgm:cxn modelId="{AEC46B46-9DC8-490D-B7AF-E20051E285B1}" srcId="{8365B700-DAB4-49DA-9284-E48427DF3DD1}" destId="{19F18AE0-0E93-4DBA-B3EF-04B06FDC97AD}" srcOrd="1" destOrd="0" parTransId="{6D411A91-24EF-4419-ACD2-98F3745D03A5}" sibTransId="{E9E9DCB7-068D-4109-9E02-97CB37D6A295}"/>
    <dgm:cxn modelId="{931F3979-5BCA-4BEE-9D66-4C0C0DD1ECD5}" srcId="{F36160ED-BBD3-4522-80F4-A3138F79B8FA}" destId="{EC4CB462-AD6D-46BE-93E5-3FAE613AF260}" srcOrd="1" destOrd="0" parTransId="{48A09EB4-FD2E-4808-9481-EA751758F1E1}" sibTransId="{A8DFA662-7069-481C-A8E0-2B0162B84649}"/>
    <dgm:cxn modelId="{D1ED2480-FBFE-4A47-9B52-92C493BAB875}" srcId="{8365B700-DAB4-49DA-9284-E48427DF3DD1}" destId="{D472FED3-4E7C-4600-BD07-433477BB77F7}" srcOrd="0" destOrd="0" parTransId="{352F4537-BF12-4483-B81C-8EE67041787F}" sibTransId="{CEDB1BA7-E2DC-479F-A433-88A5AF54EDA3}"/>
    <dgm:cxn modelId="{368A8980-662C-4E03-AABE-0890758EE841}" type="presOf" srcId="{19F18AE0-0E93-4DBA-B3EF-04B06FDC97AD}" destId="{AC720040-60E3-4FE8-9B51-D389EC4CB128}" srcOrd="0" destOrd="1" presId="urn:microsoft.com/office/officeart/2005/8/layout/vList5"/>
    <dgm:cxn modelId="{F956A580-52E7-4097-AC98-1605B942F873}" srcId="{51EEDDDD-4EE4-40CB-963D-BF690208CAC0}" destId="{8365B700-DAB4-49DA-9284-E48427DF3DD1}" srcOrd="0" destOrd="0" parTransId="{C2FC0DDC-DEAC-412E-9E19-953DE282C1A1}" sibTransId="{FA34FBF1-EE11-4068-A7DC-FE82A3A2525C}"/>
    <dgm:cxn modelId="{A6C0AB80-5AD2-40AF-93A2-CB3D7EB056CE}" srcId="{F36160ED-BBD3-4522-80F4-A3138F79B8FA}" destId="{3DB76F09-5C04-4B47-A631-47BC4E777C5E}" srcOrd="0" destOrd="0" parTransId="{67CB1196-2924-4EAA-B687-BBC90620CE89}" sibTransId="{8EE4900F-B87B-46E8-AE6C-5A4719D4E112}"/>
    <dgm:cxn modelId="{F6A76A93-9289-4D8C-BE08-03456C6A3E03}" type="presOf" srcId="{51EEDDDD-4EE4-40CB-963D-BF690208CAC0}" destId="{734828BD-B0C1-40A2-B4D9-FB6CB3CCEFBF}" srcOrd="0" destOrd="0" presId="urn:microsoft.com/office/officeart/2005/8/layout/vList5"/>
    <dgm:cxn modelId="{7CCA48BE-E7D3-42FA-B261-58A5AC65938F}" srcId="{AF53C3F7-0E8E-4014-829C-91BE6C0C0274}" destId="{E5106311-63AE-4A11-AC66-1B388105092D}" srcOrd="1" destOrd="0" parTransId="{D3DA5B90-6FB2-4A41-A513-BCEC9B55FF21}" sibTransId="{F7EF91C4-ACBE-41AA-8CD1-90C6ECBA165B}"/>
    <dgm:cxn modelId="{B79384C2-7EA9-4118-BA49-A9931EFF8D00}" type="presOf" srcId="{F36160ED-BBD3-4522-80F4-A3138F79B8FA}" destId="{E69D607B-C605-4C52-AA44-797C41E56587}" srcOrd="0" destOrd="0" presId="urn:microsoft.com/office/officeart/2005/8/layout/vList5"/>
    <dgm:cxn modelId="{4BD051C3-4D47-4752-AA04-5C8DD262CA95}" type="presOf" srcId="{AF53C3F7-0E8E-4014-829C-91BE6C0C0274}" destId="{40BC6971-CD95-4331-8759-E791DA807167}" srcOrd="0" destOrd="0" presId="urn:microsoft.com/office/officeart/2005/8/layout/vList5"/>
    <dgm:cxn modelId="{A3BCFEC8-4798-47EA-8C4A-A781479D5654}" srcId="{10D221C0-9AC7-4205-9A9A-84A70927BA92}" destId="{C47BC180-8E0A-4B77-804B-A01B38079437}" srcOrd="0" destOrd="0" parTransId="{EFD9536C-45DB-4483-ABA6-6A7A487A029B}" sibTransId="{E1EB2656-BF2A-4B91-A1D9-0E3510C304F9}"/>
    <dgm:cxn modelId="{62869ACC-359C-495D-8D80-D92AE1FA1A17}" srcId="{51EEDDDD-4EE4-40CB-963D-BF690208CAC0}" destId="{AF53C3F7-0E8E-4014-829C-91BE6C0C0274}" srcOrd="2" destOrd="0" parTransId="{8B14A59D-C5D1-40A4-B712-4F8F7FCF28D5}" sibTransId="{6EF6E9E0-67C7-4255-8052-AB3965055255}"/>
    <dgm:cxn modelId="{1D1B32D3-D119-43B7-B13E-677A2127599A}" type="presOf" srcId="{10D221C0-9AC7-4205-9A9A-84A70927BA92}" destId="{B9373842-E3DD-448A-B15F-4E0F04B08DAD}" srcOrd="0" destOrd="0" presId="urn:microsoft.com/office/officeart/2005/8/layout/vList5"/>
    <dgm:cxn modelId="{11645FD8-C07A-4AEA-A5ED-E3A680D2D284}" type="presOf" srcId="{8365B700-DAB4-49DA-9284-E48427DF3DD1}" destId="{CB501ADA-D3C6-46B3-86E4-50B886BDA5F6}" srcOrd="0" destOrd="0" presId="urn:microsoft.com/office/officeart/2005/8/layout/vList5"/>
    <dgm:cxn modelId="{10FC3FE9-CD15-47AC-9EE4-615490B4BC94}" srcId="{51EEDDDD-4EE4-40CB-963D-BF690208CAC0}" destId="{10D221C0-9AC7-4205-9A9A-84A70927BA92}" srcOrd="3" destOrd="0" parTransId="{87973FA0-2074-4A81-AC23-04E96E32B2E7}" sibTransId="{6DE9A196-948D-4638-BAD7-75DF87942594}"/>
    <dgm:cxn modelId="{4BFED3F0-ABA3-41B9-AAAB-EE93E87BAB93}" type="presOf" srcId="{D472FED3-4E7C-4600-BD07-433477BB77F7}" destId="{AC720040-60E3-4FE8-9B51-D389EC4CB128}" srcOrd="0" destOrd="0" presId="urn:microsoft.com/office/officeart/2005/8/layout/vList5"/>
    <dgm:cxn modelId="{73EB41FB-EA72-4C2D-B053-26397F2D9AFE}" type="presOf" srcId="{C47BC180-8E0A-4B77-804B-A01B38079437}" destId="{D7DDFBD3-C046-4114-B8D3-AB5B7A62EE9D}" srcOrd="0" destOrd="0" presId="urn:microsoft.com/office/officeart/2005/8/layout/vList5"/>
    <dgm:cxn modelId="{191868FB-82E7-4D35-8C3E-FE987AFFAD14}" srcId="{51EEDDDD-4EE4-40CB-963D-BF690208CAC0}" destId="{F36160ED-BBD3-4522-80F4-A3138F79B8FA}" srcOrd="1" destOrd="0" parTransId="{2D0DBED1-DD68-4847-B234-9C2EF070012E}" sibTransId="{11DEA61F-491B-4DD8-A031-0937B2D7D713}"/>
    <dgm:cxn modelId="{1FE1EDA4-A53D-4371-9A8B-27587DEC3A11}" type="presParOf" srcId="{734828BD-B0C1-40A2-B4D9-FB6CB3CCEFBF}" destId="{771D1993-576F-4746-9ABC-C71917484187}" srcOrd="0" destOrd="0" presId="urn:microsoft.com/office/officeart/2005/8/layout/vList5"/>
    <dgm:cxn modelId="{81A371F7-5752-44F1-A23A-397C2B78F088}" type="presParOf" srcId="{771D1993-576F-4746-9ABC-C71917484187}" destId="{CB501ADA-D3C6-46B3-86E4-50B886BDA5F6}" srcOrd="0" destOrd="0" presId="urn:microsoft.com/office/officeart/2005/8/layout/vList5"/>
    <dgm:cxn modelId="{84C5E630-FB0D-40B6-A017-C11A9FF9D9C9}" type="presParOf" srcId="{771D1993-576F-4746-9ABC-C71917484187}" destId="{AC720040-60E3-4FE8-9B51-D389EC4CB128}" srcOrd="1" destOrd="0" presId="urn:microsoft.com/office/officeart/2005/8/layout/vList5"/>
    <dgm:cxn modelId="{E75EE85E-64E9-45AD-A114-DDAC0AE67061}" type="presParOf" srcId="{734828BD-B0C1-40A2-B4D9-FB6CB3CCEFBF}" destId="{80E0ACF6-B36C-4122-BF2B-E781B43478BD}" srcOrd="1" destOrd="0" presId="urn:microsoft.com/office/officeart/2005/8/layout/vList5"/>
    <dgm:cxn modelId="{F9A01737-0648-4114-AECB-250CE16284F0}" type="presParOf" srcId="{734828BD-B0C1-40A2-B4D9-FB6CB3CCEFBF}" destId="{6735F3DD-98A7-42B4-8A57-29515F62B303}" srcOrd="2" destOrd="0" presId="urn:microsoft.com/office/officeart/2005/8/layout/vList5"/>
    <dgm:cxn modelId="{489FBE39-79D2-4871-A691-C6A0F73EC885}" type="presParOf" srcId="{6735F3DD-98A7-42B4-8A57-29515F62B303}" destId="{E69D607B-C605-4C52-AA44-797C41E56587}" srcOrd="0" destOrd="0" presId="urn:microsoft.com/office/officeart/2005/8/layout/vList5"/>
    <dgm:cxn modelId="{829E52D1-F53A-490F-9E66-2622B2212D39}" type="presParOf" srcId="{6735F3DD-98A7-42B4-8A57-29515F62B303}" destId="{EE88421D-941D-4550-8A09-053F21AF5546}" srcOrd="1" destOrd="0" presId="urn:microsoft.com/office/officeart/2005/8/layout/vList5"/>
    <dgm:cxn modelId="{FCCCD02A-F17E-4404-8C84-C410DFAEA411}" type="presParOf" srcId="{734828BD-B0C1-40A2-B4D9-FB6CB3CCEFBF}" destId="{E60FDF23-1E6B-4E1D-BA91-F8E6148B9A11}" srcOrd="3" destOrd="0" presId="urn:microsoft.com/office/officeart/2005/8/layout/vList5"/>
    <dgm:cxn modelId="{8C0CEE89-D934-4803-B32B-D82D671E97B1}" type="presParOf" srcId="{734828BD-B0C1-40A2-B4D9-FB6CB3CCEFBF}" destId="{5EFAB99C-DBAC-4F9F-B2E7-C78315F71951}" srcOrd="4" destOrd="0" presId="urn:microsoft.com/office/officeart/2005/8/layout/vList5"/>
    <dgm:cxn modelId="{6C517FF2-C1FB-4857-8EC9-2C90E5858DC3}" type="presParOf" srcId="{5EFAB99C-DBAC-4F9F-B2E7-C78315F71951}" destId="{40BC6971-CD95-4331-8759-E791DA807167}" srcOrd="0" destOrd="0" presId="urn:microsoft.com/office/officeart/2005/8/layout/vList5"/>
    <dgm:cxn modelId="{75A60A87-2166-4743-B717-7D6F45B086C1}" type="presParOf" srcId="{5EFAB99C-DBAC-4F9F-B2E7-C78315F71951}" destId="{3D4FA924-0F65-4C9B-9187-A0A304D3BEB4}" srcOrd="1" destOrd="0" presId="urn:microsoft.com/office/officeart/2005/8/layout/vList5"/>
    <dgm:cxn modelId="{082CF543-47BD-4321-8D82-CFD3D314F21E}" type="presParOf" srcId="{734828BD-B0C1-40A2-B4D9-FB6CB3CCEFBF}" destId="{945575D4-753D-4A2F-812B-DD1E662FCD27}" srcOrd="5" destOrd="0" presId="urn:microsoft.com/office/officeart/2005/8/layout/vList5"/>
    <dgm:cxn modelId="{46333051-2731-400A-95B5-69BB72AD8BC7}" type="presParOf" srcId="{734828BD-B0C1-40A2-B4D9-FB6CB3CCEFBF}" destId="{1D11F705-7273-4037-831E-F4A6823F761A}" srcOrd="6" destOrd="0" presId="urn:microsoft.com/office/officeart/2005/8/layout/vList5"/>
    <dgm:cxn modelId="{957F4C31-4F4F-409C-A594-3EE36C4AECB1}" type="presParOf" srcId="{1D11F705-7273-4037-831E-F4A6823F761A}" destId="{B9373842-E3DD-448A-B15F-4E0F04B08DAD}" srcOrd="0" destOrd="0" presId="urn:microsoft.com/office/officeart/2005/8/layout/vList5"/>
    <dgm:cxn modelId="{21DCD859-C63D-4A1B-83AF-94807B349374}" type="presParOf" srcId="{1D11F705-7273-4037-831E-F4A6823F761A}" destId="{D7DDFBD3-C046-4114-B8D3-AB5B7A62EE9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EEDDDD-4EE4-40CB-963D-BF690208CAC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8365B700-DAB4-49DA-9284-E48427DF3DD1}">
      <dgm:prSet custT="1"/>
      <dgm:spPr/>
      <dgm:t>
        <a:bodyPr/>
        <a:lstStyle/>
        <a:p>
          <a:r>
            <a:rPr lang="en-IN" sz="1400" b="0" dirty="0">
              <a:latin typeface="Signika" panose="020B0604020202020204" charset="0"/>
            </a:rPr>
            <a:t>Shareholder and Board Meetings</a:t>
          </a:r>
        </a:p>
      </dgm:t>
    </dgm:pt>
    <dgm:pt modelId="{C2FC0DDC-DEAC-412E-9E19-953DE282C1A1}" type="parTrans" cxnId="{F956A580-52E7-4097-AC98-1605B942F873}">
      <dgm:prSet/>
      <dgm:spPr/>
      <dgm:t>
        <a:bodyPr/>
        <a:lstStyle/>
        <a:p>
          <a:endParaRPr lang="en-IN" sz="1400">
            <a:latin typeface="Signika" panose="020B0604020202020204" charset="0"/>
          </a:endParaRPr>
        </a:p>
      </dgm:t>
    </dgm:pt>
    <dgm:pt modelId="{FA34FBF1-EE11-4068-A7DC-FE82A3A2525C}" type="sibTrans" cxnId="{F956A580-52E7-4097-AC98-1605B942F873}">
      <dgm:prSet/>
      <dgm:spPr/>
      <dgm:t>
        <a:bodyPr/>
        <a:lstStyle/>
        <a:p>
          <a:endParaRPr lang="en-IN" sz="1400">
            <a:latin typeface="Signika" panose="020B0604020202020204" charset="0"/>
          </a:endParaRPr>
        </a:p>
      </dgm:t>
    </dgm:pt>
    <dgm:pt modelId="{D472FED3-4E7C-4600-BD07-433477BB77F7}">
      <dgm:prSet custT="1"/>
      <dgm:spPr/>
      <dgm:t>
        <a:bodyPr/>
        <a:lstStyle/>
        <a:p>
          <a:r>
            <a:rPr lang="en-US" sz="1200" dirty="0">
              <a:latin typeface="Signika" panose="020B0604020202020204" charset="0"/>
            </a:rPr>
            <a:t>To update shareholders and board members on financial performance, financial decisions, and strategic matters. </a:t>
          </a:r>
          <a:endParaRPr lang="en-IN" sz="1200" dirty="0">
            <a:latin typeface="Signika" panose="020B0604020202020204" charset="0"/>
          </a:endParaRPr>
        </a:p>
      </dgm:t>
    </dgm:pt>
    <dgm:pt modelId="{352F4537-BF12-4483-B81C-8EE67041787F}" type="parTrans" cxnId="{D1ED2480-FBFE-4A47-9B52-92C493BAB875}">
      <dgm:prSet/>
      <dgm:spPr/>
      <dgm:t>
        <a:bodyPr/>
        <a:lstStyle/>
        <a:p>
          <a:endParaRPr lang="en-IN" sz="1400">
            <a:latin typeface="Signika" panose="020B0604020202020204" charset="0"/>
          </a:endParaRPr>
        </a:p>
      </dgm:t>
    </dgm:pt>
    <dgm:pt modelId="{CEDB1BA7-E2DC-479F-A433-88A5AF54EDA3}" type="sibTrans" cxnId="{D1ED2480-FBFE-4A47-9B52-92C493BAB875}">
      <dgm:prSet/>
      <dgm:spPr/>
      <dgm:t>
        <a:bodyPr/>
        <a:lstStyle/>
        <a:p>
          <a:endParaRPr lang="en-IN" sz="1400">
            <a:latin typeface="Signika" panose="020B0604020202020204" charset="0"/>
          </a:endParaRPr>
        </a:p>
      </dgm:t>
    </dgm:pt>
    <dgm:pt modelId="{F36160ED-BBD3-4522-80F4-A3138F79B8FA}">
      <dgm:prSet custT="1"/>
      <dgm:spPr/>
      <dgm:t>
        <a:bodyPr/>
        <a:lstStyle/>
        <a:p>
          <a:r>
            <a:rPr lang="en-US" sz="1400" b="0" dirty="0">
              <a:latin typeface="Signika" panose="020B0604020202020204" charset="0"/>
            </a:rPr>
            <a:t>M&amp;A Due Diligence Meetings</a:t>
          </a:r>
          <a:endParaRPr lang="en-IN" sz="1400" b="0" dirty="0">
            <a:latin typeface="Signika" panose="020B0604020202020204" charset="0"/>
          </a:endParaRPr>
        </a:p>
      </dgm:t>
    </dgm:pt>
    <dgm:pt modelId="{2D0DBED1-DD68-4847-B234-9C2EF070012E}" type="parTrans" cxnId="{191868FB-82E7-4D35-8C3E-FE987AFFAD14}">
      <dgm:prSet/>
      <dgm:spPr/>
      <dgm:t>
        <a:bodyPr/>
        <a:lstStyle/>
        <a:p>
          <a:endParaRPr lang="en-IN" sz="1400">
            <a:latin typeface="Signika" panose="020B0604020202020204" charset="0"/>
          </a:endParaRPr>
        </a:p>
      </dgm:t>
    </dgm:pt>
    <dgm:pt modelId="{11DEA61F-491B-4DD8-A031-0937B2D7D713}" type="sibTrans" cxnId="{191868FB-82E7-4D35-8C3E-FE987AFFAD14}">
      <dgm:prSet/>
      <dgm:spPr/>
      <dgm:t>
        <a:bodyPr/>
        <a:lstStyle/>
        <a:p>
          <a:endParaRPr lang="en-IN" sz="1400">
            <a:latin typeface="Signika" panose="020B0604020202020204" charset="0"/>
          </a:endParaRPr>
        </a:p>
      </dgm:t>
    </dgm:pt>
    <dgm:pt modelId="{534A2F55-1C71-43E4-93AF-A9AD3542EE73}">
      <dgm:prSet custT="1"/>
      <dgm:spPr/>
      <dgm:t>
        <a:bodyPr/>
        <a:lstStyle/>
        <a:p>
          <a:r>
            <a:rPr lang="en-US" sz="1200" dirty="0">
              <a:latin typeface="Signika" panose="020B0604020202020204" charset="0"/>
            </a:rPr>
            <a:t>Chartered accountants may provide financial </a:t>
          </a:r>
          <a:r>
            <a:rPr lang="en-IN" sz="1200" dirty="0">
              <a:latin typeface="Signika" panose="020B0604020202020204" charset="0"/>
            </a:rPr>
            <a:t>reports and insights.</a:t>
          </a:r>
        </a:p>
      </dgm:t>
    </dgm:pt>
    <dgm:pt modelId="{71365BB3-9BAA-4C17-BF14-39596891A639}" type="parTrans" cxnId="{4E45EC9D-1CD1-44AF-9CA9-18D15EC7F46A}">
      <dgm:prSet/>
      <dgm:spPr/>
      <dgm:t>
        <a:bodyPr/>
        <a:lstStyle/>
        <a:p>
          <a:endParaRPr lang="en-IN"/>
        </a:p>
      </dgm:t>
    </dgm:pt>
    <dgm:pt modelId="{24EA17A8-1287-441C-8B00-AFA0E0274E7C}" type="sibTrans" cxnId="{4E45EC9D-1CD1-44AF-9CA9-18D15EC7F46A}">
      <dgm:prSet/>
      <dgm:spPr/>
      <dgm:t>
        <a:bodyPr/>
        <a:lstStyle/>
        <a:p>
          <a:endParaRPr lang="en-IN"/>
        </a:p>
      </dgm:t>
    </dgm:pt>
    <dgm:pt modelId="{F96B5A32-47DD-4E5B-82EB-5A03B27BFBC7}">
      <dgm:prSet custT="1"/>
      <dgm:spPr/>
      <dgm:t>
        <a:bodyPr/>
        <a:lstStyle/>
        <a:p>
          <a:r>
            <a:rPr lang="en-US" sz="1200" b="0" dirty="0">
              <a:latin typeface="Signika" panose="020B0604020202020204" charset="0"/>
            </a:rPr>
            <a:t>To assess the financial aspects of M&amp;A transactions. </a:t>
          </a:r>
          <a:endParaRPr lang="en-IN" sz="1200" b="0" dirty="0">
            <a:latin typeface="Signika" panose="020B0604020202020204" charset="0"/>
          </a:endParaRPr>
        </a:p>
      </dgm:t>
    </dgm:pt>
    <dgm:pt modelId="{6C180286-B049-4353-BF16-4A31F58F7B19}" type="parTrans" cxnId="{ED6F2BAB-D9FD-4D1A-87AF-8CC80D1CDC69}">
      <dgm:prSet/>
      <dgm:spPr/>
      <dgm:t>
        <a:bodyPr/>
        <a:lstStyle/>
        <a:p>
          <a:endParaRPr lang="en-IN"/>
        </a:p>
      </dgm:t>
    </dgm:pt>
    <dgm:pt modelId="{19EFA6A2-4DFC-4309-A9FC-3810867715C1}" type="sibTrans" cxnId="{ED6F2BAB-D9FD-4D1A-87AF-8CC80D1CDC69}">
      <dgm:prSet/>
      <dgm:spPr/>
      <dgm:t>
        <a:bodyPr/>
        <a:lstStyle/>
        <a:p>
          <a:endParaRPr lang="en-IN"/>
        </a:p>
      </dgm:t>
    </dgm:pt>
    <dgm:pt modelId="{8A247BB4-CFCA-47F5-ADD9-3AE6826BCE3C}">
      <dgm:prSet custT="1"/>
      <dgm:spPr/>
      <dgm:t>
        <a:bodyPr/>
        <a:lstStyle/>
        <a:p>
          <a:r>
            <a:rPr lang="en-IN" sz="1400" b="0">
              <a:latin typeface="Signika" panose="020B0604020202020204" charset="0"/>
            </a:rPr>
            <a:t>Forensic Accounting Meetings</a:t>
          </a:r>
          <a:endParaRPr lang="en-IN" sz="1400" b="0" dirty="0">
            <a:latin typeface="Signika" panose="020B0604020202020204" charset="0"/>
          </a:endParaRPr>
        </a:p>
      </dgm:t>
    </dgm:pt>
    <dgm:pt modelId="{A23EC0F3-2462-44DD-99E1-EDDA1936D6CD}" type="parTrans" cxnId="{2B5C8F03-F101-4D22-97B1-C6F99F41D23E}">
      <dgm:prSet/>
      <dgm:spPr/>
      <dgm:t>
        <a:bodyPr/>
        <a:lstStyle/>
        <a:p>
          <a:endParaRPr lang="en-IN"/>
        </a:p>
      </dgm:t>
    </dgm:pt>
    <dgm:pt modelId="{04247407-E8AD-4627-A774-88B01F1198EB}" type="sibTrans" cxnId="{2B5C8F03-F101-4D22-97B1-C6F99F41D23E}">
      <dgm:prSet/>
      <dgm:spPr/>
      <dgm:t>
        <a:bodyPr/>
        <a:lstStyle/>
        <a:p>
          <a:endParaRPr lang="en-IN"/>
        </a:p>
      </dgm:t>
    </dgm:pt>
    <dgm:pt modelId="{BB854DD4-3F78-47BE-B549-D955D1550FE9}">
      <dgm:prSet custT="1"/>
      <dgm:spPr/>
      <dgm:t>
        <a:bodyPr/>
        <a:lstStyle/>
        <a:p>
          <a:r>
            <a:rPr lang="en-US" sz="1200" b="0" dirty="0">
              <a:latin typeface="Signika" panose="020B0604020202020204" charset="0"/>
            </a:rPr>
            <a:t>To investigate financial irregularities, fraud, or legal disputes. </a:t>
          </a:r>
          <a:endParaRPr lang="en-IN" sz="1200" b="0" dirty="0">
            <a:latin typeface="Signika" panose="020B0604020202020204" charset="0"/>
          </a:endParaRPr>
        </a:p>
      </dgm:t>
    </dgm:pt>
    <dgm:pt modelId="{0C6E52BE-60EA-4118-9759-297750916E45}" type="parTrans" cxnId="{86786686-7FAB-448D-B36B-36097CD83EDF}">
      <dgm:prSet/>
      <dgm:spPr/>
      <dgm:t>
        <a:bodyPr/>
        <a:lstStyle/>
        <a:p>
          <a:endParaRPr lang="en-IN"/>
        </a:p>
      </dgm:t>
    </dgm:pt>
    <dgm:pt modelId="{9A123320-C04C-48A6-ABE1-6A918282DE33}" type="sibTrans" cxnId="{86786686-7FAB-448D-B36B-36097CD83EDF}">
      <dgm:prSet/>
      <dgm:spPr/>
      <dgm:t>
        <a:bodyPr/>
        <a:lstStyle/>
        <a:p>
          <a:endParaRPr lang="en-IN"/>
        </a:p>
      </dgm:t>
    </dgm:pt>
    <dgm:pt modelId="{E6F61954-2224-417A-AFAF-0C718656380C}">
      <dgm:prSet custT="1"/>
      <dgm:spPr/>
      <dgm:t>
        <a:bodyPr/>
        <a:lstStyle/>
        <a:p>
          <a:r>
            <a:rPr lang="en-IN" sz="1400" b="0">
              <a:latin typeface="Signika" panose="020B0604020202020204" charset="0"/>
            </a:rPr>
            <a:t>Client Consultation Meetings</a:t>
          </a:r>
          <a:endParaRPr lang="en-IN" sz="1400" b="0" dirty="0">
            <a:latin typeface="Signika" panose="020B0604020202020204" charset="0"/>
          </a:endParaRPr>
        </a:p>
      </dgm:t>
    </dgm:pt>
    <dgm:pt modelId="{49C3B287-6392-4F29-8E77-2FB7E148D056}" type="parTrans" cxnId="{691940F3-54CE-45F0-B580-4687BE74F31F}">
      <dgm:prSet/>
      <dgm:spPr/>
      <dgm:t>
        <a:bodyPr/>
        <a:lstStyle/>
        <a:p>
          <a:endParaRPr lang="en-IN"/>
        </a:p>
      </dgm:t>
    </dgm:pt>
    <dgm:pt modelId="{AF61E3CB-1810-4001-86B6-0D62D040F5CC}" type="sibTrans" cxnId="{691940F3-54CE-45F0-B580-4687BE74F31F}">
      <dgm:prSet/>
      <dgm:spPr/>
      <dgm:t>
        <a:bodyPr/>
        <a:lstStyle/>
        <a:p>
          <a:endParaRPr lang="en-IN"/>
        </a:p>
      </dgm:t>
    </dgm:pt>
    <dgm:pt modelId="{069B6B72-477B-47D6-80C2-2D485ECD8C2D}">
      <dgm:prSet custT="1"/>
      <dgm:spPr/>
      <dgm:t>
        <a:bodyPr/>
        <a:lstStyle/>
        <a:p>
          <a:r>
            <a:rPr lang="en-US" sz="1200" b="0" dirty="0">
              <a:latin typeface="Signika" panose="020B0604020202020204" charset="0"/>
            </a:rPr>
            <a:t>To provide financial advice, address client concerns, and discuss accounting strategies. </a:t>
          </a:r>
          <a:endParaRPr lang="en-IN" sz="1200" b="0" dirty="0">
            <a:latin typeface="Signika" panose="020B0604020202020204" charset="0"/>
          </a:endParaRPr>
        </a:p>
      </dgm:t>
    </dgm:pt>
    <dgm:pt modelId="{96BE8719-23F2-4660-A787-35AE6C3B8484}" type="parTrans" cxnId="{3DA437EB-5930-4F46-A9A9-527EFB98C449}">
      <dgm:prSet/>
      <dgm:spPr/>
      <dgm:t>
        <a:bodyPr/>
        <a:lstStyle/>
        <a:p>
          <a:endParaRPr lang="en-IN"/>
        </a:p>
      </dgm:t>
    </dgm:pt>
    <dgm:pt modelId="{3EB73925-F4C0-4F04-9A2D-DF87AFE4AD03}" type="sibTrans" cxnId="{3DA437EB-5930-4F46-A9A9-527EFB98C449}">
      <dgm:prSet/>
      <dgm:spPr/>
      <dgm:t>
        <a:bodyPr/>
        <a:lstStyle/>
        <a:p>
          <a:endParaRPr lang="en-IN"/>
        </a:p>
      </dgm:t>
    </dgm:pt>
    <dgm:pt modelId="{231FB631-96EE-4C21-818B-BF89695C7DE5}">
      <dgm:prSet custT="1"/>
      <dgm:spPr/>
      <dgm:t>
        <a:bodyPr/>
        <a:lstStyle/>
        <a:p>
          <a:r>
            <a:rPr lang="en-US" sz="1200" b="0" dirty="0">
              <a:latin typeface="Signika" panose="020B0604020202020204" charset="0"/>
            </a:rPr>
            <a:t>Chartered accountants conduct due diligence and present findings to evaluate potential deals.</a:t>
          </a:r>
          <a:endParaRPr lang="en-IN" sz="1200" b="0" dirty="0">
            <a:latin typeface="Signika" panose="020B0604020202020204" charset="0"/>
          </a:endParaRPr>
        </a:p>
      </dgm:t>
    </dgm:pt>
    <dgm:pt modelId="{195E9605-37E5-469E-90CE-9C392B66E6EC}" type="parTrans" cxnId="{1C4F528A-1518-4E37-B68C-D1AE97452967}">
      <dgm:prSet/>
      <dgm:spPr/>
      <dgm:t>
        <a:bodyPr/>
        <a:lstStyle/>
        <a:p>
          <a:endParaRPr lang="en-IN"/>
        </a:p>
      </dgm:t>
    </dgm:pt>
    <dgm:pt modelId="{23242A49-3772-4E0D-924F-CB29F06974AC}" type="sibTrans" cxnId="{1C4F528A-1518-4E37-B68C-D1AE97452967}">
      <dgm:prSet/>
      <dgm:spPr/>
      <dgm:t>
        <a:bodyPr/>
        <a:lstStyle/>
        <a:p>
          <a:endParaRPr lang="en-IN"/>
        </a:p>
      </dgm:t>
    </dgm:pt>
    <dgm:pt modelId="{96FB1CD4-8172-4736-AB71-92358FB7DB99}">
      <dgm:prSet custT="1"/>
      <dgm:spPr/>
      <dgm:t>
        <a:bodyPr/>
        <a:lstStyle/>
        <a:p>
          <a:r>
            <a:rPr lang="en-US" sz="1200" b="0" dirty="0">
              <a:latin typeface="Signika" panose="020B0604020202020204" charset="0"/>
            </a:rPr>
            <a:t>Chartered accountants conduct forensic accounting meetings to present findings, expert testimony, or evidence in legal cases.</a:t>
          </a:r>
          <a:endParaRPr lang="en-IN" sz="1200" b="0" dirty="0">
            <a:latin typeface="Signika" panose="020B0604020202020204" charset="0"/>
          </a:endParaRPr>
        </a:p>
      </dgm:t>
    </dgm:pt>
    <dgm:pt modelId="{210CBF46-AAD7-41D4-AF2C-4F24333BB38D}" type="parTrans" cxnId="{FFB45E0B-2A4B-4702-8F6A-66B661EC10DF}">
      <dgm:prSet/>
      <dgm:spPr/>
      <dgm:t>
        <a:bodyPr/>
        <a:lstStyle/>
        <a:p>
          <a:endParaRPr lang="en-IN"/>
        </a:p>
      </dgm:t>
    </dgm:pt>
    <dgm:pt modelId="{C6AAE6D2-D6E5-40A5-8FBC-9FC2C0224592}" type="sibTrans" cxnId="{FFB45E0B-2A4B-4702-8F6A-66B661EC10DF}">
      <dgm:prSet/>
      <dgm:spPr/>
      <dgm:t>
        <a:bodyPr/>
        <a:lstStyle/>
        <a:p>
          <a:endParaRPr lang="en-IN"/>
        </a:p>
      </dgm:t>
    </dgm:pt>
    <dgm:pt modelId="{0851DEF3-F09A-43C1-9DC9-8F2E3AE591B2}">
      <dgm:prSet custT="1"/>
      <dgm:spPr/>
      <dgm:t>
        <a:bodyPr/>
        <a:lstStyle/>
        <a:p>
          <a:r>
            <a:rPr lang="en-US" sz="1200" b="0" dirty="0">
              <a:latin typeface="Signika" panose="020B0604020202020204" charset="0"/>
            </a:rPr>
            <a:t>Chartered accountants consult with clients to help them make informed </a:t>
          </a:r>
          <a:r>
            <a:rPr lang="en-IN" sz="1200" b="0" dirty="0">
              <a:latin typeface="Signika" panose="020B0604020202020204" charset="0"/>
            </a:rPr>
            <a:t>financial decisions.</a:t>
          </a:r>
        </a:p>
      </dgm:t>
    </dgm:pt>
    <dgm:pt modelId="{1CE4FE81-3FA1-412C-BFA9-A1D4582F8932}" type="parTrans" cxnId="{F480A30A-E581-4D57-9D91-E5B30464036F}">
      <dgm:prSet/>
      <dgm:spPr/>
      <dgm:t>
        <a:bodyPr/>
        <a:lstStyle/>
        <a:p>
          <a:endParaRPr lang="en-IN"/>
        </a:p>
      </dgm:t>
    </dgm:pt>
    <dgm:pt modelId="{6D025B0A-DE7E-45E5-B32D-6CCA92367205}" type="sibTrans" cxnId="{F480A30A-E581-4D57-9D91-E5B30464036F}">
      <dgm:prSet/>
      <dgm:spPr/>
      <dgm:t>
        <a:bodyPr/>
        <a:lstStyle/>
        <a:p>
          <a:endParaRPr lang="en-IN"/>
        </a:p>
      </dgm:t>
    </dgm:pt>
    <dgm:pt modelId="{734828BD-B0C1-40A2-B4D9-FB6CB3CCEFBF}" type="pres">
      <dgm:prSet presAssocID="{51EEDDDD-4EE4-40CB-963D-BF690208CAC0}" presName="Name0" presStyleCnt="0">
        <dgm:presLayoutVars>
          <dgm:dir/>
          <dgm:animLvl val="lvl"/>
          <dgm:resizeHandles val="exact"/>
        </dgm:presLayoutVars>
      </dgm:prSet>
      <dgm:spPr/>
    </dgm:pt>
    <dgm:pt modelId="{771D1993-576F-4746-9ABC-C71917484187}" type="pres">
      <dgm:prSet presAssocID="{8365B700-DAB4-49DA-9284-E48427DF3DD1}" presName="linNode" presStyleCnt="0"/>
      <dgm:spPr/>
    </dgm:pt>
    <dgm:pt modelId="{CB501ADA-D3C6-46B3-86E4-50B886BDA5F6}" type="pres">
      <dgm:prSet presAssocID="{8365B700-DAB4-49DA-9284-E48427DF3DD1}" presName="parentText" presStyleLbl="node1" presStyleIdx="0" presStyleCnt="4" custScaleX="98764">
        <dgm:presLayoutVars>
          <dgm:chMax val="1"/>
          <dgm:bulletEnabled val="1"/>
        </dgm:presLayoutVars>
      </dgm:prSet>
      <dgm:spPr/>
    </dgm:pt>
    <dgm:pt modelId="{AC720040-60E3-4FE8-9B51-D389EC4CB128}" type="pres">
      <dgm:prSet presAssocID="{8365B700-DAB4-49DA-9284-E48427DF3DD1}" presName="descendantText" presStyleLbl="alignAccFollowNode1" presStyleIdx="0" presStyleCnt="4" custScaleX="216330">
        <dgm:presLayoutVars>
          <dgm:bulletEnabled val="1"/>
        </dgm:presLayoutVars>
      </dgm:prSet>
      <dgm:spPr/>
    </dgm:pt>
    <dgm:pt modelId="{80E0ACF6-B36C-4122-BF2B-E781B43478BD}" type="pres">
      <dgm:prSet presAssocID="{FA34FBF1-EE11-4068-A7DC-FE82A3A2525C}" presName="sp" presStyleCnt="0"/>
      <dgm:spPr/>
    </dgm:pt>
    <dgm:pt modelId="{6735F3DD-98A7-42B4-8A57-29515F62B303}" type="pres">
      <dgm:prSet presAssocID="{F36160ED-BBD3-4522-80F4-A3138F79B8FA}" presName="linNode" presStyleCnt="0"/>
      <dgm:spPr/>
    </dgm:pt>
    <dgm:pt modelId="{E69D607B-C605-4C52-AA44-797C41E56587}" type="pres">
      <dgm:prSet presAssocID="{F36160ED-BBD3-4522-80F4-A3138F79B8FA}" presName="parentText" presStyleLbl="node1" presStyleIdx="1" presStyleCnt="4" custScaleX="62332" custLinFactNeighborX="-1931">
        <dgm:presLayoutVars>
          <dgm:chMax val="1"/>
          <dgm:bulletEnabled val="1"/>
        </dgm:presLayoutVars>
      </dgm:prSet>
      <dgm:spPr/>
    </dgm:pt>
    <dgm:pt modelId="{03CF95B4-9B0D-4DB8-91F2-64B8B9D32F59}" type="pres">
      <dgm:prSet presAssocID="{F36160ED-BBD3-4522-80F4-A3138F79B8FA}" presName="descendantText" presStyleLbl="alignAccFollowNode1" presStyleIdx="1" presStyleCnt="4" custScaleX="132872">
        <dgm:presLayoutVars>
          <dgm:bulletEnabled val="1"/>
        </dgm:presLayoutVars>
      </dgm:prSet>
      <dgm:spPr/>
    </dgm:pt>
    <dgm:pt modelId="{497AB8B2-6474-4D58-96E3-DB2EA516B8B9}" type="pres">
      <dgm:prSet presAssocID="{11DEA61F-491B-4DD8-A031-0937B2D7D713}" presName="sp" presStyleCnt="0"/>
      <dgm:spPr/>
    </dgm:pt>
    <dgm:pt modelId="{1D4AE698-A8A5-44FA-A148-80828AC72ED1}" type="pres">
      <dgm:prSet presAssocID="{8A247BB4-CFCA-47F5-ADD9-3AE6826BCE3C}" presName="linNode" presStyleCnt="0"/>
      <dgm:spPr/>
    </dgm:pt>
    <dgm:pt modelId="{308B35C8-A02D-43E2-A6DA-9909175BBE7C}" type="pres">
      <dgm:prSet presAssocID="{8A247BB4-CFCA-47F5-ADD9-3AE6826BCE3C}" presName="parentText" presStyleLbl="node1" presStyleIdx="2" presStyleCnt="4" custScaleX="58968">
        <dgm:presLayoutVars>
          <dgm:chMax val="1"/>
          <dgm:bulletEnabled val="1"/>
        </dgm:presLayoutVars>
      </dgm:prSet>
      <dgm:spPr/>
    </dgm:pt>
    <dgm:pt modelId="{56838ADD-729A-4028-8F7A-4966AD8B56AE}" type="pres">
      <dgm:prSet presAssocID="{8A247BB4-CFCA-47F5-ADD9-3AE6826BCE3C}" presName="descendantText" presStyleLbl="alignAccFollowNode1" presStyleIdx="2" presStyleCnt="4" custScaleX="125381">
        <dgm:presLayoutVars>
          <dgm:bulletEnabled val="1"/>
        </dgm:presLayoutVars>
      </dgm:prSet>
      <dgm:spPr/>
    </dgm:pt>
    <dgm:pt modelId="{AC977B81-4F64-403E-8CF2-20CA85FA9F80}" type="pres">
      <dgm:prSet presAssocID="{04247407-E8AD-4627-A774-88B01F1198EB}" presName="sp" presStyleCnt="0"/>
      <dgm:spPr/>
    </dgm:pt>
    <dgm:pt modelId="{87362AC5-64D0-45D4-BBE7-38CA93FEF98C}" type="pres">
      <dgm:prSet presAssocID="{E6F61954-2224-417A-AFAF-0C718656380C}" presName="linNode" presStyleCnt="0"/>
      <dgm:spPr/>
    </dgm:pt>
    <dgm:pt modelId="{C37AA002-73BD-43E7-8944-61D592133EF6}" type="pres">
      <dgm:prSet presAssocID="{E6F61954-2224-417A-AFAF-0C718656380C}" presName="parentText" presStyleLbl="node1" presStyleIdx="3" presStyleCnt="4" custScaleX="58968">
        <dgm:presLayoutVars>
          <dgm:chMax val="1"/>
          <dgm:bulletEnabled val="1"/>
        </dgm:presLayoutVars>
      </dgm:prSet>
      <dgm:spPr/>
    </dgm:pt>
    <dgm:pt modelId="{61534088-2F2A-4DAB-A341-930835D5513F}" type="pres">
      <dgm:prSet presAssocID="{E6F61954-2224-417A-AFAF-0C718656380C}" presName="descendantText" presStyleLbl="alignAccFollowNode1" presStyleIdx="3" presStyleCnt="4" custScaleX="125381">
        <dgm:presLayoutVars>
          <dgm:bulletEnabled val="1"/>
        </dgm:presLayoutVars>
      </dgm:prSet>
      <dgm:spPr/>
    </dgm:pt>
  </dgm:ptLst>
  <dgm:cxnLst>
    <dgm:cxn modelId="{2B5C8F03-F101-4D22-97B1-C6F99F41D23E}" srcId="{51EEDDDD-4EE4-40CB-963D-BF690208CAC0}" destId="{8A247BB4-CFCA-47F5-ADD9-3AE6826BCE3C}" srcOrd="2" destOrd="0" parTransId="{A23EC0F3-2462-44DD-99E1-EDDA1936D6CD}" sibTransId="{04247407-E8AD-4627-A774-88B01F1198EB}"/>
    <dgm:cxn modelId="{C1986D05-0297-45E8-882D-CB88B78C66BF}" type="presOf" srcId="{0851DEF3-F09A-43C1-9DC9-8F2E3AE591B2}" destId="{61534088-2F2A-4DAB-A341-930835D5513F}" srcOrd="0" destOrd="1" presId="urn:microsoft.com/office/officeart/2005/8/layout/vList5"/>
    <dgm:cxn modelId="{F480A30A-E581-4D57-9D91-E5B30464036F}" srcId="{E6F61954-2224-417A-AFAF-0C718656380C}" destId="{0851DEF3-F09A-43C1-9DC9-8F2E3AE591B2}" srcOrd="1" destOrd="0" parTransId="{1CE4FE81-3FA1-412C-BFA9-A1D4582F8932}" sibTransId="{6D025B0A-DE7E-45E5-B32D-6CCA92367205}"/>
    <dgm:cxn modelId="{FFB45E0B-2A4B-4702-8F6A-66B661EC10DF}" srcId="{8A247BB4-CFCA-47F5-ADD9-3AE6826BCE3C}" destId="{96FB1CD4-8172-4736-AB71-92358FB7DB99}" srcOrd="1" destOrd="0" parTransId="{210CBF46-AAD7-41D4-AF2C-4F24333BB38D}" sibTransId="{C6AAE6D2-D6E5-40A5-8FBC-9FC2C0224592}"/>
    <dgm:cxn modelId="{F2B67019-F0E4-49C2-98D7-1DE534547D76}" type="presOf" srcId="{BB854DD4-3F78-47BE-B549-D955D1550FE9}" destId="{56838ADD-729A-4028-8F7A-4966AD8B56AE}" srcOrd="0" destOrd="0" presId="urn:microsoft.com/office/officeart/2005/8/layout/vList5"/>
    <dgm:cxn modelId="{06D5475D-0B16-44B4-9D0E-383B225BC173}" type="presOf" srcId="{231FB631-96EE-4C21-818B-BF89695C7DE5}" destId="{03CF95B4-9B0D-4DB8-91F2-64B8B9D32F59}" srcOrd="0" destOrd="1" presId="urn:microsoft.com/office/officeart/2005/8/layout/vList5"/>
    <dgm:cxn modelId="{62DD396F-4BE9-45AE-A51F-6CFC90F74425}" type="presOf" srcId="{8A247BB4-CFCA-47F5-ADD9-3AE6826BCE3C}" destId="{308B35C8-A02D-43E2-A6DA-9909175BBE7C}" srcOrd="0" destOrd="0" presId="urn:microsoft.com/office/officeart/2005/8/layout/vList5"/>
    <dgm:cxn modelId="{D1ED2480-FBFE-4A47-9B52-92C493BAB875}" srcId="{8365B700-DAB4-49DA-9284-E48427DF3DD1}" destId="{D472FED3-4E7C-4600-BD07-433477BB77F7}" srcOrd="0" destOrd="0" parTransId="{352F4537-BF12-4483-B81C-8EE67041787F}" sibTransId="{CEDB1BA7-E2DC-479F-A433-88A5AF54EDA3}"/>
    <dgm:cxn modelId="{F956A580-52E7-4097-AC98-1605B942F873}" srcId="{51EEDDDD-4EE4-40CB-963D-BF690208CAC0}" destId="{8365B700-DAB4-49DA-9284-E48427DF3DD1}" srcOrd="0" destOrd="0" parTransId="{C2FC0DDC-DEAC-412E-9E19-953DE282C1A1}" sibTransId="{FA34FBF1-EE11-4068-A7DC-FE82A3A2525C}"/>
    <dgm:cxn modelId="{86786686-7FAB-448D-B36B-36097CD83EDF}" srcId="{8A247BB4-CFCA-47F5-ADD9-3AE6826BCE3C}" destId="{BB854DD4-3F78-47BE-B549-D955D1550FE9}" srcOrd="0" destOrd="0" parTransId="{0C6E52BE-60EA-4118-9759-297750916E45}" sibTransId="{9A123320-C04C-48A6-ABE1-6A918282DE33}"/>
    <dgm:cxn modelId="{1C4F528A-1518-4E37-B68C-D1AE97452967}" srcId="{F36160ED-BBD3-4522-80F4-A3138F79B8FA}" destId="{231FB631-96EE-4C21-818B-BF89695C7DE5}" srcOrd="1" destOrd="0" parTransId="{195E9605-37E5-469E-90CE-9C392B66E6EC}" sibTransId="{23242A49-3772-4E0D-924F-CB29F06974AC}"/>
    <dgm:cxn modelId="{F6A76A93-9289-4D8C-BE08-03456C6A3E03}" type="presOf" srcId="{51EEDDDD-4EE4-40CB-963D-BF690208CAC0}" destId="{734828BD-B0C1-40A2-B4D9-FB6CB3CCEFBF}" srcOrd="0" destOrd="0" presId="urn:microsoft.com/office/officeart/2005/8/layout/vList5"/>
    <dgm:cxn modelId="{67233B95-0E6D-4FFA-A7F5-D5E07A0CE9EA}" type="presOf" srcId="{96FB1CD4-8172-4736-AB71-92358FB7DB99}" destId="{56838ADD-729A-4028-8F7A-4966AD8B56AE}" srcOrd="0" destOrd="1" presId="urn:microsoft.com/office/officeart/2005/8/layout/vList5"/>
    <dgm:cxn modelId="{4E45EC9D-1CD1-44AF-9CA9-18D15EC7F46A}" srcId="{8365B700-DAB4-49DA-9284-E48427DF3DD1}" destId="{534A2F55-1C71-43E4-93AF-A9AD3542EE73}" srcOrd="1" destOrd="0" parTransId="{71365BB3-9BAA-4C17-BF14-39596891A639}" sibTransId="{24EA17A8-1287-441C-8B00-AFA0E0274E7C}"/>
    <dgm:cxn modelId="{ED6F2BAB-D9FD-4D1A-87AF-8CC80D1CDC69}" srcId="{F36160ED-BBD3-4522-80F4-A3138F79B8FA}" destId="{F96B5A32-47DD-4E5B-82EB-5A03B27BFBC7}" srcOrd="0" destOrd="0" parTransId="{6C180286-B049-4353-BF16-4A31F58F7B19}" sibTransId="{19EFA6A2-4DFC-4309-A9FC-3810867715C1}"/>
    <dgm:cxn modelId="{025651AC-B0A0-4E72-B722-70047E705C50}" type="presOf" srcId="{E6F61954-2224-417A-AFAF-0C718656380C}" destId="{C37AA002-73BD-43E7-8944-61D592133EF6}" srcOrd="0" destOrd="0" presId="urn:microsoft.com/office/officeart/2005/8/layout/vList5"/>
    <dgm:cxn modelId="{B79384C2-7EA9-4118-BA49-A9931EFF8D00}" type="presOf" srcId="{F36160ED-BBD3-4522-80F4-A3138F79B8FA}" destId="{E69D607B-C605-4C52-AA44-797C41E56587}" srcOrd="0" destOrd="0" presId="urn:microsoft.com/office/officeart/2005/8/layout/vList5"/>
    <dgm:cxn modelId="{854E77D4-EFDB-4429-9299-4C8393AAAC31}" type="presOf" srcId="{069B6B72-477B-47D6-80C2-2D485ECD8C2D}" destId="{61534088-2F2A-4DAB-A341-930835D5513F}" srcOrd="0" destOrd="0" presId="urn:microsoft.com/office/officeart/2005/8/layout/vList5"/>
    <dgm:cxn modelId="{11645FD8-C07A-4AEA-A5ED-E3A680D2D284}" type="presOf" srcId="{8365B700-DAB4-49DA-9284-E48427DF3DD1}" destId="{CB501ADA-D3C6-46B3-86E4-50B886BDA5F6}" srcOrd="0" destOrd="0" presId="urn:microsoft.com/office/officeart/2005/8/layout/vList5"/>
    <dgm:cxn modelId="{4F55B1E5-ABD9-4729-98FE-25290199FEEF}" type="presOf" srcId="{534A2F55-1C71-43E4-93AF-A9AD3542EE73}" destId="{AC720040-60E3-4FE8-9B51-D389EC4CB128}" srcOrd="0" destOrd="1" presId="urn:microsoft.com/office/officeart/2005/8/layout/vList5"/>
    <dgm:cxn modelId="{3DA437EB-5930-4F46-A9A9-527EFB98C449}" srcId="{E6F61954-2224-417A-AFAF-0C718656380C}" destId="{069B6B72-477B-47D6-80C2-2D485ECD8C2D}" srcOrd="0" destOrd="0" parTransId="{96BE8719-23F2-4660-A787-35AE6C3B8484}" sibTransId="{3EB73925-F4C0-4F04-9A2D-DF87AFE4AD03}"/>
    <dgm:cxn modelId="{81D290EC-F5E2-407C-9AD1-97B10A687D2D}" type="presOf" srcId="{F96B5A32-47DD-4E5B-82EB-5A03B27BFBC7}" destId="{03CF95B4-9B0D-4DB8-91F2-64B8B9D32F59}" srcOrd="0" destOrd="0" presId="urn:microsoft.com/office/officeart/2005/8/layout/vList5"/>
    <dgm:cxn modelId="{4BFED3F0-ABA3-41B9-AAAB-EE93E87BAB93}" type="presOf" srcId="{D472FED3-4E7C-4600-BD07-433477BB77F7}" destId="{AC720040-60E3-4FE8-9B51-D389EC4CB128}" srcOrd="0" destOrd="0" presId="urn:microsoft.com/office/officeart/2005/8/layout/vList5"/>
    <dgm:cxn modelId="{691940F3-54CE-45F0-B580-4687BE74F31F}" srcId="{51EEDDDD-4EE4-40CB-963D-BF690208CAC0}" destId="{E6F61954-2224-417A-AFAF-0C718656380C}" srcOrd="3" destOrd="0" parTransId="{49C3B287-6392-4F29-8E77-2FB7E148D056}" sibTransId="{AF61E3CB-1810-4001-86B6-0D62D040F5CC}"/>
    <dgm:cxn modelId="{191868FB-82E7-4D35-8C3E-FE987AFFAD14}" srcId="{51EEDDDD-4EE4-40CB-963D-BF690208CAC0}" destId="{F36160ED-BBD3-4522-80F4-A3138F79B8FA}" srcOrd="1" destOrd="0" parTransId="{2D0DBED1-DD68-4847-B234-9C2EF070012E}" sibTransId="{11DEA61F-491B-4DD8-A031-0937B2D7D713}"/>
    <dgm:cxn modelId="{1FE1EDA4-A53D-4371-9A8B-27587DEC3A11}" type="presParOf" srcId="{734828BD-B0C1-40A2-B4D9-FB6CB3CCEFBF}" destId="{771D1993-576F-4746-9ABC-C71917484187}" srcOrd="0" destOrd="0" presId="urn:microsoft.com/office/officeart/2005/8/layout/vList5"/>
    <dgm:cxn modelId="{81A371F7-5752-44F1-A23A-397C2B78F088}" type="presParOf" srcId="{771D1993-576F-4746-9ABC-C71917484187}" destId="{CB501ADA-D3C6-46B3-86E4-50B886BDA5F6}" srcOrd="0" destOrd="0" presId="urn:microsoft.com/office/officeart/2005/8/layout/vList5"/>
    <dgm:cxn modelId="{84C5E630-FB0D-40B6-A017-C11A9FF9D9C9}" type="presParOf" srcId="{771D1993-576F-4746-9ABC-C71917484187}" destId="{AC720040-60E3-4FE8-9B51-D389EC4CB128}" srcOrd="1" destOrd="0" presId="urn:microsoft.com/office/officeart/2005/8/layout/vList5"/>
    <dgm:cxn modelId="{E75EE85E-64E9-45AD-A114-DDAC0AE67061}" type="presParOf" srcId="{734828BD-B0C1-40A2-B4D9-FB6CB3CCEFBF}" destId="{80E0ACF6-B36C-4122-BF2B-E781B43478BD}" srcOrd="1" destOrd="0" presId="urn:microsoft.com/office/officeart/2005/8/layout/vList5"/>
    <dgm:cxn modelId="{F9A01737-0648-4114-AECB-250CE16284F0}" type="presParOf" srcId="{734828BD-B0C1-40A2-B4D9-FB6CB3CCEFBF}" destId="{6735F3DD-98A7-42B4-8A57-29515F62B303}" srcOrd="2" destOrd="0" presId="urn:microsoft.com/office/officeart/2005/8/layout/vList5"/>
    <dgm:cxn modelId="{489FBE39-79D2-4871-A691-C6A0F73EC885}" type="presParOf" srcId="{6735F3DD-98A7-42B4-8A57-29515F62B303}" destId="{E69D607B-C605-4C52-AA44-797C41E56587}" srcOrd="0" destOrd="0" presId="urn:microsoft.com/office/officeart/2005/8/layout/vList5"/>
    <dgm:cxn modelId="{59205FE9-1405-461A-BFE7-81468D4ABC05}" type="presParOf" srcId="{6735F3DD-98A7-42B4-8A57-29515F62B303}" destId="{03CF95B4-9B0D-4DB8-91F2-64B8B9D32F59}" srcOrd="1" destOrd="0" presId="urn:microsoft.com/office/officeart/2005/8/layout/vList5"/>
    <dgm:cxn modelId="{F5127C3A-17F5-41FB-8F99-1555F091C516}" type="presParOf" srcId="{734828BD-B0C1-40A2-B4D9-FB6CB3CCEFBF}" destId="{497AB8B2-6474-4D58-96E3-DB2EA516B8B9}" srcOrd="3" destOrd="0" presId="urn:microsoft.com/office/officeart/2005/8/layout/vList5"/>
    <dgm:cxn modelId="{C2578AA1-06B4-49B7-9DD3-0873655993D6}" type="presParOf" srcId="{734828BD-B0C1-40A2-B4D9-FB6CB3CCEFBF}" destId="{1D4AE698-A8A5-44FA-A148-80828AC72ED1}" srcOrd="4" destOrd="0" presId="urn:microsoft.com/office/officeart/2005/8/layout/vList5"/>
    <dgm:cxn modelId="{04A27F7E-299E-4379-B719-AB6E53C2861B}" type="presParOf" srcId="{1D4AE698-A8A5-44FA-A148-80828AC72ED1}" destId="{308B35C8-A02D-43E2-A6DA-9909175BBE7C}" srcOrd="0" destOrd="0" presId="urn:microsoft.com/office/officeart/2005/8/layout/vList5"/>
    <dgm:cxn modelId="{269B062F-728D-4770-A0E6-CDF9DAB7626F}" type="presParOf" srcId="{1D4AE698-A8A5-44FA-A148-80828AC72ED1}" destId="{56838ADD-729A-4028-8F7A-4966AD8B56AE}" srcOrd="1" destOrd="0" presId="urn:microsoft.com/office/officeart/2005/8/layout/vList5"/>
    <dgm:cxn modelId="{B1DF572B-6B64-4446-BF7F-E2154FB159D2}" type="presParOf" srcId="{734828BD-B0C1-40A2-B4D9-FB6CB3CCEFBF}" destId="{AC977B81-4F64-403E-8CF2-20CA85FA9F80}" srcOrd="5" destOrd="0" presId="urn:microsoft.com/office/officeart/2005/8/layout/vList5"/>
    <dgm:cxn modelId="{71F858AF-EA0D-4F08-9DD7-B5FE7BF3A1B9}" type="presParOf" srcId="{734828BD-B0C1-40A2-B4D9-FB6CB3CCEFBF}" destId="{87362AC5-64D0-45D4-BBE7-38CA93FEF98C}" srcOrd="6" destOrd="0" presId="urn:microsoft.com/office/officeart/2005/8/layout/vList5"/>
    <dgm:cxn modelId="{3A1C2093-EC97-4E82-B270-A77421AFBD45}" type="presParOf" srcId="{87362AC5-64D0-45D4-BBE7-38CA93FEF98C}" destId="{C37AA002-73BD-43E7-8944-61D592133EF6}" srcOrd="0" destOrd="0" presId="urn:microsoft.com/office/officeart/2005/8/layout/vList5"/>
    <dgm:cxn modelId="{11C7D8F7-E8BC-40FC-9773-CB49F772C7DB}" type="presParOf" srcId="{87362AC5-64D0-45D4-BBE7-38CA93FEF98C}" destId="{61534088-2F2A-4DAB-A341-930835D5513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1EEDDDD-4EE4-40CB-963D-BF690208CAC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292F864D-D1E1-4228-B33F-E3944CDB0BC4}">
      <dgm:prSet custT="1"/>
      <dgm:spPr/>
      <dgm:t>
        <a:bodyPr/>
        <a:lstStyle/>
        <a:p>
          <a:r>
            <a:rPr lang="en-US" sz="1400" b="0" dirty="0">
              <a:latin typeface="Signika" panose="020B0604020202020204" charset="0"/>
            </a:rPr>
            <a:t>Internal Control and Risk Assessment Meetings</a:t>
          </a:r>
          <a:endParaRPr lang="en-IN" sz="1400" b="0" dirty="0">
            <a:latin typeface="Signika" panose="020B0604020202020204" charset="0"/>
          </a:endParaRPr>
        </a:p>
      </dgm:t>
    </dgm:pt>
    <dgm:pt modelId="{F3B34B93-E68E-432E-A44D-8D6F39E36AE5}" type="parTrans" cxnId="{EB2E873F-31EF-40E8-8E05-E6B69ECFE9AA}">
      <dgm:prSet/>
      <dgm:spPr/>
      <dgm:t>
        <a:bodyPr/>
        <a:lstStyle/>
        <a:p>
          <a:endParaRPr lang="en-IN"/>
        </a:p>
      </dgm:t>
    </dgm:pt>
    <dgm:pt modelId="{AAC873E7-F8AB-4B27-8C62-108EF95E8C35}" type="sibTrans" cxnId="{EB2E873F-31EF-40E8-8E05-E6B69ECFE9AA}">
      <dgm:prSet/>
      <dgm:spPr/>
      <dgm:t>
        <a:bodyPr/>
        <a:lstStyle/>
        <a:p>
          <a:endParaRPr lang="en-IN"/>
        </a:p>
      </dgm:t>
    </dgm:pt>
    <dgm:pt modelId="{B53085F1-BCF3-42DE-A908-473153341918}">
      <dgm:prSet custT="1"/>
      <dgm:spPr/>
      <dgm:t>
        <a:bodyPr/>
        <a:lstStyle/>
        <a:p>
          <a:r>
            <a:rPr lang="en-US" sz="1200" b="0" dirty="0">
              <a:latin typeface="Signika" panose="020B0604020202020204" charset="0"/>
            </a:rPr>
            <a:t>To evaluate and strengthen internal controls and assess financial risks.</a:t>
          </a:r>
          <a:endParaRPr lang="en-IN" sz="1200" b="0" dirty="0">
            <a:latin typeface="Signika" panose="020B0604020202020204" charset="0"/>
          </a:endParaRPr>
        </a:p>
      </dgm:t>
    </dgm:pt>
    <dgm:pt modelId="{D9E0F5F5-9368-4932-9897-FB02BE06B9D3}" type="parTrans" cxnId="{0E2B8D72-FF43-418C-A4F3-EA1CD843154E}">
      <dgm:prSet/>
      <dgm:spPr/>
      <dgm:t>
        <a:bodyPr/>
        <a:lstStyle/>
        <a:p>
          <a:endParaRPr lang="en-IN"/>
        </a:p>
      </dgm:t>
    </dgm:pt>
    <dgm:pt modelId="{1C701055-0FC7-457D-810B-E5A681898A5C}" type="sibTrans" cxnId="{0E2B8D72-FF43-418C-A4F3-EA1CD843154E}">
      <dgm:prSet/>
      <dgm:spPr/>
      <dgm:t>
        <a:bodyPr/>
        <a:lstStyle/>
        <a:p>
          <a:endParaRPr lang="en-IN"/>
        </a:p>
      </dgm:t>
    </dgm:pt>
    <dgm:pt modelId="{8743819D-2F7E-45E0-86A3-C65FC1F9DD51}">
      <dgm:prSet custT="1"/>
      <dgm:spPr/>
      <dgm:t>
        <a:bodyPr/>
        <a:lstStyle/>
        <a:p>
          <a:r>
            <a:rPr lang="en-IN" sz="1400" b="0">
              <a:latin typeface="Signika" panose="020B0604020202020204" charset="0"/>
            </a:rPr>
            <a:t>Financial Reporting Meetings</a:t>
          </a:r>
          <a:endParaRPr lang="en-IN" sz="1400" b="0" dirty="0">
            <a:latin typeface="Signika" panose="020B0604020202020204" charset="0"/>
          </a:endParaRPr>
        </a:p>
      </dgm:t>
    </dgm:pt>
    <dgm:pt modelId="{3DC2CAD9-EC52-40BB-8948-C2FE03758156}" type="parTrans" cxnId="{E32326E3-889B-4591-982D-D29FDEE40C89}">
      <dgm:prSet/>
      <dgm:spPr/>
      <dgm:t>
        <a:bodyPr/>
        <a:lstStyle/>
        <a:p>
          <a:endParaRPr lang="en-IN"/>
        </a:p>
      </dgm:t>
    </dgm:pt>
    <dgm:pt modelId="{FB8ACED1-7C1C-41F1-B792-E41E5A7A1DE5}" type="sibTrans" cxnId="{E32326E3-889B-4591-982D-D29FDEE40C89}">
      <dgm:prSet/>
      <dgm:spPr/>
      <dgm:t>
        <a:bodyPr/>
        <a:lstStyle/>
        <a:p>
          <a:endParaRPr lang="en-IN"/>
        </a:p>
      </dgm:t>
    </dgm:pt>
    <dgm:pt modelId="{975076E2-72EE-457A-A45E-A02E14123E0E}">
      <dgm:prSet custT="1"/>
      <dgm:spPr/>
      <dgm:t>
        <a:bodyPr/>
        <a:lstStyle/>
        <a:p>
          <a:r>
            <a:rPr lang="en-US" sz="1200" b="0" dirty="0">
              <a:latin typeface="Signika" panose="020B0604020202020204" charset="0"/>
            </a:rPr>
            <a:t>To prepare and present financial reports in compliance with accounting standards. </a:t>
          </a:r>
          <a:endParaRPr lang="en-IN" sz="1200" b="0" dirty="0">
            <a:latin typeface="Signika" panose="020B0604020202020204" charset="0"/>
          </a:endParaRPr>
        </a:p>
      </dgm:t>
    </dgm:pt>
    <dgm:pt modelId="{5063B6B9-7C6F-4714-A903-04A544FDC1EC}" type="parTrans" cxnId="{6041E2DC-EF37-4617-A9E7-78BA5DF8A799}">
      <dgm:prSet/>
      <dgm:spPr/>
      <dgm:t>
        <a:bodyPr/>
        <a:lstStyle/>
        <a:p>
          <a:endParaRPr lang="en-IN"/>
        </a:p>
      </dgm:t>
    </dgm:pt>
    <dgm:pt modelId="{154DB139-D7F2-42CE-9B1E-581A22ECB01D}" type="sibTrans" cxnId="{6041E2DC-EF37-4617-A9E7-78BA5DF8A799}">
      <dgm:prSet/>
      <dgm:spPr/>
      <dgm:t>
        <a:bodyPr/>
        <a:lstStyle/>
        <a:p>
          <a:endParaRPr lang="en-IN"/>
        </a:p>
      </dgm:t>
    </dgm:pt>
    <dgm:pt modelId="{676ED525-AF80-4DF2-81C4-36FB457BEB38}">
      <dgm:prSet custT="1"/>
      <dgm:spPr/>
      <dgm:t>
        <a:bodyPr/>
        <a:lstStyle/>
        <a:p>
          <a:r>
            <a:rPr lang="en-IN" sz="1400" b="0">
              <a:latin typeface="Signika" panose="020B0604020202020204" charset="0"/>
            </a:rPr>
            <a:t>Training and Workshops</a:t>
          </a:r>
          <a:endParaRPr lang="en-IN" sz="1400" b="0" dirty="0">
            <a:latin typeface="Signika" panose="020B0604020202020204" charset="0"/>
          </a:endParaRPr>
        </a:p>
      </dgm:t>
    </dgm:pt>
    <dgm:pt modelId="{7D53D336-9824-4427-AA74-7293A885E90A}" type="parTrans" cxnId="{BEA3BEC3-AF42-4B0E-82BD-E39AD3F90DB2}">
      <dgm:prSet/>
      <dgm:spPr/>
      <dgm:t>
        <a:bodyPr/>
        <a:lstStyle/>
        <a:p>
          <a:endParaRPr lang="en-IN"/>
        </a:p>
      </dgm:t>
    </dgm:pt>
    <dgm:pt modelId="{0C3FB991-76C8-40F1-88A6-41A58C542722}" type="sibTrans" cxnId="{BEA3BEC3-AF42-4B0E-82BD-E39AD3F90DB2}">
      <dgm:prSet/>
      <dgm:spPr/>
      <dgm:t>
        <a:bodyPr/>
        <a:lstStyle/>
        <a:p>
          <a:endParaRPr lang="en-IN"/>
        </a:p>
      </dgm:t>
    </dgm:pt>
    <dgm:pt modelId="{52A14E07-9006-4C84-92EB-C5BC7C11C229}">
      <dgm:prSet custT="1"/>
      <dgm:spPr/>
      <dgm:t>
        <a:bodyPr/>
        <a:lstStyle/>
        <a:p>
          <a:r>
            <a:rPr lang="en-US" sz="1200" b="0" dirty="0">
              <a:latin typeface="Signika" panose="020B0604020202020204" charset="0"/>
            </a:rPr>
            <a:t>To educate clients, colleagues, or staff on accounting principles, financial regulations, or specialized accounting software. </a:t>
          </a:r>
          <a:endParaRPr lang="en-IN" sz="1200" b="0" dirty="0">
            <a:latin typeface="Signika" panose="020B0604020202020204" charset="0"/>
          </a:endParaRPr>
        </a:p>
      </dgm:t>
    </dgm:pt>
    <dgm:pt modelId="{5B22724F-84D4-44B9-B7C8-D5F2548B22FF}" type="parTrans" cxnId="{A9EB1942-E32A-427A-8786-C3F992E29865}">
      <dgm:prSet/>
      <dgm:spPr/>
      <dgm:t>
        <a:bodyPr/>
        <a:lstStyle/>
        <a:p>
          <a:endParaRPr lang="en-IN"/>
        </a:p>
      </dgm:t>
    </dgm:pt>
    <dgm:pt modelId="{A94B65DB-7B0D-468E-B634-6BBF34B70AD3}" type="sibTrans" cxnId="{A9EB1942-E32A-427A-8786-C3F992E29865}">
      <dgm:prSet/>
      <dgm:spPr/>
      <dgm:t>
        <a:bodyPr/>
        <a:lstStyle/>
        <a:p>
          <a:endParaRPr lang="en-IN"/>
        </a:p>
      </dgm:t>
    </dgm:pt>
    <dgm:pt modelId="{36F68F63-EEC3-4F17-90E0-2B13A340D676}">
      <dgm:prSet custT="1"/>
      <dgm:spPr/>
      <dgm:t>
        <a:bodyPr/>
        <a:lstStyle/>
        <a:p>
          <a:r>
            <a:rPr lang="en-US" sz="1200" b="0" dirty="0">
              <a:latin typeface="Signika" panose="020B0604020202020204" charset="0"/>
            </a:rPr>
            <a:t>Chartered accountants may lead discussions on risk mitigation and control improvement</a:t>
          </a:r>
          <a:endParaRPr lang="en-IN" sz="1200" b="0" dirty="0">
            <a:latin typeface="Signika" panose="020B0604020202020204" charset="0"/>
          </a:endParaRPr>
        </a:p>
      </dgm:t>
    </dgm:pt>
    <dgm:pt modelId="{69385F78-A093-4927-8F55-35AFEFD3408C}" type="parTrans" cxnId="{A27C07C3-4746-4CDA-8B15-5502A7F57886}">
      <dgm:prSet/>
      <dgm:spPr/>
      <dgm:t>
        <a:bodyPr/>
        <a:lstStyle/>
        <a:p>
          <a:endParaRPr lang="en-IN"/>
        </a:p>
      </dgm:t>
    </dgm:pt>
    <dgm:pt modelId="{3A6CF65A-7C80-46F9-AE44-6EF4C1D498E6}" type="sibTrans" cxnId="{A27C07C3-4746-4CDA-8B15-5502A7F57886}">
      <dgm:prSet/>
      <dgm:spPr/>
      <dgm:t>
        <a:bodyPr/>
        <a:lstStyle/>
        <a:p>
          <a:endParaRPr lang="en-IN"/>
        </a:p>
      </dgm:t>
    </dgm:pt>
    <dgm:pt modelId="{5E00FAC4-C0C5-41D0-8E0A-F0E5169AE622}">
      <dgm:prSet custT="1"/>
      <dgm:spPr/>
      <dgm:t>
        <a:bodyPr/>
        <a:lstStyle/>
        <a:p>
          <a:r>
            <a:rPr lang="en-US" sz="1200" b="0" dirty="0">
              <a:latin typeface="Signika" panose="020B0604020202020204" charset="0"/>
            </a:rPr>
            <a:t>Chartered accountants play a key role in creating accurate and transparent </a:t>
          </a:r>
          <a:r>
            <a:rPr lang="en-IN" sz="1200" b="0" dirty="0">
              <a:latin typeface="Signika" panose="020B0604020202020204" charset="0"/>
            </a:rPr>
            <a:t>financial statements.</a:t>
          </a:r>
        </a:p>
      </dgm:t>
    </dgm:pt>
    <dgm:pt modelId="{D8CCC3B0-211C-420F-924D-9D10AE3F0783}" type="parTrans" cxnId="{48210821-6A02-4745-8E5D-63DA12B61E58}">
      <dgm:prSet/>
      <dgm:spPr/>
      <dgm:t>
        <a:bodyPr/>
        <a:lstStyle/>
        <a:p>
          <a:endParaRPr lang="en-IN"/>
        </a:p>
      </dgm:t>
    </dgm:pt>
    <dgm:pt modelId="{6746E715-C760-4F54-9091-6DBF05FBA676}" type="sibTrans" cxnId="{48210821-6A02-4745-8E5D-63DA12B61E58}">
      <dgm:prSet/>
      <dgm:spPr/>
      <dgm:t>
        <a:bodyPr/>
        <a:lstStyle/>
        <a:p>
          <a:endParaRPr lang="en-IN"/>
        </a:p>
      </dgm:t>
    </dgm:pt>
    <dgm:pt modelId="{53A9D695-0F42-4F8D-A9C9-89410181415A}">
      <dgm:prSet custT="1"/>
      <dgm:spPr/>
      <dgm:t>
        <a:bodyPr/>
        <a:lstStyle/>
        <a:p>
          <a:r>
            <a:rPr lang="en-US" sz="1200" b="0" dirty="0">
              <a:latin typeface="Signika" panose="020B0604020202020204" charset="0"/>
            </a:rPr>
            <a:t>Chartered accountants may lead training sessions to enhance financial literacy.</a:t>
          </a:r>
          <a:endParaRPr lang="en-IN" sz="1200" b="0" dirty="0">
            <a:latin typeface="Signika" panose="020B0604020202020204" charset="0"/>
          </a:endParaRPr>
        </a:p>
      </dgm:t>
    </dgm:pt>
    <dgm:pt modelId="{7B8B808E-F660-4A9A-8778-81283166A5AA}" type="parTrans" cxnId="{AA12D869-BCF2-4FF0-B188-3853CC156F65}">
      <dgm:prSet/>
      <dgm:spPr/>
      <dgm:t>
        <a:bodyPr/>
        <a:lstStyle/>
        <a:p>
          <a:endParaRPr lang="en-IN"/>
        </a:p>
      </dgm:t>
    </dgm:pt>
    <dgm:pt modelId="{07E8C0E4-64C6-4B78-8A34-43E6FE3BE041}" type="sibTrans" cxnId="{AA12D869-BCF2-4FF0-B188-3853CC156F65}">
      <dgm:prSet/>
      <dgm:spPr/>
      <dgm:t>
        <a:bodyPr/>
        <a:lstStyle/>
        <a:p>
          <a:endParaRPr lang="en-IN"/>
        </a:p>
      </dgm:t>
    </dgm:pt>
    <dgm:pt modelId="{734828BD-B0C1-40A2-B4D9-FB6CB3CCEFBF}" type="pres">
      <dgm:prSet presAssocID="{51EEDDDD-4EE4-40CB-963D-BF690208CAC0}" presName="Name0" presStyleCnt="0">
        <dgm:presLayoutVars>
          <dgm:dir/>
          <dgm:animLvl val="lvl"/>
          <dgm:resizeHandles val="exact"/>
        </dgm:presLayoutVars>
      </dgm:prSet>
      <dgm:spPr/>
    </dgm:pt>
    <dgm:pt modelId="{3097E83F-B004-4200-8923-DCDAF5CF41B8}" type="pres">
      <dgm:prSet presAssocID="{292F864D-D1E1-4228-B33F-E3944CDB0BC4}" presName="linNode" presStyleCnt="0"/>
      <dgm:spPr/>
    </dgm:pt>
    <dgm:pt modelId="{6279309B-230E-466E-9E30-03876D8DD2C4}" type="pres">
      <dgm:prSet presAssocID="{292F864D-D1E1-4228-B33F-E3944CDB0BC4}" presName="parentText" presStyleLbl="node1" presStyleIdx="0" presStyleCnt="3" custScaleX="65322">
        <dgm:presLayoutVars>
          <dgm:chMax val="1"/>
          <dgm:bulletEnabled val="1"/>
        </dgm:presLayoutVars>
      </dgm:prSet>
      <dgm:spPr/>
    </dgm:pt>
    <dgm:pt modelId="{5ECA81C8-28C0-4ABC-BE25-9E210DA793E0}" type="pres">
      <dgm:prSet presAssocID="{292F864D-D1E1-4228-B33F-E3944CDB0BC4}" presName="descendantText" presStyleLbl="alignAccFollowNode1" presStyleIdx="0" presStyleCnt="3" custScaleX="146468">
        <dgm:presLayoutVars>
          <dgm:bulletEnabled val="1"/>
        </dgm:presLayoutVars>
      </dgm:prSet>
      <dgm:spPr/>
    </dgm:pt>
    <dgm:pt modelId="{11AE8825-A7C9-461A-AEEB-5E9C4C65F3B7}" type="pres">
      <dgm:prSet presAssocID="{AAC873E7-F8AB-4B27-8C62-108EF95E8C35}" presName="sp" presStyleCnt="0"/>
      <dgm:spPr/>
    </dgm:pt>
    <dgm:pt modelId="{9370B969-8129-49A3-B463-AD767765CF69}" type="pres">
      <dgm:prSet presAssocID="{8743819D-2F7E-45E0-86A3-C65FC1F9DD51}" presName="linNode" presStyleCnt="0"/>
      <dgm:spPr/>
    </dgm:pt>
    <dgm:pt modelId="{745F1C85-91B8-43E2-ADB4-0A9744CC4F3A}" type="pres">
      <dgm:prSet presAssocID="{8743819D-2F7E-45E0-86A3-C65FC1F9DD51}" presName="parentText" presStyleLbl="node1" presStyleIdx="1" presStyleCnt="3" custScaleX="65322">
        <dgm:presLayoutVars>
          <dgm:chMax val="1"/>
          <dgm:bulletEnabled val="1"/>
        </dgm:presLayoutVars>
      </dgm:prSet>
      <dgm:spPr/>
    </dgm:pt>
    <dgm:pt modelId="{835B1A6A-7412-47E6-A61C-EB26632A8C95}" type="pres">
      <dgm:prSet presAssocID="{8743819D-2F7E-45E0-86A3-C65FC1F9DD51}" presName="descendantText" presStyleLbl="alignAccFollowNode1" presStyleIdx="1" presStyleCnt="3" custScaleX="146468">
        <dgm:presLayoutVars>
          <dgm:bulletEnabled val="1"/>
        </dgm:presLayoutVars>
      </dgm:prSet>
      <dgm:spPr/>
    </dgm:pt>
    <dgm:pt modelId="{E046A062-F657-494E-81FD-CAD32715F97D}" type="pres">
      <dgm:prSet presAssocID="{FB8ACED1-7C1C-41F1-B792-E41E5A7A1DE5}" presName="sp" presStyleCnt="0"/>
      <dgm:spPr/>
    </dgm:pt>
    <dgm:pt modelId="{AE3225D1-5852-497C-9BC7-A32FBEBB06CF}" type="pres">
      <dgm:prSet presAssocID="{676ED525-AF80-4DF2-81C4-36FB457BEB38}" presName="linNode" presStyleCnt="0"/>
      <dgm:spPr/>
    </dgm:pt>
    <dgm:pt modelId="{31AEE030-7040-42BB-A194-B09CB582AC74}" type="pres">
      <dgm:prSet presAssocID="{676ED525-AF80-4DF2-81C4-36FB457BEB38}" presName="parentText" presStyleLbl="node1" presStyleIdx="2" presStyleCnt="3" custScaleX="65322">
        <dgm:presLayoutVars>
          <dgm:chMax val="1"/>
          <dgm:bulletEnabled val="1"/>
        </dgm:presLayoutVars>
      </dgm:prSet>
      <dgm:spPr/>
    </dgm:pt>
    <dgm:pt modelId="{5F7AB793-AB68-437B-88E7-1A6C3F70C5B5}" type="pres">
      <dgm:prSet presAssocID="{676ED525-AF80-4DF2-81C4-36FB457BEB38}" presName="descendantText" presStyleLbl="alignAccFollowNode1" presStyleIdx="2" presStyleCnt="3" custScaleX="146468">
        <dgm:presLayoutVars>
          <dgm:bulletEnabled val="1"/>
        </dgm:presLayoutVars>
      </dgm:prSet>
      <dgm:spPr/>
    </dgm:pt>
  </dgm:ptLst>
  <dgm:cxnLst>
    <dgm:cxn modelId="{C4CC2918-9A61-4F0A-A52D-32DC143FB976}" type="presOf" srcId="{975076E2-72EE-457A-A45E-A02E14123E0E}" destId="{835B1A6A-7412-47E6-A61C-EB26632A8C95}" srcOrd="0" destOrd="0" presId="urn:microsoft.com/office/officeart/2005/8/layout/vList5"/>
    <dgm:cxn modelId="{48210821-6A02-4745-8E5D-63DA12B61E58}" srcId="{8743819D-2F7E-45E0-86A3-C65FC1F9DD51}" destId="{5E00FAC4-C0C5-41D0-8E0A-F0E5169AE622}" srcOrd="1" destOrd="0" parTransId="{D8CCC3B0-211C-420F-924D-9D10AE3F0783}" sibTransId="{6746E715-C760-4F54-9091-6DBF05FBA676}"/>
    <dgm:cxn modelId="{EB2E873F-31EF-40E8-8E05-E6B69ECFE9AA}" srcId="{51EEDDDD-4EE4-40CB-963D-BF690208CAC0}" destId="{292F864D-D1E1-4228-B33F-E3944CDB0BC4}" srcOrd="0" destOrd="0" parTransId="{F3B34B93-E68E-432E-A44D-8D6F39E36AE5}" sibTransId="{AAC873E7-F8AB-4B27-8C62-108EF95E8C35}"/>
    <dgm:cxn modelId="{A9EB1942-E32A-427A-8786-C3F992E29865}" srcId="{676ED525-AF80-4DF2-81C4-36FB457BEB38}" destId="{52A14E07-9006-4C84-92EB-C5BC7C11C229}" srcOrd="0" destOrd="0" parTransId="{5B22724F-84D4-44B9-B7C8-D5F2548B22FF}" sibTransId="{A94B65DB-7B0D-468E-B634-6BBF34B70AD3}"/>
    <dgm:cxn modelId="{21B06263-88AA-4278-9494-4B60A6F5E8EC}" type="presOf" srcId="{292F864D-D1E1-4228-B33F-E3944CDB0BC4}" destId="{6279309B-230E-466E-9E30-03876D8DD2C4}" srcOrd="0" destOrd="0" presId="urn:microsoft.com/office/officeart/2005/8/layout/vList5"/>
    <dgm:cxn modelId="{A1BD4445-72DB-4D15-9BB7-8A8B10249D57}" type="presOf" srcId="{5E00FAC4-C0C5-41D0-8E0A-F0E5169AE622}" destId="{835B1A6A-7412-47E6-A61C-EB26632A8C95}" srcOrd="0" destOrd="1" presId="urn:microsoft.com/office/officeart/2005/8/layout/vList5"/>
    <dgm:cxn modelId="{AA12D869-BCF2-4FF0-B188-3853CC156F65}" srcId="{676ED525-AF80-4DF2-81C4-36FB457BEB38}" destId="{53A9D695-0F42-4F8D-A9C9-89410181415A}" srcOrd="1" destOrd="0" parTransId="{7B8B808E-F660-4A9A-8778-81283166A5AA}" sibTransId="{07E8C0E4-64C6-4B78-8A34-43E6FE3BE041}"/>
    <dgm:cxn modelId="{0E2B8D72-FF43-418C-A4F3-EA1CD843154E}" srcId="{292F864D-D1E1-4228-B33F-E3944CDB0BC4}" destId="{B53085F1-BCF3-42DE-A908-473153341918}" srcOrd="0" destOrd="0" parTransId="{D9E0F5F5-9368-4932-9897-FB02BE06B9D3}" sibTransId="{1C701055-0FC7-457D-810B-E5A681898A5C}"/>
    <dgm:cxn modelId="{F6A76A93-9289-4D8C-BE08-03456C6A3E03}" type="presOf" srcId="{51EEDDDD-4EE4-40CB-963D-BF690208CAC0}" destId="{734828BD-B0C1-40A2-B4D9-FB6CB3CCEFBF}" srcOrd="0" destOrd="0" presId="urn:microsoft.com/office/officeart/2005/8/layout/vList5"/>
    <dgm:cxn modelId="{3D613FA1-6597-4B15-B61D-7C775F84FDA2}" type="presOf" srcId="{B53085F1-BCF3-42DE-A908-473153341918}" destId="{5ECA81C8-28C0-4ABC-BE25-9E210DA793E0}" srcOrd="0" destOrd="0" presId="urn:microsoft.com/office/officeart/2005/8/layout/vList5"/>
    <dgm:cxn modelId="{223165BB-9DA9-48BC-9463-9A859B523382}" type="presOf" srcId="{8743819D-2F7E-45E0-86A3-C65FC1F9DD51}" destId="{745F1C85-91B8-43E2-ADB4-0A9744CC4F3A}" srcOrd="0" destOrd="0" presId="urn:microsoft.com/office/officeart/2005/8/layout/vList5"/>
    <dgm:cxn modelId="{A27C07C3-4746-4CDA-8B15-5502A7F57886}" srcId="{292F864D-D1E1-4228-B33F-E3944CDB0BC4}" destId="{36F68F63-EEC3-4F17-90E0-2B13A340D676}" srcOrd="1" destOrd="0" parTransId="{69385F78-A093-4927-8F55-35AFEFD3408C}" sibTransId="{3A6CF65A-7C80-46F9-AE44-6EF4C1D498E6}"/>
    <dgm:cxn modelId="{BEA3BEC3-AF42-4B0E-82BD-E39AD3F90DB2}" srcId="{51EEDDDD-4EE4-40CB-963D-BF690208CAC0}" destId="{676ED525-AF80-4DF2-81C4-36FB457BEB38}" srcOrd="2" destOrd="0" parTransId="{7D53D336-9824-4427-AA74-7293A885E90A}" sibTransId="{0C3FB991-76C8-40F1-88A6-41A58C542722}"/>
    <dgm:cxn modelId="{770B48CC-C3D2-4A07-80C6-3554A9CC3196}" type="presOf" srcId="{676ED525-AF80-4DF2-81C4-36FB457BEB38}" destId="{31AEE030-7040-42BB-A194-B09CB582AC74}" srcOrd="0" destOrd="0" presId="urn:microsoft.com/office/officeart/2005/8/layout/vList5"/>
    <dgm:cxn modelId="{6041E2DC-EF37-4617-A9E7-78BA5DF8A799}" srcId="{8743819D-2F7E-45E0-86A3-C65FC1F9DD51}" destId="{975076E2-72EE-457A-A45E-A02E14123E0E}" srcOrd="0" destOrd="0" parTransId="{5063B6B9-7C6F-4714-A903-04A544FDC1EC}" sibTransId="{154DB139-D7F2-42CE-9B1E-581A22ECB01D}"/>
    <dgm:cxn modelId="{934B5DDD-F9C0-44A9-8487-8B9C7E9082A1}" type="presOf" srcId="{52A14E07-9006-4C84-92EB-C5BC7C11C229}" destId="{5F7AB793-AB68-437B-88E7-1A6C3F70C5B5}" srcOrd="0" destOrd="0" presId="urn:microsoft.com/office/officeart/2005/8/layout/vList5"/>
    <dgm:cxn modelId="{E32326E3-889B-4591-982D-D29FDEE40C89}" srcId="{51EEDDDD-4EE4-40CB-963D-BF690208CAC0}" destId="{8743819D-2F7E-45E0-86A3-C65FC1F9DD51}" srcOrd="1" destOrd="0" parTransId="{3DC2CAD9-EC52-40BB-8948-C2FE03758156}" sibTransId="{FB8ACED1-7C1C-41F1-B792-E41E5A7A1DE5}"/>
    <dgm:cxn modelId="{E2606DEA-6182-45B6-AC87-5ECD0D2DE86B}" type="presOf" srcId="{53A9D695-0F42-4F8D-A9C9-89410181415A}" destId="{5F7AB793-AB68-437B-88E7-1A6C3F70C5B5}" srcOrd="0" destOrd="1" presId="urn:microsoft.com/office/officeart/2005/8/layout/vList5"/>
    <dgm:cxn modelId="{2F56EAFF-1202-4CBD-AABD-15BF71C6EF29}" type="presOf" srcId="{36F68F63-EEC3-4F17-90E0-2B13A340D676}" destId="{5ECA81C8-28C0-4ABC-BE25-9E210DA793E0}" srcOrd="0" destOrd="1" presId="urn:microsoft.com/office/officeart/2005/8/layout/vList5"/>
    <dgm:cxn modelId="{3D762702-85AE-4168-B78A-F6D8DEBFD758}" type="presParOf" srcId="{734828BD-B0C1-40A2-B4D9-FB6CB3CCEFBF}" destId="{3097E83F-B004-4200-8923-DCDAF5CF41B8}" srcOrd="0" destOrd="0" presId="urn:microsoft.com/office/officeart/2005/8/layout/vList5"/>
    <dgm:cxn modelId="{C53883EC-8221-4B93-B630-D7FFC7FA6615}" type="presParOf" srcId="{3097E83F-B004-4200-8923-DCDAF5CF41B8}" destId="{6279309B-230E-466E-9E30-03876D8DD2C4}" srcOrd="0" destOrd="0" presId="urn:microsoft.com/office/officeart/2005/8/layout/vList5"/>
    <dgm:cxn modelId="{91E9CDD8-3A9E-4FAD-9A28-7166ABFC7010}" type="presParOf" srcId="{3097E83F-B004-4200-8923-DCDAF5CF41B8}" destId="{5ECA81C8-28C0-4ABC-BE25-9E210DA793E0}" srcOrd="1" destOrd="0" presId="urn:microsoft.com/office/officeart/2005/8/layout/vList5"/>
    <dgm:cxn modelId="{81800DF3-69DC-48D7-8E0C-12FC9D8CDCC0}" type="presParOf" srcId="{734828BD-B0C1-40A2-B4D9-FB6CB3CCEFBF}" destId="{11AE8825-A7C9-461A-AEEB-5E9C4C65F3B7}" srcOrd="1" destOrd="0" presId="urn:microsoft.com/office/officeart/2005/8/layout/vList5"/>
    <dgm:cxn modelId="{118BA85B-8EA4-4E27-827C-9A64B6793DCF}" type="presParOf" srcId="{734828BD-B0C1-40A2-B4D9-FB6CB3CCEFBF}" destId="{9370B969-8129-49A3-B463-AD767765CF69}" srcOrd="2" destOrd="0" presId="urn:microsoft.com/office/officeart/2005/8/layout/vList5"/>
    <dgm:cxn modelId="{47ABB359-1881-4E60-8E1F-43AACFCE73EF}" type="presParOf" srcId="{9370B969-8129-49A3-B463-AD767765CF69}" destId="{745F1C85-91B8-43E2-ADB4-0A9744CC4F3A}" srcOrd="0" destOrd="0" presId="urn:microsoft.com/office/officeart/2005/8/layout/vList5"/>
    <dgm:cxn modelId="{FCCFC56D-7148-4ADE-8FF3-9374AC36DEAA}" type="presParOf" srcId="{9370B969-8129-49A3-B463-AD767765CF69}" destId="{835B1A6A-7412-47E6-A61C-EB26632A8C95}" srcOrd="1" destOrd="0" presId="urn:microsoft.com/office/officeart/2005/8/layout/vList5"/>
    <dgm:cxn modelId="{29CDB6DC-13AB-4F01-97E6-5FA323BC1C26}" type="presParOf" srcId="{734828BD-B0C1-40A2-B4D9-FB6CB3CCEFBF}" destId="{E046A062-F657-494E-81FD-CAD32715F97D}" srcOrd="3" destOrd="0" presId="urn:microsoft.com/office/officeart/2005/8/layout/vList5"/>
    <dgm:cxn modelId="{960832B0-0A6A-4060-97AC-26AAEED3B3AE}" type="presParOf" srcId="{734828BD-B0C1-40A2-B4D9-FB6CB3CCEFBF}" destId="{AE3225D1-5852-497C-9BC7-A32FBEBB06CF}" srcOrd="4" destOrd="0" presId="urn:microsoft.com/office/officeart/2005/8/layout/vList5"/>
    <dgm:cxn modelId="{86380A57-3331-4450-AE17-F68016701ABD}" type="presParOf" srcId="{AE3225D1-5852-497C-9BC7-A32FBEBB06CF}" destId="{31AEE030-7040-42BB-A194-B09CB582AC74}" srcOrd="0" destOrd="0" presId="urn:microsoft.com/office/officeart/2005/8/layout/vList5"/>
    <dgm:cxn modelId="{A8F47C5B-F587-4126-AB1E-2FF2AED1CB5B}" type="presParOf" srcId="{AE3225D1-5852-497C-9BC7-A32FBEBB06CF}" destId="{5F7AB793-AB68-437B-88E7-1A6C3F70C5B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1EEDDDD-4EE4-40CB-963D-BF690208CAC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2592C2C3-20CB-4ADB-A828-6C116C57B0BB}">
      <dgm:prSet custT="1"/>
      <dgm:spPr/>
      <dgm:t>
        <a:bodyPr/>
        <a:lstStyle/>
        <a:p>
          <a:r>
            <a:rPr lang="en-US" sz="1400" b="0" dirty="0">
              <a:latin typeface="Signika" panose="020B0604020202020204" charset="0"/>
            </a:rPr>
            <a:t>Professional Development and Networking Meetings</a:t>
          </a:r>
          <a:endParaRPr lang="en-IN" sz="1400" b="0" dirty="0">
            <a:latin typeface="Signika" panose="020B0604020202020204" charset="0"/>
          </a:endParaRPr>
        </a:p>
      </dgm:t>
    </dgm:pt>
    <dgm:pt modelId="{DF713676-52F2-415C-AABD-60F7CFF05D21}" type="parTrans" cxnId="{385240D9-1466-4C7B-8278-A93225B7BFFC}">
      <dgm:prSet/>
      <dgm:spPr/>
      <dgm:t>
        <a:bodyPr/>
        <a:lstStyle/>
        <a:p>
          <a:endParaRPr lang="en-IN"/>
        </a:p>
      </dgm:t>
    </dgm:pt>
    <dgm:pt modelId="{5FD9ACC5-0C4F-4E02-B4F7-A7E42BE43A4B}" type="sibTrans" cxnId="{385240D9-1466-4C7B-8278-A93225B7BFFC}">
      <dgm:prSet/>
      <dgm:spPr/>
      <dgm:t>
        <a:bodyPr/>
        <a:lstStyle/>
        <a:p>
          <a:endParaRPr lang="en-IN"/>
        </a:p>
      </dgm:t>
    </dgm:pt>
    <dgm:pt modelId="{6DC26B51-19F7-4E84-9CFA-ABE326184898}">
      <dgm:prSet custT="1"/>
      <dgm:spPr/>
      <dgm:t>
        <a:bodyPr/>
        <a:lstStyle/>
        <a:p>
          <a:r>
            <a:rPr lang="en-US" sz="1200" b="0" dirty="0">
              <a:latin typeface="Signika" panose="020B0604020202020204" charset="0"/>
            </a:rPr>
            <a:t>To participate in meetings, conferences, and seminars relevant to  accounting profession. </a:t>
          </a:r>
          <a:endParaRPr lang="en-IN" sz="1200" b="0" dirty="0">
            <a:latin typeface="Signika" panose="020B0604020202020204" charset="0"/>
          </a:endParaRPr>
        </a:p>
      </dgm:t>
    </dgm:pt>
    <dgm:pt modelId="{F3F5F16C-1361-490A-8358-2C757FBC8AEC}" type="parTrans" cxnId="{4F5FD71A-6C41-4D6F-BAF7-B3F282401B62}">
      <dgm:prSet/>
      <dgm:spPr/>
      <dgm:t>
        <a:bodyPr/>
        <a:lstStyle/>
        <a:p>
          <a:endParaRPr lang="en-IN"/>
        </a:p>
      </dgm:t>
    </dgm:pt>
    <dgm:pt modelId="{ACB985DD-22DA-4434-BC1A-2D9193BD184A}" type="sibTrans" cxnId="{4F5FD71A-6C41-4D6F-BAF7-B3F282401B62}">
      <dgm:prSet/>
      <dgm:spPr/>
      <dgm:t>
        <a:bodyPr/>
        <a:lstStyle/>
        <a:p>
          <a:endParaRPr lang="en-IN"/>
        </a:p>
      </dgm:t>
    </dgm:pt>
    <dgm:pt modelId="{07F839C6-A5C2-4564-A819-0238C0D4736F}">
      <dgm:prSet custT="1"/>
      <dgm:spPr/>
      <dgm:t>
        <a:bodyPr/>
        <a:lstStyle/>
        <a:p>
          <a:r>
            <a:rPr lang="en-IN" sz="1400" b="0" dirty="0">
              <a:latin typeface="Signika" panose="020B0604020202020204" charset="0"/>
            </a:rPr>
            <a:t>Ethical Review Board Meetings</a:t>
          </a:r>
        </a:p>
      </dgm:t>
    </dgm:pt>
    <dgm:pt modelId="{1272B802-B305-44BC-B707-A57EA5193CF6}" type="parTrans" cxnId="{CF4C4633-B9B0-4695-986B-BB3FB9C9BE43}">
      <dgm:prSet/>
      <dgm:spPr/>
      <dgm:t>
        <a:bodyPr/>
        <a:lstStyle/>
        <a:p>
          <a:endParaRPr lang="en-IN"/>
        </a:p>
      </dgm:t>
    </dgm:pt>
    <dgm:pt modelId="{E08E5770-B879-4CE2-82CE-93544D279CCC}" type="sibTrans" cxnId="{CF4C4633-B9B0-4695-986B-BB3FB9C9BE43}">
      <dgm:prSet/>
      <dgm:spPr/>
      <dgm:t>
        <a:bodyPr/>
        <a:lstStyle/>
        <a:p>
          <a:endParaRPr lang="en-IN"/>
        </a:p>
      </dgm:t>
    </dgm:pt>
    <dgm:pt modelId="{E66E8145-09BA-4267-98AA-9179B0C40BA5}">
      <dgm:prSet custT="1"/>
      <dgm:spPr/>
      <dgm:t>
        <a:bodyPr/>
        <a:lstStyle/>
        <a:p>
          <a:r>
            <a:rPr lang="en-US" sz="1200" b="0" dirty="0">
              <a:latin typeface="Signika" panose="020B0604020202020204" charset="0"/>
            </a:rPr>
            <a:t>To address ethical dilemmas and review ethical complaints within the accounting profession. </a:t>
          </a:r>
          <a:endParaRPr lang="en-IN" sz="1200" b="0" dirty="0">
            <a:latin typeface="Signika" panose="020B0604020202020204" charset="0"/>
          </a:endParaRPr>
        </a:p>
      </dgm:t>
    </dgm:pt>
    <dgm:pt modelId="{A39B5AE7-FE34-46B0-A195-289536119673}" type="parTrans" cxnId="{0BF0DE39-C8D5-4C85-BFEC-8EFF05F520D8}">
      <dgm:prSet/>
      <dgm:spPr/>
      <dgm:t>
        <a:bodyPr/>
        <a:lstStyle/>
        <a:p>
          <a:endParaRPr lang="en-IN"/>
        </a:p>
      </dgm:t>
    </dgm:pt>
    <dgm:pt modelId="{72F96F4B-DF10-4D20-884E-3FEBE8F9A240}" type="sibTrans" cxnId="{0BF0DE39-C8D5-4C85-BFEC-8EFF05F520D8}">
      <dgm:prSet/>
      <dgm:spPr/>
      <dgm:t>
        <a:bodyPr/>
        <a:lstStyle/>
        <a:p>
          <a:endParaRPr lang="en-IN"/>
        </a:p>
      </dgm:t>
    </dgm:pt>
    <dgm:pt modelId="{9C302E20-EBDD-47B7-8734-46B8C06F7E5D}">
      <dgm:prSet custT="1"/>
      <dgm:spPr/>
      <dgm:t>
        <a:bodyPr/>
        <a:lstStyle/>
        <a:p>
          <a:r>
            <a:rPr lang="en-US" sz="1200" b="0" dirty="0">
              <a:latin typeface="Signika" panose="020B0604020202020204" charset="0"/>
            </a:rPr>
            <a:t>Chartered accountants attend these events to stay updated on industry trends, network with peers, and gain continuing education credits.</a:t>
          </a:r>
          <a:endParaRPr lang="en-IN" sz="1200" b="0" dirty="0">
            <a:latin typeface="Signika" panose="020B0604020202020204" charset="0"/>
          </a:endParaRPr>
        </a:p>
      </dgm:t>
    </dgm:pt>
    <dgm:pt modelId="{56F0E5DF-724C-4020-843E-EA9B794D4E63}" type="parTrans" cxnId="{EC74FE31-377C-4396-B559-E936B6C93491}">
      <dgm:prSet/>
      <dgm:spPr/>
      <dgm:t>
        <a:bodyPr/>
        <a:lstStyle/>
        <a:p>
          <a:endParaRPr lang="en-IN"/>
        </a:p>
      </dgm:t>
    </dgm:pt>
    <dgm:pt modelId="{4A187270-21DA-452B-95E5-075FCEEB5284}" type="sibTrans" cxnId="{EC74FE31-377C-4396-B559-E936B6C93491}">
      <dgm:prSet/>
      <dgm:spPr/>
      <dgm:t>
        <a:bodyPr/>
        <a:lstStyle/>
        <a:p>
          <a:endParaRPr lang="en-IN"/>
        </a:p>
      </dgm:t>
    </dgm:pt>
    <dgm:pt modelId="{2ED07F4C-956F-441D-B675-87606612BA69}">
      <dgm:prSet custT="1"/>
      <dgm:spPr/>
      <dgm:t>
        <a:bodyPr/>
        <a:lstStyle/>
        <a:p>
          <a:r>
            <a:rPr lang="en-US" sz="1200" b="0" dirty="0">
              <a:latin typeface="Signika" panose="020B0604020202020204" charset="0"/>
            </a:rPr>
            <a:t>Chartered accountants may serve on or participate in ethical </a:t>
          </a:r>
          <a:r>
            <a:rPr lang="en-IN" sz="1200" b="0" dirty="0">
              <a:latin typeface="Signika" panose="020B0604020202020204" charset="0"/>
            </a:rPr>
            <a:t>review boards.</a:t>
          </a:r>
        </a:p>
      </dgm:t>
    </dgm:pt>
    <dgm:pt modelId="{C7D343D2-89D3-4DA5-9B17-C4BF8B3337D3}" type="parTrans" cxnId="{24F04DF7-A36E-430E-89D8-A9507D46FBCF}">
      <dgm:prSet/>
      <dgm:spPr/>
      <dgm:t>
        <a:bodyPr/>
        <a:lstStyle/>
        <a:p>
          <a:endParaRPr lang="en-IN"/>
        </a:p>
      </dgm:t>
    </dgm:pt>
    <dgm:pt modelId="{5841578E-A2A8-4CBB-89C0-16BDB65E97C5}" type="sibTrans" cxnId="{24F04DF7-A36E-430E-89D8-A9507D46FBCF}">
      <dgm:prSet/>
      <dgm:spPr/>
      <dgm:t>
        <a:bodyPr/>
        <a:lstStyle/>
        <a:p>
          <a:endParaRPr lang="en-IN"/>
        </a:p>
      </dgm:t>
    </dgm:pt>
    <dgm:pt modelId="{734828BD-B0C1-40A2-B4D9-FB6CB3CCEFBF}" type="pres">
      <dgm:prSet presAssocID="{51EEDDDD-4EE4-40CB-963D-BF690208CAC0}" presName="Name0" presStyleCnt="0">
        <dgm:presLayoutVars>
          <dgm:dir/>
          <dgm:animLvl val="lvl"/>
          <dgm:resizeHandles val="exact"/>
        </dgm:presLayoutVars>
      </dgm:prSet>
      <dgm:spPr/>
    </dgm:pt>
    <dgm:pt modelId="{075C51E5-5599-455C-BB80-B2518C43CF4D}" type="pres">
      <dgm:prSet presAssocID="{2592C2C3-20CB-4ADB-A828-6C116C57B0BB}" presName="linNode" presStyleCnt="0"/>
      <dgm:spPr/>
    </dgm:pt>
    <dgm:pt modelId="{1F2F9BAF-EEFF-4849-AE68-6F4A4B50BE1A}" type="pres">
      <dgm:prSet presAssocID="{2592C2C3-20CB-4ADB-A828-6C116C57B0BB}" presName="parentText" presStyleLbl="node1" presStyleIdx="0" presStyleCnt="2" custScaleX="87073">
        <dgm:presLayoutVars>
          <dgm:chMax val="1"/>
          <dgm:bulletEnabled val="1"/>
        </dgm:presLayoutVars>
      </dgm:prSet>
      <dgm:spPr/>
    </dgm:pt>
    <dgm:pt modelId="{A07516C0-0A04-40A9-822A-6F87A79A456A}" type="pres">
      <dgm:prSet presAssocID="{2592C2C3-20CB-4ADB-A828-6C116C57B0BB}" presName="descendantText" presStyleLbl="alignAccFollowNode1" presStyleIdx="0" presStyleCnt="2" custScaleX="146468">
        <dgm:presLayoutVars>
          <dgm:bulletEnabled val="1"/>
        </dgm:presLayoutVars>
      </dgm:prSet>
      <dgm:spPr/>
    </dgm:pt>
    <dgm:pt modelId="{B15DE064-60C8-437C-9CE1-4D238E591FA2}" type="pres">
      <dgm:prSet presAssocID="{5FD9ACC5-0C4F-4E02-B4F7-A7E42BE43A4B}" presName="sp" presStyleCnt="0"/>
      <dgm:spPr/>
    </dgm:pt>
    <dgm:pt modelId="{57EF095D-3554-4896-8070-612B32A47C00}" type="pres">
      <dgm:prSet presAssocID="{07F839C6-A5C2-4564-A819-0238C0D4736F}" presName="linNode" presStyleCnt="0"/>
      <dgm:spPr/>
    </dgm:pt>
    <dgm:pt modelId="{BD4C3F20-40CD-42CC-8700-0EBECB0FA5AF}" type="pres">
      <dgm:prSet presAssocID="{07F839C6-A5C2-4564-A819-0238C0D4736F}" presName="parentText" presStyleLbl="node1" presStyleIdx="1" presStyleCnt="2" custScaleX="87073">
        <dgm:presLayoutVars>
          <dgm:chMax val="1"/>
          <dgm:bulletEnabled val="1"/>
        </dgm:presLayoutVars>
      </dgm:prSet>
      <dgm:spPr/>
    </dgm:pt>
    <dgm:pt modelId="{FEE426DB-B14D-4B58-B52F-2B384968A431}" type="pres">
      <dgm:prSet presAssocID="{07F839C6-A5C2-4564-A819-0238C0D4736F}" presName="descendantText" presStyleLbl="alignAccFollowNode1" presStyleIdx="1" presStyleCnt="2" custScaleX="146468">
        <dgm:presLayoutVars>
          <dgm:bulletEnabled val="1"/>
        </dgm:presLayoutVars>
      </dgm:prSet>
      <dgm:spPr/>
    </dgm:pt>
  </dgm:ptLst>
  <dgm:cxnLst>
    <dgm:cxn modelId="{5B886105-170E-4E84-B8B5-9BF5D635C306}" type="presOf" srcId="{07F839C6-A5C2-4564-A819-0238C0D4736F}" destId="{BD4C3F20-40CD-42CC-8700-0EBECB0FA5AF}" srcOrd="0" destOrd="0" presId="urn:microsoft.com/office/officeart/2005/8/layout/vList5"/>
    <dgm:cxn modelId="{4F5FD71A-6C41-4D6F-BAF7-B3F282401B62}" srcId="{2592C2C3-20CB-4ADB-A828-6C116C57B0BB}" destId="{6DC26B51-19F7-4E84-9CFA-ABE326184898}" srcOrd="0" destOrd="0" parTransId="{F3F5F16C-1361-490A-8358-2C757FBC8AEC}" sibTransId="{ACB985DD-22DA-4434-BC1A-2D9193BD184A}"/>
    <dgm:cxn modelId="{C040CB20-3648-46A2-97B8-3C15B1863103}" type="presOf" srcId="{9C302E20-EBDD-47B7-8734-46B8C06F7E5D}" destId="{A07516C0-0A04-40A9-822A-6F87A79A456A}" srcOrd="0" destOrd="1" presId="urn:microsoft.com/office/officeart/2005/8/layout/vList5"/>
    <dgm:cxn modelId="{EC74FE31-377C-4396-B559-E936B6C93491}" srcId="{2592C2C3-20CB-4ADB-A828-6C116C57B0BB}" destId="{9C302E20-EBDD-47B7-8734-46B8C06F7E5D}" srcOrd="1" destOrd="0" parTransId="{56F0E5DF-724C-4020-843E-EA9B794D4E63}" sibTransId="{4A187270-21DA-452B-95E5-075FCEEB5284}"/>
    <dgm:cxn modelId="{CF4C4633-B9B0-4695-986B-BB3FB9C9BE43}" srcId="{51EEDDDD-4EE4-40CB-963D-BF690208CAC0}" destId="{07F839C6-A5C2-4564-A819-0238C0D4736F}" srcOrd="1" destOrd="0" parTransId="{1272B802-B305-44BC-B707-A57EA5193CF6}" sibTransId="{E08E5770-B879-4CE2-82CE-93544D279CCC}"/>
    <dgm:cxn modelId="{0BF0DE39-C8D5-4C85-BFEC-8EFF05F520D8}" srcId="{07F839C6-A5C2-4564-A819-0238C0D4736F}" destId="{E66E8145-09BA-4267-98AA-9179B0C40BA5}" srcOrd="0" destOrd="0" parTransId="{A39B5AE7-FE34-46B0-A195-289536119673}" sibTransId="{72F96F4B-DF10-4D20-884E-3FEBE8F9A240}"/>
    <dgm:cxn modelId="{A919884E-1558-48CE-AFD7-B4AEB7D4A504}" type="presOf" srcId="{2592C2C3-20CB-4ADB-A828-6C116C57B0BB}" destId="{1F2F9BAF-EEFF-4849-AE68-6F4A4B50BE1A}" srcOrd="0" destOrd="0" presId="urn:microsoft.com/office/officeart/2005/8/layout/vList5"/>
    <dgm:cxn modelId="{F6A76A93-9289-4D8C-BE08-03456C6A3E03}" type="presOf" srcId="{51EEDDDD-4EE4-40CB-963D-BF690208CAC0}" destId="{734828BD-B0C1-40A2-B4D9-FB6CB3CCEFBF}" srcOrd="0" destOrd="0" presId="urn:microsoft.com/office/officeart/2005/8/layout/vList5"/>
    <dgm:cxn modelId="{E0CB8193-E00F-469E-AF0D-427EB57593FA}" type="presOf" srcId="{2ED07F4C-956F-441D-B675-87606612BA69}" destId="{FEE426DB-B14D-4B58-B52F-2B384968A431}" srcOrd="0" destOrd="1" presId="urn:microsoft.com/office/officeart/2005/8/layout/vList5"/>
    <dgm:cxn modelId="{385240D9-1466-4C7B-8278-A93225B7BFFC}" srcId="{51EEDDDD-4EE4-40CB-963D-BF690208CAC0}" destId="{2592C2C3-20CB-4ADB-A828-6C116C57B0BB}" srcOrd="0" destOrd="0" parTransId="{DF713676-52F2-415C-AABD-60F7CFF05D21}" sibTransId="{5FD9ACC5-0C4F-4E02-B4F7-A7E42BE43A4B}"/>
    <dgm:cxn modelId="{AA3A83DB-462C-46BA-9D40-E76093E68794}" type="presOf" srcId="{6DC26B51-19F7-4E84-9CFA-ABE326184898}" destId="{A07516C0-0A04-40A9-822A-6F87A79A456A}" srcOrd="0" destOrd="0" presId="urn:microsoft.com/office/officeart/2005/8/layout/vList5"/>
    <dgm:cxn modelId="{494F19E3-0D1E-4AC6-A19A-A01DCF703411}" type="presOf" srcId="{E66E8145-09BA-4267-98AA-9179B0C40BA5}" destId="{FEE426DB-B14D-4B58-B52F-2B384968A431}" srcOrd="0" destOrd="0" presId="urn:microsoft.com/office/officeart/2005/8/layout/vList5"/>
    <dgm:cxn modelId="{24F04DF7-A36E-430E-89D8-A9507D46FBCF}" srcId="{07F839C6-A5C2-4564-A819-0238C0D4736F}" destId="{2ED07F4C-956F-441D-B675-87606612BA69}" srcOrd="1" destOrd="0" parTransId="{C7D343D2-89D3-4DA5-9B17-C4BF8B3337D3}" sibTransId="{5841578E-A2A8-4CBB-89C0-16BDB65E97C5}"/>
    <dgm:cxn modelId="{908DCEE9-8D43-46A7-A25E-7DA730CBC80F}" type="presParOf" srcId="{734828BD-B0C1-40A2-B4D9-FB6CB3CCEFBF}" destId="{075C51E5-5599-455C-BB80-B2518C43CF4D}" srcOrd="0" destOrd="0" presId="urn:microsoft.com/office/officeart/2005/8/layout/vList5"/>
    <dgm:cxn modelId="{95CFC2DA-25CA-4048-847A-7DD18772129A}" type="presParOf" srcId="{075C51E5-5599-455C-BB80-B2518C43CF4D}" destId="{1F2F9BAF-EEFF-4849-AE68-6F4A4B50BE1A}" srcOrd="0" destOrd="0" presId="urn:microsoft.com/office/officeart/2005/8/layout/vList5"/>
    <dgm:cxn modelId="{8704096E-AA8C-4717-9F03-FB5C6F14A4A5}" type="presParOf" srcId="{075C51E5-5599-455C-BB80-B2518C43CF4D}" destId="{A07516C0-0A04-40A9-822A-6F87A79A456A}" srcOrd="1" destOrd="0" presId="urn:microsoft.com/office/officeart/2005/8/layout/vList5"/>
    <dgm:cxn modelId="{07E289F8-8F52-44ED-AD0A-9CB0499FCD2B}" type="presParOf" srcId="{734828BD-B0C1-40A2-B4D9-FB6CB3CCEFBF}" destId="{B15DE064-60C8-437C-9CE1-4D238E591FA2}" srcOrd="1" destOrd="0" presId="urn:microsoft.com/office/officeart/2005/8/layout/vList5"/>
    <dgm:cxn modelId="{A0763AB7-9A2E-4C17-AE8B-17FA4C9A6FE5}" type="presParOf" srcId="{734828BD-B0C1-40A2-B4D9-FB6CB3CCEFBF}" destId="{57EF095D-3554-4896-8070-612B32A47C00}" srcOrd="2" destOrd="0" presId="urn:microsoft.com/office/officeart/2005/8/layout/vList5"/>
    <dgm:cxn modelId="{FDDC17FD-5B5F-4C5B-BA01-8CBF27C4E817}" type="presParOf" srcId="{57EF095D-3554-4896-8070-612B32A47C00}" destId="{BD4C3F20-40CD-42CC-8700-0EBECB0FA5AF}" srcOrd="0" destOrd="0" presId="urn:microsoft.com/office/officeart/2005/8/layout/vList5"/>
    <dgm:cxn modelId="{54A67EE5-BFF8-47FF-8038-4935AD5D34DE}" type="presParOf" srcId="{57EF095D-3554-4896-8070-612B32A47C00}" destId="{FEE426DB-B14D-4B58-B52F-2B384968A43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1CCE25B-14A2-4F95-9C15-C960D433873C}"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IN"/>
        </a:p>
      </dgm:t>
    </dgm:pt>
    <dgm:pt modelId="{1DB6D2F2-03CC-4681-B90C-17109F9AFC9A}">
      <dgm:prSet phldrT="[Text]" custT="1"/>
      <dgm:spPr/>
      <dgm:t>
        <a:bodyPr/>
        <a:lstStyle/>
        <a:p>
          <a:r>
            <a:rPr lang="en-US" sz="1400" dirty="0">
              <a:latin typeface="Signika" panose="020B0604020202020204" charset="0"/>
            </a:rPr>
            <a:t>Lack of Clarity</a:t>
          </a:r>
          <a:endParaRPr lang="en-IN" sz="1400" dirty="0">
            <a:latin typeface="Signika" panose="020B0604020202020204" charset="0"/>
          </a:endParaRPr>
        </a:p>
      </dgm:t>
    </dgm:pt>
    <dgm:pt modelId="{37DD1B43-5809-43CB-849F-153EBAA13F32}" type="parTrans" cxnId="{B2152A3F-DBC6-4606-9B7E-9C3D5255CA97}">
      <dgm:prSet/>
      <dgm:spPr/>
      <dgm:t>
        <a:bodyPr/>
        <a:lstStyle/>
        <a:p>
          <a:endParaRPr lang="en-IN" sz="1400">
            <a:latin typeface="Signika" panose="020B0604020202020204" charset="0"/>
          </a:endParaRPr>
        </a:p>
      </dgm:t>
    </dgm:pt>
    <dgm:pt modelId="{48E4853A-8B74-4E52-8396-8F8ECACFBFB8}" type="sibTrans" cxnId="{B2152A3F-DBC6-4606-9B7E-9C3D5255CA97}">
      <dgm:prSet/>
      <dgm:spPr/>
      <dgm:t>
        <a:bodyPr/>
        <a:lstStyle/>
        <a:p>
          <a:endParaRPr lang="en-IN" sz="1400">
            <a:latin typeface="Signika" panose="020B0604020202020204" charset="0"/>
          </a:endParaRPr>
        </a:p>
      </dgm:t>
    </dgm:pt>
    <dgm:pt modelId="{E1503F8F-06BA-4CC3-AC14-98BDD65A6199}">
      <dgm:prSet phldrT="[Text]" custT="1"/>
      <dgm:spPr/>
      <dgm:t>
        <a:bodyPr/>
        <a:lstStyle/>
        <a:p>
          <a:r>
            <a:rPr lang="en-US" sz="1400" dirty="0">
              <a:latin typeface="Signika" panose="020B0604020202020204" charset="0"/>
            </a:rPr>
            <a:t>Ignore Participants inputs</a:t>
          </a:r>
          <a:endParaRPr lang="en-IN" sz="1400" dirty="0">
            <a:latin typeface="Signika" panose="020B0604020202020204" charset="0"/>
          </a:endParaRPr>
        </a:p>
      </dgm:t>
    </dgm:pt>
    <dgm:pt modelId="{D0DF7EC8-AC8B-4B8B-89D6-638F06F476BB}" type="parTrans" cxnId="{82DED984-8672-47FB-9E67-EC278F0BE8F9}">
      <dgm:prSet/>
      <dgm:spPr/>
      <dgm:t>
        <a:bodyPr/>
        <a:lstStyle/>
        <a:p>
          <a:endParaRPr lang="en-IN" sz="1400">
            <a:latin typeface="Signika" panose="020B0604020202020204" charset="0"/>
          </a:endParaRPr>
        </a:p>
      </dgm:t>
    </dgm:pt>
    <dgm:pt modelId="{8143458E-73AD-4CF2-BA01-51FEF611CE99}" type="sibTrans" cxnId="{82DED984-8672-47FB-9E67-EC278F0BE8F9}">
      <dgm:prSet/>
      <dgm:spPr/>
      <dgm:t>
        <a:bodyPr/>
        <a:lstStyle/>
        <a:p>
          <a:endParaRPr lang="en-IN" sz="1400">
            <a:latin typeface="Signika" panose="020B0604020202020204" charset="0"/>
          </a:endParaRPr>
        </a:p>
      </dgm:t>
    </dgm:pt>
    <dgm:pt modelId="{818EBACC-0022-4643-A5A9-965399B14AA6}">
      <dgm:prSet phldrT="[Text]" custT="1"/>
      <dgm:spPr/>
      <dgm:t>
        <a:bodyPr/>
        <a:lstStyle/>
        <a:p>
          <a:r>
            <a:rPr lang="en-US" sz="1400" dirty="0">
              <a:latin typeface="Signika" panose="020B0604020202020204" charset="0"/>
            </a:rPr>
            <a:t>Inflexibility</a:t>
          </a:r>
          <a:endParaRPr lang="en-IN" sz="1400" dirty="0">
            <a:latin typeface="Signika" panose="020B0604020202020204" charset="0"/>
          </a:endParaRPr>
        </a:p>
      </dgm:t>
    </dgm:pt>
    <dgm:pt modelId="{04517DB9-10DD-4122-9C1B-E0BC452C30DA}" type="parTrans" cxnId="{39FF317D-4AF0-4183-8D72-C6B470252E48}">
      <dgm:prSet/>
      <dgm:spPr/>
      <dgm:t>
        <a:bodyPr/>
        <a:lstStyle/>
        <a:p>
          <a:endParaRPr lang="en-IN" sz="1400">
            <a:latin typeface="Signika" panose="020B0604020202020204" charset="0"/>
          </a:endParaRPr>
        </a:p>
      </dgm:t>
    </dgm:pt>
    <dgm:pt modelId="{06440AED-FD2C-4A46-B545-85D21D658884}" type="sibTrans" cxnId="{39FF317D-4AF0-4183-8D72-C6B470252E48}">
      <dgm:prSet/>
      <dgm:spPr/>
      <dgm:t>
        <a:bodyPr/>
        <a:lstStyle/>
        <a:p>
          <a:endParaRPr lang="en-IN" sz="1400">
            <a:latin typeface="Signika" panose="020B0604020202020204" charset="0"/>
          </a:endParaRPr>
        </a:p>
      </dgm:t>
    </dgm:pt>
    <dgm:pt modelId="{B83390E2-44CC-452A-B3BC-168ADB2A3C97}">
      <dgm:prSet phldrT="[Text]" custT="1"/>
      <dgm:spPr/>
      <dgm:t>
        <a:bodyPr/>
        <a:lstStyle/>
        <a:p>
          <a:r>
            <a:rPr lang="en-US" sz="1400" dirty="0">
              <a:latin typeface="Signika" panose="020B0604020202020204" charset="0"/>
            </a:rPr>
            <a:t>Unrealistic timeframes</a:t>
          </a:r>
          <a:endParaRPr lang="en-IN" sz="1400" dirty="0">
            <a:latin typeface="Signika" panose="020B0604020202020204" charset="0"/>
          </a:endParaRPr>
        </a:p>
      </dgm:t>
    </dgm:pt>
    <dgm:pt modelId="{A94B6314-945A-4F17-AF77-9BE7CAC35C8A}" type="parTrans" cxnId="{D1C04C47-8129-4BA5-B897-B5CE458B512F}">
      <dgm:prSet/>
      <dgm:spPr/>
      <dgm:t>
        <a:bodyPr/>
        <a:lstStyle/>
        <a:p>
          <a:endParaRPr lang="en-IN" sz="1400">
            <a:latin typeface="Signika" panose="020B0604020202020204" charset="0"/>
          </a:endParaRPr>
        </a:p>
      </dgm:t>
    </dgm:pt>
    <dgm:pt modelId="{67985A8C-CA51-4419-A75C-932E143733BB}" type="sibTrans" cxnId="{D1C04C47-8129-4BA5-B897-B5CE458B512F}">
      <dgm:prSet/>
      <dgm:spPr/>
      <dgm:t>
        <a:bodyPr/>
        <a:lstStyle/>
        <a:p>
          <a:endParaRPr lang="en-IN" sz="1400">
            <a:latin typeface="Signika" panose="020B0604020202020204" charset="0"/>
          </a:endParaRPr>
        </a:p>
      </dgm:t>
    </dgm:pt>
    <dgm:pt modelId="{AED15678-54CF-4867-A6E7-6D3906E2671B}">
      <dgm:prSet phldrT="[Text]" custT="1"/>
      <dgm:spPr/>
      <dgm:t>
        <a:bodyPr/>
        <a:lstStyle/>
        <a:p>
          <a:r>
            <a:rPr lang="en-US" sz="1400" dirty="0">
              <a:latin typeface="Signika" panose="020B0604020202020204" charset="0"/>
            </a:rPr>
            <a:t>Failure to Prioritize</a:t>
          </a:r>
          <a:endParaRPr lang="en-IN" sz="1400" dirty="0">
            <a:latin typeface="Signika" panose="020B0604020202020204" charset="0"/>
          </a:endParaRPr>
        </a:p>
      </dgm:t>
    </dgm:pt>
    <dgm:pt modelId="{1CD906FC-EA15-4368-8033-B234A8D29FB7}" type="parTrans" cxnId="{CE6AC259-725D-423D-9171-5FE4ADC8112A}">
      <dgm:prSet/>
      <dgm:spPr/>
      <dgm:t>
        <a:bodyPr/>
        <a:lstStyle/>
        <a:p>
          <a:endParaRPr lang="en-IN" sz="1400">
            <a:latin typeface="Signika" panose="020B0604020202020204" charset="0"/>
          </a:endParaRPr>
        </a:p>
      </dgm:t>
    </dgm:pt>
    <dgm:pt modelId="{62E31CC2-313D-435C-94BD-F503B8AC82B5}" type="sibTrans" cxnId="{CE6AC259-725D-423D-9171-5FE4ADC8112A}">
      <dgm:prSet/>
      <dgm:spPr/>
      <dgm:t>
        <a:bodyPr/>
        <a:lstStyle/>
        <a:p>
          <a:endParaRPr lang="en-IN" sz="1400">
            <a:latin typeface="Signika" panose="020B0604020202020204" charset="0"/>
          </a:endParaRPr>
        </a:p>
      </dgm:t>
    </dgm:pt>
    <dgm:pt modelId="{E813CE54-93B6-419C-BEE4-5A2F7F54AAFF}">
      <dgm:prSet phldrT="[Text]" custT="1"/>
      <dgm:spPr/>
      <dgm:t>
        <a:bodyPr/>
        <a:lstStyle/>
        <a:p>
          <a:r>
            <a:rPr lang="en-US" sz="1400" dirty="0">
              <a:latin typeface="Signika" panose="020B0604020202020204" charset="0"/>
            </a:rPr>
            <a:t>Overloading Agenda</a:t>
          </a:r>
          <a:endParaRPr lang="en-IN" sz="1400" dirty="0">
            <a:latin typeface="Signika" panose="020B0604020202020204" charset="0"/>
          </a:endParaRPr>
        </a:p>
      </dgm:t>
    </dgm:pt>
    <dgm:pt modelId="{1DF106C3-BFD7-4BD8-8B66-EA7CE455809E}" type="parTrans" cxnId="{811336C5-001C-40C2-8F84-2CBBA2831267}">
      <dgm:prSet/>
      <dgm:spPr/>
      <dgm:t>
        <a:bodyPr/>
        <a:lstStyle/>
        <a:p>
          <a:endParaRPr lang="en-IN" sz="1400">
            <a:latin typeface="Signika" panose="020B0604020202020204" charset="0"/>
          </a:endParaRPr>
        </a:p>
      </dgm:t>
    </dgm:pt>
    <dgm:pt modelId="{C4548502-4430-4415-BB8F-261CD9CEEAE4}" type="sibTrans" cxnId="{811336C5-001C-40C2-8F84-2CBBA2831267}">
      <dgm:prSet/>
      <dgm:spPr/>
      <dgm:t>
        <a:bodyPr/>
        <a:lstStyle/>
        <a:p>
          <a:endParaRPr lang="en-IN" sz="1400">
            <a:latin typeface="Signika" panose="020B0604020202020204" charset="0"/>
          </a:endParaRPr>
        </a:p>
      </dgm:t>
    </dgm:pt>
    <dgm:pt modelId="{978F55F2-DCC2-46AE-9823-357A923EA205}">
      <dgm:prSet phldrT="[Text]" custT="1"/>
      <dgm:spPr/>
      <dgm:t>
        <a:bodyPr/>
        <a:lstStyle/>
        <a:p>
          <a:r>
            <a:rPr lang="en-US" sz="1400" dirty="0">
              <a:latin typeface="Signika" panose="020B0604020202020204" charset="0"/>
            </a:rPr>
            <a:t>Lack of Follow-up</a:t>
          </a:r>
          <a:endParaRPr lang="en-IN" sz="1400" dirty="0">
            <a:latin typeface="Signika" panose="020B0604020202020204" charset="0"/>
          </a:endParaRPr>
        </a:p>
      </dgm:t>
    </dgm:pt>
    <dgm:pt modelId="{BBBB4E90-5F54-49E9-B569-81266FFE32E4}" type="parTrans" cxnId="{2C0E3076-574D-471D-83D0-92A26501E67F}">
      <dgm:prSet/>
      <dgm:spPr/>
      <dgm:t>
        <a:bodyPr/>
        <a:lstStyle/>
        <a:p>
          <a:endParaRPr lang="en-IN" sz="1400">
            <a:latin typeface="Signika" panose="020B0604020202020204" charset="0"/>
          </a:endParaRPr>
        </a:p>
      </dgm:t>
    </dgm:pt>
    <dgm:pt modelId="{9AFEB4FA-7ED1-427C-8D0B-E97E4F0C7851}" type="sibTrans" cxnId="{2C0E3076-574D-471D-83D0-92A26501E67F}">
      <dgm:prSet/>
      <dgm:spPr/>
      <dgm:t>
        <a:bodyPr/>
        <a:lstStyle/>
        <a:p>
          <a:endParaRPr lang="en-IN" sz="1400">
            <a:latin typeface="Signika" panose="020B0604020202020204" charset="0"/>
          </a:endParaRPr>
        </a:p>
      </dgm:t>
    </dgm:pt>
    <dgm:pt modelId="{99E66D5E-074E-4842-9DB3-570FBB726892}" type="pres">
      <dgm:prSet presAssocID="{31CCE25B-14A2-4F95-9C15-C960D433873C}" presName="Name0" presStyleCnt="0">
        <dgm:presLayoutVars>
          <dgm:dir/>
          <dgm:resizeHandles val="exact"/>
        </dgm:presLayoutVars>
      </dgm:prSet>
      <dgm:spPr/>
    </dgm:pt>
    <dgm:pt modelId="{A454A793-9930-4A31-8949-C26B6D7E12D9}" type="pres">
      <dgm:prSet presAssocID="{31CCE25B-14A2-4F95-9C15-C960D433873C}" presName="cycle" presStyleCnt="0"/>
      <dgm:spPr/>
    </dgm:pt>
    <dgm:pt modelId="{99BB00B4-ACC8-42C7-8643-B608B35BF9F7}" type="pres">
      <dgm:prSet presAssocID="{1DB6D2F2-03CC-4681-B90C-17109F9AFC9A}" presName="nodeFirstNode" presStyleLbl="node1" presStyleIdx="0" presStyleCnt="7" custScaleX="144871" custScaleY="143086" custRadScaleRad="100561" custRadScaleInc="2081">
        <dgm:presLayoutVars>
          <dgm:bulletEnabled val="1"/>
        </dgm:presLayoutVars>
      </dgm:prSet>
      <dgm:spPr/>
    </dgm:pt>
    <dgm:pt modelId="{98563E2D-8146-477F-86BC-AB65B987B863}" type="pres">
      <dgm:prSet presAssocID="{48E4853A-8B74-4E52-8396-8F8ECACFBFB8}" presName="sibTransFirstNode" presStyleLbl="bgShp" presStyleIdx="0" presStyleCnt="1"/>
      <dgm:spPr/>
    </dgm:pt>
    <dgm:pt modelId="{55E2CB3B-7F4C-482E-8740-CC01A4CF71E4}" type="pres">
      <dgm:prSet presAssocID="{E813CE54-93B6-419C-BEE4-5A2F7F54AAFF}" presName="nodeFollowingNodes" presStyleLbl="node1" presStyleIdx="1" presStyleCnt="7" custScaleX="144871" custScaleY="143086" custRadScaleRad="112051" custRadScaleInc="23640">
        <dgm:presLayoutVars>
          <dgm:bulletEnabled val="1"/>
        </dgm:presLayoutVars>
      </dgm:prSet>
      <dgm:spPr/>
    </dgm:pt>
    <dgm:pt modelId="{0A322C69-D3FA-4DFE-8266-13A92EE0D5C9}" type="pres">
      <dgm:prSet presAssocID="{E1503F8F-06BA-4CC3-AC14-98BDD65A6199}" presName="nodeFollowingNodes" presStyleLbl="node1" presStyleIdx="2" presStyleCnt="7" custScaleX="144871" custScaleY="143086" custRadScaleRad="114795" custRadScaleInc="-4971">
        <dgm:presLayoutVars>
          <dgm:bulletEnabled val="1"/>
        </dgm:presLayoutVars>
      </dgm:prSet>
      <dgm:spPr/>
    </dgm:pt>
    <dgm:pt modelId="{F84A2DEB-66F4-4B67-B890-562BD46DC2F2}" type="pres">
      <dgm:prSet presAssocID="{818EBACC-0022-4643-A5A9-965399B14AA6}" presName="nodeFollowingNodes" presStyleLbl="node1" presStyleIdx="3" presStyleCnt="7" custScaleX="144871" custScaleY="143086" custRadScaleRad="116635" custRadScaleInc="-25552">
        <dgm:presLayoutVars>
          <dgm:bulletEnabled val="1"/>
        </dgm:presLayoutVars>
      </dgm:prSet>
      <dgm:spPr/>
    </dgm:pt>
    <dgm:pt modelId="{A6421097-29A9-4C22-B222-92ABF29912C9}" type="pres">
      <dgm:prSet presAssocID="{B83390E2-44CC-452A-B3BC-168ADB2A3C97}" presName="nodeFollowingNodes" presStyleLbl="node1" presStyleIdx="4" presStyleCnt="7" custScaleX="144871" custScaleY="143086" custRadScaleRad="116447" custRadScaleInc="25281">
        <dgm:presLayoutVars>
          <dgm:bulletEnabled val="1"/>
        </dgm:presLayoutVars>
      </dgm:prSet>
      <dgm:spPr/>
    </dgm:pt>
    <dgm:pt modelId="{87781B72-D06D-4537-84D3-9BD770E5872E}" type="pres">
      <dgm:prSet presAssocID="{AED15678-54CF-4867-A6E7-6D3906E2671B}" presName="nodeFollowingNodes" presStyleLbl="node1" presStyleIdx="5" presStyleCnt="7" custScaleX="144871" custScaleY="143086" custRadScaleRad="102554" custRadScaleInc="1419">
        <dgm:presLayoutVars>
          <dgm:bulletEnabled val="1"/>
        </dgm:presLayoutVars>
      </dgm:prSet>
      <dgm:spPr/>
    </dgm:pt>
    <dgm:pt modelId="{691A012E-7029-4331-B0F9-B237D90599BE}" type="pres">
      <dgm:prSet presAssocID="{978F55F2-DCC2-46AE-9823-357A923EA205}" presName="nodeFollowingNodes" presStyleLbl="node1" presStyleIdx="6" presStyleCnt="7" custScaleX="144871" custScaleY="143086" custRadScaleRad="107731" custRadScaleInc="-29368">
        <dgm:presLayoutVars>
          <dgm:bulletEnabled val="1"/>
        </dgm:presLayoutVars>
      </dgm:prSet>
      <dgm:spPr/>
    </dgm:pt>
  </dgm:ptLst>
  <dgm:cxnLst>
    <dgm:cxn modelId="{5BE67436-9F22-4978-BC4A-5A3C770D5F64}" type="presOf" srcId="{48E4853A-8B74-4E52-8396-8F8ECACFBFB8}" destId="{98563E2D-8146-477F-86BC-AB65B987B863}" srcOrd="0" destOrd="0" presId="urn:microsoft.com/office/officeart/2005/8/layout/cycle3"/>
    <dgm:cxn modelId="{B2152A3F-DBC6-4606-9B7E-9C3D5255CA97}" srcId="{31CCE25B-14A2-4F95-9C15-C960D433873C}" destId="{1DB6D2F2-03CC-4681-B90C-17109F9AFC9A}" srcOrd="0" destOrd="0" parTransId="{37DD1B43-5809-43CB-849F-153EBAA13F32}" sibTransId="{48E4853A-8B74-4E52-8396-8F8ECACFBFB8}"/>
    <dgm:cxn modelId="{5C3A2D43-6A83-49ED-9BD8-4A5D135E5626}" type="presOf" srcId="{31CCE25B-14A2-4F95-9C15-C960D433873C}" destId="{99E66D5E-074E-4842-9DB3-570FBB726892}" srcOrd="0" destOrd="0" presId="urn:microsoft.com/office/officeart/2005/8/layout/cycle3"/>
    <dgm:cxn modelId="{D1C04C47-8129-4BA5-B897-B5CE458B512F}" srcId="{31CCE25B-14A2-4F95-9C15-C960D433873C}" destId="{B83390E2-44CC-452A-B3BC-168ADB2A3C97}" srcOrd="4" destOrd="0" parTransId="{A94B6314-945A-4F17-AF77-9BE7CAC35C8A}" sibTransId="{67985A8C-CA51-4419-A75C-932E143733BB}"/>
    <dgm:cxn modelId="{090F9F54-CFF4-4354-8829-4C05B0D3AFF5}" type="presOf" srcId="{978F55F2-DCC2-46AE-9823-357A923EA205}" destId="{691A012E-7029-4331-B0F9-B237D90599BE}" srcOrd="0" destOrd="0" presId="urn:microsoft.com/office/officeart/2005/8/layout/cycle3"/>
    <dgm:cxn modelId="{2C0E3076-574D-471D-83D0-92A26501E67F}" srcId="{31CCE25B-14A2-4F95-9C15-C960D433873C}" destId="{978F55F2-DCC2-46AE-9823-357A923EA205}" srcOrd="6" destOrd="0" parTransId="{BBBB4E90-5F54-49E9-B569-81266FFE32E4}" sibTransId="{9AFEB4FA-7ED1-427C-8D0B-E97E4F0C7851}"/>
    <dgm:cxn modelId="{CE6AC259-725D-423D-9171-5FE4ADC8112A}" srcId="{31CCE25B-14A2-4F95-9C15-C960D433873C}" destId="{AED15678-54CF-4867-A6E7-6D3906E2671B}" srcOrd="5" destOrd="0" parTransId="{1CD906FC-EA15-4368-8033-B234A8D29FB7}" sibTransId="{62E31CC2-313D-435C-94BD-F503B8AC82B5}"/>
    <dgm:cxn modelId="{39FF317D-4AF0-4183-8D72-C6B470252E48}" srcId="{31CCE25B-14A2-4F95-9C15-C960D433873C}" destId="{818EBACC-0022-4643-A5A9-965399B14AA6}" srcOrd="3" destOrd="0" parTransId="{04517DB9-10DD-4122-9C1B-E0BC452C30DA}" sibTransId="{06440AED-FD2C-4A46-B545-85D21D658884}"/>
    <dgm:cxn modelId="{82DED984-8672-47FB-9E67-EC278F0BE8F9}" srcId="{31CCE25B-14A2-4F95-9C15-C960D433873C}" destId="{E1503F8F-06BA-4CC3-AC14-98BDD65A6199}" srcOrd="2" destOrd="0" parTransId="{D0DF7EC8-AC8B-4B8B-89D6-638F06F476BB}" sibTransId="{8143458E-73AD-4CF2-BA01-51FEF611CE99}"/>
    <dgm:cxn modelId="{C1A2749C-6097-4427-9BD8-25851D42D6C4}" type="presOf" srcId="{E1503F8F-06BA-4CC3-AC14-98BDD65A6199}" destId="{0A322C69-D3FA-4DFE-8266-13A92EE0D5C9}" srcOrd="0" destOrd="0" presId="urn:microsoft.com/office/officeart/2005/8/layout/cycle3"/>
    <dgm:cxn modelId="{197696A6-61A4-4694-84B0-9E3E5BC7DC08}" type="presOf" srcId="{AED15678-54CF-4867-A6E7-6D3906E2671B}" destId="{87781B72-D06D-4537-84D3-9BD770E5872E}" srcOrd="0" destOrd="0" presId="urn:microsoft.com/office/officeart/2005/8/layout/cycle3"/>
    <dgm:cxn modelId="{ADC9D2B4-731F-4C65-98EC-5B498DD2DDD5}" type="presOf" srcId="{B83390E2-44CC-452A-B3BC-168ADB2A3C97}" destId="{A6421097-29A9-4C22-B222-92ABF29912C9}" srcOrd="0" destOrd="0" presId="urn:microsoft.com/office/officeart/2005/8/layout/cycle3"/>
    <dgm:cxn modelId="{811336C5-001C-40C2-8F84-2CBBA2831267}" srcId="{31CCE25B-14A2-4F95-9C15-C960D433873C}" destId="{E813CE54-93B6-419C-BEE4-5A2F7F54AAFF}" srcOrd="1" destOrd="0" parTransId="{1DF106C3-BFD7-4BD8-8B66-EA7CE455809E}" sibTransId="{C4548502-4430-4415-BB8F-261CD9CEEAE4}"/>
    <dgm:cxn modelId="{4A4C93CF-103E-4BCB-B8B2-23D508938547}" type="presOf" srcId="{1DB6D2F2-03CC-4681-B90C-17109F9AFC9A}" destId="{99BB00B4-ACC8-42C7-8643-B608B35BF9F7}" srcOrd="0" destOrd="0" presId="urn:microsoft.com/office/officeart/2005/8/layout/cycle3"/>
    <dgm:cxn modelId="{1C6DD3DD-3DF6-4E7E-AF2F-982C568E101A}" type="presOf" srcId="{E813CE54-93B6-419C-BEE4-5A2F7F54AAFF}" destId="{55E2CB3B-7F4C-482E-8740-CC01A4CF71E4}" srcOrd="0" destOrd="0" presId="urn:microsoft.com/office/officeart/2005/8/layout/cycle3"/>
    <dgm:cxn modelId="{1DC5FEE0-C459-419D-B4C7-03BCEA0B6FD2}" type="presOf" srcId="{818EBACC-0022-4643-A5A9-965399B14AA6}" destId="{F84A2DEB-66F4-4B67-B890-562BD46DC2F2}" srcOrd="0" destOrd="0" presId="urn:microsoft.com/office/officeart/2005/8/layout/cycle3"/>
    <dgm:cxn modelId="{D92F776F-285B-4AB2-A7EC-4BE0F29B3E16}" type="presParOf" srcId="{99E66D5E-074E-4842-9DB3-570FBB726892}" destId="{A454A793-9930-4A31-8949-C26B6D7E12D9}" srcOrd="0" destOrd="0" presId="urn:microsoft.com/office/officeart/2005/8/layout/cycle3"/>
    <dgm:cxn modelId="{A5A9AF81-B26A-4F81-AB74-60D07D81D20E}" type="presParOf" srcId="{A454A793-9930-4A31-8949-C26B6D7E12D9}" destId="{99BB00B4-ACC8-42C7-8643-B608B35BF9F7}" srcOrd="0" destOrd="0" presId="urn:microsoft.com/office/officeart/2005/8/layout/cycle3"/>
    <dgm:cxn modelId="{15072732-B94A-4207-903E-F1EFCAF09E94}" type="presParOf" srcId="{A454A793-9930-4A31-8949-C26B6D7E12D9}" destId="{98563E2D-8146-477F-86BC-AB65B987B863}" srcOrd="1" destOrd="0" presId="urn:microsoft.com/office/officeart/2005/8/layout/cycle3"/>
    <dgm:cxn modelId="{90FB6320-13E5-4BF9-9906-7133B76F6B65}" type="presParOf" srcId="{A454A793-9930-4A31-8949-C26B6D7E12D9}" destId="{55E2CB3B-7F4C-482E-8740-CC01A4CF71E4}" srcOrd="2" destOrd="0" presId="urn:microsoft.com/office/officeart/2005/8/layout/cycle3"/>
    <dgm:cxn modelId="{B4C2761A-44FE-418D-A108-671730B7D359}" type="presParOf" srcId="{A454A793-9930-4A31-8949-C26B6D7E12D9}" destId="{0A322C69-D3FA-4DFE-8266-13A92EE0D5C9}" srcOrd="3" destOrd="0" presId="urn:microsoft.com/office/officeart/2005/8/layout/cycle3"/>
    <dgm:cxn modelId="{2D0D02F2-C9DA-4478-B411-8AC5EB80D5FC}" type="presParOf" srcId="{A454A793-9930-4A31-8949-C26B6D7E12D9}" destId="{F84A2DEB-66F4-4B67-B890-562BD46DC2F2}" srcOrd="4" destOrd="0" presId="urn:microsoft.com/office/officeart/2005/8/layout/cycle3"/>
    <dgm:cxn modelId="{CBF877F1-A487-4998-894D-1ADDD12E903B}" type="presParOf" srcId="{A454A793-9930-4A31-8949-C26B6D7E12D9}" destId="{A6421097-29A9-4C22-B222-92ABF29912C9}" srcOrd="5" destOrd="0" presId="urn:microsoft.com/office/officeart/2005/8/layout/cycle3"/>
    <dgm:cxn modelId="{1283D119-9CF7-4DD3-B171-DD34ED2BE8E9}" type="presParOf" srcId="{A454A793-9930-4A31-8949-C26B6D7E12D9}" destId="{87781B72-D06D-4537-84D3-9BD770E5872E}" srcOrd="6" destOrd="0" presId="urn:microsoft.com/office/officeart/2005/8/layout/cycle3"/>
    <dgm:cxn modelId="{56E209AF-B75C-46C6-8B9A-669798F22CF8}" type="presParOf" srcId="{A454A793-9930-4A31-8949-C26B6D7E12D9}" destId="{691A012E-7029-4331-B0F9-B237D90599BE}" srcOrd="7"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0D348CA-107E-4ADF-9FF2-DBBAF61FBAB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AEFD1DAE-6C62-446E-9561-DE88813A2213}">
      <dgm:prSet phldrT="[Text]" custT="1"/>
      <dgm:spPr/>
      <dgm:t>
        <a:bodyPr/>
        <a:lstStyle/>
        <a:p>
          <a:r>
            <a:rPr lang="en-US" sz="1800" dirty="0">
              <a:latin typeface="Signika" panose="020B0604020202020204" charset="0"/>
            </a:rPr>
            <a:t>Documentation</a:t>
          </a:r>
          <a:endParaRPr lang="en-IN" sz="1800" dirty="0">
            <a:latin typeface="Signika" panose="020B0604020202020204" charset="0"/>
          </a:endParaRPr>
        </a:p>
      </dgm:t>
    </dgm:pt>
    <dgm:pt modelId="{4D9BF920-5B89-478B-851B-73743E593000}" type="parTrans" cxnId="{7C762C7B-2F79-4B29-92CE-3146D7587650}">
      <dgm:prSet/>
      <dgm:spPr/>
      <dgm:t>
        <a:bodyPr/>
        <a:lstStyle/>
        <a:p>
          <a:endParaRPr lang="en-IN" sz="1800">
            <a:latin typeface="Signika" panose="020B0604020202020204" charset="0"/>
          </a:endParaRPr>
        </a:p>
      </dgm:t>
    </dgm:pt>
    <dgm:pt modelId="{1C5B95B3-D7FD-4228-AE0B-2B221174CCFE}" type="sibTrans" cxnId="{7C762C7B-2F79-4B29-92CE-3146D7587650}">
      <dgm:prSet/>
      <dgm:spPr/>
      <dgm:t>
        <a:bodyPr/>
        <a:lstStyle/>
        <a:p>
          <a:endParaRPr lang="en-IN" sz="1800">
            <a:latin typeface="Signika" panose="020B0604020202020204" charset="0"/>
          </a:endParaRPr>
        </a:p>
      </dgm:t>
    </dgm:pt>
    <dgm:pt modelId="{F0DD4694-1DE4-4A7E-ABE2-7C38D48576E3}">
      <dgm:prSet phldrT="[Text]" custT="1"/>
      <dgm:spPr/>
      <dgm:t>
        <a:bodyPr/>
        <a:lstStyle/>
        <a:p>
          <a:r>
            <a:rPr lang="en-US" sz="1800" dirty="0">
              <a:latin typeface="Signika" panose="020B0604020202020204" charset="0"/>
            </a:rPr>
            <a:t>Legal Protection</a:t>
          </a:r>
          <a:endParaRPr lang="en-IN" sz="1800" dirty="0">
            <a:latin typeface="Signika" panose="020B0604020202020204" charset="0"/>
          </a:endParaRPr>
        </a:p>
      </dgm:t>
    </dgm:pt>
    <dgm:pt modelId="{63B0226C-96F6-4697-BF06-F6A0DBC22330}" type="parTrans" cxnId="{83B29CFF-FEA2-46F1-847B-4AF7110ADA90}">
      <dgm:prSet/>
      <dgm:spPr/>
      <dgm:t>
        <a:bodyPr/>
        <a:lstStyle/>
        <a:p>
          <a:endParaRPr lang="en-IN" sz="1800">
            <a:latin typeface="Signika" panose="020B0604020202020204" charset="0"/>
          </a:endParaRPr>
        </a:p>
      </dgm:t>
    </dgm:pt>
    <dgm:pt modelId="{4E45C5A4-0660-4ECA-9FA9-A45E8789A33D}" type="sibTrans" cxnId="{83B29CFF-FEA2-46F1-847B-4AF7110ADA90}">
      <dgm:prSet/>
      <dgm:spPr/>
      <dgm:t>
        <a:bodyPr/>
        <a:lstStyle/>
        <a:p>
          <a:endParaRPr lang="en-IN" sz="1800">
            <a:latin typeface="Signika" panose="020B0604020202020204" charset="0"/>
          </a:endParaRPr>
        </a:p>
      </dgm:t>
    </dgm:pt>
    <dgm:pt modelId="{02A5AAD7-1D36-486E-878F-58D842A373A0}">
      <dgm:prSet phldrT="[Text]" custT="1"/>
      <dgm:spPr/>
      <dgm:t>
        <a:bodyPr/>
        <a:lstStyle/>
        <a:p>
          <a:r>
            <a:rPr lang="en-US" sz="1800" dirty="0">
              <a:latin typeface="Signika" panose="020B0604020202020204" charset="0"/>
            </a:rPr>
            <a:t>Historical Record</a:t>
          </a:r>
          <a:endParaRPr lang="en-IN" sz="1800" dirty="0">
            <a:latin typeface="Signika" panose="020B0604020202020204" charset="0"/>
          </a:endParaRPr>
        </a:p>
      </dgm:t>
    </dgm:pt>
    <dgm:pt modelId="{01D6E1C3-AB9D-460C-B735-6F3557F532B0}" type="parTrans" cxnId="{5EDD31F7-AD91-442E-A845-6B88FA4E4B27}">
      <dgm:prSet/>
      <dgm:spPr/>
      <dgm:t>
        <a:bodyPr/>
        <a:lstStyle/>
        <a:p>
          <a:endParaRPr lang="en-IN" sz="1800">
            <a:latin typeface="Signika" panose="020B0604020202020204" charset="0"/>
          </a:endParaRPr>
        </a:p>
      </dgm:t>
    </dgm:pt>
    <dgm:pt modelId="{0B0D6812-2FEB-4166-A851-520E31C7886D}" type="sibTrans" cxnId="{5EDD31F7-AD91-442E-A845-6B88FA4E4B27}">
      <dgm:prSet/>
      <dgm:spPr/>
      <dgm:t>
        <a:bodyPr/>
        <a:lstStyle/>
        <a:p>
          <a:endParaRPr lang="en-IN" sz="1800">
            <a:latin typeface="Signika" panose="020B0604020202020204" charset="0"/>
          </a:endParaRPr>
        </a:p>
      </dgm:t>
    </dgm:pt>
    <dgm:pt modelId="{FEC7F9F2-4497-4A04-8FAA-A73F0662A3EC}">
      <dgm:prSet phldrT="[Text]" custT="1"/>
      <dgm:spPr/>
      <dgm:t>
        <a:bodyPr/>
        <a:lstStyle/>
        <a:p>
          <a:r>
            <a:rPr lang="en-US" sz="1800" dirty="0">
              <a:latin typeface="Signika" panose="020B0604020202020204" charset="0"/>
            </a:rPr>
            <a:t>Communication</a:t>
          </a:r>
          <a:endParaRPr lang="en-IN" sz="1800" dirty="0">
            <a:latin typeface="Signika" panose="020B0604020202020204" charset="0"/>
          </a:endParaRPr>
        </a:p>
      </dgm:t>
    </dgm:pt>
    <dgm:pt modelId="{C27FCCCD-1BDF-4E03-A526-EFAB0E42FEE4}" type="parTrans" cxnId="{E71143FA-078B-491B-A690-B2FEF2CAD63F}">
      <dgm:prSet/>
      <dgm:spPr/>
      <dgm:t>
        <a:bodyPr/>
        <a:lstStyle/>
        <a:p>
          <a:endParaRPr lang="en-IN" sz="1800">
            <a:latin typeface="Signika" panose="020B0604020202020204" charset="0"/>
          </a:endParaRPr>
        </a:p>
      </dgm:t>
    </dgm:pt>
    <dgm:pt modelId="{C5080167-D105-4AC4-BD70-212EA29D6799}" type="sibTrans" cxnId="{E71143FA-078B-491B-A690-B2FEF2CAD63F}">
      <dgm:prSet/>
      <dgm:spPr/>
      <dgm:t>
        <a:bodyPr/>
        <a:lstStyle/>
        <a:p>
          <a:endParaRPr lang="en-IN" sz="1800">
            <a:latin typeface="Signika" panose="020B0604020202020204" charset="0"/>
          </a:endParaRPr>
        </a:p>
      </dgm:t>
    </dgm:pt>
    <dgm:pt modelId="{035A1CE8-3FFE-4CED-B67C-1D69E92558C8}">
      <dgm:prSet phldrT="[Text]" custT="1"/>
      <dgm:spPr/>
      <dgm:t>
        <a:bodyPr/>
        <a:lstStyle/>
        <a:p>
          <a:r>
            <a:rPr lang="en-US" sz="1800" dirty="0">
              <a:latin typeface="Signika" panose="020B0604020202020204" charset="0"/>
            </a:rPr>
            <a:t>Accountability</a:t>
          </a:r>
          <a:endParaRPr lang="en-IN" sz="1800" dirty="0">
            <a:latin typeface="Signika" panose="020B0604020202020204" charset="0"/>
          </a:endParaRPr>
        </a:p>
      </dgm:t>
    </dgm:pt>
    <dgm:pt modelId="{CD86FFC0-9720-4E5D-82B1-0248A1E3B0EC}" type="parTrans" cxnId="{3C6D046D-B554-4D43-9BB1-9A2700D49491}">
      <dgm:prSet/>
      <dgm:spPr/>
      <dgm:t>
        <a:bodyPr/>
        <a:lstStyle/>
        <a:p>
          <a:endParaRPr lang="en-IN" sz="1800">
            <a:latin typeface="Signika" panose="020B0604020202020204" charset="0"/>
          </a:endParaRPr>
        </a:p>
      </dgm:t>
    </dgm:pt>
    <dgm:pt modelId="{57B180EA-FDEA-48C4-86FC-BB11C29C1CB5}" type="sibTrans" cxnId="{3C6D046D-B554-4D43-9BB1-9A2700D49491}">
      <dgm:prSet/>
      <dgm:spPr/>
      <dgm:t>
        <a:bodyPr/>
        <a:lstStyle/>
        <a:p>
          <a:endParaRPr lang="en-IN" sz="1800">
            <a:latin typeface="Signika" panose="020B0604020202020204" charset="0"/>
          </a:endParaRPr>
        </a:p>
      </dgm:t>
    </dgm:pt>
    <dgm:pt modelId="{65CC488C-25E9-4055-ADC0-3CF3118F0279}" type="pres">
      <dgm:prSet presAssocID="{30D348CA-107E-4ADF-9FF2-DBBAF61FBABA}" presName="diagram" presStyleCnt="0">
        <dgm:presLayoutVars>
          <dgm:dir/>
          <dgm:resizeHandles val="exact"/>
        </dgm:presLayoutVars>
      </dgm:prSet>
      <dgm:spPr/>
    </dgm:pt>
    <dgm:pt modelId="{D32EF90E-F896-4C35-8C04-D3A58317482B}" type="pres">
      <dgm:prSet presAssocID="{AEFD1DAE-6C62-446E-9561-DE88813A2213}" presName="node" presStyleLbl="node1" presStyleIdx="0" presStyleCnt="5">
        <dgm:presLayoutVars>
          <dgm:bulletEnabled val="1"/>
        </dgm:presLayoutVars>
      </dgm:prSet>
      <dgm:spPr/>
    </dgm:pt>
    <dgm:pt modelId="{AC4C965B-489F-4AE8-B73F-C70FC25AD961}" type="pres">
      <dgm:prSet presAssocID="{1C5B95B3-D7FD-4228-AE0B-2B221174CCFE}" presName="sibTrans" presStyleCnt="0"/>
      <dgm:spPr/>
    </dgm:pt>
    <dgm:pt modelId="{3913C580-9650-4490-8716-2E1901B1BFC3}" type="pres">
      <dgm:prSet presAssocID="{035A1CE8-3FFE-4CED-B67C-1D69E92558C8}" presName="node" presStyleLbl="node1" presStyleIdx="1" presStyleCnt="5">
        <dgm:presLayoutVars>
          <dgm:bulletEnabled val="1"/>
        </dgm:presLayoutVars>
      </dgm:prSet>
      <dgm:spPr/>
    </dgm:pt>
    <dgm:pt modelId="{8075D9C3-4C17-466B-9C6D-BBB1A361A6BD}" type="pres">
      <dgm:prSet presAssocID="{57B180EA-FDEA-48C4-86FC-BB11C29C1CB5}" presName="sibTrans" presStyleCnt="0"/>
      <dgm:spPr/>
    </dgm:pt>
    <dgm:pt modelId="{CE92FE84-A5C3-4A59-BB1B-27315C42E6BD}" type="pres">
      <dgm:prSet presAssocID="{F0DD4694-1DE4-4A7E-ABE2-7C38D48576E3}" presName="node" presStyleLbl="node1" presStyleIdx="2" presStyleCnt="5">
        <dgm:presLayoutVars>
          <dgm:bulletEnabled val="1"/>
        </dgm:presLayoutVars>
      </dgm:prSet>
      <dgm:spPr/>
    </dgm:pt>
    <dgm:pt modelId="{1827AB3E-DBA0-4108-B614-5ECF7F70B53F}" type="pres">
      <dgm:prSet presAssocID="{4E45C5A4-0660-4ECA-9FA9-A45E8789A33D}" presName="sibTrans" presStyleCnt="0"/>
      <dgm:spPr/>
    </dgm:pt>
    <dgm:pt modelId="{218C9097-E54B-4DB1-B286-4AD5A30F9CB0}" type="pres">
      <dgm:prSet presAssocID="{02A5AAD7-1D36-486E-878F-58D842A373A0}" presName="node" presStyleLbl="node1" presStyleIdx="3" presStyleCnt="5">
        <dgm:presLayoutVars>
          <dgm:bulletEnabled val="1"/>
        </dgm:presLayoutVars>
      </dgm:prSet>
      <dgm:spPr/>
    </dgm:pt>
    <dgm:pt modelId="{B097949A-AEB6-4814-8FF1-DC087DA25C50}" type="pres">
      <dgm:prSet presAssocID="{0B0D6812-2FEB-4166-A851-520E31C7886D}" presName="sibTrans" presStyleCnt="0"/>
      <dgm:spPr/>
    </dgm:pt>
    <dgm:pt modelId="{0BD966FD-5A85-4DB9-8996-B847CE5A4515}" type="pres">
      <dgm:prSet presAssocID="{FEC7F9F2-4497-4A04-8FAA-A73F0662A3EC}" presName="node" presStyleLbl="node1" presStyleIdx="4" presStyleCnt="5">
        <dgm:presLayoutVars>
          <dgm:bulletEnabled val="1"/>
        </dgm:presLayoutVars>
      </dgm:prSet>
      <dgm:spPr/>
    </dgm:pt>
  </dgm:ptLst>
  <dgm:cxnLst>
    <dgm:cxn modelId="{24CC3125-9EA9-4A48-B949-B022D0BF5C33}" type="presOf" srcId="{035A1CE8-3FFE-4CED-B67C-1D69E92558C8}" destId="{3913C580-9650-4490-8716-2E1901B1BFC3}" srcOrd="0" destOrd="0" presId="urn:microsoft.com/office/officeart/2005/8/layout/default"/>
    <dgm:cxn modelId="{3C6D046D-B554-4D43-9BB1-9A2700D49491}" srcId="{30D348CA-107E-4ADF-9FF2-DBBAF61FBABA}" destId="{035A1CE8-3FFE-4CED-B67C-1D69E92558C8}" srcOrd="1" destOrd="0" parTransId="{CD86FFC0-9720-4E5D-82B1-0248A1E3B0EC}" sibTransId="{57B180EA-FDEA-48C4-86FC-BB11C29C1CB5}"/>
    <dgm:cxn modelId="{4B878957-78F2-43C2-801E-1954E7502C94}" type="presOf" srcId="{FEC7F9F2-4497-4A04-8FAA-A73F0662A3EC}" destId="{0BD966FD-5A85-4DB9-8996-B847CE5A4515}" srcOrd="0" destOrd="0" presId="urn:microsoft.com/office/officeart/2005/8/layout/default"/>
    <dgm:cxn modelId="{7C762C7B-2F79-4B29-92CE-3146D7587650}" srcId="{30D348CA-107E-4ADF-9FF2-DBBAF61FBABA}" destId="{AEFD1DAE-6C62-446E-9561-DE88813A2213}" srcOrd="0" destOrd="0" parTransId="{4D9BF920-5B89-478B-851B-73743E593000}" sibTransId="{1C5B95B3-D7FD-4228-AE0B-2B221174CCFE}"/>
    <dgm:cxn modelId="{B537ACA4-6D5A-4CED-B082-9A57CFD3835F}" type="presOf" srcId="{02A5AAD7-1D36-486E-878F-58D842A373A0}" destId="{218C9097-E54B-4DB1-B286-4AD5A30F9CB0}" srcOrd="0" destOrd="0" presId="urn:microsoft.com/office/officeart/2005/8/layout/default"/>
    <dgm:cxn modelId="{0EBB48B0-E827-428C-B600-7EF38F042090}" type="presOf" srcId="{30D348CA-107E-4ADF-9FF2-DBBAF61FBABA}" destId="{65CC488C-25E9-4055-ADC0-3CF3118F0279}" srcOrd="0" destOrd="0" presId="urn:microsoft.com/office/officeart/2005/8/layout/default"/>
    <dgm:cxn modelId="{6C46FCC0-0738-42E7-BF8F-5BBDAE3EC337}" type="presOf" srcId="{AEFD1DAE-6C62-446E-9561-DE88813A2213}" destId="{D32EF90E-F896-4C35-8C04-D3A58317482B}" srcOrd="0" destOrd="0" presId="urn:microsoft.com/office/officeart/2005/8/layout/default"/>
    <dgm:cxn modelId="{5EDD31F7-AD91-442E-A845-6B88FA4E4B27}" srcId="{30D348CA-107E-4ADF-9FF2-DBBAF61FBABA}" destId="{02A5AAD7-1D36-486E-878F-58D842A373A0}" srcOrd="3" destOrd="0" parTransId="{01D6E1C3-AB9D-460C-B735-6F3557F532B0}" sibTransId="{0B0D6812-2FEB-4166-A851-520E31C7886D}"/>
    <dgm:cxn modelId="{E71143FA-078B-491B-A690-B2FEF2CAD63F}" srcId="{30D348CA-107E-4ADF-9FF2-DBBAF61FBABA}" destId="{FEC7F9F2-4497-4A04-8FAA-A73F0662A3EC}" srcOrd="4" destOrd="0" parTransId="{C27FCCCD-1BDF-4E03-A526-EFAB0E42FEE4}" sibTransId="{C5080167-D105-4AC4-BD70-212EA29D6799}"/>
    <dgm:cxn modelId="{83B29CFF-FEA2-46F1-847B-4AF7110ADA90}" srcId="{30D348CA-107E-4ADF-9FF2-DBBAF61FBABA}" destId="{F0DD4694-1DE4-4A7E-ABE2-7C38D48576E3}" srcOrd="2" destOrd="0" parTransId="{63B0226C-96F6-4697-BF06-F6A0DBC22330}" sibTransId="{4E45C5A4-0660-4ECA-9FA9-A45E8789A33D}"/>
    <dgm:cxn modelId="{E7A6C3FF-57E9-402B-A550-B60F31B2B627}" type="presOf" srcId="{F0DD4694-1DE4-4A7E-ABE2-7C38D48576E3}" destId="{CE92FE84-A5C3-4A59-BB1B-27315C42E6BD}" srcOrd="0" destOrd="0" presId="urn:microsoft.com/office/officeart/2005/8/layout/default"/>
    <dgm:cxn modelId="{98494433-03E0-4BE1-BF3C-99D3611CDA44}" type="presParOf" srcId="{65CC488C-25E9-4055-ADC0-3CF3118F0279}" destId="{D32EF90E-F896-4C35-8C04-D3A58317482B}" srcOrd="0" destOrd="0" presId="urn:microsoft.com/office/officeart/2005/8/layout/default"/>
    <dgm:cxn modelId="{B13CE252-73AE-4DE5-9718-604793121223}" type="presParOf" srcId="{65CC488C-25E9-4055-ADC0-3CF3118F0279}" destId="{AC4C965B-489F-4AE8-B73F-C70FC25AD961}" srcOrd="1" destOrd="0" presId="urn:microsoft.com/office/officeart/2005/8/layout/default"/>
    <dgm:cxn modelId="{DBD678D6-EDA5-4C05-9A77-0300E2AFC495}" type="presParOf" srcId="{65CC488C-25E9-4055-ADC0-3CF3118F0279}" destId="{3913C580-9650-4490-8716-2E1901B1BFC3}" srcOrd="2" destOrd="0" presId="urn:microsoft.com/office/officeart/2005/8/layout/default"/>
    <dgm:cxn modelId="{A99A4D1F-79E1-48BE-9879-2C9629F93DE1}" type="presParOf" srcId="{65CC488C-25E9-4055-ADC0-3CF3118F0279}" destId="{8075D9C3-4C17-466B-9C6D-BBB1A361A6BD}" srcOrd="3" destOrd="0" presId="urn:microsoft.com/office/officeart/2005/8/layout/default"/>
    <dgm:cxn modelId="{B580EC88-361A-4B40-BE0A-D96C27F18AB4}" type="presParOf" srcId="{65CC488C-25E9-4055-ADC0-3CF3118F0279}" destId="{CE92FE84-A5C3-4A59-BB1B-27315C42E6BD}" srcOrd="4" destOrd="0" presId="urn:microsoft.com/office/officeart/2005/8/layout/default"/>
    <dgm:cxn modelId="{C1861667-EEAE-4D0E-8AE1-941C3BF591E4}" type="presParOf" srcId="{65CC488C-25E9-4055-ADC0-3CF3118F0279}" destId="{1827AB3E-DBA0-4108-B614-5ECF7F70B53F}" srcOrd="5" destOrd="0" presId="urn:microsoft.com/office/officeart/2005/8/layout/default"/>
    <dgm:cxn modelId="{485A625B-5698-43D6-AFE2-F386477C9C1F}" type="presParOf" srcId="{65CC488C-25E9-4055-ADC0-3CF3118F0279}" destId="{218C9097-E54B-4DB1-B286-4AD5A30F9CB0}" srcOrd="6" destOrd="0" presId="urn:microsoft.com/office/officeart/2005/8/layout/default"/>
    <dgm:cxn modelId="{AE3C5D58-4E21-4C7B-A11C-12AD641A74E6}" type="presParOf" srcId="{65CC488C-25E9-4055-ADC0-3CF3118F0279}" destId="{B097949A-AEB6-4814-8FF1-DC087DA25C50}" srcOrd="7" destOrd="0" presId="urn:microsoft.com/office/officeart/2005/8/layout/default"/>
    <dgm:cxn modelId="{C60F6A1D-4CDF-4EC8-8B8B-7653AB206DEA}" type="presParOf" srcId="{65CC488C-25E9-4055-ADC0-3CF3118F0279}" destId="{0BD966FD-5A85-4DB9-8996-B847CE5A4515}"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1EEDDDD-4EE4-40CB-963D-BF690208CAC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8365B700-DAB4-49DA-9284-E48427DF3DD1}">
      <dgm:prSet custT="1"/>
      <dgm:spPr/>
      <dgm:t>
        <a:bodyPr/>
        <a:lstStyle/>
        <a:p>
          <a:r>
            <a:rPr lang="en-US" sz="1400" b="0" dirty="0">
              <a:latin typeface="Signika" panose="020B0604020202020204" charset="0"/>
            </a:rPr>
            <a:t>Board Meetings</a:t>
          </a:r>
          <a:endParaRPr lang="en-IN" sz="1400" b="0" dirty="0">
            <a:latin typeface="Signika" panose="020B0604020202020204" charset="0"/>
          </a:endParaRPr>
        </a:p>
      </dgm:t>
    </dgm:pt>
    <dgm:pt modelId="{C2FC0DDC-DEAC-412E-9E19-953DE282C1A1}" type="parTrans" cxnId="{F956A580-52E7-4097-AC98-1605B942F873}">
      <dgm:prSet/>
      <dgm:spPr/>
      <dgm:t>
        <a:bodyPr/>
        <a:lstStyle/>
        <a:p>
          <a:endParaRPr lang="en-IN" sz="1400">
            <a:latin typeface="Signika" panose="020B0604020202020204" charset="0"/>
          </a:endParaRPr>
        </a:p>
      </dgm:t>
    </dgm:pt>
    <dgm:pt modelId="{FA34FBF1-EE11-4068-A7DC-FE82A3A2525C}" type="sibTrans" cxnId="{F956A580-52E7-4097-AC98-1605B942F873}">
      <dgm:prSet/>
      <dgm:spPr/>
      <dgm:t>
        <a:bodyPr/>
        <a:lstStyle/>
        <a:p>
          <a:endParaRPr lang="en-IN" sz="1400">
            <a:latin typeface="Signika" panose="020B0604020202020204" charset="0"/>
          </a:endParaRPr>
        </a:p>
      </dgm:t>
    </dgm:pt>
    <dgm:pt modelId="{D472FED3-4E7C-4600-BD07-433477BB77F7}">
      <dgm:prSet custT="1"/>
      <dgm:spPr/>
      <dgm:t>
        <a:bodyPr/>
        <a:lstStyle/>
        <a:p>
          <a:r>
            <a:rPr lang="en-US" sz="1400" dirty="0">
              <a:latin typeface="Signika" panose="020B0604020202020204" charset="0"/>
            </a:rPr>
            <a:t>Minutes of board meetings often require detailed documentation of strategic decisions, financial reports, and governance matters</a:t>
          </a:r>
          <a:endParaRPr lang="en-IN" sz="1400" dirty="0">
            <a:latin typeface="Signika" panose="020B0604020202020204" charset="0"/>
          </a:endParaRPr>
        </a:p>
      </dgm:t>
    </dgm:pt>
    <dgm:pt modelId="{352F4537-BF12-4483-B81C-8EE67041787F}" type="parTrans" cxnId="{D1ED2480-FBFE-4A47-9B52-92C493BAB875}">
      <dgm:prSet/>
      <dgm:spPr/>
      <dgm:t>
        <a:bodyPr/>
        <a:lstStyle/>
        <a:p>
          <a:endParaRPr lang="en-IN" sz="1400">
            <a:latin typeface="Signika" panose="020B0604020202020204" charset="0"/>
          </a:endParaRPr>
        </a:p>
      </dgm:t>
    </dgm:pt>
    <dgm:pt modelId="{CEDB1BA7-E2DC-479F-A433-88A5AF54EDA3}" type="sibTrans" cxnId="{D1ED2480-FBFE-4A47-9B52-92C493BAB875}">
      <dgm:prSet/>
      <dgm:spPr/>
      <dgm:t>
        <a:bodyPr/>
        <a:lstStyle/>
        <a:p>
          <a:endParaRPr lang="en-IN" sz="1400">
            <a:latin typeface="Signika" panose="020B0604020202020204" charset="0"/>
          </a:endParaRPr>
        </a:p>
      </dgm:t>
    </dgm:pt>
    <dgm:pt modelId="{F36160ED-BBD3-4522-80F4-A3138F79B8FA}">
      <dgm:prSet custT="1"/>
      <dgm:spPr/>
      <dgm:t>
        <a:bodyPr/>
        <a:lstStyle/>
        <a:p>
          <a:r>
            <a:rPr lang="en-IN" sz="1400" b="0" dirty="0">
              <a:latin typeface="Signika" panose="020B0604020202020204" charset="0"/>
            </a:rPr>
            <a:t>Financial Reviews</a:t>
          </a:r>
        </a:p>
      </dgm:t>
    </dgm:pt>
    <dgm:pt modelId="{2D0DBED1-DD68-4847-B234-9C2EF070012E}" type="parTrans" cxnId="{191868FB-82E7-4D35-8C3E-FE987AFFAD14}">
      <dgm:prSet/>
      <dgm:spPr/>
      <dgm:t>
        <a:bodyPr/>
        <a:lstStyle/>
        <a:p>
          <a:endParaRPr lang="en-IN" sz="1400">
            <a:latin typeface="Signika" panose="020B0604020202020204" charset="0"/>
          </a:endParaRPr>
        </a:p>
      </dgm:t>
    </dgm:pt>
    <dgm:pt modelId="{11DEA61F-491B-4DD8-A031-0937B2D7D713}" type="sibTrans" cxnId="{191868FB-82E7-4D35-8C3E-FE987AFFAD14}">
      <dgm:prSet/>
      <dgm:spPr/>
      <dgm:t>
        <a:bodyPr/>
        <a:lstStyle/>
        <a:p>
          <a:endParaRPr lang="en-IN" sz="1400">
            <a:latin typeface="Signika" panose="020B0604020202020204" charset="0"/>
          </a:endParaRPr>
        </a:p>
      </dgm:t>
    </dgm:pt>
    <dgm:pt modelId="{3DB76F09-5C04-4B47-A631-47BC4E777C5E}">
      <dgm:prSet custT="1"/>
      <dgm:spPr/>
      <dgm:t>
        <a:bodyPr/>
        <a:lstStyle/>
        <a:p>
          <a:r>
            <a:rPr lang="en-US" sz="1400" dirty="0">
              <a:latin typeface="Signika" panose="020B0604020202020204" charset="0"/>
            </a:rPr>
            <a:t>Minutes of financial review meetings should focus on financial statements, performance analysis, and compliance with accounting standards.</a:t>
          </a:r>
          <a:endParaRPr lang="en-IN" sz="1400" dirty="0">
            <a:latin typeface="Signika" panose="020B0604020202020204" charset="0"/>
          </a:endParaRPr>
        </a:p>
      </dgm:t>
    </dgm:pt>
    <dgm:pt modelId="{67CB1196-2924-4EAA-B687-BBC90620CE89}" type="parTrans" cxnId="{A6C0AB80-5AD2-40AF-93A2-CB3D7EB056CE}">
      <dgm:prSet/>
      <dgm:spPr/>
      <dgm:t>
        <a:bodyPr/>
        <a:lstStyle/>
        <a:p>
          <a:endParaRPr lang="en-IN" sz="1400">
            <a:latin typeface="Signika" panose="020B0604020202020204" charset="0"/>
          </a:endParaRPr>
        </a:p>
      </dgm:t>
    </dgm:pt>
    <dgm:pt modelId="{8EE4900F-B87B-46E8-AE6C-5A4719D4E112}" type="sibTrans" cxnId="{A6C0AB80-5AD2-40AF-93A2-CB3D7EB056CE}">
      <dgm:prSet/>
      <dgm:spPr/>
      <dgm:t>
        <a:bodyPr/>
        <a:lstStyle/>
        <a:p>
          <a:endParaRPr lang="en-IN" sz="1400">
            <a:latin typeface="Signika" panose="020B0604020202020204" charset="0"/>
          </a:endParaRPr>
        </a:p>
      </dgm:t>
    </dgm:pt>
    <dgm:pt modelId="{AF53C3F7-0E8E-4014-829C-91BE6C0C0274}">
      <dgm:prSet custT="1"/>
      <dgm:spPr/>
      <dgm:t>
        <a:bodyPr/>
        <a:lstStyle/>
        <a:p>
          <a:r>
            <a:rPr lang="en-US" sz="1400" b="0" dirty="0">
              <a:latin typeface="Signika" panose="020B0604020202020204" charset="0"/>
            </a:rPr>
            <a:t>Client Consultation </a:t>
          </a:r>
          <a:endParaRPr lang="en-IN" sz="1400" b="0" dirty="0">
            <a:latin typeface="Signika" panose="020B0604020202020204" charset="0"/>
          </a:endParaRPr>
        </a:p>
      </dgm:t>
    </dgm:pt>
    <dgm:pt modelId="{8B14A59D-C5D1-40A4-B712-4F8F7FCF28D5}" type="parTrans" cxnId="{62869ACC-359C-495D-8D80-D92AE1FA1A17}">
      <dgm:prSet/>
      <dgm:spPr/>
      <dgm:t>
        <a:bodyPr/>
        <a:lstStyle/>
        <a:p>
          <a:endParaRPr lang="en-IN" sz="1400">
            <a:latin typeface="Signika" panose="020B0604020202020204" charset="0"/>
          </a:endParaRPr>
        </a:p>
      </dgm:t>
    </dgm:pt>
    <dgm:pt modelId="{6EF6E9E0-67C7-4255-8052-AB3965055255}" type="sibTrans" cxnId="{62869ACC-359C-495D-8D80-D92AE1FA1A17}">
      <dgm:prSet/>
      <dgm:spPr/>
      <dgm:t>
        <a:bodyPr/>
        <a:lstStyle/>
        <a:p>
          <a:endParaRPr lang="en-IN" sz="1400">
            <a:latin typeface="Signika" panose="020B0604020202020204" charset="0"/>
          </a:endParaRPr>
        </a:p>
      </dgm:t>
    </dgm:pt>
    <dgm:pt modelId="{619166B4-02A2-4A6D-B1AD-1A4D12018FA5}">
      <dgm:prSet custT="1"/>
      <dgm:spPr/>
      <dgm:t>
        <a:bodyPr/>
        <a:lstStyle/>
        <a:p>
          <a:r>
            <a:rPr lang="en-US" sz="1400" dirty="0">
              <a:latin typeface="Signika" panose="020B0604020202020204" charset="0"/>
            </a:rPr>
            <a:t>Minutes of client consultations may emphasize client-specific discussions, action plans, and agreements.</a:t>
          </a:r>
          <a:endParaRPr lang="en-IN" sz="1400" dirty="0">
            <a:latin typeface="Signika" panose="020B0604020202020204" charset="0"/>
          </a:endParaRPr>
        </a:p>
      </dgm:t>
    </dgm:pt>
    <dgm:pt modelId="{FDAEFCC9-A026-438F-BFA8-73D31A2BF11F}" type="parTrans" cxnId="{773C8D39-ABB4-446B-AA1F-C7D3C38FECA5}">
      <dgm:prSet/>
      <dgm:spPr/>
      <dgm:t>
        <a:bodyPr/>
        <a:lstStyle/>
        <a:p>
          <a:endParaRPr lang="en-IN" sz="1400">
            <a:latin typeface="Signika" panose="020B0604020202020204" charset="0"/>
          </a:endParaRPr>
        </a:p>
      </dgm:t>
    </dgm:pt>
    <dgm:pt modelId="{F708EB84-38DB-49FC-B1E5-A2B0055F4FF7}" type="sibTrans" cxnId="{773C8D39-ABB4-446B-AA1F-C7D3C38FECA5}">
      <dgm:prSet/>
      <dgm:spPr/>
      <dgm:t>
        <a:bodyPr/>
        <a:lstStyle/>
        <a:p>
          <a:endParaRPr lang="en-IN" sz="1400">
            <a:latin typeface="Signika" panose="020B0604020202020204" charset="0"/>
          </a:endParaRPr>
        </a:p>
      </dgm:t>
    </dgm:pt>
    <dgm:pt modelId="{10D221C0-9AC7-4205-9A9A-84A70927BA92}">
      <dgm:prSet custT="1"/>
      <dgm:spPr/>
      <dgm:t>
        <a:bodyPr/>
        <a:lstStyle/>
        <a:p>
          <a:r>
            <a:rPr lang="en-US" sz="1400" b="0" dirty="0">
              <a:latin typeface="Signika" panose="020B0604020202020204" charset="0"/>
            </a:rPr>
            <a:t>Internal Audits</a:t>
          </a:r>
          <a:endParaRPr lang="en-IN" sz="1400" b="0" dirty="0">
            <a:latin typeface="Signika" panose="020B0604020202020204" charset="0"/>
          </a:endParaRPr>
        </a:p>
      </dgm:t>
    </dgm:pt>
    <dgm:pt modelId="{87973FA0-2074-4A81-AC23-04E96E32B2E7}" type="parTrans" cxnId="{10FC3FE9-CD15-47AC-9EE4-615490B4BC94}">
      <dgm:prSet/>
      <dgm:spPr/>
      <dgm:t>
        <a:bodyPr/>
        <a:lstStyle/>
        <a:p>
          <a:endParaRPr lang="en-IN" sz="1400">
            <a:latin typeface="Signika" panose="020B0604020202020204" charset="0"/>
          </a:endParaRPr>
        </a:p>
      </dgm:t>
    </dgm:pt>
    <dgm:pt modelId="{6DE9A196-948D-4638-BAD7-75DF87942594}" type="sibTrans" cxnId="{10FC3FE9-CD15-47AC-9EE4-615490B4BC94}">
      <dgm:prSet/>
      <dgm:spPr/>
      <dgm:t>
        <a:bodyPr/>
        <a:lstStyle/>
        <a:p>
          <a:endParaRPr lang="en-IN" sz="1400">
            <a:latin typeface="Signika" panose="020B0604020202020204" charset="0"/>
          </a:endParaRPr>
        </a:p>
      </dgm:t>
    </dgm:pt>
    <dgm:pt modelId="{C47BC180-8E0A-4B77-804B-A01B38079437}">
      <dgm:prSet custT="1"/>
      <dgm:spPr/>
      <dgm:t>
        <a:bodyPr/>
        <a:lstStyle/>
        <a:p>
          <a:r>
            <a:rPr lang="en-US" sz="1400" dirty="0">
              <a:latin typeface="Signika" panose="020B0604020202020204" charset="0"/>
            </a:rPr>
            <a:t>Minutes of internal audit meetings must document audit findings, recommendations, and plans for corrective actions.</a:t>
          </a:r>
          <a:endParaRPr lang="en-IN" sz="1400" dirty="0">
            <a:latin typeface="Signika" panose="020B0604020202020204" charset="0"/>
          </a:endParaRPr>
        </a:p>
      </dgm:t>
    </dgm:pt>
    <dgm:pt modelId="{EFD9536C-45DB-4483-ABA6-6A7A487A029B}" type="parTrans" cxnId="{A3BCFEC8-4798-47EA-8C4A-A781479D5654}">
      <dgm:prSet/>
      <dgm:spPr/>
      <dgm:t>
        <a:bodyPr/>
        <a:lstStyle/>
        <a:p>
          <a:endParaRPr lang="en-IN" sz="1400">
            <a:latin typeface="Signika" panose="020B0604020202020204" charset="0"/>
          </a:endParaRPr>
        </a:p>
      </dgm:t>
    </dgm:pt>
    <dgm:pt modelId="{E1EB2656-BF2A-4B91-A1D9-0E3510C304F9}" type="sibTrans" cxnId="{A3BCFEC8-4798-47EA-8C4A-A781479D5654}">
      <dgm:prSet/>
      <dgm:spPr/>
      <dgm:t>
        <a:bodyPr/>
        <a:lstStyle/>
        <a:p>
          <a:endParaRPr lang="en-IN" sz="1400">
            <a:latin typeface="Signika" panose="020B0604020202020204" charset="0"/>
          </a:endParaRPr>
        </a:p>
      </dgm:t>
    </dgm:pt>
    <dgm:pt modelId="{734828BD-B0C1-40A2-B4D9-FB6CB3CCEFBF}" type="pres">
      <dgm:prSet presAssocID="{51EEDDDD-4EE4-40CB-963D-BF690208CAC0}" presName="Name0" presStyleCnt="0">
        <dgm:presLayoutVars>
          <dgm:dir/>
          <dgm:animLvl val="lvl"/>
          <dgm:resizeHandles val="exact"/>
        </dgm:presLayoutVars>
      </dgm:prSet>
      <dgm:spPr/>
    </dgm:pt>
    <dgm:pt modelId="{771D1993-576F-4746-9ABC-C71917484187}" type="pres">
      <dgm:prSet presAssocID="{8365B700-DAB4-49DA-9284-E48427DF3DD1}" presName="linNode" presStyleCnt="0"/>
      <dgm:spPr/>
    </dgm:pt>
    <dgm:pt modelId="{CB501ADA-D3C6-46B3-86E4-50B886BDA5F6}" type="pres">
      <dgm:prSet presAssocID="{8365B700-DAB4-49DA-9284-E48427DF3DD1}" presName="parentText" presStyleLbl="node1" presStyleIdx="0" presStyleCnt="4" custScaleX="94093">
        <dgm:presLayoutVars>
          <dgm:chMax val="1"/>
          <dgm:bulletEnabled val="1"/>
        </dgm:presLayoutVars>
      </dgm:prSet>
      <dgm:spPr/>
    </dgm:pt>
    <dgm:pt modelId="{AC720040-60E3-4FE8-9B51-D389EC4CB128}" type="pres">
      <dgm:prSet presAssocID="{8365B700-DAB4-49DA-9284-E48427DF3DD1}" presName="descendantText" presStyleLbl="alignAccFollowNode1" presStyleIdx="0" presStyleCnt="4" custScaleX="216330">
        <dgm:presLayoutVars>
          <dgm:bulletEnabled val="1"/>
        </dgm:presLayoutVars>
      </dgm:prSet>
      <dgm:spPr/>
    </dgm:pt>
    <dgm:pt modelId="{80E0ACF6-B36C-4122-BF2B-E781B43478BD}" type="pres">
      <dgm:prSet presAssocID="{FA34FBF1-EE11-4068-A7DC-FE82A3A2525C}" presName="sp" presStyleCnt="0"/>
      <dgm:spPr/>
    </dgm:pt>
    <dgm:pt modelId="{6735F3DD-98A7-42B4-8A57-29515F62B303}" type="pres">
      <dgm:prSet presAssocID="{F36160ED-BBD3-4522-80F4-A3138F79B8FA}" presName="linNode" presStyleCnt="0"/>
      <dgm:spPr/>
    </dgm:pt>
    <dgm:pt modelId="{E69D607B-C605-4C52-AA44-797C41E56587}" type="pres">
      <dgm:prSet presAssocID="{F36160ED-BBD3-4522-80F4-A3138F79B8FA}" presName="parentText" presStyleLbl="node1" presStyleIdx="1" presStyleCnt="4" custScaleX="94093">
        <dgm:presLayoutVars>
          <dgm:chMax val="1"/>
          <dgm:bulletEnabled val="1"/>
        </dgm:presLayoutVars>
      </dgm:prSet>
      <dgm:spPr/>
    </dgm:pt>
    <dgm:pt modelId="{EE88421D-941D-4550-8A09-053F21AF5546}" type="pres">
      <dgm:prSet presAssocID="{F36160ED-BBD3-4522-80F4-A3138F79B8FA}" presName="descendantText" presStyleLbl="alignAccFollowNode1" presStyleIdx="1" presStyleCnt="4" custScaleX="216330">
        <dgm:presLayoutVars>
          <dgm:bulletEnabled val="1"/>
        </dgm:presLayoutVars>
      </dgm:prSet>
      <dgm:spPr/>
    </dgm:pt>
    <dgm:pt modelId="{E60FDF23-1E6B-4E1D-BA91-F8E6148B9A11}" type="pres">
      <dgm:prSet presAssocID="{11DEA61F-491B-4DD8-A031-0937B2D7D713}" presName="sp" presStyleCnt="0"/>
      <dgm:spPr/>
    </dgm:pt>
    <dgm:pt modelId="{5EFAB99C-DBAC-4F9F-B2E7-C78315F71951}" type="pres">
      <dgm:prSet presAssocID="{AF53C3F7-0E8E-4014-829C-91BE6C0C0274}" presName="linNode" presStyleCnt="0"/>
      <dgm:spPr/>
    </dgm:pt>
    <dgm:pt modelId="{40BC6971-CD95-4331-8759-E791DA807167}" type="pres">
      <dgm:prSet presAssocID="{AF53C3F7-0E8E-4014-829C-91BE6C0C0274}" presName="parentText" presStyleLbl="node1" presStyleIdx="2" presStyleCnt="4" custScaleX="94093">
        <dgm:presLayoutVars>
          <dgm:chMax val="1"/>
          <dgm:bulletEnabled val="1"/>
        </dgm:presLayoutVars>
      </dgm:prSet>
      <dgm:spPr/>
    </dgm:pt>
    <dgm:pt modelId="{3D4FA924-0F65-4C9B-9187-A0A304D3BEB4}" type="pres">
      <dgm:prSet presAssocID="{AF53C3F7-0E8E-4014-829C-91BE6C0C0274}" presName="descendantText" presStyleLbl="alignAccFollowNode1" presStyleIdx="2" presStyleCnt="4" custScaleX="216330">
        <dgm:presLayoutVars>
          <dgm:bulletEnabled val="1"/>
        </dgm:presLayoutVars>
      </dgm:prSet>
      <dgm:spPr/>
    </dgm:pt>
    <dgm:pt modelId="{945575D4-753D-4A2F-812B-DD1E662FCD27}" type="pres">
      <dgm:prSet presAssocID="{6EF6E9E0-67C7-4255-8052-AB3965055255}" presName="sp" presStyleCnt="0"/>
      <dgm:spPr/>
    </dgm:pt>
    <dgm:pt modelId="{1D11F705-7273-4037-831E-F4A6823F761A}" type="pres">
      <dgm:prSet presAssocID="{10D221C0-9AC7-4205-9A9A-84A70927BA92}" presName="linNode" presStyleCnt="0"/>
      <dgm:spPr/>
    </dgm:pt>
    <dgm:pt modelId="{B9373842-E3DD-448A-B15F-4E0F04B08DAD}" type="pres">
      <dgm:prSet presAssocID="{10D221C0-9AC7-4205-9A9A-84A70927BA92}" presName="parentText" presStyleLbl="node1" presStyleIdx="3" presStyleCnt="4" custScaleX="94093">
        <dgm:presLayoutVars>
          <dgm:chMax val="1"/>
          <dgm:bulletEnabled val="1"/>
        </dgm:presLayoutVars>
      </dgm:prSet>
      <dgm:spPr/>
    </dgm:pt>
    <dgm:pt modelId="{D7DDFBD3-C046-4114-B8D3-AB5B7A62EE9D}" type="pres">
      <dgm:prSet presAssocID="{10D221C0-9AC7-4205-9A9A-84A70927BA92}" presName="descendantText" presStyleLbl="alignAccFollowNode1" presStyleIdx="3" presStyleCnt="4" custScaleX="216330">
        <dgm:presLayoutVars>
          <dgm:bulletEnabled val="1"/>
        </dgm:presLayoutVars>
      </dgm:prSet>
      <dgm:spPr/>
    </dgm:pt>
  </dgm:ptLst>
  <dgm:cxnLst>
    <dgm:cxn modelId="{BF730705-C257-46AE-9EC4-8AA1336BA94E}" type="presOf" srcId="{619166B4-02A2-4A6D-B1AD-1A4D12018FA5}" destId="{3D4FA924-0F65-4C9B-9187-A0A304D3BEB4}" srcOrd="0" destOrd="0" presId="urn:microsoft.com/office/officeart/2005/8/layout/vList5"/>
    <dgm:cxn modelId="{78BC691A-C070-4AC3-B65B-8718654BD495}" type="presOf" srcId="{3DB76F09-5C04-4B47-A631-47BC4E777C5E}" destId="{EE88421D-941D-4550-8A09-053F21AF5546}" srcOrd="0" destOrd="0" presId="urn:microsoft.com/office/officeart/2005/8/layout/vList5"/>
    <dgm:cxn modelId="{773C8D39-ABB4-446B-AA1F-C7D3C38FECA5}" srcId="{AF53C3F7-0E8E-4014-829C-91BE6C0C0274}" destId="{619166B4-02A2-4A6D-B1AD-1A4D12018FA5}" srcOrd="0" destOrd="0" parTransId="{FDAEFCC9-A026-438F-BFA8-73D31A2BF11F}" sibTransId="{F708EB84-38DB-49FC-B1E5-A2B0055F4FF7}"/>
    <dgm:cxn modelId="{D1ED2480-FBFE-4A47-9B52-92C493BAB875}" srcId="{8365B700-DAB4-49DA-9284-E48427DF3DD1}" destId="{D472FED3-4E7C-4600-BD07-433477BB77F7}" srcOrd="0" destOrd="0" parTransId="{352F4537-BF12-4483-B81C-8EE67041787F}" sibTransId="{CEDB1BA7-E2DC-479F-A433-88A5AF54EDA3}"/>
    <dgm:cxn modelId="{F956A580-52E7-4097-AC98-1605B942F873}" srcId="{51EEDDDD-4EE4-40CB-963D-BF690208CAC0}" destId="{8365B700-DAB4-49DA-9284-E48427DF3DD1}" srcOrd="0" destOrd="0" parTransId="{C2FC0DDC-DEAC-412E-9E19-953DE282C1A1}" sibTransId="{FA34FBF1-EE11-4068-A7DC-FE82A3A2525C}"/>
    <dgm:cxn modelId="{A6C0AB80-5AD2-40AF-93A2-CB3D7EB056CE}" srcId="{F36160ED-BBD3-4522-80F4-A3138F79B8FA}" destId="{3DB76F09-5C04-4B47-A631-47BC4E777C5E}" srcOrd="0" destOrd="0" parTransId="{67CB1196-2924-4EAA-B687-BBC90620CE89}" sibTransId="{8EE4900F-B87B-46E8-AE6C-5A4719D4E112}"/>
    <dgm:cxn modelId="{F6A76A93-9289-4D8C-BE08-03456C6A3E03}" type="presOf" srcId="{51EEDDDD-4EE4-40CB-963D-BF690208CAC0}" destId="{734828BD-B0C1-40A2-B4D9-FB6CB3CCEFBF}" srcOrd="0" destOrd="0" presId="urn:microsoft.com/office/officeart/2005/8/layout/vList5"/>
    <dgm:cxn modelId="{B79384C2-7EA9-4118-BA49-A9931EFF8D00}" type="presOf" srcId="{F36160ED-BBD3-4522-80F4-A3138F79B8FA}" destId="{E69D607B-C605-4C52-AA44-797C41E56587}" srcOrd="0" destOrd="0" presId="urn:microsoft.com/office/officeart/2005/8/layout/vList5"/>
    <dgm:cxn modelId="{4BD051C3-4D47-4752-AA04-5C8DD262CA95}" type="presOf" srcId="{AF53C3F7-0E8E-4014-829C-91BE6C0C0274}" destId="{40BC6971-CD95-4331-8759-E791DA807167}" srcOrd="0" destOrd="0" presId="urn:microsoft.com/office/officeart/2005/8/layout/vList5"/>
    <dgm:cxn modelId="{A3BCFEC8-4798-47EA-8C4A-A781479D5654}" srcId="{10D221C0-9AC7-4205-9A9A-84A70927BA92}" destId="{C47BC180-8E0A-4B77-804B-A01B38079437}" srcOrd="0" destOrd="0" parTransId="{EFD9536C-45DB-4483-ABA6-6A7A487A029B}" sibTransId="{E1EB2656-BF2A-4B91-A1D9-0E3510C304F9}"/>
    <dgm:cxn modelId="{62869ACC-359C-495D-8D80-D92AE1FA1A17}" srcId="{51EEDDDD-4EE4-40CB-963D-BF690208CAC0}" destId="{AF53C3F7-0E8E-4014-829C-91BE6C0C0274}" srcOrd="2" destOrd="0" parTransId="{8B14A59D-C5D1-40A4-B712-4F8F7FCF28D5}" sibTransId="{6EF6E9E0-67C7-4255-8052-AB3965055255}"/>
    <dgm:cxn modelId="{1D1B32D3-D119-43B7-B13E-677A2127599A}" type="presOf" srcId="{10D221C0-9AC7-4205-9A9A-84A70927BA92}" destId="{B9373842-E3DD-448A-B15F-4E0F04B08DAD}" srcOrd="0" destOrd="0" presId="urn:microsoft.com/office/officeart/2005/8/layout/vList5"/>
    <dgm:cxn modelId="{11645FD8-C07A-4AEA-A5ED-E3A680D2D284}" type="presOf" srcId="{8365B700-DAB4-49DA-9284-E48427DF3DD1}" destId="{CB501ADA-D3C6-46B3-86E4-50B886BDA5F6}" srcOrd="0" destOrd="0" presId="urn:microsoft.com/office/officeart/2005/8/layout/vList5"/>
    <dgm:cxn modelId="{10FC3FE9-CD15-47AC-9EE4-615490B4BC94}" srcId="{51EEDDDD-4EE4-40CB-963D-BF690208CAC0}" destId="{10D221C0-9AC7-4205-9A9A-84A70927BA92}" srcOrd="3" destOrd="0" parTransId="{87973FA0-2074-4A81-AC23-04E96E32B2E7}" sibTransId="{6DE9A196-948D-4638-BAD7-75DF87942594}"/>
    <dgm:cxn modelId="{4BFED3F0-ABA3-41B9-AAAB-EE93E87BAB93}" type="presOf" srcId="{D472FED3-4E7C-4600-BD07-433477BB77F7}" destId="{AC720040-60E3-4FE8-9B51-D389EC4CB128}" srcOrd="0" destOrd="0" presId="urn:microsoft.com/office/officeart/2005/8/layout/vList5"/>
    <dgm:cxn modelId="{73EB41FB-EA72-4C2D-B053-26397F2D9AFE}" type="presOf" srcId="{C47BC180-8E0A-4B77-804B-A01B38079437}" destId="{D7DDFBD3-C046-4114-B8D3-AB5B7A62EE9D}" srcOrd="0" destOrd="0" presId="urn:microsoft.com/office/officeart/2005/8/layout/vList5"/>
    <dgm:cxn modelId="{191868FB-82E7-4D35-8C3E-FE987AFFAD14}" srcId="{51EEDDDD-4EE4-40CB-963D-BF690208CAC0}" destId="{F36160ED-BBD3-4522-80F4-A3138F79B8FA}" srcOrd="1" destOrd="0" parTransId="{2D0DBED1-DD68-4847-B234-9C2EF070012E}" sibTransId="{11DEA61F-491B-4DD8-A031-0937B2D7D713}"/>
    <dgm:cxn modelId="{1FE1EDA4-A53D-4371-9A8B-27587DEC3A11}" type="presParOf" srcId="{734828BD-B0C1-40A2-B4D9-FB6CB3CCEFBF}" destId="{771D1993-576F-4746-9ABC-C71917484187}" srcOrd="0" destOrd="0" presId="urn:microsoft.com/office/officeart/2005/8/layout/vList5"/>
    <dgm:cxn modelId="{81A371F7-5752-44F1-A23A-397C2B78F088}" type="presParOf" srcId="{771D1993-576F-4746-9ABC-C71917484187}" destId="{CB501ADA-D3C6-46B3-86E4-50B886BDA5F6}" srcOrd="0" destOrd="0" presId="urn:microsoft.com/office/officeart/2005/8/layout/vList5"/>
    <dgm:cxn modelId="{84C5E630-FB0D-40B6-A017-C11A9FF9D9C9}" type="presParOf" srcId="{771D1993-576F-4746-9ABC-C71917484187}" destId="{AC720040-60E3-4FE8-9B51-D389EC4CB128}" srcOrd="1" destOrd="0" presId="urn:microsoft.com/office/officeart/2005/8/layout/vList5"/>
    <dgm:cxn modelId="{E75EE85E-64E9-45AD-A114-DDAC0AE67061}" type="presParOf" srcId="{734828BD-B0C1-40A2-B4D9-FB6CB3CCEFBF}" destId="{80E0ACF6-B36C-4122-BF2B-E781B43478BD}" srcOrd="1" destOrd="0" presId="urn:microsoft.com/office/officeart/2005/8/layout/vList5"/>
    <dgm:cxn modelId="{F9A01737-0648-4114-AECB-250CE16284F0}" type="presParOf" srcId="{734828BD-B0C1-40A2-B4D9-FB6CB3CCEFBF}" destId="{6735F3DD-98A7-42B4-8A57-29515F62B303}" srcOrd="2" destOrd="0" presId="urn:microsoft.com/office/officeart/2005/8/layout/vList5"/>
    <dgm:cxn modelId="{489FBE39-79D2-4871-A691-C6A0F73EC885}" type="presParOf" srcId="{6735F3DD-98A7-42B4-8A57-29515F62B303}" destId="{E69D607B-C605-4C52-AA44-797C41E56587}" srcOrd="0" destOrd="0" presId="urn:microsoft.com/office/officeart/2005/8/layout/vList5"/>
    <dgm:cxn modelId="{829E52D1-F53A-490F-9E66-2622B2212D39}" type="presParOf" srcId="{6735F3DD-98A7-42B4-8A57-29515F62B303}" destId="{EE88421D-941D-4550-8A09-053F21AF5546}" srcOrd="1" destOrd="0" presId="urn:microsoft.com/office/officeart/2005/8/layout/vList5"/>
    <dgm:cxn modelId="{FCCCD02A-F17E-4404-8C84-C410DFAEA411}" type="presParOf" srcId="{734828BD-B0C1-40A2-B4D9-FB6CB3CCEFBF}" destId="{E60FDF23-1E6B-4E1D-BA91-F8E6148B9A11}" srcOrd="3" destOrd="0" presId="urn:microsoft.com/office/officeart/2005/8/layout/vList5"/>
    <dgm:cxn modelId="{8C0CEE89-D934-4803-B32B-D82D671E97B1}" type="presParOf" srcId="{734828BD-B0C1-40A2-B4D9-FB6CB3CCEFBF}" destId="{5EFAB99C-DBAC-4F9F-B2E7-C78315F71951}" srcOrd="4" destOrd="0" presId="urn:microsoft.com/office/officeart/2005/8/layout/vList5"/>
    <dgm:cxn modelId="{6C517FF2-C1FB-4857-8EC9-2C90E5858DC3}" type="presParOf" srcId="{5EFAB99C-DBAC-4F9F-B2E7-C78315F71951}" destId="{40BC6971-CD95-4331-8759-E791DA807167}" srcOrd="0" destOrd="0" presId="urn:microsoft.com/office/officeart/2005/8/layout/vList5"/>
    <dgm:cxn modelId="{75A60A87-2166-4743-B717-7D6F45B086C1}" type="presParOf" srcId="{5EFAB99C-DBAC-4F9F-B2E7-C78315F71951}" destId="{3D4FA924-0F65-4C9B-9187-A0A304D3BEB4}" srcOrd="1" destOrd="0" presId="urn:microsoft.com/office/officeart/2005/8/layout/vList5"/>
    <dgm:cxn modelId="{082CF543-47BD-4321-8D82-CFD3D314F21E}" type="presParOf" srcId="{734828BD-B0C1-40A2-B4D9-FB6CB3CCEFBF}" destId="{945575D4-753D-4A2F-812B-DD1E662FCD27}" srcOrd="5" destOrd="0" presId="urn:microsoft.com/office/officeart/2005/8/layout/vList5"/>
    <dgm:cxn modelId="{46333051-2731-400A-95B5-69BB72AD8BC7}" type="presParOf" srcId="{734828BD-B0C1-40A2-B4D9-FB6CB3CCEFBF}" destId="{1D11F705-7273-4037-831E-F4A6823F761A}" srcOrd="6" destOrd="0" presId="urn:microsoft.com/office/officeart/2005/8/layout/vList5"/>
    <dgm:cxn modelId="{957F4C31-4F4F-409C-A594-3EE36C4AECB1}" type="presParOf" srcId="{1D11F705-7273-4037-831E-F4A6823F761A}" destId="{B9373842-E3DD-448A-B15F-4E0F04B08DAD}" srcOrd="0" destOrd="0" presId="urn:microsoft.com/office/officeart/2005/8/layout/vList5"/>
    <dgm:cxn modelId="{21DCD859-C63D-4A1B-83AF-94807B349374}" type="presParOf" srcId="{1D11F705-7273-4037-831E-F4A6823F761A}" destId="{D7DDFBD3-C046-4114-B8D3-AB5B7A62EE9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1EEDDDD-4EE4-40CB-963D-BF690208CAC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8365B700-DAB4-49DA-9284-E48427DF3DD1}">
      <dgm:prSet custT="1"/>
      <dgm:spPr/>
      <dgm:t>
        <a:bodyPr/>
        <a:lstStyle/>
        <a:p>
          <a:r>
            <a:rPr lang="en-US" sz="1400" b="0" dirty="0">
              <a:latin typeface="Signika" panose="020B0604020202020204" charset="0"/>
            </a:rPr>
            <a:t>Project Status Update Meetings</a:t>
          </a:r>
          <a:endParaRPr lang="en-IN" sz="1400" b="0" dirty="0">
            <a:latin typeface="Signika" panose="020B0604020202020204" charset="0"/>
          </a:endParaRPr>
        </a:p>
      </dgm:t>
    </dgm:pt>
    <dgm:pt modelId="{C2FC0DDC-DEAC-412E-9E19-953DE282C1A1}" type="parTrans" cxnId="{F956A580-52E7-4097-AC98-1605B942F873}">
      <dgm:prSet/>
      <dgm:spPr/>
      <dgm:t>
        <a:bodyPr/>
        <a:lstStyle/>
        <a:p>
          <a:endParaRPr lang="en-IN" sz="1400">
            <a:latin typeface="Signika" panose="020B0604020202020204" charset="0"/>
          </a:endParaRPr>
        </a:p>
      </dgm:t>
    </dgm:pt>
    <dgm:pt modelId="{FA34FBF1-EE11-4068-A7DC-FE82A3A2525C}" type="sibTrans" cxnId="{F956A580-52E7-4097-AC98-1605B942F873}">
      <dgm:prSet/>
      <dgm:spPr/>
      <dgm:t>
        <a:bodyPr/>
        <a:lstStyle/>
        <a:p>
          <a:endParaRPr lang="en-IN" sz="1400">
            <a:latin typeface="Signika" panose="020B0604020202020204" charset="0"/>
          </a:endParaRPr>
        </a:p>
      </dgm:t>
    </dgm:pt>
    <dgm:pt modelId="{D472FED3-4E7C-4600-BD07-433477BB77F7}">
      <dgm:prSet custT="1"/>
      <dgm:spPr/>
      <dgm:t>
        <a:bodyPr/>
        <a:lstStyle/>
        <a:p>
          <a:r>
            <a:rPr lang="en-US" sz="1400" dirty="0">
              <a:latin typeface="Signika" panose="020B0604020202020204" charset="0"/>
            </a:rPr>
            <a:t>Minutes for project status meetings should include project progress, milestones, issues, and project team responsibilities.</a:t>
          </a:r>
          <a:endParaRPr lang="en-IN" sz="1400" dirty="0">
            <a:latin typeface="Signika" panose="020B0604020202020204" charset="0"/>
          </a:endParaRPr>
        </a:p>
      </dgm:t>
    </dgm:pt>
    <dgm:pt modelId="{352F4537-BF12-4483-B81C-8EE67041787F}" type="parTrans" cxnId="{D1ED2480-FBFE-4A47-9B52-92C493BAB875}">
      <dgm:prSet/>
      <dgm:spPr/>
      <dgm:t>
        <a:bodyPr/>
        <a:lstStyle/>
        <a:p>
          <a:endParaRPr lang="en-IN" sz="1400">
            <a:latin typeface="Signika" panose="020B0604020202020204" charset="0"/>
          </a:endParaRPr>
        </a:p>
      </dgm:t>
    </dgm:pt>
    <dgm:pt modelId="{CEDB1BA7-E2DC-479F-A433-88A5AF54EDA3}" type="sibTrans" cxnId="{D1ED2480-FBFE-4A47-9B52-92C493BAB875}">
      <dgm:prSet/>
      <dgm:spPr/>
      <dgm:t>
        <a:bodyPr/>
        <a:lstStyle/>
        <a:p>
          <a:endParaRPr lang="en-IN" sz="1400">
            <a:latin typeface="Signika" panose="020B0604020202020204" charset="0"/>
          </a:endParaRPr>
        </a:p>
      </dgm:t>
    </dgm:pt>
    <dgm:pt modelId="{F36160ED-BBD3-4522-80F4-A3138F79B8FA}">
      <dgm:prSet custT="1"/>
      <dgm:spPr/>
      <dgm:t>
        <a:bodyPr/>
        <a:lstStyle/>
        <a:p>
          <a:r>
            <a:rPr lang="en-IN" sz="1400" b="0" dirty="0">
              <a:latin typeface="Signika" panose="020B0604020202020204" charset="0"/>
            </a:rPr>
            <a:t>Shareholders Meetings</a:t>
          </a:r>
        </a:p>
      </dgm:t>
    </dgm:pt>
    <dgm:pt modelId="{2D0DBED1-DD68-4847-B234-9C2EF070012E}" type="parTrans" cxnId="{191868FB-82E7-4D35-8C3E-FE987AFFAD14}">
      <dgm:prSet/>
      <dgm:spPr/>
      <dgm:t>
        <a:bodyPr/>
        <a:lstStyle/>
        <a:p>
          <a:endParaRPr lang="en-IN" sz="1400">
            <a:latin typeface="Signika" panose="020B0604020202020204" charset="0"/>
          </a:endParaRPr>
        </a:p>
      </dgm:t>
    </dgm:pt>
    <dgm:pt modelId="{11DEA61F-491B-4DD8-A031-0937B2D7D713}" type="sibTrans" cxnId="{191868FB-82E7-4D35-8C3E-FE987AFFAD14}">
      <dgm:prSet/>
      <dgm:spPr/>
      <dgm:t>
        <a:bodyPr/>
        <a:lstStyle/>
        <a:p>
          <a:endParaRPr lang="en-IN" sz="1400">
            <a:latin typeface="Signika" panose="020B0604020202020204" charset="0"/>
          </a:endParaRPr>
        </a:p>
      </dgm:t>
    </dgm:pt>
    <dgm:pt modelId="{3DB76F09-5C04-4B47-A631-47BC4E777C5E}">
      <dgm:prSet custT="1"/>
      <dgm:spPr/>
      <dgm:t>
        <a:bodyPr/>
        <a:lstStyle/>
        <a:p>
          <a:r>
            <a:rPr lang="en-US" sz="1400" dirty="0">
              <a:latin typeface="Signika" panose="020B0604020202020204" charset="0"/>
            </a:rPr>
            <a:t>Minutes of shareholder meetings typically document shareholder voting results, financial updates, and resolutions.</a:t>
          </a:r>
          <a:endParaRPr lang="en-IN" sz="1400" dirty="0">
            <a:latin typeface="Signika" panose="020B0604020202020204" charset="0"/>
          </a:endParaRPr>
        </a:p>
      </dgm:t>
    </dgm:pt>
    <dgm:pt modelId="{67CB1196-2924-4EAA-B687-BBC90620CE89}" type="parTrans" cxnId="{A6C0AB80-5AD2-40AF-93A2-CB3D7EB056CE}">
      <dgm:prSet/>
      <dgm:spPr/>
      <dgm:t>
        <a:bodyPr/>
        <a:lstStyle/>
        <a:p>
          <a:endParaRPr lang="en-IN" sz="1400">
            <a:latin typeface="Signika" panose="020B0604020202020204" charset="0"/>
          </a:endParaRPr>
        </a:p>
      </dgm:t>
    </dgm:pt>
    <dgm:pt modelId="{8EE4900F-B87B-46E8-AE6C-5A4719D4E112}" type="sibTrans" cxnId="{A6C0AB80-5AD2-40AF-93A2-CB3D7EB056CE}">
      <dgm:prSet/>
      <dgm:spPr/>
      <dgm:t>
        <a:bodyPr/>
        <a:lstStyle/>
        <a:p>
          <a:endParaRPr lang="en-IN" sz="1400">
            <a:latin typeface="Signika" panose="020B0604020202020204" charset="0"/>
          </a:endParaRPr>
        </a:p>
      </dgm:t>
    </dgm:pt>
    <dgm:pt modelId="{AF53C3F7-0E8E-4014-829C-91BE6C0C0274}">
      <dgm:prSet custT="1"/>
      <dgm:spPr/>
      <dgm:t>
        <a:bodyPr/>
        <a:lstStyle/>
        <a:p>
          <a:r>
            <a:rPr lang="en-US" sz="1400" b="0" dirty="0">
              <a:latin typeface="Signika" panose="020B0604020202020204" charset="0"/>
            </a:rPr>
            <a:t>Committee Meetings</a:t>
          </a:r>
          <a:endParaRPr lang="en-IN" sz="1400" b="0" dirty="0">
            <a:latin typeface="Signika" panose="020B0604020202020204" charset="0"/>
          </a:endParaRPr>
        </a:p>
      </dgm:t>
    </dgm:pt>
    <dgm:pt modelId="{8B14A59D-C5D1-40A4-B712-4F8F7FCF28D5}" type="parTrans" cxnId="{62869ACC-359C-495D-8D80-D92AE1FA1A17}">
      <dgm:prSet/>
      <dgm:spPr/>
      <dgm:t>
        <a:bodyPr/>
        <a:lstStyle/>
        <a:p>
          <a:endParaRPr lang="en-IN" sz="1400">
            <a:latin typeface="Signika" panose="020B0604020202020204" charset="0"/>
          </a:endParaRPr>
        </a:p>
      </dgm:t>
    </dgm:pt>
    <dgm:pt modelId="{6EF6E9E0-67C7-4255-8052-AB3965055255}" type="sibTrans" cxnId="{62869ACC-359C-495D-8D80-D92AE1FA1A17}">
      <dgm:prSet/>
      <dgm:spPr/>
      <dgm:t>
        <a:bodyPr/>
        <a:lstStyle/>
        <a:p>
          <a:endParaRPr lang="en-IN" sz="1400">
            <a:latin typeface="Signika" panose="020B0604020202020204" charset="0"/>
          </a:endParaRPr>
        </a:p>
      </dgm:t>
    </dgm:pt>
    <dgm:pt modelId="{619166B4-02A2-4A6D-B1AD-1A4D12018FA5}">
      <dgm:prSet custT="1"/>
      <dgm:spPr/>
      <dgm:t>
        <a:bodyPr/>
        <a:lstStyle/>
        <a:p>
          <a:r>
            <a:rPr lang="en-US" sz="1400" dirty="0">
              <a:latin typeface="Signika" panose="020B0604020202020204" charset="0"/>
            </a:rPr>
            <a:t>Minutes of committee meetings should concentrate on committee specific </a:t>
          </a:r>
          <a:r>
            <a:rPr lang="en-IN" sz="1400" dirty="0">
              <a:latin typeface="Signika" panose="020B0604020202020204" charset="0"/>
            </a:rPr>
            <a:t>topics and recommendations.</a:t>
          </a:r>
        </a:p>
      </dgm:t>
    </dgm:pt>
    <dgm:pt modelId="{FDAEFCC9-A026-438F-BFA8-73D31A2BF11F}" type="parTrans" cxnId="{773C8D39-ABB4-446B-AA1F-C7D3C38FECA5}">
      <dgm:prSet/>
      <dgm:spPr/>
      <dgm:t>
        <a:bodyPr/>
        <a:lstStyle/>
        <a:p>
          <a:endParaRPr lang="en-IN" sz="1400">
            <a:latin typeface="Signika" panose="020B0604020202020204" charset="0"/>
          </a:endParaRPr>
        </a:p>
      </dgm:t>
    </dgm:pt>
    <dgm:pt modelId="{F708EB84-38DB-49FC-B1E5-A2B0055F4FF7}" type="sibTrans" cxnId="{773C8D39-ABB4-446B-AA1F-C7D3C38FECA5}">
      <dgm:prSet/>
      <dgm:spPr/>
      <dgm:t>
        <a:bodyPr/>
        <a:lstStyle/>
        <a:p>
          <a:endParaRPr lang="en-IN" sz="1400">
            <a:latin typeface="Signika" panose="020B0604020202020204" charset="0"/>
          </a:endParaRPr>
        </a:p>
      </dgm:t>
    </dgm:pt>
    <dgm:pt modelId="{734828BD-B0C1-40A2-B4D9-FB6CB3CCEFBF}" type="pres">
      <dgm:prSet presAssocID="{51EEDDDD-4EE4-40CB-963D-BF690208CAC0}" presName="Name0" presStyleCnt="0">
        <dgm:presLayoutVars>
          <dgm:dir/>
          <dgm:animLvl val="lvl"/>
          <dgm:resizeHandles val="exact"/>
        </dgm:presLayoutVars>
      </dgm:prSet>
      <dgm:spPr/>
    </dgm:pt>
    <dgm:pt modelId="{771D1993-576F-4746-9ABC-C71917484187}" type="pres">
      <dgm:prSet presAssocID="{8365B700-DAB4-49DA-9284-E48427DF3DD1}" presName="linNode" presStyleCnt="0"/>
      <dgm:spPr/>
    </dgm:pt>
    <dgm:pt modelId="{CB501ADA-D3C6-46B3-86E4-50B886BDA5F6}" type="pres">
      <dgm:prSet presAssocID="{8365B700-DAB4-49DA-9284-E48427DF3DD1}" presName="parentText" presStyleLbl="node1" presStyleIdx="0" presStyleCnt="3" custScaleX="94093">
        <dgm:presLayoutVars>
          <dgm:chMax val="1"/>
          <dgm:bulletEnabled val="1"/>
        </dgm:presLayoutVars>
      </dgm:prSet>
      <dgm:spPr/>
    </dgm:pt>
    <dgm:pt modelId="{AC720040-60E3-4FE8-9B51-D389EC4CB128}" type="pres">
      <dgm:prSet presAssocID="{8365B700-DAB4-49DA-9284-E48427DF3DD1}" presName="descendantText" presStyleLbl="alignAccFollowNode1" presStyleIdx="0" presStyleCnt="3" custScaleX="216330">
        <dgm:presLayoutVars>
          <dgm:bulletEnabled val="1"/>
        </dgm:presLayoutVars>
      </dgm:prSet>
      <dgm:spPr/>
    </dgm:pt>
    <dgm:pt modelId="{80E0ACF6-B36C-4122-BF2B-E781B43478BD}" type="pres">
      <dgm:prSet presAssocID="{FA34FBF1-EE11-4068-A7DC-FE82A3A2525C}" presName="sp" presStyleCnt="0"/>
      <dgm:spPr/>
    </dgm:pt>
    <dgm:pt modelId="{6735F3DD-98A7-42B4-8A57-29515F62B303}" type="pres">
      <dgm:prSet presAssocID="{F36160ED-BBD3-4522-80F4-A3138F79B8FA}" presName="linNode" presStyleCnt="0"/>
      <dgm:spPr/>
    </dgm:pt>
    <dgm:pt modelId="{E69D607B-C605-4C52-AA44-797C41E56587}" type="pres">
      <dgm:prSet presAssocID="{F36160ED-BBD3-4522-80F4-A3138F79B8FA}" presName="parentText" presStyleLbl="node1" presStyleIdx="1" presStyleCnt="3" custScaleX="94093">
        <dgm:presLayoutVars>
          <dgm:chMax val="1"/>
          <dgm:bulletEnabled val="1"/>
        </dgm:presLayoutVars>
      </dgm:prSet>
      <dgm:spPr/>
    </dgm:pt>
    <dgm:pt modelId="{EE88421D-941D-4550-8A09-053F21AF5546}" type="pres">
      <dgm:prSet presAssocID="{F36160ED-BBD3-4522-80F4-A3138F79B8FA}" presName="descendantText" presStyleLbl="alignAccFollowNode1" presStyleIdx="1" presStyleCnt="3" custScaleX="216330">
        <dgm:presLayoutVars>
          <dgm:bulletEnabled val="1"/>
        </dgm:presLayoutVars>
      </dgm:prSet>
      <dgm:spPr/>
    </dgm:pt>
    <dgm:pt modelId="{E60FDF23-1E6B-4E1D-BA91-F8E6148B9A11}" type="pres">
      <dgm:prSet presAssocID="{11DEA61F-491B-4DD8-A031-0937B2D7D713}" presName="sp" presStyleCnt="0"/>
      <dgm:spPr/>
    </dgm:pt>
    <dgm:pt modelId="{5EFAB99C-DBAC-4F9F-B2E7-C78315F71951}" type="pres">
      <dgm:prSet presAssocID="{AF53C3F7-0E8E-4014-829C-91BE6C0C0274}" presName="linNode" presStyleCnt="0"/>
      <dgm:spPr/>
    </dgm:pt>
    <dgm:pt modelId="{40BC6971-CD95-4331-8759-E791DA807167}" type="pres">
      <dgm:prSet presAssocID="{AF53C3F7-0E8E-4014-829C-91BE6C0C0274}" presName="parentText" presStyleLbl="node1" presStyleIdx="2" presStyleCnt="3" custScaleX="94093">
        <dgm:presLayoutVars>
          <dgm:chMax val="1"/>
          <dgm:bulletEnabled val="1"/>
        </dgm:presLayoutVars>
      </dgm:prSet>
      <dgm:spPr/>
    </dgm:pt>
    <dgm:pt modelId="{3D4FA924-0F65-4C9B-9187-A0A304D3BEB4}" type="pres">
      <dgm:prSet presAssocID="{AF53C3F7-0E8E-4014-829C-91BE6C0C0274}" presName="descendantText" presStyleLbl="alignAccFollowNode1" presStyleIdx="2" presStyleCnt="3" custScaleX="216330">
        <dgm:presLayoutVars>
          <dgm:bulletEnabled val="1"/>
        </dgm:presLayoutVars>
      </dgm:prSet>
      <dgm:spPr/>
    </dgm:pt>
  </dgm:ptLst>
  <dgm:cxnLst>
    <dgm:cxn modelId="{BF730705-C257-46AE-9EC4-8AA1336BA94E}" type="presOf" srcId="{619166B4-02A2-4A6D-B1AD-1A4D12018FA5}" destId="{3D4FA924-0F65-4C9B-9187-A0A304D3BEB4}" srcOrd="0" destOrd="0" presId="urn:microsoft.com/office/officeart/2005/8/layout/vList5"/>
    <dgm:cxn modelId="{78BC691A-C070-4AC3-B65B-8718654BD495}" type="presOf" srcId="{3DB76F09-5C04-4B47-A631-47BC4E777C5E}" destId="{EE88421D-941D-4550-8A09-053F21AF5546}" srcOrd="0" destOrd="0" presId="urn:microsoft.com/office/officeart/2005/8/layout/vList5"/>
    <dgm:cxn modelId="{773C8D39-ABB4-446B-AA1F-C7D3C38FECA5}" srcId="{AF53C3F7-0E8E-4014-829C-91BE6C0C0274}" destId="{619166B4-02A2-4A6D-B1AD-1A4D12018FA5}" srcOrd="0" destOrd="0" parTransId="{FDAEFCC9-A026-438F-BFA8-73D31A2BF11F}" sibTransId="{F708EB84-38DB-49FC-B1E5-A2B0055F4FF7}"/>
    <dgm:cxn modelId="{D1ED2480-FBFE-4A47-9B52-92C493BAB875}" srcId="{8365B700-DAB4-49DA-9284-E48427DF3DD1}" destId="{D472FED3-4E7C-4600-BD07-433477BB77F7}" srcOrd="0" destOrd="0" parTransId="{352F4537-BF12-4483-B81C-8EE67041787F}" sibTransId="{CEDB1BA7-E2DC-479F-A433-88A5AF54EDA3}"/>
    <dgm:cxn modelId="{F956A580-52E7-4097-AC98-1605B942F873}" srcId="{51EEDDDD-4EE4-40CB-963D-BF690208CAC0}" destId="{8365B700-DAB4-49DA-9284-E48427DF3DD1}" srcOrd="0" destOrd="0" parTransId="{C2FC0DDC-DEAC-412E-9E19-953DE282C1A1}" sibTransId="{FA34FBF1-EE11-4068-A7DC-FE82A3A2525C}"/>
    <dgm:cxn modelId="{A6C0AB80-5AD2-40AF-93A2-CB3D7EB056CE}" srcId="{F36160ED-BBD3-4522-80F4-A3138F79B8FA}" destId="{3DB76F09-5C04-4B47-A631-47BC4E777C5E}" srcOrd="0" destOrd="0" parTransId="{67CB1196-2924-4EAA-B687-BBC90620CE89}" sibTransId="{8EE4900F-B87B-46E8-AE6C-5A4719D4E112}"/>
    <dgm:cxn modelId="{F6A76A93-9289-4D8C-BE08-03456C6A3E03}" type="presOf" srcId="{51EEDDDD-4EE4-40CB-963D-BF690208CAC0}" destId="{734828BD-B0C1-40A2-B4D9-FB6CB3CCEFBF}" srcOrd="0" destOrd="0" presId="urn:microsoft.com/office/officeart/2005/8/layout/vList5"/>
    <dgm:cxn modelId="{B79384C2-7EA9-4118-BA49-A9931EFF8D00}" type="presOf" srcId="{F36160ED-BBD3-4522-80F4-A3138F79B8FA}" destId="{E69D607B-C605-4C52-AA44-797C41E56587}" srcOrd="0" destOrd="0" presId="urn:microsoft.com/office/officeart/2005/8/layout/vList5"/>
    <dgm:cxn modelId="{4BD051C3-4D47-4752-AA04-5C8DD262CA95}" type="presOf" srcId="{AF53C3F7-0E8E-4014-829C-91BE6C0C0274}" destId="{40BC6971-CD95-4331-8759-E791DA807167}" srcOrd="0" destOrd="0" presId="urn:microsoft.com/office/officeart/2005/8/layout/vList5"/>
    <dgm:cxn modelId="{62869ACC-359C-495D-8D80-D92AE1FA1A17}" srcId="{51EEDDDD-4EE4-40CB-963D-BF690208CAC0}" destId="{AF53C3F7-0E8E-4014-829C-91BE6C0C0274}" srcOrd="2" destOrd="0" parTransId="{8B14A59D-C5D1-40A4-B712-4F8F7FCF28D5}" sibTransId="{6EF6E9E0-67C7-4255-8052-AB3965055255}"/>
    <dgm:cxn modelId="{11645FD8-C07A-4AEA-A5ED-E3A680D2D284}" type="presOf" srcId="{8365B700-DAB4-49DA-9284-E48427DF3DD1}" destId="{CB501ADA-D3C6-46B3-86E4-50B886BDA5F6}" srcOrd="0" destOrd="0" presId="urn:microsoft.com/office/officeart/2005/8/layout/vList5"/>
    <dgm:cxn modelId="{4BFED3F0-ABA3-41B9-AAAB-EE93E87BAB93}" type="presOf" srcId="{D472FED3-4E7C-4600-BD07-433477BB77F7}" destId="{AC720040-60E3-4FE8-9B51-D389EC4CB128}" srcOrd="0" destOrd="0" presId="urn:microsoft.com/office/officeart/2005/8/layout/vList5"/>
    <dgm:cxn modelId="{191868FB-82E7-4D35-8C3E-FE987AFFAD14}" srcId="{51EEDDDD-4EE4-40CB-963D-BF690208CAC0}" destId="{F36160ED-BBD3-4522-80F4-A3138F79B8FA}" srcOrd="1" destOrd="0" parTransId="{2D0DBED1-DD68-4847-B234-9C2EF070012E}" sibTransId="{11DEA61F-491B-4DD8-A031-0937B2D7D713}"/>
    <dgm:cxn modelId="{1FE1EDA4-A53D-4371-9A8B-27587DEC3A11}" type="presParOf" srcId="{734828BD-B0C1-40A2-B4D9-FB6CB3CCEFBF}" destId="{771D1993-576F-4746-9ABC-C71917484187}" srcOrd="0" destOrd="0" presId="urn:microsoft.com/office/officeart/2005/8/layout/vList5"/>
    <dgm:cxn modelId="{81A371F7-5752-44F1-A23A-397C2B78F088}" type="presParOf" srcId="{771D1993-576F-4746-9ABC-C71917484187}" destId="{CB501ADA-D3C6-46B3-86E4-50B886BDA5F6}" srcOrd="0" destOrd="0" presId="urn:microsoft.com/office/officeart/2005/8/layout/vList5"/>
    <dgm:cxn modelId="{84C5E630-FB0D-40B6-A017-C11A9FF9D9C9}" type="presParOf" srcId="{771D1993-576F-4746-9ABC-C71917484187}" destId="{AC720040-60E3-4FE8-9B51-D389EC4CB128}" srcOrd="1" destOrd="0" presId="urn:microsoft.com/office/officeart/2005/8/layout/vList5"/>
    <dgm:cxn modelId="{E75EE85E-64E9-45AD-A114-DDAC0AE67061}" type="presParOf" srcId="{734828BD-B0C1-40A2-B4D9-FB6CB3CCEFBF}" destId="{80E0ACF6-B36C-4122-BF2B-E781B43478BD}" srcOrd="1" destOrd="0" presId="urn:microsoft.com/office/officeart/2005/8/layout/vList5"/>
    <dgm:cxn modelId="{F9A01737-0648-4114-AECB-250CE16284F0}" type="presParOf" srcId="{734828BD-B0C1-40A2-B4D9-FB6CB3CCEFBF}" destId="{6735F3DD-98A7-42B4-8A57-29515F62B303}" srcOrd="2" destOrd="0" presId="urn:microsoft.com/office/officeart/2005/8/layout/vList5"/>
    <dgm:cxn modelId="{489FBE39-79D2-4871-A691-C6A0F73EC885}" type="presParOf" srcId="{6735F3DD-98A7-42B4-8A57-29515F62B303}" destId="{E69D607B-C605-4C52-AA44-797C41E56587}" srcOrd="0" destOrd="0" presId="urn:microsoft.com/office/officeart/2005/8/layout/vList5"/>
    <dgm:cxn modelId="{829E52D1-F53A-490F-9E66-2622B2212D39}" type="presParOf" srcId="{6735F3DD-98A7-42B4-8A57-29515F62B303}" destId="{EE88421D-941D-4550-8A09-053F21AF5546}" srcOrd="1" destOrd="0" presId="urn:microsoft.com/office/officeart/2005/8/layout/vList5"/>
    <dgm:cxn modelId="{FCCCD02A-F17E-4404-8C84-C410DFAEA411}" type="presParOf" srcId="{734828BD-B0C1-40A2-B4D9-FB6CB3CCEFBF}" destId="{E60FDF23-1E6B-4E1D-BA91-F8E6148B9A11}" srcOrd="3" destOrd="0" presId="urn:microsoft.com/office/officeart/2005/8/layout/vList5"/>
    <dgm:cxn modelId="{8C0CEE89-D934-4803-B32B-D82D671E97B1}" type="presParOf" srcId="{734828BD-B0C1-40A2-B4D9-FB6CB3CCEFBF}" destId="{5EFAB99C-DBAC-4F9F-B2E7-C78315F71951}" srcOrd="4" destOrd="0" presId="urn:microsoft.com/office/officeart/2005/8/layout/vList5"/>
    <dgm:cxn modelId="{6C517FF2-C1FB-4857-8EC9-2C90E5858DC3}" type="presParOf" srcId="{5EFAB99C-DBAC-4F9F-B2E7-C78315F71951}" destId="{40BC6971-CD95-4331-8759-E791DA807167}" srcOrd="0" destOrd="0" presId="urn:microsoft.com/office/officeart/2005/8/layout/vList5"/>
    <dgm:cxn modelId="{75A60A87-2166-4743-B717-7D6F45B086C1}" type="presParOf" srcId="{5EFAB99C-DBAC-4F9F-B2E7-C78315F71951}" destId="{3D4FA924-0F65-4C9B-9187-A0A304D3BEB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72049C-531E-4210-864E-AB0894D6480A}">
      <dsp:nvSpPr>
        <dsp:cNvPr id="0" name=""/>
        <dsp:cNvSpPr/>
      </dsp:nvSpPr>
      <dsp:spPr>
        <a:xfrm>
          <a:off x="150421" y="372044"/>
          <a:ext cx="1285031" cy="7710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Lack of Clear Objectives</a:t>
          </a:r>
          <a:endParaRPr lang="en-IN" sz="1600" kern="1200" dirty="0">
            <a:latin typeface="Signika" panose="020B0604020202020204" charset="0"/>
          </a:endParaRPr>
        </a:p>
      </dsp:txBody>
      <dsp:txXfrm>
        <a:off x="150421" y="372044"/>
        <a:ext cx="1285031" cy="771018"/>
      </dsp:txXfrm>
    </dsp:sp>
    <dsp:sp modelId="{32B1AE3D-7FEC-49C6-A8BC-13D4C3103CF2}">
      <dsp:nvSpPr>
        <dsp:cNvPr id="0" name=""/>
        <dsp:cNvSpPr/>
      </dsp:nvSpPr>
      <dsp:spPr>
        <a:xfrm>
          <a:off x="1563955" y="372044"/>
          <a:ext cx="1285031" cy="7710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Poor Agenda Design</a:t>
          </a:r>
          <a:endParaRPr lang="en-IN" sz="1600" kern="1200" dirty="0">
            <a:latin typeface="Signika" panose="020B0604020202020204" charset="0"/>
          </a:endParaRPr>
        </a:p>
      </dsp:txBody>
      <dsp:txXfrm>
        <a:off x="1563955" y="372044"/>
        <a:ext cx="1285031" cy="771018"/>
      </dsp:txXfrm>
    </dsp:sp>
    <dsp:sp modelId="{6D5E7C8D-B5DF-4608-955C-49CF8FBE2B26}">
      <dsp:nvSpPr>
        <dsp:cNvPr id="0" name=""/>
        <dsp:cNvSpPr/>
      </dsp:nvSpPr>
      <dsp:spPr>
        <a:xfrm>
          <a:off x="2977490" y="372044"/>
          <a:ext cx="1285031" cy="7710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Ineffective Facilitation</a:t>
          </a:r>
          <a:endParaRPr lang="en-IN" sz="1600" kern="1200" dirty="0">
            <a:latin typeface="Signika" panose="020B0604020202020204" charset="0"/>
          </a:endParaRPr>
        </a:p>
      </dsp:txBody>
      <dsp:txXfrm>
        <a:off x="2977490" y="372044"/>
        <a:ext cx="1285031" cy="771018"/>
      </dsp:txXfrm>
    </dsp:sp>
    <dsp:sp modelId="{FBA43B63-AE1B-4CE4-9D47-DEA09E3547A0}">
      <dsp:nvSpPr>
        <dsp:cNvPr id="0" name=""/>
        <dsp:cNvSpPr/>
      </dsp:nvSpPr>
      <dsp:spPr>
        <a:xfrm>
          <a:off x="4391024" y="372044"/>
          <a:ext cx="1285031" cy="7710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Low Engagement</a:t>
          </a:r>
          <a:endParaRPr lang="en-IN" sz="1600" kern="1200" dirty="0">
            <a:latin typeface="Signika" panose="020B0604020202020204" charset="0"/>
          </a:endParaRPr>
        </a:p>
      </dsp:txBody>
      <dsp:txXfrm>
        <a:off x="4391024" y="372044"/>
        <a:ext cx="1285031" cy="771018"/>
      </dsp:txXfrm>
    </dsp:sp>
    <dsp:sp modelId="{01624898-B7FA-4C03-B200-4CEEC0F9571F}">
      <dsp:nvSpPr>
        <dsp:cNvPr id="0" name=""/>
        <dsp:cNvSpPr/>
      </dsp:nvSpPr>
      <dsp:spPr>
        <a:xfrm>
          <a:off x="5804559" y="372044"/>
          <a:ext cx="1285031" cy="7710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Overlong Meetings</a:t>
          </a:r>
        </a:p>
      </dsp:txBody>
      <dsp:txXfrm>
        <a:off x="5804559" y="372044"/>
        <a:ext cx="1285031" cy="771018"/>
      </dsp:txXfrm>
    </dsp:sp>
    <dsp:sp modelId="{457DF5FF-D8FE-4653-904D-CCB60DEB9207}">
      <dsp:nvSpPr>
        <dsp:cNvPr id="0" name=""/>
        <dsp:cNvSpPr/>
      </dsp:nvSpPr>
      <dsp:spPr>
        <a:xfrm>
          <a:off x="1068" y="1271566"/>
          <a:ext cx="1285031" cy="7710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Technology Issues</a:t>
          </a:r>
        </a:p>
      </dsp:txBody>
      <dsp:txXfrm>
        <a:off x="1068" y="1271566"/>
        <a:ext cx="1285031" cy="771018"/>
      </dsp:txXfrm>
    </dsp:sp>
    <dsp:sp modelId="{B63DF4FC-C2E1-48CA-B480-C813610B1610}">
      <dsp:nvSpPr>
        <dsp:cNvPr id="0" name=""/>
        <dsp:cNvSpPr/>
      </dsp:nvSpPr>
      <dsp:spPr>
        <a:xfrm>
          <a:off x="1414602" y="1271566"/>
          <a:ext cx="1349835" cy="7710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Inadequate Documentation</a:t>
          </a:r>
        </a:p>
      </dsp:txBody>
      <dsp:txXfrm>
        <a:off x="1414602" y="1271566"/>
        <a:ext cx="1349835" cy="771018"/>
      </dsp:txXfrm>
    </dsp:sp>
    <dsp:sp modelId="{1A3488B6-9530-4F9B-9C5A-1F77ACF4BDC4}">
      <dsp:nvSpPr>
        <dsp:cNvPr id="0" name=""/>
        <dsp:cNvSpPr/>
      </dsp:nvSpPr>
      <dsp:spPr>
        <a:xfrm>
          <a:off x="2892941" y="1271566"/>
          <a:ext cx="1518932" cy="7710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Conflict Disagreements</a:t>
          </a:r>
        </a:p>
      </dsp:txBody>
      <dsp:txXfrm>
        <a:off x="2892941" y="1271566"/>
        <a:ext cx="1518932" cy="771018"/>
      </dsp:txXfrm>
    </dsp:sp>
    <dsp:sp modelId="{4DB380FB-D581-482A-9789-73F0D8A5A5BC}">
      <dsp:nvSpPr>
        <dsp:cNvPr id="0" name=""/>
        <dsp:cNvSpPr/>
      </dsp:nvSpPr>
      <dsp:spPr>
        <a:xfrm>
          <a:off x="4540377" y="1271566"/>
          <a:ext cx="1285031" cy="7710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Participants Dominance</a:t>
          </a:r>
        </a:p>
      </dsp:txBody>
      <dsp:txXfrm>
        <a:off x="4540377" y="1271566"/>
        <a:ext cx="1285031" cy="771018"/>
      </dsp:txXfrm>
    </dsp:sp>
    <dsp:sp modelId="{159AD167-22D2-4369-B483-CE5AE795BA17}">
      <dsp:nvSpPr>
        <dsp:cNvPr id="0" name=""/>
        <dsp:cNvSpPr/>
      </dsp:nvSpPr>
      <dsp:spPr>
        <a:xfrm>
          <a:off x="5953912" y="1271566"/>
          <a:ext cx="1285031" cy="7710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Lack of Follow-up</a:t>
          </a:r>
        </a:p>
      </dsp:txBody>
      <dsp:txXfrm>
        <a:off x="5953912" y="1271566"/>
        <a:ext cx="1285031" cy="77101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1C61D2-388D-4E02-B9CC-20B8D3C1D04E}">
      <dsp:nvSpPr>
        <dsp:cNvPr id="0" name=""/>
        <dsp:cNvSpPr/>
      </dsp:nvSpPr>
      <dsp:spPr>
        <a:xfrm>
          <a:off x="301365" y="122"/>
          <a:ext cx="1317562" cy="7905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Identify Key Points</a:t>
          </a:r>
          <a:endParaRPr lang="en-IN" sz="1600" kern="1200" dirty="0">
            <a:latin typeface="Signika" panose="020B0604020202020204" charset="0"/>
          </a:endParaRPr>
        </a:p>
      </dsp:txBody>
      <dsp:txXfrm>
        <a:off x="324519" y="23276"/>
        <a:ext cx="1271254" cy="744229"/>
      </dsp:txXfrm>
    </dsp:sp>
    <dsp:sp modelId="{03E03367-9F6C-410B-8E33-78B378ACC20C}">
      <dsp:nvSpPr>
        <dsp:cNvPr id="0" name=""/>
        <dsp:cNvSpPr/>
      </dsp:nvSpPr>
      <dsp:spPr>
        <a:xfrm>
          <a:off x="1734872" y="232012"/>
          <a:ext cx="279323" cy="3267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endParaRPr>
        </a:p>
      </dsp:txBody>
      <dsp:txXfrm>
        <a:off x="1734872" y="297363"/>
        <a:ext cx="195526" cy="196053"/>
      </dsp:txXfrm>
    </dsp:sp>
    <dsp:sp modelId="{4E721459-063D-4826-9F9F-C4446E366201}">
      <dsp:nvSpPr>
        <dsp:cNvPr id="0" name=""/>
        <dsp:cNvSpPr/>
      </dsp:nvSpPr>
      <dsp:spPr>
        <a:xfrm>
          <a:off x="2145952" y="122"/>
          <a:ext cx="1317562" cy="7905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Paraphrase</a:t>
          </a:r>
          <a:endParaRPr lang="en-IN" sz="1600" kern="1200" dirty="0">
            <a:latin typeface="Signika" panose="020B0604020202020204" charset="0"/>
          </a:endParaRPr>
        </a:p>
      </dsp:txBody>
      <dsp:txXfrm>
        <a:off x="2169106" y="23276"/>
        <a:ext cx="1271254" cy="744229"/>
      </dsp:txXfrm>
    </dsp:sp>
    <dsp:sp modelId="{BEF5F9B7-C774-4491-927E-91229AD3B1B9}">
      <dsp:nvSpPr>
        <dsp:cNvPr id="0" name=""/>
        <dsp:cNvSpPr/>
      </dsp:nvSpPr>
      <dsp:spPr>
        <a:xfrm>
          <a:off x="3579460" y="232012"/>
          <a:ext cx="279323" cy="3267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endParaRPr>
        </a:p>
      </dsp:txBody>
      <dsp:txXfrm>
        <a:off x="3579460" y="297363"/>
        <a:ext cx="195526" cy="196053"/>
      </dsp:txXfrm>
    </dsp:sp>
    <dsp:sp modelId="{743B4BC8-D0E7-4DA9-8B77-BF2693F8F323}">
      <dsp:nvSpPr>
        <dsp:cNvPr id="0" name=""/>
        <dsp:cNvSpPr/>
      </dsp:nvSpPr>
      <dsp:spPr>
        <a:xfrm>
          <a:off x="3990539" y="122"/>
          <a:ext cx="1317562" cy="7905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Highlight Decisions</a:t>
          </a:r>
          <a:endParaRPr lang="en-IN" sz="1600" kern="1200" dirty="0">
            <a:latin typeface="Signika" panose="020B0604020202020204" charset="0"/>
          </a:endParaRPr>
        </a:p>
      </dsp:txBody>
      <dsp:txXfrm>
        <a:off x="4013693" y="23276"/>
        <a:ext cx="1271254" cy="744229"/>
      </dsp:txXfrm>
    </dsp:sp>
    <dsp:sp modelId="{BC40F37B-39DC-44D3-8FCF-B38711B6E63E}">
      <dsp:nvSpPr>
        <dsp:cNvPr id="0" name=""/>
        <dsp:cNvSpPr/>
      </dsp:nvSpPr>
      <dsp:spPr>
        <a:xfrm>
          <a:off x="5424047" y="232012"/>
          <a:ext cx="279323" cy="3267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endParaRPr>
        </a:p>
      </dsp:txBody>
      <dsp:txXfrm>
        <a:off x="5424047" y="297363"/>
        <a:ext cx="195526" cy="196053"/>
      </dsp:txXfrm>
    </dsp:sp>
    <dsp:sp modelId="{8A383DCE-65A9-4B9F-BC0F-71C4992490CE}">
      <dsp:nvSpPr>
        <dsp:cNvPr id="0" name=""/>
        <dsp:cNvSpPr/>
      </dsp:nvSpPr>
      <dsp:spPr>
        <a:xfrm>
          <a:off x="5835126" y="122"/>
          <a:ext cx="1317562" cy="7905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Prioritize Information</a:t>
          </a:r>
          <a:endParaRPr lang="en-IN" sz="1600" kern="1200" dirty="0">
            <a:latin typeface="Signika" panose="020B0604020202020204" charset="0"/>
          </a:endParaRPr>
        </a:p>
      </dsp:txBody>
      <dsp:txXfrm>
        <a:off x="5858280" y="23276"/>
        <a:ext cx="1271254" cy="744229"/>
      </dsp:txXfrm>
    </dsp:sp>
    <dsp:sp modelId="{5CA4C7C1-8986-4DE2-869C-F405D20C7475}">
      <dsp:nvSpPr>
        <dsp:cNvPr id="0" name=""/>
        <dsp:cNvSpPr/>
      </dsp:nvSpPr>
      <dsp:spPr>
        <a:xfrm rot="5400000">
          <a:off x="6354246" y="882888"/>
          <a:ext cx="279323" cy="3267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endParaRPr>
        </a:p>
      </dsp:txBody>
      <dsp:txXfrm rot="-5400000">
        <a:off x="6395882" y="906604"/>
        <a:ext cx="196053" cy="195526"/>
      </dsp:txXfrm>
    </dsp:sp>
    <dsp:sp modelId="{5D2232E2-97D0-4503-9EF5-232044345575}">
      <dsp:nvSpPr>
        <dsp:cNvPr id="0" name=""/>
        <dsp:cNvSpPr/>
      </dsp:nvSpPr>
      <dsp:spPr>
        <a:xfrm>
          <a:off x="5835126" y="1317684"/>
          <a:ext cx="1317562" cy="7905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Be Objective</a:t>
          </a:r>
          <a:endParaRPr lang="en-IN" sz="1600" kern="1200" dirty="0">
            <a:latin typeface="Signika" panose="020B0604020202020204" charset="0"/>
          </a:endParaRPr>
        </a:p>
      </dsp:txBody>
      <dsp:txXfrm>
        <a:off x="5858280" y="1340838"/>
        <a:ext cx="1271254" cy="744229"/>
      </dsp:txXfrm>
    </dsp:sp>
    <dsp:sp modelId="{2C0C15EF-F8EE-47C0-A085-8F36E5B623DE}">
      <dsp:nvSpPr>
        <dsp:cNvPr id="0" name=""/>
        <dsp:cNvSpPr/>
      </dsp:nvSpPr>
      <dsp:spPr>
        <a:xfrm rot="10800000">
          <a:off x="5439857" y="1549575"/>
          <a:ext cx="279323" cy="3267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endParaRPr>
        </a:p>
      </dsp:txBody>
      <dsp:txXfrm rot="10800000">
        <a:off x="5523654" y="1614926"/>
        <a:ext cx="195526" cy="196053"/>
      </dsp:txXfrm>
    </dsp:sp>
    <dsp:sp modelId="{F86DE369-80D3-49FC-B0A2-C0FA9A8679AD}">
      <dsp:nvSpPr>
        <dsp:cNvPr id="0" name=""/>
        <dsp:cNvSpPr/>
      </dsp:nvSpPr>
      <dsp:spPr>
        <a:xfrm>
          <a:off x="3990539" y="1317684"/>
          <a:ext cx="1317562" cy="7905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Capture Action Items</a:t>
          </a:r>
          <a:endParaRPr lang="en-IN" sz="1600" kern="1200" dirty="0">
            <a:latin typeface="Signika" panose="020B0604020202020204" charset="0"/>
          </a:endParaRPr>
        </a:p>
      </dsp:txBody>
      <dsp:txXfrm>
        <a:off x="4013693" y="1340838"/>
        <a:ext cx="1271254" cy="744229"/>
      </dsp:txXfrm>
    </dsp:sp>
    <dsp:sp modelId="{80FF438A-AA97-4523-BD7B-EC24D3C4136E}">
      <dsp:nvSpPr>
        <dsp:cNvPr id="0" name=""/>
        <dsp:cNvSpPr/>
      </dsp:nvSpPr>
      <dsp:spPr>
        <a:xfrm rot="10800000">
          <a:off x="3595270" y="1549575"/>
          <a:ext cx="279323" cy="3267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endParaRPr>
        </a:p>
      </dsp:txBody>
      <dsp:txXfrm rot="10800000">
        <a:off x="3679067" y="1614926"/>
        <a:ext cx="195526" cy="196053"/>
      </dsp:txXfrm>
    </dsp:sp>
    <dsp:sp modelId="{9BB86BC3-7D86-49D0-9C32-47803034BAE1}">
      <dsp:nvSpPr>
        <dsp:cNvPr id="0" name=""/>
        <dsp:cNvSpPr/>
      </dsp:nvSpPr>
      <dsp:spPr>
        <a:xfrm>
          <a:off x="2145952" y="1317684"/>
          <a:ext cx="1317562" cy="7905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Focus on Outcomes</a:t>
          </a:r>
          <a:endParaRPr lang="en-IN" sz="1600" kern="1200" dirty="0">
            <a:latin typeface="Signika" panose="020B0604020202020204" charset="0"/>
          </a:endParaRPr>
        </a:p>
      </dsp:txBody>
      <dsp:txXfrm>
        <a:off x="2169106" y="1340838"/>
        <a:ext cx="1271254" cy="744229"/>
      </dsp:txXfrm>
    </dsp:sp>
    <dsp:sp modelId="{A639D3E4-D909-4F6C-8548-B7A375016476}">
      <dsp:nvSpPr>
        <dsp:cNvPr id="0" name=""/>
        <dsp:cNvSpPr/>
      </dsp:nvSpPr>
      <dsp:spPr>
        <a:xfrm rot="10800000">
          <a:off x="1750683" y="1549575"/>
          <a:ext cx="279323" cy="3267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endParaRPr>
        </a:p>
      </dsp:txBody>
      <dsp:txXfrm rot="10800000">
        <a:off x="1834480" y="1614926"/>
        <a:ext cx="195526" cy="196053"/>
      </dsp:txXfrm>
    </dsp:sp>
    <dsp:sp modelId="{2048F61C-6C19-489A-A00A-3AC89309720A}">
      <dsp:nvSpPr>
        <dsp:cNvPr id="0" name=""/>
        <dsp:cNvSpPr/>
      </dsp:nvSpPr>
      <dsp:spPr>
        <a:xfrm>
          <a:off x="301365" y="1317684"/>
          <a:ext cx="1317562" cy="7905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Use clear language</a:t>
          </a:r>
          <a:endParaRPr lang="en-IN" sz="1600" kern="1200" dirty="0">
            <a:latin typeface="Signika" panose="020B0604020202020204" charset="0"/>
          </a:endParaRPr>
        </a:p>
      </dsp:txBody>
      <dsp:txXfrm>
        <a:off x="324519" y="1340838"/>
        <a:ext cx="1271254" cy="744229"/>
      </dsp:txXfrm>
    </dsp:sp>
    <dsp:sp modelId="{7A89BCE9-185C-47A9-ACC2-D10917928D5E}">
      <dsp:nvSpPr>
        <dsp:cNvPr id="0" name=""/>
        <dsp:cNvSpPr/>
      </dsp:nvSpPr>
      <dsp:spPr>
        <a:xfrm rot="5400000">
          <a:off x="820484" y="2200451"/>
          <a:ext cx="279323" cy="3267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endParaRPr>
        </a:p>
      </dsp:txBody>
      <dsp:txXfrm rot="-5400000">
        <a:off x="862120" y="2224167"/>
        <a:ext cx="196053" cy="195526"/>
      </dsp:txXfrm>
    </dsp:sp>
    <dsp:sp modelId="{A9E70F75-70D2-4ACA-B481-0DCE38C4F819}">
      <dsp:nvSpPr>
        <dsp:cNvPr id="0" name=""/>
        <dsp:cNvSpPr/>
      </dsp:nvSpPr>
      <dsp:spPr>
        <a:xfrm>
          <a:off x="301365" y="2635246"/>
          <a:ext cx="1317562" cy="7905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Proof Read and Edit</a:t>
          </a:r>
          <a:endParaRPr lang="en-IN" sz="1600" kern="1200" dirty="0">
            <a:latin typeface="Signika" panose="020B0604020202020204" charset="0"/>
          </a:endParaRPr>
        </a:p>
      </dsp:txBody>
      <dsp:txXfrm>
        <a:off x="324519" y="2658400"/>
        <a:ext cx="1271254" cy="744229"/>
      </dsp:txXfrm>
    </dsp:sp>
    <dsp:sp modelId="{E4F7FF2C-3343-4EB6-B34D-797409F94528}">
      <dsp:nvSpPr>
        <dsp:cNvPr id="0" name=""/>
        <dsp:cNvSpPr/>
      </dsp:nvSpPr>
      <dsp:spPr>
        <a:xfrm>
          <a:off x="1734872" y="2867137"/>
          <a:ext cx="279323" cy="3267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endParaRPr>
        </a:p>
      </dsp:txBody>
      <dsp:txXfrm>
        <a:off x="1734872" y="2932488"/>
        <a:ext cx="195526" cy="196053"/>
      </dsp:txXfrm>
    </dsp:sp>
    <dsp:sp modelId="{6223EB88-236C-4A49-9E13-CB8EB7243661}">
      <dsp:nvSpPr>
        <dsp:cNvPr id="0" name=""/>
        <dsp:cNvSpPr/>
      </dsp:nvSpPr>
      <dsp:spPr>
        <a:xfrm>
          <a:off x="2145952" y="2635246"/>
          <a:ext cx="1317562" cy="7905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Maintain a Structured format</a:t>
          </a:r>
          <a:endParaRPr lang="en-IN" sz="1600" kern="1200" dirty="0">
            <a:latin typeface="Signika" panose="020B0604020202020204" charset="0"/>
          </a:endParaRPr>
        </a:p>
      </dsp:txBody>
      <dsp:txXfrm>
        <a:off x="2169106" y="2658400"/>
        <a:ext cx="1271254" cy="74422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1C61D2-388D-4E02-B9CC-20B8D3C1D04E}">
      <dsp:nvSpPr>
        <dsp:cNvPr id="0" name=""/>
        <dsp:cNvSpPr/>
      </dsp:nvSpPr>
      <dsp:spPr>
        <a:xfrm>
          <a:off x="1946" y="408361"/>
          <a:ext cx="102725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Minute Title</a:t>
          </a:r>
          <a:endParaRPr lang="en-IN" sz="1400" kern="1200" dirty="0">
            <a:latin typeface="Signika" panose="020B0604020202020204" charset="0"/>
          </a:endParaRPr>
        </a:p>
      </dsp:txBody>
      <dsp:txXfrm>
        <a:off x="18339" y="424754"/>
        <a:ext cx="994467" cy="526908"/>
      </dsp:txXfrm>
    </dsp:sp>
    <dsp:sp modelId="{179D912C-3BA8-49C2-ABFF-E166E068EB7F}">
      <dsp:nvSpPr>
        <dsp:cNvPr id="0" name=""/>
        <dsp:cNvSpPr/>
      </dsp:nvSpPr>
      <dsp:spPr>
        <a:xfrm>
          <a:off x="1111288" y="572537"/>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1111288" y="618805"/>
        <a:ext cx="138431" cy="138804"/>
      </dsp:txXfrm>
    </dsp:sp>
    <dsp:sp modelId="{54BDF2D3-E216-4E4D-99B3-CE7E2FE4E8A4}">
      <dsp:nvSpPr>
        <dsp:cNvPr id="0" name=""/>
        <dsp:cNvSpPr/>
      </dsp:nvSpPr>
      <dsp:spPr>
        <a:xfrm>
          <a:off x="1402329" y="408361"/>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Date and Time</a:t>
          </a:r>
          <a:endParaRPr lang="en-IN" sz="1400" kern="1200" dirty="0">
            <a:latin typeface="Signika" panose="020B0604020202020204" charset="0"/>
          </a:endParaRPr>
        </a:p>
      </dsp:txBody>
      <dsp:txXfrm>
        <a:off x="1418722" y="424754"/>
        <a:ext cx="978217" cy="526908"/>
      </dsp:txXfrm>
    </dsp:sp>
    <dsp:sp modelId="{7FF87531-F5E4-4E18-AFD1-078048E04D17}">
      <dsp:nvSpPr>
        <dsp:cNvPr id="0" name=""/>
        <dsp:cNvSpPr/>
      </dsp:nvSpPr>
      <dsp:spPr>
        <a:xfrm>
          <a:off x="2495420" y="572537"/>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2495420" y="618805"/>
        <a:ext cx="138431" cy="138804"/>
      </dsp:txXfrm>
    </dsp:sp>
    <dsp:sp modelId="{9C20F7ED-0190-4625-8340-B9BE25FD2B1C}">
      <dsp:nvSpPr>
        <dsp:cNvPr id="0" name=""/>
        <dsp:cNvSpPr/>
      </dsp:nvSpPr>
      <dsp:spPr>
        <a:xfrm>
          <a:off x="2786461" y="408361"/>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Location</a:t>
          </a:r>
          <a:endParaRPr lang="en-IN" sz="1400" kern="1200" dirty="0">
            <a:latin typeface="Signika" panose="020B0604020202020204" charset="0"/>
          </a:endParaRPr>
        </a:p>
      </dsp:txBody>
      <dsp:txXfrm>
        <a:off x="2802854" y="424754"/>
        <a:ext cx="978217" cy="526908"/>
      </dsp:txXfrm>
    </dsp:sp>
    <dsp:sp modelId="{5D5547D6-FB00-457A-88DC-5D0CB429B53C}">
      <dsp:nvSpPr>
        <dsp:cNvPr id="0" name=""/>
        <dsp:cNvSpPr/>
      </dsp:nvSpPr>
      <dsp:spPr>
        <a:xfrm>
          <a:off x="3879553" y="572537"/>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3879553" y="618805"/>
        <a:ext cx="138431" cy="138804"/>
      </dsp:txXfrm>
    </dsp:sp>
    <dsp:sp modelId="{E033ED54-14AC-431D-82B8-94CE0FEE31FF}">
      <dsp:nvSpPr>
        <dsp:cNvPr id="0" name=""/>
        <dsp:cNvSpPr/>
      </dsp:nvSpPr>
      <dsp:spPr>
        <a:xfrm>
          <a:off x="4170594" y="408361"/>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Attendees</a:t>
          </a:r>
          <a:endParaRPr lang="en-IN" sz="1400" kern="1200" dirty="0">
            <a:latin typeface="Signika" panose="020B0604020202020204" charset="0"/>
          </a:endParaRPr>
        </a:p>
      </dsp:txBody>
      <dsp:txXfrm>
        <a:off x="4186987" y="424754"/>
        <a:ext cx="978217" cy="526908"/>
      </dsp:txXfrm>
    </dsp:sp>
    <dsp:sp modelId="{FC096B06-FDAD-4689-A3EB-CAB98F58B9D5}">
      <dsp:nvSpPr>
        <dsp:cNvPr id="0" name=""/>
        <dsp:cNvSpPr/>
      </dsp:nvSpPr>
      <dsp:spPr>
        <a:xfrm>
          <a:off x="5263686" y="572537"/>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5263686" y="618805"/>
        <a:ext cx="138431" cy="138804"/>
      </dsp:txXfrm>
    </dsp:sp>
    <dsp:sp modelId="{575D7FFE-E6BA-4B12-965D-8A32A48F8749}">
      <dsp:nvSpPr>
        <dsp:cNvPr id="0" name=""/>
        <dsp:cNvSpPr/>
      </dsp:nvSpPr>
      <dsp:spPr>
        <a:xfrm>
          <a:off x="5554727" y="408361"/>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Agenda</a:t>
          </a:r>
          <a:endParaRPr lang="en-IN" sz="1400" kern="1200" dirty="0">
            <a:latin typeface="Signika" panose="020B0604020202020204" charset="0"/>
          </a:endParaRPr>
        </a:p>
      </dsp:txBody>
      <dsp:txXfrm>
        <a:off x="5571120" y="424754"/>
        <a:ext cx="978217" cy="526908"/>
      </dsp:txXfrm>
    </dsp:sp>
    <dsp:sp modelId="{8293ACF3-59E1-4DA6-A7FC-8780CA841FD2}">
      <dsp:nvSpPr>
        <dsp:cNvPr id="0" name=""/>
        <dsp:cNvSpPr/>
      </dsp:nvSpPr>
      <dsp:spPr>
        <a:xfrm>
          <a:off x="6647819" y="572537"/>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6647819" y="618805"/>
        <a:ext cx="138431" cy="138804"/>
      </dsp:txXfrm>
    </dsp:sp>
    <dsp:sp modelId="{6A4BC33F-C809-4A7D-8292-BCF8BE266CA8}">
      <dsp:nvSpPr>
        <dsp:cNvPr id="0" name=""/>
        <dsp:cNvSpPr/>
      </dsp:nvSpPr>
      <dsp:spPr>
        <a:xfrm>
          <a:off x="6938859" y="408361"/>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Approval of Previous Minutes</a:t>
          </a:r>
          <a:endParaRPr lang="en-IN" sz="1400" kern="1200" dirty="0">
            <a:latin typeface="Signika" panose="020B0604020202020204" charset="0"/>
          </a:endParaRPr>
        </a:p>
      </dsp:txBody>
      <dsp:txXfrm>
        <a:off x="6955252" y="424754"/>
        <a:ext cx="978217" cy="526908"/>
      </dsp:txXfrm>
    </dsp:sp>
    <dsp:sp modelId="{BC9CC7D1-78BD-44FF-A147-DD829374209B}">
      <dsp:nvSpPr>
        <dsp:cNvPr id="0" name=""/>
        <dsp:cNvSpPr/>
      </dsp:nvSpPr>
      <dsp:spPr>
        <a:xfrm rot="5400000">
          <a:off x="7345482" y="1033352"/>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5400000">
        <a:off x="7374960" y="1050143"/>
        <a:ext cx="138804" cy="138431"/>
      </dsp:txXfrm>
    </dsp:sp>
    <dsp:sp modelId="{1FBB3D75-BE35-46D8-9089-B5DD61A36E87}">
      <dsp:nvSpPr>
        <dsp:cNvPr id="0" name=""/>
        <dsp:cNvSpPr/>
      </dsp:nvSpPr>
      <dsp:spPr>
        <a:xfrm>
          <a:off x="6938859" y="1341184"/>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Discussion and Decisions</a:t>
          </a:r>
          <a:endParaRPr lang="en-IN" sz="1400" kern="1200" dirty="0">
            <a:latin typeface="Signika" panose="020B0604020202020204" charset="0"/>
          </a:endParaRPr>
        </a:p>
      </dsp:txBody>
      <dsp:txXfrm>
        <a:off x="6955252" y="1357577"/>
        <a:ext cx="978217" cy="526908"/>
      </dsp:txXfrm>
    </dsp:sp>
    <dsp:sp modelId="{DB1490C5-763E-4350-AE1A-222603CF37A9}">
      <dsp:nvSpPr>
        <dsp:cNvPr id="0" name=""/>
        <dsp:cNvSpPr/>
      </dsp:nvSpPr>
      <dsp:spPr>
        <a:xfrm rot="10800000">
          <a:off x="6659012" y="1505361"/>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6718339" y="1551629"/>
        <a:ext cx="138431" cy="138804"/>
      </dsp:txXfrm>
    </dsp:sp>
    <dsp:sp modelId="{AFD85A9B-66C9-4E10-840D-2C03D3ED9AF4}">
      <dsp:nvSpPr>
        <dsp:cNvPr id="0" name=""/>
        <dsp:cNvSpPr/>
      </dsp:nvSpPr>
      <dsp:spPr>
        <a:xfrm>
          <a:off x="5554727" y="1341184"/>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Action Items</a:t>
          </a:r>
          <a:endParaRPr lang="en-IN" sz="1400" kern="1200" dirty="0">
            <a:latin typeface="Signika" panose="020B0604020202020204" charset="0"/>
          </a:endParaRPr>
        </a:p>
      </dsp:txBody>
      <dsp:txXfrm>
        <a:off x="5571120" y="1357577"/>
        <a:ext cx="978217" cy="526908"/>
      </dsp:txXfrm>
    </dsp:sp>
    <dsp:sp modelId="{A1EC4A1C-9440-46B1-8097-E6357EC85578}">
      <dsp:nvSpPr>
        <dsp:cNvPr id="0" name=""/>
        <dsp:cNvSpPr/>
      </dsp:nvSpPr>
      <dsp:spPr>
        <a:xfrm rot="10800000">
          <a:off x="5274880" y="1505361"/>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5334207" y="1551629"/>
        <a:ext cx="138431" cy="138804"/>
      </dsp:txXfrm>
    </dsp:sp>
    <dsp:sp modelId="{10FB2939-84C9-4C26-ADF7-DFF40F758566}">
      <dsp:nvSpPr>
        <dsp:cNvPr id="0" name=""/>
        <dsp:cNvSpPr/>
      </dsp:nvSpPr>
      <dsp:spPr>
        <a:xfrm>
          <a:off x="4170594" y="1341184"/>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Voting Records</a:t>
          </a:r>
          <a:endParaRPr lang="en-IN" sz="1400" kern="1200" dirty="0">
            <a:latin typeface="Signika" panose="020B0604020202020204" charset="0"/>
          </a:endParaRPr>
        </a:p>
      </dsp:txBody>
      <dsp:txXfrm>
        <a:off x="4186987" y="1357577"/>
        <a:ext cx="978217" cy="526908"/>
      </dsp:txXfrm>
    </dsp:sp>
    <dsp:sp modelId="{7BDC7E96-80E7-4427-B334-579C0077D58C}">
      <dsp:nvSpPr>
        <dsp:cNvPr id="0" name=""/>
        <dsp:cNvSpPr/>
      </dsp:nvSpPr>
      <dsp:spPr>
        <a:xfrm rot="10800000">
          <a:off x="3890747" y="1505361"/>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3950074" y="1551629"/>
        <a:ext cx="138431" cy="138804"/>
      </dsp:txXfrm>
    </dsp:sp>
    <dsp:sp modelId="{9A1478F4-6FC8-4C8A-80C9-3D0E730315B1}">
      <dsp:nvSpPr>
        <dsp:cNvPr id="0" name=""/>
        <dsp:cNvSpPr/>
      </dsp:nvSpPr>
      <dsp:spPr>
        <a:xfrm>
          <a:off x="2786461" y="1341184"/>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Motion and Resolution</a:t>
          </a:r>
          <a:endParaRPr lang="en-IN" sz="1400" kern="1200" dirty="0">
            <a:latin typeface="Signika" panose="020B0604020202020204" charset="0"/>
          </a:endParaRPr>
        </a:p>
      </dsp:txBody>
      <dsp:txXfrm>
        <a:off x="2802854" y="1357577"/>
        <a:ext cx="978217" cy="526908"/>
      </dsp:txXfrm>
    </dsp:sp>
    <dsp:sp modelId="{1FEDAC7D-6CAE-47F3-8FBB-797199A62BD8}">
      <dsp:nvSpPr>
        <dsp:cNvPr id="0" name=""/>
        <dsp:cNvSpPr/>
      </dsp:nvSpPr>
      <dsp:spPr>
        <a:xfrm rot="10800000">
          <a:off x="2506614" y="1505361"/>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2565941" y="1551629"/>
        <a:ext cx="138431" cy="138804"/>
      </dsp:txXfrm>
    </dsp:sp>
    <dsp:sp modelId="{DE910718-BF73-4E72-BB43-6DE669188454}">
      <dsp:nvSpPr>
        <dsp:cNvPr id="0" name=""/>
        <dsp:cNvSpPr/>
      </dsp:nvSpPr>
      <dsp:spPr>
        <a:xfrm>
          <a:off x="1402329" y="1341184"/>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Announcement &amp; Updates</a:t>
          </a:r>
          <a:endParaRPr lang="en-IN" sz="1400" kern="1200" dirty="0">
            <a:latin typeface="Signika" panose="020B0604020202020204" charset="0"/>
          </a:endParaRPr>
        </a:p>
      </dsp:txBody>
      <dsp:txXfrm>
        <a:off x="1418722" y="1357577"/>
        <a:ext cx="978217" cy="526908"/>
      </dsp:txXfrm>
    </dsp:sp>
    <dsp:sp modelId="{94A61AF2-44AA-4E89-9344-018AAA5B42C6}">
      <dsp:nvSpPr>
        <dsp:cNvPr id="0" name=""/>
        <dsp:cNvSpPr/>
      </dsp:nvSpPr>
      <dsp:spPr>
        <a:xfrm rot="10800000">
          <a:off x="1122482" y="1505361"/>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1181809" y="1551629"/>
        <a:ext cx="138431" cy="138804"/>
      </dsp:txXfrm>
    </dsp:sp>
    <dsp:sp modelId="{605D6065-6583-4A3A-B8B7-01E383B04FC5}">
      <dsp:nvSpPr>
        <dsp:cNvPr id="0" name=""/>
        <dsp:cNvSpPr/>
      </dsp:nvSpPr>
      <dsp:spPr>
        <a:xfrm>
          <a:off x="18196" y="1341184"/>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Any other Business (AOB)</a:t>
          </a:r>
          <a:endParaRPr lang="en-IN" sz="1400" kern="1200" dirty="0">
            <a:latin typeface="Signika" panose="020B0604020202020204" charset="0"/>
          </a:endParaRPr>
        </a:p>
      </dsp:txBody>
      <dsp:txXfrm>
        <a:off x="34589" y="1357577"/>
        <a:ext cx="978217" cy="526908"/>
      </dsp:txXfrm>
    </dsp:sp>
    <dsp:sp modelId="{F1E76C34-062F-4D02-9DA2-DD3190C890F4}">
      <dsp:nvSpPr>
        <dsp:cNvPr id="0" name=""/>
        <dsp:cNvSpPr/>
      </dsp:nvSpPr>
      <dsp:spPr>
        <a:xfrm rot="5400000">
          <a:off x="424818" y="1966176"/>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5400000">
        <a:off x="454296" y="1982967"/>
        <a:ext cx="138804" cy="138431"/>
      </dsp:txXfrm>
    </dsp:sp>
    <dsp:sp modelId="{D07C0790-E238-4CDD-8C8A-FE99FF2CAF48}">
      <dsp:nvSpPr>
        <dsp:cNvPr id="0" name=""/>
        <dsp:cNvSpPr/>
      </dsp:nvSpPr>
      <dsp:spPr>
        <a:xfrm>
          <a:off x="18196" y="2274007"/>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Next Meeting Date</a:t>
          </a:r>
          <a:endParaRPr lang="en-IN" sz="1400" kern="1200" dirty="0">
            <a:latin typeface="Signika" panose="020B0604020202020204" charset="0"/>
          </a:endParaRPr>
        </a:p>
      </dsp:txBody>
      <dsp:txXfrm>
        <a:off x="34589" y="2290400"/>
        <a:ext cx="978217" cy="526908"/>
      </dsp:txXfrm>
    </dsp:sp>
    <dsp:sp modelId="{48674F9F-AA49-4DD7-AFF6-E0DDFD80DE9F}">
      <dsp:nvSpPr>
        <dsp:cNvPr id="0" name=""/>
        <dsp:cNvSpPr/>
      </dsp:nvSpPr>
      <dsp:spPr>
        <a:xfrm>
          <a:off x="1111288" y="2438184"/>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1111288" y="2484452"/>
        <a:ext cx="138431" cy="138804"/>
      </dsp:txXfrm>
    </dsp:sp>
    <dsp:sp modelId="{F18E7570-22C1-4DF7-AE23-C776764990B6}">
      <dsp:nvSpPr>
        <dsp:cNvPr id="0" name=""/>
        <dsp:cNvSpPr/>
      </dsp:nvSpPr>
      <dsp:spPr>
        <a:xfrm>
          <a:off x="1402329" y="2274007"/>
          <a:ext cx="1118875"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Adjournment &amp; Closing</a:t>
          </a:r>
          <a:endParaRPr lang="en-IN" sz="1400" kern="1200" dirty="0">
            <a:latin typeface="Signika" panose="020B0604020202020204" charset="0"/>
          </a:endParaRPr>
        </a:p>
      </dsp:txBody>
      <dsp:txXfrm>
        <a:off x="1418722" y="2290400"/>
        <a:ext cx="1086089" cy="526908"/>
      </dsp:txXfrm>
    </dsp:sp>
    <dsp:sp modelId="{A4DE7CE4-4C6F-4D9A-9509-CBB66D1F8AF3}">
      <dsp:nvSpPr>
        <dsp:cNvPr id="0" name=""/>
        <dsp:cNvSpPr/>
      </dsp:nvSpPr>
      <dsp:spPr>
        <a:xfrm>
          <a:off x="2603292" y="2438184"/>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2603292" y="2484452"/>
        <a:ext cx="138431" cy="138804"/>
      </dsp:txXfrm>
    </dsp:sp>
    <dsp:sp modelId="{5A129EC3-E569-4E92-8422-901F133CDDD9}">
      <dsp:nvSpPr>
        <dsp:cNvPr id="0" name=""/>
        <dsp:cNvSpPr/>
      </dsp:nvSpPr>
      <dsp:spPr>
        <a:xfrm>
          <a:off x="2894333" y="2274007"/>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Signature and Date</a:t>
          </a:r>
          <a:endParaRPr lang="en-IN" sz="1400" kern="1200" dirty="0">
            <a:latin typeface="Signika" panose="020B0604020202020204" charset="0"/>
          </a:endParaRPr>
        </a:p>
      </dsp:txBody>
      <dsp:txXfrm>
        <a:off x="2910726" y="2290400"/>
        <a:ext cx="978217" cy="526908"/>
      </dsp:txXfrm>
    </dsp:sp>
    <dsp:sp modelId="{B4B4599E-F81A-45FD-896D-DAAFDE1B03A2}">
      <dsp:nvSpPr>
        <dsp:cNvPr id="0" name=""/>
        <dsp:cNvSpPr/>
      </dsp:nvSpPr>
      <dsp:spPr>
        <a:xfrm>
          <a:off x="3987425" y="2438184"/>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3987425" y="2484452"/>
        <a:ext cx="138431" cy="138804"/>
      </dsp:txXfrm>
    </dsp:sp>
    <dsp:sp modelId="{E7DAD793-B529-4CD2-A956-CBE329DBE85A}">
      <dsp:nvSpPr>
        <dsp:cNvPr id="0" name=""/>
        <dsp:cNvSpPr/>
      </dsp:nvSpPr>
      <dsp:spPr>
        <a:xfrm>
          <a:off x="4278466" y="2274007"/>
          <a:ext cx="1146384"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Attachments</a:t>
          </a:r>
          <a:endParaRPr lang="en-IN" sz="1400" kern="1200" dirty="0">
            <a:latin typeface="Signika" panose="020B0604020202020204" charset="0"/>
          </a:endParaRPr>
        </a:p>
      </dsp:txBody>
      <dsp:txXfrm>
        <a:off x="4294859" y="2290400"/>
        <a:ext cx="1113598" cy="526908"/>
      </dsp:txXfrm>
    </dsp:sp>
    <dsp:sp modelId="{55BAA181-D5F7-4224-AEF2-C229A6338D2E}">
      <dsp:nvSpPr>
        <dsp:cNvPr id="0" name=""/>
        <dsp:cNvSpPr/>
      </dsp:nvSpPr>
      <dsp:spPr>
        <a:xfrm>
          <a:off x="5506938" y="2438184"/>
          <a:ext cx="197758" cy="231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5506938" y="2484452"/>
        <a:ext cx="138431" cy="138804"/>
      </dsp:txXfrm>
    </dsp:sp>
    <dsp:sp modelId="{0D4F18A4-A952-47E2-8956-3F61F9376ECD}">
      <dsp:nvSpPr>
        <dsp:cNvPr id="0" name=""/>
        <dsp:cNvSpPr/>
      </dsp:nvSpPr>
      <dsp:spPr>
        <a:xfrm>
          <a:off x="5797979" y="2274007"/>
          <a:ext cx="1011003" cy="559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Notetaker’s Information</a:t>
          </a:r>
          <a:endParaRPr lang="en-IN" sz="1400" kern="1200" dirty="0">
            <a:latin typeface="Signika" panose="020B0604020202020204" charset="0"/>
          </a:endParaRPr>
        </a:p>
      </dsp:txBody>
      <dsp:txXfrm>
        <a:off x="5814372" y="2290400"/>
        <a:ext cx="978217" cy="5269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720040-60E3-4FE8-9B51-D389EC4CB128}">
      <dsp:nvSpPr>
        <dsp:cNvPr id="0" name=""/>
        <dsp:cNvSpPr/>
      </dsp:nvSpPr>
      <dsp:spPr>
        <a:xfrm rot="5400000">
          <a:off x="4320252" y="-2741489"/>
          <a:ext cx="542518" cy="616394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To review financial statements, reports, and audits. </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Chartered accountants present and discuss financial data with clients, management, or stakeholders to assess </a:t>
          </a:r>
          <a:r>
            <a:rPr lang="en-IN" sz="1200" kern="1200" dirty="0">
              <a:latin typeface="Signika" panose="020B0604020202020204" charset="0"/>
            </a:rPr>
            <a:t>financial health and compliance</a:t>
          </a:r>
        </a:p>
      </dsp:txBody>
      <dsp:txXfrm rot="-5400000">
        <a:off x="1509539" y="95708"/>
        <a:ext cx="6137461" cy="489550"/>
      </dsp:txXfrm>
    </dsp:sp>
    <dsp:sp modelId="{CB501ADA-D3C6-46B3-86E4-50B886BDA5F6}">
      <dsp:nvSpPr>
        <dsp:cNvPr id="0" name=""/>
        <dsp:cNvSpPr/>
      </dsp:nvSpPr>
      <dsp:spPr>
        <a:xfrm>
          <a:off x="1466" y="1409"/>
          <a:ext cx="1508071" cy="67814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0" kern="1200" dirty="0">
              <a:latin typeface="Signika" panose="020B0604020202020204" charset="0"/>
            </a:rPr>
            <a:t>Financial Review Meetings</a:t>
          </a:r>
          <a:endParaRPr lang="en-IN" sz="1400" b="0" kern="1200" dirty="0">
            <a:latin typeface="Signika" panose="020B0604020202020204" charset="0"/>
          </a:endParaRPr>
        </a:p>
      </dsp:txBody>
      <dsp:txXfrm>
        <a:off x="34570" y="34513"/>
        <a:ext cx="1441863" cy="611939"/>
      </dsp:txXfrm>
    </dsp:sp>
    <dsp:sp modelId="{EE88421D-941D-4550-8A09-053F21AF5546}">
      <dsp:nvSpPr>
        <dsp:cNvPr id="0" name=""/>
        <dsp:cNvSpPr/>
      </dsp:nvSpPr>
      <dsp:spPr>
        <a:xfrm rot="5400000">
          <a:off x="4320252" y="-2029433"/>
          <a:ext cx="542518" cy="616394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To create, evaluate, and discuss budget proposals. </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Chartered accountants work with clients or organizations to develop budgets, allocate resources, and plan </a:t>
          </a:r>
          <a:r>
            <a:rPr lang="en-IN" sz="1200" kern="1200" dirty="0">
              <a:latin typeface="Signika" panose="020B0604020202020204" charset="0"/>
            </a:rPr>
            <a:t>financial strategies.</a:t>
          </a:r>
        </a:p>
      </dsp:txBody>
      <dsp:txXfrm rot="-5400000">
        <a:off x="1509539" y="807764"/>
        <a:ext cx="6137461" cy="489550"/>
      </dsp:txXfrm>
    </dsp:sp>
    <dsp:sp modelId="{E69D607B-C605-4C52-AA44-797C41E56587}">
      <dsp:nvSpPr>
        <dsp:cNvPr id="0" name=""/>
        <dsp:cNvSpPr/>
      </dsp:nvSpPr>
      <dsp:spPr>
        <a:xfrm>
          <a:off x="1466" y="713465"/>
          <a:ext cx="1508071" cy="67814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IN" sz="1400" b="0" kern="1200">
              <a:latin typeface="Signika" panose="020B0604020202020204" charset="0"/>
            </a:rPr>
            <a:t>Budgeting and Planning Meetings</a:t>
          </a:r>
          <a:endParaRPr lang="en-IN" sz="1400" b="0" kern="1200" dirty="0">
            <a:latin typeface="Signika" panose="020B0604020202020204" charset="0"/>
          </a:endParaRPr>
        </a:p>
      </dsp:txBody>
      <dsp:txXfrm>
        <a:off x="34570" y="746569"/>
        <a:ext cx="1441863" cy="611939"/>
      </dsp:txXfrm>
    </dsp:sp>
    <dsp:sp modelId="{3D4FA924-0F65-4C9B-9187-A0A304D3BEB4}">
      <dsp:nvSpPr>
        <dsp:cNvPr id="0" name=""/>
        <dsp:cNvSpPr/>
      </dsp:nvSpPr>
      <dsp:spPr>
        <a:xfrm rot="5400000">
          <a:off x="4320252" y="-1317378"/>
          <a:ext cx="542518" cy="616394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To conduct audits, whether internal or external. </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Chartered accountants lead or participate in audit meetings to discuss audit findings, compliance issues, and </a:t>
          </a:r>
          <a:r>
            <a:rPr lang="en-IN" sz="1200" kern="1200" dirty="0">
              <a:latin typeface="Signika" panose="020B0604020202020204" charset="0"/>
            </a:rPr>
            <a:t>recommendations for improvement.</a:t>
          </a:r>
        </a:p>
      </dsp:txBody>
      <dsp:txXfrm rot="-5400000">
        <a:off x="1509539" y="1519819"/>
        <a:ext cx="6137461" cy="489550"/>
      </dsp:txXfrm>
    </dsp:sp>
    <dsp:sp modelId="{40BC6971-CD95-4331-8759-E791DA807167}">
      <dsp:nvSpPr>
        <dsp:cNvPr id="0" name=""/>
        <dsp:cNvSpPr/>
      </dsp:nvSpPr>
      <dsp:spPr>
        <a:xfrm>
          <a:off x="1466" y="1425520"/>
          <a:ext cx="1508071" cy="67814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0" kern="1200" dirty="0">
              <a:latin typeface="Signika" panose="020B0604020202020204" charset="0"/>
            </a:rPr>
            <a:t>Audit Meetings</a:t>
          </a:r>
          <a:endParaRPr lang="en-IN" sz="1400" b="0" kern="1200" dirty="0">
            <a:latin typeface="Signika" panose="020B0604020202020204" charset="0"/>
          </a:endParaRPr>
        </a:p>
      </dsp:txBody>
      <dsp:txXfrm>
        <a:off x="34570" y="1458624"/>
        <a:ext cx="1441863" cy="611939"/>
      </dsp:txXfrm>
    </dsp:sp>
    <dsp:sp modelId="{D7DDFBD3-C046-4114-B8D3-AB5B7A62EE9D}">
      <dsp:nvSpPr>
        <dsp:cNvPr id="0" name=""/>
        <dsp:cNvSpPr/>
      </dsp:nvSpPr>
      <dsp:spPr>
        <a:xfrm rot="5400000">
          <a:off x="4320252" y="-605322"/>
          <a:ext cx="542518" cy="616394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To provide tax planning advice, ensure compliance laws, and discuss tax strategies. </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Chartered accountants assist clients in minimizing tax liabilities and </a:t>
          </a:r>
          <a:r>
            <a:rPr lang="en-IN" sz="1200" kern="1200" dirty="0">
              <a:latin typeface="Signika" panose="020B0604020202020204" charset="0"/>
            </a:rPr>
            <a:t>preparing for tax-related matters.</a:t>
          </a:r>
        </a:p>
      </dsp:txBody>
      <dsp:txXfrm rot="-5400000">
        <a:off x="1509539" y="2231875"/>
        <a:ext cx="6137461" cy="489550"/>
      </dsp:txXfrm>
    </dsp:sp>
    <dsp:sp modelId="{B9373842-E3DD-448A-B15F-4E0F04B08DAD}">
      <dsp:nvSpPr>
        <dsp:cNvPr id="0" name=""/>
        <dsp:cNvSpPr/>
      </dsp:nvSpPr>
      <dsp:spPr>
        <a:xfrm>
          <a:off x="1466" y="2137576"/>
          <a:ext cx="1508071" cy="67814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0" kern="1200">
              <a:latin typeface="Signika" panose="020B0604020202020204" charset="0"/>
            </a:rPr>
            <a:t>Tax Planning and Compliance Meetings</a:t>
          </a:r>
          <a:endParaRPr lang="en-IN" sz="1400" b="0" kern="1200" dirty="0">
            <a:latin typeface="Signika" panose="020B0604020202020204" charset="0"/>
          </a:endParaRPr>
        </a:p>
      </dsp:txBody>
      <dsp:txXfrm>
        <a:off x="34570" y="2170680"/>
        <a:ext cx="1441863" cy="6119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720040-60E3-4FE8-9B51-D389EC4CB128}">
      <dsp:nvSpPr>
        <dsp:cNvPr id="0" name=""/>
        <dsp:cNvSpPr/>
      </dsp:nvSpPr>
      <dsp:spPr>
        <a:xfrm rot="5400000">
          <a:off x="4329358" y="-2678308"/>
          <a:ext cx="610966" cy="612350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To update shareholders and board members on financial performance, financial decisions, and strategic matters. </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Chartered accountants may provide financial </a:t>
          </a:r>
          <a:r>
            <a:rPr lang="en-IN" sz="1200" kern="1200" dirty="0">
              <a:latin typeface="Signika" panose="020B0604020202020204" charset="0"/>
            </a:rPr>
            <a:t>reports and insights.</a:t>
          </a:r>
        </a:p>
      </dsp:txBody>
      <dsp:txXfrm rot="-5400000">
        <a:off x="1573092" y="107783"/>
        <a:ext cx="6093675" cy="551316"/>
      </dsp:txXfrm>
    </dsp:sp>
    <dsp:sp modelId="{CB501ADA-D3C6-46B3-86E4-50B886BDA5F6}">
      <dsp:nvSpPr>
        <dsp:cNvPr id="0" name=""/>
        <dsp:cNvSpPr/>
      </dsp:nvSpPr>
      <dsp:spPr>
        <a:xfrm>
          <a:off x="542" y="1587"/>
          <a:ext cx="1572549" cy="7637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IN" sz="1400" b="0" kern="1200" dirty="0">
              <a:latin typeface="Signika" panose="020B0604020202020204" charset="0"/>
            </a:rPr>
            <a:t>Shareholder and Board Meetings</a:t>
          </a:r>
        </a:p>
      </dsp:txBody>
      <dsp:txXfrm>
        <a:off x="37823" y="38868"/>
        <a:ext cx="1497987" cy="689146"/>
      </dsp:txXfrm>
    </dsp:sp>
    <dsp:sp modelId="{03CF95B4-9B0D-4DB8-91F2-64B8B9D32F59}">
      <dsp:nvSpPr>
        <dsp:cNvPr id="0" name=""/>
        <dsp:cNvSpPr/>
      </dsp:nvSpPr>
      <dsp:spPr>
        <a:xfrm rot="5400000">
          <a:off x="4346623" y="-1859375"/>
          <a:ext cx="610966" cy="608942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b="0" kern="1200" dirty="0">
              <a:latin typeface="Signika" panose="020B0604020202020204" charset="0"/>
            </a:rPr>
            <a:t>To assess the financial aspects of M&amp;A transactions. </a:t>
          </a:r>
          <a:endParaRPr lang="en-IN" sz="1200" b="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b="0" kern="1200" dirty="0">
              <a:latin typeface="Signika" panose="020B0604020202020204" charset="0"/>
            </a:rPr>
            <a:t>Chartered accountants conduct due diligence and present findings to evaluate potential deals.</a:t>
          </a:r>
          <a:endParaRPr lang="en-IN" sz="1200" b="0" kern="1200" dirty="0">
            <a:latin typeface="Signika" panose="020B0604020202020204" charset="0"/>
          </a:endParaRPr>
        </a:p>
      </dsp:txBody>
      <dsp:txXfrm rot="-5400000">
        <a:off x="1607396" y="909677"/>
        <a:ext cx="6059597" cy="551316"/>
      </dsp:txXfrm>
    </dsp:sp>
    <dsp:sp modelId="{E69D607B-C605-4C52-AA44-797C41E56587}">
      <dsp:nvSpPr>
        <dsp:cNvPr id="0" name=""/>
        <dsp:cNvSpPr/>
      </dsp:nvSpPr>
      <dsp:spPr>
        <a:xfrm>
          <a:off x="0" y="803481"/>
          <a:ext cx="1606853" cy="7637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0" kern="1200" dirty="0">
              <a:latin typeface="Signika" panose="020B0604020202020204" charset="0"/>
            </a:rPr>
            <a:t>M&amp;A Due Diligence Meetings</a:t>
          </a:r>
          <a:endParaRPr lang="en-IN" sz="1400" b="0" kern="1200" dirty="0">
            <a:latin typeface="Signika" panose="020B0604020202020204" charset="0"/>
          </a:endParaRPr>
        </a:p>
      </dsp:txBody>
      <dsp:txXfrm>
        <a:off x="37281" y="840762"/>
        <a:ext cx="1532291" cy="689146"/>
      </dsp:txXfrm>
    </dsp:sp>
    <dsp:sp modelId="{56838ADD-729A-4028-8F7A-4966AD8B56AE}">
      <dsp:nvSpPr>
        <dsp:cNvPr id="0" name=""/>
        <dsp:cNvSpPr/>
      </dsp:nvSpPr>
      <dsp:spPr>
        <a:xfrm rot="5400000">
          <a:off x="4351287" y="-1057849"/>
          <a:ext cx="610966" cy="609015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b="0" kern="1200" dirty="0">
              <a:latin typeface="Signika" panose="020B0604020202020204" charset="0"/>
            </a:rPr>
            <a:t>To investigate financial irregularities, fraud, or legal disputes. </a:t>
          </a:r>
          <a:endParaRPr lang="en-IN" sz="1200" b="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b="0" kern="1200" dirty="0">
              <a:latin typeface="Signika" panose="020B0604020202020204" charset="0"/>
            </a:rPr>
            <a:t>Chartered accountants conduct forensic accounting meetings to present findings, expert testimony, or evidence in legal cases.</a:t>
          </a:r>
          <a:endParaRPr lang="en-IN" sz="1200" b="0" kern="1200" dirty="0">
            <a:latin typeface="Signika" panose="020B0604020202020204" charset="0"/>
          </a:endParaRPr>
        </a:p>
      </dsp:txBody>
      <dsp:txXfrm rot="-5400000">
        <a:off x="1611692" y="1711571"/>
        <a:ext cx="6060333" cy="551316"/>
      </dsp:txXfrm>
    </dsp:sp>
    <dsp:sp modelId="{308B35C8-A02D-43E2-A6DA-9909175BBE7C}">
      <dsp:nvSpPr>
        <dsp:cNvPr id="0" name=""/>
        <dsp:cNvSpPr/>
      </dsp:nvSpPr>
      <dsp:spPr>
        <a:xfrm>
          <a:off x="542" y="1605375"/>
          <a:ext cx="1611149" cy="7637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IN" sz="1400" b="0" kern="1200">
              <a:latin typeface="Signika" panose="020B0604020202020204" charset="0"/>
            </a:rPr>
            <a:t>Forensic Accounting Meetings</a:t>
          </a:r>
          <a:endParaRPr lang="en-IN" sz="1400" b="0" kern="1200" dirty="0">
            <a:latin typeface="Signika" panose="020B0604020202020204" charset="0"/>
          </a:endParaRPr>
        </a:p>
      </dsp:txBody>
      <dsp:txXfrm>
        <a:off x="37823" y="1642656"/>
        <a:ext cx="1536587" cy="689146"/>
      </dsp:txXfrm>
    </dsp:sp>
    <dsp:sp modelId="{61534088-2F2A-4DAB-A341-930835D5513F}">
      <dsp:nvSpPr>
        <dsp:cNvPr id="0" name=""/>
        <dsp:cNvSpPr/>
      </dsp:nvSpPr>
      <dsp:spPr>
        <a:xfrm rot="5400000">
          <a:off x="4351287" y="-255956"/>
          <a:ext cx="610966" cy="609015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b="0" kern="1200" dirty="0">
              <a:latin typeface="Signika" panose="020B0604020202020204" charset="0"/>
            </a:rPr>
            <a:t>To provide financial advice, address client concerns, and discuss accounting strategies. </a:t>
          </a:r>
          <a:endParaRPr lang="en-IN" sz="1200" b="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b="0" kern="1200" dirty="0">
              <a:latin typeface="Signika" panose="020B0604020202020204" charset="0"/>
            </a:rPr>
            <a:t>Chartered accountants consult with clients to help them make informed </a:t>
          </a:r>
          <a:r>
            <a:rPr lang="en-IN" sz="1200" b="0" kern="1200" dirty="0">
              <a:latin typeface="Signika" panose="020B0604020202020204" charset="0"/>
            </a:rPr>
            <a:t>financial decisions.</a:t>
          </a:r>
        </a:p>
      </dsp:txBody>
      <dsp:txXfrm rot="-5400000">
        <a:off x="1611692" y="2513464"/>
        <a:ext cx="6060333" cy="551316"/>
      </dsp:txXfrm>
    </dsp:sp>
    <dsp:sp modelId="{C37AA002-73BD-43E7-8944-61D592133EF6}">
      <dsp:nvSpPr>
        <dsp:cNvPr id="0" name=""/>
        <dsp:cNvSpPr/>
      </dsp:nvSpPr>
      <dsp:spPr>
        <a:xfrm>
          <a:off x="542" y="2407268"/>
          <a:ext cx="1611149" cy="7637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IN" sz="1400" b="0" kern="1200">
              <a:latin typeface="Signika" panose="020B0604020202020204" charset="0"/>
            </a:rPr>
            <a:t>Client Consultation Meetings</a:t>
          </a:r>
          <a:endParaRPr lang="en-IN" sz="1400" b="0" kern="1200" dirty="0">
            <a:latin typeface="Signika" panose="020B0604020202020204" charset="0"/>
          </a:endParaRPr>
        </a:p>
      </dsp:txBody>
      <dsp:txXfrm>
        <a:off x="37823" y="2444549"/>
        <a:ext cx="1536587" cy="68914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CA81C8-28C0-4ABC-BE25-9E210DA793E0}">
      <dsp:nvSpPr>
        <dsp:cNvPr id="0" name=""/>
        <dsp:cNvSpPr/>
      </dsp:nvSpPr>
      <dsp:spPr>
        <a:xfrm rot="5400000">
          <a:off x="4129760" y="-2562916"/>
          <a:ext cx="633522" cy="592013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b="0" kern="1200" dirty="0">
              <a:latin typeface="Signika" panose="020B0604020202020204" charset="0"/>
            </a:rPr>
            <a:t>To evaluate and strengthen internal controls and assess financial risks.</a:t>
          </a:r>
          <a:endParaRPr lang="en-IN" sz="1200" b="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b="0" kern="1200" dirty="0">
              <a:latin typeface="Signika" panose="020B0604020202020204" charset="0"/>
            </a:rPr>
            <a:t>Chartered accountants may lead discussions on risk mitigation and control improvement</a:t>
          </a:r>
          <a:endParaRPr lang="en-IN" sz="1200" b="0" kern="1200" dirty="0">
            <a:latin typeface="Signika" panose="020B0604020202020204" charset="0"/>
          </a:endParaRPr>
        </a:p>
      </dsp:txBody>
      <dsp:txXfrm rot="-5400000">
        <a:off x="1486454" y="111316"/>
        <a:ext cx="5889209" cy="571670"/>
      </dsp:txXfrm>
    </dsp:sp>
    <dsp:sp modelId="{6279309B-230E-466E-9E30-03876D8DD2C4}">
      <dsp:nvSpPr>
        <dsp:cNvPr id="0" name=""/>
        <dsp:cNvSpPr/>
      </dsp:nvSpPr>
      <dsp:spPr>
        <a:xfrm>
          <a:off x="1302" y="1199"/>
          <a:ext cx="1485151" cy="7919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0" kern="1200" dirty="0">
              <a:latin typeface="Signika" panose="020B0604020202020204" charset="0"/>
            </a:rPr>
            <a:t>Internal Control and Risk Assessment Meetings</a:t>
          </a:r>
          <a:endParaRPr lang="en-IN" sz="1400" b="0" kern="1200" dirty="0">
            <a:latin typeface="Signika" panose="020B0604020202020204" charset="0"/>
          </a:endParaRPr>
        </a:p>
      </dsp:txBody>
      <dsp:txXfrm>
        <a:off x="39960" y="39857"/>
        <a:ext cx="1407835" cy="714587"/>
      </dsp:txXfrm>
    </dsp:sp>
    <dsp:sp modelId="{835B1A6A-7412-47E6-A61C-EB26632A8C95}">
      <dsp:nvSpPr>
        <dsp:cNvPr id="0" name=""/>
        <dsp:cNvSpPr/>
      </dsp:nvSpPr>
      <dsp:spPr>
        <a:xfrm rot="5400000">
          <a:off x="4129760" y="-1731417"/>
          <a:ext cx="633522" cy="592013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b="0" kern="1200" dirty="0">
              <a:latin typeface="Signika" panose="020B0604020202020204" charset="0"/>
            </a:rPr>
            <a:t>To prepare and present financial reports in compliance with accounting standards. </a:t>
          </a:r>
          <a:endParaRPr lang="en-IN" sz="1200" b="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b="0" kern="1200" dirty="0">
              <a:latin typeface="Signika" panose="020B0604020202020204" charset="0"/>
            </a:rPr>
            <a:t>Chartered accountants play a key role in creating accurate and transparent </a:t>
          </a:r>
          <a:r>
            <a:rPr lang="en-IN" sz="1200" b="0" kern="1200" dirty="0">
              <a:latin typeface="Signika" panose="020B0604020202020204" charset="0"/>
            </a:rPr>
            <a:t>financial statements.</a:t>
          </a:r>
        </a:p>
      </dsp:txBody>
      <dsp:txXfrm rot="-5400000">
        <a:off x="1486454" y="942815"/>
        <a:ext cx="5889209" cy="571670"/>
      </dsp:txXfrm>
    </dsp:sp>
    <dsp:sp modelId="{745F1C85-91B8-43E2-ADB4-0A9744CC4F3A}">
      <dsp:nvSpPr>
        <dsp:cNvPr id="0" name=""/>
        <dsp:cNvSpPr/>
      </dsp:nvSpPr>
      <dsp:spPr>
        <a:xfrm>
          <a:off x="1302" y="832698"/>
          <a:ext cx="1485151" cy="7919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IN" sz="1400" b="0" kern="1200">
              <a:latin typeface="Signika" panose="020B0604020202020204" charset="0"/>
            </a:rPr>
            <a:t>Financial Reporting Meetings</a:t>
          </a:r>
          <a:endParaRPr lang="en-IN" sz="1400" b="0" kern="1200" dirty="0">
            <a:latin typeface="Signika" panose="020B0604020202020204" charset="0"/>
          </a:endParaRPr>
        </a:p>
      </dsp:txBody>
      <dsp:txXfrm>
        <a:off x="39960" y="871356"/>
        <a:ext cx="1407835" cy="714587"/>
      </dsp:txXfrm>
    </dsp:sp>
    <dsp:sp modelId="{5F7AB793-AB68-437B-88E7-1A6C3F70C5B5}">
      <dsp:nvSpPr>
        <dsp:cNvPr id="0" name=""/>
        <dsp:cNvSpPr/>
      </dsp:nvSpPr>
      <dsp:spPr>
        <a:xfrm rot="5400000">
          <a:off x="4129760" y="-899919"/>
          <a:ext cx="633522" cy="592013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b="0" kern="1200" dirty="0">
              <a:latin typeface="Signika" panose="020B0604020202020204" charset="0"/>
            </a:rPr>
            <a:t>To educate clients, colleagues, or staff on accounting principles, financial regulations, or specialized accounting software. </a:t>
          </a:r>
          <a:endParaRPr lang="en-IN" sz="1200" b="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b="0" kern="1200" dirty="0">
              <a:latin typeface="Signika" panose="020B0604020202020204" charset="0"/>
            </a:rPr>
            <a:t>Chartered accountants may lead training sessions to enhance financial literacy.</a:t>
          </a:r>
          <a:endParaRPr lang="en-IN" sz="1200" b="0" kern="1200" dirty="0">
            <a:latin typeface="Signika" panose="020B0604020202020204" charset="0"/>
          </a:endParaRPr>
        </a:p>
      </dsp:txBody>
      <dsp:txXfrm rot="-5400000">
        <a:off x="1486454" y="1774313"/>
        <a:ext cx="5889209" cy="571670"/>
      </dsp:txXfrm>
    </dsp:sp>
    <dsp:sp modelId="{31AEE030-7040-42BB-A194-B09CB582AC74}">
      <dsp:nvSpPr>
        <dsp:cNvPr id="0" name=""/>
        <dsp:cNvSpPr/>
      </dsp:nvSpPr>
      <dsp:spPr>
        <a:xfrm>
          <a:off x="1302" y="1664196"/>
          <a:ext cx="1485151" cy="7919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IN" sz="1400" b="0" kern="1200">
              <a:latin typeface="Signika" panose="020B0604020202020204" charset="0"/>
            </a:rPr>
            <a:t>Training and Workshops</a:t>
          </a:r>
          <a:endParaRPr lang="en-IN" sz="1400" b="0" kern="1200" dirty="0">
            <a:latin typeface="Signika" panose="020B0604020202020204" charset="0"/>
          </a:endParaRPr>
        </a:p>
      </dsp:txBody>
      <dsp:txXfrm>
        <a:off x="39960" y="1702854"/>
        <a:ext cx="1407835" cy="7145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7516C0-0A04-40A9-822A-6F87A79A456A}">
      <dsp:nvSpPr>
        <dsp:cNvPr id="0" name=""/>
        <dsp:cNvSpPr/>
      </dsp:nvSpPr>
      <dsp:spPr>
        <a:xfrm rot="5400000">
          <a:off x="4146625" y="-2191569"/>
          <a:ext cx="895832" cy="550298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b="0" kern="1200" dirty="0">
              <a:latin typeface="Signika" panose="020B0604020202020204" charset="0"/>
            </a:rPr>
            <a:t>To participate in meetings, conferences, and seminars relevant to  accounting profession. </a:t>
          </a:r>
          <a:endParaRPr lang="en-IN" sz="1200" b="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b="0" kern="1200" dirty="0">
              <a:latin typeface="Signika" panose="020B0604020202020204" charset="0"/>
            </a:rPr>
            <a:t>Chartered accountants attend these events to stay updated on industry trends, network with peers, and gain continuing education credits.</a:t>
          </a:r>
          <a:endParaRPr lang="en-IN" sz="1200" b="0" kern="1200" dirty="0">
            <a:latin typeface="Signika" panose="020B0604020202020204" charset="0"/>
          </a:endParaRPr>
        </a:p>
      </dsp:txBody>
      <dsp:txXfrm rot="-5400000">
        <a:off x="1843049" y="155738"/>
        <a:ext cx="5459254" cy="808370"/>
      </dsp:txXfrm>
    </dsp:sp>
    <dsp:sp modelId="{1F2F9BAF-EEFF-4849-AE68-6F4A4B50BE1A}">
      <dsp:nvSpPr>
        <dsp:cNvPr id="0" name=""/>
        <dsp:cNvSpPr/>
      </dsp:nvSpPr>
      <dsp:spPr>
        <a:xfrm>
          <a:off x="2864" y="28"/>
          <a:ext cx="1840185" cy="11197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0" kern="1200" dirty="0">
              <a:latin typeface="Signika" panose="020B0604020202020204" charset="0"/>
            </a:rPr>
            <a:t>Professional Development and Networking Meetings</a:t>
          </a:r>
          <a:endParaRPr lang="en-IN" sz="1400" b="0" kern="1200" dirty="0">
            <a:latin typeface="Signika" panose="020B0604020202020204" charset="0"/>
          </a:endParaRPr>
        </a:p>
      </dsp:txBody>
      <dsp:txXfrm>
        <a:off x="57528" y="54692"/>
        <a:ext cx="1730857" cy="1010463"/>
      </dsp:txXfrm>
    </dsp:sp>
    <dsp:sp modelId="{FEE426DB-B14D-4B58-B52F-2B384968A431}">
      <dsp:nvSpPr>
        <dsp:cNvPr id="0" name=""/>
        <dsp:cNvSpPr/>
      </dsp:nvSpPr>
      <dsp:spPr>
        <a:xfrm rot="5400000">
          <a:off x="4146625" y="-1015788"/>
          <a:ext cx="895832" cy="550298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b="0" kern="1200" dirty="0">
              <a:latin typeface="Signika" panose="020B0604020202020204" charset="0"/>
            </a:rPr>
            <a:t>To address ethical dilemmas and review ethical complaints within the accounting profession. </a:t>
          </a:r>
          <a:endParaRPr lang="en-IN" sz="1200" b="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b="0" kern="1200" dirty="0">
              <a:latin typeface="Signika" panose="020B0604020202020204" charset="0"/>
            </a:rPr>
            <a:t>Chartered accountants may serve on or participate in ethical </a:t>
          </a:r>
          <a:r>
            <a:rPr lang="en-IN" sz="1200" b="0" kern="1200" dirty="0">
              <a:latin typeface="Signika" panose="020B0604020202020204" charset="0"/>
            </a:rPr>
            <a:t>review boards.</a:t>
          </a:r>
        </a:p>
      </dsp:txBody>
      <dsp:txXfrm rot="-5400000">
        <a:off x="1843049" y="1331519"/>
        <a:ext cx="5459254" cy="808370"/>
      </dsp:txXfrm>
    </dsp:sp>
    <dsp:sp modelId="{BD4C3F20-40CD-42CC-8700-0EBECB0FA5AF}">
      <dsp:nvSpPr>
        <dsp:cNvPr id="0" name=""/>
        <dsp:cNvSpPr/>
      </dsp:nvSpPr>
      <dsp:spPr>
        <a:xfrm>
          <a:off x="2864" y="1175808"/>
          <a:ext cx="1840185" cy="11197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IN" sz="1400" b="0" kern="1200" dirty="0">
              <a:latin typeface="Signika" panose="020B0604020202020204" charset="0"/>
            </a:rPr>
            <a:t>Ethical Review Board Meetings</a:t>
          </a:r>
        </a:p>
      </dsp:txBody>
      <dsp:txXfrm>
        <a:off x="57528" y="1230472"/>
        <a:ext cx="1730857" cy="101046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563E2D-8146-477F-86BC-AB65B987B863}">
      <dsp:nvSpPr>
        <dsp:cNvPr id="0" name=""/>
        <dsp:cNvSpPr/>
      </dsp:nvSpPr>
      <dsp:spPr>
        <a:xfrm>
          <a:off x="819188" y="-122042"/>
          <a:ext cx="3178553" cy="3178553"/>
        </a:xfrm>
        <a:prstGeom prst="circularArrow">
          <a:avLst>
            <a:gd name="adj1" fmla="val 5544"/>
            <a:gd name="adj2" fmla="val 330680"/>
            <a:gd name="adj3" fmla="val 13923592"/>
            <a:gd name="adj4" fmla="val 17296735"/>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BB00B4-ACC8-42C7-8643-B608B35BF9F7}">
      <dsp:nvSpPr>
        <dsp:cNvPr id="0" name=""/>
        <dsp:cNvSpPr/>
      </dsp:nvSpPr>
      <dsp:spPr>
        <a:xfrm>
          <a:off x="1712191" y="-102335"/>
          <a:ext cx="1392547" cy="6876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Lack of Clarity</a:t>
          </a:r>
          <a:endParaRPr lang="en-IN" sz="1400" kern="1200" dirty="0">
            <a:latin typeface="Signika" panose="020B0604020202020204" charset="0"/>
          </a:endParaRPr>
        </a:p>
      </dsp:txBody>
      <dsp:txXfrm>
        <a:off x="1745761" y="-68765"/>
        <a:ext cx="1325407" cy="620554"/>
      </dsp:txXfrm>
    </dsp:sp>
    <dsp:sp modelId="{55E2CB3B-7F4C-482E-8740-CC01A4CF71E4}">
      <dsp:nvSpPr>
        <dsp:cNvPr id="0" name=""/>
        <dsp:cNvSpPr/>
      </dsp:nvSpPr>
      <dsp:spPr>
        <a:xfrm>
          <a:off x="3031768" y="541646"/>
          <a:ext cx="1392547" cy="6876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Overloading Agenda</a:t>
          </a:r>
          <a:endParaRPr lang="en-IN" sz="1400" kern="1200" dirty="0">
            <a:latin typeface="Signika" panose="020B0604020202020204" charset="0"/>
          </a:endParaRPr>
        </a:p>
      </dsp:txBody>
      <dsp:txXfrm>
        <a:off x="3065338" y="575216"/>
        <a:ext cx="1325407" cy="620554"/>
      </dsp:txXfrm>
    </dsp:sp>
    <dsp:sp modelId="{0A322C69-D3FA-4DFE-8266-13A92EE0D5C9}">
      <dsp:nvSpPr>
        <dsp:cNvPr id="0" name=""/>
        <dsp:cNvSpPr/>
      </dsp:nvSpPr>
      <dsp:spPr>
        <a:xfrm>
          <a:off x="3219260" y="1539891"/>
          <a:ext cx="1392547" cy="6876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Ignore Participants inputs</a:t>
          </a:r>
          <a:endParaRPr lang="en-IN" sz="1400" kern="1200" dirty="0">
            <a:latin typeface="Signika" panose="020B0604020202020204" charset="0"/>
          </a:endParaRPr>
        </a:p>
      </dsp:txBody>
      <dsp:txXfrm>
        <a:off x="3252830" y="1573461"/>
        <a:ext cx="1325407" cy="620554"/>
      </dsp:txXfrm>
    </dsp:sp>
    <dsp:sp modelId="{F84A2DEB-66F4-4B67-B890-562BD46DC2F2}">
      <dsp:nvSpPr>
        <dsp:cNvPr id="0" name=""/>
        <dsp:cNvSpPr/>
      </dsp:nvSpPr>
      <dsp:spPr>
        <a:xfrm>
          <a:off x="2646028" y="2474351"/>
          <a:ext cx="1392547" cy="6876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Inflexibility</a:t>
          </a:r>
          <a:endParaRPr lang="en-IN" sz="1400" kern="1200" dirty="0">
            <a:latin typeface="Signika" panose="020B0604020202020204" charset="0"/>
          </a:endParaRPr>
        </a:p>
      </dsp:txBody>
      <dsp:txXfrm>
        <a:off x="2679598" y="2507921"/>
        <a:ext cx="1325407" cy="620554"/>
      </dsp:txXfrm>
    </dsp:sp>
    <dsp:sp modelId="{A6421097-29A9-4C22-B222-92ABF29912C9}">
      <dsp:nvSpPr>
        <dsp:cNvPr id="0" name=""/>
        <dsp:cNvSpPr/>
      </dsp:nvSpPr>
      <dsp:spPr>
        <a:xfrm>
          <a:off x="738018" y="2474351"/>
          <a:ext cx="1392547" cy="6876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Unrealistic timeframes</a:t>
          </a:r>
          <a:endParaRPr lang="en-IN" sz="1400" kern="1200" dirty="0">
            <a:latin typeface="Signika" panose="020B0604020202020204" charset="0"/>
          </a:endParaRPr>
        </a:p>
      </dsp:txBody>
      <dsp:txXfrm>
        <a:off x="771588" y="2507921"/>
        <a:ext cx="1325407" cy="620554"/>
      </dsp:txXfrm>
    </dsp:sp>
    <dsp:sp modelId="{87781B72-D06D-4537-84D3-9BD770E5872E}">
      <dsp:nvSpPr>
        <dsp:cNvPr id="0" name=""/>
        <dsp:cNvSpPr/>
      </dsp:nvSpPr>
      <dsp:spPr>
        <a:xfrm>
          <a:off x="331324" y="1547323"/>
          <a:ext cx="1392547" cy="6876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Failure to Prioritize</a:t>
          </a:r>
          <a:endParaRPr lang="en-IN" sz="1400" kern="1200" dirty="0">
            <a:latin typeface="Signika" panose="020B0604020202020204" charset="0"/>
          </a:endParaRPr>
        </a:p>
      </dsp:txBody>
      <dsp:txXfrm>
        <a:off x="364894" y="1580893"/>
        <a:ext cx="1325407" cy="620554"/>
      </dsp:txXfrm>
    </dsp:sp>
    <dsp:sp modelId="{691A012E-7029-4331-B0F9-B237D90599BE}">
      <dsp:nvSpPr>
        <dsp:cNvPr id="0" name=""/>
        <dsp:cNvSpPr/>
      </dsp:nvSpPr>
      <dsp:spPr>
        <a:xfrm>
          <a:off x="370335" y="627788"/>
          <a:ext cx="1392547" cy="6876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Lack of Follow-up</a:t>
          </a:r>
          <a:endParaRPr lang="en-IN" sz="1400" kern="1200" dirty="0">
            <a:latin typeface="Signika" panose="020B0604020202020204" charset="0"/>
          </a:endParaRPr>
        </a:p>
      </dsp:txBody>
      <dsp:txXfrm>
        <a:off x="403905" y="661358"/>
        <a:ext cx="1325407" cy="6205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2EF90E-F896-4C35-8C04-D3A58317482B}">
      <dsp:nvSpPr>
        <dsp:cNvPr id="0" name=""/>
        <dsp:cNvSpPr/>
      </dsp:nvSpPr>
      <dsp:spPr>
        <a:xfrm>
          <a:off x="0" y="397536"/>
          <a:ext cx="2071687" cy="124301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Documentation</a:t>
          </a:r>
          <a:endParaRPr lang="en-IN" sz="1800" kern="1200" dirty="0">
            <a:latin typeface="Signika" panose="020B0604020202020204" charset="0"/>
          </a:endParaRPr>
        </a:p>
      </dsp:txBody>
      <dsp:txXfrm>
        <a:off x="0" y="397536"/>
        <a:ext cx="2071687" cy="1243012"/>
      </dsp:txXfrm>
    </dsp:sp>
    <dsp:sp modelId="{3913C580-9650-4490-8716-2E1901B1BFC3}">
      <dsp:nvSpPr>
        <dsp:cNvPr id="0" name=""/>
        <dsp:cNvSpPr/>
      </dsp:nvSpPr>
      <dsp:spPr>
        <a:xfrm>
          <a:off x="2278856" y="397536"/>
          <a:ext cx="2071687" cy="124301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Accountability</a:t>
          </a:r>
          <a:endParaRPr lang="en-IN" sz="1800" kern="1200" dirty="0">
            <a:latin typeface="Signika" panose="020B0604020202020204" charset="0"/>
          </a:endParaRPr>
        </a:p>
      </dsp:txBody>
      <dsp:txXfrm>
        <a:off x="2278856" y="397536"/>
        <a:ext cx="2071687" cy="1243012"/>
      </dsp:txXfrm>
    </dsp:sp>
    <dsp:sp modelId="{CE92FE84-A5C3-4A59-BB1B-27315C42E6BD}">
      <dsp:nvSpPr>
        <dsp:cNvPr id="0" name=""/>
        <dsp:cNvSpPr/>
      </dsp:nvSpPr>
      <dsp:spPr>
        <a:xfrm>
          <a:off x="4557713" y="397536"/>
          <a:ext cx="2071687" cy="124301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Legal Protection</a:t>
          </a:r>
          <a:endParaRPr lang="en-IN" sz="1800" kern="1200" dirty="0">
            <a:latin typeface="Signika" panose="020B0604020202020204" charset="0"/>
          </a:endParaRPr>
        </a:p>
      </dsp:txBody>
      <dsp:txXfrm>
        <a:off x="4557713" y="397536"/>
        <a:ext cx="2071687" cy="1243012"/>
      </dsp:txXfrm>
    </dsp:sp>
    <dsp:sp modelId="{218C9097-E54B-4DB1-B286-4AD5A30F9CB0}">
      <dsp:nvSpPr>
        <dsp:cNvPr id="0" name=""/>
        <dsp:cNvSpPr/>
      </dsp:nvSpPr>
      <dsp:spPr>
        <a:xfrm>
          <a:off x="1139428" y="1847717"/>
          <a:ext cx="2071687" cy="124301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Historical Record</a:t>
          </a:r>
          <a:endParaRPr lang="en-IN" sz="1800" kern="1200" dirty="0">
            <a:latin typeface="Signika" panose="020B0604020202020204" charset="0"/>
          </a:endParaRPr>
        </a:p>
      </dsp:txBody>
      <dsp:txXfrm>
        <a:off x="1139428" y="1847717"/>
        <a:ext cx="2071687" cy="1243012"/>
      </dsp:txXfrm>
    </dsp:sp>
    <dsp:sp modelId="{0BD966FD-5A85-4DB9-8996-B847CE5A4515}">
      <dsp:nvSpPr>
        <dsp:cNvPr id="0" name=""/>
        <dsp:cNvSpPr/>
      </dsp:nvSpPr>
      <dsp:spPr>
        <a:xfrm>
          <a:off x="3418284" y="1847717"/>
          <a:ext cx="2071687" cy="124301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Communication</a:t>
          </a:r>
          <a:endParaRPr lang="en-IN" sz="1800" kern="1200" dirty="0">
            <a:latin typeface="Signika" panose="020B0604020202020204" charset="0"/>
          </a:endParaRPr>
        </a:p>
      </dsp:txBody>
      <dsp:txXfrm>
        <a:off x="3418284" y="1847717"/>
        <a:ext cx="2071687" cy="124301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720040-60E3-4FE8-9B51-D389EC4CB128}">
      <dsp:nvSpPr>
        <dsp:cNvPr id="0" name=""/>
        <dsp:cNvSpPr/>
      </dsp:nvSpPr>
      <dsp:spPr>
        <a:xfrm rot="5400000">
          <a:off x="3996753" y="-2497866"/>
          <a:ext cx="633207" cy="579053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Minutes of board meetings often require detailed documentation of strategic decisions, financial reports, and governance matters</a:t>
          </a:r>
          <a:endParaRPr lang="en-IN" sz="1400" kern="1200" dirty="0">
            <a:latin typeface="Signika" panose="020B0604020202020204" charset="0"/>
          </a:endParaRPr>
        </a:p>
      </dsp:txBody>
      <dsp:txXfrm rot="-5400000">
        <a:off x="1418091" y="111707"/>
        <a:ext cx="5759622" cy="571385"/>
      </dsp:txXfrm>
    </dsp:sp>
    <dsp:sp modelId="{CB501ADA-D3C6-46B3-86E4-50B886BDA5F6}">
      <dsp:nvSpPr>
        <dsp:cNvPr id="0" name=""/>
        <dsp:cNvSpPr/>
      </dsp:nvSpPr>
      <dsp:spPr>
        <a:xfrm>
          <a:off x="1377" y="1645"/>
          <a:ext cx="1416712" cy="7915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0" kern="1200" dirty="0">
              <a:latin typeface="Signika" panose="020B0604020202020204" charset="0"/>
            </a:rPr>
            <a:t>Board Meetings</a:t>
          </a:r>
          <a:endParaRPr lang="en-IN" sz="1400" b="0" kern="1200" dirty="0">
            <a:latin typeface="Signika" panose="020B0604020202020204" charset="0"/>
          </a:endParaRPr>
        </a:p>
      </dsp:txBody>
      <dsp:txXfrm>
        <a:off x="40015" y="40283"/>
        <a:ext cx="1339436" cy="714233"/>
      </dsp:txXfrm>
    </dsp:sp>
    <dsp:sp modelId="{EE88421D-941D-4550-8A09-053F21AF5546}">
      <dsp:nvSpPr>
        <dsp:cNvPr id="0" name=""/>
        <dsp:cNvSpPr/>
      </dsp:nvSpPr>
      <dsp:spPr>
        <a:xfrm rot="5400000">
          <a:off x="3996753" y="-1666781"/>
          <a:ext cx="633207" cy="579053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Minutes of financial review meetings should focus on financial statements, performance analysis, and compliance with accounting standards.</a:t>
          </a:r>
          <a:endParaRPr lang="en-IN" sz="1400" kern="1200" dirty="0">
            <a:latin typeface="Signika" panose="020B0604020202020204" charset="0"/>
          </a:endParaRPr>
        </a:p>
      </dsp:txBody>
      <dsp:txXfrm rot="-5400000">
        <a:off x="1418091" y="942792"/>
        <a:ext cx="5759622" cy="571385"/>
      </dsp:txXfrm>
    </dsp:sp>
    <dsp:sp modelId="{E69D607B-C605-4C52-AA44-797C41E56587}">
      <dsp:nvSpPr>
        <dsp:cNvPr id="0" name=""/>
        <dsp:cNvSpPr/>
      </dsp:nvSpPr>
      <dsp:spPr>
        <a:xfrm>
          <a:off x="1377" y="832730"/>
          <a:ext cx="1416712" cy="7915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IN" sz="1400" b="0" kern="1200" dirty="0">
              <a:latin typeface="Signika" panose="020B0604020202020204" charset="0"/>
            </a:rPr>
            <a:t>Financial Reviews</a:t>
          </a:r>
        </a:p>
      </dsp:txBody>
      <dsp:txXfrm>
        <a:off x="40015" y="871368"/>
        <a:ext cx="1339436" cy="714233"/>
      </dsp:txXfrm>
    </dsp:sp>
    <dsp:sp modelId="{3D4FA924-0F65-4C9B-9187-A0A304D3BEB4}">
      <dsp:nvSpPr>
        <dsp:cNvPr id="0" name=""/>
        <dsp:cNvSpPr/>
      </dsp:nvSpPr>
      <dsp:spPr>
        <a:xfrm rot="5400000">
          <a:off x="3996753" y="-835695"/>
          <a:ext cx="633207" cy="579053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Minutes of client consultations may emphasize client-specific discussions, action plans, and agreements.</a:t>
          </a:r>
          <a:endParaRPr lang="en-IN" sz="1400" kern="1200" dirty="0">
            <a:latin typeface="Signika" panose="020B0604020202020204" charset="0"/>
          </a:endParaRPr>
        </a:p>
      </dsp:txBody>
      <dsp:txXfrm rot="-5400000">
        <a:off x="1418091" y="1773878"/>
        <a:ext cx="5759622" cy="571385"/>
      </dsp:txXfrm>
    </dsp:sp>
    <dsp:sp modelId="{40BC6971-CD95-4331-8759-E791DA807167}">
      <dsp:nvSpPr>
        <dsp:cNvPr id="0" name=""/>
        <dsp:cNvSpPr/>
      </dsp:nvSpPr>
      <dsp:spPr>
        <a:xfrm>
          <a:off x="1377" y="1663816"/>
          <a:ext cx="1416712" cy="7915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0" kern="1200" dirty="0">
              <a:latin typeface="Signika" panose="020B0604020202020204" charset="0"/>
            </a:rPr>
            <a:t>Client Consultation </a:t>
          </a:r>
          <a:endParaRPr lang="en-IN" sz="1400" b="0" kern="1200" dirty="0">
            <a:latin typeface="Signika" panose="020B0604020202020204" charset="0"/>
          </a:endParaRPr>
        </a:p>
      </dsp:txBody>
      <dsp:txXfrm>
        <a:off x="40015" y="1702454"/>
        <a:ext cx="1339436" cy="714233"/>
      </dsp:txXfrm>
    </dsp:sp>
    <dsp:sp modelId="{D7DDFBD3-C046-4114-B8D3-AB5B7A62EE9D}">
      <dsp:nvSpPr>
        <dsp:cNvPr id="0" name=""/>
        <dsp:cNvSpPr/>
      </dsp:nvSpPr>
      <dsp:spPr>
        <a:xfrm rot="5400000">
          <a:off x="3996753" y="-4610"/>
          <a:ext cx="633207" cy="579053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Minutes of internal audit meetings must document audit findings, recommendations, and plans for corrective actions.</a:t>
          </a:r>
          <a:endParaRPr lang="en-IN" sz="1400" kern="1200" dirty="0">
            <a:latin typeface="Signika" panose="020B0604020202020204" charset="0"/>
          </a:endParaRPr>
        </a:p>
      </dsp:txBody>
      <dsp:txXfrm rot="-5400000">
        <a:off x="1418091" y="2604964"/>
        <a:ext cx="5759622" cy="571385"/>
      </dsp:txXfrm>
    </dsp:sp>
    <dsp:sp modelId="{B9373842-E3DD-448A-B15F-4E0F04B08DAD}">
      <dsp:nvSpPr>
        <dsp:cNvPr id="0" name=""/>
        <dsp:cNvSpPr/>
      </dsp:nvSpPr>
      <dsp:spPr>
        <a:xfrm>
          <a:off x="1377" y="2494901"/>
          <a:ext cx="1416712" cy="7915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0" kern="1200" dirty="0">
              <a:latin typeface="Signika" panose="020B0604020202020204" charset="0"/>
            </a:rPr>
            <a:t>Internal Audits</a:t>
          </a:r>
          <a:endParaRPr lang="en-IN" sz="1400" b="0" kern="1200" dirty="0">
            <a:latin typeface="Signika" panose="020B0604020202020204" charset="0"/>
          </a:endParaRPr>
        </a:p>
      </dsp:txBody>
      <dsp:txXfrm>
        <a:off x="40015" y="2533539"/>
        <a:ext cx="1339436" cy="71423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720040-60E3-4FE8-9B51-D389EC4CB128}">
      <dsp:nvSpPr>
        <dsp:cNvPr id="0" name=""/>
        <dsp:cNvSpPr/>
      </dsp:nvSpPr>
      <dsp:spPr>
        <a:xfrm rot="5400000">
          <a:off x="4392324" y="-2739854"/>
          <a:ext cx="715529" cy="637683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Minutes for project status meetings should include project progress, milestones, issues, and project team responsibilities.</a:t>
          </a:r>
          <a:endParaRPr lang="en-IN" sz="1400" kern="1200" dirty="0">
            <a:latin typeface="Signika" panose="020B0604020202020204" charset="0"/>
          </a:endParaRPr>
        </a:p>
      </dsp:txBody>
      <dsp:txXfrm rot="-5400000">
        <a:off x="1561674" y="125725"/>
        <a:ext cx="6341902" cy="645671"/>
      </dsp:txXfrm>
    </dsp:sp>
    <dsp:sp modelId="{CB501ADA-D3C6-46B3-86E4-50B886BDA5F6}">
      <dsp:nvSpPr>
        <dsp:cNvPr id="0" name=""/>
        <dsp:cNvSpPr/>
      </dsp:nvSpPr>
      <dsp:spPr>
        <a:xfrm>
          <a:off x="1517" y="1355"/>
          <a:ext cx="1560155" cy="8944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0" kern="1200" dirty="0">
              <a:latin typeface="Signika" panose="020B0604020202020204" charset="0"/>
            </a:rPr>
            <a:t>Project Status Update Meetings</a:t>
          </a:r>
          <a:endParaRPr lang="en-IN" sz="1400" b="0" kern="1200" dirty="0">
            <a:latin typeface="Signika" panose="020B0604020202020204" charset="0"/>
          </a:endParaRPr>
        </a:p>
      </dsp:txBody>
      <dsp:txXfrm>
        <a:off x="45179" y="45017"/>
        <a:ext cx="1472831" cy="807087"/>
      </dsp:txXfrm>
    </dsp:sp>
    <dsp:sp modelId="{EE88421D-941D-4550-8A09-053F21AF5546}">
      <dsp:nvSpPr>
        <dsp:cNvPr id="0" name=""/>
        <dsp:cNvSpPr/>
      </dsp:nvSpPr>
      <dsp:spPr>
        <a:xfrm rot="5400000">
          <a:off x="4392324" y="-1800722"/>
          <a:ext cx="715529" cy="637683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Minutes of shareholder meetings typically document shareholder voting results, financial updates, and resolutions.</a:t>
          </a:r>
          <a:endParaRPr lang="en-IN" sz="1400" kern="1200" dirty="0">
            <a:latin typeface="Signika" panose="020B0604020202020204" charset="0"/>
          </a:endParaRPr>
        </a:p>
      </dsp:txBody>
      <dsp:txXfrm rot="-5400000">
        <a:off x="1561674" y="1064857"/>
        <a:ext cx="6341902" cy="645671"/>
      </dsp:txXfrm>
    </dsp:sp>
    <dsp:sp modelId="{E69D607B-C605-4C52-AA44-797C41E56587}">
      <dsp:nvSpPr>
        <dsp:cNvPr id="0" name=""/>
        <dsp:cNvSpPr/>
      </dsp:nvSpPr>
      <dsp:spPr>
        <a:xfrm>
          <a:off x="1517" y="940487"/>
          <a:ext cx="1560155" cy="8944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IN" sz="1400" b="0" kern="1200" dirty="0">
              <a:latin typeface="Signika" panose="020B0604020202020204" charset="0"/>
            </a:rPr>
            <a:t>Shareholders Meetings</a:t>
          </a:r>
        </a:p>
      </dsp:txBody>
      <dsp:txXfrm>
        <a:off x="45179" y="984149"/>
        <a:ext cx="1472831" cy="807087"/>
      </dsp:txXfrm>
    </dsp:sp>
    <dsp:sp modelId="{3D4FA924-0F65-4C9B-9187-A0A304D3BEB4}">
      <dsp:nvSpPr>
        <dsp:cNvPr id="0" name=""/>
        <dsp:cNvSpPr/>
      </dsp:nvSpPr>
      <dsp:spPr>
        <a:xfrm rot="5400000">
          <a:off x="4392324" y="-861589"/>
          <a:ext cx="715529" cy="637683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Minutes of committee meetings should concentrate on committee specific </a:t>
          </a:r>
          <a:r>
            <a:rPr lang="en-IN" sz="1400" kern="1200" dirty="0">
              <a:latin typeface="Signika" panose="020B0604020202020204" charset="0"/>
            </a:rPr>
            <a:t>topics and recommendations.</a:t>
          </a:r>
        </a:p>
      </dsp:txBody>
      <dsp:txXfrm rot="-5400000">
        <a:off x="1561674" y="2003990"/>
        <a:ext cx="6341902" cy="645671"/>
      </dsp:txXfrm>
    </dsp:sp>
    <dsp:sp modelId="{40BC6971-CD95-4331-8759-E791DA807167}">
      <dsp:nvSpPr>
        <dsp:cNvPr id="0" name=""/>
        <dsp:cNvSpPr/>
      </dsp:nvSpPr>
      <dsp:spPr>
        <a:xfrm>
          <a:off x="1517" y="1879620"/>
          <a:ext cx="1560155" cy="8944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0" kern="1200" dirty="0">
              <a:latin typeface="Signika" panose="020B0604020202020204" charset="0"/>
            </a:rPr>
            <a:t>Committee Meetings</a:t>
          </a:r>
          <a:endParaRPr lang="en-IN" sz="1400" b="0" kern="1200" dirty="0">
            <a:latin typeface="Signika" panose="020B0604020202020204" charset="0"/>
          </a:endParaRPr>
        </a:p>
      </dsp:txBody>
      <dsp:txXfrm>
        <a:off x="45179" y="1923282"/>
        <a:ext cx="1472831" cy="80708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75A9BBF-22E8-2445-CD14-7D6EB6A00EC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CC45BCF-EF9A-99CA-EDDD-4EDE69F12AB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5E248A4-249C-4A96-A355-F1028E99449F}" type="datetimeFigureOut">
              <a:rPr lang="en-US" smtClean="0"/>
              <a:t>5/19/2025</a:t>
            </a:fld>
            <a:endParaRPr lang="en-US"/>
          </a:p>
        </p:txBody>
      </p:sp>
      <p:sp>
        <p:nvSpPr>
          <p:cNvPr id="4" name="Footer Placeholder 3">
            <a:extLst>
              <a:ext uri="{FF2B5EF4-FFF2-40B4-BE49-F238E27FC236}">
                <a16:creationId xmlns:a16="http://schemas.microsoft.com/office/drawing/2014/main" id="{FEFA1037-E079-47DF-BAEF-31C7816AE18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EB5181EE-875F-CF26-56CE-64DFD11BE07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9BC5B8F-20E0-4F3B-BF37-F256E0F8E84B}" type="slidenum">
              <a:rPr lang="en-US" smtClean="0"/>
              <a:t>‹#›</a:t>
            </a:fld>
            <a:endParaRPr lang="en-US"/>
          </a:p>
        </p:txBody>
      </p:sp>
    </p:spTree>
    <p:extLst>
      <p:ext uri="{BB962C8B-B14F-4D97-AF65-F5344CB8AC3E}">
        <p14:creationId xmlns:p14="http://schemas.microsoft.com/office/powerpoint/2010/main" val="302607551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4122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can be taken up as an activity with the team</a:t>
            </a:r>
            <a:endParaRPr lang="en-IN" dirty="0"/>
          </a:p>
        </p:txBody>
      </p:sp>
    </p:spTree>
    <p:extLst>
      <p:ext uri="{BB962C8B-B14F-4D97-AF65-F5344CB8AC3E}">
        <p14:creationId xmlns:p14="http://schemas.microsoft.com/office/powerpoint/2010/main" val="3776339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IN" sz="1100" b="1" i="0" u="none" strike="noStrike" cap="none" baseline="0" dirty="0">
                <a:solidFill>
                  <a:srgbClr val="000000"/>
                </a:solidFill>
                <a:latin typeface="Arial"/>
                <a:ea typeface="Arial"/>
                <a:cs typeface="Arial"/>
                <a:sym typeface="Arial"/>
              </a:rPr>
              <a:t>Suggested Objectives </a:t>
            </a:r>
            <a:r>
              <a:rPr lang="en-IN" sz="1100" b="1" i="1" u="none" strike="noStrike" cap="none" baseline="0" dirty="0">
                <a:solidFill>
                  <a:srgbClr val="000000"/>
                </a:solidFill>
                <a:latin typeface="Arial"/>
                <a:ea typeface="Arial"/>
                <a:cs typeface="Arial"/>
                <a:sym typeface="Arial"/>
              </a:rPr>
              <a:t>(for reference):</a:t>
            </a:r>
          </a:p>
          <a:p>
            <a:pPr marL="158750" indent="0">
              <a:buNone/>
            </a:pPr>
            <a:r>
              <a:rPr lang="en-IN" sz="1100" b="1" i="0" u="none" strike="noStrike" cap="none" baseline="0" dirty="0">
                <a:solidFill>
                  <a:srgbClr val="000000"/>
                </a:solidFill>
                <a:latin typeface="Arial"/>
                <a:ea typeface="Arial"/>
                <a:cs typeface="Arial"/>
                <a:sym typeface="Arial"/>
              </a:rPr>
              <a:t>Financial Review Meeting:</a:t>
            </a:r>
          </a:p>
          <a:p>
            <a:pPr marL="158750" indent="0">
              <a:buNone/>
            </a:pPr>
            <a:r>
              <a:rPr lang="en-US" sz="1100" b="1" i="1" u="none" strike="noStrike" cap="none" baseline="0" dirty="0">
                <a:solidFill>
                  <a:srgbClr val="000000"/>
                </a:solidFill>
                <a:latin typeface="Arial"/>
                <a:ea typeface="Arial"/>
                <a:cs typeface="Arial"/>
                <a:sym typeface="Arial"/>
              </a:rPr>
              <a:t>Objective: </a:t>
            </a:r>
            <a:r>
              <a:rPr lang="en-US" sz="1100" b="0" i="0" u="none" strike="noStrike" cap="none" baseline="0" dirty="0">
                <a:solidFill>
                  <a:srgbClr val="000000"/>
                </a:solidFill>
                <a:latin typeface="Arial"/>
                <a:ea typeface="Arial"/>
                <a:cs typeface="Arial"/>
                <a:sym typeface="Arial"/>
              </a:rPr>
              <a:t>To analyze the organization’s financial statements, assess financial health, and ensure compliance with accounting standards.</a:t>
            </a:r>
          </a:p>
          <a:p>
            <a:pPr marL="158750" indent="0">
              <a:buNone/>
            </a:pPr>
            <a:r>
              <a:rPr lang="en-US" sz="1100" b="1" i="0" u="none" strike="noStrike" cap="none" baseline="0" dirty="0">
                <a:solidFill>
                  <a:srgbClr val="000000"/>
                </a:solidFill>
                <a:latin typeface="Arial"/>
                <a:ea typeface="Arial"/>
                <a:cs typeface="Arial"/>
                <a:sym typeface="Arial"/>
              </a:rPr>
              <a:t>Tax Planning and Compliance Meeting:</a:t>
            </a:r>
          </a:p>
          <a:p>
            <a:pPr marL="158750" indent="0">
              <a:buNone/>
            </a:pPr>
            <a:r>
              <a:rPr lang="en-US" sz="1100" b="1" i="1" u="none" strike="noStrike" cap="none" baseline="0" dirty="0">
                <a:solidFill>
                  <a:srgbClr val="000000"/>
                </a:solidFill>
                <a:latin typeface="Arial"/>
                <a:ea typeface="Arial"/>
                <a:cs typeface="Arial"/>
                <a:sym typeface="Arial"/>
              </a:rPr>
              <a:t>Objective: </a:t>
            </a:r>
            <a:r>
              <a:rPr lang="en-US" sz="1100" b="0" i="0" u="none" strike="noStrike" cap="none" baseline="0" dirty="0">
                <a:solidFill>
                  <a:srgbClr val="000000"/>
                </a:solidFill>
                <a:latin typeface="Arial"/>
                <a:ea typeface="Arial"/>
                <a:cs typeface="Arial"/>
                <a:sym typeface="Arial"/>
              </a:rPr>
              <a:t>To develop tax-saving strategies for the fiscal year, discuss compliance measures, </a:t>
            </a:r>
            <a:r>
              <a:rPr lang="en-IN" sz="1100" b="0" i="0" u="none" strike="noStrike" cap="none" baseline="0" dirty="0">
                <a:solidFill>
                  <a:srgbClr val="000000"/>
                </a:solidFill>
                <a:latin typeface="Arial"/>
                <a:ea typeface="Arial"/>
                <a:cs typeface="Arial"/>
                <a:sym typeface="Arial"/>
              </a:rPr>
              <a:t>and address tax-related matters.</a:t>
            </a:r>
          </a:p>
          <a:p>
            <a:pPr marL="158750" indent="0">
              <a:buNone/>
            </a:pPr>
            <a:r>
              <a:rPr lang="en-IN" sz="1100" b="1" i="0" u="none" strike="noStrike" cap="none" baseline="0" dirty="0">
                <a:solidFill>
                  <a:srgbClr val="000000"/>
                </a:solidFill>
                <a:latin typeface="Arial"/>
                <a:ea typeface="Arial"/>
                <a:cs typeface="Arial"/>
                <a:sym typeface="Arial"/>
              </a:rPr>
              <a:t>Board of Directors Meeting:</a:t>
            </a:r>
          </a:p>
          <a:p>
            <a:pPr marL="158750" indent="0">
              <a:buNone/>
            </a:pPr>
            <a:r>
              <a:rPr lang="en-US" sz="1100" b="1" i="1" u="none" strike="noStrike" cap="none" baseline="0" dirty="0">
                <a:solidFill>
                  <a:srgbClr val="000000"/>
                </a:solidFill>
                <a:latin typeface="Arial"/>
                <a:ea typeface="Arial"/>
                <a:cs typeface="Arial"/>
                <a:sym typeface="Arial"/>
              </a:rPr>
              <a:t>Objective: </a:t>
            </a:r>
            <a:r>
              <a:rPr lang="en-US" sz="1100" b="0" i="0" u="none" strike="noStrike" cap="none" baseline="0" dirty="0">
                <a:solidFill>
                  <a:srgbClr val="000000"/>
                </a:solidFill>
                <a:latin typeface="Arial"/>
                <a:ea typeface="Arial"/>
                <a:cs typeface="Arial"/>
                <a:sym typeface="Arial"/>
              </a:rPr>
              <a:t>To review financial performance, make strategic decisions, and ensure alignment </a:t>
            </a:r>
            <a:r>
              <a:rPr lang="en-IN" sz="1100" b="0" i="0" u="none" strike="noStrike" cap="none" baseline="0" dirty="0">
                <a:solidFill>
                  <a:srgbClr val="000000"/>
                </a:solidFill>
                <a:latin typeface="Arial"/>
                <a:ea typeface="Arial"/>
                <a:cs typeface="Arial"/>
                <a:sym typeface="Arial"/>
              </a:rPr>
              <a:t>with corporate governance standards.</a:t>
            </a:r>
          </a:p>
          <a:p>
            <a:pPr marL="158750" indent="0">
              <a:buNone/>
            </a:pPr>
            <a:r>
              <a:rPr lang="en-US" sz="1100" b="1" i="0" u="none" strike="noStrike" cap="none" baseline="0" dirty="0">
                <a:solidFill>
                  <a:srgbClr val="000000"/>
                </a:solidFill>
                <a:latin typeface="Arial"/>
                <a:ea typeface="Arial"/>
                <a:cs typeface="Arial"/>
                <a:sym typeface="Arial"/>
              </a:rPr>
              <a:t>Internal Control and Risk Assessment Meeting:</a:t>
            </a:r>
          </a:p>
          <a:p>
            <a:pPr marL="158750" indent="0">
              <a:buNone/>
            </a:pPr>
            <a:r>
              <a:rPr lang="en-US" sz="1100" b="1" i="1" u="none" strike="noStrike" cap="none" baseline="0" dirty="0">
                <a:solidFill>
                  <a:srgbClr val="000000"/>
                </a:solidFill>
                <a:latin typeface="Arial"/>
                <a:ea typeface="Arial"/>
                <a:cs typeface="Arial"/>
                <a:sym typeface="Arial"/>
              </a:rPr>
              <a:t>Objective: </a:t>
            </a:r>
            <a:r>
              <a:rPr lang="en-US" sz="1100" b="0" i="0" u="none" strike="noStrike" cap="none" baseline="0" dirty="0">
                <a:solidFill>
                  <a:srgbClr val="000000"/>
                </a:solidFill>
                <a:latin typeface="Arial"/>
                <a:ea typeface="Arial"/>
                <a:cs typeface="Arial"/>
                <a:sym typeface="Arial"/>
              </a:rPr>
              <a:t>To evaluate internal controls, identify financial risks, and develop strategies for </a:t>
            </a:r>
            <a:r>
              <a:rPr lang="en-IN" sz="1100" b="0" i="0" u="none" strike="noStrike" cap="none" baseline="0" dirty="0">
                <a:solidFill>
                  <a:srgbClr val="000000"/>
                </a:solidFill>
                <a:latin typeface="Arial"/>
                <a:ea typeface="Arial"/>
                <a:cs typeface="Arial"/>
                <a:sym typeface="Arial"/>
              </a:rPr>
              <a:t>mitigating those risks.</a:t>
            </a:r>
          </a:p>
          <a:p>
            <a:pPr marL="158750" indent="0">
              <a:buNone/>
            </a:pPr>
            <a:r>
              <a:rPr lang="en-IN" sz="1100" b="1" i="0" u="none" strike="noStrike" cap="none" baseline="0" dirty="0">
                <a:solidFill>
                  <a:srgbClr val="000000"/>
                </a:solidFill>
                <a:latin typeface="Arial"/>
                <a:ea typeface="Arial"/>
                <a:cs typeface="Arial"/>
                <a:sym typeface="Arial"/>
              </a:rPr>
              <a:t>Client Consultation Meeting:</a:t>
            </a:r>
          </a:p>
          <a:p>
            <a:pPr marL="158750" indent="0">
              <a:buNone/>
            </a:pPr>
            <a:r>
              <a:rPr lang="en-US" sz="1100" b="1" i="1" u="none" strike="noStrike" cap="none" baseline="0" dirty="0">
                <a:solidFill>
                  <a:srgbClr val="000000"/>
                </a:solidFill>
                <a:latin typeface="Arial"/>
                <a:ea typeface="Arial"/>
                <a:cs typeface="Arial"/>
                <a:sym typeface="Arial"/>
              </a:rPr>
              <a:t>Objective: </a:t>
            </a:r>
            <a:r>
              <a:rPr lang="en-US" sz="1100" b="0" i="0" u="none" strike="noStrike" cap="none" baseline="0" dirty="0">
                <a:solidFill>
                  <a:srgbClr val="000000"/>
                </a:solidFill>
                <a:latin typeface="Arial"/>
                <a:ea typeface="Arial"/>
                <a:cs typeface="Arial"/>
                <a:sym typeface="Arial"/>
              </a:rPr>
              <a:t>To provide personalized financial advice, address client-specific concerns, and </a:t>
            </a:r>
            <a:r>
              <a:rPr lang="en-IN" sz="1100" b="0" i="0" u="none" strike="noStrike" cap="none" baseline="0" dirty="0">
                <a:solidFill>
                  <a:srgbClr val="000000"/>
                </a:solidFill>
                <a:latin typeface="Arial"/>
                <a:ea typeface="Arial"/>
                <a:cs typeface="Arial"/>
                <a:sym typeface="Arial"/>
              </a:rPr>
              <a:t>develop tailored accounting strategies.</a:t>
            </a:r>
          </a:p>
          <a:p>
            <a:pPr marL="158750" indent="0">
              <a:buNone/>
            </a:pPr>
            <a:r>
              <a:rPr lang="en-IN" sz="1100" b="1" i="0" u="none" strike="noStrike" cap="none" baseline="0" dirty="0">
                <a:solidFill>
                  <a:srgbClr val="000000"/>
                </a:solidFill>
                <a:latin typeface="Arial"/>
                <a:ea typeface="Arial"/>
                <a:cs typeface="Arial"/>
                <a:sym typeface="Arial"/>
              </a:rPr>
              <a:t>Forensic Accounting Meeting:</a:t>
            </a:r>
          </a:p>
          <a:p>
            <a:pPr marL="158750" indent="0">
              <a:buNone/>
            </a:pPr>
            <a:r>
              <a:rPr lang="en-US" sz="1100" b="1" i="1" u="none" strike="noStrike" cap="none" baseline="0" dirty="0">
                <a:solidFill>
                  <a:srgbClr val="000000"/>
                </a:solidFill>
                <a:latin typeface="Arial"/>
                <a:ea typeface="Arial"/>
                <a:cs typeface="Arial"/>
                <a:sym typeface="Arial"/>
              </a:rPr>
              <a:t>Objective: </a:t>
            </a:r>
            <a:r>
              <a:rPr lang="en-US" sz="1100" b="0" i="0" u="none" strike="noStrike" cap="none" baseline="0" dirty="0">
                <a:solidFill>
                  <a:srgbClr val="000000"/>
                </a:solidFill>
                <a:latin typeface="Arial"/>
                <a:ea typeface="Arial"/>
                <a:cs typeface="Arial"/>
                <a:sym typeface="Arial"/>
              </a:rPr>
              <a:t>To investigate financial irregularities, gather evidence, and prepare findings for </a:t>
            </a:r>
            <a:r>
              <a:rPr lang="en-IN" sz="1100" b="0" i="0" u="none" strike="noStrike" cap="none" baseline="0" dirty="0">
                <a:solidFill>
                  <a:srgbClr val="000000"/>
                </a:solidFill>
                <a:latin typeface="Arial"/>
                <a:ea typeface="Arial"/>
                <a:cs typeface="Arial"/>
                <a:sym typeface="Arial"/>
              </a:rPr>
              <a:t>potential legal proceedings.</a:t>
            </a:r>
          </a:p>
          <a:p>
            <a:pPr marL="158750" indent="0">
              <a:buNone/>
            </a:pPr>
            <a:r>
              <a:rPr lang="en-IN" sz="1100" b="1" i="0" u="none" strike="noStrike" cap="none" baseline="0" dirty="0">
                <a:solidFill>
                  <a:srgbClr val="000000"/>
                </a:solidFill>
                <a:latin typeface="Arial"/>
                <a:ea typeface="Arial"/>
                <a:cs typeface="Arial"/>
                <a:sym typeface="Arial"/>
              </a:rPr>
              <a:t>Training and Development Session:</a:t>
            </a:r>
          </a:p>
          <a:p>
            <a:pPr marL="158750" indent="0">
              <a:buNone/>
            </a:pPr>
            <a:r>
              <a:rPr lang="en-US" sz="1100" b="1" i="1" u="none" strike="noStrike" cap="none" baseline="0" dirty="0">
                <a:solidFill>
                  <a:srgbClr val="000000"/>
                </a:solidFill>
                <a:latin typeface="Arial"/>
                <a:ea typeface="Arial"/>
                <a:cs typeface="Arial"/>
                <a:sym typeface="Arial"/>
              </a:rPr>
              <a:t>Objective: </a:t>
            </a:r>
            <a:r>
              <a:rPr lang="en-US" sz="1100" b="0" i="0" u="none" strike="noStrike" cap="none" baseline="0" dirty="0">
                <a:solidFill>
                  <a:srgbClr val="000000"/>
                </a:solidFill>
                <a:latin typeface="Arial"/>
                <a:ea typeface="Arial"/>
                <a:cs typeface="Arial"/>
                <a:sym typeface="Arial"/>
              </a:rPr>
              <a:t>To educate participants on accounting principles, improve their understanding of financial regulations, and enhance their proficiency in specialized accounting software.</a:t>
            </a:r>
          </a:p>
          <a:p>
            <a:pPr marL="158750" indent="0">
              <a:buNone/>
            </a:pPr>
            <a:r>
              <a:rPr lang="en-US" sz="1100" b="1" i="1" u="none" strike="noStrike" cap="none" baseline="0" dirty="0">
                <a:solidFill>
                  <a:srgbClr val="000000"/>
                </a:solidFill>
                <a:latin typeface="Arial"/>
                <a:ea typeface="Arial"/>
                <a:cs typeface="Arial"/>
                <a:sym typeface="Arial"/>
              </a:rPr>
              <a:t>Note: Compare your objectives with the suggested ones to assess your ability to identify clear </a:t>
            </a:r>
            <a:r>
              <a:rPr lang="en-IN" sz="1100" b="1" i="1" u="none" strike="noStrike" cap="none" baseline="0" dirty="0">
                <a:solidFill>
                  <a:srgbClr val="000000"/>
                </a:solidFill>
                <a:latin typeface="Arial"/>
                <a:ea typeface="Arial"/>
                <a:cs typeface="Arial"/>
                <a:sym typeface="Arial"/>
              </a:rPr>
              <a:t>and specific meeting objectives.</a:t>
            </a:r>
            <a:endParaRPr lang="en-IN" dirty="0"/>
          </a:p>
          <a:p>
            <a:endParaRPr lang="en-IN" dirty="0"/>
          </a:p>
        </p:txBody>
      </p:sp>
    </p:spTree>
    <p:extLst>
      <p:ext uri="{BB962C8B-B14F-4D97-AF65-F5344CB8AC3E}">
        <p14:creationId xmlns:p14="http://schemas.microsoft.com/office/powerpoint/2010/main" val="3746240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2349054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2451749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3262333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1049303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92275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5EE201DB-4A58-1371-FCF8-69079E04855F}"/>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Tree>
    <p:extLst>
      <p:ext uri="{BB962C8B-B14F-4D97-AF65-F5344CB8AC3E}">
        <p14:creationId xmlns:p14="http://schemas.microsoft.com/office/powerpoint/2010/main" val="40632317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493C40C5-ABF9-19F6-09C1-43C043398A01}"/>
              </a:ext>
            </a:extLst>
          </p:cNvPr>
          <p:cNvSpPr txBox="1"/>
          <p:nvPr userDrawn="1"/>
        </p:nvSpPr>
        <p:spPr>
          <a:xfrm>
            <a:off x="-19050" y="0"/>
            <a:ext cx="6096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8" name="Picture 7">
            <a:extLst>
              <a:ext uri="{FF2B5EF4-FFF2-40B4-BE49-F238E27FC236}">
                <a16:creationId xmlns:a16="http://schemas.microsoft.com/office/drawing/2014/main" id="{1324588E-D444-D2F1-B4E8-ACCF436A2B9A}"/>
              </a:ext>
            </a:extLst>
          </p:cNvPr>
          <p:cNvPicPr>
            <a:picLocks noChangeAspect="1"/>
          </p:cNvPicPr>
          <p:nvPr userDrawn="1"/>
        </p:nvPicPr>
        <p:blipFill>
          <a:blip r:embed="rId4"/>
          <a:stretch>
            <a:fillRect/>
          </a:stretch>
        </p:blipFill>
        <p:spPr>
          <a:xfrm>
            <a:off x="8220759" y="1054"/>
            <a:ext cx="923241" cy="750363"/>
          </a:xfrm>
          <a:prstGeom prst="rect">
            <a:avLst/>
          </a:prstGeom>
        </p:spPr>
      </p:pic>
      <p:sp>
        <p:nvSpPr>
          <p:cNvPr id="9" name="TextBox 8">
            <a:extLst>
              <a:ext uri="{FF2B5EF4-FFF2-40B4-BE49-F238E27FC236}">
                <a16:creationId xmlns:a16="http://schemas.microsoft.com/office/drawing/2014/main" id="{34C8497A-5FD4-E264-2C29-EFC541266B40}"/>
              </a:ext>
            </a:extLst>
          </p:cNvPr>
          <p:cNvSpPr txBox="1"/>
          <p:nvPr userDrawn="1"/>
        </p:nvSpPr>
        <p:spPr>
          <a:xfrm>
            <a:off x="7637420" y="4804946"/>
            <a:ext cx="1920246" cy="338554"/>
          </a:xfrm>
          <a:prstGeom prst="rect">
            <a:avLst/>
          </a:prstGeom>
          <a:noFill/>
        </p:spPr>
        <p:txBody>
          <a:bodyPr wrap="square" rtlCol="0">
            <a:spAutoFit/>
          </a:bodyPr>
          <a:lstStyle/>
          <a:p>
            <a:r>
              <a:rPr lang="en-US" sz="1600" dirty="0"/>
              <a:t>Chapter 4, Day 3</a:t>
            </a:r>
          </a:p>
        </p:txBody>
      </p:sp>
    </p:spTree>
    <p:extLst>
      <p:ext uri="{BB962C8B-B14F-4D97-AF65-F5344CB8AC3E}">
        <p14:creationId xmlns:p14="http://schemas.microsoft.com/office/powerpoint/2010/main" val="122054917"/>
      </p:ext>
    </p:extLst>
  </p:cSld>
  <p:clrMap bg1="lt1" tx1="dk1" bg2="lt2" tx2="dk2" accent1="accent1" accent2="accent2" accent3="accent3" accent4="accent4" accent5="accent5" accent6="accent6" hlink="hlink" folHlink="folHlink"/>
  <p:sldLayoutIdLst>
    <p:sldLayoutId id="2147483669" r:id="rId1"/>
    <p:sldLayoutId id="2147483674"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661950"/>
            <a:ext cx="4989600"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BUSINESS COMMUNICATION</a:t>
            </a:r>
          </a:p>
        </p:txBody>
      </p:sp>
      <p:sp>
        <p:nvSpPr>
          <p:cNvPr id="68" name="Google Shape;68;p15"/>
          <p:cNvSpPr txBox="1"/>
          <p:nvPr/>
        </p:nvSpPr>
        <p:spPr>
          <a:xfrm>
            <a:off x="2077200" y="3444750"/>
            <a:ext cx="4989600" cy="1036800"/>
          </a:xfrm>
          <a:prstGeom prst="rect">
            <a:avLst/>
          </a:prstGeom>
          <a:noFill/>
          <a:ln>
            <a:noFill/>
          </a:ln>
        </p:spPr>
        <p:txBody>
          <a:bodyPr spcFirstLastPara="1" wrap="square" lIns="91425" tIns="91425" rIns="91425" bIns="91425" anchor="ctr" anchorCtr="0">
            <a:noAutofit/>
          </a:bodyPr>
          <a:lstStyle/>
          <a:p>
            <a:pPr lvl="0" algn="ctr">
              <a:buClr>
                <a:schemeClr val="dk1"/>
              </a:buClr>
              <a:buSzPts val="1100"/>
            </a:pPr>
            <a:r>
              <a:rPr lang="en-US" dirty="0">
                <a:latin typeface="Maven Pro"/>
                <a:ea typeface="Maven Pro"/>
                <a:cs typeface="Maven Pro"/>
                <a:sym typeface="Maven Pro"/>
              </a:rPr>
              <a:t>MANAGING MEETINGS</a:t>
            </a:r>
          </a:p>
        </p:txBody>
      </p:sp>
      <p:sp>
        <p:nvSpPr>
          <p:cNvPr id="2" name="Footer Placeholder 1">
            <a:extLst>
              <a:ext uri="{FF2B5EF4-FFF2-40B4-BE49-F238E27FC236}">
                <a16:creationId xmlns:a16="http://schemas.microsoft.com/office/drawing/2014/main" id="{F0317778-9F96-74E0-1CD5-F8AECFC0E01F}"/>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25080" y="602288"/>
            <a:ext cx="7940023" cy="572700"/>
          </a:xfrm>
          <a:prstGeom prst="rect">
            <a:avLst/>
          </a:prstGeom>
        </p:spPr>
        <p:txBody>
          <a:bodyPr>
            <a:normAutofit/>
          </a:bodyPr>
          <a:lstStyle/>
          <a:p>
            <a:r>
              <a:rPr lang="en-US" sz="2400" dirty="0">
                <a:latin typeface="Signika" panose="020B0604020202020204" charset="0"/>
              </a:rPr>
              <a:t>Types of Meetings.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graphicFrame>
        <p:nvGraphicFramePr>
          <p:cNvPr id="3" name="Diagram 2">
            <a:extLst>
              <a:ext uri="{FF2B5EF4-FFF2-40B4-BE49-F238E27FC236}">
                <a16:creationId xmlns:a16="http://schemas.microsoft.com/office/drawing/2014/main" id="{63D68913-7947-4C31-892E-AB6B8C48BDB4}"/>
              </a:ext>
            </a:extLst>
          </p:cNvPr>
          <p:cNvGraphicFramePr/>
          <p:nvPr>
            <p:extLst>
              <p:ext uri="{D42A27DB-BD31-4B8C-83A1-F6EECF244321}">
                <p14:modId xmlns:p14="http://schemas.microsoft.com/office/powerpoint/2010/main" val="3756768724"/>
              </p:ext>
            </p:extLst>
          </p:nvPr>
        </p:nvGraphicFramePr>
        <p:xfrm>
          <a:off x="943896" y="1098493"/>
          <a:ext cx="7702393" cy="31725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a:extLst>
              <a:ext uri="{FF2B5EF4-FFF2-40B4-BE49-F238E27FC236}">
                <a16:creationId xmlns:a16="http://schemas.microsoft.com/office/drawing/2014/main" id="{3C005F10-E6D2-FF47-3B94-9BA4176D374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913294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52261" y="676519"/>
            <a:ext cx="7940023" cy="572700"/>
          </a:xfrm>
          <a:prstGeom prst="rect">
            <a:avLst/>
          </a:prstGeom>
        </p:spPr>
        <p:txBody>
          <a:bodyPr>
            <a:normAutofit/>
          </a:bodyPr>
          <a:lstStyle/>
          <a:p>
            <a:r>
              <a:rPr lang="en-US" sz="2400" dirty="0">
                <a:latin typeface="Signika" panose="020B0604020202020204" charset="0"/>
              </a:rPr>
              <a:t>Types of Meetings.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graphicFrame>
        <p:nvGraphicFramePr>
          <p:cNvPr id="3" name="Diagram 2">
            <a:extLst>
              <a:ext uri="{FF2B5EF4-FFF2-40B4-BE49-F238E27FC236}">
                <a16:creationId xmlns:a16="http://schemas.microsoft.com/office/drawing/2014/main" id="{63D68913-7947-4C31-892E-AB6B8C48BDB4}"/>
              </a:ext>
            </a:extLst>
          </p:cNvPr>
          <p:cNvGraphicFramePr/>
          <p:nvPr>
            <p:extLst>
              <p:ext uri="{D42A27DB-BD31-4B8C-83A1-F6EECF244321}">
                <p14:modId xmlns:p14="http://schemas.microsoft.com/office/powerpoint/2010/main" val="1310579027"/>
              </p:ext>
            </p:extLst>
          </p:nvPr>
        </p:nvGraphicFramePr>
        <p:xfrm>
          <a:off x="752261" y="1343100"/>
          <a:ext cx="7407892" cy="2457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a:extLst>
              <a:ext uri="{FF2B5EF4-FFF2-40B4-BE49-F238E27FC236}">
                <a16:creationId xmlns:a16="http://schemas.microsoft.com/office/drawing/2014/main" id="{E8B49678-F15B-7A38-5B15-3C9FE4D3819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8710394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45035" y="578869"/>
            <a:ext cx="7940023" cy="572700"/>
          </a:xfrm>
          <a:prstGeom prst="rect">
            <a:avLst/>
          </a:prstGeom>
        </p:spPr>
        <p:txBody>
          <a:bodyPr>
            <a:normAutofit/>
          </a:bodyPr>
          <a:lstStyle/>
          <a:p>
            <a:r>
              <a:rPr lang="en-US" sz="2400" dirty="0">
                <a:latin typeface="Signika" panose="020B0604020202020204" charset="0"/>
              </a:rPr>
              <a:t>Types of Meetings.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graphicFrame>
        <p:nvGraphicFramePr>
          <p:cNvPr id="3" name="Diagram 2">
            <a:extLst>
              <a:ext uri="{FF2B5EF4-FFF2-40B4-BE49-F238E27FC236}">
                <a16:creationId xmlns:a16="http://schemas.microsoft.com/office/drawing/2014/main" id="{63D68913-7947-4C31-892E-AB6B8C48BDB4}"/>
              </a:ext>
            </a:extLst>
          </p:cNvPr>
          <p:cNvGraphicFramePr/>
          <p:nvPr>
            <p:extLst>
              <p:ext uri="{D42A27DB-BD31-4B8C-83A1-F6EECF244321}">
                <p14:modId xmlns:p14="http://schemas.microsoft.com/office/powerpoint/2010/main" val="3509812803"/>
              </p:ext>
            </p:extLst>
          </p:nvPr>
        </p:nvGraphicFramePr>
        <p:xfrm>
          <a:off x="545035" y="1097200"/>
          <a:ext cx="7348899" cy="22956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a:extLst>
              <a:ext uri="{FF2B5EF4-FFF2-40B4-BE49-F238E27FC236}">
                <a16:creationId xmlns:a16="http://schemas.microsoft.com/office/drawing/2014/main" id="{4C26C6EA-0F3F-458F-AE2D-B0333A1856AE}"/>
              </a:ext>
            </a:extLst>
          </p:cNvPr>
          <p:cNvSpPr/>
          <p:nvPr/>
        </p:nvSpPr>
        <p:spPr>
          <a:xfrm>
            <a:off x="440864" y="3472303"/>
            <a:ext cx="7940022" cy="830997"/>
          </a:xfrm>
          <a:prstGeom prst="rect">
            <a:avLst/>
          </a:prstGeom>
        </p:spPr>
        <p:txBody>
          <a:bodyPr wrap="square">
            <a:spAutoFit/>
          </a:bodyPr>
          <a:lstStyle/>
          <a:p>
            <a:r>
              <a:rPr lang="en-US" sz="1600" i="1" dirty="0">
                <a:latin typeface="Signika" panose="020B0604020202020204" charset="0"/>
              </a:rPr>
              <a:t>These various types of meetings play a crucial role in the work of chartered accountants, helping them provide valuable financial services, maintain compliance, and facilitate effective communication with clients, organizations, and regulatory bodies</a:t>
            </a:r>
            <a:endParaRPr lang="en-IN" sz="1600" dirty="0">
              <a:latin typeface="Signika" panose="020B0604020202020204" charset="0"/>
            </a:endParaRPr>
          </a:p>
        </p:txBody>
      </p:sp>
      <p:sp>
        <p:nvSpPr>
          <p:cNvPr id="5" name="Footer Placeholder 4">
            <a:extLst>
              <a:ext uri="{FF2B5EF4-FFF2-40B4-BE49-F238E27FC236}">
                <a16:creationId xmlns:a16="http://schemas.microsoft.com/office/drawing/2014/main" id="{D0A2BD37-D031-1572-53BA-0F84B1FE3AA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082034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522065"/>
            <a:ext cx="7940023" cy="572700"/>
          </a:xfrm>
          <a:prstGeom prst="rect">
            <a:avLst/>
          </a:prstGeom>
        </p:spPr>
        <p:txBody>
          <a:bodyPr>
            <a:normAutofit/>
          </a:bodyPr>
          <a:lstStyle/>
          <a:p>
            <a:r>
              <a:rPr lang="en-US" sz="1800" dirty="0">
                <a:latin typeface="Signika" panose="020B0604020202020204" charset="0"/>
              </a:rPr>
              <a:t>Activity – Match the following</a:t>
            </a:r>
            <a:endParaRPr lang="en-IN" sz="1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0" y="752354"/>
            <a:ext cx="8760541" cy="3891374"/>
          </a:xfrm>
          <a:prstGeom prst="rect">
            <a:avLst/>
          </a:prstGeom>
        </p:spPr>
        <p:txBody>
          <a:bodyPr>
            <a:noAutofit/>
          </a:bodyPr>
          <a:lstStyle/>
          <a:p>
            <a:pPr marL="0" indent="0">
              <a:buNone/>
            </a:pPr>
            <a:r>
              <a:rPr lang="en-US" sz="1100" dirty="0">
                <a:latin typeface="Signika" panose="020B0604020202020204" charset="0"/>
              </a:rPr>
              <a:t>Match the types of meetings on the left with their corresponding descriptions on the right.</a:t>
            </a:r>
          </a:p>
          <a:p>
            <a:pPr marL="0" indent="0">
              <a:buNone/>
            </a:pPr>
            <a:endParaRPr lang="en-US" sz="1100" dirty="0">
              <a:latin typeface="Signika" panose="020B0604020202020204" charset="0"/>
            </a:endParaRPr>
          </a:p>
          <a:p>
            <a:pPr marL="0" indent="0">
              <a:buNone/>
            </a:pPr>
            <a:endParaRPr lang="en-US" sz="1100" dirty="0">
              <a:latin typeface="Signika" panose="020B0604020202020204" charset="0"/>
            </a:endParaRPr>
          </a:p>
        </p:txBody>
      </p:sp>
      <p:graphicFrame>
        <p:nvGraphicFramePr>
          <p:cNvPr id="13" name="Table 12">
            <a:extLst>
              <a:ext uri="{FF2B5EF4-FFF2-40B4-BE49-F238E27FC236}">
                <a16:creationId xmlns:a16="http://schemas.microsoft.com/office/drawing/2014/main" id="{0F64A95B-1888-4991-92D1-A33B71B93B98}"/>
              </a:ext>
            </a:extLst>
          </p:cNvPr>
          <p:cNvGraphicFramePr>
            <a:graphicFrameLocks noGrp="1"/>
          </p:cNvGraphicFramePr>
          <p:nvPr>
            <p:extLst>
              <p:ext uri="{D42A27DB-BD31-4B8C-83A1-F6EECF244321}">
                <p14:modId xmlns:p14="http://schemas.microsoft.com/office/powerpoint/2010/main" val="628570629"/>
              </p:ext>
            </p:extLst>
          </p:nvPr>
        </p:nvGraphicFramePr>
        <p:xfrm>
          <a:off x="0" y="952170"/>
          <a:ext cx="7674016" cy="4081843"/>
        </p:xfrm>
        <a:graphic>
          <a:graphicData uri="http://schemas.openxmlformats.org/drawingml/2006/table">
            <a:tbl>
              <a:tblPr firstRow="1">
                <a:tableStyleId>{F5AB1C69-6EDB-4FF4-983F-18BD219EF322}</a:tableStyleId>
              </a:tblPr>
              <a:tblGrid>
                <a:gridCol w="323650">
                  <a:extLst>
                    <a:ext uri="{9D8B030D-6E8A-4147-A177-3AD203B41FA5}">
                      <a16:colId xmlns:a16="http://schemas.microsoft.com/office/drawing/2014/main" val="1573558752"/>
                    </a:ext>
                  </a:extLst>
                </a:gridCol>
                <a:gridCol w="1956262">
                  <a:extLst>
                    <a:ext uri="{9D8B030D-6E8A-4147-A177-3AD203B41FA5}">
                      <a16:colId xmlns:a16="http://schemas.microsoft.com/office/drawing/2014/main" val="2031318017"/>
                    </a:ext>
                  </a:extLst>
                </a:gridCol>
                <a:gridCol w="870248">
                  <a:extLst>
                    <a:ext uri="{9D8B030D-6E8A-4147-A177-3AD203B41FA5}">
                      <a16:colId xmlns:a16="http://schemas.microsoft.com/office/drawing/2014/main" val="1866225469"/>
                    </a:ext>
                  </a:extLst>
                </a:gridCol>
                <a:gridCol w="558559">
                  <a:extLst>
                    <a:ext uri="{9D8B030D-6E8A-4147-A177-3AD203B41FA5}">
                      <a16:colId xmlns:a16="http://schemas.microsoft.com/office/drawing/2014/main" val="146959688"/>
                    </a:ext>
                  </a:extLst>
                </a:gridCol>
                <a:gridCol w="3965297">
                  <a:extLst>
                    <a:ext uri="{9D8B030D-6E8A-4147-A177-3AD203B41FA5}">
                      <a16:colId xmlns:a16="http://schemas.microsoft.com/office/drawing/2014/main" val="1502862690"/>
                    </a:ext>
                  </a:extLst>
                </a:gridCol>
              </a:tblGrid>
              <a:tr h="358533">
                <a:tc>
                  <a:txBody>
                    <a:bodyPr/>
                    <a:lstStyle/>
                    <a:p>
                      <a:pPr algn="l" fontAlgn="b"/>
                      <a:r>
                        <a:rPr lang="en-IN" sz="1200" u="none" strike="noStrike" dirty="0">
                          <a:effectLst/>
                          <a:latin typeface="Signika" panose="020B0604020202020204" charset="0"/>
                        </a:rPr>
                        <a:t> </a:t>
                      </a:r>
                      <a:endParaRPr lang="en-IN"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dirty="0">
                          <a:effectLst/>
                          <a:latin typeface="Signika" panose="020B0604020202020204" charset="0"/>
                        </a:rPr>
                        <a:t>MEETING</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dirty="0">
                          <a:effectLst/>
                          <a:latin typeface="Signika" panose="020B0604020202020204" charset="0"/>
                        </a:rPr>
                        <a:t>CORRECT ANSWER</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dirty="0">
                          <a:effectLst/>
                          <a:latin typeface="Signika" panose="020B0604020202020204" charset="0"/>
                        </a:rPr>
                        <a:t> </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dirty="0">
                          <a:effectLst/>
                          <a:latin typeface="Signika" panose="020B0604020202020204" charset="0"/>
                        </a:rPr>
                        <a:t>DESCRIPTION</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3492794"/>
                  </a:ext>
                </a:extLst>
              </a:tr>
              <a:tr h="189753">
                <a:tc>
                  <a:txBody>
                    <a:bodyPr/>
                    <a:lstStyle/>
                    <a:p>
                      <a:pPr algn="ctr" fontAlgn="b"/>
                      <a:r>
                        <a:rPr lang="en-IN" sz="1200" u="none" strike="noStrike">
                          <a:effectLst/>
                          <a:latin typeface="Signika" panose="020B0604020202020204" charset="0"/>
                        </a:rPr>
                        <a:t>1</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IN" sz="1200" u="none" strike="noStrike" dirty="0">
                          <a:effectLst/>
                          <a:latin typeface="Signika" panose="020B0604020202020204" charset="0"/>
                        </a:rPr>
                        <a:t>Financial Review Meetings</a:t>
                      </a:r>
                      <a:endParaRPr lang="en-IN"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b="1" u="none" strike="noStrike" dirty="0">
                          <a:effectLst/>
                          <a:latin typeface="Signika" panose="020B0604020202020204" charset="0"/>
                        </a:rPr>
                        <a:t> G</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a:effectLst/>
                          <a:latin typeface="Signika" panose="020B0604020202020204" charset="0"/>
                        </a:rPr>
                        <a:t>A</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latin typeface="Signika" panose="020B0604020202020204" charset="0"/>
                        </a:rPr>
                        <a:t>Meetings to create, evaluate, and discuss budget proposals.</a:t>
                      </a:r>
                      <a:endParaRPr lang="en-US"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6554798"/>
                  </a:ext>
                </a:extLst>
              </a:tr>
              <a:tr h="358533">
                <a:tc>
                  <a:txBody>
                    <a:bodyPr/>
                    <a:lstStyle/>
                    <a:p>
                      <a:pPr algn="ctr" fontAlgn="b"/>
                      <a:r>
                        <a:rPr lang="en-IN" sz="1200" u="none" strike="noStrike">
                          <a:effectLst/>
                          <a:latin typeface="Signika" panose="020B0604020202020204" charset="0"/>
                        </a:rPr>
                        <a:t>2</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IN" sz="1200" u="none" strike="noStrike" dirty="0">
                          <a:effectLst/>
                          <a:latin typeface="Signika" panose="020B0604020202020204" charset="0"/>
                        </a:rPr>
                        <a:t>Board of Directors Meetings</a:t>
                      </a:r>
                      <a:endParaRPr lang="en-IN"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b="1" u="none" strike="noStrike" dirty="0">
                          <a:effectLst/>
                          <a:latin typeface="Signika" panose="020B0604020202020204" charset="0"/>
                        </a:rPr>
                        <a:t> D</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dirty="0">
                          <a:effectLst/>
                          <a:latin typeface="Signika" panose="020B0604020202020204" charset="0"/>
                        </a:rPr>
                        <a:t>B</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latin typeface="Signika" panose="020B0604020202020204" charset="0"/>
                        </a:rPr>
                        <a:t>Meeting to investigate financial irregularities, fraud, or legal disputes.</a:t>
                      </a:r>
                      <a:endParaRPr lang="en-US"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0543258"/>
                  </a:ext>
                </a:extLst>
              </a:tr>
              <a:tr h="358533">
                <a:tc>
                  <a:txBody>
                    <a:bodyPr/>
                    <a:lstStyle/>
                    <a:p>
                      <a:pPr algn="ctr" fontAlgn="b"/>
                      <a:r>
                        <a:rPr lang="en-IN" sz="1200" u="none" strike="noStrike">
                          <a:effectLst/>
                          <a:latin typeface="Signika" panose="020B0604020202020204" charset="0"/>
                        </a:rPr>
                        <a:t>3</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a:effectLst/>
                          <a:latin typeface="Signika" panose="020B0604020202020204" charset="0"/>
                        </a:rPr>
                        <a:t>Tax Planning and</a:t>
                      </a:r>
                      <a:br>
                        <a:rPr lang="en-US" sz="1200" u="none" strike="noStrike">
                          <a:effectLst/>
                          <a:latin typeface="Signika" panose="020B0604020202020204" charset="0"/>
                        </a:rPr>
                      </a:br>
                      <a:r>
                        <a:rPr lang="en-US" sz="1200" u="none" strike="noStrike">
                          <a:effectLst/>
                          <a:latin typeface="Signika" panose="020B0604020202020204" charset="0"/>
                        </a:rPr>
                        <a:t>Compliance Meetings</a:t>
                      </a:r>
                      <a:endParaRPr lang="en-US" sz="1200" b="0"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b="1" u="none" strike="noStrike" dirty="0">
                          <a:effectLst/>
                          <a:latin typeface="Signika" panose="020B0604020202020204" charset="0"/>
                        </a:rPr>
                        <a:t> E</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a:effectLst/>
                          <a:latin typeface="Signika" panose="020B0604020202020204" charset="0"/>
                        </a:rPr>
                        <a:t>C</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latin typeface="Signika" panose="020B0604020202020204" charset="0"/>
                        </a:rPr>
                        <a:t>Meeting to assess and evaluate progress, performance, or outcomes.</a:t>
                      </a:r>
                      <a:endParaRPr lang="en-US"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3576983"/>
                  </a:ext>
                </a:extLst>
              </a:tr>
              <a:tr h="535303">
                <a:tc>
                  <a:txBody>
                    <a:bodyPr/>
                    <a:lstStyle/>
                    <a:p>
                      <a:pPr algn="ctr" fontAlgn="b"/>
                      <a:r>
                        <a:rPr lang="en-IN" sz="1200" u="none" strike="noStrike">
                          <a:effectLst/>
                          <a:latin typeface="Signika" panose="020B0604020202020204" charset="0"/>
                        </a:rPr>
                        <a:t>4</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a:effectLst/>
                          <a:latin typeface="Signika" panose="020B0604020202020204" charset="0"/>
                        </a:rPr>
                        <a:t>Internal Control and Risk</a:t>
                      </a:r>
                      <a:br>
                        <a:rPr lang="en-US" sz="1200" u="none" strike="noStrike">
                          <a:effectLst/>
                          <a:latin typeface="Signika" panose="020B0604020202020204" charset="0"/>
                        </a:rPr>
                      </a:br>
                      <a:r>
                        <a:rPr lang="en-US" sz="1200" u="none" strike="noStrike">
                          <a:effectLst/>
                          <a:latin typeface="Signika" panose="020B0604020202020204" charset="0"/>
                        </a:rPr>
                        <a:t>Assessment Meetings</a:t>
                      </a:r>
                      <a:endParaRPr lang="en-US" sz="1200" b="0"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b="1" u="none" strike="noStrike" dirty="0">
                          <a:effectLst/>
                          <a:latin typeface="Signika" panose="020B0604020202020204" charset="0"/>
                        </a:rPr>
                        <a:t> H</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a:effectLst/>
                          <a:latin typeface="Signika" panose="020B0604020202020204" charset="0"/>
                        </a:rPr>
                        <a:t>D</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latin typeface="Signika" panose="020B0604020202020204" charset="0"/>
                        </a:rPr>
                        <a:t>Meeting to update shareholders and board members on financial performance, financial decisions, and strategic matters.</a:t>
                      </a:r>
                      <a:endParaRPr lang="en-US"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9031012"/>
                  </a:ext>
                </a:extLst>
              </a:tr>
              <a:tr h="358533">
                <a:tc>
                  <a:txBody>
                    <a:bodyPr/>
                    <a:lstStyle/>
                    <a:p>
                      <a:pPr algn="ctr" fontAlgn="b"/>
                      <a:r>
                        <a:rPr lang="en-IN" sz="1200" u="none" strike="noStrike">
                          <a:effectLst/>
                          <a:latin typeface="Signika" panose="020B0604020202020204" charset="0"/>
                        </a:rPr>
                        <a:t>5</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IN" sz="1200" u="none" strike="noStrike" dirty="0">
                          <a:effectLst/>
                          <a:latin typeface="Signika" panose="020B0604020202020204" charset="0"/>
                        </a:rPr>
                        <a:t>Training and Development</a:t>
                      </a:r>
                      <a:br>
                        <a:rPr lang="en-IN" sz="1200" u="none" strike="noStrike" dirty="0">
                          <a:effectLst/>
                          <a:latin typeface="Signika" panose="020B0604020202020204" charset="0"/>
                        </a:rPr>
                      </a:br>
                      <a:r>
                        <a:rPr lang="en-IN" sz="1200" u="none" strike="noStrike" dirty="0">
                          <a:effectLst/>
                          <a:latin typeface="Signika" panose="020B0604020202020204" charset="0"/>
                        </a:rPr>
                        <a:t>Sessions</a:t>
                      </a:r>
                      <a:endParaRPr lang="en-IN"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b="1" u="none" strike="noStrike" dirty="0">
                          <a:effectLst/>
                          <a:latin typeface="Signika" panose="020B0604020202020204" charset="0"/>
                        </a:rPr>
                        <a:t> J</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a:effectLst/>
                          <a:latin typeface="Signika" panose="020B0604020202020204" charset="0"/>
                        </a:rPr>
                        <a:t>E</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latin typeface="Signika" panose="020B0604020202020204" charset="0"/>
                        </a:rPr>
                        <a:t>Meeting to provide financial advice, address client concerns, and discuss accounting strategies.</a:t>
                      </a:r>
                      <a:endParaRPr lang="en-US"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2018574"/>
                  </a:ext>
                </a:extLst>
              </a:tr>
              <a:tr h="358533">
                <a:tc>
                  <a:txBody>
                    <a:bodyPr/>
                    <a:lstStyle/>
                    <a:p>
                      <a:pPr algn="ctr" fontAlgn="b"/>
                      <a:r>
                        <a:rPr lang="en-IN" sz="1200" u="none" strike="noStrike">
                          <a:effectLst/>
                          <a:latin typeface="Signika" panose="020B0604020202020204" charset="0"/>
                        </a:rPr>
                        <a:t>6</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IN" sz="1200" u="none" strike="noStrike" dirty="0">
                          <a:effectLst/>
                          <a:latin typeface="Signika" panose="020B0604020202020204" charset="0"/>
                        </a:rPr>
                        <a:t>Decision-Making Meetings</a:t>
                      </a:r>
                      <a:endParaRPr lang="en-IN"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b="1" u="none" strike="noStrike" dirty="0">
                          <a:effectLst/>
                          <a:latin typeface="Signika" panose="020B0604020202020204" charset="0"/>
                        </a:rPr>
                        <a:t> A</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a:effectLst/>
                          <a:latin typeface="Signika" panose="020B0604020202020204" charset="0"/>
                        </a:rPr>
                        <a:t>F</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latin typeface="Signika" panose="020B0604020202020204" charset="0"/>
                        </a:rPr>
                        <a:t>Meeting to present financial reports in compliance with accounting standards to shareholders.</a:t>
                      </a:r>
                      <a:endParaRPr lang="en-US"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211295"/>
                  </a:ext>
                </a:extLst>
              </a:tr>
              <a:tr h="181762">
                <a:tc>
                  <a:txBody>
                    <a:bodyPr/>
                    <a:lstStyle/>
                    <a:p>
                      <a:pPr algn="ctr" fontAlgn="b"/>
                      <a:r>
                        <a:rPr lang="en-IN" sz="1200" u="none" strike="noStrike">
                          <a:effectLst/>
                          <a:latin typeface="Signika" panose="020B0604020202020204" charset="0"/>
                        </a:rPr>
                        <a:t>7</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IN" sz="1200" u="none" strike="noStrike">
                          <a:effectLst/>
                          <a:latin typeface="Signika" panose="020B0604020202020204" charset="0"/>
                        </a:rPr>
                        <a:t>Audit Meetings</a:t>
                      </a:r>
                      <a:endParaRPr lang="en-IN" sz="1200" b="0"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b="1" u="none" strike="noStrike" dirty="0">
                          <a:effectLst/>
                          <a:latin typeface="Signika" panose="020B0604020202020204" charset="0"/>
                        </a:rPr>
                        <a:t> C</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dirty="0">
                          <a:effectLst/>
                          <a:latin typeface="Signika" panose="020B0604020202020204" charset="0"/>
                        </a:rPr>
                        <a:t>G</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latin typeface="Signika" panose="020B0604020202020204" charset="0"/>
                        </a:rPr>
                        <a:t>Meeting to review financial statements, reports, and audits. </a:t>
                      </a:r>
                      <a:endParaRPr lang="en-US"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2857727"/>
                  </a:ext>
                </a:extLst>
              </a:tr>
              <a:tr h="358533">
                <a:tc>
                  <a:txBody>
                    <a:bodyPr/>
                    <a:lstStyle/>
                    <a:p>
                      <a:pPr algn="ctr" fontAlgn="b"/>
                      <a:r>
                        <a:rPr lang="en-IN" sz="1200" u="none" strike="noStrike">
                          <a:effectLst/>
                          <a:latin typeface="Signika" panose="020B0604020202020204" charset="0"/>
                        </a:rPr>
                        <a:t>8</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IN" sz="1200" u="none" strike="noStrike" dirty="0">
                          <a:effectLst/>
                          <a:latin typeface="Signika" panose="020B0604020202020204" charset="0"/>
                        </a:rPr>
                        <a:t>Shareholder and Board</a:t>
                      </a:r>
                      <a:br>
                        <a:rPr lang="en-IN" sz="1200" u="none" strike="noStrike" dirty="0">
                          <a:effectLst/>
                          <a:latin typeface="Signika" panose="020B0604020202020204" charset="0"/>
                        </a:rPr>
                      </a:br>
                      <a:r>
                        <a:rPr lang="en-IN" sz="1200" u="none" strike="noStrike" dirty="0">
                          <a:effectLst/>
                          <a:latin typeface="Signika" panose="020B0604020202020204" charset="0"/>
                        </a:rPr>
                        <a:t>Meetings</a:t>
                      </a:r>
                      <a:endParaRPr lang="en-IN"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b="1" u="none" strike="noStrike" dirty="0">
                          <a:effectLst/>
                          <a:latin typeface="Signika" panose="020B0604020202020204" charset="0"/>
                        </a:rPr>
                        <a:t> F</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a:effectLst/>
                          <a:latin typeface="Signika" panose="020B0604020202020204" charset="0"/>
                        </a:rPr>
                        <a:t>H</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latin typeface="Signika" panose="020B0604020202020204" charset="0"/>
                        </a:rPr>
                        <a:t>Meeting to evaluate and strengthen internal controls and assess financial risks. </a:t>
                      </a:r>
                      <a:endParaRPr lang="en-US"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3627355"/>
                  </a:ext>
                </a:extLst>
              </a:tr>
              <a:tr h="358533">
                <a:tc>
                  <a:txBody>
                    <a:bodyPr/>
                    <a:lstStyle/>
                    <a:p>
                      <a:pPr algn="ctr" fontAlgn="b"/>
                      <a:r>
                        <a:rPr lang="en-IN" sz="1200" u="none" strike="noStrike">
                          <a:effectLst/>
                          <a:latin typeface="Signika" panose="020B0604020202020204" charset="0"/>
                        </a:rPr>
                        <a:t>9</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latin typeface="Signika" panose="020B0604020202020204" charset="0"/>
                        </a:rPr>
                        <a:t>M&amp;A and Due Diligence</a:t>
                      </a:r>
                      <a:br>
                        <a:rPr lang="en-US" sz="1200" u="none" strike="noStrike" dirty="0">
                          <a:effectLst/>
                          <a:latin typeface="Signika" panose="020B0604020202020204" charset="0"/>
                        </a:rPr>
                      </a:br>
                      <a:r>
                        <a:rPr lang="en-US" sz="1200" u="none" strike="noStrike" dirty="0">
                          <a:effectLst/>
                          <a:latin typeface="Signika" panose="020B0604020202020204" charset="0"/>
                        </a:rPr>
                        <a:t>Meetings</a:t>
                      </a:r>
                      <a:endParaRPr lang="en-US"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b="1" u="none" strike="noStrike" dirty="0">
                          <a:effectLst/>
                          <a:latin typeface="Signika" panose="020B0604020202020204" charset="0"/>
                        </a:rPr>
                        <a:t> I</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a:effectLst/>
                          <a:latin typeface="Signika" panose="020B0604020202020204" charset="0"/>
                        </a:rPr>
                        <a:t>I</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latin typeface="Signika" panose="020B0604020202020204" charset="0"/>
                        </a:rPr>
                        <a:t>Meeting to assess the financial aspects of M&amp;A transactions. </a:t>
                      </a:r>
                      <a:endParaRPr lang="en-US"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3987514"/>
                  </a:ext>
                </a:extLst>
              </a:tr>
              <a:tr h="505300">
                <a:tc>
                  <a:txBody>
                    <a:bodyPr/>
                    <a:lstStyle/>
                    <a:p>
                      <a:pPr algn="ctr" fontAlgn="b"/>
                      <a:r>
                        <a:rPr lang="en-IN" sz="1200" u="none" strike="noStrike" dirty="0">
                          <a:effectLst/>
                          <a:latin typeface="Signika" panose="020B0604020202020204" charset="0"/>
                        </a:rPr>
                        <a:t>10</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IN" sz="1200" u="none" strike="noStrike">
                          <a:effectLst/>
                          <a:latin typeface="Signika" panose="020B0604020202020204" charset="0"/>
                        </a:rPr>
                        <a:t>Forensic Accounting</a:t>
                      </a:r>
                      <a:br>
                        <a:rPr lang="en-IN" sz="1200" u="none" strike="noStrike">
                          <a:effectLst/>
                          <a:latin typeface="Signika" panose="020B0604020202020204" charset="0"/>
                        </a:rPr>
                      </a:br>
                      <a:r>
                        <a:rPr lang="en-IN" sz="1200" u="none" strike="noStrike">
                          <a:effectLst/>
                          <a:latin typeface="Signika" panose="020B0604020202020204" charset="0"/>
                        </a:rPr>
                        <a:t>Meetings</a:t>
                      </a:r>
                      <a:endParaRPr lang="en-IN" sz="1200" b="0"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b="1" u="none" strike="noStrike" dirty="0">
                          <a:effectLst/>
                          <a:latin typeface="Signika" panose="020B0604020202020204" charset="0"/>
                        </a:rPr>
                        <a:t> B</a:t>
                      </a:r>
                      <a:endParaRPr lang="en-IN" sz="1200" b="1"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n-IN" sz="1200" u="none" strike="noStrike">
                          <a:effectLst/>
                          <a:latin typeface="Signika" panose="020B0604020202020204" charset="0"/>
                        </a:rPr>
                        <a:t>J</a:t>
                      </a:r>
                      <a:endParaRPr lang="en-IN" sz="1200" b="1" i="0" u="none" strike="noStrike">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latin typeface="Signika" panose="020B0604020202020204" charset="0"/>
                        </a:rPr>
                        <a:t>These meetings focus on training employees or team members in specific areas, such as new technologies or processes.</a:t>
                      </a:r>
                      <a:endParaRPr lang="en-US" sz="1200" b="0" i="0" u="none" strike="noStrike" dirty="0">
                        <a:solidFill>
                          <a:srgbClr val="000000"/>
                        </a:solidFill>
                        <a:effectLst/>
                        <a:latin typeface="Signika" panose="020B0604020202020204" charset="0"/>
                      </a:endParaRPr>
                    </a:p>
                  </a:txBody>
                  <a:tcPr marL="5161" marR="5161" marT="5161"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49017321"/>
                  </a:ext>
                </a:extLst>
              </a:tr>
            </a:tbl>
          </a:graphicData>
        </a:graphic>
      </p:graphicFrame>
      <p:sp>
        <p:nvSpPr>
          <p:cNvPr id="4" name="Footer Placeholder 3">
            <a:extLst>
              <a:ext uri="{FF2B5EF4-FFF2-40B4-BE49-F238E27FC236}">
                <a16:creationId xmlns:a16="http://schemas.microsoft.com/office/drawing/2014/main" id="{31BC8AAB-1400-0A9B-BD69-74AC020B0D00}"/>
              </a:ext>
            </a:extLst>
          </p:cNvPr>
          <p:cNvSpPr>
            <a:spLocks noGrp="1"/>
          </p:cNvSpPr>
          <p:nvPr>
            <p:ph type="ftr" sz="quarter" idx="11"/>
          </p:nvPr>
        </p:nvSpPr>
        <p:spPr/>
        <p:txBody>
          <a:bodyPr/>
          <a:lstStyle/>
          <a:p>
            <a:r>
              <a:rPr lang="en-US" dirty="0"/>
              <a:t>Board of Studies Operations</a:t>
            </a:r>
          </a:p>
        </p:txBody>
      </p:sp>
    </p:spTree>
    <p:extLst>
      <p:ext uri="{BB962C8B-B14F-4D97-AF65-F5344CB8AC3E}">
        <p14:creationId xmlns:p14="http://schemas.microsoft.com/office/powerpoint/2010/main" val="1275044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2657052" y="2020077"/>
            <a:ext cx="3829895" cy="646331"/>
          </a:xfrm>
          <a:prstGeom prst="rect">
            <a:avLst/>
          </a:prstGeom>
          <a:noFill/>
        </p:spPr>
        <p:txBody>
          <a:bodyPr wrap="none" rtlCol="0">
            <a:spAutoFit/>
          </a:bodyPr>
          <a:lstStyle/>
          <a:p>
            <a:r>
              <a:rPr lang="en-US" sz="3600" b="1" dirty="0">
                <a:latin typeface="Signika" panose="020B0604020202020204" charset="0"/>
              </a:rPr>
              <a:t>AGENDA SETTING</a:t>
            </a:r>
            <a:endParaRPr lang="en-IN" sz="3600" b="1" dirty="0">
              <a:latin typeface="Signika" panose="020B0604020202020204" charset="0"/>
            </a:endParaRPr>
          </a:p>
        </p:txBody>
      </p:sp>
      <p:sp>
        <p:nvSpPr>
          <p:cNvPr id="3" name="Footer Placeholder 2">
            <a:extLst>
              <a:ext uri="{FF2B5EF4-FFF2-40B4-BE49-F238E27FC236}">
                <a16:creationId xmlns:a16="http://schemas.microsoft.com/office/drawing/2014/main" id="{3C6AD94F-39E8-E50E-BC12-2852237614D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99058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8" y="611594"/>
            <a:ext cx="7940023" cy="572700"/>
          </a:xfrm>
          <a:prstGeom prst="rect">
            <a:avLst/>
          </a:prstGeom>
        </p:spPr>
        <p:txBody>
          <a:bodyPr>
            <a:normAutofit/>
          </a:bodyPr>
          <a:lstStyle/>
          <a:p>
            <a:r>
              <a:rPr lang="en-US" dirty="0">
                <a:latin typeface="Signika" panose="020B0604020202020204" charset="0"/>
              </a:rPr>
              <a:t>Objectives </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601988" y="1184294"/>
            <a:ext cx="7940023" cy="3416400"/>
          </a:xfrm>
          <a:prstGeom prst="rect">
            <a:avLst/>
          </a:prstGeom>
        </p:spPr>
        <p:txBody>
          <a:bodyPr>
            <a:normAutofit/>
          </a:bodyPr>
          <a:lstStyle/>
          <a:p>
            <a:pPr marL="0" indent="0">
              <a:buNone/>
            </a:pPr>
            <a:r>
              <a:rPr lang="en-US" sz="1600" dirty="0">
                <a:latin typeface="Signika" panose="020B0604020202020204" charset="0"/>
              </a:rPr>
              <a:t>Agenda setting is a critical skill in ensuring meetings are purposeful, productive, and focused.</a:t>
            </a:r>
          </a:p>
          <a:p>
            <a:pPr marL="0" indent="0">
              <a:buNone/>
            </a:pPr>
            <a:endParaRPr lang="en-US" sz="1600" dirty="0">
              <a:latin typeface="Signika" panose="020B0604020202020204" charset="0"/>
            </a:endParaRPr>
          </a:p>
          <a:p>
            <a:pPr marL="285750" indent="-285750"/>
            <a:r>
              <a:rPr lang="en-US" sz="1600" dirty="0">
                <a:latin typeface="Signika" panose="020B0604020202020204" charset="0"/>
              </a:rPr>
              <a:t>Understand the importance of agenda setting in meeting effectiveness.</a:t>
            </a:r>
          </a:p>
          <a:p>
            <a:pPr marL="285750" indent="-285750"/>
            <a:r>
              <a:rPr lang="en-US" sz="1600" dirty="0">
                <a:latin typeface="Signika" panose="020B0604020202020204" charset="0"/>
              </a:rPr>
              <a:t>Define clear objectives for different types of meetings.</a:t>
            </a:r>
          </a:p>
          <a:p>
            <a:pPr marL="285750" indent="-285750"/>
            <a:r>
              <a:rPr lang="en-US" sz="1600" dirty="0">
                <a:latin typeface="Signika" panose="020B0604020202020204" charset="0"/>
              </a:rPr>
              <a:t>Prioritize and structure meeting topics.</a:t>
            </a:r>
          </a:p>
          <a:p>
            <a:pPr marL="285750" indent="-285750"/>
            <a:r>
              <a:rPr lang="en-US" sz="1600" dirty="0">
                <a:latin typeface="Signika" panose="020B0604020202020204" charset="0"/>
              </a:rPr>
              <a:t>Create well-organized and actionable meeting agendas.</a:t>
            </a:r>
          </a:p>
          <a:p>
            <a:pPr marL="285750" indent="-285750"/>
            <a:r>
              <a:rPr lang="en-US" sz="1600" dirty="0">
                <a:latin typeface="Signika" panose="020B0604020202020204" charset="0"/>
              </a:rPr>
              <a:t>Foster engagement and participation among meeting attendees.</a:t>
            </a:r>
          </a:p>
          <a:p>
            <a:pPr marL="285750" indent="-285750"/>
            <a:r>
              <a:rPr lang="en-US" sz="1600" dirty="0">
                <a:latin typeface="Signika" panose="020B0604020202020204" charset="0"/>
              </a:rPr>
              <a:t>Identify and address common challenges in agenda setting.</a:t>
            </a:r>
          </a:p>
          <a:p>
            <a:pPr marL="285750" indent="-285750"/>
            <a:r>
              <a:rPr lang="en-US" sz="1600" dirty="0">
                <a:latin typeface="Signika" panose="020B0604020202020204" charset="0"/>
              </a:rPr>
              <a:t>Apply agenda-setting best practices to their professional roles.</a:t>
            </a:r>
            <a:endParaRPr lang="en-IN" sz="1600" dirty="0">
              <a:latin typeface="Signika" panose="020B0604020202020204" charset="0"/>
            </a:endParaRPr>
          </a:p>
        </p:txBody>
      </p:sp>
      <p:sp>
        <p:nvSpPr>
          <p:cNvPr id="4" name="Footer Placeholder 3">
            <a:extLst>
              <a:ext uri="{FF2B5EF4-FFF2-40B4-BE49-F238E27FC236}">
                <a16:creationId xmlns:a16="http://schemas.microsoft.com/office/drawing/2014/main" id="{9405B4DD-A4E6-20AE-9886-2421387E55E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383400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5" y="826990"/>
            <a:ext cx="7940023" cy="572700"/>
          </a:xfrm>
          <a:prstGeom prst="rect">
            <a:avLst/>
          </a:prstGeom>
        </p:spPr>
        <p:txBody>
          <a:bodyPr>
            <a:normAutofit/>
          </a:bodyPr>
          <a:lstStyle/>
          <a:p>
            <a:r>
              <a:rPr lang="en-US" dirty="0">
                <a:latin typeface="Signika" panose="020B0604020202020204" charset="0"/>
              </a:rPr>
              <a:t>Key Aspects of Setting an Agenda</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5" y="1624707"/>
            <a:ext cx="7940023" cy="3416400"/>
          </a:xfrm>
          <a:prstGeom prst="rect">
            <a:avLst/>
          </a:prstGeom>
        </p:spPr>
        <p:txBody>
          <a:bodyPr>
            <a:normAutofit/>
          </a:bodyPr>
          <a:lstStyle/>
          <a:p>
            <a:pPr marL="0" indent="0">
              <a:buNone/>
            </a:pPr>
            <a:r>
              <a:rPr lang="en-US" sz="1600" dirty="0">
                <a:latin typeface="Signika" panose="020B0604020202020204" charset="0"/>
              </a:rPr>
              <a:t>Agenda setting is the process of defining the topics, objectives, and structure of a meeting before it takes place. </a:t>
            </a:r>
          </a:p>
          <a:p>
            <a:pPr marL="0" indent="0">
              <a:buNone/>
            </a:pPr>
            <a:r>
              <a:rPr lang="en-US" sz="1600" dirty="0">
                <a:latin typeface="Signika" panose="020B0604020202020204" charset="0"/>
              </a:rPr>
              <a:t>It serves as a blueprint that outlines what will be discussed, who will participate, and the expected outcomes.</a:t>
            </a:r>
          </a:p>
          <a:p>
            <a:pPr marL="0" indent="0">
              <a:buNone/>
            </a:pPr>
            <a:r>
              <a:rPr lang="en-US" sz="1600" dirty="0">
                <a:latin typeface="Signika" panose="020B0604020202020204" charset="0"/>
              </a:rPr>
              <a:t>An effective agenda acts as a powerful tool to keep meetings on track, maximize the use of participants’ time, and drive meaningful results.</a:t>
            </a:r>
            <a:endParaRPr lang="en-IN" sz="1600" dirty="0">
              <a:latin typeface="Signika" panose="020B0604020202020204" charset="0"/>
            </a:endParaRPr>
          </a:p>
        </p:txBody>
      </p:sp>
      <p:sp>
        <p:nvSpPr>
          <p:cNvPr id="4" name="Footer Placeholder 3">
            <a:extLst>
              <a:ext uri="{FF2B5EF4-FFF2-40B4-BE49-F238E27FC236}">
                <a16:creationId xmlns:a16="http://schemas.microsoft.com/office/drawing/2014/main" id="{1EAD0A2A-830A-C0BB-DF0F-192733DBA1A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61607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21887" y="683381"/>
            <a:ext cx="7940023" cy="572700"/>
          </a:xfrm>
          <a:prstGeom prst="rect">
            <a:avLst/>
          </a:prstGeom>
        </p:spPr>
        <p:txBody>
          <a:bodyPr>
            <a:normAutofit/>
          </a:bodyPr>
          <a:lstStyle/>
          <a:p>
            <a:r>
              <a:rPr lang="en-US" sz="2000" dirty="0">
                <a:latin typeface="Signika" panose="020B0604020202020204" charset="0"/>
              </a:rPr>
              <a:t>Sample Agenda 1 – Team Status Meeting</a:t>
            </a:r>
            <a:endParaRPr lang="en-IN" sz="20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521887" y="1130650"/>
            <a:ext cx="7672990" cy="3749538"/>
          </a:xfrm>
          <a:prstGeom prst="rect">
            <a:avLst/>
          </a:prstGeom>
        </p:spPr>
        <p:txBody>
          <a:bodyPr>
            <a:noAutofit/>
          </a:bodyPr>
          <a:lstStyle/>
          <a:p>
            <a:pPr marL="0" indent="0">
              <a:buNone/>
            </a:pPr>
            <a:r>
              <a:rPr lang="en-US" sz="1200" b="1" dirty="0">
                <a:latin typeface="Signika" panose="020B0604020202020204" charset="0"/>
              </a:rPr>
              <a:t>Objective: </a:t>
            </a:r>
            <a:r>
              <a:rPr lang="en-US" sz="1200" dirty="0">
                <a:latin typeface="Signika" panose="020B0604020202020204" charset="0"/>
              </a:rPr>
              <a:t>To review project status and plan next steps.</a:t>
            </a:r>
          </a:p>
          <a:p>
            <a:pPr marL="171450" indent="-171450">
              <a:buSzPct val="90000"/>
            </a:pPr>
            <a:r>
              <a:rPr lang="en-US" sz="1200" i="1" dirty="0">
                <a:latin typeface="Signika" panose="020B0604020202020204" charset="0"/>
              </a:rPr>
              <a:t>Welcome and Introductions (5 minutes)</a:t>
            </a:r>
          </a:p>
          <a:p>
            <a:pPr marL="628650" lvl="1" indent="-171450">
              <a:buSzPct val="90000"/>
            </a:pPr>
            <a:r>
              <a:rPr lang="en-US" sz="1600" dirty="0">
                <a:latin typeface="Signika" panose="020B0604020202020204" charset="0"/>
              </a:rPr>
              <a:t>Briefly introduce any new team members or guests.</a:t>
            </a:r>
          </a:p>
          <a:p>
            <a:pPr marL="171450" indent="-171450">
              <a:buSzPct val="90000"/>
            </a:pPr>
            <a:r>
              <a:rPr lang="en-US" sz="1200" i="1" dirty="0">
                <a:latin typeface="Signika" panose="020B0604020202020204" charset="0"/>
              </a:rPr>
              <a:t>Review Previous Meeting Minutes (10 minutes)</a:t>
            </a:r>
          </a:p>
          <a:p>
            <a:pPr marL="628650" lvl="1" indent="-171450">
              <a:buSzPct val="90000"/>
            </a:pPr>
            <a:r>
              <a:rPr lang="en-US" sz="1600" dirty="0">
                <a:latin typeface="Signika" panose="020B0604020202020204" charset="0"/>
              </a:rPr>
              <a:t>Discuss action items from the last meeting and their status.</a:t>
            </a:r>
          </a:p>
          <a:p>
            <a:pPr marL="171450" indent="-171450">
              <a:buSzPct val="90000"/>
            </a:pPr>
            <a:r>
              <a:rPr lang="en-US" sz="1200" i="1" dirty="0">
                <a:latin typeface="Signika" panose="020B0604020202020204" charset="0"/>
              </a:rPr>
              <a:t>Project Updates (30 minutes)</a:t>
            </a:r>
          </a:p>
          <a:p>
            <a:pPr marL="628650" lvl="1" indent="-171450">
              <a:buSzPct val="90000"/>
            </a:pPr>
            <a:r>
              <a:rPr lang="en-US" sz="1600" dirty="0">
                <a:latin typeface="Signika" panose="020B0604020202020204" charset="0"/>
              </a:rPr>
              <a:t>Each team member provides a brief update on their project’s status.</a:t>
            </a:r>
          </a:p>
          <a:p>
            <a:pPr marL="171450" indent="-171450">
              <a:buSzPct val="90000"/>
            </a:pPr>
            <a:r>
              <a:rPr lang="en-US" sz="1200" i="1" dirty="0">
                <a:latin typeface="Signika" panose="020B0604020202020204" charset="0"/>
              </a:rPr>
              <a:t>Issues and Challenges (15 minutes)</a:t>
            </a:r>
          </a:p>
          <a:p>
            <a:pPr marL="628650" lvl="1" indent="-171450">
              <a:buSzPct val="90000"/>
            </a:pPr>
            <a:r>
              <a:rPr lang="en-US" sz="1600" dirty="0">
                <a:latin typeface="Signika" panose="020B0604020202020204" charset="0"/>
              </a:rPr>
              <a:t>Identify any obstacles or challenges and brainstorm solutions.</a:t>
            </a:r>
          </a:p>
          <a:p>
            <a:pPr marL="171450" indent="-171450">
              <a:buSzPct val="90000"/>
            </a:pPr>
            <a:r>
              <a:rPr lang="en-US" sz="1200" i="1" dirty="0">
                <a:latin typeface="Signika" panose="020B0604020202020204" charset="0"/>
              </a:rPr>
              <a:t>Next Steps and Action Items (10 minutes)</a:t>
            </a:r>
          </a:p>
          <a:p>
            <a:pPr marL="628650" lvl="1" indent="-171450">
              <a:buSzPct val="90000"/>
            </a:pPr>
            <a:r>
              <a:rPr lang="en-US" sz="1600" dirty="0">
                <a:latin typeface="Signika" panose="020B0604020202020204" charset="0"/>
              </a:rPr>
              <a:t>Define tasks and responsibilities for the upcoming week.</a:t>
            </a:r>
          </a:p>
          <a:p>
            <a:pPr marL="171450" indent="-171450">
              <a:buSzPct val="90000"/>
            </a:pPr>
            <a:r>
              <a:rPr lang="en-US" sz="1200" i="1" dirty="0">
                <a:latin typeface="Signika" panose="020B0604020202020204" charset="0"/>
              </a:rPr>
              <a:t>Open Discussion (10 minutes)</a:t>
            </a:r>
          </a:p>
          <a:p>
            <a:pPr marL="628650" lvl="1" indent="-171450">
              <a:buSzPct val="90000"/>
            </a:pPr>
            <a:r>
              <a:rPr lang="en-US" sz="1600" dirty="0">
                <a:latin typeface="Signika" panose="020B0604020202020204" charset="0"/>
              </a:rPr>
              <a:t> Allow for any additional questions or topics from team members.</a:t>
            </a:r>
          </a:p>
          <a:p>
            <a:pPr marL="171450" indent="-171450">
              <a:buSzPct val="90000"/>
            </a:pPr>
            <a:r>
              <a:rPr lang="en-US" sz="1200" i="1" dirty="0">
                <a:latin typeface="Signika" panose="020B0604020202020204" charset="0"/>
              </a:rPr>
              <a:t>Conclusion and Adjournment (5 minutes)</a:t>
            </a:r>
            <a:endParaRPr lang="en-IN" sz="1200" i="1" dirty="0">
              <a:latin typeface="Signika" panose="020B0604020202020204" charset="0"/>
            </a:endParaRPr>
          </a:p>
        </p:txBody>
      </p:sp>
      <p:sp>
        <p:nvSpPr>
          <p:cNvPr id="4" name="Footer Placeholder 3">
            <a:extLst>
              <a:ext uri="{FF2B5EF4-FFF2-40B4-BE49-F238E27FC236}">
                <a16:creationId xmlns:a16="http://schemas.microsoft.com/office/drawing/2014/main" id="{1D8DD0D7-1483-6646-A78E-EB066844C3D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24495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87161" y="572346"/>
            <a:ext cx="7940023" cy="572700"/>
          </a:xfrm>
          <a:prstGeom prst="rect">
            <a:avLst/>
          </a:prstGeom>
        </p:spPr>
        <p:txBody>
          <a:bodyPr>
            <a:normAutofit/>
          </a:bodyPr>
          <a:lstStyle/>
          <a:p>
            <a:r>
              <a:rPr lang="en-US" sz="2000" dirty="0">
                <a:latin typeface="Signika" panose="020B0604020202020204" charset="0"/>
              </a:rPr>
              <a:t>Sample Agenda 2 – Board of Directors Meeting</a:t>
            </a:r>
            <a:endParaRPr lang="en-IN" sz="20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87162" y="1017726"/>
            <a:ext cx="7696139" cy="3901516"/>
          </a:xfrm>
          <a:prstGeom prst="rect">
            <a:avLst/>
          </a:prstGeom>
        </p:spPr>
        <p:txBody>
          <a:bodyPr>
            <a:noAutofit/>
          </a:bodyPr>
          <a:lstStyle/>
          <a:p>
            <a:pPr marL="0" indent="0">
              <a:buNone/>
            </a:pPr>
            <a:r>
              <a:rPr lang="en-US" sz="1200" b="1" dirty="0">
                <a:latin typeface="Signika" panose="020B0604020202020204" charset="0"/>
              </a:rPr>
              <a:t>Objective: </a:t>
            </a:r>
            <a:r>
              <a:rPr lang="en-US" sz="1200" dirty="0">
                <a:latin typeface="Signika" panose="020B0604020202020204" charset="0"/>
              </a:rPr>
              <a:t>To review financial performance and make strategic decisions</a:t>
            </a:r>
          </a:p>
          <a:p>
            <a:pPr marL="171450" indent="-171450">
              <a:buSzPct val="90000"/>
            </a:pPr>
            <a:r>
              <a:rPr lang="en-US" sz="1200" i="1" dirty="0">
                <a:latin typeface="Signika" panose="020B0604020202020204" charset="0"/>
              </a:rPr>
              <a:t>Call to Order and Roll Call (10 minutes)</a:t>
            </a:r>
          </a:p>
          <a:p>
            <a:pPr marL="628650" lvl="1" indent="-171450">
              <a:buSzPct val="90000"/>
            </a:pPr>
            <a:r>
              <a:rPr lang="en-US" sz="1200" dirty="0">
                <a:latin typeface="Signika" panose="020B0604020202020204" charset="0"/>
              </a:rPr>
              <a:t>Record attendance and establish a quorum.</a:t>
            </a:r>
          </a:p>
          <a:p>
            <a:pPr marL="171450" indent="-171450">
              <a:buSzPct val="90000"/>
            </a:pPr>
            <a:r>
              <a:rPr lang="en-US" sz="1200" i="1" dirty="0">
                <a:latin typeface="Signika" panose="020B0604020202020204" charset="0"/>
              </a:rPr>
              <a:t>Approval of Previous Meeting Minutes (15 minutes)</a:t>
            </a:r>
          </a:p>
          <a:p>
            <a:pPr marL="628650" lvl="1" indent="-171450">
              <a:buSzPct val="90000"/>
            </a:pPr>
            <a:r>
              <a:rPr lang="en-US" sz="1200" dirty="0">
                <a:latin typeface="Signika" panose="020B0604020202020204" charset="0"/>
              </a:rPr>
              <a:t>Review and approve minutes from the last meeting.</a:t>
            </a:r>
          </a:p>
          <a:p>
            <a:pPr marL="171450" indent="-171450">
              <a:buSzPct val="90000"/>
            </a:pPr>
            <a:r>
              <a:rPr lang="en-US" sz="1200" i="1" dirty="0">
                <a:latin typeface="Signika" panose="020B0604020202020204" charset="0"/>
              </a:rPr>
              <a:t>Financial Report (30 minutes)</a:t>
            </a:r>
          </a:p>
          <a:p>
            <a:pPr marL="628650" lvl="1" indent="-171450">
              <a:buSzPct val="90000"/>
            </a:pPr>
            <a:r>
              <a:rPr lang="en-US" sz="1200" dirty="0">
                <a:latin typeface="Signika" panose="020B0604020202020204" charset="0"/>
              </a:rPr>
              <a:t>Present financial statements, budget updates, and key financial metrics.</a:t>
            </a:r>
          </a:p>
          <a:p>
            <a:pPr marL="171450" indent="-171450">
              <a:buSzPct val="90000"/>
            </a:pPr>
            <a:r>
              <a:rPr lang="en-US" sz="1200" i="1" dirty="0">
                <a:latin typeface="Signika" panose="020B0604020202020204" charset="0"/>
              </a:rPr>
              <a:t>Strategic Initiatives (45 minutes)</a:t>
            </a:r>
          </a:p>
          <a:p>
            <a:pPr marL="628650" lvl="1" indent="-171450">
              <a:buSzPct val="90000"/>
            </a:pPr>
            <a:r>
              <a:rPr lang="en-US" sz="1200" dirty="0">
                <a:latin typeface="Signika" panose="020B0604020202020204" charset="0"/>
              </a:rPr>
              <a:t>Discuss and make decisions on strategic projects and initiatives.</a:t>
            </a:r>
          </a:p>
          <a:p>
            <a:pPr marL="171450" indent="-171450">
              <a:buSzPct val="90000"/>
            </a:pPr>
            <a:r>
              <a:rPr lang="en-US" sz="1200" i="1" dirty="0">
                <a:latin typeface="Signika" panose="020B0604020202020204" charset="0"/>
              </a:rPr>
              <a:t>Governance and Compliance (20 minutes)</a:t>
            </a:r>
          </a:p>
          <a:p>
            <a:pPr marL="628650" lvl="1" indent="-171450">
              <a:buSzPct val="90000"/>
            </a:pPr>
            <a:r>
              <a:rPr lang="en-US" sz="1200" dirty="0">
                <a:latin typeface="Signika" panose="020B0604020202020204" charset="0"/>
              </a:rPr>
              <a:t>Address compliance matters, legal updates, and governance issues.</a:t>
            </a:r>
          </a:p>
          <a:p>
            <a:pPr marL="171450" indent="-171450">
              <a:buSzPct val="90000"/>
            </a:pPr>
            <a:r>
              <a:rPr lang="en-US" sz="1200" i="1" dirty="0">
                <a:latin typeface="Signika" panose="020B0604020202020204" charset="0"/>
              </a:rPr>
              <a:t>New Business (15 minutes)</a:t>
            </a:r>
          </a:p>
          <a:p>
            <a:pPr marL="628650" lvl="1" indent="-171450">
              <a:buSzPct val="90000"/>
            </a:pPr>
            <a:r>
              <a:rPr lang="en-US" sz="1200" dirty="0">
                <a:latin typeface="Signika" panose="020B0604020202020204" charset="0"/>
              </a:rPr>
              <a:t>Discuss any additional items not covered in the agenda.</a:t>
            </a:r>
          </a:p>
          <a:p>
            <a:pPr marL="171450" indent="-171450">
              <a:buSzPct val="90000"/>
            </a:pPr>
            <a:r>
              <a:rPr lang="en-US" sz="1200" i="1" dirty="0">
                <a:latin typeface="Signika" panose="020B0604020202020204" charset="0"/>
              </a:rPr>
              <a:t>Executive Session (if needed) (20 minutes)</a:t>
            </a:r>
          </a:p>
          <a:p>
            <a:pPr marL="628650" lvl="1" indent="-171450">
              <a:buSzPct val="90000"/>
            </a:pPr>
            <a:r>
              <a:rPr lang="en-US" sz="1200" dirty="0">
                <a:latin typeface="Signika" panose="020B0604020202020204" charset="0"/>
              </a:rPr>
              <a:t>A closed session for confidential matters.</a:t>
            </a:r>
          </a:p>
          <a:p>
            <a:pPr marL="171450" indent="-171450">
              <a:buSzPct val="90000"/>
            </a:pPr>
            <a:r>
              <a:rPr lang="en-US" sz="1200" i="1" dirty="0">
                <a:latin typeface="Signika" panose="020B0604020202020204" charset="0"/>
              </a:rPr>
              <a:t>Announcements, Next Meeting Date, and Adjournment (10 minutes)</a:t>
            </a:r>
            <a:endParaRPr lang="en-IN" sz="1200" i="1" dirty="0">
              <a:latin typeface="Signika" panose="020B0604020202020204" charset="0"/>
            </a:endParaRPr>
          </a:p>
        </p:txBody>
      </p:sp>
      <p:sp>
        <p:nvSpPr>
          <p:cNvPr id="4" name="Footer Placeholder 3">
            <a:extLst>
              <a:ext uri="{FF2B5EF4-FFF2-40B4-BE49-F238E27FC236}">
                <a16:creationId xmlns:a16="http://schemas.microsoft.com/office/drawing/2014/main" id="{52863B7D-0BCF-7242-D4A0-27C0DBBEE42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18383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00127" y="701108"/>
            <a:ext cx="7940023" cy="572700"/>
          </a:xfrm>
          <a:prstGeom prst="rect">
            <a:avLst/>
          </a:prstGeom>
        </p:spPr>
        <p:txBody>
          <a:bodyPr>
            <a:normAutofit/>
          </a:bodyPr>
          <a:lstStyle/>
          <a:p>
            <a:r>
              <a:rPr lang="en-US" sz="2000" dirty="0">
                <a:latin typeface="Signika" panose="020B0604020202020204" charset="0"/>
              </a:rPr>
              <a:t>Pitfalls in Agenda Setting</a:t>
            </a:r>
            <a:endParaRPr lang="en-IN" sz="20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300127" y="1247247"/>
            <a:ext cx="7721129" cy="3749538"/>
          </a:xfrm>
          <a:prstGeom prst="rect">
            <a:avLst/>
          </a:prstGeom>
        </p:spPr>
        <p:txBody>
          <a:bodyPr>
            <a:noAutofit/>
          </a:bodyPr>
          <a:lstStyle/>
          <a:p>
            <a:pPr marL="0" indent="0">
              <a:buNone/>
            </a:pPr>
            <a:r>
              <a:rPr lang="en-US" sz="1400" dirty="0">
                <a:latin typeface="Signika" panose="020B0604020202020204" charset="0"/>
              </a:rPr>
              <a:t>While agenda setting is a crucial aspect of productive meetings, several common pitfalls can hinder its effectiveness</a:t>
            </a:r>
            <a:endParaRPr lang="en-IN" sz="1400" i="1" dirty="0">
              <a:latin typeface="Signika" panose="020B0604020202020204" charset="0"/>
            </a:endParaRPr>
          </a:p>
        </p:txBody>
      </p:sp>
      <p:graphicFrame>
        <p:nvGraphicFramePr>
          <p:cNvPr id="4" name="Diagram 3">
            <a:extLst>
              <a:ext uri="{FF2B5EF4-FFF2-40B4-BE49-F238E27FC236}">
                <a16:creationId xmlns:a16="http://schemas.microsoft.com/office/drawing/2014/main" id="{1C04A914-556E-4749-A82B-D124CEC75873}"/>
              </a:ext>
            </a:extLst>
          </p:cNvPr>
          <p:cNvGraphicFramePr/>
          <p:nvPr>
            <p:extLst>
              <p:ext uri="{D42A27DB-BD31-4B8C-83A1-F6EECF244321}">
                <p14:modId xmlns:p14="http://schemas.microsoft.com/office/powerpoint/2010/main" val="35083002"/>
              </p:ext>
            </p:extLst>
          </p:nvPr>
        </p:nvGraphicFramePr>
        <p:xfrm>
          <a:off x="1558976" y="1620456"/>
          <a:ext cx="4772376" cy="30597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F019BB2E-422F-52B7-9DB2-FB31A36459C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91406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661950"/>
            <a:ext cx="4989600"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MANAGING MEETINGS</a:t>
            </a:r>
          </a:p>
        </p:txBody>
      </p:sp>
      <p:sp>
        <p:nvSpPr>
          <p:cNvPr id="2" name="Footer Placeholder 1">
            <a:extLst>
              <a:ext uri="{FF2B5EF4-FFF2-40B4-BE49-F238E27FC236}">
                <a16:creationId xmlns:a16="http://schemas.microsoft.com/office/drawing/2014/main" id="{6470067F-E520-9971-BABF-1CECB0DCD71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8300970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64012" y="803654"/>
            <a:ext cx="7940023" cy="572700"/>
          </a:xfrm>
          <a:prstGeom prst="rect">
            <a:avLst/>
          </a:prstGeom>
        </p:spPr>
        <p:txBody>
          <a:bodyPr>
            <a:normAutofit/>
          </a:bodyPr>
          <a:lstStyle/>
          <a:p>
            <a:r>
              <a:rPr lang="en-US" sz="2800" dirty="0">
                <a:latin typeface="Signika" panose="020B0604020202020204" charset="0"/>
              </a:rPr>
              <a:t>Sample Meeting</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64012" y="1445142"/>
            <a:ext cx="7256301" cy="3253333"/>
          </a:xfrm>
          <a:prstGeom prst="rect">
            <a:avLst/>
          </a:prstGeom>
        </p:spPr>
        <p:txBody>
          <a:bodyPr>
            <a:noAutofit/>
          </a:bodyPr>
          <a:lstStyle/>
          <a:p>
            <a:pPr marL="0" indent="0">
              <a:buNone/>
            </a:pPr>
            <a:r>
              <a:rPr lang="en-US" sz="1200" b="1" dirty="0">
                <a:latin typeface="Signika" panose="020B0604020202020204" charset="0"/>
              </a:rPr>
              <a:t>Meeting Title</a:t>
            </a:r>
            <a:r>
              <a:rPr lang="en-US" sz="1200" dirty="0">
                <a:latin typeface="Signika" panose="020B0604020202020204" charset="0"/>
              </a:rPr>
              <a:t>: Financial Review Meeting</a:t>
            </a:r>
          </a:p>
          <a:p>
            <a:pPr marL="0" indent="0">
              <a:buNone/>
            </a:pPr>
            <a:r>
              <a:rPr lang="en-US" sz="1200" b="1" dirty="0">
                <a:latin typeface="Signika" panose="020B0604020202020204" charset="0"/>
              </a:rPr>
              <a:t>Objective:</a:t>
            </a:r>
            <a:r>
              <a:rPr lang="en-US" sz="1200" dirty="0">
                <a:latin typeface="Signika" panose="020B0604020202020204" charset="0"/>
              </a:rPr>
              <a:t> To review quarterly financial performance and plan for the next quarter.</a:t>
            </a:r>
          </a:p>
          <a:p>
            <a:pPr marL="342900">
              <a:buSzPct val="100000"/>
              <a:buFont typeface="+mj-lt"/>
              <a:buAutoNum type="arabicPeriod"/>
            </a:pPr>
            <a:r>
              <a:rPr lang="en-US" sz="1200" dirty="0">
                <a:latin typeface="Signika" panose="020B0604020202020204" charset="0"/>
              </a:rPr>
              <a:t>Welcome and Introductions (5 minutes)</a:t>
            </a:r>
          </a:p>
          <a:p>
            <a:pPr marL="800100" lvl="1">
              <a:buSzPct val="100000"/>
            </a:pPr>
            <a:r>
              <a:rPr lang="en-US" sz="1600" dirty="0">
                <a:latin typeface="Signika" panose="020B0604020202020204" charset="0"/>
              </a:rPr>
              <a:t>Greet attendees and introduce any new team members or guests.</a:t>
            </a:r>
          </a:p>
          <a:p>
            <a:pPr marL="342900">
              <a:buSzPct val="100000"/>
              <a:buFont typeface="+mj-lt"/>
              <a:buAutoNum type="arabicPeriod"/>
            </a:pPr>
            <a:r>
              <a:rPr lang="en-US" sz="1200" dirty="0">
                <a:latin typeface="Signika" panose="020B0604020202020204" charset="0"/>
              </a:rPr>
              <a:t>Review Previous Meeting Minutes and Action Items (10 minutes)</a:t>
            </a:r>
          </a:p>
          <a:p>
            <a:pPr marL="800100" lvl="1">
              <a:buSzPct val="100000"/>
            </a:pPr>
            <a:r>
              <a:rPr lang="en-US" sz="1600" dirty="0">
                <a:latin typeface="Signika" panose="020B0604020202020204" charset="0"/>
              </a:rPr>
              <a:t>Confirm that action items from the last meeting have been addressed.</a:t>
            </a:r>
          </a:p>
          <a:p>
            <a:pPr marL="342900">
              <a:buSzPct val="100000"/>
              <a:buFont typeface="+mj-lt"/>
              <a:buAutoNum type="arabicPeriod"/>
            </a:pPr>
            <a:r>
              <a:rPr lang="en-US" sz="1200" dirty="0">
                <a:latin typeface="Signika" panose="020B0604020202020204" charset="0"/>
              </a:rPr>
              <a:t>Financial Report (45 minutes)</a:t>
            </a:r>
          </a:p>
          <a:p>
            <a:pPr marL="800100" lvl="1">
              <a:buSzPct val="100000"/>
            </a:pPr>
            <a:r>
              <a:rPr lang="en-US" sz="1600" dirty="0">
                <a:latin typeface="Signika" panose="020B0604020202020204" charset="0"/>
              </a:rPr>
              <a:t>Present financial statements, revenue breakdown, and expense analysis for the quarter.</a:t>
            </a:r>
          </a:p>
          <a:p>
            <a:pPr marL="342900">
              <a:buSzPct val="100000"/>
              <a:buFont typeface="+mj-lt"/>
              <a:buAutoNum type="arabicPeriod"/>
            </a:pPr>
            <a:r>
              <a:rPr lang="en-US" sz="1200" dirty="0">
                <a:latin typeface="Signika" panose="020B0604020202020204" charset="0"/>
              </a:rPr>
              <a:t>Key Performance Indicators (KPIs) (15 minutes)</a:t>
            </a:r>
          </a:p>
          <a:p>
            <a:pPr marL="800100" lvl="1">
              <a:buSzPct val="100000"/>
            </a:pPr>
            <a:r>
              <a:rPr lang="en-US" sz="1600" dirty="0">
                <a:latin typeface="Signika" panose="020B0604020202020204" charset="0"/>
              </a:rPr>
              <a:t>Discuss KPIs related to financial performance and highlight areas of concern or success.</a:t>
            </a:r>
          </a:p>
        </p:txBody>
      </p:sp>
      <p:sp>
        <p:nvSpPr>
          <p:cNvPr id="4" name="Footer Placeholder 3">
            <a:extLst>
              <a:ext uri="{FF2B5EF4-FFF2-40B4-BE49-F238E27FC236}">
                <a16:creationId xmlns:a16="http://schemas.microsoft.com/office/drawing/2014/main" id="{E8A81390-EFAB-2E28-F3F8-33AA5DE0EA3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352462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21887" y="731375"/>
            <a:ext cx="7940023" cy="572700"/>
          </a:xfrm>
          <a:prstGeom prst="rect">
            <a:avLst/>
          </a:prstGeom>
        </p:spPr>
        <p:txBody>
          <a:bodyPr>
            <a:normAutofit/>
          </a:bodyPr>
          <a:lstStyle/>
          <a:p>
            <a:r>
              <a:rPr lang="en-US" sz="2400" dirty="0">
                <a:latin typeface="Signika" panose="020B0604020202020204" charset="0"/>
              </a:rPr>
              <a:t>Sample Meeting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521887" y="1341063"/>
            <a:ext cx="7464646" cy="3102862"/>
          </a:xfrm>
          <a:prstGeom prst="rect">
            <a:avLst/>
          </a:prstGeom>
        </p:spPr>
        <p:txBody>
          <a:bodyPr>
            <a:noAutofit/>
          </a:bodyPr>
          <a:lstStyle/>
          <a:p>
            <a:pPr marL="342900">
              <a:buSzPct val="100000"/>
              <a:buFont typeface="+mj-lt"/>
              <a:buAutoNum type="arabicPeriod" startAt="5"/>
            </a:pPr>
            <a:r>
              <a:rPr lang="en-US" sz="1200" dirty="0">
                <a:latin typeface="Signika" panose="020B0604020202020204" charset="0"/>
              </a:rPr>
              <a:t>Budget vs. Actual Analysis (20 minutes)</a:t>
            </a:r>
          </a:p>
          <a:p>
            <a:pPr marL="800100" lvl="1">
              <a:buSzPct val="100000"/>
            </a:pPr>
            <a:r>
              <a:rPr lang="en-US" sz="1200" dirty="0">
                <a:latin typeface="Signika" panose="020B0604020202020204" charset="0"/>
              </a:rPr>
              <a:t>Compare the budgeted figures to actual results and identify any significant variances.</a:t>
            </a:r>
          </a:p>
          <a:p>
            <a:pPr marL="342900">
              <a:buSzPct val="100000"/>
              <a:buFont typeface="+mj-lt"/>
              <a:buAutoNum type="arabicPeriod" startAt="5"/>
            </a:pPr>
            <a:r>
              <a:rPr lang="en-US" sz="1200" dirty="0">
                <a:latin typeface="Signika" panose="020B0604020202020204" charset="0"/>
              </a:rPr>
              <a:t>Strategic Financial Planning (30 minutes)</a:t>
            </a:r>
          </a:p>
          <a:p>
            <a:pPr marL="800100" lvl="1">
              <a:buSzPct val="100000"/>
            </a:pPr>
            <a:r>
              <a:rPr lang="en-US" sz="1200" dirty="0">
                <a:latin typeface="Signika" panose="020B0604020202020204" charset="0"/>
              </a:rPr>
              <a:t>Discuss strategies for the next quarter, including cost-saving measures and revenue enhancement opportunities.</a:t>
            </a:r>
          </a:p>
          <a:p>
            <a:pPr marL="342900">
              <a:buSzPct val="100000"/>
              <a:buFont typeface="+mj-lt"/>
              <a:buAutoNum type="arabicPeriod" startAt="5"/>
            </a:pPr>
            <a:r>
              <a:rPr lang="en-US" sz="1200" dirty="0">
                <a:latin typeface="Signika" panose="020B0604020202020204" charset="0"/>
              </a:rPr>
              <a:t>Compliance and Regulatory Updates (15 minutes)</a:t>
            </a:r>
          </a:p>
          <a:p>
            <a:pPr marL="800100" lvl="1">
              <a:buSzPct val="100000"/>
            </a:pPr>
            <a:r>
              <a:rPr lang="en-US" sz="1200" dirty="0">
                <a:latin typeface="Signika" panose="020B0604020202020204" charset="0"/>
              </a:rPr>
              <a:t>Share updates on financial compliance and regulatory changes affecting the organization</a:t>
            </a:r>
          </a:p>
          <a:p>
            <a:pPr marL="342900">
              <a:buSzPct val="100000"/>
              <a:buFont typeface="+mj-lt"/>
              <a:buAutoNum type="arabicPeriod" startAt="5"/>
            </a:pPr>
            <a:r>
              <a:rPr lang="en-US" sz="1200" dirty="0">
                <a:latin typeface="Signika" panose="020B0604020202020204" charset="0"/>
              </a:rPr>
              <a:t>Action Items and Follow-Up (10 minutes)</a:t>
            </a:r>
          </a:p>
          <a:p>
            <a:pPr marL="800100" lvl="1">
              <a:buSzPct val="100000"/>
            </a:pPr>
            <a:r>
              <a:rPr lang="en-US" sz="1200" dirty="0">
                <a:latin typeface="Signika" panose="020B0604020202020204" charset="0"/>
              </a:rPr>
              <a:t>Assign responsibilities for implementing financial strategies and set deadlines.</a:t>
            </a:r>
          </a:p>
          <a:p>
            <a:pPr marL="342900">
              <a:buSzPct val="100000"/>
              <a:buFont typeface="+mj-lt"/>
              <a:buAutoNum type="arabicPeriod" startAt="5"/>
            </a:pPr>
            <a:r>
              <a:rPr lang="en-US" sz="1200" dirty="0">
                <a:latin typeface="Signika" panose="020B0604020202020204" charset="0"/>
              </a:rPr>
              <a:t>Open Discussion and Questions (10 minutes)</a:t>
            </a:r>
          </a:p>
          <a:p>
            <a:pPr marL="800100" lvl="1">
              <a:buSzPct val="100000"/>
            </a:pPr>
            <a:r>
              <a:rPr lang="en-US" sz="1200" dirty="0">
                <a:latin typeface="Signika" panose="020B0604020202020204" charset="0"/>
              </a:rPr>
              <a:t>Allow attendees to ask questions or raise additional financial concerns.</a:t>
            </a:r>
          </a:p>
          <a:p>
            <a:pPr marL="342900">
              <a:buSzPct val="100000"/>
              <a:buFont typeface="+mj-lt"/>
              <a:buAutoNum type="arabicPeriod" startAt="5"/>
            </a:pPr>
            <a:r>
              <a:rPr lang="en-US" sz="1200" dirty="0">
                <a:latin typeface="Signika" panose="020B0604020202020204" charset="0"/>
              </a:rPr>
              <a:t>Conclusion and Adjournment (5 minutes)</a:t>
            </a:r>
            <a:endParaRPr lang="en-IN" sz="1200" dirty="0">
              <a:latin typeface="Signika" panose="020B0604020202020204" charset="0"/>
            </a:endParaRPr>
          </a:p>
        </p:txBody>
      </p:sp>
      <p:sp>
        <p:nvSpPr>
          <p:cNvPr id="4" name="Footer Placeholder 3">
            <a:extLst>
              <a:ext uri="{FF2B5EF4-FFF2-40B4-BE49-F238E27FC236}">
                <a16:creationId xmlns:a16="http://schemas.microsoft.com/office/drawing/2014/main" id="{B95C7CEA-1B73-8B8F-D566-B82A81D2B88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86611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25118" y="630220"/>
            <a:ext cx="7940023" cy="572700"/>
          </a:xfrm>
          <a:prstGeom prst="rect">
            <a:avLst/>
          </a:prstGeom>
        </p:spPr>
        <p:txBody>
          <a:bodyPr>
            <a:normAutofit/>
          </a:bodyPr>
          <a:lstStyle/>
          <a:p>
            <a:r>
              <a:rPr lang="en-US" sz="2400" dirty="0">
                <a:latin typeface="Signika" panose="020B0604020202020204" charset="0"/>
              </a:rPr>
              <a:t>Activity – Sample Meeting Objectives</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325118" y="1074091"/>
            <a:ext cx="7359448" cy="3680750"/>
          </a:xfrm>
          <a:prstGeom prst="rect">
            <a:avLst/>
          </a:prstGeom>
        </p:spPr>
        <p:txBody>
          <a:bodyPr>
            <a:noAutofit/>
          </a:bodyPr>
          <a:lstStyle/>
          <a:p>
            <a:pPr marL="0" indent="0">
              <a:buSzPct val="100000"/>
              <a:buNone/>
            </a:pPr>
            <a:r>
              <a:rPr lang="en-US" sz="1200" b="1" dirty="0">
                <a:latin typeface="Signika" panose="020B0604020202020204" charset="0"/>
              </a:rPr>
              <a:t>Objective: </a:t>
            </a:r>
            <a:r>
              <a:rPr lang="en-US" sz="1200" dirty="0">
                <a:latin typeface="Signika" panose="020B0604020202020204" charset="0"/>
              </a:rPr>
              <a:t>This exercise is designed to help chartered accountancy aspirants practice identifying clear and specific objectives for various sample meetings relevant to the profession.</a:t>
            </a:r>
          </a:p>
          <a:p>
            <a:pPr marL="0" indent="0">
              <a:buSzPct val="100000"/>
              <a:buNone/>
            </a:pPr>
            <a:r>
              <a:rPr lang="en-US" sz="1200" dirty="0">
                <a:latin typeface="Signika" panose="020B0604020202020204" charset="0"/>
              </a:rPr>
              <a:t>Understanding how to articulate meeting objectives is crucial for effective meeting management.</a:t>
            </a:r>
          </a:p>
          <a:p>
            <a:pPr marL="0" indent="0">
              <a:buSzPct val="100000"/>
              <a:buNone/>
            </a:pPr>
            <a:endParaRPr lang="en-US" sz="1200" dirty="0">
              <a:latin typeface="Signika" panose="020B0604020202020204" charset="0"/>
            </a:endParaRPr>
          </a:p>
          <a:p>
            <a:pPr marL="0" indent="0">
              <a:buSzPct val="100000"/>
              <a:buNone/>
            </a:pPr>
            <a:r>
              <a:rPr lang="en-US" sz="1200" b="1" dirty="0">
                <a:latin typeface="Signika" panose="020B0604020202020204" charset="0"/>
              </a:rPr>
              <a:t>Activity</a:t>
            </a:r>
          </a:p>
          <a:p>
            <a:pPr marL="0" indent="0">
              <a:buSzPct val="100000"/>
              <a:buNone/>
            </a:pPr>
            <a:r>
              <a:rPr lang="en-US" sz="1200" dirty="0">
                <a:latin typeface="Signika" panose="020B0604020202020204" charset="0"/>
              </a:rPr>
              <a:t>Divide the class into 6 groups</a:t>
            </a:r>
          </a:p>
          <a:p>
            <a:pPr marL="0" indent="0">
              <a:buSzPct val="100000"/>
              <a:buNone/>
            </a:pPr>
            <a:r>
              <a:rPr lang="en-US" sz="1200" dirty="0">
                <a:latin typeface="Signika" panose="020B0604020202020204" charset="0"/>
              </a:rPr>
              <a:t>Give each group a sample meeting from the list provided below.</a:t>
            </a:r>
          </a:p>
          <a:p>
            <a:pPr marL="0" indent="0">
              <a:buSzPct val="100000"/>
              <a:buNone/>
            </a:pPr>
            <a:endParaRPr lang="en-US" sz="1200" b="1" dirty="0">
              <a:latin typeface="Signika" panose="020B0604020202020204" charset="0"/>
            </a:endParaRPr>
          </a:p>
          <a:p>
            <a:pPr marL="0" indent="0">
              <a:buSzPct val="100000"/>
              <a:buNone/>
            </a:pPr>
            <a:r>
              <a:rPr lang="en-US" sz="1200" b="1" dirty="0">
                <a:latin typeface="Signika" panose="020B0604020202020204" charset="0"/>
              </a:rPr>
              <a:t>Instructions:</a:t>
            </a:r>
          </a:p>
          <a:p>
            <a:pPr marL="0" indent="0">
              <a:buSzPct val="100000"/>
              <a:buNone/>
            </a:pPr>
            <a:r>
              <a:rPr lang="en-US" sz="1200" dirty="0">
                <a:latin typeface="Signika" panose="020B0604020202020204" charset="0"/>
              </a:rPr>
              <a:t>For each meeting, identify and write down a clear and specific objective that reflects what the meeting is intended to achieve. Ensure that your objective is focused, measurable, and directly related to the purpose of the meeting.</a:t>
            </a:r>
          </a:p>
          <a:p>
            <a:pPr marL="0" indent="0">
              <a:buSzPct val="100000"/>
              <a:buNone/>
            </a:pPr>
            <a:r>
              <a:rPr lang="en-US" sz="1200" dirty="0">
                <a:latin typeface="Signika" panose="020B0604020202020204" charset="0"/>
              </a:rPr>
              <a:t>Feel free to use the descriptions provided for each meeting type as a reference, but aim to formulate the objectives in your own words.</a:t>
            </a:r>
          </a:p>
          <a:p>
            <a:pPr marL="0" indent="0">
              <a:buSzPct val="100000"/>
              <a:buNone/>
            </a:pPr>
            <a:r>
              <a:rPr lang="en-US" sz="1200" dirty="0">
                <a:latin typeface="Signika" panose="020B0604020202020204" charset="0"/>
              </a:rPr>
              <a:t>After completing the exercise, discuss the objectives and Debrief.</a:t>
            </a:r>
          </a:p>
        </p:txBody>
      </p:sp>
      <p:sp>
        <p:nvSpPr>
          <p:cNvPr id="4" name="Footer Placeholder 3">
            <a:extLst>
              <a:ext uri="{FF2B5EF4-FFF2-40B4-BE49-F238E27FC236}">
                <a16:creationId xmlns:a16="http://schemas.microsoft.com/office/drawing/2014/main" id="{DA59556F-7E7A-F3CD-5B58-15EA208769C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36728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583922"/>
            <a:ext cx="7940023" cy="572700"/>
          </a:xfrm>
          <a:prstGeom prst="rect">
            <a:avLst/>
          </a:prstGeom>
        </p:spPr>
        <p:txBody>
          <a:bodyPr>
            <a:normAutofit/>
          </a:bodyPr>
          <a:lstStyle/>
          <a:p>
            <a:r>
              <a:rPr lang="en-US" sz="1600" dirty="0">
                <a:latin typeface="Signika" panose="020B0604020202020204" charset="0"/>
              </a:rPr>
              <a:t>Activity – Sample Meeting Objectives</a:t>
            </a:r>
            <a:endParaRPr lang="en-IN" sz="16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75748" y="837325"/>
            <a:ext cx="7788526" cy="4127947"/>
          </a:xfrm>
          <a:prstGeom prst="rect">
            <a:avLst/>
          </a:prstGeom>
        </p:spPr>
        <p:txBody>
          <a:bodyPr>
            <a:noAutofit/>
          </a:bodyPr>
          <a:lstStyle/>
          <a:p>
            <a:pPr marL="0" indent="0">
              <a:lnSpc>
                <a:spcPct val="100000"/>
              </a:lnSpc>
              <a:buSzPct val="100000"/>
              <a:buNone/>
            </a:pPr>
            <a:r>
              <a:rPr lang="en-US" sz="900" b="1" dirty="0">
                <a:latin typeface="Signika" panose="020B0604020202020204" charset="0"/>
              </a:rPr>
              <a:t>Financial Review Meeting:</a:t>
            </a:r>
          </a:p>
          <a:p>
            <a:pPr marL="0" indent="0">
              <a:lnSpc>
                <a:spcPct val="100000"/>
              </a:lnSpc>
              <a:buSzPct val="100000"/>
              <a:buNone/>
            </a:pPr>
            <a:r>
              <a:rPr lang="en-US" sz="900" dirty="0">
                <a:latin typeface="Signika" panose="020B0604020202020204" charset="0"/>
              </a:rPr>
              <a:t>Description: A meeting to assess the organization’s financial performance for the quarter.</a:t>
            </a:r>
          </a:p>
          <a:p>
            <a:pPr marL="0" indent="0">
              <a:lnSpc>
                <a:spcPct val="100000"/>
              </a:lnSpc>
              <a:buSzPct val="100000"/>
              <a:buNone/>
            </a:pPr>
            <a:r>
              <a:rPr lang="en-US" sz="900" dirty="0">
                <a:latin typeface="Signika" panose="020B0604020202020204" charset="0"/>
              </a:rPr>
              <a:t>Objective:------------------</a:t>
            </a:r>
          </a:p>
          <a:p>
            <a:pPr marL="0" indent="0">
              <a:lnSpc>
                <a:spcPct val="100000"/>
              </a:lnSpc>
              <a:buSzPct val="100000"/>
              <a:buNone/>
            </a:pPr>
            <a:r>
              <a:rPr lang="en-US" sz="900" b="1" dirty="0">
                <a:latin typeface="Signika" panose="020B0604020202020204" charset="0"/>
              </a:rPr>
              <a:t>Tax Planning and Compliance Meeting:</a:t>
            </a:r>
          </a:p>
          <a:p>
            <a:pPr marL="0" indent="0">
              <a:lnSpc>
                <a:spcPct val="100000"/>
              </a:lnSpc>
              <a:buSzPct val="100000"/>
              <a:buNone/>
            </a:pPr>
            <a:r>
              <a:rPr lang="en-US" sz="900" dirty="0">
                <a:latin typeface="Signika" panose="020B0604020202020204" charset="0"/>
              </a:rPr>
              <a:t>Description: A meeting to discuss strategies for minimizing tax liabilities and ensuring compliance with tax laws.</a:t>
            </a:r>
          </a:p>
          <a:p>
            <a:pPr marL="0" indent="0">
              <a:lnSpc>
                <a:spcPct val="100000"/>
              </a:lnSpc>
              <a:buSzPct val="100000"/>
              <a:buNone/>
            </a:pPr>
            <a:r>
              <a:rPr lang="en-US" sz="900" dirty="0">
                <a:latin typeface="Signika" panose="020B0604020202020204" charset="0"/>
              </a:rPr>
              <a:t>Objective: ------------------</a:t>
            </a:r>
          </a:p>
          <a:p>
            <a:pPr marL="0" indent="0">
              <a:lnSpc>
                <a:spcPct val="100000"/>
              </a:lnSpc>
              <a:buSzPct val="100000"/>
              <a:buNone/>
            </a:pPr>
            <a:r>
              <a:rPr lang="en-US" sz="900" b="1" dirty="0">
                <a:latin typeface="Signika" panose="020B0604020202020204" charset="0"/>
              </a:rPr>
              <a:t>Board of Directors Meeting:</a:t>
            </a:r>
          </a:p>
          <a:p>
            <a:pPr marL="0" indent="0">
              <a:lnSpc>
                <a:spcPct val="100000"/>
              </a:lnSpc>
              <a:buSzPct val="100000"/>
              <a:buNone/>
            </a:pPr>
            <a:r>
              <a:rPr lang="en-US" sz="900" dirty="0">
                <a:latin typeface="Signika" panose="020B0604020202020204" charset="0"/>
              </a:rPr>
              <a:t>Description: A meeting to make decisions on corporate governance, financial performance, and strategic direction.</a:t>
            </a:r>
          </a:p>
          <a:p>
            <a:pPr marL="0" indent="0">
              <a:lnSpc>
                <a:spcPct val="100000"/>
              </a:lnSpc>
              <a:buSzPct val="100000"/>
              <a:buNone/>
            </a:pPr>
            <a:r>
              <a:rPr lang="en-US" sz="900" dirty="0">
                <a:latin typeface="Signika" panose="020B0604020202020204" charset="0"/>
              </a:rPr>
              <a:t>Objective: ------------------</a:t>
            </a:r>
          </a:p>
          <a:p>
            <a:pPr marL="0" indent="0">
              <a:lnSpc>
                <a:spcPct val="100000"/>
              </a:lnSpc>
              <a:buSzPct val="100000"/>
              <a:buNone/>
            </a:pPr>
            <a:r>
              <a:rPr lang="en-US" sz="900" b="1" dirty="0">
                <a:latin typeface="Signika" panose="020B0604020202020204" charset="0"/>
              </a:rPr>
              <a:t>Internal Control and Risk Assessment Meeting:</a:t>
            </a:r>
          </a:p>
          <a:p>
            <a:pPr marL="0" indent="0">
              <a:lnSpc>
                <a:spcPct val="100000"/>
              </a:lnSpc>
              <a:buSzPct val="100000"/>
              <a:buNone/>
            </a:pPr>
            <a:r>
              <a:rPr lang="en-US" sz="900" dirty="0">
                <a:latin typeface="Signika" panose="020B0604020202020204" charset="0"/>
              </a:rPr>
              <a:t>Description: A meeting to evaluate and strengthen internal controls and assess financial risks.</a:t>
            </a:r>
          </a:p>
          <a:p>
            <a:pPr marL="0" indent="0">
              <a:lnSpc>
                <a:spcPct val="100000"/>
              </a:lnSpc>
              <a:buSzPct val="100000"/>
              <a:buNone/>
            </a:pPr>
            <a:r>
              <a:rPr lang="en-US" sz="900" dirty="0">
                <a:latin typeface="Signika" panose="020B0604020202020204" charset="0"/>
              </a:rPr>
              <a:t>Objective: ------------------</a:t>
            </a:r>
          </a:p>
          <a:p>
            <a:pPr marL="0" indent="0">
              <a:lnSpc>
                <a:spcPct val="100000"/>
              </a:lnSpc>
              <a:buSzPct val="100000"/>
              <a:buNone/>
            </a:pPr>
            <a:r>
              <a:rPr lang="en-US" sz="900" b="1" dirty="0">
                <a:latin typeface="Signika" panose="020B0604020202020204" charset="0"/>
              </a:rPr>
              <a:t>Client Consultation Meeting:</a:t>
            </a:r>
          </a:p>
          <a:p>
            <a:pPr marL="0" indent="0">
              <a:lnSpc>
                <a:spcPct val="100000"/>
              </a:lnSpc>
              <a:buSzPct val="100000"/>
              <a:buNone/>
            </a:pPr>
            <a:r>
              <a:rPr lang="en-US" sz="900" dirty="0">
                <a:latin typeface="Signika" panose="020B0604020202020204" charset="0"/>
              </a:rPr>
              <a:t>Description: A meeting to provide financial advice, address client concerns, and discuss accounting strategies.</a:t>
            </a:r>
          </a:p>
          <a:p>
            <a:pPr marL="0" indent="0">
              <a:lnSpc>
                <a:spcPct val="100000"/>
              </a:lnSpc>
              <a:buSzPct val="100000"/>
              <a:buNone/>
            </a:pPr>
            <a:r>
              <a:rPr lang="en-US" sz="900" dirty="0">
                <a:latin typeface="Signika" panose="020B0604020202020204" charset="0"/>
              </a:rPr>
              <a:t>Objective: ------------------</a:t>
            </a:r>
          </a:p>
          <a:p>
            <a:pPr marL="0" indent="0">
              <a:lnSpc>
                <a:spcPct val="100000"/>
              </a:lnSpc>
              <a:buSzPct val="100000"/>
              <a:buNone/>
            </a:pPr>
            <a:r>
              <a:rPr lang="en-US" sz="900" b="1" dirty="0">
                <a:latin typeface="Signika" panose="020B0604020202020204" charset="0"/>
              </a:rPr>
              <a:t>Forensic Accounting Meeting:</a:t>
            </a:r>
          </a:p>
          <a:p>
            <a:pPr marL="0" indent="0">
              <a:lnSpc>
                <a:spcPct val="100000"/>
              </a:lnSpc>
              <a:buSzPct val="100000"/>
              <a:buNone/>
            </a:pPr>
            <a:r>
              <a:rPr lang="en-US" sz="900" dirty="0">
                <a:latin typeface="Signika" panose="020B0604020202020204" charset="0"/>
              </a:rPr>
              <a:t>Description: A meeting to investigate financial irregularities, fraud, or legal disputes &amp; present findings in legal cases.</a:t>
            </a:r>
          </a:p>
          <a:p>
            <a:pPr marL="0" indent="0">
              <a:lnSpc>
                <a:spcPct val="100000"/>
              </a:lnSpc>
              <a:buSzPct val="100000"/>
              <a:buNone/>
            </a:pPr>
            <a:r>
              <a:rPr lang="en-US" sz="900" dirty="0">
                <a:latin typeface="Signika" panose="020B0604020202020204" charset="0"/>
              </a:rPr>
              <a:t>Objective: ------------------</a:t>
            </a:r>
          </a:p>
          <a:p>
            <a:pPr marL="0" indent="0">
              <a:lnSpc>
                <a:spcPct val="100000"/>
              </a:lnSpc>
              <a:buSzPct val="100000"/>
              <a:buNone/>
            </a:pPr>
            <a:endParaRPr lang="en-US" sz="1000" dirty="0">
              <a:latin typeface="Signika" panose="020B0604020202020204" charset="0"/>
            </a:endParaRPr>
          </a:p>
          <a:p>
            <a:pPr marL="0" indent="0">
              <a:lnSpc>
                <a:spcPct val="100000"/>
              </a:lnSpc>
              <a:buSzPct val="100000"/>
              <a:buNone/>
            </a:pPr>
            <a:endParaRPr lang="en-US" sz="1000" dirty="0">
              <a:latin typeface="Signika" panose="020B0604020202020204" charset="0"/>
            </a:endParaRPr>
          </a:p>
        </p:txBody>
      </p:sp>
      <p:sp>
        <p:nvSpPr>
          <p:cNvPr id="4" name="Footer Placeholder 3">
            <a:extLst>
              <a:ext uri="{FF2B5EF4-FFF2-40B4-BE49-F238E27FC236}">
                <a16:creationId xmlns:a16="http://schemas.microsoft.com/office/drawing/2014/main" id="{9F25F673-A127-67DD-06B6-C7673AD92E8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360017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40862" y="637538"/>
            <a:ext cx="7940023" cy="572700"/>
          </a:xfrm>
          <a:prstGeom prst="rect">
            <a:avLst/>
          </a:prstGeom>
        </p:spPr>
        <p:txBody>
          <a:bodyPr>
            <a:noAutofit/>
          </a:bodyPr>
          <a:lstStyle/>
          <a:p>
            <a:r>
              <a:rPr lang="en-US" sz="1800" dirty="0">
                <a:latin typeface="Signika" panose="020B0604020202020204" charset="0"/>
              </a:rPr>
              <a:t>A recommended template of a well-structured agenda</a:t>
            </a:r>
            <a:endParaRPr lang="en-IN" sz="1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40862" y="1050082"/>
            <a:ext cx="7940023" cy="3991025"/>
          </a:xfrm>
          <a:prstGeom prst="rect">
            <a:avLst/>
          </a:prstGeom>
        </p:spPr>
        <p:txBody>
          <a:bodyPr>
            <a:noAutofit/>
          </a:bodyPr>
          <a:lstStyle/>
          <a:p>
            <a:pPr marL="0" indent="0">
              <a:buSzPct val="100000"/>
              <a:buNone/>
            </a:pPr>
            <a:r>
              <a:rPr lang="en-US" sz="1100" b="1" dirty="0">
                <a:latin typeface="Signika" panose="020B0604020202020204" charset="0"/>
              </a:rPr>
              <a:t>Meeting Title:</a:t>
            </a:r>
          </a:p>
          <a:p>
            <a:pPr marL="0" indent="0">
              <a:buSzPct val="100000"/>
              <a:buNone/>
            </a:pPr>
            <a:r>
              <a:rPr lang="en-US" sz="1100" dirty="0">
                <a:latin typeface="Signika" panose="020B0604020202020204" charset="0"/>
              </a:rPr>
              <a:t>Start with a clear and descriptive meeting title that reflects the purpose of the meeting. It should succinctly convey what the meeting is about.</a:t>
            </a:r>
          </a:p>
          <a:p>
            <a:pPr marL="0" indent="0">
              <a:buSzPct val="100000"/>
              <a:buNone/>
            </a:pPr>
            <a:endParaRPr lang="en-US" sz="1100" dirty="0">
              <a:latin typeface="Signika" panose="020B0604020202020204" charset="0"/>
            </a:endParaRPr>
          </a:p>
          <a:p>
            <a:pPr marL="0" indent="0">
              <a:buSzPct val="100000"/>
              <a:buNone/>
            </a:pPr>
            <a:r>
              <a:rPr lang="en-US" sz="1100" b="1" dirty="0">
                <a:latin typeface="Signika" panose="020B0604020202020204" charset="0"/>
              </a:rPr>
              <a:t>Date, Time, and Location:</a:t>
            </a:r>
          </a:p>
          <a:p>
            <a:pPr marL="0" indent="0">
              <a:buSzPct val="100000"/>
              <a:buNone/>
            </a:pPr>
            <a:r>
              <a:rPr lang="en-US" sz="1100" dirty="0">
                <a:latin typeface="Signika" panose="020B0604020202020204" charset="0"/>
              </a:rPr>
              <a:t>Include the date, start and end times, and the physical or virtual location of the meeting. This information ensures that participants know when and where the meeting will take place.</a:t>
            </a:r>
          </a:p>
          <a:p>
            <a:pPr marL="0" indent="0">
              <a:buSzPct val="100000"/>
              <a:buNone/>
            </a:pPr>
            <a:endParaRPr lang="en-US" sz="1100" dirty="0">
              <a:latin typeface="Signika" panose="020B0604020202020204" charset="0"/>
            </a:endParaRPr>
          </a:p>
          <a:p>
            <a:pPr marL="0" indent="0">
              <a:buSzPct val="100000"/>
              <a:buNone/>
            </a:pPr>
            <a:r>
              <a:rPr lang="en-US" sz="1100" b="1" dirty="0">
                <a:latin typeface="Signika" panose="020B0604020202020204" charset="0"/>
              </a:rPr>
              <a:t>Meeting Objectives or Purpose:</a:t>
            </a:r>
          </a:p>
          <a:p>
            <a:pPr marL="0" indent="0">
              <a:buSzPct val="100000"/>
              <a:buNone/>
            </a:pPr>
            <a:r>
              <a:rPr lang="en-US" sz="1100" dirty="0">
                <a:latin typeface="Signika" panose="020B0604020202020204" charset="0"/>
              </a:rPr>
              <a:t>Provide a brief statement that outlines the main goals and objectives of the meeting. This helps participants understand the meeting’s purpose and what is expected to be achieved.</a:t>
            </a:r>
          </a:p>
          <a:p>
            <a:pPr marL="0" indent="0">
              <a:buSzPct val="100000"/>
              <a:buNone/>
            </a:pPr>
            <a:endParaRPr lang="en-US" sz="1100" dirty="0">
              <a:latin typeface="Signika" panose="020B0604020202020204" charset="0"/>
            </a:endParaRPr>
          </a:p>
          <a:p>
            <a:pPr marL="0" indent="0">
              <a:buSzPct val="100000"/>
              <a:buNone/>
            </a:pPr>
            <a:r>
              <a:rPr lang="en-US" sz="1100" b="1" dirty="0">
                <a:latin typeface="Signika" panose="020B0604020202020204" charset="0"/>
              </a:rPr>
              <a:t>Agenda Items:</a:t>
            </a:r>
          </a:p>
          <a:p>
            <a:pPr marL="0" indent="0">
              <a:buSzPct val="100000"/>
              <a:buNone/>
            </a:pPr>
            <a:r>
              <a:rPr lang="en-US" sz="1100" dirty="0">
                <a:latin typeface="Signika" panose="020B0604020202020204" charset="0"/>
              </a:rPr>
              <a:t>List the topics or agenda items to be discussed during the meeting. Each agenda item should have a clear and concise title that reflects its content.</a:t>
            </a:r>
          </a:p>
        </p:txBody>
      </p:sp>
      <p:sp>
        <p:nvSpPr>
          <p:cNvPr id="4" name="Footer Placeholder 3">
            <a:extLst>
              <a:ext uri="{FF2B5EF4-FFF2-40B4-BE49-F238E27FC236}">
                <a16:creationId xmlns:a16="http://schemas.microsoft.com/office/drawing/2014/main" id="{4A3B08A7-B198-2E08-12CF-7FC5EE614FD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923929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265820" y="776238"/>
            <a:ext cx="7940023" cy="3991025"/>
          </a:xfrm>
          <a:prstGeom prst="rect">
            <a:avLst/>
          </a:prstGeom>
        </p:spPr>
        <p:txBody>
          <a:bodyPr>
            <a:noAutofit/>
          </a:bodyPr>
          <a:lstStyle/>
          <a:p>
            <a:pPr marL="0" indent="0">
              <a:buSzPct val="100000"/>
              <a:buNone/>
            </a:pPr>
            <a:r>
              <a:rPr lang="en-US" sz="1200" b="1" dirty="0">
                <a:latin typeface="Signika" panose="020B0604020202020204" charset="0"/>
              </a:rPr>
              <a:t>Time Allotment:</a:t>
            </a:r>
          </a:p>
          <a:p>
            <a:pPr marL="0" indent="0">
              <a:buSzPct val="100000"/>
              <a:buNone/>
            </a:pPr>
            <a:r>
              <a:rPr lang="en-US" sz="1200" dirty="0">
                <a:latin typeface="Signika" panose="020B0604020202020204" charset="0"/>
              </a:rPr>
              <a:t>Assign specific time durations to each agenda item to manage the meeting’s timeline effectively. This ensures that discussions remain on track and the meeting stays within the allotted time.</a:t>
            </a:r>
          </a:p>
          <a:p>
            <a:pPr marL="0" indent="0">
              <a:buSzPct val="100000"/>
              <a:buNone/>
            </a:pPr>
            <a:endParaRPr lang="en-US" sz="1200" dirty="0">
              <a:latin typeface="Signika" panose="020B0604020202020204" charset="0"/>
            </a:endParaRPr>
          </a:p>
          <a:p>
            <a:pPr marL="0" indent="0">
              <a:buSzPct val="100000"/>
              <a:buNone/>
            </a:pPr>
            <a:r>
              <a:rPr lang="en-US" sz="1200" b="1" dirty="0">
                <a:latin typeface="Signika" panose="020B0604020202020204" charset="0"/>
              </a:rPr>
              <a:t>Presenter or Discussion Leader:</a:t>
            </a:r>
          </a:p>
          <a:p>
            <a:pPr marL="0" indent="0">
              <a:buSzPct val="100000"/>
              <a:buNone/>
            </a:pPr>
            <a:r>
              <a:rPr lang="en-US" sz="1200" dirty="0">
                <a:latin typeface="Signika" panose="020B0604020202020204" charset="0"/>
              </a:rPr>
              <a:t>Identify who will lead or present each agenda item. This helps participants know who to turn to for information or guidance on specific topics.</a:t>
            </a:r>
          </a:p>
          <a:p>
            <a:pPr marL="0" indent="0">
              <a:buSzPct val="100000"/>
              <a:buNone/>
            </a:pPr>
            <a:endParaRPr lang="en-US" sz="1200" dirty="0">
              <a:latin typeface="Signika" panose="020B0604020202020204" charset="0"/>
            </a:endParaRPr>
          </a:p>
          <a:p>
            <a:pPr marL="0" indent="0">
              <a:buSzPct val="100000"/>
              <a:buNone/>
            </a:pPr>
            <a:r>
              <a:rPr lang="en-US" sz="1200" b="1" dirty="0">
                <a:latin typeface="Signika" panose="020B0604020202020204" charset="0"/>
              </a:rPr>
              <a:t>Preparation Instructions:</a:t>
            </a:r>
          </a:p>
          <a:p>
            <a:pPr marL="0" indent="0">
              <a:buSzPct val="100000"/>
              <a:buNone/>
            </a:pPr>
            <a:r>
              <a:rPr lang="en-US" sz="1200" dirty="0">
                <a:latin typeface="Signika" panose="020B0604020202020204" charset="0"/>
              </a:rPr>
              <a:t>Provide any instructions or materials that participants should </a:t>
            </a:r>
            <a:r>
              <a:rPr lang="en-US" sz="1200" dirty="0" err="1">
                <a:latin typeface="Signika" panose="020B0604020202020204" charset="0"/>
              </a:rPr>
              <a:t>revieaw</a:t>
            </a:r>
            <a:r>
              <a:rPr lang="en-US" sz="1200" dirty="0">
                <a:latin typeface="Signika" panose="020B0604020202020204" charset="0"/>
              </a:rPr>
              <a:t> or prepare in advance of the meeting. This ensures that attendees come prepared to contribute meaningfully.</a:t>
            </a:r>
          </a:p>
          <a:p>
            <a:pPr marL="0" indent="0">
              <a:buSzPct val="100000"/>
              <a:buNone/>
            </a:pPr>
            <a:endParaRPr lang="en-US" sz="1200" dirty="0">
              <a:latin typeface="Signika" panose="020B0604020202020204" charset="0"/>
            </a:endParaRPr>
          </a:p>
          <a:p>
            <a:pPr marL="0" indent="0">
              <a:buSzPct val="100000"/>
              <a:buNone/>
            </a:pPr>
            <a:r>
              <a:rPr lang="en-US" sz="1200" b="1" dirty="0">
                <a:latin typeface="Signika" panose="020B0604020202020204" charset="0"/>
              </a:rPr>
              <a:t>Action Items and Decisions:</a:t>
            </a:r>
          </a:p>
          <a:p>
            <a:pPr marL="0" indent="0">
              <a:buSzPct val="100000"/>
              <a:buNone/>
            </a:pPr>
            <a:r>
              <a:rPr lang="en-US" sz="1200" dirty="0">
                <a:latin typeface="Signika" panose="020B0604020202020204" charset="0"/>
              </a:rPr>
              <a:t>Include a section for documenting action items and decisions made during the meeting. This helps track follow-up tasks and ensures accountability.</a:t>
            </a:r>
          </a:p>
          <a:p>
            <a:pPr marL="0" indent="0">
              <a:buSzPct val="100000"/>
              <a:buNone/>
            </a:pPr>
            <a:endParaRPr lang="en-US" sz="1200" dirty="0">
              <a:latin typeface="Signika" panose="020B0604020202020204" charset="0"/>
            </a:endParaRPr>
          </a:p>
          <a:p>
            <a:pPr marL="0" indent="0">
              <a:buSzPct val="100000"/>
              <a:buNone/>
            </a:pPr>
            <a:endParaRPr lang="en-US" sz="1200" dirty="0">
              <a:latin typeface="Signika" panose="020B0604020202020204" charset="0"/>
            </a:endParaRPr>
          </a:p>
        </p:txBody>
      </p:sp>
      <p:sp>
        <p:nvSpPr>
          <p:cNvPr id="2" name="Footer Placeholder 1">
            <a:extLst>
              <a:ext uri="{FF2B5EF4-FFF2-40B4-BE49-F238E27FC236}">
                <a16:creationId xmlns:a16="http://schemas.microsoft.com/office/drawing/2014/main" id="{5DCE369B-2531-0851-E606-E14E490ABAA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465294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277396" y="670010"/>
            <a:ext cx="7871181" cy="3682071"/>
          </a:xfrm>
          <a:prstGeom prst="rect">
            <a:avLst/>
          </a:prstGeom>
        </p:spPr>
        <p:txBody>
          <a:bodyPr>
            <a:noAutofit/>
          </a:bodyPr>
          <a:lstStyle/>
          <a:p>
            <a:pPr marL="0" indent="0">
              <a:buSzPct val="100000"/>
              <a:buNone/>
            </a:pPr>
            <a:r>
              <a:rPr lang="en-US" sz="1200" b="1" dirty="0">
                <a:latin typeface="Signika" panose="020B0604020202020204" charset="0"/>
              </a:rPr>
              <a:t>Open Discussion or Q&amp;A:</a:t>
            </a:r>
          </a:p>
          <a:p>
            <a:pPr marL="0" indent="0">
              <a:buSzPct val="100000"/>
              <a:buNone/>
            </a:pPr>
            <a:r>
              <a:rPr lang="en-US" sz="1200" dirty="0">
                <a:latin typeface="Signika" panose="020B0604020202020204" charset="0"/>
              </a:rPr>
              <a:t>Reserve time at the end of the agenda for open discussion or a question-and-answer session. Participants can raise additional topics or seek clarification on agenda items.</a:t>
            </a:r>
          </a:p>
          <a:p>
            <a:pPr marL="0" indent="0">
              <a:buSzPct val="100000"/>
              <a:buNone/>
            </a:pPr>
            <a:endParaRPr lang="en-US" sz="1200" dirty="0">
              <a:latin typeface="Signika" panose="020B0604020202020204" charset="0"/>
            </a:endParaRPr>
          </a:p>
          <a:p>
            <a:pPr marL="0" indent="0">
              <a:buSzPct val="100000"/>
              <a:buNone/>
            </a:pPr>
            <a:r>
              <a:rPr lang="en-US" sz="1200" b="1" dirty="0">
                <a:latin typeface="Signika" panose="020B0604020202020204" charset="0"/>
              </a:rPr>
              <a:t>Adjournment Time:</a:t>
            </a:r>
          </a:p>
          <a:p>
            <a:pPr marL="0" indent="0">
              <a:buSzPct val="100000"/>
              <a:buNone/>
            </a:pPr>
            <a:r>
              <a:rPr lang="en-US" sz="1200" dirty="0">
                <a:latin typeface="Signika" panose="020B0604020202020204" charset="0"/>
              </a:rPr>
              <a:t>Indicate the expected end time of the meeting to manage participants’ expectations and help them plan their schedules accordingly.</a:t>
            </a:r>
          </a:p>
          <a:p>
            <a:pPr marL="0" indent="0">
              <a:buSzPct val="100000"/>
              <a:buNone/>
            </a:pPr>
            <a:endParaRPr lang="en-US" sz="1200" dirty="0">
              <a:latin typeface="Signika" panose="020B0604020202020204" charset="0"/>
            </a:endParaRPr>
          </a:p>
          <a:p>
            <a:pPr marL="0" indent="0">
              <a:buSzPct val="100000"/>
              <a:buNone/>
            </a:pPr>
            <a:r>
              <a:rPr lang="en-US" sz="1200" b="1" dirty="0">
                <a:latin typeface="Signika" panose="020B0604020202020204" charset="0"/>
              </a:rPr>
              <a:t>Meeting Logistics:</a:t>
            </a:r>
          </a:p>
          <a:p>
            <a:pPr marL="0" indent="0">
              <a:buSzPct val="100000"/>
              <a:buNone/>
            </a:pPr>
            <a:r>
              <a:rPr lang="en-US" sz="1200" dirty="0">
                <a:latin typeface="Signika" panose="020B0604020202020204" charset="0"/>
              </a:rPr>
              <a:t>Include any additional logistical information, such as web conferencing links, access codes, or details for joining the meeting virtually.</a:t>
            </a:r>
          </a:p>
          <a:p>
            <a:pPr marL="0" indent="0">
              <a:buSzPct val="100000"/>
              <a:buNone/>
            </a:pPr>
            <a:endParaRPr lang="en-US" sz="1200" dirty="0">
              <a:latin typeface="Signika" panose="020B0604020202020204" charset="0"/>
            </a:endParaRPr>
          </a:p>
          <a:p>
            <a:pPr marL="0" indent="0">
              <a:buSzPct val="100000"/>
              <a:buNone/>
            </a:pPr>
            <a:r>
              <a:rPr lang="en-US" sz="1200" b="1" dirty="0">
                <a:latin typeface="Signika" panose="020B0604020202020204" charset="0"/>
              </a:rPr>
              <a:t>Contact Information:</a:t>
            </a:r>
          </a:p>
          <a:p>
            <a:pPr marL="0" indent="0">
              <a:buSzPct val="100000"/>
              <a:buNone/>
            </a:pPr>
            <a:r>
              <a:rPr lang="en-US" sz="1200" dirty="0">
                <a:latin typeface="Signika" panose="020B0604020202020204" charset="0"/>
              </a:rPr>
              <a:t>Provide contact information for the meeting organizer or facilitator in case participants have questions or need assistance.</a:t>
            </a:r>
          </a:p>
        </p:txBody>
      </p:sp>
      <p:sp>
        <p:nvSpPr>
          <p:cNvPr id="2" name="Footer Placeholder 1">
            <a:extLst>
              <a:ext uri="{FF2B5EF4-FFF2-40B4-BE49-F238E27FC236}">
                <a16:creationId xmlns:a16="http://schemas.microsoft.com/office/drawing/2014/main" id="{F54D9280-9153-AF89-99B0-5E3744A8697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710454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381568" y="776238"/>
            <a:ext cx="7940023" cy="3991025"/>
          </a:xfrm>
          <a:prstGeom prst="rect">
            <a:avLst/>
          </a:prstGeom>
        </p:spPr>
        <p:txBody>
          <a:bodyPr>
            <a:noAutofit/>
          </a:bodyPr>
          <a:lstStyle/>
          <a:p>
            <a:pPr marL="0" indent="0">
              <a:buSzPct val="100000"/>
              <a:buNone/>
            </a:pPr>
            <a:r>
              <a:rPr lang="en-US" sz="1400" b="1" dirty="0">
                <a:latin typeface="Signika" panose="020B0604020202020204" charset="0"/>
              </a:rPr>
              <a:t>Attachments or Supporting Materials:</a:t>
            </a:r>
          </a:p>
          <a:p>
            <a:pPr marL="0" indent="0">
              <a:buSzPct val="100000"/>
              <a:buNone/>
            </a:pPr>
            <a:r>
              <a:rPr lang="en-US" sz="1400" dirty="0">
                <a:latin typeface="Signika" panose="020B0604020202020204" charset="0"/>
              </a:rPr>
              <a:t>If there are documents, reports, or presentations related to specific agenda items, include links or references to these materials within the agenda.</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Review and Approval:</a:t>
            </a:r>
          </a:p>
          <a:p>
            <a:pPr marL="0" indent="0">
              <a:buSzPct val="100000"/>
              <a:buNone/>
            </a:pPr>
            <a:r>
              <a:rPr lang="en-US" sz="1400" dirty="0">
                <a:latin typeface="Signika" panose="020B0604020202020204" charset="0"/>
              </a:rPr>
              <a:t>If the meeting agenda requires approval or review at the beginning of the meeting, include this as a standard item. For example, in board meetings, the agenda may be approved before discussions commence.</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Acknowledgments and Thanks:</a:t>
            </a:r>
          </a:p>
          <a:p>
            <a:pPr marL="0" indent="0">
              <a:buSzPct val="100000"/>
              <a:buNone/>
            </a:pPr>
            <a:r>
              <a:rPr lang="en-US" sz="1400" dirty="0">
                <a:latin typeface="Signika" panose="020B0604020202020204" charset="0"/>
              </a:rPr>
              <a:t>Optionally, you can conclude the agenda with a note of acknowledgment and thanks to participants for their time and contributions.</a:t>
            </a:r>
          </a:p>
        </p:txBody>
      </p:sp>
      <p:sp>
        <p:nvSpPr>
          <p:cNvPr id="2" name="Footer Placeholder 1">
            <a:extLst>
              <a:ext uri="{FF2B5EF4-FFF2-40B4-BE49-F238E27FC236}">
                <a16:creationId xmlns:a16="http://schemas.microsoft.com/office/drawing/2014/main" id="{8554DBD1-4B0E-2F66-8A6B-82B7CA60D6D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367651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267243" y="709403"/>
            <a:ext cx="7940023" cy="572700"/>
          </a:xfrm>
          <a:prstGeom prst="rect">
            <a:avLst/>
          </a:prstGeom>
        </p:spPr>
        <p:txBody>
          <a:bodyPr>
            <a:noAutofit/>
          </a:bodyPr>
          <a:lstStyle/>
          <a:p>
            <a:r>
              <a:rPr lang="en-US" sz="1600" dirty="0">
                <a:latin typeface="Signika" panose="020B0604020202020204" charset="0"/>
              </a:rPr>
              <a:t>Activity – Design a Financial Review Meeting Agenda</a:t>
            </a:r>
            <a:endParaRPr lang="en-IN" sz="16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267243" y="1168196"/>
            <a:ext cx="7940023" cy="3254181"/>
          </a:xfrm>
          <a:prstGeom prst="rect">
            <a:avLst/>
          </a:prstGeom>
        </p:spPr>
        <p:txBody>
          <a:bodyPr>
            <a:noAutofit/>
          </a:bodyPr>
          <a:lstStyle/>
          <a:p>
            <a:pPr marL="0" indent="0">
              <a:buSzPct val="100000"/>
              <a:buNone/>
            </a:pPr>
            <a:r>
              <a:rPr lang="en-US" sz="1400" b="1" dirty="0">
                <a:latin typeface="Signika" panose="020B0604020202020204" charset="0"/>
              </a:rPr>
              <a:t>Objective:</a:t>
            </a:r>
            <a:r>
              <a:rPr lang="en-US" sz="1400" dirty="0">
                <a:latin typeface="Signika" panose="020B0604020202020204" charset="0"/>
              </a:rPr>
              <a:t> Create a sample agenda for XYZ Manufacturing Inc.’s Financial Review Meeting.</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Instructions: </a:t>
            </a:r>
            <a:r>
              <a:rPr lang="en-US" sz="1400" dirty="0">
                <a:latin typeface="Signika" panose="020B0604020202020204" charset="0"/>
              </a:rPr>
              <a:t>Read the following scenario that outlines the context XYZ Manufacturing Inc.’s Financial Review Meeting.</a:t>
            </a:r>
          </a:p>
          <a:p>
            <a:pPr marL="0" indent="0">
              <a:buSzPct val="100000"/>
              <a:buNone/>
            </a:pPr>
            <a:r>
              <a:rPr lang="en-US" sz="1400" b="1" dirty="0">
                <a:latin typeface="Signika" panose="020B0604020202020204" charset="0"/>
              </a:rPr>
              <a:t>Scenario for: </a:t>
            </a:r>
            <a:r>
              <a:rPr lang="en-US" sz="1400" dirty="0">
                <a:latin typeface="Signika" panose="020B0604020202020204" charset="0"/>
              </a:rPr>
              <a:t>Financial Review Meeting</a:t>
            </a:r>
          </a:p>
          <a:p>
            <a:pPr marL="0" indent="0">
              <a:buSzPct val="100000"/>
              <a:buNone/>
            </a:pPr>
            <a:r>
              <a:rPr lang="en-US" sz="1400" b="1" dirty="0">
                <a:latin typeface="Signika" panose="020B0604020202020204" charset="0"/>
              </a:rPr>
              <a:t>Organization:</a:t>
            </a:r>
            <a:r>
              <a:rPr lang="en-US" sz="1400" dirty="0">
                <a:latin typeface="Signika" panose="020B0604020202020204" charset="0"/>
              </a:rPr>
              <a:t> XYZ Manufacturing Inc.</a:t>
            </a:r>
          </a:p>
          <a:p>
            <a:pPr marL="0" indent="0">
              <a:buSzPct val="100000"/>
              <a:buNone/>
            </a:pPr>
            <a:r>
              <a:rPr lang="en-US" sz="1400" b="1" dirty="0">
                <a:latin typeface="Signika" panose="020B0604020202020204" charset="0"/>
              </a:rPr>
              <a:t>Date of Meeting: </a:t>
            </a:r>
            <a:r>
              <a:rPr lang="en-US" sz="1400" dirty="0">
                <a:latin typeface="Signika" panose="020B0604020202020204" charset="0"/>
              </a:rPr>
              <a:t>December 20, 2024</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Background: </a:t>
            </a:r>
            <a:r>
              <a:rPr lang="en-US" sz="1400" dirty="0">
                <a:latin typeface="Signika" panose="020B0604020202020204" charset="0"/>
              </a:rPr>
              <a:t>XYZ Manufacturing Inc. is a leading manufacturer of automotive components and has a global presence. The company prides itself on its commitment to quality, innovation, and sustainable practices. XYZ Manufacturing operates in a highly competitive industry, and financial performance is critical to its success.</a:t>
            </a:r>
          </a:p>
          <a:p>
            <a:pPr marL="0" indent="0">
              <a:buSzPct val="100000"/>
              <a:buNone/>
            </a:pPr>
            <a:endParaRPr lang="en-US" sz="1400" dirty="0">
              <a:latin typeface="Signika" panose="020B0604020202020204" charset="0"/>
            </a:endParaRPr>
          </a:p>
        </p:txBody>
      </p:sp>
      <p:sp>
        <p:nvSpPr>
          <p:cNvPr id="4" name="Footer Placeholder 3">
            <a:extLst>
              <a:ext uri="{FF2B5EF4-FFF2-40B4-BE49-F238E27FC236}">
                <a16:creationId xmlns:a16="http://schemas.microsoft.com/office/drawing/2014/main" id="{9E28EB5C-8ABF-818D-1C55-BAC02E4B204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244465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36693" y="641796"/>
            <a:ext cx="7940023" cy="572700"/>
          </a:xfrm>
          <a:prstGeom prst="rect">
            <a:avLst/>
          </a:prstGeom>
        </p:spPr>
        <p:txBody>
          <a:bodyPr>
            <a:normAutofit/>
          </a:bodyPr>
          <a:lstStyle/>
          <a:p>
            <a:r>
              <a:rPr lang="en-US" sz="2400" dirty="0">
                <a:latin typeface="Signika" panose="020B0604020202020204" charset="0"/>
              </a:rPr>
              <a:t>Activity – Company financial details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336693" y="1214495"/>
            <a:ext cx="7811884" cy="2871367"/>
          </a:xfrm>
          <a:prstGeom prst="rect">
            <a:avLst/>
          </a:prstGeom>
        </p:spPr>
        <p:txBody>
          <a:bodyPr>
            <a:noAutofit/>
          </a:bodyPr>
          <a:lstStyle/>
          <a:p>
            <a:pPr marL="0" indent="0">
              <a:buSzPct val="100000"/>
              <a:buNone/>
            </a:pPr>
            <a:r>
              <a:rPr lang="en-US" sz="1400" b="1" dirty="0">
                <a:latin typeface="Signika" panose="020B0604020202020204" charset="0"/>
              </a:rPr>
              <a:t>Financial Status: </a:t>
            </a:r>
            <a:r>
              <a:rPr lang="en-US" sz="1400" dirty="0">
                <a:latin typeface="Signika" panose="020B0604020202020204" charset="0"/>
              </a:rPr>
              <a:t>The financial review meeting is scheduled to discuss the company’s performance for the third quarter of the fiscal year 20XX. This quarter is of particular importance because it marks the beginning of the peak demand season for automotive products.</a:t>
            </a:r>
          </a:p>
          <a:p>
            <a:pPr marL="0" indent="0">
              <a:buSzPct val="100000"/>
              <a:buNone/>
            </a:pPr>
            <a:r>
              <a:rPr lang="en-US" sz="1400" dirty="0">
                <a:latin typeface="Signika" panose="020B0604020202020204" charset="0"/>
              </a:rPr>
              <a:t>The financial status is characterized by the following key points:</a:t>
            </a:r>
          </a:p>
          <a:p>
            <a:pPr marL="342900">
              <a:buSzPct val="100000"/>
              <a:buFont typeface="+mj-lt"/>
              <a:buAutoNum type="arabicPeriod"/>
            </a:pPr>
            <a:r>
              <a:rPr lang="en-US" sz="1400" b="1" dirty="0">
                <a:latin typeface="Signika" panose="020B0604020202020204" charset="0"/>
              </a:rPr>
              <a:t>Revenue Growth:</a:t>
            </a:r>
            <a:r>
              <a:rPr lang="en-US" sz="1400" dirty="0">
                <a:latin typeface="Signika" panose="020B0604020202020204" charset="0"/>
              </a:rPr>
              <a:t> XYZ Manufacturing has seen steady revenue growth over the past two years, driven by increased demand for its products in both domestic and international markets.</a:t>
            </a:r>
          </a:p>
          <a:p>
            <a:pPr marL="342900">
              <a:buSzPct val="100000"/>
              <a:buFont typeface="+mj-lt"/>
              <a:buAutoNum type="arabicPeriod"/>
            </a:pPr>
            <a:r>
              <a:rPr lang="en-US" sz="1400" b="1" dirty="0">
                <a:latin typeface="Signika" panose="020B0604020202020204" charset="0"/>
              </a:rPr>
              <a:t>Cost Management: </a:t>
            </a:r>
            <a:r>
              <a:rPr lang="en-US" sz="1400" dirty="0">
                <a:latin typeface="Signika" panose="020B0604020202020204" charset="0"/>
              </a:rPr>
              <a:t>The Company has implemented cost-cutting measures to improve operational efficiency, which has positively impacted profitability.</a:t>
            </a:r>
          </a:p>
          <a:p>
            <a:pPr marL="342900">
              <a:buSzPct val="100000"/>
              <a:buFont typeface="+mj-lt"/>
              <a:buAutoNum type="arabicPeriod"/>
            </a:pPr>
            <a:r>
              <a:rPr lang="en-US" sz="1400" b="1" dirty="0">
                <a:latin typeface="Signika" panose="020B0604020202020204" charset="0"/>
              </a:rPr>
              <a:t>Market Expansion: </a:t>
            </a:r>
            <a:r>
              <a:rPr lang="en-US" sz="1400" dirty="0">
                <a:latin typeface="Signika" panose="020B0604020202020204" charset="0"/>
              </a:rPr>
              <a:t>XYZ Manufacturing has successfully entered new markets and secured strategic partnerships, contributing to its market share growth.</a:t>
            </a:r>
          </a:p>
          <a:p>
            <a:pPr marL="342900">
              <a:buSzPct val="100000"/>
              <a:buFont typeface="+mj-lt"/>
              <a:buAutoNum type="arabicPeriod"/>
            </a:pPr>
            <a:r>
              <a:rPr lang="en-US" sz="1400" b="1" dirty="0">
                <a:latin typeface="Signika" panose="020B0604020202020204" charset="0"/>
              </a:rPr>
              <a:t>Challenges: </a:t>
            </a:r>
            <a:r>
              <a:rPr lang="en-US" sz="1400" dirty="0">
                <a:latin typeface="Signika" panose="020B0604020202020204" charset="0"/>
              </a:rPr>
              <a:t>Despite the positive trends, there are challenges related to supply chain disruptions, fluctuating raw material prices, and labor shortages that need to be addressed.</a:t>
            </a:r>
          </a:p>
        </p:txBody>
      </p:sp>
      <p:sp>
        <p:nvSpPr>
          <p:cNvPr id="4" name="Footer Placeholder 3">
            <a:extLst>
              <a:ext uri="{FF2B5EF4-FFF2-40B4-BE49-F238E27FC236}">
                <a16:creationId xmlns:a16="http://schemas.microsoft.com/office/drawing/2014/main" id="{9E67F7AD-91B5-2D62-771F-073726533C4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92426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6" y="711243"/>
            <a:ext cx="3679724" cy="527248"/>
          </a:xfrm>
          <a:prstGeom prst="rect">
            <a:avLst/>
          </a:prstGeom>
        </p:spPr>
        <p:txBody>
          <a:bodyPr>
            <a:normAutofit/>
          </a:bodyPr>
          <a:lstStyle/>
          <a:p>
            <a:r>
              <a:rPr lang="en-US" sz="2400" dirty="0">
                <a:latin typeface="Signika" panose="020B0604020202020204" charset="0"/>
              </a:rPr>
              <a:t>Objectives</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6" y="1238491"/>
            <a:ext cx="7940023" cy="3416400"/>
          </a:xfrm>
          <a:prstGeom prst="rect">
            <a:avLst/>
          </a:prstGeom>
        </p:spPr>
        <p:txBody>
          <a:bodyPr>
            <a:normAutofit/>
          </a:bodyPr>
          <a:lstStyle/>
          <a:p>
            <a:pPr marL="285750" indent="-285750"/>
            <a:r>
              <a:rPr lang="en-US" sz="1400" dirty="0">
                <a:latin typeface="Signika" panose="020B0604020202020204" charset="0"/>
              </a:rPr>
              <a:t>The purpose, importance, and types of meetings</a:t>
            </a:r>
          </a:p>
          <a:p>
            <a:pPr marL="285750" indent="-285750"/>
            <a:r>
              <a:rPr lang="en-US" sz="1400" dirty="0">
                <a:latin typeface="Signika" panose="020B0604020202020204" charset="0"/>
              </a:rPr>
              <a:t>Preparation for meetings by setting clear objectives, determining the agenda, and ensuring that all necessary materials and resources are in place.</a:t>
            </a:r>
          </a:p>
          <a:p>
            <a:pPr marL="285750" indent="-285750"/>
            <a:r>
              <a:rPr lang="en-US" sz="1400" dirty="0">
                <a:latin typeface="Signika" panose="020B0604020202020204" charset="0"/>
              </a:rPr>
              <a:t>Creating well-structured meeting agendas that align with the meeting’s objectives, ensuring that discussions remain focused and productive.</a:t>
            </a:r>
          </a:p>
          <a:p>
            <a:pPr marL="285750" indent="-285750"/>
            <a:r>
              <a:rPr lang="en-US" sz="1400" dirty="0">
                <a:latin typeface="Signika" panose="020B0604020202020204" charset="0"/>
              </a:rPr>
              <a:t>Ensure meetings run smoothly, manage time effectively, and address conflicts or disruptions while maintaining a positive atmosphere.</a:t>
            </a:r>
          </a:p>
          <a:p>
            <a:pPr marL="285750" indent="-285750"/>
            <a:r>
              <a:rPr lang="en-US" sz="1400" dirty="0">
                <a:latin typeface="Signika" panose="020B0604020202020204" charset="0"/>
              </a:rPr>
              <a:t>Understand the importance of accurate meeting documentation, including the drafting of minutes, to ensure accountability, track action items, and provide a record of discussions.</a:t>
            </a:r>
          </a:p>
          <a:p>
            <a:pPr marL="285750" indent="-285750"/>
            <a:r>
              <a:rPr lang="en-US" sz="1400" dirty="0">
                <a:latin typeface="Signika" panose="020B0604020202020204" charset="0"/>
              </a:rPr>
              <a:t>Develop strategies for effective follow-up, including assigning action items, setting timelines, and monitoring progress after the meeting.</a:t>
            </a:r>
          </a:p>
          <a:p>
            <a:pPr marL="285750" indent="-285750"/>
            <a:r>
              <a:rPr lang="en-US" sz="1400" dirty="0">
                <a:latin typeface="Signika" panose="020B0604020202020204" charset="0"/>
              </a:rPr>
              <a:t>Enhance communication skills, including active listening, effective verbal and written communication, and the use of non-verbal cues during meetings.</a:t>
            </a:r>
            <a:endParaRPr lang="en-IN" sz="1400" dirty="0">
              <a:latin typeface="Signika" panose="020B0604020202020204" charset="0"/>
            </a:endParaRPr>
          </a:p>
        </p:txBody>
      </p:sp>
      <p:sp>
        <p:nvSpPr>
          <p:cNvPr id="4" name="Footer Placeholder 3">
            <a:extLst>
              <a:ext uri="{FF2B5EF4-FFF2-40B4-BE49-F238E27FC236}">
                <a16:creationId xmlns:a16="http://schemas.microsoft.com/office/drawing/2014/main" id="{C7D508E3-3035-CD27-56DB-123D6725E6C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894231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17714" y="736563"/>
            <a:ext cx="7940023" cy="572700"/>
          </a:xfrm>
          <a:prstGeom prst="rect">
            <a:avLst/>
          </a:prstGeom>
        </p:spPr>
        <p:txBody>
          <a:bodyPr>
            <a:normAutofit/>
          </a:bodyPr>
          <a:lstStyle/>
          <a:p>
            <a:r>
              <a:rPr lang="en-US" sz="2400" dirty="0">
                <a:latin typeface="Signika" panose="020B0604020202020204" charset="0"/>
              </a:rPr>
              <a:t>Activity – Meeting Objective…</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17714" y="1441842"/>
            <a:ext cx="7499370" cy="2678745"/>
          </a:xfrm>
          <a:prstGeom prst="rect">
            <a:avLst/>
          </a:prstGeom>
        </p:spPr>
        <p:txBody>
          <a:bodyPr>
            <a:noAutofit/>
          </a:bodyPr>
          <a:lstStyle/>
          <a:p>
            <a:pPr marL="0" indent="0">
              <a:buSzPct val="100000"/>
              <a:buNone/>
            </a:pPr>
            <a:r>
              <a:rPr lang="en-US" sz="1400" b="1" dirty="0">
                <a:latin typeface="Signika" panose="020B0604020202020204" charset="0"/>
              </a:rPr>
              <a:t>Meeting Objective: </a:t>
            </a:r>
            <a:r>
              <a:rPr lang="en-US" sz="1400" dirty="0">
                <a:latin typeface="Signika" panose="020B0604020202020204" charset="0"/>
              </a:rPr>
              <a:t>The objective of the Financial Review Meeting is to assess the financial performance of XYZ Manufacturing Inc. for the third quarter, analyze the impact of external factors on the business, and strategize for the remainder of the fiscal year. Key areas of discussion include revenue growth, cost management, market expansion, and plans for mitigating challenges.</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Note:</a:t>
            </a:r>
            <a:r>
              <a:rPr lang="en-US" sz="1400" dirty="0">
                <a:latin typeface="Signika" panose="020B0604020202020204" charset="0"/>
              </a:rPr>
              <a:t> This Financial Review Meeting is crucial for XYZ Manufacturing Inc. as it provides an opportunity for the organization’s leadership and financial team, including the Chartered Accountant, to assess the company’s performance, address challenges, and make informed decisions to ensure continued growth and success in a competitive market.</a:t>
            </a:r>
          </a:p>
          <a:p>
            <a:pPr marL="0" indent="0">
              <a:buSzPct val="100000"/>
              <a:buNone/>
            </a:pPr>
            <a:endParaRPr lang="en-US" sz="1400" dirty="0">
              <a:latin typeface="Signika" panose="020B0604020202020204" charset="0"/>
            </a:endParaRPr>
          </a:p>
        </p:txBody>
      </p:sp>
      <p:sp>
        <p:nvSpPr>
          <p:cNvPr id="4" name="Footer Placeholder 3">
            <a:extLst>
              <a:ext uri="{FF2B5EF4-FFF2-40B4-BE49-F238E27FC236}">
                <a16:creationId xmlns:a16="http://schemas.microsoft.com/office/drawing/2014/main" id="{EBDEB526-B7FF-531D-F06B-2D0242357D8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9858447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59839" y="641041"/>
            <a:ext cx="7940023" cy="572700"/>
          </a:xfrm>
          <a:prstGeom prst="rect">
            <a:avLst/>
          </a:prstGeom>
        </p:spPr>
        <p:txBody>
          <a:bodyPr>
            <a:normAutofit/>
          </a:bodyPr>
          <a:lstStyle/>
          <a:p>
            <a:r>
              <a:rPr lang="en-US" sz="2400" dirty="0">
                <a:latin typeface="Signika" panose="020B0604020202020204" charset="0"/>
              </a:rPr>
              <a:t>Activity – Task to be performed…</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359840" y="1213741"/>
            <a:ext cx="7940023" cy="3357505"/>
          </a:xfrm>
          <a:prstGeom prst="rect">
            <a:avLst/>
          </a:prstGeom>
        </p:spPr>
        <p:txBody>
          <a:bodyPr>
            <a:noAutofit/>
          </a:bodyPr>
          <a:lstStyle/>
          <a:p>
            <a:pPr marL="0" indent="0">
              <a:buSzPct val="100000"/>
              <a:buNone/>
            </a:pPr>
            <a:r>
              <a:rPr lang="en-US" sz="1200" b="1" dirty="0">
                <a:latin typeface="Signika" panose="020B0604020202020204" charset="0"/>
              </a:rPr>
              <a:t>Task:</a:t>
            </a:r>
          </a:p>
          <a:p>
            <a:pPr marL="0" indent="0">
              <a:buSzPct val="100000"/>
              <a:buNone/>
            </a:pPr>
            <a:r>
              <a:rPr lang="en-US" sz="1200" dirty="0">
                <a:latin typeface="Signika" panose="020B0604020202020204" charset="0"/>
              </a:rPr>
              <a:t>Participants should draft a comprehensive agenda for the meeting after considering the following elements:</a:t>
            </a:r>
          </a:p>
          <a:p>
            <a:pPr marL="0" indent="0">
              <a:buSzPct val="100000"/>
              <a:buNone/>
            </a:pPr>
            <a:r>
              <a:rPr lang="en-US" sz="1200" dirty="0">
                <a:latin typeface="Signika" panose="020B0604020202020204" charset="0"/>
              </a:rPr>
              <a:t>• Meeting title and date.</a:t>
            </a:r>
          </a:p>
          <a:p>
            <a:pPr marL="0" indent="0">
              <a:buSzPct val="100000"/>
              <a:buNone/>
            </a:pPr>
            <a:r>
              <a:rPr lang="en-US" sz="1200" dirty="0">
                <a:latin typeface="Signika" panose="020B0604020202020204" charset="0"/>
              </a:rPr>
              <a:t>• Meeting objectives (e.g., assess financial performance, compliance check).</a:t>
            </a:r>
          </a:p>
          <a:p>
            <a:pPr marL="0" indent="0">
              <a:buSzPct val="100000"/>
              <a:buNone/>
            </a:pPr>
            <a:r>
              <a:rPr lang="en-US" sz="1200" dirty="0">
                <a:latin typeface="Signika" panose="020B0604020202020204" charset="0"/>
              </a:rPr>
              <a:t>• List of agenda items (e.g., review income statement, balance sheet, and compliance status).</a:t>
            </a:r>
          </a:p>
          <a:p>
            <a:pPr marL="0" indent="0">
              <a:buSzPct val="100000"/>
              <a:buNone/>
            </a:pPr>
            <a:r>
              <a:rPr lang="en-US" sz="1200" dirty="0">
                <a:latin typeface="Signika" panose="020B0604020202020204" charset="0"/>
              </a:rPr>
              <a:t>• Time allocation for each agenda item.</a:t>
            </a:r>
          </a:p>
          <a:p>
            <a:pPr marL="0" indent="0">
              <a:buSzPct val="100000"/>
              <a:buNone/>
            </a:pPr>
            <a:r>
              <a:rPr lang="en-US" sz="1200" dirty="0">
                <a:latin typeface="Signika" panose="020B0604020202020204" charset="0"/>
              </a:rPr>
              <a:t>• Presenter or discussion leader for each item.</a:t>
            </a:r>
          </a:p>
          <a:p>
            <a:pPr marL="0" indent="0">
              <a:buSzPct val="100000"/>
              <a:buNone/>
            </a:pPr>
            <a:r>
              <a:rPr lang="en-US" sz="1200" dirty="0">
                <a:latin typeface="Signika" panose="020B0604020202020204" charset="0"/>
              </a:rPr>
              <a:t>• Any preparation instructions for participants.</a:t>
            </a:r>
          </a:p>
          <a:p>
            <a:pPr marL="0" indent="0">
              <a:buSzPct val="100000"/>
              <a:buNone/>
            </a:pPr>
            <a:endParaRPr lang="en-US" sz="1200" dirty="0">
              <a:latin typeface="Signika" panose="020B0604020202020204" charset="0"/>
            </a:endParaRPr>
          </a:p>
          <a:p>
            <a:pPr marL="0" indent="0">
              <a:buSzPct val="100000"/>
              <a:buNone/>
            </a:pPr>
            <a:r>
              <a:rPr lang="en-US" sz="1200" dirty="0">
                <a:latin typeface="Signika" panose="020B0604020202020204" charset="0"/>
              </a:rPr>
              <a:t>Participants should think critically about the sequence of agenda items, ensuring that they flow logically and align with the meeting’s objectives.</a:t>
            </a:r>
          </a:p>
          <a:p>
            <a:pPr marL="0" indent="0">
              <a:buSzPct val="100000"/>
              <a:buNone/>
            </a:pPr>
            <a:r>
              <a:rPr lang="en-US" sz="1200" dirty="0">
                <a:latin typeface="Signika" panose="020B0604020202020204" charset="0"/>
              </a:rPr>
              <a:t>After creating the sample agendas, aspirants can discuss their choices and rationale with peers or a mentor, emphasizing the importance of aligning the agenda with the meeting’s purpose.</a:t>
            </a:r>
          </a:p>
        </p:txBody>
      </p:sp>
      <p:sp>
        <p:nvSpPr>
          <p:cNvPr id="4" name="Footer Placeholder 3">
            <a:extLst>
              <a:ext uri="{FF2B5EF4-FFF2-40B4-BE49-F238E27FC236}">
                <a16:creationId xmlns:a16="http://schemas.microsoft.com/office/drawing/2014/main" id="{339B4053-36B5-C02A-B202-E96177D84ABC}"/>
              </a:ext>
            </a:extLst>
          </p:cNvPr>
          <p:cNvSpPr>
            <a:spLocks noGrp="1"/>
          </p:cNvSpPr>
          <p:nvPr>
            <p:ph type="ftr" sz="quarter" idx="11"/>
          </p:nvPr>
        </p:nvSpPr>
        <p:spPr/>
        <p:txBody>
          <a:bodyPr/>
          <a:lstStyle/>
          <a:p>
            <a:r>
              <a:rPr lang="en-US" dirty="0"/>
              <a:t>Board of Studies Operations</a:t>
            </a:r>
          </a:p>
        </p:txBody>
      </p:sp>
    </p:spTree>
    <p:extLst>
      <p:ext uri="{BB962C8B-B14F-4D97-AF65-F5344CB8AC3E}">
        <p14:creationId xmlns:p14="http://schemas.microsoft.com/office/powerpoint/2010/main" val="8106060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87162" y="683381"/>
            <a:ext cx="7940023" cy="572700"/>
          </a:xfrm>
          <a:prstGeom prst="rect">
            <a:avLst/>
          </a:prstGeom>
        </p:spPr>
        <p:txBody>
          <a:bodyPr>
            <a:normAutofit/>
          </a:bodyPr>
          <a:lstStyle/>
          <a:p>
            <a:r>
              <a:rPr lang="en-US" sz="2400" dirty="0">
                <a:latin typeface="Signika" panose="020B0604020202020204" charset="0"/>
              </a:rPr>
              <a:t>Activity – Debrief…</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87162" y="1322853"/>
            <a:ext cx="7719289" cy="3091288"/>
          </a:xfrm>
          <a:prstGeom prst="rect">
            <a:avLst/>
          </a:prstGeom>
        </p:spPr>
        <p:txBody>
          <a:bodyPr>
            <a:noAutofit/>
          </a:bodyPr>
          <a:lstStyle/>
          <a:p>
            <a:pPr marL="0" indent="0">
              <a:buSzPct val="100000"/>
              <a:buNone/>
            </a:pPr>
            <a:r>
              <a:rPr lang="en-US" sz="1200" dirty="0">
                <a:latin typeface="Signika" panose="020B0604020202020204" charset="0"/>
              </a:rPr>
              <a:t>Discuss the following key questions:</a:t>
            </a:r>
          </a:p>
          <a:p>
            <a:pPr marL="342900">
              <a:buSzPct val="100000"/>
              <a:buFont typeface="+mj-lt"/>
              <a:buAutoNum type="arabicPeriod"/>
            </a:pPr>
            <a:r>
              <a:rPr lang="en-US" sz="1200" dirty="0">
                <a:latin typeface="Signika" panose="020B0604020202020204" charset="0"/>
              </a:rPr>
              <a:t>What challenges did you encounter in preparing the agenda for your assigned meeting?</a:t>
            </a:r>
          </a:p>
          <a:p>
            <a:pPr marL="342900">
              <a:buSzPct val="100000"/>
              <a:buFont typeface="+mj-lt"/>
              <a:buAutoNum type="arabicPeriod"/>
            </a:pPr>
            <a:r>
              <a:rPr lang="en-US" sz="1200" dirty="0">
                <a:latin typeface="Signika" panose="020B0604020202020204" charset="0"/>
              </a:rPr>
              <a:t>What facilitation techniques did you use during the role-play, and how effective were they?</a:t>
            </a:r>
          </a:p>
          <a:p>
            <a:pPr marL="342900">
              <a:buSzPct val="100000"/>
              <a:buFont typeface="+mj-lt"/>
              <a:buAutoNum type="arabicPeriod"/>
            </a:pPr>
            <a:r>
              <a:rPr lang="en-US" sz="1200" dirty="0">
                <a:latin typeface="Signika" panose="020B0604020202020204" charset="0"/>
              </a:rPr>
              <a:t>Were there any unexpected issues or disruptions during the role-play, and how did you handle them?</a:t>
            </a:r>
          </a:p>
          <a:p>
            <a:pPr marL="342900">
              <a:buSzPct val="100000"/>
              <a:buFont typeface="+mj-lt"/>
              <a:buAutoNum type="arabicPeriod"/>
            </a:pPr>
            <a:r>
              <a:rPr lang="en-US" sz="1200" dirty="0">
                <a:latin typeface="Signika" panose="020B0604020202020204" charset="0"/>
              </a:rPr>
              <a:t>Did the prepared agenda contribute to a productive and focused meeting? Why or why not?</a:t>
            </a:r>
          </a:p>
          <a:p>
            <a:pPr marL="342900">
              <a:buSzPct val="100000"/>
              <a:buFont typeface="+mj-lt"/>
              <a:buAutoNum type="arabicPeriod"/>
            </a:pPr>
            <a:r>
              <a:rPr lang="en-US" sz="1200" dirty="0">
                <a:latin typeface="Signika" panose="020B0604020202020204" charset="0"/>
              </a:rPr>
              <a:t>What did you learn about the importance of agenda preparation and facilitation techniques in running effective meetings?</a:t>
            </a:r>
          </a:p>
          <a:p>
            <a:pPr marL="342900">
              <a:buSzPct val="100000"/>
              <a:buFont typeface="+mj-lt"/>
              <a:buAutoNum type="arabicPeriod"/>
            </a:pPr>
            <a:r>
              <a:rPr lang="en-US" sz="1200" dirty="0">
                <a:latin typeface="Signika" panose="020B0604020202020204" charset="0"/>
              </a:rPr>
              <a:t>What are some key takeaways or best practices for agenda preparation and facilitation that you can apply in your future professional meetings?</a:t>
            </a:r>
          </a:p>
          <a:p>
            <a:pPr marL="0" indent="0">
              <a:buSzPct val="100000"/>
              <a:buNone/>
            </a:pPr>
            <a:r>
              <a:rPr lang="en-US" sz="1200" dirty="0">
                <a:latin typeface="Signika" panose="020B0604020202020204" charset="0"/>
              </a:rPr>
              <a:t>Participants should share their insights and lessons learned from both the agenda preparation and facilitation aspects of the exercise.</a:t>
            </a:r>
          </a:p>
          <a:p>
            <a:pPr marL="0" indent="0">
              <a:buSzPct val="100000"/>
              <a:buNone/>
            </a:pPr>
            <a:r>
              <a:rPr lang="en-US" sz="1200" dirty="0">
                <a:latin typeface="Signika" panose="020B0604020202020204" charset="0"/>
              </a:rPr>
              <a:t>One participant may be requested to summarize the key points and best practices discussed during the debriefing and highlight the importance of effective agenda preparation and facilitation in professional meetings.</a:t>
            </a:r>
          </a:p>
        </p:txBody>
      </p:sp>
      <p:sp>
        <p:nvSpPr>
          <p:cNvPr id="4" name="Footer Placeholder 3">
            <a:extLst>
              <a:ext uri="{FF2B5EF4-FFF2-40B4-BE49-F238E27FC236}">
                <a16:creationId xmlns:a16="http://schemas.microsoft.com/office/drawing/2014/main" id="{38C8F3DB-170A-342A-4AF6-E2AA3787453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442819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2401373" y="2028543"/>
            <a:ext cx="4341253" cy="646331"/>
          </a:xfrm>
          <a:prstGeom prst="rect">
            <a:avLst/>
          </a:prstGeom>
          <a:noFill/>
        </p:spPr>
        <p:txBody>
          <a:bodyPr wrap="none" rtlCol="0">
            <a:spAutoFit/>
          </a:bodyPr>
          <a:lstStyle/>
          <a:p>
            <a:r>
              <a:rPr lang="en-US" sz="3600" b="1" dirty="0">
                <a:latin typeface="Signika" panose="020B0604020202020204" charset="0"/>
              </a:rPr>
              <a:t>DRAFTING MINUTES</a:t>
            </a:r>
            <a:endParaRPr lang="en-IN" sz="3600" b="1" dirty="0">
              <a:latin typeface="Signika" panose="020B0604020202020204" charset="0"/>
            </a:endParaRPr>
          </a:p>
        </p:txBody>
      </p:sp>
      <p:sp>
        <p:nvSpPr>
          <p:cNvPr id="3" name="Footer Placeholder 2">
            <a:extLst>
              <a:ext uri="{FF2B5EF4-FFF2-40B4-BE49-F238E27FC236}">
                <a16:creationId xmlns:a16="http://schemas.microsoft.com/office/drawing/2014/main" id="{6E914B2F-064C-1C51-9A80-41AFC3D3074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301626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60783" y="734299"/>
            <a:ext cx="7940023" cy="572700"/>
          </a:xfrm>
          <a:prstGeom prst="rect">
            <a:avLst/>
          </a:prstGeom>
        </p:spPr>
        <p:txBody>
          <a:bodyPr>
            <a:normAutofit/>
          </a:bodyPr>
          <a:lstStyle/>
          <a:p>
            <a:r>
              <a:rPr lang="en-US" dirty="0">
                <a:latin typeface="Signika" panose="020B0604020202020204" charset="0"/>
              </a:rPr>
              <a:t>Drafting Minutes</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660783" y="1375787"/>
            <a:ext cx="7638266" cy="3033414"/>
          </a:xfrm>
          <a:prstGeom prst="rect">
            <a:avLst/>
          </a:prstGeom>
        </p:spPr>
        <p:txBody>
          <a:bodyPr>
            <a:noAutofit/>
          </a:bodyPr>
          <a:lstStyle/>
          <a:p>
            <a:pPr marL="0" indent="0">
              <a:buSzPct val="100000"/>
              <a:buNone/>
            </a:pPr>
            <a:r>
              <a:rPr lang="en-US" sz="1200" dirty="0">
                <a:latin typeface="Signika" panose="020B0604020202020204" charset="0"/>
              </a:rPr>
              <a:t>Minutes refer to a formal written record or summary of the proceedings, discussions, decisions,</a:t>
            </a:r>
          </a:p>
          <a:p>
            <a:pPr marL="0" indent="0">
              <a:buSzPct val="100000"/>
              <a:buNone/>
            </a:pPr>
            <a:r>
              <a:rPr lang="en-US" sz="1200" dirty="0">
                <a:latin typeface="Signika" panose="020B0604020202020204" charset="0"/>
              </a:rPr>
              <a:t>and actions taken during a meeting.</a:t>
            </a:r>
          </a:p>
          <a:p>
            <a:pPr marL="0" indent="0">
              <a:buSzPct val="100000"/>
              <a:buNone/>
            </a:pPr>
            <a:r>
              <a:rPr lang="en-US" sz="1200" dirty="0">
                <a:latin typeface="Signika" panose="020B0604020202020204" charset="0"/>
              </a:rPr>
              <a:t> They serve as an official and comprehensive document that captures key information and outcomes of a meeting. </a:t>
            </a:r>
          </a:p>
          <a:p>
            <a:pPr marL="0" indent="0">
              <a:buSzPct val="100000"/>
              <a:buNone/>
            </a:pPr>
            <a:r>
              <a:rPr lang="en-US" sz="1200" dirty="0">
                <a:latin typeface="Signika" panose="020B0604020202020204" charset="0"/>
              </a:rPr>
              <a:t>Minutes are typically created for various types of meetings in business, accounting, and other professional contexts to ensure transparency, accountability, and a historical record of events.</a:t>
            </a:r>
          </a:p>
          <a:p>
            <a:pPr marL="285750" indent="-285750">
              <a:buSzPct val="100000"/>
            </a:pPr>
            <a:r>
              <a:rPr lang="en-US" sz="1200" dirty="0">
                <a:latin typeface="Signika" panose="020B0604020202020204" charset="0"/>
              </a:rPr>
              <a:t>Understand the significance of accurate and well-structured minutes.</a:t>
            </a:r>
          </a:p>
          <a:p>
            <a:pPr marL="285750" indent="-285750">
              <a:buSzPct val="100000"/>
            </a:pPr>
            <a:r>
              <a:rPr lang="en-US" sz="1200" dirty="0">
                <a:latin typeface="Signika" panose="020B0604020202020204" charset="0"/>
              </a:rPr>
              <a:t>Develop the skills to capture essential information during meetings.</a:t>
            </a:r>
          </a:p>
          <a:p>
            <a:pPr marL="285750" indent="-285750">
              <a:buSzPct val="100000"/>
            </a:pPr>
            <a:r>
              <a:rPr lang="en-US" sz="1200" dirty="0">
                <a:latin typeface="Signika" panose="020B0604020202020204" charset="0"/>
              </a:rPr>
              <a:t>Master the art of summarizing discussions and decisions effectively.</a:t>
            </a:r>
          </a:p>
          <a:p>
            <a:pPr marL="285750" indent="-285750">
              <a:buSzPct val="100000"/>
            </a:pPr>
            <a:r>
              <a:rPr lang="en-US" sz="1200" dirty="0">
                <a:latin typeface="Signika" panose="020B0604020202020204" charset="0"/>
              </a:rPr>
              <a:t>Learn to draft minutes for different types of meetings.</a:t>
            </a:r>
          </a:p>
          <a:p>
            <a:pPr marL="285750" indent="-285750">
              <a:buSzPct val="100000"/>
            </a:pPr>
            <a:r>
              <a:rPr lang="en-US" sz="1200" dirty="0">
                <a:latin typeface="Signika" panose="020B0604020202020204" charset="0"/>
              </a:rPr>
              <a:t>Ensure compliance with legal and regulatory requirements.</a:t>
            </a:r>
          </a:p>
          <a:p>
            <a:pPr marL="285750" indent="-285750">
              <a:buSzPct val="100000"/>
            </a:pPr>
            <a:r>
              <a:rPr lang="en-US" sz="1200" dirty="0">
                <a:latin typeface="Signika" panose="020B0604020202020204" charset="0"/>
              </a:rPr>
              <a:t>Enhance communication and documentation skills.</a:t>
            </a:r>
          </a:p>
        </p:txBody>
      </p:sp>
      <p:sp>
        <p:nvSpPr>
          <p:cNvPr id="4" name="Footer Placeholder 3">
            <a:extLst>
              <a:ext uri="{FF2B5EF4-FFF2-40B4-BE49-F238E27FC236}">
                <a16:creationId xmlns:a16="http://schemas.microsoft.com/office/drawing/2014/main" id="{AD38F202-BDA8-AF19-5288-0F8BF16C769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7203160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127EA4-8BF6-4F65-B684-41C525C5C2A4}"/>
              </a:ext>
            </a:extLst>
          </p:cNvPr>
          <p:cNvPicPr>
            <a:picLocks noChangeAspect="1"/>
          </p:cNvPicPr>
          <p:nvPr/>
        </p:nvPicPr>
        <p:blipFill>
          <a:blip r:embed="rId2"/>
          <a:stretch>
            <a:fillRect/>
          </a:stretch>
        </p:blipFill>
        <p:spPr>
          <a:xfrm>
            <a:off x="7087564" y="2322906"/>
            <a:ext cx="1887042" cy="1526891"/>
          </a:xfrm>
          <a:prstGeom prst="rect">
            <a:avLst/>
          </a:prstGeom>
        </p:spPr>
      </p:pic>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50761" y="721004"/>
            <a:ext cx="7940023" cy="572700"/>
          </a:xfrm>
          <a:prstGeom prst="rect">
            <a:avLst/>
          </a:prstGeom>
        </p:spPr>
        <p:txBody>
          <a:bodyPr>
            <a:normAutofit/>
          </a:bodyPr>
          <a:lstStyle/>
          <a:p>
            <a:r>
              <a:rPr lang="en-US" sz="2400" dirty="0">
                <a:latin typeface="Signika" panose="020B0604020202020204" charset="0"/>
              </a:rPr>
              <a:t>Role of Minutes in Business and Accounting</a:t>
            </a:r>
            <a:endParaRPr lang="en-IN" sz="2400" dirty="0">
              <a:latin typeface="Signika" panose="020B0604020202020204" charset="0"/>
            </a:endParaRPr>
          </a:p>
        </p:txBody>
      </p:sp>
      <p:graphicFrame>
        <p:nvGraphicFramePr>
          <p:cNvPr id="6" name="Diagram 5">
            <a:extLst>
              <a:ext uri="{FF2B5EF4-FFF2-40B4-BE49-F238E27FC236}">
                <a16:creationId xmlns:a16="http://schemas.microsoft.com/office/drawing/2014/main" id="{97824BA6-027E-4D43-8F0B-2E26471DFEC0}"/>
              </a:ext>
            </a:extLst>
          </p:cNvPr>
          <p:cNvGraphicFramePr/>
          <p:nvPr>
            <p:extLst>
              <p:ext uri="{D42A27DB-BD31-4B8C-83A1-F6EECF244321}">
                <p14:modId xmlns:p14="http://schemas.microsoft.com/office/powerpoint/2010/main" val="1571536006"/>
              </p:ext>
            </p:extLst>
          </p:nvPr>
        </p:nvGraphicFramePr>
        <p:xfrm>
          <a:off x="550761" y="1097901"/>
          <a:ext cx="6629401" cy="34882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6F1C0531-F444-0A35-2484-395A9375BE7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165905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98738" y="811135"/>
            <a:ext cx="7940023" cy="572700"/>
          </a:xfrm>
          <a:prstGeom prst="rect">
            <a:avLst/>
          </a:prstGeom>
        </p:spPr>
        <p:txBody>
          <a:bodyPr>
            <a:normAutofit/>
          </a:bodyPr>
          <a:lstStyle/>
          <a:p>
            <a:r>
              <a:rPr lang="en-US" sz="2800" dirty="0">
                <a:latin typeface="Signika" panose="020B0604020202020204" charset="0"/>
              </a:rPr>
              <a:t>Legal and Regulatory Requirements </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98738" y="1622289"/>
            <a:ext cx="7348897" cy="2710076"/>
          </a:xfrm>
          <a:prstGeom prst="rect">
            <a:avLst/>
          </a:prstGeom>
        </p:spPr>
        <p:txBody>
          <a:bodyPr>
            <a:noAutofit/>
          </a:bodyPr>
          <a:lstStyle/>
          <a:p>
            <a:pPr marL="0" indent="0">
              <a:buSzPct val="100000"/>
              <a:buNone/>
            </a:pPr>
            <a:r>
              <a:rPr lang="en-US" sz="1400" b="1" dirty="0">
                <a:latin typeface="Signika" panose="020B0604020202020204" charset="0"/>
              </a:rPr>
              <a:t>Bylaws and Governance</a:t>
            </a:r>
            <a:r>
              <a:rPr lang="en-US" sz="1400" dirty="0">
                <a:latin typeface="Signika" panose="020B0604020202020204" charset="0"/>
              </a:rPr>
              <a:t>: Organizations often have specific bylaws and governance structures that dictate how minutes should be recorded, approved, and retained.</a:t>
            </a:r>
          </a:p>
          <a:p>
            <a:pPr marL="0" indent="0">
              <a:buSzPct val="100000"/>
              <a:buNone/>
            </a:pPr>
            <a:r>
              <a:rPr lang="en-US" sz="1400" b="1" dirty="0">
                <a:latin typeface="Signika" panose="020B0604020202020204" charset="0"/>
              </a:rPr>
              <a:t>Open Meeting Laws:</a:t>
            </a:r>
            <a:r>
              <a:rPr lang="en-US" sz="1400" dirty="0">
                <a:latin typeface="Signika" panose="020B0604020202020204" charset="0"/>
              </a:rPr>
              <a:t> Public bodies and certain organizations may be subject to open meeting laws that require transparency in meeting proceedings, including the creation and availability of minutes.</a:t>
            </a:r>
          </a:p>
          <a:p>
            <a:pPr marL="0" indent="0">
              <a:buSzPct val="100000"/>
              <a:buNone/>
            </a:pPr>
            <a:r>
              <a:rPr lang="en-US" sz="1400" b="1" dirty="0">
                <a:latin typeface="Signika" panose="020B0604020202020204" charset="0"/>
              </a:rPr>
              <a:t>Data Privacy: </a:t>
            </a:r>
            <a:r>
              <a:rPr lang="en-US" sz="1400" dirty="0">
                <a:latin typeface="Signika" panose="020B0604020202020204" charset="0"/>
              </a:rPr>
              <a:t>Compliance with data privacy laws, such as the General Data Protection Regulation (GDPR), may be necessary when recording and distributing minutes containing personal data.</a:t>
            </a:r>
          </a:p>
          <a:p>
            <a:pPr marL="0" indent="0">
              <a:buSzPct val="100000"/>
              <a:buNone/>
            </a:pPr>
            <a:r>
              <a:rPr lang="en-US" sz="1400" b="1" dirty="0">
                <a:latin typeface="Signika" panose="020B0604020202020204" charset="0"/>
              </a:rPr>
              <a:t>Financial Regulations: </a:t>
            </a:r>
            <a:r>
              <a:rPr lang="en-US" sz="1400" dirty="0">
                <a:latin typeface="Signika" panose="020B0604020202020204" charset="0"/>
              </a:rPr>
              <a:t>In accounting and financial contexts, regulatory bodies like the Securities and Exchange Commission (SEC) may have specific requirements for documenting financial meetings and decisions.</a:t>
            </a:r>
          </a:p>
        </p:txBody>
      </p:sp>
      <p:sp>
        <p:nvSpPr>
          <p:cNvPr id="4" name="Footer Placeholder 3">
            <a:extLst>
              <a:ext uri="{FF2B5EF4-FFF2-40B4-BE49-F238E27FC236}">
                <a16:creationId xmlns:a16="http://schemas.microsoft.com/office/drawing/2014/main" id="{66C6B9F7-FED2-4B03-0D62-177A4FB0ACC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909754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45035" y="890558"/>
            <a:ext cx="7940023" cy="572700"/>
          </a:xfrm>
          <a:prstGeom prst="rect">
            <a:avLst/>
          </a:prstGeom>
        </p:spPr>
        <p:txBody>
          <a:bodyPr>
            <a:normAutofit/>
          </a:bodyPr>
          <a:lstStyle/>
          <a:p>
            <a:r>
              <a:rPr lang="en-US" sz="2800" dirty="0">
                <a:latin typeface="Signika" panose="020B0604020202020204" charset="0"/>
              </a:rPr>
              <a:t>Responsibility of the Minute Taker</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545035" y="1532045"/>
            <a:ext cx="7661415" cy="2720897"/>
          </a:xfrm>
          <a:prstGeom prst="rect">
            <a:avLst/>
          </a:prstGeom>
        </p:spPr>
        <p:txBody>
          <a:bodyPr>
            <a:noAutofit/>
          </a:bodyPr>
          <a:lstStyle/>
          <a:p>
            <a:pPr marL="285750" indent="-285750">
              <a:buSzPct val="100000"/>
            </a:pPr>
            <a:r>
              <a:rPr lang="en-US" sz="1400" b="1" dirty="0">
                <a:latin typeface="Signika" panose="020B0604020202020204" charset="0"/>
              </a:rPr>
              <a:t>Preparation:</a:t>
            </a:r>
            <a:r>
              <a:rPr lang="en-US" sz="1400" dirty="0">
                <a:latin typeface="Signika" panose="020B0604020202020204" charset="0"/>
              </a:rPr>
              <a:t> Gather necessary materials, such as the agenda and previous meeting minutes, before the meeting begins.</a:t>
            </a:r>
          </a:p>
          <a:p>
            <a:pPr marL="285750" indent="-285750">
              <a:buSzPct val="100000"/>
            </a:pPr>
            <a:r>
              <a:rPr lang="en-US" sz="1400" b="1" dirty="0">
                <a:latin typeface="Signika" panose="020B0604020202020204" charset="0"/>
              </a:rPr>
              <a:t>Active Listening</a:t>
            </a:r>
            <a:r>
              <a:rPr lang="en-US" sz="1400" dirty="0">
                <a:latin typeface="Signika" panose="020B0604020202020204" charset="0"/>
              </a:rPr>
              <a:t>: Actively listen to discussions, taking notes on key points, decisions, and action items. It’s important to capture the essence of the discussion without verbatim transcription.</a:t>
            </a:r>
          </a:p>
          <a:p>
            <a:pPr marL="285750" indent="-285750">
              <a:buSzPct val="100000"/>
            </a:pPr>
            <a:r>
              <a:rPr lang="en-US" sz="1400" b="1" dirty="0">
                <a:latin typeface="Signika" panose="020B0604020202020204" charset="0"/>
              </a:rPr>
              <a:t>Summarization:</a:t>
            </a:r>
            <a:r>
              <a:rPr lang="en-US" sz="1400" dirty="0">
                <a:latin typeface="Signika" panose="020B0604020202020204" charset="0"/>
              </a:rPr>
              <a:t> Summarize discussions concisely, highlighting important topics, arguments, and decisions. Include the names of participants who made significant contributions.</a:t>
            </a:r>
          </a:p>
          <a:p>
            <a:pPr marL="285750" indent="-285750">
              <a:buSzPct val="100000"/>
            </a:pPr>
            <a:r>
              <a:rPr lang="en-US" sz="1400" b="1" dirty="0">
                <a:latin typeface="Signika" panose="020B0604020202020204" charset="0"/>
              </a:rPr>
              <a:t>Objective Record: </a:t>
            </a:r>
            <a:r>
              <a:rPr lang="en-US" sz="1400" dirty="0">
                <a:latin typeface="Signika" panose="020B0604020202020204" charset="0"/>
              </a:rPr>
              <a:t>Maintain objectivity in recording the proceedings, avoiding personal opinions or biases.</a:t>
            </a:r>
          </a:p>
          <a:p>
            <a:pPr marL="285750" indent="-285750">
              <a:buSzPct val="100000"/>
            </a:pPr>
            <a:r>
              <a:rPr lang="en-US" sz="1400" b="1" dirty="0">
                <a:latin typeface="Signika" panose="020B0604020202020204" charset="0"/>
              </a:rPr>
              <a:t>Accuracy: </a:t>
            </a:r>
            <a:r>
              <a:rPr lang="en-US" sz="1400" dirty="0">
                <a:latin typeface="Signika" panose="020B0604020202020204" charset="0"/>
              </a:rPr>
              <a:t>Ensure the accuracy of information, including names, dates, and numbers. Clarify any unclear or ambiguous points with meeting participants.</a:t>
            </a:r>
          </a:p>
          <a:p>
            <a:pPr marL="0" indent="0">
              <a:buSzPct val="100000"/>
              <a:buNone/>
            </a:pPr>
            <a:endParaRPr lang="en-US" sz="1400" dirty="0">
              <a:latin typeface="Signika" panose="020B0604020202020204" charset="0"/>
            </a:endParaRPr>
          </a:p>
        </p:txBody>
      </p:sp>
      <p:sp>
        <p:nvSpPr>
          <p:cNvPr id="4" name="Footer Placeholder 3">
            <a:extLst>
              <a:ext uri="{FF2B5EF4-FFF2-40B4-BE49-F238E27FC236}">
                <a16:creationId xmlns:a16="http://schemas.microsoft.com/office/drawing/2014/main" id="{6A662AA2-56D2-936D-7B47-FB590B841AD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966799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98736" y="701838"/>
            <a:ext cx="7940023" cy="572700"/>
          </a:xfrm>
          <a:prstGeom prst="rect">
            <a:avLst/>
          </a:prstGeom>
        </p:spPr>
        <p:txBody>
          <a:bodyPr>
            <a:normAutofit/>
          </a:bodyPr>
          <a:lstStyle/>
          <a:p>
            <a:r>
              <a:rPr lang="en-US" sz="2800" dirty="0">
                <a:latin typeface="Signika" panose="020B0604020202020204" charset="0"/>
              </a:rPr>
              <a:t>Responsibility of the Minute Taker</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98736" y="1323701"/>
            <a:ext cx="7580393" cy="2831611"/>
          </a:xfrm>
          <a:prstGeom prst="rect">
            <a:avLst/>
          </a:prstGeom>
        </p:spPr>
        <p:txBody>
          <a:bodyPr>
            <a:noAutofit/>
          </a:bodyPr>
          <a:lstStyle/>
          <a:p>
            <a:pPr marL="285750" indent="-285750">
              <a:buSzPct val="100000"/>
            </a:pPr>
            <a:r>
              <a:rPr lang="en-US" sz="1400" b="1" dirty="0">
                <a:latin typeface="Signika" panose="020B0604020202020204" charset="0"/>
              </a:rPr>
              <a:t>Action Items:</a:t>
            </a:r>
            <a:r>
              <a:rPr lang="en-US" sz="1400" dirty="0">
                <a:latin typeface="Signika" panose="020B0604020202020204" charset="0"/>
              </a:rPr>
              <a:t> Clearly document action items, specifying who is responsible for each task, deadlines, and follow-up requirements.</a:t>
            </a:r>
          </a:p>
          <a:p>
            <a:pPr marL="285750" indent="-285750">
              <a:buSzPct val="100000"/>
            </a:pPr>
            <a:r>
              <a:rPr lang="en-US" sz="1400" b="1" dirty="0">
                <a:latin typeface="Signika" panose="020B0604020202020204" charset="0"/>
              </a:rPr>
              <a:t>Timing: </a:t>
            </a:r>
            <a:r>
              <a:rPr lang="en-US" sz="1400" dirty="0">
                <a:latin typeface="Signika" panose="020B0604020202020204" charset="0"/>
              </a:rPr>
              <a:t>Note the start and end times of the meeting and any breaks.</a:t>
            </a:r>
          </a:p>
          <a:p>
            <a:pPr marL="285750" indent="-285750">
              <a:buSzPct val="100000"/>
            </a:pPr>
            <a:endParaRPr lang="en-US" sz="1400" dirty="0">
              <a:latin typeface="Signika" panose="020B0604020202020204" charset="0"/>
            </a:endParaRPr>
          </a:p>
          <a:p>
            <a:pPr marL="285750" indent="-285750">
              <a:buSzPct val="100000"/>
            </a:pPr>
            <a:r>
              <a:rPr lang="en-US" sz="1400" b="1" dirty="0">
                <a:latin typeface="Signika" panose="020B0604020202020204" charset="0"/>
              </a:rPr>
              <a:t>Distribution:</a:t>
            </a:r>
            <a:r>
              <a:rPr lang="en-US" sz="1400" dirty="0">
                <a:latin typeface="Signika" panose="020B0604020202020204" charset="0"/>
              </a:rPr>
              <a:t> Distribute the draft minutes to relevant participants promptly after the meeting for review and approval.</a:t>
            </a:r>
          </a:p>
          <a:p>
            <a:pPr marL="285750" indent="-285750">
              <a:buSzPct val="100000"/>
            </a:pPr>
            <a:r>
              <a:rPr lang="en-US" sz="1400" b="1" dirty="0">
                <a:latin typeface="Signika" panose="020B0604020202020204" charset="0"/>
              </a:rPr>
              <a:t>Revisions:</a:t>
            </a:r>
            <a:r>
              <a:rPr lang="en-US" sz="1400" dirty="0">
                <a:latin typeface="Signika" panose="020B0604020202020204" charset="0"/>
              </a:rPr>
              <a:t> Incorporate feedback and corrections from meeting participants into the final minutes.</a:t>
            </a:r>
          </a:p>
          <a:p>
            <a:pPr marL="285750" indent="-285750">
              <a:buSzPct val="100000"/>
            </a:pPr>
            <a:r>
              <a:rPr lang="en-US" sz="1400" b="1" dirty="0">
                <a:latin typeface="Signika" panose="020B0604020202020204" charset="0"/>
              </a:rPr>
              <a:t>Storage and Retention: </a:t>
            </a:r>
            <a:r>
              <a:rPr lang="en-US" sz="1400" dirty="0">
                <a:latin typeface="Signika" panose="020B0604020202020204" charset="0"/>
              </a:rPr>
              <a:t>Store and retain minutes securely according to legal and organizational requirements.</a:t>
            </a:r>
          </a:p>
        </p:txBody>
      </p:sp>
      <p:sp>
        <p:nvSpPr>
          <p:cNvPr id="4" name="Footer Placeholder 3">
            <a:extLst>
              <a:ext uri="{FF2B5EF4-FFF2-40B4-BE49-F238E27FC236}">
                <a16:creationId xmlns:a16="http://schemas.microsoft.com/office/drawing/2014/main" id="{B14FCE16-D961-EB4E-C93B-8AA3A7C02C2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8386119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01969" y="720936"/>
            <a:ext cx="7940023" cy="572700"/>
          </a:xfrm>
          <a:prstGeom prst="rect">
            <a:avLst/>
          </a:prstGeom>
        </p:spPr>
        <p:txBody>
          <a:bodyPr>
            <a:noAutofit/>
          </a:bodyPr>
          <a:lstStyle/>
          <a:p>
            <a:r>
              <a:rPr lang="en-US" sz="2000" dirty="0">
                <a:latin typeface="Signika" panose="020B0604020202020204" charset="0"/>
              </a:rPr>
              <a:t>Types of Meetings and their Minute Requirements</a:t>
            </a:r>
            <a:endParaRPr lang="en-IN" sz="2000" dirty="0">
              <a:latin typeface="Signika" panose="020B0604020202020204" charset="0"/>
            </a:endParaRPr>
          </a:p>
        </p:txBody>
      </p:sp>
      <p:graphicFrame>
        <p:nvGraphicFramePr>
          <p:cNvPr id="7" name="Diagram 6">
            <a:extLst>
              <a:ext uri="{FF2B5EF4-FFF2-40B4-BE49-F238E27FC236}">
                <a16:creationId xmlns:a16="http://schemas.microsoft.com/office/drawing/2014/main" id="{F5D7735F-CCB0-4704-9626-47FE8A30AF5E}"/>
              </a:ext>
            </a:extLst>
          </p:cNvPr>
          <p:cNvGraphicFramePr/>
          <p:nvPr>
            <p:extLst>
              <p:ext uri="{D42A27DB-BD31-4B8C-83A1-F6EECF244321}">
                <p14:modId xmlns:p14="http://schemas.microsoft.com/office/powerpoint/2010/main" val="41911915"/>
              </p:ext>
            </p:extLst>
          </p:nvPr>
        </p:nvGraphicFramePr>
        <p:xfrm>
          <a:off x="487164" y="1134507"/>
          <a:ext cx="7210002" cy="32880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BE21348F-5E76-D4ED-2611-9EADA0F7392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6599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5" y="850139"/>
            <a:ext cx="7940023" cy="572700"/>
          </a:xfrm>
          <a:prstGeom prst="rect">
            <a:avLst/>
          </a:prstGeom>
        </p:spPr>
        <p:txBody>
          <a:bodyPr>
            <a:normAutofit/>
          </a:bodyPr>
          <a:lstStyle/>
          <a:p>
            <a:r>
              <a:rPr lang="en-US" sz="2800" dirty="0">
                <a:latin typeface="Signika" panose="020B0604020202020204" charset="0"/>
              </a:rPr>
              <a:t>Management of Meetings</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6" y="1534440"/>
            <a:ext cx="7940023" cy="2840791"/>
          </a:xfrm>
          <a:prstGeom prst="rect">
            <a:avLst/>
          </a:prstGeom>
        </p:spPr>
        <p:txBody>
          <a:bodyPr>
            <a:normAutofit/>
          </a:bodyPr>
          <a:lstStyle/>
          <a:p>
            <a:pPr marL="285750" indent="-285750"/>
            <a:r>
              <a:rPr lang="en-US" sz="1400" dirty="0">
                <a:latin typeface="Signika" panose="020B0604020202020204" charset="0"/>
              </a:rPr>
              <a:t>Meetings are crucial for organizations, serving as essential platforms for communication and collaboration.</a:t>
            </a:r>
          </a:p>
          <a:p>
            <a:pPr marL="285750" indent="-285750"/>
            <a:r>
              <a:rPr lang="en-US" sz="1400" dirty="0">
                <a:latin typeface="Signika" panose="020B0604020202020204" charset="0"/>
              </a:rPr>
              <a:t>Well-conducted meetings can propel teams towards goals, foster innovation, and strengthen relationships.</a:t>
            </a:r>
          </a:p>
          <a:p>
            <a:pPr marL="285750" indent="-285750"/>
            <a:r>
              <a:rPr lang="en-US" sz="1400" dirty="0">
                <a:latin typeface="Signika" panose="020B0604020202020204" charset="0"/>
              </a:rPr>
              <a:t>Poorly managed meetings can lead to frustration, wasted time, and disengagement.</a:t>
            </a:r>
          </a:p>
          <a:p>
            <a:pPr marL="285750" indent="-285750"/>
            <a:r>
              <a:rPr lang="en-US" sz="1400" dirty="0">
                <a:latin typeface="Signika" panose="020B0604020202020204" charset="0"/>
              </a:rPr>
              <a:t>The Management of Meetings is a critical skill for leaders and professionals in various fields.</a:t>
            </a:r>
          </a:p>
          <a:p>
            <a:pPr marL="285750" indent="-285750"/>
            <a:r>
              <a:rPr lang="en-US" sz="1400" dirty="0">
                <a:latin typeface="Signika" panose="020B0604020202020204" charset="0"/>
              </a:rPr>
              <a:t>It involves planning, executing, and optimizing meetings to maximize value and minimize disruptions.</a:t>
            </a:r>
          </a:p>
          <a:p>
            <a:pPr marL="285750" indent="-285750"/>
            <a:r>
              <a:rPr lang="en-US" sz="1400" dirty="0">
                <a:latin typeface="Signika" panose="020B0604020202020204" charset="0"/>
              </a:rPr>
              <a:t>Whether you're an executive, project manager, or team leader, the ability to organize purposeful, productive, and engaging meetings is a fundamental skill.</a:t>
            </a:r>
          </a:p>
          <a:p>
            <a:pPr marL="285750" indent="-285750"/>
            <a:r>
              <a:rPr lang="en-US" sz="1400" dirty="0">
                <a:latin typeface="Signika" panose="020B0604020202020204" charset="0"/>
              </a:rPr>
              <a:t>Mastering this skill can significantly impact individual and organizational success.</a:t>
            </a:r>
            <a:endParaRPr lang="en-IN" sz="1400" dirty="0">
              <a:latin typeface="Signika" panose="020B0604020202020204" charset="0"/>
            </a:endParaRPr>
          </a:p>
        </p:txBody>
      </p:sp>
      <p:sp>
        <p:nvSpPr>
          <p:cNvPr id="4" name="Footer Placeholder 3">
            <a:extLst>
              <a:ext uri="{FF2B5EF4-FFF2-40B4-BE49-F238E27FC236}">
                <a16:creationId xmlns:a16="http://schemas.microsoft.com/office/drawing/2014/main" id="{2BDB6FBB-1405-EE46-835F-E989EC6F20C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604646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209369" y="703018"/>
            <a:ext cx="7940023" cy="572700"/>
          </a:xfrm>
          <a:prstGeom prst="rect">
            <a:avLst/>
          </a:prstGeom>
        </p:spPr>
        <p:txBody>
          <a:bodyPr>
            <a:noAutofit/>
          </a:bodyPr>
          <a:lstStyle/>
          <a:p>
            <a:r>
              <a:rPr lang="en-US" sz="2000" dirty="0">
                <a:latin typeface="Signika" panose="020B0604020202020204" charset="0"/>
              </a:rPr>
              <a:t>Types of Meetings and their Minute Requirements</a:t>
            </a:r>
            <a:endParaRPr lang="en-IN" sz="2000" dirty="0">
              <a:latin typeface="Signika" panose="020B0604020202020204" charset="0"/>
            </a:endParaRPr>
          </a:p>
        </p:txBody>
      </p:sp>
      <p:graphicFrame>
        <p:nvGraphicFramePr>
          <p:cNvPr id="7" name="Diagram 6">
            <a:extLst>
              <a:ext uri="{FF2B5EF4-FFF2-40B4-BE49-F238E27FC236}">
                <a16:creationId xmlns:a16="http://schemas.microsoft.com/office/drawing/2014/main" id="{F5D7735F-CCB0-4704-9626-47FE8A30AF5E}"/>
              </a:ext>
            </a:extLst>
          </p:cNvPr>
          <p:cNvGraphicFramePr/>
          <p:nvPr>
            <p:extLst>
              <p:ext uri="{D42A27DB-BD31-4B8C-83A1-F6EECF244321}">
                <p14:modId xmlns:p14="http://schemas.microsoft.com/office/powerpoint/2010/main" val="1260068841"/>
              </p:ext>
            </p:extLst>
          </p:nvPr>
        </p:nvGraphicFramePr>
        <p:xfrm>
          <a:off x="209370" y="1184056"/>
          <a:ext cx="7940022" cy="27753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5FD61DC2-CDB6-41A9-BBAB-127A4406CAE7}"/>
              </a:ext>
            </a:extLst>
          </p:cNvPr>
          <p:cNvSpPr/>
          <p:nvPr/>
        </p:nvSpPr>
        <p:spPr>
          <a:xfrm>
            <a:off x="209370" y="3987800"/>
            <a:ext cx="7940022" cy="584775"/>
          </a:xfrm>
          <a:prstGeom prst="rect">
            <a:avLst/>
          </a:prstGeom>
        </p:spPr>
        <p:txBody>
          <a:bodyPr wrap="square">
            <a:spAutoFit/>
          </a:bodyPr>
          <a:lstStyle/>
          <a:p>
            <a:r>
              <a:rPr lang="en-US" sz="1600" i="1" dirty="0">
                <a:latin typeface="Signika" panose="020B0604020202020204" charset="0"/>
              </a:rPr>
              <a:t>Each type of meeting may require a tailored approach to minute-taking to ensure that the minutes serve their intended purpose effectively.</a:t>
            </a:r>
            <a:endParaRPr lang="en-IN" sz="1600" dirty="0">
              <a:latin typeface="Signika" panose="020B0604020202020204" charset="0"/>
            </a:endParaRPr>
          </a:p>
        </p:txBody>
      </p:sp>
      <p:sp>
        <p:nvSpPr>
          <p:cNvPr id="4" name="Footer Placeholder 3">
            <a:extLst>
              <a:ext uri="{FF2B5EF4-FFF2-40B4-BE49-F238E27FC236}">
                <a16:creationId xmlns:a16="http://schemas.microsoft.com/office/drawing/2014/main" id="{E1F61635-B4B9-E7DA-CB5E-46DA707BE00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960811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127EA4-8BF6-4F65-B684-41C525C5C2A4}"/>
              </a:ext>
            </a:extLst>
          </p:cNvPr>
          <p:cNvPicPr>
            <a:picLocks noChangeAspect="1"/>
          </p:cNvPicPr>
          <p:nvPr/>
        </p:nvPicPr>
        <p:blipFill>
          <a:blip r:embed="rId2"/>
          <a:stretch>
            <a:fillRect/>
          </a:stretch>
        </p:blipFill>
        <p:spPr>
          <a:xfrm>
            <a:off x="5404228" y="2659101"/>
            <a:ext cx="2193615" cy="1774953"/>
          </a:xfrm>
          <a:prstGeom prst="rect">
            <a:avLst/>
          </a:prstGeom>
        </p:spPr>
      </p:pic>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04424" y="832199"/>
            <a:ext cx="7940023" cy="572700"/>
          </a:xfrm>
          <a:prstGeom prst="rect">
            <a:avLst/>
          </a:prstGeom>
        </p:spPr>
        <p:txBody>
          <a:bodyPr>
            <a:noAutofit/>
          </a:bodyPr>
          <a:lstStyle/>
          <a:p>
            <a:r>
              <a:rPr lang="en-US" sz="2400" dirty="0">
                <a:latin typeface="Signika" panose="020B0604020202020204" charset="0"/>
              </a:rPr>
              <a:t>Minutes Taking – Gathering Necessary Materials</a:t>
            </a:r>
            <a:endParaRPr lang="en-IN" sz="2400" dirty="0">
              <a:latin typeface="Signika" panose="020B0604020202020204" charset="0"/>
            </a:endParaRPr>
          </a:p>
        </p:txBody>
      </p:sp>
      <p:sp>
        <p:nvSpPr>
          <p:cNvPr id="3" name="Rectangle 2">
            <a:extLst>
              <a:ext uri="{FF2B5EF4-FFF2-40B4-BE49-F238E27FC236}">
                <a16:creationId xmlns:a16="http://schemas.microsoft.com/office/drawing/2014/main" id="{50D14C2D-506C-4D88-9584-E4E2D6E729D1}"/>
              </a:ext>
            </a:extLst>
          </p:cNvPr>
          <p:cNvSpPr/>
          <p:nvPr/>
        </p:nvSpPr>
        <p:spPr>
          <a:xfrm>
            <a:off x="804424" y="1571503"/>
            <a:ext cx="7552498" cy="1077218"/>
          </a:xfrm>
          <a:prstGeom prst="rect">
            <a:avLst/>
          </a:prstGeom>
        </p:spPr>
        <p:txBody>
          <a:bodyPr wrap="square">
            <a:spAutoFit/>
          </a:bodyPr>
          <a:lstStyle/>
          <a:p>
            <a:r>
              <a:rPr lang="en-IN" sz="1600" dirty="0">
                <a:latin typeface="Signika" panose="020B0604020202020204" charset="0"/>
              </a:rPr>
              <a:t>Before the meeting begins, the minute-taker must gather all necessary materials to facilitate efficient note-taking. </a:t>
            </a:r>
          </a:p>
          <a:p>
            <a:r>
              <a:rPr lang="en-IN" sz="1600" dirty="0">
                <a:latin typeface="Signika" panose="020B0604020202020204" charset="0"/>
              </a:rPr>
              <a:t>This includes obtaining a copy of the meeting agenda, any relevant documents or reports to be discussed, and the previous meeting’s minutes if applicable.</a:t>
            </a:r>
          </a:p>
        </p:txBody>
      </p:sp>
      <p:sp>
        <p:nvSpPr>
          <p:cNvPr id="4" name="Footer Placeholder 3">
            <a:extLst>
              <a:ext uri="{FF2B5EF4-FFF2-40B4-BE49-F238E27FC236}">
                <a16:creationId xmlns:a16="http://schemas.microsoft.com/office/drawing/2014/main" id="{74369E04-C851-D493-F2AA-2F6B76947E1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320364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705056"/>
            <a:ext cx="7940023" cy="572700"/>
          </a:xfrm>
          <a:prstGeom prst="rect">
            <a:avLst/>
          </a:prstGeom>
        </p:spPr>
        <p:txBody>
          <a:bodyPr>
            <a:noAutofit/>
          </a:bodyPr>
          <a:lstStyle/>
          <a:p>
            <a:r>
              <a:rPr lang="en-US" sz="2400" dirty="0">
                <a:latin typeface="Signika" panose="020B0604020202020204" charset="0"/>
              </a:rPr>
              <a:t>Minutes Taking – Gathering Necessary Materials</a:t>
            </a:r>
            <a:endParaRPr lang="en-IN" sz="2400" dirty="0">
              <a:latin typeface="Signika" panose="020B0604020202020204" charset="0"/>
            </a:endParaRPr>
          </a:p>
        </p:txBody>
      </p:sp>
      <p:graphicFrame>
        <p:nvGraphicFramePr>
          <p:cNvPr id="4" name="Diagram 3">
            <a:extLst>
              <a:ext uri="{FF2B5EF4-FFF2-40B4-BE49-F238E27FC236}">
                <a16:creationId xmlns:a16="http://schemas.microsoft.com/office/drawing/2014/main" id="{4B9C3C30-B61D-4A71-865A-F50A48513F07}"/>
              </a:ext>
            </a:extLst>
          </p:cNvPr>
          <p:cNvGraphicFramePr/>
          <p:nvPr>
            <p:extLst>
              <p:ext uri="{D42A27DB-BD31-4B8C-83A1-F6EECF244321}">
                <p14:modId xmlns:p14="http://schemas.microsoft.com/office/powerpoint/2010/main" val="938659878"/>
              </p:ext>
            </p:extLst>
          </p:nvPr>
        </p:nvGraphicFramePr>
        <p:xfrm>
          <a:off x="0" y="1202274"/>
          <a:ext cx="7454054" cy="34259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F4DE6A80-17BA-AA92-BC47-62C8AD39195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239162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750001"/>
            <a:ext cx="7303625" cy="401434"/>
          </a:xfrm>
          <a:prstGeom prst="rect">
            <a:avLst/>
          </a:prstGeom>
        </p:spPr>
        <p:txBody>
          <a:bodyPr>
            <a:normAutofit/>
          </a:bodyPr>
          <a:lstStyle/>
          <a:p>
            <a:r>
              <a:rPr lang="en-US" sz="2000" dirty="0">
                <a:latin typeface="Signika" panose="020B0604020202020204" charset="0"/>
              </a:rPr>
              <a:t>Structuring Minutes</a:t>
            </a:r>
            <a:endParaRPr lang="en-IN" sz="2000" dirty="0">
              <a:latin typeface="Signika" panose="020B0604020202020204" charset="0"/>
            </a:endParaRPr>
          </a:p>
        </p:txBody>
      </p:sp>
      <p:graphicFrame>
        <p:nvGraphicFramePr>
          <p:cNvPr id="4" name="Diagram 3">
            <a:extLst>
              <a:ext uri="{FF2B5EF4-FFF2-40B4-BE49-F238E27FC236}">
                <a16:creationId xmlns:a16="http://schemas.microsoft.com/office/drawing/2014/main" id="{4B9C3C30-B61D-4A71-865A-F50A48513F07}"/>
              </a:ext>
            </a:extLst>
          </p:cNvPr>
          <p:cNvGraphicFramePr/>
          <p:nvPr>
            <p:extLst>
              <p:ext uri="{D42A27DB-BD31-4B8C-83A1-F6EECF244321}">
                <p14:modId xmlns:p14="http://schemas.microsoft.com/office/powerpoint/2010/main" val="4047310029"/>
              </p:ext>
            </p:extLst>
          </p:nvPr>
        </p:nvGraphicFramePr>
        <p:xfrm>
          <a:off x="173618" y="1151436"/>
          <a:ext cx="7951810" cy="32420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62B6AE77-314D-CC3D-9CBD-374D2633A52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452702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127EA4-8BF6-4F65-B684-41C525C5C2A4}"/>
              </a:ext>
            </a:extLst>
          </p:cNvPr>
          <p:cNvPicPr>
            <a:picLocks noChangeAspect="1"/>
          </p:cNvPicPr>
          <p:nvPr/>
        </p:nvPicPr>
        <p:blipFill>
          <a:blip r:embed="rId2"/>
          <a:stretch>
            <a:fillRect/>
          </a:stretch>
        </p:blipFill>
        <p:spPr>
          <a:xfrm>
            <a:off x="5318594" y="1854117"/>
            <a:ext cx="3108832" cy="2515496"/>
          </a:xfrm>
          <a:prstGeom prst="rect">
            <a:avLst/>
          </a:prstGeom>
        </p:spPr>
      </p:pic>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11700" y="797647"/>
            <a:ext cx="7408614" cy="439213"/>
          </a:xfrm>
          <a:prstGeom prst="rect">
            <a:avLst/>
          </a:prstGeom>
        </p:spPr>
        <p:txBody>
          <a:bodyPr>
            <a:normAutofit/>
          </a:bodyPr>
          <a:lstStyle/>
          <a:p>
            <a:r>
              <a:rPr lang="en-US" sz="2400" dirty="0">
                <a:latin typeface="Signika" panose="020B0604020202020204" charset="0"/>
              </a:rPr>
              <a:t>Activity – Draw up a Sample Minutes</a:t>
            </a:r>
            <a:endParaRPr lang="en-IN" sz="2400" dirty="0">
              <a:latin typeface="Signika" panose="020B0604020202020204" charset="0"/>
            </a:endParaRPr>
          </a:p>
        </p:txBody>
      </p:sp>
      <p:sp>
        <p:nvSpPr>
          <p:cNvPr id="3" name="Rectangle 2">
            <a:extLst>
              <a:ext uri="{FF2B5EF4-FFF2-40B4-BE49-F238E27FC236}">
                <a16:creationId xmlns:a16="http://schemas.microsoft.com/office/drawing/2014/main" id="{50D14C2D-506C-4D88-9584-E4E2D6E729D1}"/>
              </a:ext>
            </a:extLst>
          </p:cNvPr>
          <p:cNvSpPr/>
          <p:nvPr/>
        </p:nvSpPr>
        <p:spPr>
          <a:xfrm>
            <a:off x="311700" y="1294306"/>
            <a:ext cx="8115726" cy="2677656"/>
          </a:xfrm>
          <a:prstGeom prst="rect">
            <a:avLst/>
          </a:prstGeom>
        </p:spPr>
        <p:txBody>
          <a:bodyPr wrap="square">
            <a:spAutoFit/>
          </a:bodyPr>
          <a:lstStyle/>
          <a:p>
            <a:r>
              <a:rPr lang="en-US" dirty="0">
                <a:latin typeface="Signika" panose="020B0604020202020204" charset="0"/>
              </a:rPr>
              <a:t>F</a:t>
            </a:r>
            <a:r>
              <a:rPr lang="en-IN" dirty="0">
                <a:latin typeface="Signika" panose="020B0604020202020204" charset="0"/>
              </a:rPr>
              <a:t>or the earlier activity on drafting agenda draw up Minutes of the meeting</a:t>
            </a:r>
          </a:p>
          <a:p>
            <a:endParaRPr lang="en-IN" dirty="0">
              <a:latin typeface="Signika" panose="020B0604020202020204" charset="0"/>
            </a:endParaRPr>
          </a:p>
          <a:p>
            <a:r>
              <a:rPr lang="en-US" dirty="0">
                <a:latin typeface="Signika" panose="020B0604020202020204" charset="0"/>
              </a:rPr>
              <a:t>Financial Review Meeting</a:t>
            </a:r>
          </a:p>
          <a:p>
            <a:endParaRPr lang="en-US" dirty="0">
              <a:latin typeface="Signika" panose="020B0604020202020204" charset="0"/>
            </a:endParaRPr>
          </a:p>
          <a:p>
            <a:r>
              <a:rPr lang="en-US" dirty="0">
                <a:latin typeface="Signika" panose="020B0604020202020204" charset="0"/>
              </a:rPr>
              <a:t>Attendees of the meeting as follows</a:t>
            </a:r>
          </a:p>
          <a:p>
            <a:r>
              <a:rPr lang="en-US" dirty="0">
                <a:latin typeface="Signika" panose="020B0604020202020204" charset="0"/>
              </a:rPr>
              <a:t>Mr. Ram CEO</a:t>
            </a:r>
          </a:p>
          <a:p>
            <a:r>
              <a:rPr lang="en-US" dirty="0">
                <a:latin typeface="Signika" panose="020B0604020202020204" charset="0"/>
              </a:rPr>
              <a:t>Ms. Radha CFO</a:t>
            </a:r>
          </a:p>
          <a:p>
            <a:r>
              <a:rPr lang="en-US" dirty="0">
                <a:latin typeface="Signika" panose="020B0604020202020204" charset="0"/>
              </a:rPr>
              <a:t>Mr. Govind COO</a:t>
            </a:r>
          </a:p>
          <a:p>
            <a:r>
              <a:rPr lang="en-US" dirty="0">
                <a:latin typeface="Signika" panose="020B0604020202020204" charset="0"/>
              </a:rPr>
              <a:t>Mr. Gaurav Head – Sales &amp; Marketing</a:t>
            </a:r>
          </a:p>
          <a:p>
            <a:r>
              <a:rPr lang="en-US" dirty="0">
                <a:latin typeface="Signika" panose="020B0604020202020204" charset="0"/>
              </a:rPr>
              <a:t>Mr. Anil – Chartered Accountant</a:t>
            </a:r>
          </a:p>
          <a:p>
            <a:endParaRPr lang="en-US" dirty="0">
              <a:latin typeface="Signika" panose="020B0604020202020204" charset="0"/>
            </a:endParaRPr>
          </a:p>
          <a:p>
            <a:endParaRPr lang="en-IN" dirty="0">
              <a:latin typeface="Signika" panose="020B0604020202020204" charset="0"/>
            </a:endParaRPr>
          </a:p>
        </p:txBody>
      </p:sp>
      <p:sp>
        <p:nvSpPr>
          <p:cNvPr id="4" name="Footer Placeholder 3">
            <a:extLst>
              <a:ext uri="{FF2B5EF4-FFF2-40B4-BE49-F238E27FC236}">
                <a16:creationId xmlns:a16="http://schemas.microsoft.com/office/drawing/2014/main" id="{4CBE59AD-28BB-5030-B5EC-821D28B77A4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819261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40598" y="697361"/>
            <a:ext cx="5855765" cy="523220"/>
          </a:xfrm>
          <a:prstGeom prst="rect">
            <a:avLst/>
          </a:prstGeom>
        </p:spPr>
        <p:txBody>
          <a:bodyPr>
            <a:normAutofit/>
          </a:bodyPr>
          <a:lstStyle/>
          <a:p>
            <a:r>
              <a:rPr lang="en-US" sz="2400" dirty="0">
                <a:latin typeface="Signika" panose="020B0604020202020204" charset="0"/>
              </a:rPr>
              <a:t>Common mistakes in writing minutes</a:t>
            </a:r>
            <a:endParaRPr lang="en-IN" sz="2400" dirty="0">
              <a:latin typeface="Signika" panose="020B0604020202020204" charset="0"/>
            </a:endParaRPr>
          </a:p>
        </p:txBody>
      </p:sp>
      <p:sp>
        <p:nvSpPr>
          <p:cNvPr id="3" name="Rectangle 2">
            <a:extLst>
              <a:ext uri="{FF2B5EF4-FFF2-40B4-BE49-F238E27FC236}">
                <a16:creationId xmlns:a16="http://schemas.microsoft.com/office/drawing/2014/main" id="{50D14C2D-506C-4D88-9584-E4E2D6E729D1}"/>
              </a:ext>
            </a:extLst>
          </p:cNvPr>
          <p:cNvSpPr/>
          <p:nvPr/>
        </p:nvSpPr>
        <p:spPr>
          <a:xfrm>
            <a:off x="340598" y="1237689"/>
            <a:ext cx="8115726" cy="584775"/>
          </a:xfrm>
          <a:prstGeom prst="rect">
            <a:avLst/>
          </a:prstGeom>
        </p:spPr>
        <p:txBody>
          <a:bodyPr wrap="square">
            <a:spAutoFit/>
          </a:bodyPr>
          <a:lstStyle/>
          <a:p>
            <a:r>
              <a:rPr lang="en-US" sz="1600" dirty="0">
                <a:latin typeface="Signika" panose="020B0604020202020204" charset="0"/>
              </a:rPr>
              <a:t>Writing minutes accurately and effectively is essential for maintaining a clear and reliable record of meetings. </a:t>
            </a:r>
            <a:endParaRPr lang="en-IN" sz="1600" dirty="0">
              <a:latin typeface="Signika" panose="020B0604020202020204" charset="0"/>
            </a:endParaRPr>
          </a:p>
        </p:txBody>
      </p:sp>
      <p:sp>
        <p:nvSpPr>
          <p:cNvPr id="5" name="Rectangle 4">
            <a:extLst>
              <a:ext uri="{FF2B5EF4-FFF2-40B4-BE49-F238E27FC236}">
                <a16:creationId xmlns:a16="http://schemas.microsoft.com/office/drawing/2014/main" id="{D7AD403F-CCA2-412E-BFBE-18A29957365D}"/>
              </a:ext>
            </a:extLst>
          </p:cNvPr>
          <p:cNvSpPr/>
          <p:nvPr/>
        </p:nvSpPr>
        <p:spPr>
          <a:xfrm>
            <a:off x="340598" y="2285276"/>
            <a:ext cx="2556624" cy="6818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Incomplete Information</a:t>
            </a:r>
            <a:endParaRPr lang="en-IN" b="1" dirty="0">
              <a:latin typeface="Signika" panose="020B0604020202020204" charset="0"/>
            </a:endParaRPr>
          </a:p>
        </p:txBody>
      </p:sp>
      <p:sp>
        <p:nvSpPr>
          <p:cNvPr id="6" name="Rectangle 5">
            <a:extLst>
              <a:ext uri="{FF2B5EF4-FFF2-40B4-BE49-F238E27FC236}">
                <a16:creationId xmlns:a16="http://schemas.microsoft.com/office/drawing/2014/main" id="{4837CC41-D356-4242-8B1D-341DB3442D50}"/>
              </a:ext>
            </a:extLst>
          </p:cNvPr>
          <p:cNvSpPr/>
          <p:nvPr/>
        </p:nvSpPr>
        <p:spPr>
          <a:xfrm>
            <a:off x="2897222" y="1794995"/>
            <a:ext cx="5060398" cy="494071"/>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Signika" panose="020B0604020202020204" charset="0"/>
              </a:rPr>
              <a:t>How to Avoid Them</a:t>
            </a:r>
            <a:endParaRPr lang="en-IN" b="1" dirty="0">
              <a:solidFill>
                <a:schemeClr val="bg1"/>
              </a:solidFill>
              <a:latin typeface="Signika" panose="020B0604020202020204" charset="0"/>
            </a:endParaRPr>
          </a:p>
        </p:txBody>
      </p:sp>
      <p:sp>
        <p:nvSpPr>
          <p:cNvPr id="9" name="Rectangle 8">
            <a:extLst>
              <a:ext uri="{FF2B5EF4-FFF2-40B4-BE49-F238E27FC236}">
                <a16:creationId xmlns:a16="http://schemas.microsoft.com/office/drawing/2014/main" id="{C84A19DD-093F-4E16-BF93-8A948EED2E5A}"/>
              </a:ext>
            </a:extLst>
          </p:cNvPr>
          <p:cNvSpPr/>
          <p:nvPr/>
        </p:nvSpPr>
        <p:spPr>
          <a:xfrm>
            <a:off x="2897222" y="2299263"/>
            <a:ext cx="5060398" cy="681823"/>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Actively listen during the meeting, use an agenda as a guide, and ask for clarification when needed. Review your notes promptly after the meeting to fill in any gaps.</a:t>
            </a:r>
          </a:p>
        </p:txBody>
      </p:sp>
      <p:sp>
        <p:nvSpPr>
          <p:cNvPr id="17" name="Rectangle 16">
            <a:extLst>
              <a:ext uri="{FF2B5EF4-FFF2-40B4-BE49-F238E27FC236}">
                <a16:creationId xmlns:a16="http://schemas.microsoft.com/office/drawing/2014/main" id="{F1BF7D50-9F6E-4183-AA68-B7C83CB8036E}"/>
              </a:ext>
            </a:extLst>
          </p:cNvPr>
          <p:cNvSpPr/>
          <p:nvPr/>
        </p:nvSpPr>
        <p:spPr>
          <a:xfrm>
            <a:off x="340598" y="1797319"/>
            <a:ext cx="2556624" cy="4940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Common Mistakes</a:t>
            </a:r>
            <a:endParaRPr lang="en-IN" b="1" dirty="0">
              <a:latin typeface="Signika" panose="020B0604020202020204" charset="0"/>
            </a:endParaRPr>
          </a:p>
        </p:txBody>
      </p:sp>
      <p:sp>
        <p:nvSpPr>
          <p:cNvPr id="18" name="Rectangle 17">
            <a:extLst>
              <a:ext uri="{FF2B5EF4-FFF2-40B4-BE49-F238E27FC236}">
                <a16:creationId xmlns:a16="http://schemas.microsoft.com/office/drawing/2014/main" id="{972E118F-76E2-4F8A-BDC9-AA8179E84E0E}"/>
              </a:ext>
            </a:extLst>
          </p:cNvPr>
          <p:cNvSpPr/>
          <p:nvPr/>
        </p:nvSpPr>
        <p:spPr>
          <a:xfrm>
            <a:off x="340598" y="2962088"/>
            <a:ext cx="2556624" cy="6818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Verbatim Transcription</a:t>
            </a:r>
            <a:endParaRPr lang="en-IN" b="1" dirty="0">
              <a:latin typeface="Signika" panose="020B0604020202020204" charset="0"/>
            </a:endParaRPr>
          </a:p>
        </p:txBody>
      </p:sp>
      <p:sp>
        <p:nvSpPr>
          <p:cNvPr id="19" name="Rectangle 18">
            <a:extLst>
              <a:ext uri="{FF2B5EF4-FFF2-40B4-BE49-F238E27FC236}">
                <a16:creationId xmlns:a16="http://schemas.microsoft.com/office/drawing/2014/main" id="{9CB7A52C-4FE8-4EE8-8DEB-DC8180A2504A}"/>
              </a:ext>
            </a:extLst>
          </p:cNvPr>
          <p:cNvSpPr/>
          <p:nvPr/>
        </p:nvSpPr>
        <p:spPr>
          <a:xfrm>
            <a:off x="2897222" y="2944980"/>
            <a:ext cx="5060398" cy="681823"/>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Summarize discussions and decisions concisely, focusing on key points and outcomes.</a:t>
            </a:r>
          </a:p>
        </p:txBody>
      </p:sp>
      <p:sp>
        <p:nvSpPr>
          <p:cNvPr id="20" name="Rectangle 19">
            <a:extLst>
              <a:ext uri="{FF2B5EF4-FFF2-40B4-BE49-F238E27FC236}">
                <a16:creationId xmlns:a16="http://schemas.microsoft.com/office/drawing/2014/main" id="{6E105D3E-B964-4D09-8E18-1674F95F9769}"/>
              </a:ext>
            </a:extLst>
          </p:cNvPr>
          <p:cNvSpPr/>
          <p:nvPr/>
        </p:nvSpPr>
        <p:spPr>
          <a:xfrm>
            <a:off x="340598" y="3632786"/>
            <a:ext cx="2556624" cy="6818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Biased Language</a:t>
            </a:r>
            <a:endParaRPr lang="en-IN" b="1" dirty="0">
              <a:latin typeface="Signika" panose="020B0604020202020204" charset="0"/>
            </a:endParaRPr>
          </a:p>
        </p:txBody>
      </p:sp>
      <p:sp>
        <p:nvSpPr>
          <p:cNvPr id="21" name="Rectangle 20">
            <a:extLst>
              <a:ext uri="{FF2B5EF4-FFF2-40B4-BE49-F238E27FC236}">
                <a16:creationId xmlns:a16="http://schemas.microsoft.com/office/drawing/2014/main" id="{B0803750-E4FF-4E36-8044-E9E701FFB7E1}"/>
              </a:ext>
            </a:extLst>
          </p:cNvPr>
          <p:cNvSpPr/>
          <p:nvPr/>
        </p:nvSpPr>
        <p:spPr>
          <a:xfrm>
            <a:off x="2897222" y="3624913"/>
            <a:ext cx="5060398" cy="681823"/>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Stick to factual and neutral language, avoiding subjective statements.</a:t>
            </a:r>
          </a:p>
        </p:txBody>
      </p:sp>
      <p:sp>
        <p:nvSpPr>
          <p:cNvPr id="4" name="Footer Placeholder 3">
            <a:extLst>
              <a:ext uri="{FF2B5EF4-FFF2-40B4-BE49-F238E27FC236}">
                <a16:creationId xmlns:a16="http://schemas.microsoft.com/office/drawing/2014/main" id="{D2FE65A0-ECF1-0E8E-C275-6DDC1C38474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199854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7AD403F-CCA2-412E-BFBE-18A29957365D}"/>
              </a:ext>
            </a:extLst>
          </p:cNvPr>
          <p:cNvSpPr/>
          <p:nvPr/>
        </p:nvSpPr>
        <p:spPr>
          <a:xfrm>
            <a:off x="535196" y="1445662"/>
            <a:ext cx="2149558" cy="551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Lack of Clarity</a:t>
            </a:r>
            <a:endParaRPr lang="en-IN" b="1" dirty="0">
              <a:latin typeface="Signika" panose="020B0604020202020204" charset="0"/>
            </a:endParaRPr>
          </a:p>
        </p:txBody>
      </p:sp>
      <p:sp>
        <p:nvSpPr>
          <p:cNvPr id="6" name="Rectangle 5">
            <a:extLst>
              <a:ext uri="{FF2B5EF4-FFF2-40B4-BE49-F238E27FC236}">
                <a16:creationId xmlns:a16="http://schemas.microsoft.com/office/drawing/2014/main" id="{4837CC41-D356-4242-8B1D-341DB3442D50}"/>
              </a:ext>
            </a:extLst>
          </p:cNvPr>
          <p:cNvSpPr/>
          <p:nvPr/>
        </p:nvSpPr>
        <p:spPr>
          <a:xfrm>
            <a:off x="3028950" y="1097080"/>
            <a:ext cx="4945436" cy="399772"/>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Signika" panose="020B0604020202020204" charset="0"/>
              </a:rPr>
              <a:t>How to Avoid Them</a:t>
            </a:r>
            <a:endParaRPr lang="en-IN" b="1" dirty="0">
              <a:solidFill>
                <a:schemeClr val="bg1"/>
              </a:solidFill>
              <a:latin typeface="Signika" panose="020B0604020202020204" charset="0"/>
            </a:endParaRPr>
          </a:p>
        </p:txBody>
      </p:sp>
      <p:sp>
        <p:nvSpPr>
          <p:cNvPr id="9" name="Rectangle 8">
            <a:extLst>
              <a:ext uri="{FF2B5EF4-FFF2-40B4-BE49-F238E27FC236}">
                <a16:creationId xmlns:a16="http://schemas.microsoft.com/office/drawing/2014/main" id="{C84A19DD-093F-4E16-BF93-8A948EED2E5A}"/>
              </a:ext>
            </a:extLst>
          </p:cNvPr>
          <p:cNvSpPr/>
          <p:nvPr/>
        </p:nvSpPr>
        <p:spPr>
          <a:xfrm>
            <a:off x="3028949" y="1509751"/>
            <a:ext cx="4945436" cy="55168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Use clear and straightforward language, avoid jargon, and provide context where necessary.</a:t>
            </a:r>
          </a:p>
        </p:txBody>
      </p:sp>
      <p:sp>
        <p:nvSpPr>
          <p:cNvPr id="17" name="Rectangle 16">
            <a:extLst>
              <a:ext uri="{FF2B5EF4-FFF2-40B4-BE49-F238E27FC236}">
                <a16:creationId xmlns:a16="http://schemas.microsoft.com/office/drawing/2014/main" id="{F1BF7D50-9F6E-4183-AA68-B7C83CB8036E}"/>
              </a:ext>
            </a:extLst>
          </p:cNvPr>
          <p:cNvSpPr/>
          <p:nvPr/>
        </p:nvSpPr>
        <p:spPr>
          <a:xfrm>
            <a:off x="535196" y="1097079"/>
            <a:ext cx="2149558" cy="3454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Common Mistakes</a:t>
            </a:r>
            <a:endParaRPr lang="en-IN" b="1" dirty="0">
              <a:latin typeface="Signika" panose="020B0604020202020204" charset="0"/>
            </a:endParaRPr>
          </a:p>
        </p:txBody>
      </p:sp>
      <p:sp>
        <p:nvSpPr>
          <p:cNvPr id="18" name="Rectangle 17">
            <a:extLst>
              <a:ext uri="{FF2B5EF4-FFF2-40B4-BE49-F238E27FC236}">
                <a16:creationId xmlns:a16="http://schemas.microsoft.com/office/drawing/2014/main" id="{972E118F-76E2-4F8A-BDC9-AA8179E84E0E}"/>
              </a:ext>
            </a:extLst>
          </p:cNvPr>
          <p:cNvSpPr/>
          <p:nvPr/>
        </p:nvSpPr>
        <p:spPr>
          <a:xfrm>
            <a:off x="535196" y="2004222"/>
            <a:ext cx="2149558" cy="551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Missing Action Items</a:t>
            </a:r>
            <a:endParaRPr lang="en-IN" b="1" dirty="0">
              <a:latin typeface="Signika" panose="020B0604020202020204" charset="0"/>
            </a:endParaRPr>
          </a:p>
        </p:txBody>
      </p:sp>
      <p:sp>
        <p:nvSpPr>
          <p:cNvPr id="19" name="Rectangle 18">
            <a:extLst>
              <a:ext uri="{FF2B5EF4-FFF2-40B4-BE49-F238E27FC236}">
                <a16:creationId xmlns:a16="http://schemas.microsoft.com/office/drawing/2014/main" id="{9CB7A52C-4FE8-4EE8-8DEB-DC8180A2504A}"/>
              </a:ext>
            </a:extLst>
          </p:cNvPr>
          <p:cNvSpPr/>
          <p:nvPr/>
        </p:nvSpPr>
        <p:spPr>
          <a:xfrm>
            <a:off x="3028949" y="2074409"/>
            <a:ext cx="4945436" cy="55168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Ensure that you clearly document action items, including who is responsible, deadlines, and any necessary details</a:t>
            </a:r>
          </a:p>
        </p:txBody>
      </p:sp>
      <p:sp>
        <p:nvSpPr>
          <p:cNvPr id="20" name="Rectangle 19">
            <a:extLst>
              <a:ext uri="{FF2B5EF4-FFF2-40B4-BE49-F238E27FC236}">
                <a16:creationId xmlns:a16="http://schemas.microsoft.com/office/drawing/2014/main" id="{6E105D3E-B964-4D09-8E18-1674F95F9769}"/>
              </a:ext>
            </a:extLst>
          </p:cNvPr>
          <p:cNvSpPr/>
          <p:nvPr/>
        </p:nvSpPr>
        <p:spPr>
          <a:xfrm>
            <a:off x="535196" y="2508487"/>
            <a:ext cx="2149558" cy="551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Incorrect Attribution</a:t>
            </a:r>
            <a:endParaRPr lang="en-IN" b="1" dirty="0">
              <a:latin typeface="Signika" panose="020B0604020202020204" charset="0"/>
            </a:endParaRPr>
          </a:p>
        </p:txBody>
      </p:sp>
      <p:sp>
        <p:nvSpPr>
          <p:cNvPr id="21" name="Rectangle 20">
            <a:extLst>
              <a:ext uri="{FF2B5EF4-FFF2-40B4-BE49-F238E27FC236}">
                <a16:creationId xmlns:a16="http://schemas.microsoft.com/office/drawing/2014/main" id="{B0803750-E4FF-4E36-8044-E9E701FFB7E1}"/>
              </a:ext>
            </a:extLst>
          </p:cNvPr>
          <p:cNvSpPr/>
          <p:nvPr/>
        </p:nvSpPr>
        <p:spPr>
          <a:xfrm>
            <a:off x="3028949" y="2581492"/>
            <a:ext cx="4945436" cy="55168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Misattributing statements or actions to the wrong individuals can lead to confusion. Use the names or initials of participants to accurately attribute contributions and decisions.</a:t>
            </a:r>
          </a:p>
        </p:txBody>
      </p:sp>
      <p:sp>
        <p:nvSpPr>
          <p:cNvPr id="14" name="Rectangle 13">
            <a:extLst>
              <a:ext uri="{FF2B5EF4-FFF2-40B4-BE49-F238E27FC236}">
                <a16:creationId xmlns:a16="http://schemas.microsoft.com/office/drawing/2014/main" id="{CC47C283-F871-40E7-A692-FAD7315BC534}"/>
              </a:ext>
            </a:extLst>
          </p:cNvPr>
          <p:cNvSpPr/>
          <p:nvPr/>
        </p:nvSpPr>
        <p:spPr>
          <a:xfrm>
            <a:off x="535196" y="3060175"/>
            <a:ext cx="2149558" cy="551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Late Distribution</a:t>
            </a:r>
            <a:endParaRPr lang="en-IN" b="1" dirty="0">
              <a:latin typeface="Signika" panose="020B0604020202020204" charset="0"/>
            </a:endParaRPr>
          </a:p>
        </p:txBody>
      </p:sp>
      <p:sp>
        <p:nvSpPr>
          <p:cNvPr id="15" name="Rectangle 14">
            <a:extLst>
              <a:ext uri="{FF2B5EF4-FFF2-40B4-BE49-F238E27FC236}">
                <a16:creationId xmlns:a16="http://schemas.microsoft.com/office/drawing/2014/main" id="{F3F12EFC-BCD1-48CF-B16C-D28B2304F7EF}"/>
              </a:ext>
            </a:extLst>
          </p:cNvPr>
          <p:cNvSpPr/>
          <p:nvPr/>
        </p:nvSpPr>
        <p:spPr>
          <a:xfrm>
            <a:off x="3028948" y="3133181"/>
            <a:ext cx="4945436" cy="55168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Share draft minutes promptly after the meeting, allowing participants to</a:t>
            </a:r>
          </a:p>
          <a:p>
            <a:r>
              <a:rPr lang="en-US" sz="1200" dirty="0">
                <a:solidFill>
                  <a:schemeClr val="bg1"/>
                </a:solidFill>
                <a:latin typeface="Signika" panose="020B0604020202020204" charset="0"/>
              </a:rPr>
              <a:t>review and provide feedback in a timely manner.</a:t>
            </a:r>
          </a:p>
        </p:txBody>
      </p:sp>
      <p:sp>
        <p:nvSpPr>
          <p:cNvPr id="16" name="Rectangle 15">
            <a:extLst>
              <a:ext uri="{FF2B5EF4-FFF2-40B4-BE49-F238E27FC236}">
                <a16:creationId xmlns:a16="http://schemas.microsoft.com/office/drawing/2014/main" id="{1B7F9E0C-8765-4D96-A26A-3AFD6FD30997}"/>
              </a:ext>
            </a:extLst>
          </p:cNvPr>
          <p:cNvSpPr/>
          <p:nvPr/>
        </p:nvSpPr>
        <p:spPr>
          <a:xfrm>
            <a:off x="535196" y="3611863"/>
            <a:ext cx="2149558" cy="551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Inconsistent Formatting</a:t>
            </a:r>
            <a:endParaRPr lang="en-IN" b="1" dirty="0">
              <a:latin typeface="Signika" panose="020B0604020202020204" charset="0"/>
            </a:endParaRPr>
          </a:p>
        </p:txBody>
      </p:sp>
      <p:sp>
        <p:nvSpPr>
          <p:cNvPr id="22" name="Rectangle 21">
            <a:extLst>
              <a:ext uri="{FF2B5EF4-FFF2-40B4-BE49-F238E27FC236}">
                <a16:creationId xmlns:a16="http://schemas.microsoft.com/office/drawing/2014/main" id="{184D03E1-27A0-4801-97BE-1F18BA4E26B6}"/>
              </a:ext>
            </a:extLst>
          </p:cNvPr>
          <p:cNvSpPr/>
          <p:nvPr/>
        </p:nvSpPr>
        <p:spPr>
          <a:xfrm>
            <a:off x="3028948" y="3652603"/>
            <a:ext cx="4945436" cy="55168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Use a consistent format for headings, bullet points, and lists to enhance readability.</a:t>
            </a:r>
          </a:p>
        </p:txBody>
      </p:sp>
      <p:sp>
        <p:nvSpPr>
          <p:cNvPr id="2" name="Footer Placeholder 1">
            <a:extLst>
              <a:ext uri="{FF2B5EF4-FFF2-40B4-BE49-F238E27FC236}">
                <a16:creationId xmlns:a16="http://schemas.microsoft.com/office/drawing/2014/main" id="{E79E2B23-C2A5-B573-8F09-56FE6AEFFFB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905394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7AD403F-CCA2-412E-BFBE-18A29957365D}"/>
              </a:ext>
            </a:extLst>
          </p:cNvPr>
          <p:cNvSpPr/>
          <p:nvPr/>
        </p:nvSpPr>
        <p:spPr>
          <a:xfrm>
            <a:off x="324090" y="2408490"/>
            <a:ext cx="2496799" cy="4242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Signika" panose="020B0604020202020204" charset="0"/>
              </a:rPr>
              <a:t>Lack of Proof Reading</a:t>
            </a:r>
            <a:endParaRPr lang="en-IN" sz="1400" b="1" dirty="0">
              <a:latin typeface="Signika" panose="020B0604020202020204" charset="0"/>
            </a:endParaRPr>
          </a:p>
        </p:txBody>
      </p:sp>
      <p:sp>
        <p:nvSpPr>
          <p:cNvPr id="6" name="Rectangle 5">
            <a:extLst>
              <a:ext uri="{FF2B5EF4-FFF2-40B4-BE49-F238E27FC236}">
                <a16:creationId xmlns:a16="http://schemas.microsoft.com/office/drawing/2014/main" id="{4837CC41-D356-4242-8B1D-341DB3442D50}"/>
              </a:ext>
            </a:extLst>
          </p:cNvPr>
          <p:cNvSpPr/>
          <p:nvPr/>
        </p:nvSpPr>
        <p:spPr>
          <a:xfrm>
            <a:off x="3028950" y="939963"/>
            <a:ext cx="5790960" cy="385751"/>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Signika" panose="020B0604020202020204" charset="0"/>
              </a:rPr>
              <a:t>How to Avoid Them</a:t>
            </a:r>
            <a:endParaRPr lang="en-IN" b="1" dirty="0">
              <a:solidFill>
                <a:schemeClr val="bg1"/>
              </a:solidFill>
              <a:latin typeface="Signika" panose="020B0604020202020204" charset="0"/>
            </a:endParaRPr>
          </a:p>
        </p:txBody>
      </p:sp>
      <p:sp>
        <p:nvSpPr>
          <p:cNvPr id="9" name="Rectangle 8">
            <a:extLst>
              <a:ext uri="{FF2B5EF4-FFF2-40B4-BE49-F238E27FC236}">
                <a16:creationId xmlns:a16="http://schemas.microsoft.com/office/drawing/2014/main" id="{C84A19DD-093F-4E16-BF93-8A948EED2E5A}"/>
              </a:ext>
            </a:extLst>
          </p:cNvPr>
          <p:cNvSpPr/>
          <p:nvPr/>
        </p:nvSpPr>
        <p:spPr>
          <a:xfrm>
            <a:off x="3028950" y="1325714"/>
            <a:ext cx="5790960" cy="532340"/>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Grammatical errors and typos can undermine the professionalism of minutes. Carefully proofread your minutes before distribution to correct any errors.</a:t>
            </a:r>
          </a:p>
        </p:txBody>
      </p:sp>
      <p:sp>
        <p:nvSpPr>
          <p:cNvPr id="17" name="Rectangle 16">
            <a:extLst>
              <a:ext uri="{FF2B5EF4-FFF2-40B4-BE49-F238E27FC236}">
                <a16:creationId xmlns:a16="http://schemas.microsoft.com/office/drawing/2014/main" id="{F1BF7D50-9F6E-4183-AA68-B7C83CB8036E}"/>
              </a:ext>
            </a:extLst>
          </p:cNvPr>
          <p:cNvSpPr/>
          <p:nvPr/>
        </p:nvSpPr>
        <p:spPr>
          <a:xfrm>
            <a:off x="324090" y="2052764"/>
            <a:ext cx="2496799" cy="3376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Signika" panose="020B0604020202020204" charset="0"/>
              </a:rPr>
              <a:t>Common Mistakes</a:t>
            </a:r>
            <a:endParaRPr lang="en-IN" sz="1400" b="1" dirty="0">
              <a:latin typeface="Signika" panose="020B0604020202020204" charset="0"/>
            </a:endParaRPr>
          </a:p>
        </p:txBody>
      </p:sp>
      <p:sp>
        <p:nvSpPr>
          <p:cNvPr id="18" name="Rectangle 17">
            <a:extLst>
              <a:ext uri="{FF2B5EF4-FFF2-40B4-BE49-F238E27FC236}">
                <a16:creationId xmlns:a16="http://schemas.microsoft.com/office/drawing/2014/main" id="{972E118F-76E2-4F8A-BDC9-AA8179E84E0E}"/>
              </a:ext>
            </a:extLst>
          </p:cNvPr>
          <p:cNvSpPr/>
          <p:nvPr/>
        </p:nvSpPr>
        <p:spPr>
          <a:xfrm>
            <a:off x="329874" y="2844334"/>
            <a:ext cx="2496799" cy="3761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Signika" panose="020B0604020202020204" charset="0"/>
              </a:rPr>
              <a:t>Ignoring Legal Requirements</a:t>
            </a:r>
            <a:endParaRPr lang="en-IN" sz="1400" b="1" dirty="0">
              <a:latin typeface="Signika" panose="020B0604020202020204" charset="0"/>
            </a:endParaRPr>
          </a:p>
        </p:txBody>
      </p:sp>
      <p:sp>
        <p:nvSpPr>
          <p:cNvPr id="19" name="Rectangle 18">
            <a:extLst>
              <a:ext uri="{FF2B5EF4-FFF2-40B4-BE49-F238E27FC236}">
                <a16:creationId xmlns:a16="http://schemas.microsoft.com/office/drawing/2014/main" id="{9CB7A52C-4FE8-4EE8-8DEB-DC8180A2504A}"/>
              </a:ext>
            </a:extLst>
          </p:cNvPr>
          <p:cNvSpPr/>
          <p:nvPr/>
        </p:nvSpPr>
        <p:spPr>
          <a:xfrm>
            <a:off x="3028950" y="1858054"/>
            <a:ext cx="5790960" cy="532340"/>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Failing to adhere to legal or regulatory requirements for minutes can lead to compliance issues. Familiarize yourself with applicable laws and organizational bylaws to ensure compliance.</a:t>
            </a:r>
          </a:p>
        </p:txBody>
      </p:sp>
      <p:sp>
        <p:nvSpPr>
          <p:cNvPr id="20" name="Rectangle 19">
            <a:extLst>
              <a:ext uri="{FF2B5EF4-FFF2-40B4-BE49-F238E27FC236}">
                <a16:creationId xmlns:a16="http://schemas.microsoft.com/office/drawing/2014/main" id="{6E105D3E-B964-4D09-8E18-1674F95F9769}"/>
              </a:ext>
            </a:extLst>
          </p:cNvPr>
          <p:cNvSpPr/>
          <p:nvPr/>
        </p:nvSpPr>
        <p:spPr>
          <a:xfrm>
            <a:off x="341450" y="3232057"/>
            <a:ext cx="2479440" cy="4043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Signika" panose="020B0604020202020204" charset="0"/>
              </a:rPr>
              <a:t>Overloading with Details</a:t>
            </a:r>
            <a:endParaRPr lang="en-IN" sz="1400" b="1" dirty="0">
              <a:latin typeface="Signika" panose="020B0604020202020204" charset="0"/>
            </a:endParaRPr>
          </a:p>
        </p:txBody>
      </p:sp>
      <p:sp>
        <p:nvSpPr>
          <p:cNvPr id="21" name="Rectangle 20">
            <a:extLst>
              <a:ext uri="{FF2B5EF4-FFF2-40B4-BE49-F238E27FC236}">
                <a16:creationId xmlns:a16="http://schemas.microsoft.com/office/drawing/2014/main" id="{B0803750-E4FF-4E36-8044-E9E701FFB7E1}"/>
              </a:ext>
            </a:extLst>
          </p:cNvPr>
          <p:cNvSpPr/>
          <p:nvPr/>
        </p:nvSpPr>
        <p:spPr>
          <a:xfrm>
            <a:off x="3028950" y="2395094"/>
            <a:ext cx="5790960" cy="532340"/>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Including excessive detail in minutes can overwhelm readers. Focus on capturing essential information and decisions without unnecessary elaboration.</a:t>
            </a:r>
          </a:p>
        </p:txBody>
      </p:sp>
      <p:sp>
        <p:nvSpPr>
          <p:cNvPr id="14" name="Rectangle 13">
            <a:extLst>
              <a:ext uri="{FF2B5EF4-FFF2-40B4-BE49-F238E27FC236}">
                <a16:creationId xmlns:a16="http://schemas.microsoft.com/office/drawing/2014/main" id="{CC47C283-F871-40E7-A692-FAD7315BC534}"/>
              </a:ext>
            </a:extLst>
          </p:cNvPr>
          <p:cNvSpPr/>
          <p:nvPr/>
        </p:nvSpPr>
        <p:spPr>
          <a:xfrm>
            <a:off x="95930" y="6524988"/>
            <a:ext cx="2670419" cy="4336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Signika" panose="020B0604020202020204" charset="0"/>
              </a:rPr>
              <a:t>Frequent Interruptions</a:t>
            </a:r>
            <a:endParaRPr lang="en-IN" sz="1400" b="1" dirty="0">
              <a:latin typeface="Signika" panose="020B0604020202020204" charset="0"/>
            </a:endParaRPr>
          </a:p>
        </p:txBody>
      </p:sp>
      <p:sp>
        <p:nvSpPr>
          <p:cNvPr id="15" name="Rectangle 14">
            <a:extLst>
              <a:ext uri="{FF2B5EF4-FFF2-40B4-BE49-F238E27FC236}">
                <a16:creationId xmlns:a16="http://schemas.microsoft.com/office/drawing/2014/main" id="{F3F12EFC-BCD1-48CF-B16C-D28B2304F7EF}"/>
              </a:ext>
            </a:extLst>
          </p:cNvPr>
          <p:cNvSpPr/>
          <p:nvPr/>
        </p:nvSpPr>
        <p:spPr>
          <a:xfrm>
            <a:off x="3028950" y="2936834"/>
            <a:ext cx="5790960" cy="532340"/>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Repeated interruptions in the meeting can make it challenging to maintain the flow of note-taking. Politely request that participants avoid excessive</a:t>
            </a:r>
          </a:p>
          <a:p>
            <a:r>
              <a:rPr lang="en-US" sz="1200" dirty="0">
                <a:solidFill>
                  <a:schemeClr val="bg1"/>
                </a:solidFill>
                <a:latin typeface="Signika" panose="020B0604020202020204" charset="0"/>
              </a:rPr>
              <a:t>interruptions or side conversations.</a:t>
            </a:r>
          </a:p>
        </p:txBody>
      </p:sp>
      <p:sp>
        <p:nvSpPr>
          <p:cNvPr id="16" name="Rectangle 15">
            <a:extLst>
              <a:ext uri="{FF2B5EF4-FFF2-40B4-BE49-F238E27FC236}">
                <a16:creationId xmlns:a16="http://schemas.microsoft.com/office/drawing/2014/main" id="{1B7F9E0C-8765-4D96-A26A-3AFD6FD30997}"/>
              </a:ext>
            </a:extLst>
          </p:cNvPr>
          <p:cNvSpPr/>
          <p:nvPr/>
        </p:nvSpPr>
        <p:spPr>
          <a:xfrm>
            <a:off x="341450" y="3648005"/>
            <a:ext cx="2479439" cy="3591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Signika" panose="020B0604020202020204" charset="0"/>
              </a:rPr>
              <a:t>Failure to Follow-up </a:t>
            </a:r>
            <a:endParaRPr lang="en-IN" sz="1400" b="1" dirty="0">
              <a:latin typeface="Signika" panose="020B0604020202020204" charset="0"/>
            </a:endParaRPr>
          </a:p>
        </p:txBody>
      </p:sp>
      <p:sp>
        <p:nvSpPr>
          <p:cNvPr id="22" name="Rectangle 21">
            <a:extLst>
              <a:ext uri="{FF2B5EF4-FFF2-40B4-BE49-F238E27FC236}">
                <a16:creationId xmlns:a16="http://schemas.microsoft.com/office/drawing/2014/main" id="{184D03E1-27A0-4801-97BE-1F18BA4E26B6}"/>
              </a:ext>
            </a:extLst>
          </p:cNvPr>
          <p:cNvSpPr/>
          <p:nvPr/>
        </p:nvSpPr>
        <p:spPr>
          <a:xfrm>
            <a:off x="3028950" y="3478574"/>
            <a:ext cx="5790960" cy="532340"/>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Neglecting to follow up on action items or decisions recorded in previous minutes can hinder progress. Use minutes as a reference to track the status of outstanding tasks in subsequent meetings.</a:t>
            </a:r>
          </a:p>
        </p:txBody>
      </p:sp>
      <p:sp>
        <p:nvSpPr>
          <p:cNvPr id="2" name="Footer Placeholder 1">
            <a:extLst>
              <a:ext uri="{FF2B5EF4-FFF2-40B4-BE49-F238E27FC236}">
                <a16:creationId xmlns:a16="http://schemas.microsoft.com/office/drawing/2014/main" id="{FA939611-89AC-16A0-DE6F-A14F5B09CA0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4643024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393AAB1-D217-43FF-B6B0-BFC22299FCE9}"/>
              </a:ext>
            </a:extLst>
          </p:cNvPr>
          <p:cNvPicPr>
            <a:picLocks noChangeAspect="1"/>
          </p:cNvPicPr>
          <p:nvPr/>
        </p:nvPicPr>
        <p:blipFill>
          <a:blip r:embed="rId3"/>
          <a:stretch>
            <a:fillRect/>
          </a:stretch>
        </p:blipFill>
        <p:spPr>
          <a:xfrm>
            <a:off x="1203977" y="1181217"/>
            <a:ext cx="1370971" cy="523635"/>
          </a:xfrm>
          <a:prstGeom prst="rect">
            <a:avLst/>
          </a:prstGeom>
        </p:spPr>
      </p:pic>
      <p:pic>
        <p:nvPicPr>
          <p:cNvPr id="7" name="Picture 6">
            <a:extLst>
              <a:ext uri="{FF2B5EF4-FFF2-40B4-BE49-F238E27FC236}">
                <a16:creationId xmlns:a16="http://schemas.microsoft.com/office/drawing/2014/main" id="{8935F19F-5A26-4C67-836F-9BE8165F9F6C}"/>
              </a:ext>
            </a:extLst>
          </p:cNvPr>
          <p:cNvPicPr>
            <a:picLocks noChangeAspect="1"/>
          </p:cNvPicPr>
          <p:nvPr/>
        </p:nvPicPr>
        <p:blipFill>
          <a:blip r:embed="rId4"/>
          <a:stretch>
            <a:fillRect/>
          </a:stretch>
        </p:blipFill>
        <p:spPr>
          <a:xfrm>
            <a:off x="5162309" y="1224102"/>
            <a:ext cx="1221814" cy="472858"/>
          </a:xfrm>
          <a:prstGeom prst="rect">
            <a:avLst/>
          </a:prstGeom>
        </p:spPr>
      </p:pic>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651402"/>
            <a:ext cx="7940023" cy="572700"/>
          </a:xfrm>
          <a:prstGeom prst="rect">
            <a:avLst/>
          </a:prstGeom>
        </p:spPr>
        <p:txBody>
          <a:bodyPr>
            <a:normAutofit/>
          </a:bodyPr>
          <a:lstStyle/>
          <a:p>
            <a:r>
              <a:rPr lang="en-US" sz="2400" dirty="0">
                <a:latin typeface="Signika" panose="020B0604020202020204" charset="0"/>
              </a:rPr>
              <a:t>Dos and Don’ts of Meetings</a:t>
            </a:r>
            <a:endParaRPr lang="en-IN" sz="2400" dirty="0">
              <a:latin typeface="Signika" panose="020B0604020202020204" charset="0"/>
            </a:endParaRPr>
          </a:p>
        </p:txBody>
      </p:sp>
      <p:sp>
        <p:nvSpPr>
          <p:cNvPr id="3" name="Rectangle 2">
            <a:extLst>
              <a:ext uri="{FF2B5EF4-FFF2-40B4-BE49-F238E27FC236}">
                <a16:creationId xmlns:a16="http://schemas.microsoft.com/office/drawing/2014/main" id="{50D14C2D-506C-4D88-9584-E4E2D6E729D1}"/>
              </a:ext>
            </a:extLst>
          </p:cNvPr>
          <p:cNvSpPr/>
          <p:nvPr/>
        </p:nvSpPr>
        <p:spPr>
          <a:xfrm>
            <a:off x="0" y="937752"/>
            <a:ext cx="8115726" cy="307777"/>
          </a:xfrm>
          <a:prstGeom prst="rect">
            <a:avLst/>
          </a:prstGeom>
        </p:spPr>
        <p:txBody>
          <a:bodyPr wrap="square">
            <a:spAutoFit/>
          </a:bodyPr>
          <a:lstStyle/>
          <a:p>
            <a:r>
              <a:rPr lang="en-US" sz="1400" dirty="0">
                <a:latin typeface="Signika" panose="020B0604020202020204" charset="0"/>
              </a:rPr>
              <a:t>Effective management of meetings involves adhering to certain dos and avoiding common pitfalls.</a:t>
            </a:r>
            <a:endParaRPr lang="en-IN" sz="1400" dirty="0">
              <a:latin typeface="Signika" panose="020B0604020202020204" charset="0"/>
            </a:endParaRPr>
          </a:p>
        </p:txBody>
      </p:sp>
      <p:graphicFrame>
        <p:nvGraphicFramePr>
          <p:cNvPr id="8" name="Table 7">
            <a:extLst>
              <a:ext uri="{FF2B5EF4-FFF2-40B4-BE49-F238E27FC236}">
                <a16:creationId xmlns:a16="http://schemas.microsoft.com/office/drawing/2014/main" id="{9FCBB7DC-D817-4B8A-BC53-ACE7D8309E3C}"/>
              </a:ext>
            </a:extLst>
          </p:cNvPr>
          <p:cNvGraphicFramePr>
            <a:graphicFrameLocks noGrp="1"/>
          </p:cNvGraphicFramePr>
          <p:nvPr>
            <p:extLst>
              <p:ext uri="{D42A27DB-BD31-4B8C-83A1-F6EECF244321}">
                <p14:modId xmlns:p14="http://schemas.microsoft.com/office/powerpoint/2010/main" val="256896465"/>
              </p:ext>
            </p:extLst>
          </p:nvPr>
        </p:nvGraphicFramePr>
        <p:xfrm>
          <a:off x="518491" y="1640539"/>
          <a:ext cx="7565798" cy="3177540"/>
        </p:xfrm>
        <a:graphic>
          <a:graphicData uri="http://schemas.openxmlformats.org/drawingml/2006/table">
            <a:tbl>
              <a:tblPr>
                <a:tableStyleId>{21E4AEA4-8DFA-4A89-87EB-49C32662AFE0}</a:tableStyleId>
              </a:tblPr>
              <a:tblGrid>
                <a:gridCol w="2989483">
                  <a:extLst>
                    <a:ext uri="{9D8B030D-6E8A-4147-A177-3AD203B41FA5}">
                      <a16:colId xmlns:a16="http://schemas.microsoft.com/office/drawing/2014/main" val="3422735794"/>
                    </a:ext>
                  </a:extLst>
                </a:gridCol>
                <a:gridCol w="4576315">
                  <a:extLst>
                    <a:ext uri="{9D8B030D-6E8A-4147-A177-3AD203B41FA5}">
                      <a16:colId xmlns:a16="http://schemas.microsoft.com/office/drawing/2014/main" val="1594828760"/>
                    </a:ext>
                  </a:extLst>
                </a:gridCol>
              </a:tblGrid>
              <a:tr h="2758063">
                <a:tc>
                  <a:txBody>
                    <a:bodyPr/>
                    <a:lstStyle/>
                    <a:p>
                      <a:pPr marL="285750" indent="-285750">
                        <a:buFont typeface="Arial" panose="020B0604020202020204" pitchFamily="34" charset="0"/>
                        <a:buChar char="•"/>
                      </a:pPr>
                      <a:r>
                        <a:rPr lang="en-US" dirty="0">
                          <a:latin typeface="Signika" panose="020B0604020202020204" charset="0"/>
                        </a:rPr>
                        <a:t>Set Clear Objectives</a:t>
                      </a:r>
                    </a:p>
                    <a:p>
                      <a:pPr marL="285750" indent="-285750">
                        <a:buFont typeface="Arial" panose="020B0604020202020204" pitchFamily="34" charset="0"/>
                        <a:buChar char="•"/>
                      </a:pPr>
                      <a:r>
                        <a:rPr lang="en-US" dirty="0">
                          <a:latin typeface="Signika" panose="020B0604020202020204" charset="0"/>
                        </a:rPr>
                        <a:t>Create an Agenda</a:t>
                      </a:r>
                    </a:p>
                    <a:p>
                      <a:pPr marL="285750" indent="-285750">
                        <a:buFont typeface="Arial" panose="020B0604020202020204" pitchFamily="34" charset="0"/>
                        <a:buChar char="•"/>
                      </a:pPr>
                      <a:r>
                        <a:rPr lang="en-US" dirty="0">
                          <a:latin typeface="Signika" panose="020B0604020202020204" charset="0"/>
                        </a:rPr>
                        <a:t>Invite Relevant Participants</a:t>
                      </a:r>
                    </a:p>
                    <a:p>
                      <a:pPr marL="285750" indent="-285750">
                        <a:buFont typeface="Arial" panose="020B0604020202020204" pitchFamily="34" charset="0"/>
                        <a:buChar char="•"/>
                      </a:pPr>
                      <a:r>
                        <a:rPr lang="en-US" dirty="0">
                          <a:latin typeface="Signika" panose="020B0604020202020204" charset="0"/>
                        </a:rPr>
                        <a:t>Assign Roles</a:t>
                      </a:r>
                    </a:p>
                    <a:p>
                      <a:pPr marL="285750" indent="-285750">
                        <a:buFont typeface="Arial" panose="020B0604020202020204" pitchFamily="34" charset="0"/>
                        <a:buChar char="•"/>
                      </a:pPr>
                      <a:r>
                        <a:rPr lang="en-US" dirty="0">
                          <a:latin typeface="Signika" panose="020B0604020202020204" charset="0"/>
                        </a:rPr>
                        <a:t>Start and End on Time</a:t>
                      </a:r>
                    </a:p>
                    <a:p>
                      <a:pPr marL="285750" indent="-285750">
                        <a:buFont typeface="Arial" panose="020B0604020202020204" pitchFamily="34" charset="0"/>
                        <a:buChar char="•"/>
                      </a:pPr>
                      <a:r>
                        <a:rPr lang="en-US" dirty="0">
                          <a:latin typeface="Signika" panose="020B0604020202020204" charset="0"/>
                        </a:rPr>
                        <a:t>Encourage Participation</a:t>
                      </a:r>
                    </a:p>
                    <a:p>
                      <a:pPr marL="285750" indent="-285750">
                        <a:buFont typeface="Arial" panose="020B0604020202020204" pitchFamily="34" charset="0"/>
                        <a:buChar char="•"/>
                      </a:pPr>
                      <a:r>
                        <a:rPr lang="en-US" dirty="0">
                          <a:latin typeface="Signika" panose="020B0604020202020204" charset="0"/>
                        </a:rPr>
                        <a:t>Manage Discussions</a:t>
                      </a:r>
                    </a:p>
                    <a:p>
                      <a:pPr marL="285750" indent="-285750">
                        <a:buFont typeface="Arial" panose="020B0604020202020204" pitchFamily="34" charset="0"/>
                        <a:buChar char="•"/>
                      </a:pPr>
                      <a:r>
                        <a:rPr lang="en-US" dirty="0">
                          <a:latin typeface="Signika" panose="020B0604020202020204" charset="0"/>
                        </a:rPr>
                        <a:t>Summarize Key Points</a:t>
                      </a:r>
                    </a:p>
                    <a:p>
                      <a:pPr marL="285750" indent="-285750">
                        <a:buFont typeface="Arial" panose="020B0604020202020204" pitchFamily="34" charset="0"/>
                        <a:buChar char="•"/>
                      </a:pPr>
                      <a:r>
                        <a:rPr lang="en-US" dirty="0">
                          <a:latin typeface="Signika" panose="020B0604020202020204" charset="0"/>
                        </a:rPr>
                        <a:t>Document Action Items</a:t>
                      </a:r>
                    </a:p>
                    <a:p>
                      <a:pPr marL="285750" indent="-285750">
                        <a:buFont typeface="Arial" panose="020B0604020202020204" pitchFamily="34" charset="0"/>
                        <a:buChar char="•"/>
                      </a:pPr>
                      <a:r>
                        <a:rPr lang="en-US" dirty="0">
                          <a:latin typeface="Signika" panose="020B0604020202020204" charset="0"/>
                        </a:rPr>
                        <a:t>Stay Objective</a:t>
                      </a:r>
                    </a:p>
                    <a:p>
                      <a:pPr marL="285750" indent="-285750">
                        <a:buFont typeface="Arial" panose="020B0604020202020204" pitchFamily="34" charset="0"/>
                        <a:buChar char="•"/>
                      </a:pPr>
                      <a:r>
                        <a:rPr lang="en-US" dirty="0">
                          <a:latin typeface="Signika" panose="020B0604020202020204" charset="0"/>
                        </a:rPr>
                        <a:t>Allocate time appropriately for</a:t>
                      </a:r>
                    </a:p>
                    <a:p>
                      <a:pPr marL="285750" indent="-285750">
                        <a:buFont typeface="Arial" panose="020B0604020202020204" pitchFamily="34" charset="0"/>
                        <a:buChar char="•"/>
                      </a:pPr>
                      <a:r>
                        <a:rPr lang="en-US" dirty="0">
                          <a:latin typeface="Signika" panose="020B0604020202020204" charset="0"/>
                        </a:rPr>
                        <a:t>each agenda</a:t>
                      </a:r>
                    </a:p>
                    <a:p>
                      <a:pPr marL="285750" indent="-285750">
                        <a:buFont typeface="Arial" panose="020B0604020202020204" pitchFamily="34" charset="0"/>
                        <a:buChar char="•"/>
                      </a:pPr>
                      <a:r>
                        <a:rPr lang="en-US" dirty="0">
                          <a:latin typeface="Signika" panose="020B0604020202020204" charset="0"/>
                        </a:rPr>
                        <a:t>Respect Diverse Opinions</a:t>
                      </a:r>
                    </a:p>
                    <a:p>
                      <a:pPr marL="285750" indent="-285750">
                        <a:buFont typeface="Arial" panose="020B0604020202020204" pitchFamily="34" charset="0"/>
                        <a:buChar char="•"/>
                      </a:pPr>
                      <a:r>
                        <a:rPr lang="en-US" dirty="0">
                          <a:latin typeface="Signika" panose="020B0604020202020204" charset="0"/>
                        </a:rPr>
                        <a:t>Do follow up</a:t>
                      </a:r>
                    </a:p>
                    <a:p>
                      <a:pPr marL="285750" indent="-285750">
                        <a:buFont typeface="Arial" panose="020B0604020202020204" pitchFamily="34" charset="0"/>
                        <a:buChar char="•"/>
                      </a:pPr>
                      <a:r>
                        <a:rPr lang="en-US" dirty="0">
                          <a:latin typeface="Signika" panose="020B0604020202020204" charset="0"/>
                        </a:rPr>
                        <a:t>Evaluate and improve</a:t>
                      </a:r>
                      <a:endParaRPr lang="en-IN" dirty="0">
                        <a:latin typeface="Signika" panose="020B0604020202020204"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dirty="0">
                          <a:latin typeface="Signika" panose="020B0604020202020204" charset="0"/>
                        </a:rPr>
                        <a:t>Don’t hold meetings without a clear purpose</a:t>
                      </a:r>
                    </a:p>
                    <a:p>
                      <a:pPr marL="285750" indent="-285750">
                        <a:buFont typeface="Arial" panose="020B0604020202020204" pitchFamily="34" charset="0"/>
                        <a:buChar char="•"/>
                      </a:pPr>
                      <a:r>
                        <a:rPr lang="en-US" dirty="0">
                          <a:latin typeface="Signika" panose="020B0604020202020204" charset="0"/>
                        </a:rPr>
                        <a:t>Don’t let meetings drag on</a:t>
                      </a:r>
                    </a:p>
                    <a:p>
                      <a:pPr marL="285750" indent="-285750">
                        <a:buFont typeface="Arial" panose="020B0604020202020204" pitchFamily="34" charset="0"/>
                        <a:buChar char="•"/>
                      </a:pPr>
                      <a:r>
                        <a:rPr lang="en-US" dirty="0">
                          <a:latin typeface="Signika" panose="020B0604020202020204" charset="0"/>
                        </a:rPr>
                        <a:t>Don’t exclude relevant stakeholders</a:t>
                      </a:r>
                    </a:p>
                    <a:p>
                      <a:pPr marL="285750" indent="-285750">
                        <a:buFont typeface="Arial" panose="020B0604020202020204" pitchFamily="34" charset="0"/>
                        <a:buChar char="•"/>
                      </a:pPr>
                      <a:r>
                        <a:rPr lang="en-US" dirty="0">
                          <a:latin typeface="Signika" panose="020B0604020202020204" charset="0"/>
                        </a:rPr>
                        <a:t>Don’t leave roles undefined</a:t>
                      </a:r>
                    </a:p>
                    <a:p>
                      <a:pPr marL="285750" indent="-285750">
                        <a:buFont typeface="Arial" panose="020B0604020202020204" pitchFamily="34" charset="0"/>
                        <a:buChar char="•"/>
                      </a:pPr>
                      <a:r>
                        <a:rPr lang="en-US" dirty="0">
                          <a:latin typeface="Signika" panose="020B0604020202020204" charset="0"/>
                        </a:rPr>
                        <a:t>Don’t start the meeting late</a:t>
                      </a:r>
                    </a:p>
                    <a:p>
                      <a:pPr marL="285750" indent="-285750">
                        <a:buFont typeface="Arial" panose="020B0604020202020204" pitchFamily="34" charset="0"/>
                        <a:buChar char="•"/>
                      </a:pPr>
                      <a:r>
                        <a:rPr lang="en-US" dirty="0">
                          <a:latin typeface="Signika" panose="020B0604020202020204" charset="0"/>
                        </a:rPr>
                        <a:t>Don’t allow any participant, including the chairperson, to monopolize the conversation</a:t>
                      </a:r>
                    </a:p>
                    <a:p>
                      <a:pPr marL="285750" indent="-285750">
                        <a:buFont typeface="Arial" panose="020B0604020202020204" pitchFamily="34" charset="0"/>
                        <a:buChar char="•"/>
                      </a:pPr>
                      <a:r>
                        <a:rPr lang="en-US" dirty="0">
                          <a:latin typeface="Signika" panose="020B0604020202020204" charset="0"/>
                        </a:rPr>
                        <a:t>Don’t deviate from established meeting procedures</a:t>
                      </a:r>
                    </a:p>
                    <a:p>
                      <a:pPr marL="285750" indent="-285750">
                        <a:buFont typeface="Arial" panose="020B0604020202020204" pitchFamily="34" charset="0"/>
                        <a:buChar char="•"/>
                      </a:pPr>
                      <a:r>
                        <a:rPr lang="en-US" dirty="0">
                          <a:latin typeface="Signika" panose="020B0604020202020204" charset="0"/>
                        </a:rPr>
                        <a:t>Don’t neglect documenting key points.</a:t>
                      </a:r>
                    </a:p>
                    <a:p>
                      <a:pPr marL="285750" indent="-285750">
                        <a:buFont typeface="Arial" panose="020B0604020202020204" pitchFamily="34" charset="0"/>
                        <a:buChar char="•"/>
                      </a:pPr>
                      <a:r>
                        <a:rPr lang="en-US" dirty="0">
                          <a:latin typeface="Signika" panose="020B0604020202020204" charset="0"/>
                        </a:rPr>
                        <a:t>Don’t show favoritism or bias</a:t>
                      </a:r>
                    </a:p>
                    <a:p>
                      <a:pPr marL="285750" indent="-285750">
                        <a:buFont typeface="Arial" panose="020B0604020202020204" pitchFamily="34" charset="0"/>
                        <a:buChar char="•"/>
                      </a:pPr>
                      <a:r>
                        <a:rPr lang="en-US" dirty="0">
                          <a:latin typeface="Signika" panose="020B0604020202020204" charset="0"/>
                        </a:rPr>
                        <a:t>Don’t fail to follow up</a:t>
                      </a:r>
                    </a:p>
                    <a:p>
                      <a:pPr marL="285750" indent="-285750">
                        <a:buFont typeface="Arial" panose="020B0604020202020204" pitchFamily="34" charset="0"/>
                        <a:buChar char="•"/>
                      </a:pPr>
                      <a:r>
                        <a:rPr lang="en-US" dirty="0">
                          <a:latin typeface="Signika" panose="020B0604020202020204" charset="0"/>
                        </a:rPr>
                        <a:t>Don’t interrupt participants while they are speaking</a:t>
                      </a:r>
                    </a:p>
                    <a:p>
                      <a:pPr marL="285750" indent="-285750">
                        <a:buFont typeface="Arial" panose="020B0604020202020204" pitchFamily="34" charset="0"/>
                        <a:buChar char="•"/>
                      </a:pPr>
                      <a:r>
                        <a:rPr lang="en-US" dirty="0">
                          <a:latin typeface="Signika" panose="020B0604020202020204" charset="0"/>
                        </a:rPr>
                        <a:t>Don’t dismiss feedback or suggestions from participants.</a:t>
                      </a:r>
                    </a:p>
                    <a:p>
                      <a:pPr marL="285750" indent="-285750">
                        <a:buFont typeface="Arial" panose="020B0604020202020204" pitchFamily="34" charset="0"/>
                        <a:buChar char="•"/>
                      </a:pPr>
                      <a:r>
                        <a:rPr lang="en-US" dirty="0">
                          <a:latin typeface="Signika" panose="020B0604020202020204" charset="0"/>
                        </a:rPr>
                        <a:t>Don’t allow discussions to overrun</a:t>
                      </a:r>
                      <a:endParaRPr lang="en-IN" dirty="0">
                        <a:latin typeface="Signika" panose="020B0604020202020204"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4656156"/>
                  </a:ext>
                </a:extLst>
              </a:tr>
            </a:tbl>
          </a:graphicData>
        </a:graphic>
      </p:graphicFrame>
      <p:sp>
        <p:nvSpPr>
          <p:cNvPr id="5" name="Footer Placeholder 4">
            <a:extLst>
              <a:ext uri="{FF2B5EF4-FFF2-40B4-BE49-F238E27FC236}">
                <a16:creationId xmlns:a16="http://schemas.microsoft.com/office/drawing/2014/main" id="{AC431085-B779-6493-7E1F-FBE39D87895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495344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3266995" y="1997592"/>
            <a:ext cx="2610010" cy="646331"/>
          </a:xfrm>
          <a:prstGeom prst="rect">
            <a:avLst/>
          </a:prstGeom>
          <a:noFill/>
        </p:spPr>
        <p:txBody>
          <a:bodyPr wrap="none" rtlCol="0">
            <a:spAutoFit/>
          </a:bodyPr>
          <a:lstStyle/>
          <a:p>
            <a:r>
              <a:rPr lang="en-US" sz="3600" b="1" dirty="0">
                <a:latin typeface="Signika" panose="020B0604020202020204" charset="0"/>
              </a:rPr>
              <a:t>THANK YOU</a:t>
            </a:r>
            <a:endParaRPr lang="en-IN" sz="3600" b="1" dirty="0">
              <a:latin typeface="Signika" panose="020B0604020202020204" charset="0"/>
            </a:endParaRPr>
          </a:p>
        </p:txBody>
      </p:sp>
      <p:sp>
        <p:nvSpPr>
          <p:cNvPr id="3" name="Footer Placeholder 2">
            <a:extLst>
              <a:ext uri="{FF2B5EF4-FFF2-40B4-BE49-F238E27FC236}">
                <a16:creationId xmlns:a16="http://schemas.microsoft.com/office/drawing/2014/main" id="{603365B9-C1DA-8743-2244-29E0D6E6F4F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38313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75365" y="709783"/>
            <a:ext cx="5392777" cy="360113"/>
          </a:xfrm>
          <a:prstGeom prst="rect">
            <a:avLst/>
          </a:prstGeom>
        </p:spPr>
        <p:txBody>
          <a:bodyPr>
            <a:normAutofit fontScale="90000"/>
          </a:bodyPr>
          <a:lstStyle/>
          <a:p>
            <a:r>
              <a:rPr lang="en-US" sz="2000" dirty="0">
                <a:latin typeface="Signika" panose="020B0604020202020204" charset="0"/>
              </a:rPr>
              <a:t>Essential Constituents of a Meeting</a:t>
            </a:r>
            <a:endParaRPr lang="en-IN" sz="2000" dirty="0">
              <a:latin typeface="Signika" panose="020B0604020202020204" charset="0"/>
            </a:endParaRPr>
          </a:p>
        </p:txBody>
      </p:sp>
      <p:sp>
        <p:nvSpPr>
          <p:cNvPr id="8" name="Rectangle 7">
            <a:extLst>
              <a:ext uri="{FF2B5EF4-FFF2-40B4-BE49-F238E27FC236}">
                <a16:creationId xmlns:a16="http://schemas.microsoft.com/office/drawing/2014/main" id="{24C59A6E-8B6C-412E-94CB-6591F58E5BF0}"/>
              </a:ext>
            </a:extLst>
          </p:cNvPr>
          <p:cNvSpPr/>
          <p:nvPr/>
        </p:nvSpPr>
        <p:spPr>
          <a:xfrm>
            <a:off x="810228" y="1349763"/>
            <a:ext cx="1467463" cy="1156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Signika" panose="020B0604020202020204" charset="0"/>
              </a:rPr>
              <a:t>Clear Objectives &amp; Agenda</a:t>
            </a:r>
            <a:endParaRPr lang="en-IN" sz="1600" dirty="0">
              <a:latin typeface="Signika" panose="020B0604020202020204" charset="0"/>
            </a:endParaRPr>
          </a:p>
        </p:txBody>
      </p:sp>
      <p:sp>
        <p:nvSpPr>
          <p:cNvPr id="9" name="Rectangle 8">
            <a:extLst>
              <a:ext uri="{FF2B5EF4-FFF2-40B4-BE49-F238E27FC236}">
                <a16:creationId xmlns:a16="http://schemas.microsoft.com/office/drawing/2014/main" id="{597E597B-2275-4241-936B-E524EF1F7DDB}"/>
              </a:ext>
            </a:extLst>
          </p:cNvPr>
          <p:cNvSpPr/>
          <p:nvPr/>
        </p:nvSpPr>
        <p:spPr>
          <a:xfrm>
            <a:off x="2392227" y="1106022"/>
            <a:ext cx="2834150" cy="494071"/>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gnika" panose="020B0604020202020204" charset="0"/>
              </a:rPr>
              <a:t>Essential Constituent</a:t>
            </a:r>
            <a:endParaRPr lang="en-IN" dirty="0">
              <a:solidFill>
                <a:schemeClr val="bg1"/>
              </a:solidFill>
              <a:latin typeface="Signika" panose="020B0604020202020204" charset="0"/>
            </a:endParaRPr>
          </a:p>
        </p:txBody>
      </p:sp>
      <p:sp>
        <p:nvSpPr>
          <p:cNvPr id="10" name="Rectangle 9">
            <a:extLst>
              <a:ext uri="{FF2B5EF4-FFF2-40B4-BE49-F238E27FC236}">
                <a16:creationId xmlns:a16="http://schemas.microsoft.com/office/drawing/2014/main" id="{E0C2A0AD-8F10-48F1-8000-EEE0784FE17E}"/>
              </a:ext>
            </a:extLst>
          </p:cNvPr>
          <p:cNvSpPr/>
          <p:nvPr/>
        </p:nvSpPr>
        <p:spPr>
          <a:xfrm>
            <a:off x="5340913" y="903131"/>
            <a:ext cx="3374924" cy="494071"/>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gnika" panose="020B0604020202020204" charset="0"/>
              </a:rPr>
              <a:t>Tasks</a:t>
            </a:r>
            <a:endParaRPr lang="en-IN" dirty="0">
              <a:solidFill>
                <a:schemeClr val="bg1"/>
              </a:solidFill>
              <a:latin typeface="Signika" panose="020B0604020202020204" charset="0"/>
            </a:endParaRPr>
          </a:p>
        </p:txBody>
      </p:sp>
      <p:sp>
        <p:nvSpPr>
          <p:cNvPr id="12" name="Rectangle 11">
            <a:extLst>
              <a:ext uri="{FF2B5EF4-FFF2-40B4-BE49-F238E27FC236}">
                <a16:creationId xmlns:a16="http://schemas.microsoft.com/office/drawing/2014/main" id="{66A8FACB-3C2B-42E5-816B-6669CD27ACAE}"/>
              </a:ext>
            </a:extLst>
          </p:cNvPr>
          <p:cNvSpPr/>
          <p:nvPr/>
        </p:nvSpPr>
        <p:spPr>
          <a:xfrm>
            <a:off x="2392226" y="1574919"/>
            <a:ext cx="2834150" cy="115654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Meetings should have well-defined objectives and agendas. Clear goals help participants understand the purpose and expected outcomes.</a:t>
            </a:r>
          </a:p>
        </p:txBody>
      </p:sp>
      <p:sp>
        <p:nvSpPr>
          <p:cNvPr id="13" name="Rectangle 12">
            <a:extLst>
              <a:ext uri="{FF2B5EF4-FFF2-40B4-BE49-F238E27FC236}">
                <a16:creationId xmlns:a16="http://schemas.microsoft.com/office/drawing/2014/main" id="{AA5D7496-A367-4CED-9D02-12990660E6D6}"/>
              </a:ext>
            </a:extLst>
          </p:cNvPr>
          <p:cNvSpPr/>
          <p:nvPr/>
        </p:nvSpPr>
        <p:spPr>
          <a:xfrm>
            <a:off x="5338463" y="1389255"/>
            <a:ext cx="3374924" cy="115654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Define specific meeting objectives.</a:t>
            </a:r>
          </a:p>
          <a:p>
            <a:pPr marL="171450" indent="-171450">
              <a:buFont typeface="Arial" panose="020B0604020202020204" pitchFamily="34" charset="0"/>
              <a:buChar char="•"/>
            </a:pPr>
            <a:r>
              <a:rPr lang="en-US" sz="1200" dirty="0">
                <a:solidFill>
                  <a:schemeClr val="bg1"/>
                </a:solidFill>
                <a:latin typeface="Signika" panose="020B0604020202020204" charset="0"/>
              </a:rPr>
              <a:t>Create a detailed agenda outlining discussion topics and time allocations.</a:t>
            </a:r>
          </a:p>
          <a:p>
            <a:pPr marL="171450" indent="-171450">
              <a:buFont typeface="Arial" panose="020B0604020202020204" pitchFamily="34" charset="0"/>
              <a:buChar char="•"/>
            </a:pPr>
            <a:r>
              <a:rPr lang="en-US" sz="1200" dirty="0">
                <a:solidFill>
                  <a:schemeClr val="bg1"/>
                </a:solidFill>
                <a:latin typeface="Signika" panose="020B0604020202020204" charset="0"/>
              </a:rPr>
              <a:t>Share the agenda in advance to allow participants to prepare.</a:t>
            </a:r>
          </a:p>
        </p:txBody>
      </p:sp>
      <p:sp>
        <p:nvSpPr>
          <p:cNvPr id="14" name="Rectangle 13">
            <a:extLst>
              <a:ext uri="{FF2B5EF4-FFF2-40B4-BE49-F238E27FC236}">
                <a16:creationId xmlns:a16="http://schemas.microsoft.com/office/drawing/2014/main" id="{BF452349-13BC-46D8-8F7C-AE98BA847A48}"/>
              </a:ext>
            </a:extLst>
          </p:cNvPr>
          <p:cNvSpPr/>
          <p:nvPr/>
        </p:nvSpPr>
        <p:spPr>
          <a:xfrm>
            <a:off x="810227" y="2607297"/>
            <a:ext cx="1467463" cy="9463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Signika" panose="020B0604020202020204" charset="0"/>
              </a:rPr>
              <a:t>Participants Selection</a:t>
            </a:r>
            <a:endParaRPr lang="en-IN" sz="1600" dirty="0">
              <a:latin typeface="Signika" panose="020B0604020202020204" charset="0"/>
            </a:endParaRPr>
          </a:p>
        </p:txBody>
      </p:sp>
      <p:sp>
        <p:nvSpPr>
          <p:cNvPr id="15" name="Rectangle 14">
            <a:extLst>
              <a:ext uri="{FF2B5EF4-FFF2-40B4-BE49-F238E27FC236}">
                <a16:creationId xmlns:a16="http://schemas.microsoft.com/office/drawing/2014/main" id="{F7D7DE9C-7525-4AA4-85E4-AA4E29EA85B9}"/>
              </a:ext>
            </a:extLst>
          </p:cNvPr>
          <p:cNvSpPr/>
          <p:nvPr/>
        </p:nvSpPr>
        <p:spPr>
          <a:xfrm>
            <a:off x="2392224" y="2720917"/>
            <a:ext cx="2834150" cy="946382"/>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Inviting the right participants ensures that relevant expertise and perspectives are present.</a:t>
            </a:r>
          </a:p>
        </p:txBody>
      </p:sp>
      <p:sp>
        <p:nvSpPr>
          <p:cNvPr id="16" name="Rectangle 15">
            <a:extLst>
              <a:ext uri="{FF2B5EF4-FFF2-40B4-BE49-F238E27FC236}">
                <a16:creationId xmlns:a16="http://schemas.microsoft.com/office/drawing/2014/main" id="{5B028F5F-BFF3-4FBE-B238-3275FDFC617B}"/>
              </a:ext>
            </a:extLst>
          </p:cNvPr>
          <p:cNvSpPr/>
          <p:nvPr/>
        </p:nvSpPr>
        <p:spPr>
          <a:xfrm>
            <a:off x="5347596" y="2407247"/>
            <a:ext cx="3374924" cy="946382"/>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Identify key stakeholders and subject matter experts.</a:t>
            </a:r>
          </a:p>
          <a:p>
            <a:pPr marL="171450" indent="-171450">
              <a:buFont typeface="Arial" panose="020B0604020202020204" pitchFamily="34" charset="0"/>
              <a:buChar char="•"/>
            </a:pPr>
            <a:r>
              <a:rPr lang="en-US" sz="1200" dirty="0">
                <a:solidFill>
                  <a:schemeClr val="bg1"/>
                </a:solidFill>
                <a:latin typeface="Signika" panose="020B0604020202020204" charset="0"/>
              </a:rPr>
              <a:t>Send invitations to those directly involved or impacted by the meeting’s objectives.</a:t>
            </a:r>
          </a:p>
        </p:txBody>
      </p:sp>
      <p:sp>
        <p:nvSpPr>
          <p:cNvPr id="17" name="Rectangle 16">
            <a:extLst>
              <a:ext uri="{FF2B5EF4-FFF2-40B4-BE49-F238E27FC236}">
                <a16:creationId xmlns:a16="http://schemas.microsoft.com/office/drawing/2014/main" id="{AD6F3009-8DF6-4701-8FDE-AD0EF0202AEC}"/>
              </a:ext>
            </a:extLst>
          </p:cNvPr>
          <p:cNvSpPr/>
          <p:nvPr/>
        </p:nvSpPr>
        <p:spPr>
          <a:xfrm>
            <a:off x="810228" y="3631574"/>
            <a:ext cx="1467463" cy="1156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Signika" panose="020B0604020202020204" charset="0"/>
              </a:rPr>
              <a:t>Effective Facilitation</a:t>
            </a:r>
            <a:endParaRPr lang="en-IN" sz="1600" dirty="0">
              <a:latin typeface="Signika" panose="020B0604020202020204" charset="0"/>
            </a:endParaRPr>
          </a:p>
        </p:txBody>
      </p:sp>
      <p:sp>
        <p:nvSpPr>
          <p:cNvPr id="18" name="Rectangle 17">
            <a:extLst>
              <a:ext uri="{FF2B5EF4-FFF2-40B4-BE49-F238E27FC236}">
                <a16:creationId xmlns:a16="http://schemas.microsoft.com/office/drawing/2014/main" id="{0C4DD70E-2811-4EF9-A949-F67CF6F8EF79}"/>
              </a:ext>
            </a:extLst>
          </p:cNvPr>
          <p:cNvSpPr/>
          <p:nvPr/>
        </p:nvSpPr>
        <p:spPr>
          <a:xfrm>
            <a:off x="2392222" y="3631574"/>
            <a:ext cx="2834150" cy="115654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Skillful facilitation keeps the meeting on track, encourages participation, and manages time efficiently.</a:t>
            </a:r>
          </a:p>
        </p:txBody>
      </p:sp>
      <p:sp>
        <p:nvSpPr>
          <p:cNvPr id="19" name="Rectangle 18">
            <a:extLst>
              <a:ext uri="{FF2B5EF4-FFF2-40B4-BE49-F238E27FC236}">
                <a16:creationId xmlns:a16="http://schemas.microsoft.com/office/drawing/2014/main" id="{CB9CB0FB-41C0-4659-A4E2-ECC8AEAD9BB5}"/>
              </a:ext>
            </a:extLst>
          </p:cNvPr>
          <p:cNvSpPr/>
          <p:nvPr/>
        </p:nvSpPr>
        <p:spPr>
          <a:xfrm>
            <a:off x="5338463" y="3353629"/>
            <a:ext cx="3374924" cy="946383"/>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Appoint a skilled facilitator or moderator.</a:t>
            </a:r>
          </a:p>
          <a:p>
            <a:pPr marL="171450" indent="-171450">
              <a:buFont typeface="Arial" panose="020B0604020202020204" pitchFamily="34" charset="0"/>
              <a:buChar char="•"/>
            </a:pPr>
            <a:r>
              <a:rPr lang="en-US" sz="1200" dirty="0">
                <a:solidFill>
                  <a:schemeClr val="bg1"/>
                </a:solidFill>
                <a:latin typeface="Signika" panose="020B0604020202020204" charset="0"/>
              </a:rPr>
              <a:t>Set ground rules for participation and time management.</a:t>
            </a:r>
          </a:p>
          <a:p>
            <a:pPr marL="171450" indent="-171450">
              <a:buFont typeface="Arial" panose="020B0604020202020204" pitchFamily="34" charset="0"/>
              <a:buChar char="•"/>
            </a:pPr>
            <a:r>
              <a:rPr lang="en-US" sz="1200" dirty="0">
                <a:solidFill>
                  <a:schemeClr val="bg1"/>
                </a:solidFill>
                <a:latin typeface="Signika" panose="020B0604020202020204" charset="0"/>
              </a:rPr>
              <a:t>Encourage open discussion and manage conflicts constructively.</a:t>
            </a:r>
          </a:p>
        </p:txBody>
      </p:sp>
      <p:sp>
        <p:nvSpPr>
          <p:cNvPr id="3" name="Footer Placeholder 2">
            <a:extLst>
              <a:ext uri="{FF2B5EF4-FFF2-40B4-BE49-F238E27FC236}">
                <a16:creationId xmlns:a16="http://schemas.microsoft.com/office/drawing/2014/main" id="{00F229CC-68FE-5BFE-2044-66C0DEF3E8B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34160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612903"/>
            <a:ext cx="5670570" cy="342053"/>
          </a:xfrm>
          <a:prstGeom prst="rect">
            <a:avLst/>
          </a:prstGeom>
        </p:spPr>
        <p:txBody>
          <a:bodyPr>
            <a:normAutofit fontScale="90000"/>
          </a:bodyPr>
          <a:lstStyle/>
          <a:p>
            <a:r>
              <a:rPr lang="en-US" sz="2000" dirty="0">
                <a:latin typeface="Signika" panose="020B0604020202020204" charset="0"/>
              </a:rPr>
              <a:t>Essential Constituents of a Meeting </a:t>
            </a:r>
            <a:r>
              <a:rPr lang="en-US" sz="2000" dirty="0" err="1">
                <a:latin typeface="Signika" panose="020B0604020202020204" charset="0"/>
              </a:rPr>
              <a:t>Contd</a:t>
            </a:r>
            <a:r>
              <a:rPr lang="en-US" sz="2000" dirty="0">
                <a:latin typeface="Signika" panose="020B0604020202020204" charset="0"/>
              </a:rPr>
              <a:t>…</a:t>
            </a:r>
            <a:endParaRPr lang="en-IN" sz="2000" dirty="0">
              <a:latin typeface="Signika" panose="020B0604020202020204" charset="0"/>
            </a:endParaRPr>
          </a:p>
        </p:txBody>
      </p:sp>
      <p:sp>
        <p:nvSpPr>
          <p:cNvPr id="8" name="Rectangle 7">
            <a:extLst>
              <a:ext uri="{FF2B5EF4-FFF2-40B4-BE49-F238E27FC236}">
                <a16:creationId xmlns:a16="http://schemas.microsoft.com/office/drawing/2014/main" id="{24C59A6E-8B6C-412E-94CB-6591F58E5BF0}"/>
              </a:ext>
            </a:extLst>
          </p:cNvPr>
          <p:cNvSpPr/>
          <p:nvPr/>
        </p:nvSpPr>
        <p:spPr>
          <a:xfrm>
            <a:off x="649938" y="1395328"/>
            <a:ext cx="1467463" cy="1156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Engagement and Participation</a:t>
            </a:r>
            <a:endParaRPr lang="en-IN" sz="1400" dirty="0">
              <a:latin typeface="Signika" panose="020B0604020202020204" charset="0"/>
            </a:endParaRPr>
          </a:p>
        </p:txBody>
      </p:sp>
      <p:sp>
        <p:nvSpPr>
          <p:cNvPr id="9" name="Rectangle 8">
            <a:extLst>
              <a:ext uri="{FF2B5EF4-FFF2-40B4-BE49-F238E27FC236}">
                <a16:creationId xmlns:a16="http://schemas.microsoft.com/office/drawing/2014/main" id="{597E597B-2275-4241-936B-E524EF1F7DDB}"/>
              </a:ext>
            </a:extLst>
          </p:cNvPr>
          <p:cNvSpPr/>
          <p:nvPr/>
        </p:nvSpPr>
        <p:spPr>
          <a:xfrm>
            <a:off x="2255241" y="1013712"/>
            <a:ext cx="2834150" cy="494071"/>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gnika" panose="020B0604020202020204" charset="0"/>
              </a:rPr>
              <a:t>Essential Constituent</a:t>
            </a:r>
            <a:endParaRPr lang="en-IN" dirty="0">
              <a:solidFill>
                <a:schemeClr val="bg1"/>
              </a:solidFill>
              <a:latin typeface="Signika" panose="020B0604020202020204" charset="0"/>
            </a:endParaRPr>
          </a:p>
        </p:txBody>
      </p:sp>
      <p:sp>
        <p:nvSpPr>
          <p:cNvPr id="10" name="Rectangle 9">
            <a:extLst>
              <a:ext uri="{FF2B5EF4-FFF2-40B4-BE49-F238E27FC236}">
                <a16:creationId xmlns:a16="http://schemas.microsoft.com/office/drawing/2014/main" id="{E0C2A0AD-8F10-48F1-8000-EEE0784FE17E}"/>
              </a:ext>
            </a:extLst>
          </p:cNvPr>
          <p:cNvSpPr/>
          <p:nvPr/>
        </p:nvSpPr>
        <p:spPr>
          <a:xfrm>
            <a:off x="5208608" y="707247"/>
            <a:ext cx="3374924" cy="494071"/>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gnika" panose="020B0604020202020204" charset="0"/>
              </a:rPr>
              <a:t>Tasks</a:t>
            </a:r>
            <a:endParaRPr lang="en-IN" dirty="0">
              <a:solidFill>
                <a:schemeClr val="bg1"/>
              </a:solidFill>
              <a:latin typeface="Signika" panose="020B0604020202020204" charset="0"/>
            </a:endParaRPr>
          </a:p>
        </p:txBody>
      </p:sp>
      <p:sp>
        <p:nvSpPr>
          <p:cNvPr id="12" name="Rectangle 11">
            <a:extLst>
              <a:ext uri="{FF2B5EF4-FFF2-40B4-BE49-F238E27FC236}">
                <a16:creationId xmlns:a16="http://schemas.microsoft.com/office/drawing/2014/main" id="{66A8FACB-3C2B-42E5-816B-6669CD27ACAE}"/>
              </a:ext>
            </a:extLst>
          </p:cNvPr>
          <p:cNvSpPr/>
          <p:nvPr/>
        </p:nvSpPr>
        <p:spPr>
          <a:xfrm>
            <a:off x="2255241" y="1507783"/>
            <a:ext cx="2834150" cy="115654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Engaged participants contribute actively, leading to better decision-making and problem-solving.</a:t>
            </a:r>
          </a:p>
        </p:txBody>
      </p:sp>
      <p:sp>
        <p:nvSpPr>
          <p:cNvPr id="13" name="Rectangle 12">
            <a:extLst>
              <a:ext uri="{FF2B5EF4-FFF2-40B4-BE49-F238E27FC236}">
                <a16:creationId xmlns:a16="http://schemas.microsoft.com/office/drawing/2014/main" id="{AA5D7496-A367-4CED-9D02-12990660E6D6}"/>
              </a:ext>
            </a:extLst>
          </p:cNvPr>
          <p:cNvSpPr/>
          <p:nvPr/>
        </p:nvSpPr>
        <p:spPr>
          <a:xfrm>
            <a:off x="5208608" y="1201318"/>
            <a:ext cx="3374924" cy="115654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Encourage all participants to share their perspectives.</a:t>
            </a:r>
          </a:p>
          <a:p>
            <a:pPr marL="171450" indent="-171450">
              <a:buFont typeface="Arial" panose="020B0604020202020204" pitchFamily="34" charset="0"/>
              <a:buChar char="•"/>
            </a:pPr>
            <a:r>
              <a:rPr lang="en-US" sz="1200" dirty="0">
                <a:solidFill>
                  <a:schemeClr val="bg1"/>
                </a:solidFill>
                <a:latin typeface="Signika" panose="020B0604020202020204" charset="0"/>
              </a:rPr>
              <a:t>Use interactive techniques like brainstorming or small group discussions.</a:t>
            </a:r>
          </a:p>
          <a:p>
            <a:pPr marL="171450" indent="-171450">
              <a:buFont typeface="Arial" panose="020B0604020202020204" pitchFamily="34" charset="0"/>
              <a:buChar char="•"/>
            </a:pPr>
            <a:r>
              <a:rPr lang="en-US" sz="1200" dirty="0">
                <a:solidFill>
                  <a:schemeClr val="bg1"/>
                </a:solidFill>
                <a:latin typeface="Signika" panose="020B0604020202020204" charset="0"/>
              </a:rPr>
              <a:t>Avoid monopolization of discussion by a few individuals.</a:t>
            </a:r>
          </a:p>
        </p:txBody>
      </p:sp>
      <p:sp>
        <p:nvSpPr>
          <p:cNvPr id="14" name="Rectangle 13">
            <a:extLst>
              <a:ext uri="{FF2B5EF4-FFF2-40B4-BE49-F238E27FC236}">
                <a16:creationId xmlns:a16="http://schemas.microsoft.com/office/drawing/2014/main" id="{BF452349-13BC-46D8-8F7C-AE98BA847A48}"/>
              </a:ext>
            </a:extLst>
          </p:cNvPr>
          <p:cNvSpPr/>
          <p:nvPr/>
        </p:nvSpPr>
        <p:spPr>
          <a:xfrm>
            <a:off x="636607" y="2603871"/>
            <a:ext cx="1467463" cy="9463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Documentation and Follow-up</a:t>
            </a:r>
            <a:endParaRPr lang="en-IN" sz="1400" dirty="0">
              <a:latin typeface="Signika" panose="020B0604020202020204" charset="0"/>
            </a:endParaRPr>
          </a:p>
        </p:txBody>
      </p:sp>
      <p:sp>
        <p:nvSpPr>
          <p:cNvPr id="15" name="Rectangle 14">
            <a:extLst>
              <a:ext uri="{FF2B5EF4-FFF2-40B4-BE49-F238E27FC236}">
                <a16:creationId xmlns:a16="http://schemas.microsoft.com/office/drawing/2014/main" id="{F7D7DE9C-7525-4AA4-85E4-AA4E29EA85B9}"/>
              </a:ext>
            </a:extLst>
          </p:cNvPr>
          <p:cNvSpPr/>
          <p:nvPr/>
        </p:nvSpPr>
        <p:spPr>
          <a:xfrm>
            <a:off x="2255241" y="2664332"/>
            <a:ext cx="2834150" cy="946382"/>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Effective meetings generate clear records and action items that drive progress.</a:t>
            </a:r>
          </a:p>
        </p:txBody>
      </p:sp>
      <p:sp>
        <p:nvSpPr>
          <p:cNvPr id="16" name="Rectangle 15">
            <a:extLst>
              <a:ext uri="{FF2B5EF4-FFF2-40B4-BE49-F238E27FC236}">
                <a16:creationId xmlns:a16="http://schemas.microsoft.com/office/drawing/2014/main" id="{5B028F5F-BFF3-4FBE-B238-3275FDFC617B}"/>
              </a:ext>
            </a:extLst>
          </p:cNvPr>
          <p:cNvSpPr/>
          <p:nvPr/>
        </p:nvSpPr>
        <p:spPr>
          <a:xfrm>
            <a:off x="5208608" y="2313705"/>
            <a:ext cx="3374924" cy="946382"/>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Appoint a note-taker to capture key points, decisions, and action items.</a:t>
            </a:r>
          </a:p>
          <a:p>
            <a:pPr marL="171450" indent="-171450">
              <a:buFont typeface="Arial" panose="020B0604020202020204" pitchFamily="34" charset="0"/>
              <a:buChar char="•"/>
            </a:pPr>
            <a:r>
              <a:rPr lang="en-US" sz="1200" dirty="0">
                <a:solidFill>
                  <a:schemeClr val="bg1"/>
                </a:solidFill>
                <a:latin typeface="Signika" panose="020B0604020202020204" charset="0"/>
              </a:rPr>
              <a:t>Share meeting minutes promptly.</a:t>
            </a:r>
          </a:p>
          <a:p>
            <a:pPr marL="171450" indent="-171450">
              <a:buFont typeface="Arial" panose="020B0604020202020204" pitchFamily="34" charset="0"/>
              <a:buChar char="•"/>
            </a:pPr>
            <a:r>
              <a:rPr lang="en-US" sz="1200" dirty="0">
                <a:solidFill>
                  <a:schemeClr val="bg1"/>
                </a:solidFill>
                <a:latin typeface="Signika" panose="020B0604020202020204" charset="0"/>
              </a:rPr>
              <a:t>Assign responsibilities for follow-up actions and deadlines.</a:t>
            </a:r>
          </a:p>
        </p:txBody>
      </p:sp>
      <p:sp>
        <p:nvSpPr>
          <p:cNvPr id="17" name="Rectangle 16">
            <a:extLst>
              <a:ext uri="{FF2B5EF4-FFF2-40B4-BE49-F238E27FC236}">
                <a16:creationId xmlns:a16="http://schemas.microsoft.com/office/drawing/2014/main" id="{AD6F3009-8DF6-4701-8FDE-AD0EF0202AEC}"/>
              </a:ext>
            </a:extLst>
          </p:cNvPr>
          <p:cNvSpPr/>
          <p:nvPr/>
        </p:nvSpPr>
        <p:spPr>
          <a:xfrm>
            <a:off x="649937" y="3602247"/>
            <a:ext cx="1467463" cy="1156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Time Management</a:t>
            </a:r>
            <a:endParaRPr lang="en-IN" sz="1400" dirty="0">
              <a:latin typeface="Signika" panose="020B0604020202020204" charset="0"/>
            </a:endParaRPr>
          </a:p>
        </p:txBody>
      </p:sp>
      <p:sp>
        <p:nvSpPr>
          <p:cNvPr id="18" name="Rectangle 17">
            <a:extLst>
              <a:ext uri="{FF2B5EF4-FFF2-40B4-BE49-F238E27FC236}">
                <a16:creationId xmlns:a16="http://schemas.microsoft.com/office/drawing/2014/main" id="{0C4DD70E-2811-4EF9-A949-F67CF6F8EF79}"/>
              </a:ext>
            </a:extLst>
          </p:cNvPr>
          <p:cNvSpPr/>
          <p:nvPr/>
        </p:nvSpPr>
        <p:spPr>
          <a:xfrm>
            <a:off x="2255241" y="3610714"/>
            <a:ext cx="2834150" cy="115654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Meeting time is a valuable resource, and effective meetings adhere to scheduled durations.</a:t>
            </a:r>
          </a:p>
        </p:txBody>
      </p:sp>
      <p:sp>
        <p:nvSpPr>
          <p:cNvPr id="19" name="Rectangle 18">
            <a:extLst>
              <a:ext uri="{FF2B5EF4-FFF2-40B4-BE49-F238E27FC236}">
                <a16:creationId xmlns:a16="http://schemas.microsoft.com/office/drawing/2014/main" id="{CB9CB0FB-41C0-4659-A4E2-ECC8AEAD9BB5}"/>
              </a:ext>
            </a:extLst>
          </p:cNvPr>
          <p:cNvSpPr/>
          <p:nvPr/>
        </p:nvSpPr>
        <p:spPr>
          <a:xfrm>
            <a:off x="5208608" y="3191533"/>
            <a:ext cx="3374924" cy="115654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Begin and end meetings on time.</a:t>
            </a:r>
          </a:p>
          <a:p>
            <a:pPr marL="171450" indent="-171450">
              <a:buFont typeface="Arial" panose="020B0604020202020204" pitchFamily="34" charset="0"/>
              <a:buChar char="•"/>
            </a:pPr>
            <a:r>
              <a:rPr lang="en-US" sz="1200" dirty="0">
                <a:solidFill>
                  <a:schemeClr val="bg1"/>
                </a:solidFill>
                <a:latin typeface="Signika" panose="020B0604020202020204" charset="0"/>
              </a:rPr>
              <a:t>Allocate time for each agenda item and stick to it.</a:t>
            </a:r>
          </a:p>
          <a:p>
            <a:pPr marL="171450" indent="-171450">
              <a:buFont typeface="Arial" panose="020B0604020202020204" pitchFamily="34" charset="0"/>
              <a:buChar char="•"/>
            </a:pPr>
            <a:r>
              <a:rPr lang="en-US" sz="1200" dirty="0">
                <a:solidFill>
                  <a:schemeClr val="bg1"/>
                </a:solidFill>
                <a:latin typeface="Signika" panose="020B0604020202020204" charset="0"/>
              </a:rPr>
              <a:t>Use time-tracking tools to monitor progress during the meeting.</a:t>
            </a:r>
          </a:p>
        </p:txBody>
      </p:sp>
      <p:sp>
        <p:nvSpPr>
          <p:cNvPr id="3" name="Footer Placeholder 2">
            <a:extLst>
              <a:ext uri="{FF2B5EF4-FFF2-40B4-BE49-F238E27FC236}">
                <a16:creationId xmlns:a16="http://schemas.microsoft.com/office/drawing/2014/main" id="{8B33A845-A43A-8165-4701-5169FD2141C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45972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13304" y="824650"/>
            <a:ext cx="4987663" cy="431301"/>
          </a:xfrm>
          <a:prstGeom prst="rect">
            <a:avLst/>
          </a:prstGeom>
        </p:spPr>
        <p:txBody>
          <a:bodyPr>
            <a:normAutofit/>
          </a:bodyPr>
          <a:lstStyle/>
          <a:p>
            <a:r>
              <a:rPr lang="en-US" sz="1800" dirty="0">
                <a:latin typeface="Signika" panose="020B0604020202020204" charset="0"/>
              </a:rPr>
              <a:t>Essential Constituents of a Meeting </a:t>
            </a:r>
            <a:r>
              <a:rPr lang="en-US" sz="1800" dirty="0" err="1">
                <a:latin typeface="Signika" panose="020B0604020202020204" charset="0"/>
              </a:rPr>
              <a:t>Contd</a:t>
            </a:r>
            <a:r>
              <a:rPr lang="en-US" sz="1800" dirty="0">
                <a:latin typeface="Signika" panose="020B0604020202020204" charset="0"/>
              </a:rPr>
              <a:t>…</a:t>
            </a:r>
            <a:endParaRPr lang="en-IN" sz="1800" dirty="0">
              <a:latin typeface="Signika" panose="020B0604020202020204" charset="0"/>
            </a:endParaRPr>
          </a:p>
        </p:txBody>
      </p:sp>
      <p:sp>
        <p:nvSpPr>
          <p:cNvPr id="8" name="Rectangle 7">
            <a:extLst>
              <a:ext uri="{FF2B5EF4-FFF2-40B4-BE49-F238E27FC236}">
                <a16:creationId xmlns:a16="http://schemas.microsoft.com/office/drawing/2014/main" id="{24C59A6E-8B6C-412E-94CB-6591F58E5BF0}"/>
              </a:ext>
            </a:extLst>
          </p:cNvPr>
          <p:cNvSpPr/>
          <p:nvPr/>
        </p:nvSpPr>
        <p:spPr>
          <a:xfrm>
            <a:off x="613304" y="1805450"/>
            <a:ext cx="1467463" cy="1156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ignika" panose="020B0604020202020204" charset="0"/>
              </a:rPr>
              <a:t>Technology and Logistics</a:t>
            </a:r>
            <a:endParaRPr lang="en-IN" dirty="0">
              <a:latin typeface="Signika" panose="020B0604020202020204" charset="0"/>
            </a:endParaRPr>
          </a:p>
        </p:txBody>
      </p:sp>
      <p:sp>
        <p:nvSpPr>
          <p:cNvPr id="9" name="Rectangle 8">
            <a:extLst>
              <a:ext uri="{FF2B5EF4-FFF2-40B4-BE49-F238E27FC236}">
                <a16:creationId xmlns:a16="http://schemas.microsoft.com/office/drawing/2014/main" id="{597E597B-2275-4241-936B-E524EF1F7DDB}"/>
              </a:ext>
            </a:extLst>
          </p:cNvPr>
          <p:cNvSpPr/>
          <p:nvPr/>
        </p:nvSpPr>
        <p:spPr>
          <a:xfrm>
            <a:off x="2153513" y="1232749"/>
            <a:ext cx="2834150" cy="494071"/>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gnika" panose="020B0604020202020204" charset="0"/>
              </a:rPr>
              <a:t>Essential Constituent</a:t>
            </a:r>
            <a:endParaRPr lang="en-IN" dirty="0">
              <a:solidFill>
                <a:schemeClr val="bg1"/>
              </a:solidFill>
              <a:latin typeface="Signika" panose="020B0604020202020204" charset="0"/>
            </a:endParaRPr>
          </a:p>
        </p:txBody>
      </p:sp>
      <p:sp>
        <p:nvSpPr>
          <p:cNvPr id="10" name="Rectangle 9">
            <a:extLst>
              <a:ext uri="{FF2B5EF4-FFF2-40B4-BE49-F238E27FC236}">
                <a16:creationId xmlns:a16="http://schemas.microsoft.com/office/drawing/2014/main" id="{E0C2A0AD-8F10-48F1-8000-EEE0784FE17E}"/>
              </a:ext>
            </a:extLst>
          </p:cNvPr>
          <p:cNvSpPr/>
          <p:nvPr/>
        </p:nvSpPr>
        <p:spPr>
          <a:xfrm>
            <a:off x="5138833" y="1232749"/>
            <a:ext cx="3374924" cy="494071"/>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gnika" panose="020B0604020202020204" charset="0"/>
              </a:rPr>
              <a:t>Tasks</a:t>
            </a:r>
            <a:endParaRPr lang="en-IN" dirty="0">
              <a:solidFill>
                <a:schemeClr val="bg1"/>
              </a:solidFill>
              <a:latin typeface="Signika" panose="020B0604020202020204" charset="0"/>
            </a:endParaRPr>
          </a:p>
        </p:txBody>
      </p:sp>
      <p:sp>
        <p:nvSpPr>
          <p:cNvPr id="12" name="Rectangle 11">
            <a:extLst>
              <a:ext uri="{FF2B5EF4-FFF2-40B4-BE49-F238E27FC236}">
                <a16:creationId xmlns:a16="http://schemas.microsoft.com/office/drawing/2014/main" id="{66A8FACB-3C2B-42E5-816B-6669CD27ACAE}"/>
              </a:ext>
            </a:extLst>
          </p:cNvPr>
          <p:cNvSpPr/>
          <p:nvPr/>
        </p:nvSpPr>
        <p:spPr>
          <a:xfrm>
            <a:off x="2153513" y="1805450"/>
            <a:ext cx="2834150" cy="115654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Proper technology and logistical support ensure seamless virtual or in-person meetings.</a:t>
            </a:r>
          </a:p>
        </p:txBody>
      </p:sp>
      <p:sp>
        <p:nvSpPr>
          <p:cNvPr id="13" name="Rectangle 12">
            <a:extLst>
              <a:ext uri="{FF2B5EF4-FFF2-40B4-BE49-F238E27FC236}">
                <a16:creationId xmlns:a16="http://schemas.microsoft.com/office/drawing/2014/main" id="{AA5D7496-A367-4CED-9D02-12990660E6D6}"/>
              </a:ext>
            </a:extLst>
          </p:cNvPr>
          <p:cNvSpPr/>
          <p:nvPr/>
        </p:nvSpPr>
        <p:spPr>
          <a:xfrm>
            <a:off x="5138833" y="1805450"/>
            <a:ext cx="3374924" cy="115654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Test technology and audio-visual equipment in advance.</a:t>
            </a:r>
          </a:p>
          <a:p>
            <a:pPr marL="171450" indent="-171450">
              <a:buFont typeface="Arial" panose="020B0604020202020204" pitchFamily="34" charset="0"/>
              <a:buChar char="•"/>
            </a:pPr>
            <a:r>
              <a:rPr lang="en-US" sz="1200" dirty="0">
                <a:solidFill>
                  <a:schemeClr val="bg1"/>
                </a:solidFill>
                <a:latin typeface="Signika" panose="020B0604020202020204" charset="0"/>
              </a:rPr>
              <a:t>Provide clear instructions for accessing virtual meetings.</a:t>
            </a:r>
          </a:p>
          <a:p>
            <a:pPr marL="171450" indent="-171450">
              <a:buFont typeface="Arial" panose="020B0604020202020204" pitchFamily="34" charset="0"/>
              <a:buChar char="•"/>
            </a:pPr>
            <a:r>
              <a:rPr lang="en-US" sz="1200" dirty="0">
                <a:solidFill>
                  <a:schemeClr val="bg1"/>
                </a:solidFill>
                <a:latin typeface="Signika" panose="020B0604020202020204" charset="0"/>
              </a:rPr>
              <a:t>Arrange for a suitable meeting space and materials.</a:t>
            </a:r>
          </a:p>
        </p:txBody>
      </p:sp>
      <p:sp>
        <p:nvSpPr>
          <p:cNvPr id="14" name="Rectangle 13">
            <a:extLst>
              <a:ext uri="{FF2B5EF4-FFF2-40B4-BE49-F238E27FC236}">
                <a16:creationId xmlns:a16="http://schemas.microsoft.com/office/drawing/2014/main" id="{BF452349-13BC-46D8-8F7C-AE98BA847A48}"/>
              </a:ext>
            </a:extLst>
          </p:cNvPr>
          <p:cNvSpPr/>
          <p:nvPr/>
        </p:nvSpPr>
        <p:spPr>
          <a:xfrm>
            <a:off x="613304" y="3040629"/>
            <a:ext cx="1467463" cy="12782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ignika" panose="020B0604020202020204" charset="0"/>
              </a:rPr>
              <a:t>Decision Making Process</a:t>
            </a:r>
            <a:endParaRPr lang="en-IN" dirty="0">
              <a:latin typeface="Signika" panose="020B0604020202020204" charset="0"/>
            </a:endParaRPr>
          </a:p>
        </p:txBody>
      </p:sp>
      <p:sp>
        <p:nvSpPr>
          <p:cNvPr id="15" name="Rectangle 14">
            <a:extLst>
              <a:ext uri="{FF2B5EF4-FFF2-40B4-BE49-F238E27FC236}">
                <a16:creationId xmlns:a16="http://schemas.microsoft.com/office/drawing/2014/main" id="{F7D7DE9C-7525-4AA4-85E4-AA4E29EA85B9}"/>
              </a:ext>
            </a:extLst>
          </p:cNvPr>
          <p:cNvSpPr/>
          <p:nvPr/>
        </p:nvSpPr>
        <p:spPr>
          <a:xfrm>
            <a:off x="2153513" y="3040629"/>
            <a:ext cx="2834150" cy="1278221"/>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Clear decision-making processes prevent ambiguity and ensure that outcomes are well-defined.</a:t>
            </a:r>
          </a:p>
        </p:txBody>
      </p:sp>
      <p:sp>
        <p:nvSpPr>
          <p:cNvPr id="16" name="Rectangle 15">
            <a:extLst>
              <a:ext uri="{FF2B5EF4-FFF2-40B4-BE49-F238E27FC236}">
                <a16:creationId xmlns:a16="http://schemas.microsoft.com/office/drawing/2014/main" id="{5B028F5F-BFF3-4FBE-B238-3275FDFC617B}"/>
              </a:ext>
            </a:extLst>
          </p:cNvPr>
          <p:cNvSpPr/>
          <p:nvPr/>
        </p:nvSpPr>
        <p:spPr>
          <a:xfrm>
            <a:off x="5138833" y="3040629"/>
            <a:ext cx="3374924" cy="1278221"/>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Use structured decision-making frameworks when necessary.</a:t>
            </a:r>
          </a:p>
          <a:p>
            <a:pPr marL="171450" indent="-171450">
              <a:buFont typeface="Arial" panose="020B0604020202020204" pitchFamily="34" charset="0"/>
              <a:buChar char="•"/>
            </a:pPr>
            <a:r>
              <a:rPr lang="en-US" sz="1200" dirty="0">
                <a:solidFill>
                  <a:schemeClr val="bg1"/>
                </a:solidFill>
                <a:latin typeface="Signika" panose="020B0604020202020204" charset="0"/>
              </a:rPr>
              <a:t>Clearly state how decisions will be made (e.g., majority vote, consensus).</a:t>
            </a:r>
          </a:p>
          <a:p>
            <a:pPr marL="171450" indent="-171450">
              <a:buFont typeface="Arial" panose="020B0604020202020204" pitchFamily="34" charset="0"/>
              <a:buChar char="•"/>
            </a:pPr>
            <a:r>
              <a:rPr lang="en-US" sz="1200" dirty="0">
                <a:solidFill>
                  <a:schemeClr val="bg1"/>
                </a:solidFill>
                <a:latin typeface="Signika" panose="020B0604020202020204" charset="0"/>
              </a:rPr>
              <a:t>Summarize decisions and action items at the end of the meeting.</a:t>
            </a:r>
          </a:p>
        </p:txBody>
      </p:sp>
      <p:sp>
        <p:nvSpPr>
          <p:cNvPr id="3" name="Footer Placeholder 2">
            <a:extLst>
              <a:ext uri="{FF2B5EF4-FFF2-40B4-BE49-F238E27FC236}">
                <a16:creationId xmlns:a16="http://schemas.microsoft.com/office/drawing/2014/main" id="{0780558C-B72E-EF54-BFBF-28C7D112C5A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93163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73842" y="864024"/>
            <a:ext cx="7940023" cy="572700"/>
          </a:xfrm>
          <a:prstGeom prst="rect">
            <a:avLst/>
          </a:prstGeom>
        </p:spPr>
        <p:txBody>
          <a:bodyPr>
            <a:noAutofit/>
          </a:bodyPr>
          <a:lstStyle/>
          <a:p>
            <a:r>
              <a:rPr lang="en-US" sz="2000" dirty="0">
                <a:latin typeface="Signika" panose="020B0604020202020204" charset="0"/>
              </a:rPr>
              <a:t>COMMON CHALLENGES IN MEETING MANAGEMENT</a:t>
            </a:r>
            <a:endParaRPr lang="en-IN" sz="2000" dirty="0">
              <a:latin typeface="Signika" panose="020B0604020202020204" charset="0"/>
            </a:endParaRPr>
          </a:p>
        </p:txBody>
      </p:sp>
      <p:graphicFrame>
        <p:nvGraphicFramePr>
          <p:cNvPr id="3" name="Diagram 2">
            <a:extLst>
              <a:ext uri="{FF2B5EF4-FFF2-40B4-BE49-F238E27FC236}">
                <a16:creationId xmlns:a16="http://schemas.microsoft.com/office/drawing/2014/main" id="{63D68913-7947-4C31-892E-AB6B8C48BDB4}"/>
              </a:ext>
            </a:extLst>
          </p:cNvPr>
          <p:cNvGraphicFramePr/>
          <p:nvPr>
            <p:extLst>
              <p:ext uri="{D42A27DB-BD31-4B8C-83A1-F6EECF244321}">
                <p14:modId xmlns:p14="http://schemas.microsoft.com/office/powerpoint/2010/main" val="2418333324"/>
              </p:ext>
            </p:extLst>
          </p:nvPr>
        </p:nvGraphicFramePr>
        <p:xfrm>
          <a:off x="1076445" y="1150374"/>
          <a:ext cx="7240012" cy="24146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Rounded Corners 3">
            <a:extLst>
              <a:ext uri="{FF2B5EF4-FFF2-40B4-BE49-F238E27FC236}">
                <a16:creationId xmlns:a16="http://schemas.microsoft.com/office/drawing/2014/main" id="{D1106015-387F-42EE-9E86-62D9E3023780}"/>
              </a:ext>
            </a:extLst>
          </p:cNvPr>
          <p:cNvSpPr/>
          <p:nvPr/>
        </p:nvSpPr>
        <p:spPr>
          <a:xfrm>
            <a:off x="827543" y="3369407"/>
            <a:ext cx="7940022" cy="809054"/>
          </a:xfrm>
          <a:prstGeom prst="round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i="1" dirty="0">
                <a:solidFill>
                  <a:schemeClr val="bg1"/>
                </a:solidFill>
                <a:latin typeface="Signika" panose="020B0604020202020204" charset="0"/>
              </a:rPr>
              <a:t>Effectively addressing these challenges and implementing the essential constituents of successful meetings is crucial for harnessing the potential of meetings to contribute positively </a:t>
            </a:r>
            <a:r>
              <a:rPr lang="en-IN" i="1" dirty="0">
                <a:solidFill>
                  <a:schemeClr val="bg1"/>
                </a:solidFill>
                <a:latin typeface="Signika" panose="020B0604020202020204" charset="0"/>
              </a:rPr>
              <a:t>to organizational success</a:t>
            </a:r>
            <a:endParaRPr lang="en-IN" dirty="0">
              <a:solidFill>
                <a:schemeClr val="bg1"/>
              </a:solidFill>
              <a:latin typeface="Signika" panose="020B0604020202020204" charset="0"/>
            </a:endParaRPr>
          </a:p>
        </p:txBody>
      </p:sp>
      <p:sp>
        <p:nvSpPr>
          <p:cNvPr id="5" name="Footer Placeholder 4">
            <a:extLst>
              <a:ext uri="{FF2B5EF4-FFF2-40B4-BE49-F238E27FC236}">
                <a16:creationId xmlns:a16="http://schemas.microsoft.com/office/drawing/2014/main" id="{A64A27DB-AC8F-D8AB-8178-F3DBA3E738C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0652379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0948" y="659837"/>
            <a:ext cx="3471380" cy="471373"/>
          </a:xfrm>
          <a:prstGeom prst="rect">
            <a:avLst/>
          </a:prstGeom>
        </p:spPr>
        <p:txBody>
          <a:bodyPr>
            <a:normAutofit/>
          </a:bodyPr>
          <a:lstStyle/>
          <a:p>
            <a:r>
              <a:rPr lang="en-US" sz="2400" dirty="0">
                <a:latin typeface="Signika" panose="020B0604020202020204" charset="0"/>
              </a:rPr>
              <a:t>Types of Meetings</a:t>
            </a:r>
            <a:endParaRPr lang="en-IN" sz="2400" dirty="0">
              <a:latin typeface="Signika" panose="020B0604020202020204" charset="0"/>
            </a:endParaRPr>
          </a:p>
        </p:txBody>
      </p:sp>
      <p:graphicFrame>
        <p:nvGraphicFramePr>
          <p:cNvPr id="3" name="Diagram 2">
            <a:extLst>
              <a:ext uri="{FF2B5EF4-FFF2-40B4-BE49-F238E27FC236}">
                <a16:creationId xmlns:a16="http://schemas.microsoft.com/office/drawing/2014/main" id="{63D68913-7947-4C31-892E-AB6B8C48BDB4}"/>
              </a:ext>
            </a:extLst>
          </p:cNvPr>
          <p:cNvGraphicFramePr/>
          <p:nvPr>
            <p:extLst>
              <p:ext uri="{D42A27DB-BD31-4B8C-83A1-F6EECF244321}">
                <p14:modId xmlns:p14="http://schemas.microsoft.com/office/powerpoint/2010/main" val="3952366781"/>
              </p:ext>
            </p:extLst>
          </p:nvPr>
        </p:nvGraphicFramePr>
        <p:xfrm>
          <a:off x="600948" y="1396051"/>
          <a:ext cx="7674951" cy="28171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981634AB-2FBE-445F-B56F-F64DCD7AEA23}"/>
              </a:ext>
            </a:extLst>
          </p:cNvPr>
          <p:cNvSpPr/>
          <p:nvPr/>
        </p:nvSpPr>
        <p:spPr>
          <a:xfrm>
            <a:off x="600948" y="1017725"/>
            <a:ext cx="7868265" cy="276999"/>
          </a:xfrm>
          <a:prstGeom prst="rect">
            <a:avLst/>
          </a:prstGeom>
        </p:spPr>
        <p:txBody>
          <a:bodyPr wrap="square">
            <a:spAutoFit/>
          </a:bodyPr>
          <a:lstStyle/>
          <a:p>
            <a:r>
              <a:rPr lang="en-US" sz="1200" i="1" dirty="0">
                <a:latin typeface="Signika" panose="020B0604020202020204" charset="0"/>
              </a:rPr>
              <a:t>Chartered accountants often participate in various types of meetings to fulfil their professional responsibilities. </a:t>
            </a:r>
            <a:endParaRPr lang="en-IN" sz="1200" dirty="0">
              <a:latin typeface="Signika" panose="020B0604020202020204" charset="0"/>
            </a:endParaRPr>
          </a:p>
        </p:txBody>
      </p:sp>
      <p:sp>
        <p:nvSpPr>
          <p:cNvPr id="4" name="Footer Placeholder 3">
            <a:extLst>
              <a:ext uri="{FF2B5EF4-FFF2-40B4-BE49-F238E27FC236}">
                <a16:creationId xmlns:a16="http://schemas.microsoft.com/office/drawing/2014/main" id="{3F1844F4-54D3-DC49-070D-12BDA48AC41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889275733"/>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771</TotalTime>
  <Words>5371</Words>
  <Application>Microsoft Office PowerPoint</Application>
  <PresentationFormat>On-screen Show (16:9)</PresentationFormat>
  <Paragraphs>604</Paragraphs>
  <Slides>49</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49</vt:i4>
      </vt:variant>
    </vt:vector>
  </HeadingPairs>
  <TitlesOfParts>
    <vt:vector size="56" baseType="lpstr">
      <vt:lpstr>Arial</vt:lpstr>
      <vt:lpstr>Google Sans</vt:lpstr>
      <vt:lpstr>Signika</vt:lpstr>
      <vt:lpstr>Calibri</vt:lpstr>
      <vt:lpstr>Maven Pro</vt:lpstr>
      <vt:lpstr>Aptos</vt:lpstr>
      <vt:lpstr>Office 2013 - 2022 Theme</vt:lpstr>
      <vt:lpstr>PowerPoint Presentation</vt:lpstr>
      <vt:lpstr>PowerPoint Presentation</vt:lpstr>
      <vt:lpstr>Objectives</vt:lpstr>
      <vt:lpstr>Management of Meetings</vt:lpstr>
      <vt:lpstr>Essential Constituents of a Meeting</vt:lpstr>
      <vt:lpstr>Essential Constituents of a Meeting Contd…</vt:lpstr>
      <vt:lpstr>Essential Constituents of a Meeting Contd…</vt:lpstr>
      <vt:lpstr>COMMON CHALLENGES IN MEETING MANAGEMENT</vt:lpstr>
      <vt:lpstr>Types of Meetings</vt:lpstr>
      <vt:lpstr>Types of Meetings. Contd…</vt:lpstr>
      <vt:lpstr>Types of Meetings. Contd…</vt:lpstr>
      <vt:lpstr>Types of Meetings. Contd…</vt:lpstr>
      <vt:lpstr>Activity – Match the following</vt:lpstr>
      <vt:lpstr>PowerPoint Presentation</vt:lpstr>
      <vt:lpstr>Objectives </vt:lpstr>
      <vt:lpstr>Key Aspects of Setting an Agenda</vt:lpstr>
      <vt:lpstr>Sample Agenda 1 – Team Status Meeting</vt:lpstr>
      <vt:lpstr>Sample Agenda 2 – Board of Directors Meeting</vt:lpstr>
      <vt:lpstr>Pitfalls in Agenda Setting</vt:lpstr>
      <vt:lpstr>Sample Meeting</vt:lpstr>
      <vt:lpstr>Sample Meeting Contd…</vt:lpstr>
      <vt:lpstr>Activity – Sample Meeting Objectives</vt:lpstr>
      <vt:lpstr>Activity – Sample Meeting Objectives</vt:lpstr>
      <vt:lpstr>A recommended template of a well-structured agenda</vt:lpstr>
      <vt:lpstr>PowerPoint Presentation</vt:lpstr>
      <vt:lpstr>PowerPoint Presentation</vt:lpstr>
      <vt:lpstr>PowerPoint Presentation</vt:lpstr>
      <vt:lpstr>Activity – Design a Financial Review Meeting Agenda</vt:lpstr>
      <vt:lpstr>Activity – Company financial details Contd…</vt:lpstr>
      <vt:lpstr>Activity – Meeting Objective…Contd…</vt:lpstr>
      <vt:lpstr>Activity – Task to be performed…Contd…</vt:lpstr>
      <vt:lpstr>Activity – Debrief…Contd…</vt:lpstr>
      <vt:lpstr>PowerPoint Presentation</vt:lpstr>
      <vt:lpstr>Drafting Minutes</vt:lpstr>
      <vt:lpstr>Role of Minutes in Business and Accounting</vt:lpstr>
      <vt:lpstr>Legal and Regulatory Requirements </vt:lpstr>
      <vt:lpstr>Responsibility of the Minute Taker</vt:lpstr>
      <vt:lpstr>Responsibility of the Minute Taker</vt:lpstr>
      <vt:lpstr>Types of Meetings and their Minute Requirements</vt:lpstr>
      <vt:lpstr>Types of Meetings and their Minute Requirements</vt:lpstr>
      <vt:lpstr>Minutes Taking – Gathering Necessary Materials</vt:lpstr>
      <vt:lpstr>Minutes Taking – Gathering Necessary Materials</vt:lpstr>
      <vt:lpstr>Structuring Minutes</vt:lpstr>
      <vt:lpstr>Activity – Draw up a Sample Minutes</vt:lpstr>
      <vt:lpstr>Common mistakes in writing minutes</vt:lpstr>
      <vt:lpstr>PowerPoint Presentation</vt:lpstr>
      <vt:lpstr>PowerPoint Presentation</vt:lpstr>
      <vt:lpstr>Dos and Don’ts of Meetings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234</cp:revision>
  <dcterms:modified xsi:type="dcterms:W3CDTF">2025-05-19T08:39:29Z</dcterms:modified>
</cp:coreProperties>
</file>