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19"/>
  </p:notesMasterIdLst>
  <p:handoutMasterIdLst>
    <p:handoutMasterId r:id="rId20"/>
  </p:handoutMasterIdLst>
  <p:sldIdLst>
    <p:sldId id="256" r:id="rId2"/>
    <p:sldId id="258" r:id="rId3"/>
    <p:sldId id="291" r:id="rId4"/>
    <p:sldId id="284" r:id="rId5"/>
    <p:sldId id="292" r:id="rId6"/>
    <p:sldId id="293" r:id="rId7"/>
    <p:sldId id="302" r:id="rId8"/>
    <p:sldId id="289" r:id="rId9"/>
    <p:sldId id="290" r:id="rId10"/>
    <p:sldId id="294" r:id="rId11"/>
    <p:sldId id="295" r:id="rId12"/>
    <p:sldId id="296" r:id="rId13"/>
    <p:sldId id="298" r:id="rId14"/>
    <p:sldId id="299" r:id="rId15"/>
    <p:sldId id="300" r:id="rId16"/>
    <p:sldId id="301" r:id="rId17"/>
    <p:sldId id="297" r:id="rId18"/>
  </p:sldIdLst>
  <p:sldSz cx="9144000" cy="5143500" type="screen16x9"/>
  <p:notesSz cx="6858000" cy="9144000"/>
  <p:embeddedFontLst>
    <p:embeddedFont>
      <p:font typeface="Signika" panose="020B0604020202020204" charset="0"/>
      <p:regular r:id="rId21"/>
      <p:bold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CAC4C80-35B4-4819-8505-FB3C6C67DBFB}">
          <p14:sldIdLst>
            <p14:sldId id="256"/>
            <p14:sldId id="258"/>
            <p14:sldId id="291"/>
          </p14:sldIdLst>
        </p14:section>
        <p14:section name="LESSON 1" id="{BF482B6E-0912-4195-908E-C2D030A3A3ED}">
          <p14:sldIdLst>
            <p14:sldId id="284"/>
            <p14:sldId id="292"/>
            <p14:sldId id="293"/>
            <p14:sldId id="302"/>
          </p14:sldIdLst>
        </p14:section>
        <p14:section name="LESSON 2" id="{62CB9AC9-6E1A-49E0-B24E-3A87F77879EB}">
          <p14:sldIdLst>
            <p14:sldId id="289"/>
            <p14:sldId id="290"/>
            <p14:sldId id="294"/>
          </p14:sldIdLst>
        </p14:section>
        <p14:section name="LESSON 3" id="{7372E2C4-2A2D-415A-96EB-1F2710990115}">
          <p14:sldIdLst>
            <p14:sldId id="295"/>
            <p14:sldId id="296"/>
            <p14:sldId id="298"/>
            <p14:sldId id="299"/>
            <p14:sldId id="300"/>
            <p14:sldId id="301"/>
            <p14:sldId id="297"/>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0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image" Target="../media/image3.svg"/><Relationship Id="rId16" Type="http://schemas.openxmlformats.org/officeDocument/2006/relationships/image" Target="../media/image17.svg"/><Relationship Id="rId20" Type="http://schemas.openxmlformats.org/officeDocument/2006/relationships/image" Target="../media/image21.svg"/><Relationship Id="rId1" Type="http://schemas.openxmlformats.org/officeDocument/2006/relationships/image" Target="../media/image2.png"/><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19" Type="http://schemas.openxmlformats.org/officeDocument/2006/relationships/image" Target="../media/image20.png"/><Relationship Id="rId4" Type="http://schemas.openxmlformats.org/officeDocument/2006/relationships/image" Target="../media/image5.svg"/><Relationship Id="rId9" Type="http://schemas.openxmlformats.org/officeDocument/2006/relationships/image" Target="../media/image10.png"/><Relationship Id="rId14" Type="http://schemas.openxmlformats.org/officeDocument/2006/relationships/image" Target="../media/image1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image" Target="../media/image3.svg"/><Relationship Id="rId16" Type="http://schemas.openxmlformats.org/officeDocument/2006/relationships/image" Target="../media/image17.svg"/><Relationship Id="rId20" Type="http://schemas.openxmlformats.org/officeDocument/2006/relationships/image" Target="../media/image21.svg"/><Relationship Id="rId1" Type="http://schemas.openxmlformats.org/officeDocument/2006/relationships/image" Target="../media/image2.png"/><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19" Type="http://schemas.openxmlformats.org/officeDocument/2006/relationships/image" Target="../media/image20.png"/><Relationship Id="rId4" Type="http://schemas.openxmlformats.org/officeDocument/2006/relationships/image" Target="../media/image5.svg"/><Relationship Id="rId9" Type="http://schemas.openxmlformats.org/officeDocument/2006/relationships/image" Target="../media/image10.png"/><Relationship Id="rId1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635B80-BB07-41C5-A89E-EB0C50282B47}" type="doc">
      <dgm:prSet loTypeId="urn:microsoft.com/office/officeart/2005/8/layout/vList3" loCatId="list" qsTypeId="urn:microsoft.com/office/officeart/2005/8/quickstyle/simple1" qsCatId="simple" csTypeId="urn:microsoft.com/office/officeart/2005/8/colors/accent1_2" csCatId="accent1" phldr="1"/>
      <dgm:spPr/>
    </dgm:pt>
    <dgm:pt modelId="{C53171E2-F177-4B72-B9C5-F2DFB31FF7FE}">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Integrity</a:t>
          </a:r>
          <a:endParaRPr lang="en-IN" sz="1400" dirty="0">
            <a:solidFill>
              <a:schemeClr val="tx1"/>
            </a:solidFill>
            <a:latin typeface="Signika" panose="020B0604020202020204" charset="0"/>
          </a:endParaRPr>
        </a:p>
      </dgm:t>
    </dgm:pt>
    <dgm:pt modelId="{9067160F-C351-4D36-927D-4FAC5982D986}" type="parTrans" cxnId="{E5237030-E186-4358-9D9A-EB95EF8CE2CC}">
      <dgm:prSet/>
      <dgm:spPr/>
      <dgm:t>
        <a:bodyPr/>
        <a:lstStyle/>
        <a:p>
          <a:pPr algn="l"/>
          <a:endParaRPr lang="en-IN" sz="1400">
            <a:latin typeface="Signika" panose="020B0604020202020204" charset="0"/>
          </a:endParaRPr>
        </a:p>
      </dgm:t>
    </dgm:pt>
    <dgm:pt modelId="{19909435-786A-4C1F-8C88-6E0030512CB9}" type="sibTrans" cxnId="{E5237030-E186-4358-9D9A-EB95EF8CE2CC}">
      <dgm:prSet/>
      <dgm:spPr/>
      <dgm:t>
        <a:bodyPr/>
        <a:lstStyle/>
        <a:p>
          <a:pPr algn="l"/>
          <a:endParaRPr lang="en-IN" sz="1400">
            <a:latin typeface="Signika" panose="020B0604020202020204" charset="0"/>
          </a:endParaRPr>
        </a:p>
      </dgm:t>
    </dgm:pt>
    <dgm:pt modelId="{DD70F364-BBAD-400D-AE41-70FDF2E252A5}">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Commitment &amp; Ownership</a:t>
          </a:r>
          <a:endParaRPr lang="en-IN" sz="1400" dirty="0">
            <a:solidFill>
              <a:schemeClr val="tx1"/>
            </a:solidFill>
            <a:latin typeface="Signika" panose="020B0604020202020204" charset="0"/>
          </a:endParaRPr>
        </a:p>
      </dgm:t>
    </dgm:pt>
    <dgm:pt modelId="{1380F9C9-334B-4C66-AFFE-8895A49D3F10}" type="parTrans" cxnId="{5D9DE7E1-55DA-4A2C-87D5-304E01E9C55B}">
      <dgm:prSet/>
      <dgm:spPr/>
      <dgm:t>
        <a:bodyPr/>
        <a:lstStyle/>
        <a:p>
          <a:pPr algn="l"/>
          <a:endParaRPr lang="en-IN" sz="1400">
            <a:latin typeface="Signika" panose="020B0604020202020204" charset="0"/>
          </a:endParaRPr>
        </a:p>
      </dgm:t>
    </dgm:pt>
    <dgm:pt modelId="{E7546288-66F3-40CC-A9E1-B1C22767A0CA}" type="sibTrans" cxnId="{5D9DE7E1-55DA-4A2C-87D5-304E01E9C55B}">
      <dgm:prSet/>
      <dgm:spPr/>
      <dgm:t>
        <a:bodyPr/>
        <a:lstStyle/>
        <a:p>
          <a:pPr algn="l"/>
          <a:endParaRPr lang="en-IN" sz="1400">
            <a:latin typeface="Signika" panose="020B0604020202020204" charset="0"/>
          </a:endParaRPr>
        </a:p>
      </dgm:t>
    </dgm:pt>
    <dgm:pt modelId="{25998AE9-AD0C-4C3D-A4B3-4E44C9BCDCDF}">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Action Orientation &amp; goal seeking</a:t>
          </a:r>
          <a:endParaRPr lang="en-IN" sz="1400" dirty="0">
            <a:solidFill>
              <a:schemeClr val="tx1"/>
            </a:solidFill>
            <a:latin typeface="Signika" panose="020B0604020202020204" charset="0"/>
          </a:endParaRPr>
        </a:p>
      </dgm:t>
    </dgm:pt>
    <dgm:pt modelId="{066676B8-5515-48FF-A372-14836C3071AD}" type="parTrans" cxnId="{85D3613F-2CF6-4F26-8ECD-CC1B31256860}">
      <dgm:prSet/>
      <dgm:spPr/>
      <dgm:t>
        <a:bodyPr/>
        <a:lstStyle/>
        <a:p>
          <a:pPr algn="l"/>
          <a:endParaRPr lang="en-IN" sz="1400">
            <a:latin typeface="Signika" panose="020B0604020202020204" charset="0"/>
          </a:endParaRPr>
        </a:p>
      </dgm:t>
    </dgm:pt>
    <dgm:pt modelId="{64FFB3C5-4270-452B-AA0F-E908C4EF0457}" type="sibTrans" cxnId="{85D3613F-2CF6-4F26-8ECD-CC1B31256860}">
      <dgm:prSet/>
      <dgm:spPr/>
      <dgm:t>
        <a:bodyPr/>
        <a:lstStyle/>
        <a:p>
          <a:pPr algn="l"/>
          <a:endParaRPr lang="en-IN" sz="1400">
            <a:latin typeface="Signika" panose="020B0604020202020204" charset="0"/>
          </a:endParaRPr>
        </a:p>
      </dgm:t>
    </dgm:pt>
    <dgm:pt modelId="{673E9249-18F7-46A6-9333-668485B85CFC}">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Continuous Learning</a:t>
          </a:r>
          <a:endParaRPr lang="en-IN" sz="1400" dirty="0">
            <a:solidFill>
              <a:schemeClr val="tx1"/>
            </a:solidFill>
            <a:latin typeface="Signika" panose="020B0604020202020204" charset="0"/>
          </a:endParaRPr>
        </a:p>
      </dgm:t>
    </dgm:pt>
    <dgm:pt modelId="{734455F2-6688-411C-8E50-EB3DC6084F62}" type="parTrans" cxnId="{3B944C6E-27F4-4546-9980-5A5CA60ECB99}">
      <dgm:prSet/>
      <dgm:spPr/>
      <dgm:t>
        <a:bodyPr/>
        <a:lstStyle/>
        <a:p>
          <a:pPr algn="l"/>
          <a:endParaRPr lang="en-IN" sz="1400">
            <a:latin typeface="Signika" panose="020B0604020202020204" charset="0"/>
          </a:endParaRPr>
        </a:p>
      </dgm:t>
    </dgm:pt>
    <dgm:pt modelId="{3B13495E-3D78-431D-B418-05FB246C2CCC}" type="sibTrans" cxnId="{3B944C6E-27F4-4546-9980-5A5CA60ECB99}">
      <dgm:prSet/>
      <dgm:spPr/>
      <dgm:t>
        <a:bodyPr/>
        <a:lstStyle/>
        <a:p>
          <a:pPr algn="l"/>
          <a:endParaRPr lang="en-IN" sz="1400">
            <a:latin typeface="Signika" panose="020B0604020202020204" charset="0"/>
          </a:endParaRPr>
        </a:p>
      </dgm:t>
    </dgm:pt>
    <dgm:pt modelId="{CD920B92-6A92-4296-8041-1210B72CE1BD}">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Professional Knowledge/skills</a:t>
          </a:r>
          <a:endParaRPr lang="en-IN" sz="1400" dirty="0">
            <a:solidFill>
              <a:schemeClr val="tx1"/>
            </a:solidFill>
            <a:latin typeface="Signika" panose="020B0604020202020204" charset="0"/>
          </a:endParaRPr>
        </a:p>
      </dgm:t>
    </dgm:pt>
    <dgm:pt modelId="{0E2F14E3-26B8-4E13-A253-EF389F12E8B7}" type="parTrans" cxnId="{41BEB701-C624-4CF9-BE65-DDF14B4315CC}">
      <dgm:prSet/>
      <dgm:spPr/>
      <dgm:t>
        <a:bodyPr/>
        <a:lstStyle/>
        <a:p>
          <a:pPr algn="l"/>
          <a:endParaRPr lang="en-IN" sz="1400">
            <a:latin typeface="Signika" panose="020B0604020202020204" charset="0"/>
          </a:endParaRPr>
        </a:p>
      </dgm:t>
    </dgm:pt>
    <dgm:pt modelId="{8B45A5DB-160B-410A-B518-DA82E54F37B6}" type="sibTrans" cxnId="{41BEB701-C624-4CF9-BE65-DDF14B4315CC}">
      <dgm:prSet/>
      <dgm:spPr/>
      <dgm:t>
        <a:bodyPr/>
        <a:lstStyle/>
        <a:p>
          <a:pPr algn="l"/>
          <a:endParaRPr lang="en-IN" sz="1400">
            <a:latin typeface="Signika" panose="020B0604020202020204" charset="0"/>
          </a:endParaRPr>
        </a:p>
      </dgm:t>
    </dgm:pt>
    <dgm:pt modelId="{34E51FA8-161A-4152-87F6-C4F0E4B5057E}">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Communication</a:t>
          </a:r>
          <a:endParaRPr lang="en-IN" sz="1400" dirty="0">
            <a:solidFill>
              <a:schemeClr val="tx1"/>
            </a:solidFill>
            <a:latin typeface="Signika" panose="020B0604020202020204" charset="0"/>
          </a:endParaRPr>
        </a:p>
      </dgm:t>
    </dgm:pt>
    <dgm:pt modelId="{7BDCF7D2-E910-49C0-A415-F7C1CFD57EC8}" type="parTrans" cxnId="{A78C0851-E41B-4B04-A4D1-4913A0E6260C}">
      <dgm:prSet/>
      <dgm:spPr/>
      <dgm:t>
        <a:bodyPr/>
        <a:lstStyle/>
        <a:p>
          <a:pPr algn="l"/>
          <a:endParaRPr lang="en-IN" sz="1400">
            <a:latin typeface="Signika" panose="020B0604020202020204" charset="0"/>
          </a:endParaRPr>
        </a:p>
      </dgm:t>
    </dgm:pt>
    <dgm:pt modelId="{841C63E7-8E13-4815-A4F4-DE778BD415B9}" type="sibTrans" cxnId="{A78C0851-E41B-4B04-A4D1-4913A0E6260C}">
      <dgm:prSet/>
      <dgm:spPr/>
      <dgm:t>
        <a:bodyPr/>
        <a:lstStyle/>
        <a:p>
          <a:pPr algn="l"/>
          <a:endParaRPr lang="en-IN" sz="1400">
            <a:latin typeface="Signika" panose="020B0604020202020204" charset="0"/>
          </a:endParaRPr>
        </a:p>
      </dgm:t>
    </dgm:pt>
    <dgm:pt modelId="{37AC05BD-45DA-4089-915C-6AC36E87AEFB}">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Planning, organizing &amp; punctuality</a:t>
          </a:r>
          <a:endParaRPr lang="en-IN" sz="1400" dirty="0">
            <a:solidFill>
              <a:schemeClr val="tx1"/>
            </a:solidFill>
            <a:latin typeface="Signika" panose="020B0604020202020204" charset="0"/>
          </a:endParaRPr>
        </a:p>
      </dgm:t>
    </dgm:pt>
    <dgm:pt modelId="{0C5F2C39-5A10-4625-98E7-58B4A066464B}" type="parTrans" cxnId="{2A2549E4-B563-4908-BE16-27C1FA58A514}">
      <dgm:prSet/>
      <dgm:spPr/>
      <dgm:t>
        <a:bodyPr/>
        <a:lstStyle/>
        <a:p>
          <a:pPr algn="l"/>
          <a:endParaRPr lang="en-IN" sz="1400">
            <a:latin typeface="Signika" panose="020B0604020202020204" charset="0"/>
          </a:endParaRPr>
        </a:p>
      </dgm:t>
    </dgm:pt>
    <dgm:pt modelId="{A60581E6-4739-402E-BF3A-967E4F17F8B8}" type="sibTrans" cxnId="{2A2549E4-B563-4908-BE16-27C1FA58A514}">
      <dgm:prSet/>
      <dgm:spPr/>
      <dgm:t>
        <a:bodyPr/>
        <a:lstStyle/>
        <a:p>
          <a:pPr algn="l"/>
          <a:endParaRPr lang="en-IN" sz="1400">
            <a:latin typeface="Signika" panose="020B0604020202020204" charset="0"/>
          </a:endParaRPr>
        </a:p>
      </dgm:t>
    </dgm:pt>
    <dgm:pt modelId="{552D1044-2D9F-4179-B307-8BF39D83BA5D}">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Quality of work</a:t>
          </a:r>
          <a:endParaRPr lang="en-IN" sz="1400" dirty="0">
            <a:solidFill>
              <a:schemeClr val="tx1"/>
            </a:solidFill>
            <a:latin typeface="Signika" panose="020B0604020202020204" charset="0"/>
          </a:endParaRPr>
        </a:p>
      </dgm:t>
    </dgm:pt>
    <dgm:pt modelId="{5CF0F4F8-CDC6-4CBE-BF7C-9CF54E0E045D}" type="parTrans" cxnId="{7D9E5E03-BFFE-4C6B-A3BB-B3ECAB65788D}">
      <dgm:prSet/>
      <dgm:spPr/>
      <dgm:t>
        <a:bodyPr/>
        <a:lstStyle/>
        <a:p>
          <a:pPr algn="l"/>
          <a:endParaRPr lang="en-IN" sz="1400">
            <a:latin typeface="Signika" panose="020B0604020202020204" charset="0"/>
          </a:endParaRPr>
        </a:p>
      </dgm:t>
    </dgm:pt>
    <dgm:pt modelId="{E1BBD511-F886-486F-8DFD-281413780F98}" type="sibTrans" cxnId="{7D9E5E03-BFFE-4C6B-A3BB-B3ECAB65788D}">
      <dgm:prSet/>
      <dgm:spPr/>
      <dgm:t>
        <a:bodyPr/>
        <a:lstStyle/>
        <a:p>
          <a:pPr algn="l"/>
          <a:endParaRPr lang="en-IN" sz="1400">
            <a:latin typeface="Signika" panose="020B0604020202020204" charset="0"/>
          </a:endParaRPr>
        </a:p>
      </dgm:t>
    </dgm:pt>
    <dgm:pt modelId="{8E5E187C-8194-4340-A5D3-8FDFB10A7FB4}">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A positive attitude, approachability, responsiveness</a:t>
          </a:r>
          <a:endParaRPr lang="en-IN" sz="1400" dirty="0">
            <a:solidFill>
              <a:schemeClr val="tx1"/>
            </a:solidFill>
            <a:latin typeface="Signika" panose="020B0604020202020204" charset="0"/>
          </a:endParaRPr>
        </a:p>
      </dgm:t>
    </dgm:pt>
    <dgm:pt modelId="{45D9BC9A-15C9-45F3-9851-E72BCA95AB7B}" type="parTrans" cxnId="{BE8F0066-B313-4D43-B9D2-F8D769D7B17E}">
      <dgm:prSet/>
      <dgm:spPr/>
      <dgm:t>
        <a:bodyPr/>
        <a:lstStyle/>
        <a:p>
          <a:pPr algn="l"/>
          <a:endParaRPr lang="en-IN" sz="1400">
            <a:latin typeface="Signika" panose="020B0604020202020204" charset="0"/>
          </a:endParaRPr>
        </a:p>
      </dgm:t>
    </dgm:pt>
    <dgm:pt modelId="{56FEBB29-55EC-409E-8062-DCA9FD9A2640}" type="sibTrans" cxnId="{BE8F0066-B313-4D43-B9D2-F8D769D7B17E}">
      <dgm:prSet/>
      <dgm:spPr/>
      <dgm:t>
        <a:bodyPr/>
        <a:lstStyle/>
        <a:p>
          <a:pPr algn="l"/>
          <a:endParaRPr lang="en-IN" sz="1400">
            <a:latin typeface="Signika" panose="020B0604020202020204" charset="0"/>
          </a:endParaRPr>
        </a:p>
      </dgm:t>
    </dgm:pt>
    <dgm:pt modelId="{9106CD8B-DE46-463D-82D2-AE9FD6AE927C}">
      <dgm:prSet phldrT="[Text]" custT="1"/>
      <dgm:spPr>
        <a:solidFill>
          <a:schemeClr val="bg1">
            <a:lumMod val="95000"/>
          </a:schemeClr>
        </a:solidFill>
      </dgm:spPr>
      <dgm:t>
        <a:bodyPr/>
        <a:lstStyle/>
        <a:p>
          <a:pPr algn="l"/>
          <a:r>
            <a:rPr lang="en-US" sz="1400" dirty="0">
              <a:solidFill>
                <a:schemeClr val="tx1"/>
              </a:solidFill>
              <a:latin typeface="Signika" panose="020B0604020202020204" charset="0"/>
            </a:rPr>
            <a:t>Being an inspiring reference to others – thought leadership</a:t>
          </a:r>
          <a:endParaRPr lang="en-IN" sz="1400" dirty="0">
            <a:solidFill>
              <a:schemeClr val="tx1"/>
            </a:solidFill>
            <a:latin typeface="Signika" panose="020B0604020202020204" charset="0"/>
          </a:endParaRPr>
        </a:p>
      </dgm:t>
    </dgm:pt>
    <dgm:pt modelId="{52BAE0E5-EA4B-4CE9-BE4F-DB0D5A278345}" type="parTrans" cxnId="{87B2A21E-508E-40C2-B7A4-06B038B0698E}">
      <dgm:prSet/>
      <dgm:spPr/>
      <dgm:t>
        <a:bodyPr/>
        <a:lstStyle/>
        <a:p>
          <a:pPr algn="l"/>
          <a:endParaRPr lang="en-IN" sz="1400">
            <a:latin typeface="Signika" panose="020B0604020202020204" charset="0"/>
          </a:endParaRPr>
        </a:p>
      </dgm:t>
    </dgm:pt>
    <dgm:pt modelId="{915B2286-19C9-40AA-8F49-656DC28BCD99}" type="sibTrans" cxnId="{87B2A21E-508E-40C2-B7A4-06B038B0698E}">
      <dgm:prSet/>
      <dgm:spPr/>
      <dgm:t>
        <a:bodyPr/>
        <a:lstStyle/>
        <a:p>
          <a:pPr algn="l"/>
          <a:endParaRPr lang="en-IN" sz="1400">
            <a:latin typeface="Signika" panose="020B0604020202020204" charset="0"/>
          </a:endParaRPr>
        </a:p>
      </dgm:t>
    </dgm:pt>
    <dgm:pt modelId="{056E4920-620D-4D02-AC33-41F65F5D1EE4}" type="pres">
      <dgm:prSet presAssocID="{A3635B80-BB07-41C5-A89E-EB0C50282B47}" presName="linearFlow" presStyleCnt="0">
        <dgm:presLayoutVars>
          <dgm:dir/>
          <dgm:resizeHandles val="exact"/>
        </dgm:presLayoutVars>
      </dgm:prSet>
      <dgm:spPr/>
    </dgm:pt>
    <dgm:pt modelId="{1A27942E-3CC5-4F3B-90B4-B78111A83AED}" type="pres">
      <dgm:prSet presAssocID="{C53171E2-F177-4B72-B9C5-F2DFB31FF7FE}" presName="composite" presStyleCnt="0"/>
      <dgm:spPr/>
    </dgm:pt>
    <dgm:pt modelId="{71E62C70-ED8E-432D-8B0F-AA95854DECA8}" type="pres">
      <dgm:prSet presAssocID="{C53171E2-F177-4B72-B9C5-F2DFB31FF7FE}" presName="imgShp" presStyleLbl="fgImgPlace1" presStyleIdx="0" presStyleCnt="1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Office worker"/>
        </a:ext>
      </dgm:extLst>
    </dgm:pt>
    <dgm:pt modelId="{13AC7F08-557B-4586-9DFE-47F2AF66DCBF}" type="pres">
      <dgm:prSet presAssocID="{C53171E2-F177-4B72-B9C5-F2DFB31FF7FE}" presName="txShp" presStyleLbl="node1" presStyleIdx="0" presStyleCnt="10">
        <dgm:presLayoutVars>
          <dgm:bulletEnabled val="1"/>
        </dgm:presLayoutVars>
      </dgm:prSet>
      <dgm:spPr/>
    </dgm:pt>
    <dgm:pt modelId="{0B7C259D-7B46-4D2C-A433-BBF44482741D}" type="pres">
      <dgm:prSet presAssocID="{19909435-786A-4C1F-8C88-6E0030512CB9}" presName="spacing" presStyleCnt="0"/>
      <dgm:spPr/>
    </dgm:pt>
    <dgm:pt modelId="{35207D7E-EC85-486E-8C18-16AB5515B454}" type="pres">
      <dgm:prSet presAssocID="{DD70F364-BBAD-400D-AE41-70FDF2E252A5}" presName="composite" presStyleCnt="0"/>
      <dgm:spPr/>
    </dgm:pt>
    <dgm:pt modelId="{C32CB6B2-DFA4-4E32-9E90-344E846598F9}" type="pres">
      <dgm:prSet presAssocID="{DD70F364-BBAD-400D-AE41-70FDF2E252A5}" presName="imgShp" presStyleLbl="fgImgPlace1" presStyleIdx="1" presStyleCnt="10"/>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Handshake"/>
        </a:ext>
      </dgm:extLst>
    </dgm:pt>
    <dgm:pt modelId="{6C3E2C32-5945-4591-8DDE-AF403543735C}" type="pres">
      <dgm:prSet presAssocID="{DD70F364-BBAD-400D-AE41-70FDF2E252A5}" presName="txShp" presStyleLbl="node1" presStyleIdx="1" presStyleCnt="10">
        <dgm:presLayoutVars>
          <dgm:bulletEnabled val="1"/>
        </dgm:presLayoutVars>
      </dgm:prSet>
      <dgm:spPr/>
    </dgm:pt>
    <dgm:pt modelId="{886535DC-57D4-4ED8-9D41-3DFA6B9C9B8F}" type="pres">
      <dgm:prSet presAssocID="{E7546288-66F3-40CC-A9E1-B1C22767A0CA}" presName="spacing" presStyleCnt="0"/>
      <dgm:spPr/>
    </dgm:pt>
    <dgm:pt modelId="{55E4F93E-EE39-4E4D-B66D-97BB7D34BF5D}" type="pres">
      <dgm:prSet presAssocID="{25998AE9-AD0C-4C3D-A4B3-4E44C9BCDCDF}" presName="composite" presStyleCnt="0"/>
      <dgm:spPr/>
    </dgm:pt>
    <dgm:pt modelId="{C5ADF4AD-6A73-4C49-9D34-D02AD4415BBC}" type="pres">
      <dgm:prSet presAssocID="{25998AE9-AD0C-4C3D-A4B3-4E44C9BCDCDF}" presName="imgShp" presStyleLbl="fgImgPlace1" presStyleIdx="2" presStyleCnt="10"/>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lapper board"/>
        </a:ext>
      </dgm:extLst>
    </dgm:pt>
    <dgm:pt modelId="{FC5301DF-441D-4E44-8B9C-353D4F4F51D7}" type="pres">
      <dgm:prSet presAssocID="{25998AE9-AD0C-4C3D-A4B3-4E44C9BCDCDF}" presName="txShp" presStyleLbl="node1" presStyleIdx="2" presStyleCnt="10">
        <dgm:presLayoutVars>
          <dgm:bulletEnabled val="1"/>
        </dgm:presLayoutVars>
      </dgm:prSet>
      <dgm:spPr/>
    </dgm:pt>
    <dgm:pt modelId="{C5DE137A-C812-4F92-9FB1-C946B69C0BDA}" type="pres">
      <dgm:prSet presAssocID="{64FFB3C5-4270-452B-AA0F-E908C4EF0457}" presName="spacing" presStyleCnt="0"/>
      <dgm:spPr/>
    </dgm:pt>
    <dgm:pt modelId="{43C5C12D-DCAB-4672-B8CF-2DA70C86DD40}" type="pres">
      <dgm:prSet presAssocID="{673E9249-18F7-46A6-9333-668485B85CFC}" presName="composite" presStyleCnt="0"/>
      <dgm:spPr/>
    </dgm:pt>
    <dgm:pt modelId="{DB3B2A53-7981-40DB-9E4A-FFBA2A339BB2}" type="pres">
      <dgm:prSet presAssocID="{673E9249-18F7-46A6-9333-668485B85CFC}" presName="imgShp" presStyleLbl="fgImgPlace1" presStyleIdx="3" presStyleCnt="10"/>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ooks"/>
        </a:ext>
      </dgm:extLst>
    </dgm:pt>
    <dgm:pt modelId="{70113BA1-BE61-4F8F-8A79-82B847ECBA9B}" type="pres">
      <dgm:prSet presAssocID="{673E9249-18F7-46A6-9333-668485B85CFC}" presName="txShp" presStyleLbl="node1" presStyleIdx="3" presStyleCnt="10">
        <dgm:presLayoutVars>
          <dgm:bulletEnabled val="1"/>
        </dgm:presLayoutVars>
      </dgm:prSet>
      <dgm:spPr/>
    </dgm:pt>
    <dgm:pt modelId="{39657B29-1897-416E-A8C3-EBFFD3E79D32}" type="pres">
      <dgm:prSet presAssocID="{3B13495E-3D78-431D-B418-05FB246C2CCC}" presName="spacing" presStyleCnt="0"/>
      <dgm:spPr/>
    </dgm:pt>
    <dgm:pt modelId="{6085DD34-A92F-47C2-95DB-C4C40BA3D694}" type="pres">
      <dgm:prSet presAssocID="{CD920B92-6A92-4296-8041-1210B72CE1BD}" presName="composite" presStyleCnt="0"/>
      <dgm:spPr/>
    </dgm:pt>
    <dgm:pt modelId="{24C1B382-A367-4ADF-A5F4-140A897F0F9A}" type="pres">
      <dgm:prSet presAssocID="{CD920B92-6A92-4296-8041-1210B72CE1BD}" presName="imgShp" presStyleLbl="fgImgPlace1" presStyleIdx="4" presStyleCnt="10"/>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Brain in head"/>
        </a:ext>
      </dgm:extLst>
    </dgm:pt>
    <dgm:pt modelId="{40DA95C8-2263-4988-8AAA-35199A4AD8CA}" type="pres">
      <dgm:prSet presAssocID="{CD920B92-6A92-4296-8041-1210B72CE1BD}" presName="txShp" presStyleLbl="node1" presStyleIdx="4" presStyleCnt="10">
        <dgm:presLayoutVars>
          <dgm:bulletEnabled val="1"/>
        </dgm:presLayoutVars>
      </dgm:prSet>
      <dgm:spPr/>
    </dgm:pt>
    <dgm:pt modelId="{E6A04EE5-8395-4314-AB8F-E6E9EB0A64F9}" type="pres">
      <dgm:prSet presAssocID="{8B45A5DB-160B-410A-B518-DA82E54F37B6}" presName="spacing" presStyleCnt="0"/>
      <dgm:spPr/>
    </dgm:pt>
    <dgm:pt modelId="{F63AEC36-865B-40DC-8C9C-CFE2CB10A835}" type="pres">
      <dgm:prSet presAssocID="{34E51FA8-161A-4152-87F6-C4F0E4B5057E}" presName="composite" presStyleCnt="0"/>
      <dgm:spPr/>
    </dgm:pt>
    <dgm:pt modelId="{44AE58A5-28A9-4502-A02D-87160E555DB7}" type="pres">
      <dgm:prSet presAssocID="{34E51FA8-161A-4152-87F6-C4F0E4B5057E}" presName="imgShp" presStyleLbl="fgImgPlace1" presStyleIdx="5" presStyleCnt="10"/>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Marketing"/>
        </a:ext>
      </dgm:extLst>
    </dgm:pt>
    <dgm:pt modelId="{31843F30-4378-4282-8EA7-2E47B8807679}" type="pres">
      <dgm:prSet presAssocID="{34E51FA8-161A-4152-87F6-C4F0E4B5057E}" presName="txShp" presStyleLbl="node1" presStyleIdx="5" presStyleCnt="10">
        <dgm:presLayoutVars>
          <dgm:bulletEnabled val="1"/>
        </dgm:presLayoutVars>
      </dgm:prSet>
      <dgm:spPr/>
    </dgm:pt>
    <dgm:pt modelId="{4159AD19-E3D0-4738-AC3A-ACEE2E9166F4}" type="pres">
      <dgm:prSet presAssocID="{841C63E7-8E13-4815-A4F4-DE778BD415B9}" presName="spacing" presStyleCnt="0"/>
      <dgm:spPr/>
    </dgm:pt>
    <dgm:pt modelId="{095B7F95-988D-4732-8B79-A682175FDC90}" type="pres">
      <dgm:prSet presAssocID="{37AC05BD-45DA-4089-915C-6AC36E87AEFB}" presName="composite" presStyleCnt="0"/>
      <dgm:spPr/>
    </dgm:pt>
    <dgm:pt modelId="{D24B0CCE-0AB3-48AD-BE44-223C16D3760B}" type="pres">
      <dgm:prSet presAssocID="{37AC05BD-45DA-4089-915C-6AC36E87AEFB}" presName="imgShp" presStyleLbl="fgImgPlace1" presStyleIdx="6" presStyleCnt="10"/>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Checklist RTL"/>
        </a:ext>
      </dgm:extLst>
    </dgm:pt>
    <dgm:pt modelId="{8C2D5F99-FC47-4D10-B54F-1107D36137F6}" type="pres">
      <dgm:prSet presAssocID="{37AC05BD-45DA-4089-915C-6AC36E87AEFB}" presName="txShp" presStyleLbl="node1" presStyleIdx="6" presStyleCnt="10">
        <dgm:presLayoutVars>
          <dgm:bulletEnabled val="1"/>
        </dgm:presLayoutVars>
      </dgm:prSet>
      <dgm:spPr/>
    </dgm:pt>
    <dgm:pt modelId="{CCA6232E-352D-475D-85F0-9BDD2F7B2841}" type="pres">
      <dgm:prSet presAssocID="{A60581E6-4739-402E-BF3A-967E4F17F8B8}" presName="spacing" presStyleCnt="0"/>
      <dgm:spPr/>
    </dgm:pt>
    <dgm:pt modelId="{BACB1259-80A8-4ADF-8717-7F8409A7F7C4}" type="pres">
      <dgm:prSet presAssocID="{552D1044-2D9F-4179-B307-8BF39D83BA5D}" presName="composite" presStyleCnt="0"/>
      <dgm:spPr/>
    </dgm:pt>
    <dgm:pt modelId="{F485CE0F-C5A2-4904-A1F4-3B0D41B873FC}" type="pres">
      <dgm:prSet presAssocID="{552D1044-2D9F-4179-B307-8BF39D83BA5D}" presName="imgShp" presStyleLbl="fgImgPlace1" presStyleIdx="7" presStyleCnt="10"/>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dgm:spPr>
      <dgm:extLst>
        <a:ext uri="{E40237B7-FDA0-4F09-8148-C483321AD2D9}">
          <dgm14:cNvPr xmlns:dgm14="http://schemas.microsoft.com/office/drawing/2010/diagram" id="0" name="" descr="Briefcase"/>
        </a:ext>
      </dgm:extLst>
    </dgm:pt>
    <dgm:pt modelId="{6059DD1A-2BA2-4BE5-86D2-5A3A1F8FAC07}" type="pres">
      <dgm:prSet presAssocID="{552D1044-2D9F-4179-B307-8BF39D83BA5D}" presName="txShp" presStyleLbl="node1" presStyleIdx="7" presStyleCnt="10">
        <dgm:presLayoutVars>
          <dgm:bulletEnabled val="1"/>
        </dgm:presLayoutVars>
      </dgm:prSet>
      <dgm:spPr/>
    </dgm:pt>
    <dgm:pt modelId="{23F9A676-B358-47AE-B43D-90858CED93A6}" type="pres">
      <dgm:prSet presAssocID="{E1BBD511-F886-486F-8DFD-281413780F98}" presName="spacing" presStyleCnt="0"/>
      <dgm:spPr/>
    </dgm:pt>
    <dgm:pt modelId="{0668A24A-0CA0-48B5-A2F4-B5C96E18A969}" type="pres">
      <dgm:prSet presAssocID="{8E5E187C-8194-4340-A5D3-8FDFB10A7FB4}" presName="composite" presStyleCnt="0"/>
      <dgm:spPr/>
    </dgm:pt>
    <dgm:pt modelId="{D9A947D4-EF83-4903-A151-0B394EA0D758}" type="pres">
      <dgm:prSet presAssocID="{8E5E187C-8194-4340-A5D3-8FDFB10A7FB4}" presName="imgShp" presStyleLbl="fgImgPlace1" presStyleIdx="8" presStyleCnt="10"/>
      <dgm:spPr>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Boardroom"/>
        </a:ext>
      </dgm:extLst>
    </dgm:pt>
    <dgm:pt modelId="{2E05D442-C34E-42E0-8088-F4180B9D3B9F}" type="pres">
      <dgm:prSet presAssocID="{8E5E187C-8194-4340-A5D3-8FDFB10A7FB4}" presName="txShp" presStyleLbl="node1" presStyleIdx="8" presStyleCnt="10">
        <dgm:presLayoutVars>
          <dgm:bulletEnabled val="1"/>
        </dgm:presLayoutVars>
      </dgm:prSet>
      <dgm:spPr/>
    </dgm:pt>
    <dgm:pt modelId="{E358EDBE-4CE1-4D38-81CE-A72B248B96CB}" type="pres">
      <dgm:prSet presAssocID="{56FEBB29-55EC-409E-8062-DCA9FD9A2640}" presName="spacing" presStyleCnt="0"/>
      <dgm:spPr/>
    </dgm:pt>
    <dgm:pt modelId="{B37D5460-7D81-485F-BE0A-EB3CA52E67BD}" type="pres">
      <dgm:prSet presAssocID="{9106CD8B-DE46-463D-82D2-AE9FD6AE927C}" presName="composite" presStyleCnt="0"/>
      <dgm:spPr/>
    </dgm:pt>
    <dgm:pt modelId="{55301FF5-8406-4290-BE85-FD1F90EE9652}" type="pres">
      <dgm:prSet presAssocID="{9106CD8B-DE46-463D-82D2-AE9FD6AE927C}" presName="imgShp" presStyleLbl="fgImgPlace1" presStyleIdx="9" presStyleCnt="10"/>
      <dgm:spPr>
        <a:blipFill>
          <a:blip xmlns:r="http://schemas.openxmlformats.org/officeDocument/2006/relationships"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dgm:spPr>
      <dgm:extLst>
        <a:ext uri="{E40237B7-FDA0-4F09-8148-C483321AD2D9}">
          <dgm14:cNvPr xmlns:dgm14="http://schemas.microsoft.com/office/drawing/2010/diagram" id="0" name="" descr="Lightbulb and gear"/>
        </a:ext>
      </dgm:extLst>
    </dgm:pt>
    <dgm:pt modelId="{0864D282-F6A9-451A-8DA0-2C0479FC91CB}" type="pres">
      <dgm:prSet presAssocID="{9106CD8B-DE46-463D-82D2-AE9FD6AE927C}" presName="txShp" presStyleLbl="node1" presStyleIdx="9" presStyleCnt="10">
        <dgm:presLayoutVars>
          <dgm:bulletEnabled val="1"/>
        </dgm:presLayoutVars>
      </dgm:prSet>
      <dgm:spPr/>
    </dgm:pt>
  </dgm:ptLst>
  <dgm:cxnLst>
    <dgm:cxn modelId="{41BEB701-C624-4CF9-BE65-DDF14B4315CC}" srcId="{A3635B80-BB07-41C5-A89E-EB0C50282B47}" destId="{CD920B92-6A92-4296-8041-1210B72CE1BD}" srcOrd="4" destOrd="0" parTransId="{0E2F14E3-26B8-4E13-A253-EF389F12E8B7}" sibTransId="{8B45A5DB-160B-410A-B518-DA82E54F37B6}"/>
    <dgm:cxn modelId="{7D9E5E03-BFFE-4C6B-A3BB-B3ECAB65788D}" srcId="{A3635B80-BB07-41C5-A89E-EB0C50282B47}" destId="{552D1044-2D9F-4179-B307-8BF39D83BA5D}" srcOrd="7" destOrd="0" parTransId="{5CF0F4F8-CDC6-4CBE-BF7C-9CF54E0E045D}" sibTransId="{E1BBD511-F886-486F-8DFD-281413780F98}"/>
    <dgm:cxn modelId="{35D35508-6781-470A-9AFB-B7F00A7DA088}" type="presOf" srcId="{673E9249-18F7-46A6-9333-668485B85CFC}" destId="{70113BA1-BE61-4F8F-8A79-82B847ECBA9B}" srcOrd="0" destOrd="0" presId="urn:microsoft.com/office/officeart/2005/8/layout/vList3"/>
    <dgm:cxn modelId="{87B2A21E-508E-40C2-B7A4-06B038B0698E}" srcId="{A3635B80-BB07-41C5-A89E-EB0C50282B47}" destId="{9106CD8B-DE46-463D-82D2-AE9FD6AE927C}" srcOrd="9" destOrd="0" parTransId="{52BAE0E5-EA4B-4CE9-BE4F-DB0D5A278345}" sibTransId="{915B2286-19C9-40AA-8F49-656DC28BCD99}"/>
    <dgm:cxn modelId="{19727323-F2A8-4BD4-AF26-0A6B31D4907C}" type="presOf" srcId="{37AC05BD-45DA-4089-915C-6AC36E87AEFB}" destId="{8C2D5F99-FC47-4D10-B54F-1107D36137F6}" srcOrd="0" destOrd="0" presId="urn:microsoft.com/office/officeart/2005/8/layout/vList3"/>
    <dgm:cxn modelId="{E5237030-E186-4358-9D9A-EB95EF8CE2CC}" srcId="{A3635B80-BB07-41C5-A89E-EB0C50282B47}" destId="{C53171E2-F177-4B72-B9C5-F2DFB31FF7FE}" srcOrd="0" destOrd="0" parTransId="{9067160F-C351-4D36-927D-4FAC5982D986}" sibTransId="{19909435-786A-4C1F-8C88-6E0030512CB9}"/>
    <dgm:cxn modelId="{85D3613F-2CF6-4F26-8ECD-CC1B31256860}" srcId="{A3635B80-BB07-41C5-A89E-EB0C50282B47}" destId="{25998AE9-AD0C-4C3D-A4B3-4E44C9BCDCDF}" srcOrd="2" destOrd="0" parTransId="{066676B8-5515-48FF-A372-14836C3071AD}" sibTransId="{64FFB3C5-4270-452B-AA0F-E908C4EF0457}"/>
    <dgm:cxn modelId="{BE8F0066-B313-4D43-B9D2-F8D769D7B17E}" srcId="{A3635B80-BB07-41C5-A89E-EB0C50282B47}" destId="{8E5E187C-8194-4340-A5D3-8FDFB10A7FB4}" srcOrd="8" destOrd="0" parTransId="{45D9BC9A-15C9-45F3-9851-E72BCA95AB7B}" sibTransId="{56FEBB29-55EC-409E-8062-DCA9FD9A2640}"/>
    <dgm:cxn modelId="{D539CA49-59BB-49D9-8E5A-234CB88F8F48}" type="presOf" srcId="{34E51FA8-161A-4152-87F6-C4F0E4B5057E}" destId="{31843F30-4378-4282-8EA7-2E47B8807679}" srcOrd="0" destOrd="0" presId="urn:microsoft.com/office/officeart/2005/8/layout/vList3"/>
    <dgm:cxn modelId="{3B944C6E-27F4-4546-9980-5A5CA60ECB99}" srcId="{A3635B80-BB07-41C5-A89E-EB0C50282B47}" destId="{673E9249-18F7-46A6-9333-668485B85CFC}" srcOrd="3" destOrd="0" parTransId="{734455F2-6688-411C-8E50-EB3DC6084F62}" sibTransId="{3B13495E-3D78-431D-B418-05FB246C2CCC}"/>
    <dgm:cxn modelId="{A78C0851-E41B-4B04-A4D1-4913A0E6260C}" srcId="{A3635B80-BB07-41C5-A89E-EB0C50282B47}" destId="{34E51FA8-161A-4152-87F6-C4F0E4B5057E}" srcOrd="5" destOrd="0" parTransId="{7BDCF7D2-E910-49C0-A415-F7C1CFD57EC8}" sibTransId="{841C63E7-8E13-4815-A4F4-DE778BD415B9}"/>
    <dgm:cxn modelId="{84F85772-788D-41E4-9D3D-514A313E24E3}" type="presOf" srcId="{C53171E2-F177-4B72-B9C5-F2DFB31FF7FE}" destId="{13AC7F08-557B-4586-9DFE-47F2AF66DCBF}" srcOrd="0" destOrd="0" presId="urn:microsoft.com/office/officeart/2005/8/layout/vList3"/>
    <dgm:cxn modelId="{57FE4953-4176-43CC-A2A1-815D15675128}" type="presOf" srcId="{8E5E187C-8194-4340-A5D3-8FDFB10A7FB4}" destId="{2E05D442-C34E-42E0-8088-F4180B9D3B9F}" srcOrd="0" destOrd="0" presId="urn:microsoft.com/office/officeart/2005/8/layout/vList3"/>
    <dgm:cxn modelId="{755D1F78-50AD-43F3-B468-874C7C322BB5}" type="presOf" srcId="{9106CD8B-DE46-463D-82D2-AE9FD6AE927C}" destId="{0864D282-F6A9-451A-8DA0-2C0479FC91CB}" srcOrd="0" destOrd="0" presId="urn:microsoft.com/office/officeart/2005/8/layout/vList3"/>
    <dgm:cxn modelId="{3D92EA7F-8EDB-44DC-AE5A-83ED835386F4}" type="presOf" srcId="{DD70F364-BBAD-400D-AE41-70FDF2E252A5}" destId="{6C3E2C32-5945-4591-8DDE-AF403543735C}" srcOrd="0" destOrd="0" presId="urn:microsoft.com/office/officeart/2005/8/layout/vList3"/>
    <dgm:cxn modelId="{01E8D6A8-FB14-4BDA-B06A-8ECE4E24E11D}" type="presOf" srcId="{A3635B80-BB07-41C5-A89E-EB0C50282B47}" destId="{056E4920-620D-4D02-AC33-41F65F5D1EE4}" srcOrd="0" destOrd="0" presId="urn:microsoft.com/office/officeart/2005/8/layout/vList3"/>
    <dgm:cxn modelId="{408C26B3-D8C8-4AC8-8C6B-6B0004A9D783}" type="presOf" srcId="{552D1044-2D9F-4179-B307-8BF39D83BA5D}" destId="{6059DD1A-2BA2-4BE5-86D2-5A3A1F8FAC07}" srcOrd="0" destOrd="0" presId="urn:microsoft.com/office/officeart/2005/8/layout/vList3"/>
    <dgm:cxn modelId="{32E7C3B6-E8C5-4642-B7AE-84D02C344ABA}" type="presOf" srcId="{25998AE9-AD0C-4C3D-A4B3-4E44C9BCDCDF}" destId="{FC5301DF-441D-4E44-8B9C-353D4F4F51D7}" srcOrd="0" destOrd="0" presId="urn:microsoft.com/office/officeart/2005/8/layout/vList3"/>
    <dgm:cxn modelId="{CC028EC5-81D4-4B9C-9D29-B24ACDA750AA}" type="presOf" srcId="{CD920B92-6A92-4296-8041-1210B72CE1BD}" destId="{40DA95C8-2263-4988-8AAA-35199A4AD8CA}" srcOrd="0" destOrd="0" presId="urn:microsoft.com/office/officeart/2005/8/layout/vList3"/>
    <dgm:cxn modelId="{5D9DE7E1-55DA-4A2C-87D5-304E01E9C55B}" srcId="{A3635B80-BB07-41C5-A89E-EB0C50282B47}" destId="{DD70F364-BBAD-400D-AE41-70FDF2E252A5}" srcOrd="1" destOrd="0" parTransId="{1380F9C9-334B-4C66-AFFE-8895A49D3F10}" sibTransId="{E7546288-66F3-40CC-A9E1-B1C22767A0CA}"/>
    <dgm:cxn modelId="{2A2549E4-B563-4908-BE16-27C1FA58A514}" srcId="{A3635B80-BB07-41C5-A89E-EB0C50282B47}" destId="{37AC05BD-45DA-4089-915C-6AC36E87AEFB}" srcOrd="6" destOrd="0" parTransId="{0C5F2C39-5A10-4625-98E7-58B4A066464B}" sibTransId="{A60581E6-4739-402E-BF3A-967E4F17F8B8}"/>
    <dgm:cxn modelId="{9504D257-9F99-4435-88F6-25E0A827B4EF}" type="presParOf" srcId="{056E4920-620D-4D02-AC33-41F65F5D1EE4}" destId="{1A27942E-3CC5-4F3B-90B4-B78111A83AED}" srcOrd="0" destOrd="0" presId="urn:microsoft.com/office/officeart/2005/8/layout/vList3"/>
    <dgm:cxn modelId="{DEF3682F-C3FD-438A-977B-B2C62A70FF68}" type="presParOf" srcId="{1A27942E-3CC5-4F3B-90B4-B78111A83AED}" destId="{71E62C70-ED8E-432D-8B0F-AA95854DECA8}" srcOrd="0" destOrd="0" presId="urn:microsoft.com/office/officeart/2005/8/layout/vList3"/>
    <dgm:cxn modelId="{F3FAD243-D5C4-498D-8F27-6E41082359FE}" type="presParOf" srcId="{1A27942E-3CC5-4F3B-90B4-B78111A83AED}" destId="{13AC7F08-557B-4586-9DFE-47F2AF66DCBF}" srcOrd="1" destOrd="0" presId="urn:microsoft.com/office/officeart/2005/8/layout/vList3"/>
    <dgm:cxn modelId="{89952C3C-4ED9-434E-A441-E6A94712FE84}" type="presParOf" srcId="{056E4920-620D-4D02-AC33-41F65F5D1EE4}" destId="{0B7C259D-7B46-4D2C-A433-BBF44482741D}" srcOrd="1" destOrd="0" presId="urn:microsoft.com/office/officeart/2005/8/layout/vList3"/>
    <dgm:cxn modelId="{0E1DE1E9-1BC4-4050-A407-E175C67ABF1C}" type="presParOf" srcId="{056E4920-620D-4D02-AC33-41F65F5D1EE4}" destId="{35207D7E-EC85-486E-8C18-16AB5515B454}" srcOrd="2" destOrd="0" presId="urn:microsoft.com/office/officeart/2005/8/layout/vList3"/>
    <dgm:cxn modelId="{F32A4549-1935-4120-9B49-60F43EA667BD}" type="presParOf" srcId="{35207D7E-EC85-486E-8C18-16AB5515B454}" destId="{C32CB6B2-DFA4-4E32-9E90-344E846598F9}" srcOrd="0" destOrd="0" presId="urn:microsoft.com/office/officeart/2005/8/layout/vList3"/>
    <dgm:cxn modelId="{6A161BBB-6254-43CB-9041-31F45DA4BDE9}" type="presParOf" srcId="{35207D7E-EC85-486E-8C18-16AB5515B454}" destId="{6C3E2C32-5945-4591-8DDE-AF403543735C}" srcOrd="1" destOrd="0" presId="urn:microsoft.com/office/officeart/2005/8/layout/vList3"/>
    <dgm:cxn modelId="{23FE8CEE-8376-4193-8008-E009782A38BE}" type="presParOf" srcId="{056E4920-620D-4D02-AC33-41F65F5D1EE4}" destId="{886535DC-57D4-4ED8-9D41-3DFA6B9C9B8F}" srcOrd="3" destOrd="0" presId="urn:microsoft.com/office/officeart/2005/8/layout/vList3"/>
    <dgm:cxn modelId="{F1007315-992D-4EAE-8D84-10A17583B85E}" type="presParOf" srcId="{056E4920-620D-4D02-AC33-41F65F5D1EE4}" destId="{55E4F93E-EE39-4E4D-B66D-97BB7D34BF5D}" srcOrd="4" destOrd="0" presId="urn:microsoft.com/office/officeart/2005/8/layout/vList3"/>
    <dgm:cxn modelId="{D06BF4CD-B33D-4211-AB1F-D9FA0C987A9C}" type="presParOf" srcId="{55E4F93E-EE39-4E4D-B66D-97BB7D34BF5D}" destId="{C5ADF4AD-6A73-4C49-9D34-D02AD4415BBC}" srcOrd="0" destOrd="0" presId="urn:microsoft.com/office/officeart/2005/8/layout/vList3"/>
    <dgm:cxn modelId="{C406DFDE-7A6A-46E6-A854-DB6F8B84D513}" type="presParOf" srcId="{55E4F93E-EE39-4E4D-B66D-97BB7D34BF5D}" destId="{FC5301DF-441D-4E44-8B9C-353D4F4F51D7}" srcOrd="1" destOrd="0" presId="urn:microsoft.com/office/officeart/2005/8/layout/vList3"/>
    <dgm:cxn modelId="{FE348C08-A6CD-4CE4-B1AA-FC3CC1188F2A}" type="presParOf" srcId="{056E4920-620D-4D02-AC33-41F65F5D1EE4}" destId="{C5DE137A-C812-4F92-9FB1-C946B69C0BDA}" srcOrd="5" destOrd="0" presId="urn:microsoft.com/office/officeart/2005/8/layout/vList3"/>
    <dgm:cxn modelId="{64C5A9A1-8886-43A1-AD7C-4337282092F5}" type="presParOf" srcId="{056E4920-620D-4D02-AC33-41F65F5D1EE4}" destId="{43C5C12D-DCAB-4672-B8CF-2DA70C86DD40}" srcOrd="6" destOrd="0" presId="urn:microsoft.com/office/officeart/2005/8/layout/vList3"/>
    <dgm:cxn modelId="{8F8FA95F-7D8C-4DC9-9DAA-608A6612750B}" type="presParOf" srcId="{43C5C12D-DCAB-4672-B8CF-2DA70C86DD40}" destId="{DB3B2A53-7981-40DB-9E4A-FFBA2A339BB2}" srcOrd="0" destOrd="0" presId="urn:microsoft.com/office/officeart/2005/8/layout/vList3"/>
    <dgm:cxn modelId="{0BD34968-2B94-4025-AFA4-EE143FCB50CF}" type="presParOf" srcId="{43C5C12D-DCAB-4672-B8CF-2DA70C86DD40}" destId="{70113BA1-BE61-4F8F-8A79-82B847ECBA9B}" srcOrd="1" destOrd="0" presId="urn:microsoft.com/office/officeart/2005/8/layout/vList3"/>
    <dgm:cxn modelId="{E7F155C9-1F86-4F1B-BE48-D0A900144105}" type="presParOf" srcId="{056E4920-620D-4D02-AC33-41F65F5D1EE4}" destId="{39657B29-1897-416E-A8C3-EBFFD3E79D32}" srcOrd="7" destOrd="0" presId="urn:microsoft.com/office/officeart/2005/8/layout/vList3"/>
    <dgm:cxn modelId="{B2733557-91F8-4B61-AD76-DF1AAFFE80EF}" type="presParOf" srcId="{056E4920-620D-4D02-AC33-41F65F5D1EE4}" destId="{6085DD34-A92F-47C2-95DB-C4C40BA3D694}" srcOrd="8" destOrd="0" presId="urn:microsoft.com/office/officeart/2005/8/layout/vList3"/>
    <dgm:cxn modelId="{C95ACEE0-A05B-4B54-BD72-5D85056F73C1}" type="presParOf" srcId="{6085DD34-A92F-47C2-95DB-C4C40BA3D694}" destId="{24C1B382-A367-4ADF-A5F4-140A897F0F9A}" srcOrd="0" destOrd="0" presId="urn:microsoft.com/office/officeart/2005/8/layout/vList3"/>
    <dgm:cxn modelId="{4AC345E8-A646-4AF5-BA4B-61D154C76D76}" type="presParOf" srcId="{6085DD34-A92F-47C2-95DB-C4C40BA3D694}" destId="{40DA95C8-2263-4988-8AAA-35199A4AD8CA}" srcOrd="1" destOrd="0" presId="urn:microsoft.com/office/officeart/2005/8/layout/vList3"/>
    <dgm:cxn modelId="{989B6669-51CD-4B0B-9F2E-C1A445504BAF}" type="presParOf" srcId="{056E4920-620D-4D02-AC33-41F65F5D1EE4}" destId="{E6A04EE5-8395-4314-AB8F-E6E9EB0A64F9}" srcOrd="9" destOrd="0" presId="urn:microsoft.com/office/officeart/2005/8/layout/vList3"/>
    <dgm:cxn modelId="{34757272-FA96-4AC8-B886-D78511663578}" type="presParOf" srcId="{056E4920-620D-4D02-AC33-41F65F5D1EE4}" destId="{F63AEC36-865B-40DC-8C9C-CFE2CB10A835}" srcOrd="10" destOrd="0" presId="urn:microsoft.com/office/officeart/2005/8/layout/vList3"/>
    <dgm:cxn modelId="{29CD6C33-C7FA-4CBF-8936-8AFAAAC3751E}" type="presParOf" srcId="{F63AEC36-865B-40DC-8C9C-CFE2CB10A835}" destId="{44AE58A5-28A9-4502-A02D-87160E555DB7}" srcOrd="0" destOrd="0" presId="urn:microsoft.com/office/officeart/2005/8/layout/vList3"/>
    <dgm:cxn modelId="{784A4BD8-B90F-429F-A6A2-EF14CBDB0BBC}" type="presParOf" srcId="{F63AEC36-865B-40DC-8C9C-CFE2CB10A835}" destId="{31843F30-4378-4282-8EA7-2E47B8807679}" srcOrd="1" destOrd="0" presId="urn:microsoft.com/office/officeart/2005/8/layout/vList3"/>
    <dgm:cxn modelId="{B3FE852D-EAA7-4EE2-8599-1C5811193947}" type="presParOf" srcId="{056E4920-620D-4D02-AC33-41F65F5D1EE4}" destId="{4159AD19-E3D0-4738-AC3A-ACEE2E9166F4}" srcOrd="11" destOrd="0" presId="urn:microsoft.com/office/officeart/2005/8/layout/vList3"/>
    <dgm:cxn modelId="{01855AB6-CEF1-4DD6-8D34-A163B791BB59}" type="presParOf" srcId="{056E4920-620D-4D02-AC33-41F65F5D1EE4}" destId="{095B7F95-988D-4732-8B79-A682175FDC90}" srcOrd="12" destOrd="0" presId="urn:microsoft.com/office/officeart/2005/8/layout/vList3"/>
    <dgm:cxn modelId="{02EC7C2E-4385-4D5C-A288-5F8204A026E0}" type="presParOf" srcId="{095B7F95-988D-4732-8B79-A682175FDC90}" destId="{D24B0CCE-0AB3-48AD-BE44-223C16D3760B}" srcOrd="0" destOrd="0" presId="urn:microsoft.com/office/officeart/2005/8/layout/vList3"/>
    <dgm:cxn modelId="{5040809A-456C-41A5-BE18-CAD5D2122F67}" type="presParOf" srcId="{095B7F95-988D-4732-8B79-A682175FDC90}" destId="{8C2D5F99-FC47-4D10-B54F-1107D36137F6}" srcOrd="1" destOrd="0" presId="urn:microsoft.com/office/officeart/2005/8/layout/vList3"/>
    <dgm:cxn modelId="{A9893DEA-0E0A-45B1-AA46-2A797E5771F9}" type="presParOf" srcId="{056E4920-620D-4D02-AC33-41F65F5D1EE4}" destId="{CCA6232E-352D-475D-85F0-9BDD2F7B2841}" srcOrd="13" destOrd="0" presId="urn:microsoft.com/office/officeart/2005/8/layout/vList3"/>
    <dgm:cxn modelId="{CCE8A6AC-1EAD-448B-8073-16222F0E88DB}" type="presParOf" srcId="{056E4920-620D-4D02-AC33-41F65F5D1EE4}" destId="{BACB1259-80A8-4ADF-8717-7F8409A7F7C4}" srcOrd="14" destOrd="0" presId="urn:microsoft.com/office/officeart/2005/8/layout/vList3"/>
    <dgm:cxn modelId="{688CE422-0ED4-449A-B2F3-CBAE910C42C6}" type="presParOf" srcId="{BACB1259-80A8-4ADF-8717-7F8409A7F7C4}" destId="{F485CE0F-C5A2-4904-A1F4-3B0D41B873FC}" srcOrd="0" destOrd="0" presId="urn:microsoft.com/office/officeart/2005/8/layout/vList3"/>
    <dgm:cxn modelId="{09F75979-A0F4-4A96-A43A-4C1FADA44B01}" type="presParOf" srcId="{BACB1259-80A8-4ADF-8717-7F8409A7F7C4}" destId="{6059DD1A-2BA2-4BE5-86D2-5A3A1F8FAC07}" srcOrd="1" destOrd="0" presId="urn:microsoft.com/office/officeart/2005/8/layout/vList3"/>
    <dgm:cxn modelId="{CAEF1A61-424F-46D0-81AF-D4F51E7FFBCE}" type="presParOf" srcId="{056E4920-620D-4D02-AC33-41F65F5D1EE4}" destId="{23F9A676-B358-47AE-B43D-90858CED93A6}" srcOrd="15" destOrd="0" presId="urn:microsoft.com/office/officeart/2005/8/layout/vList3"/>
    <dgm:cxn modelId="{55F9AE04-EABF-430E-820A-C93F81914BB6}" type="presParOf" srcId="{056E4920-620D-4D02-AC33-41F65F5D1EE4}" destId="{0668A24A-0CA0-48B5-A2F4-B5C96E18A969}" srcOrd="16" destOrd="0" presId="urn:microsoft.com/office/officeart/2005/8/layout/vList3"/>
    <dgm:cxn modelId="{7CD3FA1E-E293-460F-B407-B382E39F4AD3}" type="presParOf" srcId="{0668A24A-0CA0-48B5-A2F4-B5C96E18A969}" destId="{D9A947D4-EF83-4903-A151-0B394EA0D758}" srcOrd="0" destOrd="0" presId="urn:microsoft.com/office/officeart/2005/8/layout/vList3"/>
    <dgm:cxn modelId="{950B52F5-B363-498B-81A3-E1513D72A816}" type="presParOf" srcId="{0668A24A-0CA0-48B5-A2F4-B5C96E18A969}" destId="{2E05D442-C34E-42E0-8088-F4180B9D3B9F}" srcOrd="1" destOrd="0" presId="urn:microsoft.com/office/officeart/2005/8/layout/vList3"/>
    <dgm:cxn modelId="{772DB267-770F-49B7-816D-EE98898F3340}" type="presParOf" srcId="{056E4920-620D-4D02-AC33-41F65F5D1EE4}" destId="{E358EDBE-4CE1-4D38-81CE-A72B248B96CB}" srcOrd="17" destOrd="0" presId="urn:microsoft.com/office/officeart/2005/8/layout/vList3"/>
    <dgm:cxn modelId="{7EDA5617-1E85-44A5-8E6F-7D28EE69FEB6}" type="presParOf" srcId="{056E4920-620D-4D02-AC33-41F65F5D1EE4}" destId="{B37D5460-7D81-485F-BE0A-EB3CA52E67BD}" srcOrd="18" destOrd="0" presId="urn:microsoft.com/office/officeart/2005/8/layout/vList3"/>
    <dgm:cxn modelId="{D29BD3EB-04DB-4886-80F4-A732E087A54C}" type="presParOf" srcId="{B37D5460-7D81-485F-BE0A-EB3CA52E67BD}" destId="{55301FF5-8406-4290-BE85-FD1F90EE9652}" srcOrd="0" destOrd="0" presId="urn:microsoft.com/office/officeart/2005/8/layout/vList3"/>
    <dgm:cxn modelId="{271B58AA-644C-4344-BC3D-94F87FD7D825}" type="presParOf" srcId="{B37D5460-7D81-485F-BE0A-EB3CA52E67BD}" destId="{0864D282-F6A9-451A-8DA0-2C0479FC91CB}"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F65C74-0509-4ECB-8614-A5FED42F7410}" type="doc">
      <dgm:prSet loTypeId="urn:microsoft.com/office/officeart/2005/8/layout/matrix2" loCatId="matrix" qsTypeId="urn:microsoft.com/office/officeart/2005/8/quickstyle/simple2" qsCatId="simple" csTypeId="urn:microsoft.com/office/officeart/2005/8/colors/accent2_1" csCatId="accent2" phldr="1"/>
      <dgm:spPr/>
      <dgm:t>
        <a:bodyPr/>
        <a:lstStyle/>
        <a:p>
          <a:endParaRPr lang="en-IN"/>
        </a:p>
      </dgm:t>
    </dgm:pt>
    <dgm:pt modelId="{CD4CB12C-2C9A-49D0-9917-4EC65D3392AE}">
      <dgm:prSet phldrT="[Text]" custT="1"/>
      <dgm:spPr>
        <a:solidFill>
          <a:schemeClr val="bg1">
            <a:lumMod val="95000"/>
          </a:schemeClr>
        </a:solidFill>
      </dgm:spPr>
      <dgm:t>
        <a:bodyPr/>
        <a:lstStyle/>
        <a:p>
          <a:r>
            <a:rPr lang="en-US" sz="1800" dirty="0">
              <a:latin typeface="Signika" panose="020B0604020202020204" charset="0"/>
            </a:rPr>
            <a:t>Networking</a:t>
          </a:r>
          <a:endParaRPr lang="en-IN" sz="1800" dirty="0">
            <a:latin typeface="Signika" panose="020B0604020202020204" charset="0"/>
          </a:endParaRPr>
        </a:p>
      </dgm:t>
    </dgm:pt>
    <dgm:pt modelId="{DCEA91F5-BEA8-450D-B6E0-8EF317907487}" type="parTrans" cxnId="{9DFCCF14-8F45-4880-AEBD-AC9973975307}">
      <dgm:prSet/>
      <dgm:spPr/>
      <dgm:t>
        <a:bodyPr/>
        <a:lstStyle/>
        <a:p>
          <a:endParaRPr lang="en-IN" sz="1800">
            <a:latin typeface="Signika" panose="020B0604020202020204" charset="0"/>
          </a:endParaRPr>
        </a:p>
      </dgm:t>
    </dgm:pt>
    <dgm:pt modelId="{C4845ABE-D7F5-48D8-9BB7-D6F02A65B0A5}" type="sibTrans" cxnId="{9DFCCF14-8F45-4880-AEBD-AC9973975307}">
      <dgm:prSet/>
      <dgm:spPr/>
      <dgm:t>
        <a:bodyPr/>
        <a:lstStyle/>
        <a:p>
          <a:endParaRPr lang="en-IN" sz="1800">
            <a:latin typeface="Signika" panose="020B0604020202020204" charset="0"/>
          </a:endParaRPr>
        </a:p>
      </dgm:t>
    </dgm:pt>
    <dgm:pt modelId="{1A74B3FD-A334-495A-BFC6-568B9E59D166}">
      <dgm:prSet phldrT="[Text]" custT="1"/>
      <dgm:spPr>
        <a:solidFill>
          <a:schemeClr val="bg1">
            <a:lumMod val="95000"/>
          </a:schemeClr>
        </a:solidFill>
      </dgm:spPr>
      <dgm:t>
        <a:bodyPr/>
        <a:lstStyle/>
        <a:p>
          <a:r>
            <a:rPr lang="en-US" sz="1800" dirty="0">
              <a:latin typeface="Signika" panose="020B0604020202020204" charset="0"/>
            </a:rPr>
            <a:t>Mentorship</a:t>
          </a:r>
          <a:endParaRPr lang="en-IN" sz="1800" dirty="0">
            <a:latin typeface="Signika" panose="020B0604020202020204" charset="0"/>
          </a:endParaRPr>
        </a:p>
      </dgm:t>
    </dgm:pt>
    <dgm:pt modelId="{668F99F0-0782-4B75-84D4-A3E738012221}" type="parTrans" cxnId="{9CB6EBAC-930E-433D-9B4F-7BD9B4544674}">
      <dgm:prSet/>
      <dgm:spPr/>
      <dgm:t>
        <a:bodyPr/>
        <a:lstStyle/>
        <a:p>
          <a:endParaRPr lang="en-IN" sz="1800">
            <a:latin typeface="Signika" panose="020B0604020202020204" charset="0"/>
          </a:endParaRPr>
        </a:p>
      </dgm:t>
    </dgm:pt>
    <dgm:pt modelId="{352D4C6F-30E8-4F97-8211-6816FC788B73}" type="sibTrans" cxnId="{9CB6EBAC-930E-433D-9B4F-7BD9B4544674}">
      <dgm:prSet/>
      <dgm:spPr/>
      <dgm:t>
        <a:bodyPr/>
        <a:lstStyle/>
        <a:p>
          <a:endParaRPr lang="en-IN" sz="1800">
            <a:latin typeface="Signika" panose="020B0604020202020204" charset="0"/>
          </a:endParaRPr>
        </a:p>
      </dgm:t>
    </dgm:pt>
    <dgm:pt modelId="{BE5CDB61-3250-4D75-A613-B77AFECA75E6}">
      <dgm:prSet phldrT="[Text]" custT="1"/>
      <dgm:spPr>
        <a:solidFill>
          <a:schemeClr val="bg1">
            <a:lumMod val="95000"/>
          </a:schemeClr>
        </a:solidFill>
      </dgm:spPr>
      <dgm:t>
        <a:bodyPr/>
        <a:lstStyle/>
        <a:p>
          <a:r>
            <a:rPr lang="en-US" sz="1800" dirty="0">
              <a:latin typeface="Signika" panose="020B0604020202020204" charset="0"/>
            </a:rPr>
            <a:t>Training</a:t>
          </a:r>
          <a:endParaRPr lang="en-IN" sz="1800" dirty="0">
            <a:latin typeface="Signika" panose="020B0604020202020204" charset="0"/>
          </a:endParaRPr>
        </a:p>
      </dgm:t>
    </dgm:pt>
    <dgm:pt modelId="{96AD22A3-F209-443A-8730-9B8AB120B0AE}" type="parTrans" cxnId="{A26D0F1E-AD08-4323-866E-E46A75BDAE75}">
      <dgm:prSet/>
      <dgm:spPr/>
      <dgm:t>
        <a:bodyPr/>
        <a:lstStyle/>
        <a:p>
          <a:endParaRPr lang="en-IN" sz="1800">
            <a:latin typeface="Signika" panose="020B0604020202020204" charset="0"/>
          </a:endParaRPr>
        </a:p>
      </dgm:t>
    </dgm:pt>
    <dgm:pt modelId="{9AC7812D-2E9A-45A3-ADD7-6641BB83B69F}" type="sibTrans" cxnId="{A26D0F1E-AD08-4323-866E-E46A75BDAE75}">
      <dgm:prSet/>
      <dgm:spPr/>
      <dgm:t>
        <a:bodyPr/>
        <a:lstStyle/>
        <a:p>
          <a:endParaRPr lang="en-IN" sz="1800">
            <a:latin typeface="Signika" panose="020B0604020202020204" charset="0"/>
          </a:endParaRPr>
        </a:p>
      </dgm:t>
    </dgm:pt>
    <dgm:pt modelId="{B94B7BB7-9CB9-41A3-9C2C-B48F04F8A6EF}">
      <dgm:prSet phldrT="[Text]" custT="1"/>
      <dgm:spPr>
        <a:solidFill>
          <a:schemeClr val="bg1">
            <a:lumMod val="95000"/>
          </a:schemeClr>
        </a:solidFill>
      </dgm:spPr>
      <dgm:t>
        <a:bodyPr/>
        <a:lstStyle/>
        <a:p>
          <a:r>
            <a:rPr lang="en-US" sz="1800" dirty="0">
              <a:latin typeface="Signika" panose="020B0604020202020204" charset="0"/>
            </a:rPr>
            <a:t>Recognition</a:t>
          </a:r>
          <a:endParaRPr lang="en-IN" sz="1800" dirty="0">
            <a:latin typeface="Signika" panose="020B0604020202020204" charset="0"/>
          </a:endParaRPr>
        </a:p>
      </dgm:t>
    </dgm:pt>
    <dgm:pt modelId="{D7392225-2D66-44C3-98EE-BD400C86E57C}" type="parTrans" cxnId="{4B0B489C-FF14-4648-BAFA-788EF6D50221}">
      <dgm:prSet/>
      <dgm:spPr/>
      <dgm:t>
        <a:bodyPr/>
        <a:lstStyle/>
        <a:p>
          <a:endParaRPr lang="en-IN" sz="1800">
            <a:latin typeface="Signika" panose="020B0604020202020204" charset="0"/>
          </a:endParaRPr>
        </a:p>
      </dgm:t>
    </dgm:pt>
    <dgm:pt modelId="{E0AF02EA-2351-4046-9A14-50C6006B7FEE}" type="sibTrans" cxnId="{4B0B489C-FF14-4648-BAFA-788EF6D50221}">
      <dgm:prSet/>
      <dgm:spPr/>
      <dgm:t>
        <a:bodyPr/>
        <a:lstStyle/>
        <a:p>
          <a:endParaRPr lang="en-IN" sz="1800">
            <a:latin typeface="Signika" panose="020B0604020202020204" charset="0"/>
          </a:endParaRPr>
        </a:p>
      </dgm:t>
    </dgm:pt>
    <dgm:pt modelId="{9257D717-DAF1-443E-8DFB-E6987F0BD8C9}" type="pres">
      <dgm:prSet presAssocID="{56F65C74-0509-4ECB-8614-A5FED42F7410}" presName="matrix" presStyleCnt="0">
        <dgm:presLayoutVars>
          <dgm:chMax val="1"/>
          <dgm:dir/>
          <dgm:resizeHandles val="exact"/>
        </dgm:presLayoutVars>
      </dgm:prSet>
      <dgm:spPr/>
    </dgm:pt>
    <dgm:pt modelId="{DD971218-92AB-4764-8AA3-556483C123CC}" type="pres">
      <dgm:prSet presAssocID="{56F65C74-0509-4ECB-8614-A5FED42F7410}" presName="axisShape" presStyleLbl="bgShp" presStyleIdx="0" presStyleCnt="1"/>
      <dgm:spPr/>
    </dgm:pt>
    <dgm:pt modelId="{C3ED5847-C9CE-404E-AB1B-E483AB780F79}" type="pres">
      <dgm:prSet presAssocID="{56F65C74-0509-4ECB-8614-A5FED42F7410}" presName="rect1" presStyleLbl="node1" presStyleIdx="0" presStyleCnt="4">
        <dgm:presLayoutVars>
          <dgm:chMax val="0"/>
          <dgm:chPref val="0"/>
          <dgm:bulletEnabled val="1"/>
        </dgm:presLayoutVars>
      </dgm:prSet>
      <dgm:spPr/>
    </dgm:pt>
    <dgm:pt modelId="{2F51D040-234E-4BBF-9AA9-0C222A6F5A13}" type="pres">
      <dgm:prSet presAssocID="{56F65C74-0509-4ECB-8614-A5FED42F7410}" presName="rect2" presStyleLbl="node1" presStyleIdx="1" presStyleCnt="4">
        <dgm:presLayoutVars>
          <dgm:chMax val="0"/>
          <dgm:chPref val="0"/>
          <dgm:bulletEnabled val="1"/>
        </dgm:presLayoutVars>
      </dgm:prSet>
      <dgm:spPr/>
    </dgm:pt>
    <dgm:pt modelId="{9DB1FDE0-0980-4770-920B-AF84EF442745}" type="pres">
      <dgm:prSet presAssocID="{56F65C74-0509-4ECB-8614-A5FED42F7410}" presName="rect3" presStyleLbl="node1" presStyleIdx="2" presStyleCnt="4">
        <dgm:presLayoutVars>
          <dgm:chMax val="0"/>
          <dgm:chPref val="0"/>
          <dgm:bulletEnabled val="1"/>
        </dgm:presLayoutVars>
      </dgm:prSet>
      <dgm:spPr/>
    </dgm:pt>
    <dgm:pt modelId="{BBC8DD22-55E8-4FC4-8BBD-9C3DE5F127AA}" type="pres">
      <dgm:prSet presAssocID="{56F65C74-0509-4ECB-8614-A5FED42F7410}" presName="rect4" presStyleLbl="node1" presStyleIdx="3" presStyleCnt="4">
        <dgm:presLayoutVars>
          <dgm:chMax val="0"/>
          <dgm:chPref val="0"/>
          <dgm:bulletEnabled val="1"/>
        </dgm:presLayoutVars>
      </dgm:prSet>
      <dgm:spPr/>
    </dgm:pt>
  </dgm:ptLst>
  <dgm:cxnLst>
    <dgm:cxn modelId="{6DA46B03-2DB1-48E0-94DD-B7DD36FC6B63}" type="presOf" srcId="{1A74B3FD-A334-495A-BFC6-568B9E59D166}" destId="{2F51D040-234E-4BBF-9AA9-0C222A6F5A13}" srcOrd="0" destOrd="0" presId="urn:microsoft.com/office/officeart/2005/8/layout/matrix2"/>
    <dgm:cxn modelId="{9DFCCF14-8F45-4880-AEBD-AC9973975307}" srcId="{56F65C74-0509-4ECB-8614-A5FED42F7410}" destId="{CD4CB12C-2C9A-49D0-9917-4EC65D3392AE}" srcOrd="0" destOrd="0" parTransId="{DCEA91F5-BEA8-450D-B6E0-8EF317907487}" sibTransId="{C4845ABE-D7F5-48D8-9BB7-D6F02A65B0A5}"/>
    <dgm:cxn modelId="{A26D0F1E-AD08-4323-866E-E46A75BDAE75}" srcId="{56F65C74-0509-4ECB-8614-A5FED42F7410}" destId="{BE5CDB61-3250-4D75-A613-B77AFECA75E6}" srcOrd="2" destOrd="0" parTransId="{96AD22A3-F209-443A-8730-9B8AB120B0AE}" sibTransId="{9AC7812D-2E9A-45A3-ADD7-6641BB83B69F}"/>
    <dgm:cxn modelId="{DF63C23F-FE0E-4969-9BD7-432F871FD071}" type="presOf" srcId="{56F65C74-0509-4ECB-8614-A5FED42F7410}" destId="{9257D717-DAF1-443E-8DFB-E6987F0BD8C9}" srcOrd="0" destOrd="0" presId="urn:microsoft.com/office/officeart/2005/8/layout/matrix2"/>
    <dgm:cxn modelId="{157C4240-4A84-4116-8520-6DF81869B2E4}" type="presOf" srcId="{CD4CB12C-2C9A-49D0-9917-4EC65D3392AE}" destId="{C3ED5847-C9CE-404E-AB1B-E483AB780F79}" srcOrd="0" destOrd="0" presId="urn:microsoft.com/office/officeart/2005/8/layout/matrix2"/>
    <dgm:cxn modelId="{04D5A157-5EF4-451E-8A3C-E8F4BCE12DBB}" type="presOf" srcId="{B94B7BB7-9CB9-41A3-9C2C-B48F04F8A6EF}" destId="{BBC8DD22-55E8-4FC4-8BBD-9C3DE5F127AA}" srcOrd="0" destOrd="0" presId="urn:microsoft.com/office/officeart/2005/8/layout/matrix2"/>
    <dgm:cxn modelId="{4B0B489C-FF14-4648-BAFA-788EF6D50221}" srcId="{56F65C74-0509-4ECB-8614-A5FED42F7410}" destId="{B94B7BB7-9CB9-41A3-9C2C-B48F04F8A6EF}" srcOrd="3" destOrd="0" parTransId="{D7392225-2D66-44C3-98EE-BD400C86E57C}" sibTransId="{E0AF02EA-2351-4046-9A14-50C6006B7FEE}"/>
    <dgm:cxn modelId="{9CB6EBAC-930E-433D-9B4F-7BD9B4544674}" srcId="{56F65C74-0509-4ECB-8614-A5FED42F7410}" destId="{1A74B3FD-A334-495A-BFC6-568B9E59D166}" srcOrd="1" destOrd="0" parTransId="{668F99F0-0782-4B75-84D4-A3E738012221}" sibTransId="{352D4C6F-30E8-4F97-8211-6816FC788B73}"/>
    <dgm:cxn modelId="{445D28FD-C711-45D1-A9F2-D32681CCF0F2}" type="presOf" srcId="{BE5CDB61-3250-4D75-A613-B77AFECA75E6}" destId="{9DB1FDE0-0980-4770-920B-AF84EF442745}" srcOrd="0" destOrd="0" presId="urn:microsoft.com/office/officeart/2005/8/layout/matrix2"/>
    <dgm:cxn modelId="{795230E6-3B23-4A26-A02C-8780A804AF65}" type="presParOf" srcId="{9257D717-DAF1-443E-8DFB-E6987F0BD8C9}" destId="{DD971218-92AB-4764-8AA3-556483C123CC}" srcOrd="0" destOrd="0" presId="urn:microsoft.com/office/officeart/2005/8/layout/matrix2"/>
    <dgm:cxn modelId="{F82BCED5-0D4C-44A1-B1A6-0DE782814A79}" type="presParOf" srcId="{9257D717-DAF1-443E-8DFB-E6987F0BD8C9}" destId="{C3ED5847-C9CE-404E-AB1B-E483AB780F79}" srcOrd="1" destOrd="0" presId="urn:microsoft.com/office/officeart/2005/8/layout/matrix2"/>
    <dgm:cxn modelId="{DB910DBA-150B-4F88-B09A-315CBFD7BCAE}" type="presParOf" srcId="{9257D717-DAF1-443E-8DFB-E6987F0BD8C9}" destId="{2F51D040-234E-4BBF-9AA9-0C222A6F5A13}" srcOrd="2" destOrd="0" presId="urn:microsoft.com/office/officeart/2005/8/layout/matrix2"/>
    <dgm:cxn modelId="{35B0D773-5125-436F-8C6B-C78DC8DC04A1}" type="presParOf" srcId="{9257D717-DAF1-443E-8DFB-E6987F0BD8C9}" destId="{9DB1FDE0-0980-4770-920B-AF84EF442745}" srcOrd="3" destOrd="0" presId="urn:microsoft.com/office/officeart/2005/8/layout/matrix2"/>
    <dgm:cxn modelId="{E3EEC059-57F1-4CDA-8794-38FDB6E726E6}" type="presParOf" srcId="{9257D717-DAF1-443E-8DFB-E6987F0BD8C9}" destId="{BBC8DD22-55E8-4FC4-8BBD-9C3DE5F127AA}"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F65C74-0509-4ECB-8614-A5FED42F7410}" type="doc">
      <dgm:prSet loTypeId="urn:microsoft.com/office/officeart/2005/8/layout/matrix2" loCatId="matrix" qsTypeId="urn:microsoft.com/office/officeart/2005/8/quickstyle/simple2" qsCatId="simple" csTypeId="urn:microsoft.com/office/officeart/2005/8/colors/accent2_1" csCatId="accent2" phldr="1"/>
      <dgm:spPr/>
      <dgm:t>
        <a:bodyPr/>
        <a:lstStyle/>
        <a:p>
          <a:endParaRPr lang="en-IN"/>
        </a:p>
      </dgm:t>
    </dgm:pt>
    <dgm:pt modelId="{CD4CB12C-2C9A-49D0-9917-4EC65D3392AE}">
      <dgm:prSet phldrT="[Text]" custT="1"/>
      <dgm:spPr>
        <a:solidFill>
          <a:schemeClr val="bg1">
            <a:lumMod val="95000"/>
          </a:schemeClr>
        </a:solidFill>
      </dgm:spPr>
      <dgm:t>
        <a:bodyPr/>
        <a:lstStyle/>
        <a:p>
          <a:r>
            <a:rPr lang="en-US" sz="1800" dirty="0">
              <a:latin typeface="Signika" panose="020B0604020202020204" charset="0"/>
            </a:rPr>
            <a:t>Continuous Learning</a:t>
          </a:r>
          <a:endParaRPr lang="en-IN" sz="1800" dirty="0">
            <a:latin typeface="Signika" panose="020B0604020202020204" charset="0"/>
          </a:endParaRPr>
        </a:p>
      </dgm:t>
    </dgm:pt>
    <dgm:pt modelId="{DCEA91F5-BEA8-450D-B6E0-8EF317907487}" type="parTrans" cxnId="{9DFCCF14-8F45-4880-AEBD-AC9973975307}">
      <dgm:prSet/>
      <dgm:spPr/>
      <dgm:t>
        <a:bodyPr/>
        <a:lstStyle/>
        <a:p>
          <a:endParaRPr lang="en-IN" sz="1800">
            <a:latin typeface="Signika" panose="020B0604020202020204" charset="0"/>
          </a:endParaRPr>
        </a:p>
      </dgm:t>
    </dgm:pt>
    <dgm:pt modelId="{C4845ABE-D7F5-48D8-9BB7-D6F02A65B0A5}" type="sibTrans" cxnId="{9DFCCF14-8F45-4880-AEBD-AC9973975307}">
      <dgm:prSet/>
      <dgm:spPr/>
      <dgm:t>
        <a:bodyPr/>
        <a:lstStyle/>
        <a:p>
          <a:endParaRPr lang="en-IN" sz="1800">
            <a:latin typeface="Signika" panose="020B0604020202020204" charset="0"/>
          </a:endParaRPr>
        </a:p>
      </dgm:t>
    </dgm:pt>
    <dgm:pt modelId="{1A74B3FD-A334-495A-BFC6-568B9E59D166}">
      <dgm:prSet phldrT="[Text]" custT="1"/>
      <dgm:spPr>
        <a:solidFill>
          <a:schemeClr val="bg1">
            <a:lumMod val="95000"/>
          </a:schemeClr>
        </a:solidFill>
      </dgm:spPr>
      <dgm:t>
        <a:bodyPr/>
        <a:lstStyle/>
        <a:p>
          <a:r>
            <a:rPr lang="en-US" sz="1800" dirty="0">
              <a:latin typeface="Signika" panose="020B0604020202020204" charset="0"/>
            </a:rPr>
            <a:t>Mentorship</a:t>
          </a:r>
          <a:endParaRPr lang="en-IN" sz="1800" dirty="0">
            <a:latin typeface="Signika" panose="020B0604020202020204" charset="0"/>
          </a:endParaRPr>
        </a:p>
      </dgm:t>
    </dgm:pt>
    <dgm:pt modelId="{668F99F0-0782-4B75-84D4-A3E738012221}" type="parTrans" cxnId="{9CB6EBAC-930E-433D-9B4F-7BD9B4544674}">
      <dgm:prSet/>
      <dgm:spPr/>
      <dgm:t>
        <a:bodyPr/>
        <a:lstStyle/>
        <a:p>
          <a:endParaRPr lang="en-IN" sz="1800">
            <a:latin typeface="Signika" panose="020B0604020202020204" charset="0"/>
          </a:endParaRPr>
        </a:p>
      </dgm:t>
    </dgm:pt>
    <dgm:pt modelId="{352D4C6F-30E8-4F97-8211-6816FC788B73}" type="sibTrans" cxnId="{9CB6EBAC-930E-433D-9B4F-7BD9B4544674}">
      <dgm:prSet/>
      <dgm:spPr/>
      <dgm:t>
        <a:bodyPr/>
        <a:lstStyle/>
        <a:p>
          <a:endParaRPr lang="en-IN" sz="1800">
            <a:latin typeface="Signika" panose="020B0604020202020204" charset="0"/>
          </a:endParaRPr>
        </a:p>
      </dgm:t>
    </dgm:pt>
    <dgm:pt modelId="{BE5CDB61-3250-4D75-A613-B77AFECA75E6}">
      <dgm:prSet phldrT="[Text]" custT="1"/>
      <dgm:spPr>
        <a:solidFill>
          <a:schemeClr val="bg1">
            <a:lumMod val="95000"/>
          </a:schemeClr>
        </a:solidFill>
      </dgm:spPr>
      <dgm:t>
        <a:bodyPr/>
        <a:lstStyle/>
        <a:p>
          <a:r>
            <a:rPr lang="en-US" sz="1800" dirty="0">
              <a:latin typeface="Signika" panose="020B0604020202020204" charset="0"/>
            </a:rPr>
            <a:t>Stay Updated</a:t>
          </a:r>
          <a:endParaRPr lang="en-IN" sz="1800" dirty="0">
            <a:latin typeface="Signika" panose="020B0604020202020204" charset="0"/>
          </a:endParaRPr>
        </a:p>
      </dgm:t>
    </dgm:pt>
    <dgm:pt modelId="{96AD22A3-F209-443A-8730-9B8AB120B0AE}" type="parTrans" cxnId="{A26D0F1E-AD08-4323-866E-E46A75BDAE75}">
      <dgm:prSet/>
      <dgm:spPr/>
      <dgm:t>
        <a:bodyPr/>
        <a:lstStyle/>
        <a:p>
          <a:endParaRPr lang="en-IN" sz="1800">
            <a:latin typeface="Signika" panose="020B0604020202020204" charset="0"/>
          </a:endParaRPr>
        </a:p>
      </dgm:t>
    </dgm:pt>
    <dgm:pt modelId="{9AC7812D-2E9A-45A3-ADD7-6641BB83B69F}" type="sibTrans" cxnId="{A26D0F1E-AD08-4323-866E-E46A75BDAE75}">
      <dgm:prSet/>
      <dgm:spPr/>
      <dgm:t>
        <a:bodyPr/>
        <a:lstStyle/>
        <a:p>
          <a:endParaRPr lang="en-IN" sz="1800">
            <a:latin typeface="Signika" panose="020B0604020202020204" charset="0"/>
          </a:endParaRPr>
        </a:p>
      </dgm:t>
    </dgm:pt>
    <dgm:pt modelId="{B94B7BB7-9CB9-41A3-9C2C-B48F04F8A6EF}">
      <dgm:prSet phldrT="[Text]" custT="1"/>
      <dgm:spPr>
        <a:solidFill>
          <a:schemeClr val="bg1">
            <a:lumMod val="95000"/>
          </a:schemeClr>
        </a:solidFill>
      </dgm:spPr>
      <dgm:t>
        <a:bodyPr/>
        <a:lstStyle/>
        <a:p>
          <a:r>
            <a:rPr lang="en-US" sz="1800" dirty="0">
              <a:latin typeface="Signika" panose="020B0604020202020204" charset="0"/>
            </a:rPr>
            <a:t>Soft Skills</a:t>
          </a:r>
          <a:endParaRPr lang="en-IN" sz="1800" dirty="0">
            <a:latin typeface="Signika" panose="020B0604020202020204" charset="0"/>
          </a:endParaRPr>
        </a:p>
      </dgm:t>
    </dgm:pt>
    <dgm:pt modelId="{D7392225-2D66-44C3-98EE-BD400C86E57C}" type="parTrans" cxnId="{4B0B489C-FF14-4648-BAFA-788EF6D50221}">
      <dgm:prSet/>
      <dgm:spPr/>
      <dgm:t>
        <a:bodyPr/>
        <a:lstStyle/>
        <a:p>
          <a:endParaRPr lang="en-IN" sz="1800">
            <a:latin typeface="Signika" panose="020B0604020202020204" charset="0"/>
          </a:endParaRPr>
        </a:p>
      </dgm:t>
    </dgm:pt>
    <dgm:pt modelId="{E0AF02EA-2351-4046-9A14-50C6006B7FEE}" type="sibTrans" cxnId="{4B0B489C-FF14-4648-BAFA-788EF6D50221}">
      <dgm:prSet/>
      <dgm:spPr/>
      <dgm:t>
        <a:bodyPr/>
        <a:lstStyle/>
        <a:p>
          <a:endParaRPr lang="en-IN" sz="1800">
            <a:latin typeface="Signika" panose="020B0604020202020204" charset="0"/>
          </a:endParaRPr>
        </a:p>
      </dgm:t>
    </dgm:pt>
    <dgm:pt modelId="{9257D717-DAF1-443E-8DFB-E6987F0BD8C9}" type="pres">
      <dgm:prSet presAssocID="{56F65C74-0509-4ECB-8614-A5FED42F7410}" presName="matrix" presStyleCnt="0">
        <dgm:presLayoutVars>
          <dgm:chMax val="1"/>
          <dgm:dir/>
          <dgm:resizeHandles val="exact"/>
        </dgm:presLayoutVars>
      </dgm:prSet>
      <dgm:spPr/>
    </dgm:pt>
    <dgm:pt modelId="{DD971218-92AB-4764-8AA3-556483C123CC}" type="pres">
      <dgm:prSet presAssocID="{56F65C74-0509-4ECB-8614-A5FED42F7410}" presName="axisShape" presStyleLbl="bgShp" presStyleIdx="0" presStyleCnt="1"/>
      <dgm:spPr/>
    </dgm:pt>
    <dgm:pt modelId="{C3ED5847-C9CE-404E-AB1B-E483AB780F79}" type="pres">
      <dgm:prSet presAssocID="{56F65C74-0509-4ECB-8614-A5FED42F7410}" presName="rect1" presStyleLbl="node1" presStyleIdx="0" presStyleCnt="4">
        <dgm:presLayoutVars>
          <dgm:chMax val="0"/>
          <dgm:chPref val="0"/>
          <dgm:bulletEnabled val="1"/>
        </dgm:presLayoutVars>
      </dgm:prSet>
      <dgm:spPr/>
    </dgm:pt>
    <dgm:pt modelId="{2F51D040-234E-4BBF-9AA9-0C222A6F5A13}" type="pres">
      <dgm:prSet presAssocID="{56F65C74-0509-4ECB-8614-A5FED42F7410}" presName="rect2" presStyleLbl="node1" presStyleIdx="1" presStyleCnt="4">
        <dgm:presLayoutVars>
          <dgm:chMax val="0"/>
          <dgm:chPref val="0"/>
          <dgm:bulletEnabled val="1"/>
        </dgm:presLayoutVars>
      </dgm:prSet>
      <dgm:spPr/>
    </dgm:pt>
    <dgm:pt modelId="{9DB1FDE0-0980-4770-920B-AF84EF442745}" type="pres">
      <dgm:prSet presAssocID="{56F65C74-0509-4ECB-8614-A5FED42F7410}" presName="rect3" presStyleLbl="node1" presStyleIdx="2" presStyleCnt="4">
        <dgm:presLayoutVars>
          <dgm:chMax val="0"/>
          <dgm:chPref val="0"/>
          <dgm:bulletEnabled val="1"/>
        </dgm:presLayoutVars>
      </dgm:prSet>
      <dgm:spPr/>
    </dgm:pt>
    <dgm:pt modelId="{BBC8DD22-55E8-4FC4-8BBD-9C3DE5F127AA}" type="pres">
      <dgm:prSet presAssocID="{56F65C74-0509-4ECB-8614-A5FED42F7410}" presName="rect4" presStyleLbl="node1" presStyleIdx="3" presStyleCnt="4">
        <dgm:presLayoutVars>
          <dgm:chMax val="0"/>
          <dgm:chPref val="0"/>
          <dgm:bulletEnabled val="1"/>
        </dgm:presLayoutVars>
      </dgm:prSet>
      <dgm:spPr/>
    </dgm:pt>
  </dgm:ptLst>
  <dgm:cxnLst>
    <dgm:cxn modelId="{6DA46B03-2DB1-48E0-94DD-B7DD36FC6B63}" type="presOf" srcId="{1A74B3FD-A334-495A-BFC6-568B9E59D166}" destId="{2F51D040-234E-4BBF-9AA9-0C222A6F5A13}" srcOrd="0" destOrd="0" presId="urn:microsoft.com/office/officeart/2005/8/layout/matrix2"/>
    <dgm:cxn modelId="{9DFCCF14-8F45-4880-AEBD-AC9973975307}" srcId="{56F65C74-0509-4ECB-8614-A5FED42F7410}" destId="{CD4CB12C-2C9A-49D0-9917-4EC65D3392AE}" srcOrd="0" destOrd="0" parTransId="{DCEA91F5-BEA8-450D-B6E0-8EF317907487}" sibTransId="{C4845ABE-D7F5-48D8-9BB7-D6F02A65B0A5}"/>
    <dgm:cxn modelId="{A26D0F1E-AD08-4323-866E-E46A75BDAE75}" srcId="{56F65C74-0509-4ECB-8614-A5FED42F7410}" destId="{BE5CDB61-3250-4D75-A613-B77AFECA75E6}" srcOrd="2" destOrd="0" parTransId="{96AD22A3-F209-443A-8730-9B8AB120B0AE}" sibTransId="{9AC7812D-2E9A-45A3-ADD7-6641BB83B69F}"/>
    <dgm:cxn modelId="{DF63C23F-FE0E-4969-9BD7-432F871FD071}" type="presOf" srcId="{56F65C74-0509-4ECB-8614-A5FED42F7410}" destId="{9257D717-DAF1-443E-8DFB-E6987F0BD8C9}" srcOrd="0" destOrd="0" presId="urn:microsoft.com/office/officeart/2005/8/layout/matrix2"/>
    <dgm:cxn modelId="{157C4240-4A84-4116-8520-6DF81869B2E4}" type="presOf" srcId="{CD4CB12C-2C9A-49D0-9917-4EC65D3392AE}" destId="{C3ED5847-C9CE-404E-AB1B-E483AB780F79}" srcOrd="0" destOrd="0" presId="urn:microsoft.com/office/officeart/2005/8/layout/matrix2"/>
    <dgm:cxn modelId="{04D5A157-5EF4-451E-8A3C-E8F4BCE12DBB}" type="presOf" srcId="{B94B7BB7-9CB9-41A3-9C2C-B48F04F8A6EF}" destId="{BBC8DD22-55E8-4FC4-8BBD-9C3DE5F127AA}" srcOrd="0" destOrd="0" presId="urn:microsoft.com/office/officeart/2005/8/layout/matrix2"/>
    <dgm:cxn modelId="{4B0B489C-FF14-4648-BAFA-788EF6D50221}" srcId="{56F65C74-0509-4ECB-8614-A5FED42F7410}" destId="{B94B7BB7-9CB9-41A3-9C2C-B48F04F8A6EF}" srcOrd="3" destOrd="0" parTransId="{D7392225-2D66-44C3-98EE-BD400C86E57C}" sibTransId="{E0AF02EA-2351-4046-9A14-50C6006B7FEE}"/>
    <dgm:cxn modelId="{9CB6EBAC-930E-433D-9B4F-7BD9B4544674}" srcId="{56F65C74-0509-4ECB-8614-A5FED42F7410}" destId="{1A74B3FD-A334-495A-BFC6-568B9E59D166}" srcOrd="1" destOrd="0" parTransId="{668F99F0-0782-4B75-84D4-A3E738012221}" sibTransId="{352D4C6F-30E8-4F97-8211-6816FC788B73}"/>
    <dgm:cxn modelId="{445D28FD-C711-45D1-A9F2-D32681CCF0F2}" type="presOf" srcId="{BE5CDB61-3250-4D75-A613-B77AFECA75E6}" destId="{9DB1FDE0-0980-4770-920B-AF84EF442745}" srcOrd="0" destOrd="0" presId="urn:microsoft.com/office/officeart/2005/8/layout/matrix2"/>
    <dgm:cxn modelId="{795230E6-3B23-4A26-A02C-8780A804AF65}" type="presParOf" srcId="{9257D717-DAF1-443E-8DFB-E6987F0BD8C9}" destId="{DD971218-92AB-4764-8AA3-556483C123CC}" srcOrd="0" destOrd="0" presId="urn:microsoft.com/office/officeart/2005/8/layout/matrix2"/>
    <dgm:cxn modelId="{F82BCED5-0D4C-44A1-B1A6-0DE782814A79}" type="presParOf" srcId="{9257D717-DAF1-443E-8DFB-E6987F0BD8C9}" destId="{C3ED5847-C9CE-404E-AB1B-E483AB780F79}" srcOrd="1" destOrd="0" presId="urn:microsoft.com/office/officeart/2005/8/layout/matrix2"/>
    <dgm:cxn modelId="{DB910DBA-150B-4F88-B09A-315CBFD7BCAE}" type="presParOf" srcId="{9257D717-DAF1-443E-8DFB-E6987F0BD8C9}" destId="{2F51D040-234E-4BBF-9AA9-0C222A6F5A13}" srcOrd="2" destOrd="0" presId="urn:microsoft.com/office/officeart/2005/8/layout/matrix2"/>
    <dgm:cxn modelId="{35B0D773-5125-436F-8C6B-C78DC8DC04A1}" type="presParOf" srcId="{9257D717-DAF1-443E-8DFB-E6987F0BD8C9}" destId="{9DB1FDE0-0980-4770-920B-AF84EF442745}" srcOrd="3" destOrd="0" presId="urn:microsoft.com/office/officeart/2005/8/layout/matrix2"/>
    <dgm:cxn modelId="{E3EEC059-57F1-4CDA-8794-38FDB6E726E6}" type="presParOf" srcId="{9257D717-DAF1-443E-8DFB-E6987F0BD8C9}" destId="{BBC8DD22-55E8-4FC4-8BBD-9C3DE5F127AA}"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AC7F08-557B-4586-9DFE-47F2AF66DCBF}">
      <dsp:nvSpPr>
        <dsp:cNvPr id="0" name=""/>
        <dsp:cNvSpPr/>
      </dsp:nvSpPr>
      <dsp:spPr>
        <a:xfrm rot="10800000">
          <a:off x="1329563" y="584"/>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Integrity</a:t>
          </a:r>
          <a:endParaRPr lang="en-IN" sz="1400" kern="1200" dirty="0">
            <a:solidFill>
              <a:schemeClr val="tx1"/>
            </a:solidFill>
            <a:latin typeface="Signika" panose="020B0604020202020204" charset="0"/>
          </a:endParaRPr>
        </a:p>
      </dsp:txBody>
      <dsp:txXfrm rot="10800000">
        <a:off x="1398211" y="584"/>
        <a:ext cx="4937372" cy="274593"/>
      </dsp:txXfrm>
    </dsp:sp>
    <dsp:sp modelId="{71E62C70-ED8E-432D-8B0F-AA95854DECA8}">
      <dsp:nvSpPr>
        <dsp:cNvPr id="0" name=""/>
        <dsp:cNvSpPr/>
      </dsp:nvSpPr>
      <dsp:spPr>
        <a:xfrm>
          <a:off x="1192266" y="584"/>
          <a:ext cx="274593" cy="274593"/>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3E2C32-5945-4591-8DDE-AF403543735C}">
      <dsp:nvSpPr>
        <dsp:cNvPr id="0" name=""/>
        <dsp:cNvSpPr/>
      </dsp:nvSpPr>
      <dsp:spPr>
        <a:xfrm rot="10800000">
          <a:off x="1329563" y="357146"/>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Commitment &amp; Ownership</a:t>
          </a:r>
          <a:endParaRPr lang="en-IN" sz="1400" kern="1200" dirty="0">
            <a:solidFill>
              <a:schemeClr val="tx1"/>
            </a:solidFill>
            <a:latin typeface="Signika" panose="020B0604020202020204" charset="0"/>
          </a:endParaRPr>
        </a:p>
      </dsp:txBody>
      <dsp:txXfrm rot="10800000">
        <a:off x="1398211" y="357146"/>
        <a:ext cx="4937372" cy="274593"/>
      </dsp:txXfrm>
    </dsp:sp>
    <dsp:sp modelId="{C32CB6B2-DFA4-4E32-9E90-344E846598F9}">
      <dsp:nvSpPr>
        <dsp:cNvPr id="0" name=""/>
        <dsp:cNvSpPr/>
      </dsp:nvSpPr>
      <dsp:spPr>
        <a:xfrm>
          <a:off x="1192266" y="357146"/>
          <a:ext cx="274593" cy="274593"/>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5301DF-441D-4E44-8B9C-353D4F4F51D7}">
      <dsp:nvSpPr>
        <dsp:cNvPr id="0" name=""/>
        <dsp:cNvSpPr/>
      </dsp:nvSpPr>
      <dsp:spPr>
        <a:xfrm rot="10800000">
          <a:off x="1329563" y="713708"/>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Action Orientation &amp; goal seeking</a:t>
          </a:r>
          <a:endParaRPr lang="en-IN" sz="1400" kern="1200" dirty="0">
            <a:solidFill>
              <a:schemeClr val="tx1"/>
            </a:solidFill>
            <a:latin typeface="Signika" panose="020B0604020202020204" charset="0"/>
          </a:endParaRPr>
        </a:p>
      </dsp:txBody>
      <dsp:txXfrm rot="10800000">
        <a:off x="1398211" y="713708"/>
        <a:ext cx="4937372" cy="274593"/>
      </dsp:txXfrm>
    </dsp:sp>
    <dsp:sp modelId="{C5ADF4AD-6A73-4C49-9D34-D02AD4415BBC}">
      <dsp:nvSpPr>
        <dsp:cNvPr id="0" name=""/>
        <dsp:cNvSpPr/>
      </dsp:nvSpPr>
      <dsp:spPr>
        <a:xfrm>
          <a:off x="1192266" y="713708"/>
          <a:ext cx="274593" cy="274593"/>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0113BA1-BE61-4F8F-8A79-82B847ECBA9B}">
      <dsp:nvSpPr>
        <dsp:cNvPr id="0" name=""/>
        <dsp:cNvSpPr/>
      </dsp:nvSpPr>
      <dsp:spPr>
        <a:xfrm rot="10800000">
          <a:off x="1329563" y="1070270"/>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Continuous Learning</a:t>
          </a:r>
          <a:endParaRPr lang="en-IN" sz="1400" kern="1200" dirty="0">
            <a:solidFill>
              <a:schemeClr val="tx1"/>
            </a:solidFill>
            <a:latin typeface="Signika" panose="020B0604020202020204" charset="0"/>
          </a:endParaRPr>
        </a:p>
      </dsp:txBody>
      <dsp:txXfrm rot="10800000">
        <a:off x="1398211" y="1070270"/>
        <a:ext cx="4937372" cy="274593"/>
      </dsp:txXfrm>
    </dsp:sp>
    <dsp:sp modelId="{DB3B2A53-7981-40DB-9E4A-FFBA2A339BB2}">
      <dsp:nvSpPr>
        <dsp:cNvPr id="0" name=""/>
        <dsp:cNvSpPr/>
      </dsp:nvSpPr>
      <dsp:spPr>
        <a:xfrm>
          <a:off x="1192266" y="1070270"/>
          <a:ext cx="274593" cy="274593"/>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DA95C8-2263-4988-8AAA-35199A4AD8CA}">
      <dsp:nvSpPr>
        <dsp:cNvPr id="0" name=""/>
        <dsp:cNvSpPr/>
      </dsp:nvSpPr>
      <dsp:spPr>
        <a:xfrm rot="10800000">
          <a:off x="1329563" y="1426832"/>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Professional Knowledge/skills</a:t>
          </a:r>
          <a:endParaRPr lang="en-IN" sz="1400" kern="1200" dirty="0">
            <a:solidFill>
              <a:schemeClr val="tx1"/>
            </a:solidFill>
            <a:latin typeface="Signika" panose="020B0604020202020204" charset="0"/>
          </a:endParaRPr>
        </a:p>
      </dsp:txBody>
      <dsp:txXfrm rot="10800000">
        <a:off x="1398211" y="1426832"/>
        <a:ext cx="4937372" cy="274593"/>
      </dsp:txXfrm>
    </dsp:sp>
    <dsp:sp modelId="{24C1B382-A367-4ADF-A5F4-140A897F0F9A}">
      <dsp:nvSpPr>
        <dsp:cNvPr id="0" name=""/>
        <dsp:cNvSpPr/>
      </dsp:nvSpPr>
      <dsp:spPr>
        <a:xfrm>
          <a:off x="1192266" y="1426832"/>
          <a:ext cx="274593" cy="274593"/>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843F30-4378-4282-8EA7-2E47B8807679}">
      <dsp:nvSpPr>
        <dsp:cNvPr id="0" name=""/>
        <dsp:cNvSpPr/>
      </dsp:nvSpPr>
      <dsp:spPr>
        <a:xfrm rot="10800000">
          <a:off x="1329563" y="1783394"/>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Communication</a:t>
          </a:r>
          <a:endParaRPr lang="en-IN" sz="1400" kern="1200" dirty="0">
            <a:solidFill>
              <a:schemeClr val="tx1"/>
            </a:solidFill>
            <a:latin typeface="Signika" panose="020B0604020202020204" charset="0"/>
          </a:endParaRPr>
        </a:p>
      </dsp:txBody>
      <dsp:txXfrm rot="10800000">
        <a:off x="1398211" y="1783394"/>
        <a:ext cx="4937372" cy="274593"/>
      </dsp:txXfrm>
    </dsp:sp>
    <dsp:sp modelId="{44AE58A5-28A9-4502-A02D-87160E555DB7}">
      <dsp:nvSpPr>
        <dsp:cNvPr id="0" name=""/>
        <dsp:cNvSpPr/>
      </dsp:nvSpPr>
      <dsp:spPr>
        <a:xfrm>
          <a:off x="1192266" y="1783394"/>
          <a:ext cx="274593" cy="274593"/>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2D5F99-FC47-4D10-B54F-1107D36137F6}">
      <dsp:nvSpPr>
        <dsp:cNvPr id="0" name=""/>
        <dsp:cNvSpPr/>
      </dsp:nvSpPr>
      <dsp:spPr>
        <a:xfrm rot="10800000">
          <a:off x="1329563" y="2139956"/>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Planning, organizing &amp; punctuality</a:t>
          </a:r>
          <a:endParaRPr lang="en-IN" sz="1400" kern="1200" dirty="0">
            <a:solidFill>
              <a:schemeClr val="tx1"/>
            </a:solidFill>
            <a:latin typeface="Signika" panose="020B0604020202020204" charset="0"/>
          </a:endParaRPr>
        </a:p>
      </dsp:txBody>
      <dsp:txXfrm rot="10800000">
        <a:off x="1398211" y="2139956"/>
        <a:ext cx="4937372" cy="274593"/>
      </dsp:txXfrm>
    </dsp:sp>
    <dsp:sp modelId="{D24B0CCE-0AB3-48AD-BE44-223C16D3760B}">
      <dsp:nvSpPr>
        <dsp:cNvPr id="0" name=""/>
        <dsp:cNvSpPr/>
      </dsp:nvSpPr>
      <dsp:spPr>
        <a:xfrm>
          <a:off x="1192266" y="2139956"/>
          <a:ext cx="274593" cy="274593"/>
        </a:xfrm>
        <a:prstGeom prst="ellipse">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59DD1A-2BA2-4BE5-86D2-5A3A1F8FAC07}">
      <dsp:nvSpPr>
        <dsp:cNvPr id="0" name=""/>
        <dsp:cNvSpPr/>
      </dsp:nvSpPr>
      <dsp:spPr>
        <a:xfrm rot="10800000">
          <a:off x="1329563" y="2496518"/>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Quality of work</a:t>
          </a:r>
          <a:endParaRPr lang="en-IN" sz="1400" kern="1200" dirty="0">
            <a:solidFill>
              <a:schemeClr val="tx1"/>
            </a:solidFill>
            <a:latin typeface="Signika" panose="020B0604020202020204" charset="0"/>
          </a:endParaRPr>
        </a:p>
      </dsp:txBody>
      <dsp:txXfrm rot="10800000">
        <a:off x="1398211" y="2496518"/>
        <a:ext cx="4937372" cy="274593"/>
      </dsp:txXfrm>
    </dsp:sp>
    <dsp:sp modelId="{F485CE0F-C5A2-4904-A1F4-3B0D41B873FC}">
      <dsp:nvSpPr>
        <dsp:cNvPr id="0" name=""/>
        <dsp:cNvSpPr/>
      </dsp:nvSpPr>
      <dsp:spPr>
        <a:xfrm>
          <a:off x="1192266" y="2496518"/>
          <a:ext cx="274593" cy="274593"/>
        </a:xfrm>
        <a:prstGeom prst="ellipse">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05D442-C34E-42E0-8088-F4180B9D3B9F}">
      <dsp:nvSpPr>
        <dsp:cNvPr id="0" name=""/>
        <dsp:cNvSpPr/>
      </dsp:nvSpPr>
      <dsp:spPr>
        <a:xfrm rot="10800000">
          <a:off x="1329563" y="2853080"/>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A positive attitude, approachability, responsiveness</a:t>
          </a:r>
          <a:endParaRPr lang="en-IN" sz="1400" kern="1200" dirty="0">
            <a:solidFill>
              <a:schemeClr val="tx1"/>
            </a:solidFill>
            <a:latin typeface="Signika" panose="020B0604020202020204" charset="0"/>
          </a:endParaRPr>
        </a:p>
      </dsp:txBody>
      <dsp:txXfrm rot="10800000">
        <a:off x="1398211" y="2853080"/>
        <a:ext cx="4937372" cy="274593"/>
      </dsp:txXfrm>
    </dsp:sp>
    <dsp:sp modelId="{D9A947D4-EF83-4903-A151-0B394EA0D758}">
      <dsp:nvSpPr>
        <dsp:cNvPr id="0" name=""/>
        <dsp:cNvSpPr/>
      </dsp:nvSpPr>
      <dsp:spPr>
        <a:xfrm>
          <a:off x="1192266" y="2853080"/>
          <a:ext cx="274593" cy="274593"/>
        </a:xfrm>
        <a:prstGeom prst="ellipse">
          <a:avLst/>
        </a:prstGeom>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864D282-F6A9-451A-8DA0-2C0479FC91CB}">
      <dsp:nvSpPr>
        <dsp:cNvPr id="0" name=""/>
        <dsp:cNvSpPr/>
      </dsp:nvSpPr>
      <dsp:spPr>
        <a:xfrm rot="10800000">
          <a:off x="1329563" y="3209643"/>
          <a:ext cx="5006020" cy="274593"/>
        </a:xfrm>
        <a:prstGeom prst="homePlate">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088" tIns="53340" rIns="99568"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latin typeface="Signika" panose="020B0604020202020204" charset="0"/>
            </a:rPr>
            <a:t>Being an inspiring reference to others – thought leadership</a:t>
          </a:r>
          <a:endParaRPr lang="en-IN" sz="1400" kern="1200" dirty="0">
            <a:solidFill>
              <a:schemeClr val="tx1"/>
            </a:solidFill>
            <a:latin typeface="Signika" panose="020B0604020202020204" charset="0"/>
          </a:endParaRPr>
        </a:p>
      </dsp:txBody>
      <dsp:txXfrm rot="10800000">
        <a:off x="1398211" y="3209643"/>
        <a:ext cx="4937372" cy="274593"/>
      </dsp:txXfrm>
    </dsp:sp>
    <dsp:sp modelId="{55301FF5-8406-4290-BE85-FD1F90EE9652}">
      <dsp:nvSpPr>
        <dsp:cNvPr id="0" name=""/>
        <dsp:cNvSpPr/>
      </dsp:nvSpPr>
      <dsp:spPr>
        <a:xfrm>
          <a:off x="1192266" y="3209643"/>
          <a:ext cx="274593" cy="274593"/>
        </a:xfrm>
        <a:prstGeom prst="ellipse">
          <a:avLst/>
        </a:prstGeom>
        <a:blipFill>
          <a:blip xmlns:r="http://schemas.openxmlformats.org/officeDocument/2006/relationships"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71218-92AB-4764-8AA3-556483C123CC}">
      <dsp:nvSpPr>
        <dsp:cNvPr id="0" name=""/>
        <dsp:cNvSpPr/>
      </dsp:nvSpPr>
      <dsp:spPr>
        <a:xfrm>
          <a:off x="1295641" y="0"/>
          <a:ext cx="3667750" cy="366775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ED5847-C9CE-404E-AB1B-E483AB780F79}">
      <dsp:nvSpPr>
        <dsp:cNvPr id="0" name=""/>
        <dsp:cNvSpPr/>
      </dsp:nvSpPr>
      <dsp:spPr>
        <a:xfrm>
          <a:off x="1534044" y="238403"/>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Networking</a:t>
          </a:r>
          <a:endParaRPr lang="en-IN" sz="1800" kern="1200" dirty="0">
            <a:latin typeface="Signika" panose="020B0604020202020204" charset="0"/>
          </a:endParaRPr>
        </a:p>
      </dsp:txBody>
      <dsp:txXfrm>
        <a:off x="1605662" y="310021"/>
        <a:ext cx="1323864" cy="1323864"/>
      </dsp:txXfrm>
    </dsp:sp>
    <dsp:sp modelId="{2F51D040-234E-4BBF-9AA9-0C222A6F5A13}">
      <dsp:nvSpPr>
        <dsp:cNvPr id="0" name=""/>
        <dsp:cNvSpPr/>
      </dsp:nvSpPr>
      <dsp:spPr>
        <a:xfrm>
          <a:off x="3257887" y="238403"/>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Mentorship</a:t>
          </a:r>
          <a:endParaRPr lang="en-IN" sz="1800" kern="1200" dirty="0">
            <a:latin typeface="Signika" panose="020B0604020202020204" charset="0"/>
          </a:endParaRPr>
        </a:p>
      </dsp:txBody>
      <dsp:txXfrm>
        <a:off x="3329505" y="310021"/>
        <a:ext cx="1323864" cy="1323864"/>
      </dsp:txXfrm>
    </dsp:sp>
    <dsp:sp modelId="{9DB1FDE0-0980-4770-920B-AF84EF442745}">
      <dsp:nvSpPr>
        <dsp:cNvPr id="0" name=""/>
        <dsp:cNvSpPr/>
      </dsp:nvSpPr>
      <dsp:spPr>
        <a:xfrm>
          <a:off x="1534044" y="1962246"/>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Training</a:t>
          </a:r>
          <a:endParaRPr lang="en-IN" sz="1800" kern="1200" dirty="0">
            <a:latin typeface="Signika" panose="020B0604020202020204" charset="0"/>
          </a:endParaRPr>
        </a:p>
      </dsp:txBody>
      <dsp:txXfrm>
        <a:off x="1605662" y="2033864"/>
        <a:ext cx="1323864" cy="1323864"/>
      </dsp:txXfrm>
    </dsp:sp>
    <dsp:sp modelId="{BBC8DD22-55E8-4FC4-8BBD-9C3DE5F127AA}">
      <dsp:nvSpPr>
        <dsp:cNvPr id="0" name=""/>
        <dsp:cNvSpPr/>
      </dsp:nvSpPr>
      <dsp:spPr>
        <a:xfrm>
          <a:off x="3257887" y="1962246"/>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Recognition</a:t>
          </a:r>
          <a:endParaRPr lang="en-IN" sz="1800" kern="1200" dirty="0">
            <a:latin typeface="Signika" panose="020B0604020202020204" charset="0"/>
          </a:endParaRPr>
        </a:p>
      </dsp:txBody>
      <dsp:txXfrm>
        <a:off x="3329505" y="2033864"/>
        <a:ext cx="1323864" cy="13238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71218-92AB-4764-8AA3-556483C123CC}">
      <dsp:nvSpPr>
        <dsp:cNvPr id="0" name=""/>
        <dsp:cNvSpPr/>
      </dsp:nvSpPr>
      <dsp:spPr>
        <a:xfrm>
          <a:off x="1295641" y="0"/>
          <a:ext cx="3667750" cy="366775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ED5847-C9CE-404E-AB1B-E483AB780F79}">
      <dsp:nvSpPr>
        <dsp:cNvPr id="0" name=""/>
        <dsp:cNvSpPr/>
      </dsp:nvSpPr>
      <dsp:spPr>
        <a:xfrm>
          <a:off x="1534044" y="238403"/>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Continuous Learning</a:t>
          </a:r>
          <a:endParaRPr lang="en-IN" sz="1800" kern="1200" dirty="0">
            <a:latin typeface="Signika" panose="020B0604020202020204" charset="0"/>
          </a:endParaRPr>
        </a:p>
      </dsp:txBody>
      <dsp:txXfrm>
        <a:off x="1605662" y="310021"/>
        <a:ext cx="1323864" cy="1323864"/>
      </dsp:txXfrm>
    </dsp:sp>
    <dsp:sp modelId="{2F51D040-234E-4BBF-9AA9-0C222A6F5A13}">
      <dsp:nvSpPr>
        <dsp:cNvPr id="0" name=""/>
        <dsp:cNvSpPr/>
      </dsp:nvSpPr>
      <dsp:spPr>
        <a:xfrm>
          <a:off x="3257887" y="238403"/>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Mentorship</a:t>
          </a:r>
          <a:endParaRPr lang="en-IN" sz="1800" kern="1200" dirty="0">
            <a:latin typeface="Signika" panose="020B0604020202020204" charset="0"/>
          </a:endParaRPr>
        </a:p>
      </dsp:txBody>
      <dsp:txXfrm>
        <a:off x="3329505" y="310021"/>
        <a:ext cx="1323864" cy="1323864"/>
      </dsp:txXfrm>
    </dsp:sp>
    <dsp:sp modelId="{9DB1FDE0-0980-4770-920B-AF84EF442745}">
      <dsp:nvSpPr>
        <dsp:cNvPr id="0" name=""/>
        <dsp:cNvSpPr/>
      </dsp:nvSpPr>
      <dsp:spPr>
        <a:xfrm>
          <a:off x="1534044" y="1962246"/>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Stay Updated</a:t>
          </a:r>
          <a:endParaRPr lang="en-IN" sz="1800" kern="1200" dirty="0">
            <a:latin typeface="Signika" panose="020B0604020202020204" charset="0"/>
          </a:endParaRPr>
        </a:p>
      </dsp:txBody>
      <dsp:txXfrm>
        <a:off x="1605662" y="2033864"/>
        <a:ext cx="1323864" cy="1323864"/>
      </dsp:txXfrm>
    </dsp:sp>
    <dsp:sp modelId="{BBC8DD22-55E8-4FC4-8BBD-9C3DE5F127AA}">
      <dsp:nvSpPr>
        <dsp:cNvPr id="0" name=""/>
        <dsp:cNvSpPr/>
      </dsp:nvSpPr>
      <dsp:spPr>
        <a:xfrm>
          <a:off x="3257887" y="1962246"/>
          <a:ext cx="1467100" cy="1467100"/>
        </a:xfrm>
        <a:prstGeom prst="roundRect">
          <a:avLst/>
        </a:prstGeom>
        <a:solidFill>
          <a:schemeClr val="bg1">
            <a:lumMod val="9500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Soft Skills</a:t>
          </a:r>
          <a:endParaRPr lang="en-IN" sz="1800" kern="1200" dirty="0">
            <a:latin typeface="Signika" panose="020B0604020202020204" charset="0"/>
          </a:endParaRPr>
        </a:p>
      </dsp:txBody>
      <dsp:txXfrm>
        <a:off x="3329505" y="2033864"/>
        <a:ext cx="1323864" cy="1323864"/>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E3656D-27A3-2198-499A-41E8A93375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B5BF316-6EE2-EB9E-2F49-15CB741F57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6E3B8C-57A0-493C-B426-B23A04D569CD}" type="datetimeFigureOut">
              <a:rPr lang="en-US" smtClean="0"/>
              <a:t>5/16/2025</a:t>
            </a:fld>
            <a:endParaRPr lang="en-US"/>
          </a:p>
        </p:txBody>
      </p:sp>
      <p:sp>
        <p:nvSpPr>
          <p:cNvPr id="4" name="Footer Placeholder 3">
            <a:extLst>
              <a:ext uri="{FF2B5EF4-FFF2-40B4-BE49-F238E27FC236}">
                <a16:creationId xmlns:a16="http://schemas.microsoft.com/office/drawing/2014/main" id="{EE51AFC3-A8D8-24A4-5E68-203FA3B898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D1E0470B-4774-1436-D964-84261516B3A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7891072-9D71-413D-97DE-DCB402D42DF4}" type="slidenum">
              <a:rPr lang="en-US" smtClean="0"/>
              <a:t>‹#›</a:t>
            </a:fld>
            <a:endParaRPr lang="en-US"/>
          </a:p>
        </p:txBody>
      </p:sp>
    </p:spTree>
    <p:extLst>
      <p:ext uri="{BB962C8B-B14F-4D97-AF65-F5344CB8AC3E}">
        <p14:creationId xmlns:p14="http://schemas.microsoft.com/office/powerpoint/2010/main" val="30951989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0207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9312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4877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3698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43354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4085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1603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995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6717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6495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518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6332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167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2223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1180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BBC750-9A66-4807-A3E8-CF7DA9623060}" type="datetime1">
              <a:rPr lang="en-US" smtClean="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297392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BD289F-17B0-47CC-BE00-AA78C2CCBA0B}" type="datetime1">
              <a:rPr lang="en-US" smtClean="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6083882E-A225-7DE1-4451-503A5FE2FA51}"/>
              </a:ext>
            </a:extLst>
          </p:cNvPr>
          <p:cNvSpPr txBox="1"/>
          <p:nvPr userDrawn="1"/>
        </p:nvSpPr>
        <p:spPr>
          <a:xfrm>
            <a:off x="0" y="0"/>
            <a:ext cx="4705564"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8BA5C777-D60A-1C41-E00A-C6E6CFC931D0}"/>
              </a:ext>
            </a:extLst>
          </p:cNvPr>
          <p:cNvPicPr>
            <a:picLocks noChangeAspect="1"/>
          </p:cNvPicPr>
          <p:nvPr userDrawn="1"/>
        </p:nvPicPr>
        <p:blipFill>
          <a:blip r:embed="rId3"/>
          <a:stretch>
            <a:fillRect/>
          </a:stretch>
        </p:blipFill>
        <p:spPr>
          <a:xfrm>
            <a:off x="8170624" y="1"/>
            <a:ext cx="973375" cy="791109"/>
          </a:xfrm>
          <a:prstGeom prst="rect">
            <a:avLst/>
          </a:prstGeom>
        </p:spPr>
      </p:pic>
      <p:sp>
        <p:nvSpPr>
          <p:cNvPr id="10" name="TextBox 9">
            <a:extLst>
              <a:ext uri="{FF2B5EF4-FFF2-40B4-BE49-F238E27FC236}">
                <a16:creationId xmlns:a16="http://schemas.microsoft.com/office/drawing/2014/main" id="{28285F69-2F16-EACF-4161-19BCF49CA187}"/>
              </a:ext>
            </a:extLst>
          </p:cNvPr>
          <p:cNvSpPr txBox="1"/>
          <p:nvPr userDrawn="1"/>
        </p:nvSpPr>
        <p:spPr>
          <a:xfrm>
            <a:off x="7390150" y="4428709"/>
            <a:ext cx="3117448" cy="338554"/>
          </a:xfrm>
          <a:prstGeom prst="rect">
            <a:avLst/>
          </a:prstGeom>
          <a:noFill/>
        </p:spPr>
        <p:txBody>
          <a:bodyPr wrap="square" rtlCol="0">
            <a:spAutoFit/>
          </a:bodyPr>
          <a:lstStyle/>
          <a:p>
            <a:r>
              <a:rPr lang="en-US" sz="1600" dirty="0"/>
              <a:t>Chapter 23 - Day 13</a:t>
            </a:r>
          </a:p>
        </p:txBody>
      </p:sp>
    </p:spTree>
    <p:extLst>
      <p:ext uri="{BB962C8B-B14F-4D97-AF65-F5344CB8AC3E}">
        <p14:creationId xmlns:p14="http://schemas.microsoft.com/office/powerpoint/2010/main" val="3525253995"/>
      </p:ext>
    </p:extLst>
  </p:cSld>
  <p:clrMap bg1="lt1" tx1="dk1" bg2="lt2" tx2="dk2" accent1="accent1" accent2="accent2" accent3="accent3" accent4="accent4" accent5="accent5" accent6="accent6" hlink="hlink" folHlink="folHlink"/>
  <p:sldLayoutIdLst>
    <p:sldLayoutId id="2147483669"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765158" y="1180350"/>
            <a:ext cx="5613684"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PROFESSIONAL AVENUES FOR</a:t>
            </a:r>
          </a:p>
          <a:p>
            <a:pPr lvl="0" algn="ctr"/>
            <a:r>
              <a:rPr lang="en-US" sz="3300" b="1" dirty="0">
                <a:latin typeface="Signika"/>
                <a:ea typeface="Signika"/>
                <a:cs typeface="Signika"/>
                <a:sym typeface="Signika"/>
              </a:rPr>
              <a:t>CHARTERED ACCOUNTANTS</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E2934F30-D8EB-0CD8-132C-80EC77CDF3F0}"/>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Overall Strategy for Upliftment</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3C826178-0565-4494-8228-C41AEBA43046}"/>
              </a:ext>
            </a:extLst>
          </p:cNvPr>
          <p:cNvGraphicFramePr/>
          <p:nvPr>
            <p:extLst>
              <p:ext uri="{D42A27DB-BD31-4B8C-83A1-F6EECF244321}">
                <p14:modId xmlns:p14="http://schemas.microsoft.com/office/powerpoint/2010/main" val="3393444445"/>
              </p:ext>
            </p:extLst>
          </p:nvPr>
        </p:nvGraphicFramePr>
        <p:xfrm>
          <a:off x="1041991" y="1035237"/>
          <a:ext cx="6259032" cy="3667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0AECF1D4-D64F-175D-B006-6BDDCEA8DB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59197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180350"/>
            <a:ext cx="6088605"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STAY UPDATED </a:t>
            </a:r>
          </a:p>
          <a:p>
            <a:pPr lvl="0" algn="ctr"/>
            <a:r>
              <a:rPr lang="en-US" sz="3300" b="1" dirty="0">
                <a:latin typeface="Signika"/>
                <a:ea typeface="Signika"/>
                <a:cs typeface="Signika"/>
                <a:sym typeface="Signika"/>
              </a:rPr>
              <a:t>AND </a:t>
            </a:r>
          </a:p>
          <a:p>
            <a:pPr lvl="0" algn="ctr"/>
            <a:r>
              <a:rPr lang="en-US" sz="3300" b="1" dirty="0">
                <a:latin typeface="Signika"/>
                <a:ea typeface="Signika"/>
                <a:cs typeface="Signika"/>
                <a:sym typeface="Signika"/>
              </a:rPr>
              <a:t>LEARN CONTINUOUSLY</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FA6F8E20-B05D-2CDE-E3F1-06185356D5E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59585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stay updated and learn continuously</a:t>
            </a: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5" name="Diagram 4">
            <a:extLst>
              <a:ext uri="{FF2B5EF4-FFF2-40B4-BE49-F238E27FC236}">
                <a16:creationId xmlns:a16="http://schemas.microsoft.com/office/drawing/2014/main" id="{ADFD4D49-45CE-42AE-8914-AC55B434E3A6}"/>
              </a:ext>
            </a:extLst>
          </p:cNvPr>
          <p:cNvGraphicFramePr/>
          <p:nvPr>
            <p:extLst>
              <p:ext uri="{D42A27DB-BD31-4B8C-83A1-F6EECF244321}">
                <p14:modId xmlns:p14="http://schemas.microsoft.com/office/powerpoint/2010/main" val="4236896679"/>
              </p:ext>
            </p:extLst>
          </p:nvPr>
        </p:nvGraphicFramePr>
        <p:xfrm>
          <a:off x="1041991" y="1035237"/>
          <a:ext cx="6259032" cy="3667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857F10BD-22B7-8CD6-27BE-3374A446741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30514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stay updated and learn continuously</a:t>
            </a: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182128"/>
          </a:xfrm>
          <a:prstGeom prst="rect">
            <a:avLst/>
          </a:prstGeom>
          <a:noFill/>
          <a:ln>
            <a:noFill/>
          </a:ln>
        </p:spPr>
        <p:txBody>
          <a:bodyPr spcFirstLastPara="1" wrap="square" lIns="91425" tIns="91425" rIns="91425" bIns="91425" numCol="1" anchor="t" anchorCtr="0">
            <a:noAutofit/>
          </a:bodyPr>
          <a:lstStyle/>
          <a:p>
            <a:pPr lvl="0"/>
            <a:r>
              <a:rPr lang="en-US" b="1" dirty="0">
                <a:latin typeface="Signika" panose="020B0604020202020204" charset="0"/>
                <a:ea typeface="Maven Pro"/>
                <a:cs typeface="Maven Pro"/>
                <a:sym typeface="Maven Pro"/>
              </a:rPr>
              <a:t>Continuous Learning</a:t>
            </a:r>
          </a:p>
          <a:p>
            <a:pPr lvl="0"/>
            <a:endParaRPr lang="en-US" b="1" dirty="0">
              <a:latin typeface="Signika" panose="020B0604020202020204" charset="0"/>
              <a:ea typeface="Maven Pro"/>
              <a:cs typeface="Maven Pro"/>
              <a:sym typeface="Maven Pro"/>
            </a:endParaRP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Industries and technologies constantly evolve, leading to changes in methodologies, tools, and best practices.</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Staying relevant and competitive in any profession requires continuous learning.</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Continuous learning involves not only formal education but also attending workshops, webinars, and obtaining recognized certifications in your industry.</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By embracing continuous learning, professionals can adapt to changes in their field and maintain their competitiveness.</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It's essential to remain updated with the latest developments and trends to excel in your profession.</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420D5D16-AE79-3440-8385-0C22A2787E2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96948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stay updated and learn continuously</a:t>
            </a: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182128"/>
          </a:xfrm>
          <a:prstGeom prst="rect">
            <a:avLst/>
          </a:prstGeom>
          <a:noFill/>
          <a:ln>
            <a:noFill/>
          </a:ln>
        </p:spPr>
        <p:txBody>
          <a:bodyPr spcFirstLastPara="1" wrap="square" lIns="91425" tIns="91425" rIns="91425" bIns="91425" numCol="1" anchor="t" anchorCtr="0">
            <a:noAutofit/>
          </a:bodyPr>
          <a:lstStyle/>
          <a:p>
            <a:pPr lvl="0"/>
            <a:r>
              <a:rPr lang="en-US" b="1" dirty="0">
                <a:latin typeface="Signika" panose="020B0604020202020204" charset="0"/>
                <a:ea typeface="Maven Pro"/>
                <a:cs typeface="Maven Pro"/>
                <a:sym typeface="Maven Pro"/>
              </a:rPr>
              <a:t>Mentorship</a:t>
            </a:r>
          </a:p>
          <a:p>
            <a:pPr lvl="0"/>
            <a:endParaRPr lang="en-US" b="1" dirty="0">
              <a:latin typeface="Signika" panose="020B0604020202020204" charset="0"/>
              <a:ea typeface="Maven Pro"/>
              <a:cs typeface="Maven Pro"/>
              <a:sym typeface="Maven Pro"/>
            </a:endParaRP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A mentor is an experienced individual in your desired field who guides you through your professional journey.</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They share insights from their own experiences and offer valuable advice.</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Mentors can introduce you to important contacts in your industry.</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They provide feedback on your decisions and strategies, helping you navigate challenges and make informed choices.</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Having a mentor can accelerate your growth and development in your chosen profession.</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5A8F97DE-5054-79C4-DA7B-5E43D185703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56465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stay updated and learn continuously</a:t>
            </a: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182128"/>
          </a:xfrm>
          <a:prstGeom prst="rect">
            <a:avLst/>
          </a:prstGeom>
          <a:noFill/>
          <a:ln>
            <a:noFill/>
          </a:ln>
        </p:spPr>
        <p:txBody>
          <a:bodyPr spcFirstLastPara="1" wrap="square" lIns="91425" tIns="91425" rIns="91425" bIns="91425" numCol="1" anchor="t" anchorCtr="0">
            <a:noAutofit/>
          </a:bodyPr>
          <a:lstStyle/>
          <a:p>
            <a:pPr lvl="0"/>
            <a:r>
              <a:rPr lang="en-US" b="1" dirty="0">
                <a:latin typeface="Signika" panose="020B0604020202020204" charset="0"/>
                <a:ea typeface="Maven Pro"/>
                <a:cs typeface="Maven Pro"/>
                <a:sym typeface="Maven Pro"/>
              </a:rPr>
              <a:t>Stay Updated</a:t>
            </a:r>
          </a:p>
          <a:p>
            <a:pPr lvl="0"/>
            <a:endParaRPr lang="en-US" b="1" dirty="0">
              <a:latin typeface="Signika" panose="020B0604020202020204" charset="0"/>
              <a:ea typeface="Maven Pro"/>
              <a:cs typeface="Maven Pro"/>
              <a:sym typeface="Maven Pro"/>
            </a:endParaRP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In rapidly evolving industries, staying informed about the latest developments, breakthroughs, and trends is essential.</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Subscribing to industry-specific journals, magazines, and online forums is a valuable way to gain insights and knowledge.</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Information from these sources can be directly applied to one's profession, helping professionals stay competitive and relevant.</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Keeping up-to-date with industry news and trends allows individuals to anticipate changes and adapt their strategies accordingly.</a:t>
            </a:r>
          </a:p>
          <a:p>
            <a:pPr marL="285750" lvl="0" indent="-285750">
              <a:buFont typeface="Arial" panose="020B0604020202020204" pitchFamily="34" charset="0"/>
              <a:buChar char="•"/>
            </a:pPr>
            <a:r>
              <a:rPr lang="en-US" dirty="0">
                <a:latin typeface="Signika" panose="020B0604020202020204" charset="0"/>
                <a:ea typeface="Maven Pro"/>
                <a:cs typeface="Maven Pro"/>
                <a:sym typeface="Maven Pro"/>
              </a:rPr>
              <a:t>Continuous learning through industry publications and online forums is a proactive approach to professional development.</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D295F8A5-7B07-CEDE-FBB9-C2CCFDD84FE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75226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to stay updated and learn continuously</a:t>
            </a: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182128"/>
          </a:xfrm>
          <a:prstGeom prst="rect">
            <a:avLst/>
          </a:prstGeom>
          <a:noFill/>
          <a:ln>
            <a:noFill/>
          </a:ln>
        </p:spPr>
        <p:txBody>
          <a:bodyPr spcFirstLastPara="1" wrap="square" lIns="91425" tIns="91425" rIns="91425" bIns="91425" numCol="1" anchor="t" anchorCtr="0">
            <a:noAutofit/>
          </a:bodyPr>
          <a:lstStyle/>
          <a:p>
            <a:pPr lvl="0"/>
            <a:r>
              <a:rPr lang="en-US" sz="1600" b="1" dirty="0">
                <a:latin typeface="Signika" panose="020B0604020202020204" charset="0"/>
                <a:ea typeface="Maven Pro"/>
                <a:cs typeface="Maven Pro"/>
                <a:sym typeface="Maven Pro"/>
              </a:rPr>
              <a:t>Soft Skills</a:t>
            </a:r>
          </a:p>
          <a:p>
            <a:pPr lvl="0"/>
            <a:endParaRPr lang="en-US" sz="1600" b="1" dirty="0">
              <a:latin typeface="Signika" panose="020B0604020202020204" charset="0"/>
              <a:ea typeface="Maven Pro"/>
              <a:cs typeface="Maven Pro"/>
              <a:sym typeface="Maven Pro"/>
            </a:endParaRP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Technical skills are important for job-specific tasks, but soft skills are equally crucial.</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Soft skills, such as communication, negotiation, and analytical thinking, are vital for interactions with colleagues, clients, and stakeholders.</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These skills have a universal value and can greatly influence success in any profession.</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Effective communication fosters collaboration and understanding among team members.</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Strong negotiation skills help in resolving conflicts and reaching mutually beneficial agreements.</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Analytical thinking enables professionals to assess situations critically and make informed decisions.</a:t>
            </a:r>
          </a:p>
          <a:p>
            <a:pPr marL="285750" lvl="0" indent="-285750">
              <a:buFont typeface="Arial" panose="020B0604020202020204" pitchFamily="34" charset="0"/>
              <a:buChar char="•"/>
            </a:pPr>
            <a:r>
              <a:rPr lang="en-US" sz="1600" dirty="0">
                <a:latin typeface="Signika" panose="020B0604020202020204" charset="0"/>
                <a:ea typeface="Maven Pro"/>
                <a:cs typeface="Maven Pro"/>
                <a:sym typeface="Maven Pro"/>
              </a:rPr>
              <a:t>Developing and honing soft skills alongside technical competencies enhances overall effectiveness and career advancement opportunities.</a:t>
            </a: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8F43D94E-8987-C788-A5F6-600BEC665EB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62002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180350"/>
            <a:ext cx="6088605"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352AB9C7-8BAF-2A37-1839-DA2D45D7DC9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48293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Introduction</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r>
              <a:rPr lang="en-US" b="1" dirty="0">
                <a:latin typeface="Signika" panose="020B0604020202020204" charset="0"/>
              </a:rPr>
              <a:t>A CA has to be a business solution provider.</a:t>
            </a:r>
          </a:p>
        </p:txBody>
      </p:sp>
      <p:sp>
        <p:nvSpPr>
          <p:cNvPr id="81" name="Google Shape;81;p17"/>
          <p:cNvSpPr txBox="1"/>
          <p:nvPr/>
        </p:nvSpPr>
        <p:spPr>
          <a:xfrm>
            <a:off x="514800" y="1335600"/>
            <a:ext cx="7989000" cy="3651900"/>
          </a:xfrm>
          <a:prstGeom prst="rect">
            <a:avLst/>
          </a:prstGeom>
          <a:noFill/>
          <a:ln>
            <a:noFill/>
          </a:ln>
        </p:spPr>
        <p:txBody>
          <a:bodyPr spcFirstLastPara="1" wrap="square" lIns="91425" tIns="91425" rIns="91425" bIns="91425" anchor="t" anchorCtr="0">
            <a:noAutofit/>
          </a:bodyPr>
          <a:lstStyle/>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A professional is someone skilled in their chosen area, whether physical or intellectual.</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They are experts in their field and are expected to enhance whatever they do.</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Professionals receive compensation or fees for the value they add to their work.</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Their profession encompasses work skills, expertise, and excellence.</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Professionals contribute to their company, community, and the world through their abilities.</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In return, society supports professionals by returning value.</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There's a mutually supportive relationship between professionals and society, characterized by interconnection, interaction, and interdependence.</a:t>
            </a:r>
          </a:p>
          <a:p>
            <a:pPr marL="285750" lvl="0" indent="-285750">
              <a:lnSpc>
                <a:spcPct val="150000"/>
              </a:lnSpc>
              <a:buFont typeface="Arial" panose="020B0604020202020204" pitchFamily="34" charset="0"/>
              <a:buChar char="•"/>
            </a:pPr>
            <a:r>
              <a:rPr lang="en-US" sz="1400" dirty="0">
                <a:latin typeface="Signika" panose="020B0604020202020204" charset="0"/>
                <a:ea typeface="Maven Pro"/>
                <a:cs typeface="Maven Pro"/>
                <a:sym typeface="Maven Pro"/>
              </a:rPr>
              <a:t>Society requires professionals, and professionals rely on society.</a:t>
            </a:r>
            <a:endParaRPr sz="14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18620E8B-C7F5-6B24-2312-A061E61DC65C}"/>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10 Attributes of a Professional</a:t>
            </a:r>
            <a:endParaRPr sz="2500" dirty="0">
              <a:latin typeface="Signika"/>
              <a:ea typeface="Signika"/>
              <a:cs typeface="Signika"/>
              <a:sym typeface="Signika"/>
            </a:endParaRPr>
          </a:p>
        </p:txBody>
      </p:sp>
      <p:sp>
        <p:nvSpPr>
          <p:cNvPr id="81" name="Google Shape;81;p17"/>
          <p:cNvSpPr txBox="1"/>
          <p:nvPr/>
        </p:nvSpPr>
        <p:spPr>
          <a:xfrm>
            <a:off x="636600" y="957481"/>
            <a:ext cx="7989000" cy="3651900"/>
          </a:xfrm>
          <a:prstGeom prst="rect">
            <a:avLst/>
          </a:prstGeom>
          <a:noFill/>
          <a:ln>
            <a:noFill/>
          </a:ln>
        </p:spPr>
        <p:txBody>
          <a:bodyPr spcFirstLastPara="1" wrap="square" lIns="91425" tIns="91425" rIns="91425" bIns="91425" anchor="t" anchorCtr="0">
            <a:noAutofit/>
          </a:bodyPr>
          <a:lstStyle/>
          <a:p>
            <a:pPr marL="285750" lvl="0" indent="-285750">
              <a:lnSpc>
                <a:spcPct val="150000"/>
              </a:lnSpc>
              <a:buFont typeface="Arial" panose="020B0604020202020204" pitchFamily="34" charset="0"/>
              <a:buChar char="•"/>
            </a:pPr>
            <a:endParaRPr dirty="0">
              <a:latin typeface="Signika" panose="020B0604020202020204" charset="0"/>
              <a:ea typeface="Maven Pro"/>
              <a:cs typeface="Maven Pro"/>
              <a:sym typeface="Maven Pro"/>
            </a:endParaRPr>
          </a:p>
        </p:txBody>
      </p:sp>
      <p:graphicFrame>
        <p:nvGraphicFramePr>
          <p:cNvPr id="2" name="Diagram 1">
            <a:extLst>
              <a:ext uri="{FF2B5EF4-FFF2-40B4-BE49-F238E27FC236}">
                <a16:creationId xmlns:a16="http://schemas.microsoft.com/office/drawing/2014/main" id="{359A0B22-7B71-4248-8C8B-A6C08A4E1686}"/>
              </a:ext>
            </a:extLst>
          </p:cNvPr>
          <p:cNvGraphicFramePr/>
          <p:nvPr>
            <p:extLst>
              <p:ext uri="{D42A27DB-BD31-4B8C-83A1-F6EECF244321}">
                <p14:modId xmlns:p14="http://schemas.microsoft.com/office/powerpoint/2010/main" val="358856643"/>
              </p:ext>
            </p:extLst>
          </p:nvPr>
        </p:nvGraphicFramePr>
        <p:xfrm>
          <a:off x="514800" y="1080680"/>
          <a:ext cx="7527851" cy="34848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4AF94B7-E591-99C6-CB95-08188003F0D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55952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843516" y="1070181"/>
            <a:ext cx="7456967"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PROFESSIONAL AVENUES (APART FROM WELL-ESTABLISHED ACCOUNTS, AUDIT, TAX LAWS AREAS)</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91237207-9115-EFFD-93F0-447258F18F8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7640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413986" y="443396"/>
            <a:ext cx="5447676" cy="48581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400" dirty="0">
                <a:latin typeface="Signika"/>
                <a:ea typeface="Signika"/>
                <a:cs typeface="Signika"/>
                <a:sym typeface="Signika"/>
              </a:rPr>
              <a:t>Professional Avenues</a:t>
            </a:r>
            <a:endParaRPr sz="2400" dirty="0">
              <a:latin typeface="Signika"/>
              <a:ea typeface="Signika"/>
              <a:cs typeface="Signika"/>
              <a:sym typeface="Signika"/>
            </a:endParaRPr>
          </a:p>
        </p:txBody>
      </p:sp>
      <p:sp>
        <p:nvSpPr>
          <p:cNvPr id="81" name="Google Shape;81;p17"/>
          <p:cNvSpPr txBox="1"/>
          <p:nvPr/>
        </p:nvSpPr>
        <p:spPr>
          <a:xfrm>
            <a:off x="636600" y="957481"/>
            <a:ext cx="7989000" cy="3651900"/>
          </a:xfrm>
          <a:prstGeom prst="rect">
            <a:avLst/>
          </a:prstGeom>
          <a:noFill/>
          <a:ln>
            <a:noFill/>
          </a:ln>
        </p:spPr>
        <p:txBody>
          <a:bodyPr spcFirstLastPara="1" wrap="square" lIns="91425" tIns="91425" rIns="91425" bIns="91425" anchor="t" anchorCtr="0">
            <a:noAutofit/>
          </a:bodyPr>
          <a:lstStyle/>
          <a:p>
            <a:pPr marL="285750" lvl="0" indent="-285750">
              <a:lnSpc>
                <a:spcPct val="150000"/>
              </a:lnSpc>
              <a:buFont typeface="Arial" panose="020B0604020202020204" pitchFamily="34" charset="0"/>
              <a:buChar char="•"/>
            </a:pPr>
            <a:endParaRPr dirty="0">
              <a:latin typeface="Signika" panose="020B0604020202020204" charset="0"/>
              <a:ea typeface="Maven Pro"/>
              <a:cs typeface="Maven Pro"/>
              <a:sym typeface="Maven Pro"/>
            </a:endParaRPr>
          </a:p>
        </p:txBody>
      </p:sp>
      <p:graphicFrame>
        <p:nvGraphicFramePr>
          <p:cNvPr id="3" name="Table 2">
            <a:extLst>
              <a:ext uri="{FF2B5EF4-FFF2-40B4-BE49-F238E27FC236}">
                <a16:creationId xmlns:a16="http://schemas.microsoft.com/office/drawing/2014/main" id="{D8EE354B-C192-48D2-83BD-139FE9ADE781}"/>
              </a:ext>
            </a:extLst>
          </p:cNvPr>
          <p:cNvGraphicFramePr>
            <a:graphicFrameLocks noGrp="1"/>
          </p:cNvGraphicFramePr>
          <p:nvPr>
            <p:extLst>
              <p:ext uri="{D42A27DB-BD31-4B8C-83A1-F6EECF244321}">
                <p14:modId xmlns:p14="http://schemas.microsoft.com/office/powerpoint/2010/main" val="355496140"/>
              </p:ext>
            </p:extLst>
          </p:nvPr>
        </p:nvGraphicFramePr>
        <p:xfrm>
          <a:off x="518400" y="843667"/>
          <a:ext cx="7809252" cy="3657600"/>
        </p:xfrm>
        <a:graphic>
          <a:graphicData uri="http://schemas.openxmlformats.org/drawingml/2006/table">
            <a:tbl>
              <a:tblPr firstRow="1" bandRow="1">
                <a:tableStyleId>{F5AB1C69-6EDB-4FF4-983F-18BD219EF322}</a:tableStyleId>
              </a:tblPr>
              <a:tblGrid>
                <a:gridCol w="1984592">
                  <a:extLst>
                    <a:ext uri="{9D8B030D-6E8A-4147-A177-3AD203B41FA5}">
                      <a16:colId xmlns:a16="http://schemas.microsoft.com/office/drawing/2014/main" val="2687848398"/>
                    </a:ext>
                  </a:extLst>
                </a:gridCol>
                <a:gridCol w="5824660">
                  <a:extLst>
                    <a:ext uri="{9D8B030D-6E8A-4147-A177-3AD203B41FA5}">
                      <a16:colId xmlns:a16="http://schemas.microsoft.com/office/drawing/2014/main" val="2589292025"/>
                    </a:ext>
                  </a:extLst>
                </a:gridCol>
              </a:tblGrid>
              <a:tr h="258695">
                <a:tc>
                  <a:txBody>
                    <a:bodyPr/>
                    <a:lstStyle/>
                    <a:p>
                      <a:pPr algn="ctr"/>
                      <a:r>
                        <a:rPr lang="en-US" sz="1200" b="1" dirty="0">
                          <a:latin typeface="Signika" panose="020B0604020202020204" charset="0"/>
                        </a:rPr>
                        <a:t>Area</a:t>
                      </a:r>
                      <a:endParaRPr lang="en-IN" sz="1200" b="1" dirty="0">
                        <a:latin typeface="Signika" panose="020B0604020202020204" charset="0"/>
                      </a:endParaRPr>
                    </a:p>
                  </a:txBody>
                  <a:tcPr/>
                </a:tc>
                <a:tc>
                  <a:txBody>
                    <a:bodyPr/>
                    <a:lstStyle/>
                    <a:p>
                      <a:pPr algn="ctr"/>
                      <a:r>
                        <a:rPr lang="en-US" sz="1200" b="1" dirty="0">
                          <a:latin typeface="Signika" panose="020B0604020202020204" charset="0"/>
                        </a:rPr>
                        <a:t>Opportunity</a:t>
                      </a:r>
                      <a:endParaRPr lang="en-IN" sz="1200" b="1" dirty="0">
                        <a:latin typeface="Signika" panose="020B0604020202020204" charset="0"/>
                      </a:endParaRPr>
                    </a:p>
                  </a:txBody>
                  <a:tcPr/>
                </a:tc>
                <a:extLst>
                  <a:ext uri="{0D108BD9-81ED-4DB2-BD59-A6C34878D82A}">
                    <a16:rowId xmlns:a16="http://schemas.microsoft.com/office/drawing/2014/main" val="1739886495"/>
                  </a:ext>
                </a:extLst>
              </a:tr>
              <a:tr h="603622">
                <a:tc>
                  <a:txBody>
                    <a:bodyPr/>
                    <a:lstStyle/>
                    <a:p>
                      <a:r>
                        <a:rPr lang="en-US" sz="1200" b="0" dirty="0">
                          <a:latin typeface="Signika" panose="020B0604020202020204" charset="0"/>
                        </a:rPr>
                        <a:t>Corporate Finance</a:t>
                      </a:r>
                      <a:endParaRPr lang="en-IN" sz="1200" b="0" dirty="0">
                        <a:latin typeface="Signika" panose="020B0604020202020204" charset="0"/>
                      </a:endParaRPr>
                    </a:p>
                  </a:txBody>
                  <a:tcPr/>
                </a:tc>
                <a:tc>
                  <a:txBody>
                    <a:bodyPr/>
                    <a:lstStyle/>
                    <a:p>
                      <a:r>
                        <a:rPr lang="en-US" sz="1200" b="0" dirty="0">
                          <a:latin typeface="Signika" panose="020B0604020202020204" charset="0"/>
                        </a:rPr>
                        <a:t>CFO roles in startups, financial strategy roles in MNCs, capital budgeting analysts, and treasury managers in large corporations, banks, insurance companies and financial companies.</a:t>
                      </a:r>
                      <a:endParaRPr lang="en-IN" sz="1200" b="0" dirty="0">
                        <a:latin typeface="Signika" panose="020B0604020202020204" charset="0"/>
                      </a:endParaRPr>
                    </a:p>
                  </a:txBody>
                  <a:tcPr/>
                </a:tc>
                <a:extLst>
                  <a:ext uri="{0D108BD9-81ED-4DB2-BD59-A6C34878D82A}">
                    <a16:rowId xmlns:a16="http://schemas.microsoft.com/office/drawing/2014/main" val="2386125416"/>
                  </a:ext>
                </a:extLst>
              </a:tr>
              <a:tr h="431158">
                <a:tc>
                  <a:txBody>
                    <a:bodyPr/>
                    <a:lstStyle/>
                    <a:p>
                      <a:r>
                        <a:rPr lang="en-US" sz="1200" b="0" dirty="0">
                          <a:latin typeface="Signika" panose="020B0604020202020204" charset="0"/>
                        </a:rPr>
                        <a:t>Risk Management</a:t>
                      </a:r>
                      <a:endParaRPr lang="en-IN" sz="1200" b="0" dirty="0">
                        <a:latin typeface="Signika" panose="020B0604020202020204" charset="0"/>
                      </a:endParaRPr>
                    </a:p>
                  </a:txBody>
                  <a:tcPr/>
                </a:tc>
                <a:tc>
                  <a:txBody>
                    <a:bodyPr/>
                    <a:lstStyle/>
                    <a:p>
                      <a:r>
                        <a:rPr lang="en-US" sz="1200" b="0" dirty="0">
                          <a:latin typeface="Signika" panose="020B0604020202020204" charset="0"/>
                        </a:rPr>
                        <a:t>Chief Risk Officers in banks, risk analysts and consultants in IT firms, and enterprise risk management roles in insurance companies, listed and unlisted companies.</a:t>
                      </a:r>
                      <a:endParaRPr lang="en-IN" sz="1200" b="0" dirty="0">
                        <a:latin typeface="Signika" panose="020B0604020202020204" charset="0"/>
                      </a:endParaRPr>
                    </a:p>
                  </a:txBody>
                  <a:tcPr/>
                </a:tc>
                <a:extLst>
                  <a:ext uri="{0D108BD9-81ED-4DB2-BD59-A6C34878D82A}">
                    <a16:rowId xmlns:a16="http://schemas.microsoft.com/office/drawing/2014/main" val="2366499896"/>
                  </a:ext>
                </a:extLst>
              </a:tr>
              <a:tr h="431158">
                <a:tc>
                  <a:txBody>
                    <a:bodyPr/>
                    <a:lstStyle/>
                    <a:p>
                      <a:r>
                        <a:rPr lang="en-US" sz="1200" b="0" dirty="0">
                          <a:latin typeface="Signika" panose="020B0604020202020204" charset="0"/>
                        </a:rPr>
                        <a:t>Business Valuations, M&amp;A</a:t>
                      </a:r>
                      <a:endParaRPr lang="en-IN" sz="1200" b="0" dirty="0">
                        <a:latin typeface="Signika" panose="020B0604020202020204" charset="0"/>
                      </a:endParaRPr>
                    </a:p>
                  </a:txBody>
                  <a:tcPr/>
                </a:tc>
                <a:tc>
                  <a:txBody>
                    <a:bodyPr/>
                    <a:lstStyle/>
                    <a:p>
                      <a:r>
                        <a:rPr lang="en-US" sz="1200" b="0" i="0" u="none" strike="noStrike" cap="none" baseline="0" dirty="0">
                          <a:solidFill>
                            <a:schemeClr val="dk1"/>
                          </a:solidFill>
                          <a:latin typeface="Signika" panose="020B0604020202020204" charset="0"/>
                          <a:ea typeface="+mn-ea"/>
                          <a:cs typeface="+mn-cs"/>
                          <a:sym typeface="Arial"/>
                        </a:rPr>
                        <a:t>Valuation analysts in consultancy firms, M&amp;A specialists in investment banks and solicitor’s firms, and acquisition strategy roles in MNCs.</a:t>
                      </a:r>
                      <a:endParaRPr lang="en-IN" sz="1200" b="0" dirty="0">
                        <a:latin typeface="Signika" panose="020B0604020202020204" charset="0"/>
                      </a:endParaRPr>
                    </a:p>
                  </a:txBody>
                  <a:tcPr/>
                </a:tc>
                <a:extLst>
                  <a:ext uri="{0D108BD9-81ED-4DB2-BD59-A6C34878D82A}">
                    <a16:rowId xmlns:a16="http://schemas.microsoft.com/office/drawing/2014/main" val="1310441626"/>
                  </a:ext>
                </a:extLst>
              </a:tr>
              <a:tr h="431158">
                <a:tc>
                  <a:txBody>
                    <a:bodyPr/>
                    <a:lstStyle/>
                    <a:p>
                      <a:r>
                        <a:rPr lang="en-US" sz="1200" b="0" dirty="0">
                          <a:latin typeface="Signika" panose="020B0604020202020204" charset="0"/>
                        </a:rPr>
                        <a:t>Investment Banking</a:t>
                      </a:r>
                      <a:endParaRPr lang="en-IN" sz="1200" b="0" dirty="0">
                        <a:latin typeface="Signika" panose="020B0604020202020204" charset="0"/>
                      </a:endParaRPr>
                    </a:p>
                  </a:txBody>
                  <a:tcPr/>
                </a:tc>
                <a:tc>
                  <a:txBody>
                    <a:bodyPr/>
                    <a:lstStyle/>
                    <a:p>
                      <a:r>
                        <a:rPr lang="en-US" sz="1200" b="0" i="0" u="none" strike="noStrike" cap="none" baseline="0" dirty="0">
                          <a:solidFill>
                            <a:schemeClr val="dk1"/>
                          </a:solidFill>
                          <a:latin typeface="Signika" panose="020B0604020202020204" charset="0"/>
                          <a:ea typeface="+mn-ea"/>
                          <a:cs typeface="+mn-cs"/>
                          <a:sym typeface="Arial"/>
                        </a:rPr>
                        <a:t>Equity research roles, investment banking analysts, and financial and nonfinancial deal advisory roles in both domestic and global investment banks.</a:t>
                      </a:r>
                      <a:endParaRPr lang="en-IN" sz="1200" b="0" dirty="0">
                        <a:latin typeface="Signika" panose="020B0604020202020204" charset="0"/>
                      </a:endParaRPr>
                    </a:p>
                  </a:txBody>
                  <a:tcPr/>
                </a:tc>
                <a:extLst>
                  <a:ext uri="{0D108BD9-81ED-4DB2-BD59-A6C34878D82A}">
                    <a16:rowId xmlns:a16="http://schemas.microsoft.com/office/drawing/2014/main" val="746728113"/>
                  </a:ext>
                </a:extLst>
              </a:tr>
              <a:tr h="431158">
                <a:tc>
                  <a:txBody>
                    <a:bodyPr/>
                    <a:lstStyle/>
                    <a:p>
                      <a:r>
                        <a:rPr lang="en-US" sz="1200" b="0" i="0" u="none" strike="noStrike" cap="none" baseline="0" dirty="0">
                          <a:solidFill>
                            <a:schemeClr val="dk1"/>
                          </a:solidFill>
                          <a:latin typeface="Signika" panose="020B0604020202020204" charset="0"/>
                          <a:ea typeface="+mn-ea"/>
                          <a:cs typeface="+mn-cs"/>
                          <a:sym typeface="Arial"/>
                        </a:rPr>
                        <a:t>Capital Market, IPO related services</a:t>
                      </a:r>
                      <a:endParaRPr lang="en-IN" sz="1200" b="0" dirty="0">
                        <a:latin typeface="Signika" panose="020B0604020202020204" charset="0"/>
                      </a:endParaRPr>
                    </a:p>
                  </a:txBody>
                  <a:tcPr/>
                </a:tc>
                <a:tc>
                  <a:txBody>
                    <a:bodyPr/>
                    <a:lstStyle/>
                    <a:p>
                      <a:r>
                        <a:rPr lang="en-US" sz="1200" b="0" i="0" u="none" strike="noStrike" cap="none" baseline="0" dirty="0">
                          <a:solidFill>
                            <a:schemeClr val="dk1"/>
                          </a:solidFill>
                          <a:latin typeface="Signika" panose="020B0604020202020204" charset="0"/>
                          <a:ea typeface="+mn-ea"/>
                          <a:cs typeface="+mn-cs"/>
                          <a:sym typeface="Arial"/>
                        </a:rPr>
                        <a:t>IPO consultants, SEBI-related advisory roles, and capital market strategists in </a:t>
                      </a:r>
                      <a:r>
                        <a:rPr lang="en-IN" sz="1200" b="0" i="0" u="none" strike="noStrike" cap="none" baseline="0" dirty="0">
                          <a:solidFill>
                            <a:schemeClr val="dk1"/>
                          </a:solidFill>
                          <a:latin typeface="Signika" panose="020B0604020202020204" charset="0"/>
                          <a:ea typeface="+mn-ea"/>
                          <a:cs typeface="+mn-cs"/>
                          <a:sym typeface="Arial"/>
                        </a:rPr>
                        <a:t>brokerage firms.</a:t>
                      </a:r>
                      <a:endParaRPr lang="en-IN" sz="1200" b="0" dirty="0">
                        <a:latin typeface="Signika" panose="020B0604020202020204" charset="0"/>
                      </a:endParaRPr>
                    </a:p>
                  </a:txBody>
                  <a:tcPr/>
                </a:tc>
                <a:extLst>
                  <a:ext uri="{0D108BD9-81ED-4DB2-BD59-A6C34878D82A}">
                    <a16:rowId xmlns:a16="http://schemas.microsoft.com/office/drawing/2014/main" val="3859436655"/>
                  </a:ext>
                </a:extLst>
              </a:tr>
              <a:tr h="431158">
                <a:tc>
                  <a:txBody>
                    <a:bodyPr/>
                    <a:lstStyle/>
                    <a:p>
                      <a:r>
                        <a:rPr lang="en-US" sz="1200" b="0" dirty="0">
                          <a:latin typeface="Signika" panose="020B0604020202020204" charset="0"/>
                        </a:rPr>
                        <a:t>GST</a:t>
                      </a:r>
                      <a:endParaRPr lang="en-IN" sz="1200" b="0" dirty="0">
                        <a:latin typeface="Signika" panose="020B0604020202020204" charset="0"/>
                      </a:endParaRPr>
                    </a:p>
                  </a:txBody>
                  <a:tcPr/>
                </a:tc>
                <a:tc>
                  <a:txBody>
                    <a:bodyPr/>
                    <a:lstStyle/>
                    <a:p>
                      <a:r>
                        <a:rPr lang="en-US" sz="1200" b="0" i="0" u="none" strike="noStrike" cap="none" baseline="0" dirty="0">
                          <a:solidFill>
                            <a:schemeClr val="dk1"/>
                          </a:solidFill>
                          <a:latin typeface="Signika" panose="020B0604020202020204" charset="0"/>
                          <a:ea typeface="+mn-ea"/>
                          <a:cs typeface="+mn-cs"/>
                          <a:sym typeface="Arial"/>
                        </a:rPr>
                        <a:t>GST consultants in accounting firms GST audit roles, and advisory positions in tax </a:t>
                      </a:r>
                      <a:r>
                        <a:rPr lang="en-IN" sz="1200" b="0" i="0" u="none" strike="noStrike" cap="none" baseline="0" dirty="0">
                          <a:solidFill>
                            <a:schemeClr val="dk1"/>
                          </a:solidFill>
                          <a:latin typeface="Signika" panose="020B0604020202020204" charset="0"/>
                          <a:ea typeface="+mn-ea"/>
                          <a:cs typeface="+mn-cs"/>
                          <a:sym typeface="Arial"/>
                        </a:rPr>
                        <a:t>consultancy firms.</a:t>
                      </a:r>
                      <a:endParaRPr lang="en-IN" sz="1200" b="0" dirty="0">
                        <a:latin typeface="Signika" panose="020B0604020202020204" charset="0"/>
                      </a:endParaRPr>
                    </a:p>
                  </a:txBody>
                  <a:tcPr/>
                </a:tc>
                <a:extLst>
                  <a:ext uri="{0D108BD9-81ED-4DB2-BD59-A6C34878D82A}">
                    <a16:rowId xmlns:a16="http://schemas.microsoft.com/office/drawing/2014/main" val="593069431"/>
                  </a:ext>
                </a:extLst>
              </a:tr>
              <a:tr h="431158">
                <a:tc>
                  <a:txBody>
                    <a:bodyPr/>
                    <a:lstStyle/>
                    <a:p>
                      <a:r>
                        <a:rPr lang="en-US" sz="1200" b="0" dirty="0">
                          <a:latin typeface="Signika" panose="020B0604020202020204" charset="0"/>
                        </a:rPr>
                        <a:t>International Taxation</a:t>
                      </a:r>
                      <a:endParaRPr lang="en-IN" sz="1200" b="0" dirty="0">
                        <a:latin typeface="Signika" panose="020B0604020202020204" charset="0"/>
                      </a:endParaRPr>
                    </a:p>
                  </a:txBody>
                  <a:tcPr/>
                </a:tc>
                <a:tc>
                  <a:txBody>
                    <a:bodyPr/>
                    <a:lstStyle/>
                    <a:p>
                      <a:r>
                        <a:rPr lang="en-US" sz="1200" b="0" dirty="0">
                          <a:latin typeface="Signika" panose="020B0604020202020204" charset="0"/>
                        </a:rPr>
                        <a:t>Transfer pricing specialists, international tax strategy and drafting of agreements</a:t>
                      </a:r>
                    </a:p>
                    <a:p>
                      <a:r>
                        <a:rPr lang="en-US" sz="1200" b="0" dirty="0">
                          <a:latin typeface="Signika" panose="020B0604020202020204" charset="0"/>
                        </a:rPr>
                        <a:t>roles in MNCs, and overall cross-border tax advisory roles in consultancy firms.</a:t>
                      </a:r>
                      <a:endParaRPr lang="en-IN" sz="1200" b="0" dirty="0">
                        <a:latin typeface="Signika" panose="020B0604020202020204" charset="0"/>
                      </a:endParaRPr>
                    </a:p>
                  </a:txBody>
                  <a:tcPr/>
                </a:tc>
                <a:extLst>
                  <a:ext uri="{0D108BD9-81ED-4DB2-BD59-A6C34878D82A}">
                    <a16:rowId xmlns:a16="http://schemas.microsoft.com/office/drawing/2014/main" val="2235817184"/>
                  </a:ext>
                </a:extLst>
              </a:tr>
            </a:tbl>
          </a:graphicData>
        </a:graphic>
      </p:graphicFrame>
      <p:sp>
        <p:nvSpPr>
          <p:cNvPr id="2" name="Footer Placeholder 1">
            <a:extLst>
              <a:ext uri="{FF2B5EF4-FFF2-40B4-BE49-F238E27FC236}">
                <a16:creationId xmlns:a16="http://schemas.microsoft.com/office/drawing/2014/main" id="{E5249785-1AE1-ED1C-E0FA-F79B0AEF6F8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428818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67374" y="144000"/>
            <a:ext cx="7958226"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Professional Avenues </a:t>
            </a:r>
            <a:r>
              <a:rPr lang="en-IN" sz="2500" dirty="0" err="1">
                <a:latin typeface="Signika"/>
                <a:ea typeface="Signika"/>
                <a:cs typeface="Signika"/>
                <a:sym typeface="Signika"/>
              </a:rPr>
              <a:t>Contd</a:t>
            </a:r>
            <a:r>
              <a:rPr lang="en-IN" sz="2500" dirty="0">
                <a:latin typeface="Signika"/>
                <a:ea typeface="Signika"/>
                <a:cs typeface="Signika"/>
                <a:sym typeface="Signika"/>
              </a:rPr>
              <a:t>…</a:t>
            </a:r>
            <a:endParaRPr sz="2500" dirty="0">
              <a:latin typeface="Signika"/>
              <a:ea typeface="Signika"/>
              <a:cs typeface="Signika"/>
              <a:sym typeface="Signika"/>
            </a:endParaRPr>
          </a:p>
        </p:txBody>
      </p:sp>
      <p:sp>
        <p:nvSpPr>
          <p:cNvPr id="81" name="Google Shape;81;p17"/>
          <p:cNvSpPr txBox="1"/>
          <p:nvPr/>
        </p:nvSpPr>
        <p:spPr>
          <a:xfrm>
            <a:off x="636600" y="957481"/>
            <a:ext cx="7989000" cy="3651900"/>
          </a:xfrm>
          <a:prstGeom prst="rect">
            <a:avLst/>
          </a:prstGeom>
          <a:noFill/>
          <a:ln>
            <a:noFill/>
          </a:ln>
        </p:spPr>
        <p:txBody>
          <a:bodyPr spcFirstLastPara="1" wrap="square" lIns="91425" tIns="91425" rIns="91425" bIns="91425" anchor="t" anchorCtr="0">
            <a:noAutofit/>
          </a:bodyPr>
          <a:lstStyle/>
          <a:p>
            <a:pPr marL="285750" lvl="0" indent="-285750">
              <a:lnSpc>
                <a:spcPct val="150000"/>
              </a:lnSpc>
              <a:buFont typeface="Arial" panose="020B0604020202020204" pitchFamily="34" charset="0"/>
              <a:buChar char="•"/>
            </a:pPr>
            <a:endParaRPr dirty="0">
              <a:latin typeface="Signika" panose="020B0604020202020204" charset="0"/>
              <a:ea typeface="Maven Pro"/>
              <a:cs typeface="Maven Pro"/>
              <a:sym typeface="Maven Pro"/>
            </a:endParaRPr>
          </a:p>
        </p:txBody>
      </p:sp>
      <p:graphicFrame>
        <p:nvGraphicFramePr>
          <p:cNvPr id="3" name="Table 2">
            <a:extLst>
              <a:ext uri="{FF2B5EF4-FFF2-40B4-BE49-F238E27FC236}">
                <a16:creationId xmlns:a16="http://schemas.microsoft.com/office/drawing/2014/main" id="{D8EE354B-C192-48D2-83BD-139FE9ADE781}"/>
              </a:ext>
            </a:extLst>
          </p:cNvPr>
          <p:cNvGraphicFramePr>
            <a:graphicFrameLocks noGrp="1"/>
          </p:cNvGraphicFramePr>
          <p:nvPr>
            <p:extLst>
              <p:ext uri="{D42A27DB-BD31-4B8C-83A1-F6EECF244321}">
                <p14:modId xmlns:p14="http://schemas.microsoft.com/office/powerpoint/2010/main" val="3792918603"/>
              </p:ext>
            </p:extLst>
          </p:nvPr>
        </p:nvGraphicFramePr>
        <p:xfrm>
          <a:off x="667374" y="957481"/>
          <a:ext cx="7805651" cy="3017520"/>
        </p:xfrm>
        <a:graphic>
          <a:graphicData uri="http://schemas.openxmlformats.org/drawingml/2006/table">
            <a:tbl>
              <a:tblPr firstRow="1" bandRow="1">
                <a:tableStyleId>{F5AB1C69-6EDB-4FF4-983F-18BD219EF322}</a:tableStyleId>
              </a:tblPr>
              <a:tblGrid>
                <a:gridCol w="1983677">
                  <a:extLst>
                    <a:ext uri="{9D8B030D-6E8A-4147-A177-3AD203B41FA5}">
                      <a16:colId xmlns:a16="http://schemas.microsoft.com/office/drawing/2014/main" val="2687848398"/>
                    </a:ext>
                  </a:extLst>
                </a:gridCol>
                <a:gridCol w="5821974">
                  <a:extLst>
                    <a:ext uri="{9D8B030D-6E8A-4147-A177-3AD203B41FA5}">
                      <a16:colId xmlns:a16="http://schemas.microsoft.com/office/drawing/2014/main" val="2589292025"/>
                    </a:ext>
                  </a:extLst>
                </a:gridCol>
              </a:tblGrid>
              <a:tr h="206452">
                <a:tc>
                  <a:txBody>
                    <a:bodyPr/>
                    <a:lstStyle/>
                    <a:p>
                      <a:pPr algn="ctr"/>
                      <a:r>
                        <a:rPr lang="en-US" sz="1200" b="1" dirty="0">
                          <a:latin typeface="Signika" panose="020B0604020202020204" charset="0"/>
                        </a:rPr>
                        <a:t>Area</a:t>
                      </a:r>
                      <a:endParaRPr lang="en-IN" sz="1200" b="1" dirty="0">
                        <a:latin typeface="Signika" panose="020B0604020202020204" charset="0"/>
                      </a:endParaRPr>
                    </a:p>
                  </a:txBody>
                  <a:tcPr/>
                </a:tc>
                <a:tc>
                  <a:txBody>
                    <a:bodyPr/>
                    <a:lstStyle/>
                    <a:p>
                      <a:pPr algn="ctr"/>
                      <a:r>
                        <a:rPr lang="en-US" sz="1200" b="1" dirty="0">
                          <a:latin typeface="Signika" panose="020B0604020202020204" charset="0"/>
                        </a:rPr>
                        <a:t>Opportunity</a:t>
                      </a:r>
                      <a:endParaRPr lang="en-IN" sz="1200" b="1" dirty="0">
                        <a:latin typeface="Signika" panose="020B0604020202020204" charset="0"/>
                      </a:endParaRPr>
                    </a:p>
                  </a:txBody>
                  <a:tcPr/>
                </a:tc>
                <a:extLst>
                  <a:ext uri="{0D108BD9-81ED-4DB2-BD59-A6C34878D82A}">
                    <a16:rowId xmlns:a16="http://schemas.microsoft.com/office/drawing/2014/main" val="1739886495"/>
                  </a:ext>
                </a:extLst>
              </a:tr>
              <a:tr h="407248">
                <a:tc>
                  <a:txBody>
                    <a:bodyPr/>
                    <a:lstStyle/>
                    <a:p>
                      <a:r>
                        <a:rPr lang="en-US" sz="1200" b="0" dirty="0">
                          <a:latin typeface="Signika" panose="020B0604020202020204" charset="0"/>
                        </a:rPr>
                        <a:t>IBC (Insolvency and Bankruptcy Code)</a:t>
                      </a:r>
                      <a:endParaRPr lang="en-IN" sz="1200" b="0" dirty="0">
                        <a:latin typeface="Signika" panose="020B0604020202020204" charset="0"/>
                      </a:endParaRPr>
                    </a:p>
                  </a:txBody>
                  <a:tcPr/>
                </a:tc>
                <a:tc>
                  <a:txBody>
                    <a:bodyPr/>
                    <a:lstStyle/>
                    <a:p>
                      <a:r>
                        <a:rPr lang="en-US" sz="1200" b="0" dirty="0">
                          <a:latin typeface="Signika" panose="020B0604020202020204" charset="0"/>
                        </a:rPr>
                        <a:t>Insolvency professionals, resolution experts, valuation experts and advisory roles</a:t>
                      </a:r>
                    </a:p>
                    <a:p>
                      <a:r>
                        <a:rPr lang="en-US" sz="1200" b="0" dirty="0">
                          <a:latin typeface="Signika" panose="020B0604020202020204" charset="0"/>
                        </a:rPr>
                        <a:t>in legal consultancy firms.</a:t>
                      </a:r>
                      <a:endParaRPr lang="en-IN" sz="1200" b="0" dirty="0">
                        <a:latin typeface="Signika" panose="020B0604020202020204" charset="0"/>
                      </a:endParaRPr>
                    </a:p>
                  </a:txBody>
                  <a:tcPr/>
                </a:tc>
                <a:extLst>
                  <a:ext uri="{0D108BD9-81ED-4DB2-BD59-A6C34878D82A}">
                    <a16:rowId xmlns:a16="http://schemas.microsoft.com/office/drawing/2014/main" val="2386125416"/>
                  </a:ext>
                </a:extLst>
              </a:tr>
              <a:tr h="407248">
                <a:tc>
                  <a:txBody>
                    <a:bodyPr/>
                    <a:lstStyle/>
                    <a:p>
                      <a:r>
                        <a:rPr lang="en-US" sz="1200" b="0" dirty="0">
                          <a:latin typeface="Signika" panose="020B0604020202020204" charset="0"/>
                        </a:rPr>
                        <a:t>Forensic Audits</a:t>
                      </a:r>
                      <a:endParaRPr lang="en-IN" sz="1200" b="0" dirty="0">
                        <a:latin typeface="Signika" panose="020B0604020202020204" charset="0"/>
                      </a:endParaRPr>
                    </a:p>
                  </a:txBody>
                  <a:tcPr/>
                </a:tc>
                <a:tc>
                  <a:txBody>
                    <a:bodyPr/>
                    <a:lstStyle/>
                    <a:p>
                      <a:r>
                        <a:rPr lang="en-US" sz="1200" b="0" dirty="0">
                          <a:latin typeface="Signika" panose="020B0604020202020204" charset="0"/>
                        </a:rPr>
                        <a:t>Forensic auditors in large accounting firms, fraud detection roles in banks and insurance companies and financial investigators in law enforcement agencies.</a:t>
                      </a:r>
                      <a:endParaRPr lang="en-IN" sz="1200" b="0" dirty="0">
                        <a:latin typeface="Signika" panose="020B0604020202020204" charset="0"/>
                      </a:endParaRPr>
                    </a:p>
                  </a:txBody>
                  <a:tcPr/>
                </a:tc>
                <a:extLst>
                  <a:ext uri="{0D108BD9-81ED-4DB2-BD59-A6C34878D82A}">
                    <a16:rowId xmlns:a16="http://schemas.microsoft.com/office/drawing/2014/main" val="2366499896"/>
                  </a:ext>
                </a:extLst>
              </a:tr>
              <a:tr h="407248">
                <a:tc>
                  <a:txBody>
                    <a:bodyPr/>
                    <a:lstStyle/>
                    <a:p>
                      <a:r>
                        <a:rPr lang="en-US" sz="1200" b="0" dirty="0">
                          <a:latin typeface="Signika" panose="020B0604020202020204" charset="0"/>
                        </a:rPr>
                        <a:t>Information Security Audit</a:t>
                      </a:r>
                      <a:endParaRPr lang="en-IN" sz="1200" b="0" dirty="0">
                        <a:latin typeface="Signika" panose="020B0604020202020204" charset="0"/>
                      </a:endParaRPr>
                    </a:p>
                  </a:txBody>
                  <a:tcPr/>
                </a:tc>
                <a:tc>
                  <a:txBody>
                    <a:bodyPr/>
                    <a:lstStyle/>
                    <a:p>
                      <a:r>
                        <a:rPr lang="en-US" sz="1200" b="0" dirty="0">
                          <a:latin typeface="Signika" panose="020B0604020202020204" charset="0"/>
                        </a:rPr>
                        <a:t>IS auditors in IT companies, cybersecurity experts, and IT compliance roles in MNCs, large and medium size businesses.</a:t>
                      </a:r>
                      <a:endParaRPr lang="en-IN" sz="1200" b="0" dirty="0">
                        <a:latin typeface="Signika" panose="020B0604020202020204" charset="0"/>
                      </a:endParaRPr>
                    </a:p>
                  </a:txBody>
                  <a:tcPr/>
                </a:tc>
                <a:extLst>
                  <a:ext uri="{0D108BD9-81ED-4DB2-BD59-A6C34878D82A}">
                    <a16:rowId xmlns:a16="http://schemas.microsoft.com/office/drawing/2014/main" val="1310441626"/>
                  </a:ext>
                </a:extLst>
              </a:tr>
              <a:tr h="407248">
                <a:tc>
                  <a:txBody>
                    <a:bodyPr/>
                    <a:lstStyle/>
                    <a:p>
                      <a:r>
                        <a:rPr lang="en-US" sz="1200" b="0" dirty="0">
                          <a:latin typeface="Signika" panose="020B0604020202020204" charset="0"/>
                        </a:rPr>
                        <a:t>Technology Consulting</a:t>
                      </a:r>
                      <a:endParaRPr lang="en-IN" sz="1200" b="0" dirty="0">
                        <a:latin typeface="Signika" panose="020B0604020202020204" charset="0"/>
                      </a:endParaRPr>
                    </a:p>
                  </a:txBody>
                  <a:tcPr/>
                </a:tc>
                <a:tc>
                  <a:txBody>
                    <a:bodyPr/>
                    <a:lstStyle/>
                    <a:p>
                      <a:r>
                        <a:rPr lang="en-US" sz="1200" b="0" dirty="0">
                          <a:latin typeface="Signika" panose="020B0604020202020204" charset="0"/>
                        </a:rPr>
                        <a:t>Tech-consultants in IT firms, ERP implementation experts, and digital transformation consultants in global tech consultancies.</a:t>
                      </a:r>
                      <a:endParaRPr lang="en-IN" sz="1200" b="0" dirty="0">
                        <a:latin typeface="Signika" panose="020B0604020202020204" charset="0"/>
                      </a:endParaRPr>
                    </a:p>
                  </a:txBody>
                  <a:tcPr/>
                </a:tc>
                <a:extLst>
                  <a:ext uri="{0D108BD9-81ED-4DB2-BD59-A6C34878D82A}">
                    <a16:rowId xmlns:a16="http://schemas.microsoft.com/office/drawing/2014/main" val="746728113"/>
                  </a:ext>
                </a:extLst>
              </a:tr>
              <a:tr h="288467">
                <a:tc>
                  <a:txBody>
                    <a:bodyPr/>
                    <a:lstStyle/>
                    <a:p>
                      <a:r>
                        <a:rPr lang="en-IN" sz="1200" b="0" dirty="0">
                          <a:latin typeface="Signika" panose="020B0604020202020204" charset="0"/>
                        </a:rPr>
                        <a:t>Independent Directorship</a:t>
                      </a:r>
                    </a:p>
                  </a:txBody>
                  <a:tcPr/>
                </a:tc>
                <a:tc>
                  <a:txBody>
                    <a:bodyPr/>
                    <a:lstStyle/>
                    <a:p>
                      <a:r>
                        <a:rPr lang="en-US" sz="1200" b="0" dirty="0">
                          <a:latin typeface="Signika" panose="020B0604020202020204" charset="0"/>
                        </a:rPr>
                        <a:t>All listed companies with certain unlisted companies also as per the Companies Act, 2013.</a:t>
                      </a:r>
                      <a:endParaRPr lang="en-IN" sz="1200" b="0" dirty="0">
                        <a:latin typeface="Signika" panose="020B0604020202020204" charset="0"/>
                      </a:endParaRPr>
                    </a:p>
                  </a:txBody>
                  <a:tcPr/>
                </a:tc>
                <a:extLst>
                  <a:ext uri="{0D108BD9-81ED-4DB2-BD59-A6C34878D82A}">
                    <a16:rowId xmlns:a16="http://schemas.microsoft.com/office/drawing/2014/main" val="3859436655"/>
                  </a:ext>
                </a:extLst>
              </a:tr>
              <a:tr h="288467">
                <a:tc>
                  <a:txBody>
                    <a:bodyPr/>
                    <a:lstStyle/>
                    <a:p>
                      <a:r>
                        <a:rPr lang="en-IN" sz="1200" b="0" dirty="0">
                          <a:latin typeface="Signika" panose="020B0604020202020204" charset="0"/>
                        </a:rPr>
                        <a:t>Other Consulting/Advisory Services</a:t>
                      </a:r>
                    </a:p>
                  </a:txBody>
                  <a:tcPr/>
                </a:tc>
                <a:tc>
                  <a:txBody>
                    <a:bodyPr/>
                    <a:lstStyle/>
                    <a:p>
                      <a:r>
                        <a:rPr lang="en-US" sz="1200" b="0" dirty="0">
                          <a:latin typeface="Signika" panose="020B0604020202020204" charset="0"/>
                        </a:rPr>
                        <a:t>Financial planning consultants, ESG advisory roles, sustainability consultants, and niche advisory roles based on market demand.</a:t>
                      </a:r>
                      <a:endParaRPr lang="en-IN" sz="1200" b="0" dirty="0">
                        <a:latin typeface="Signika" panose="020B0604020202020204" charset="0"/>
                      </a:endParaRPr>
                    </a:p>
                  </a:txBody>
                  <a:tcPr/>
                </a:tc>
                <a:extLst>
                  <a:ext uri="{0D108BD9-81ED-4DB2-BD59-A6C34878D82A}">
                    <a16:rowId xmlns:a16="http://schemas.microsoft.com/office/drawing/2014/main" val="593069431"/>
                  </a:ext>
                </a:extLst>
              </a:tr>
            </a:tbl>
          </a:graphicData>
        </a:graphic>
      </p:graphicFrame>
      <p:sp>
        <p:nvSpPr>
          <p:cNvPr id="2" name="Footer Placeholder 1">
            <a:extLst>
              <a:ext uri="{FF2B5EF4-FFF2-40B4-BE49-F238E27FC236}">
                <a16:creationId xmlns:a16="http://schemas.microsoft.com/office/drawing/2014/main" id="{B81CA30C-8D35-BB22-E197-30410F11986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46876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67374" y="534118"/>
            <a:ext cx="6780028" cy="502681"/>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Activity – Professional Avenues for CA’s</a:t>
            </a:r>
            <a:endParaRPr sz="2500" dirty="0">
              <a:latin typeface="Signika"/>
              <a:ea typeface="Signika"/>
              <a:cs typeface="Signika"/>
              <a:sym typeface="Signika"/>
            </a:endParaRPr>
          </a:p>
        </p:txBody>
      </p:sp>
      <p:sp>
        <p:nvSpPr>
          <p:cNvPr id="81" name="Google Shape;81;p17"/>
          <p:cNvSpPr txBox="1"/>
          <p:nvPr/>
        </p:nvSpPr>
        <p:spPr>
          <a:xfrm>
            <a:off x="636600" y="957481"/>
            <a:ext cx="7989000" cy="3651900"/>
          </a:xfrm>
          <a:prstGeom prst="rect">
            <a:avLst/>
          </a:prstGeom>
          <a:noFill/>
          <a:ln>
            <a:noFill/>
          </a:ln>
        </p:spPr>
        <p:txBody>
          <a:bodyPr spcFirstLastPara="1" wrap="square" lIns="91425" tIns="91425" rIns="91425" bIns="91425" anchor="t" anchorCtr="0">
            <a:noAutofit/>
          </a:bodyPr>
          <a:lstStyle/>
          <a:p>
            <a:pPr lvl="0">
              <a:lnSpc>
                <a:spcPct val="150000"/>
              </a:lnSpc>
            </a:pPr>
            <a:r>
              <a:rPr lang="en-US" sz="1400" b="1" dirty="0">
                <a:latin typeface="Signika" panose="020B0604020202020204" charset="0"/>
                <a:ea typeface="Maven Pro"/>
                <a:cs typeface="Maven Pro"/>
                <a:sym typeface="Maven Pro"/>
              </a:rPr>
              <a:t>Introduction</a:t>
            </a:r>
          </a:p>
          <a:p>
            <a:pPr lvl="0">
              <a:lnSpc>
                <a:spcPct val="150000"/>
              </a:lnSpc>
            </a:pPr>
            <a:r>
              <a:rPr lang="en-US" sz="1400" dirty="0">
                <a:latin typeface="Signika" panose="020B0604020202020204" charset="0"/>
                <a:ea typeface="Maven Pro"/>
                <a:cs typeface="Maven Pro"/>
                <a:sym typeface="Maven Pro"/>
              </a:rPr>
              <a:t>Brief the class on different professional avenues</a:t>
            </a:r>
          </a:p>
          <a:p>
            <a:pPr lvl="0">
              <a:lnSpc>
                <a:spcPct val="150000"/>
              </a:lnSpc>
            </a:pPr>
            <a:r>
              <a:rPr lang="en-US" sz="1400" dirty="0">
                <a:latin typeface="Signika" panose="020B0604020202020204" charset="0"/>
                <a:ea typeface="Maven Pro"/>
                <a:cs typeface="Maven Pro"/>
                <a:sym typeface="Maven Pro"/>
              </a:rPr>
              <a:t>Divide them into groups</a:t>
            </a:r>
          </a:p>
          <a:p>
            <a:pPr lvl="0">
              <a:lnSpc>
                <a:spcPct val="150000"/>
              </a:lnSpc>
            </a:pPr>
            <a:r>
              <a:rPr lang="en-US" sz="1400" dirty="0">
                <a:latin typeface="Signika" panose="020B0604020202020204" charset="0"/>
                <a:ea typeface="Maven Pro"/>
                <a:cs typeface="Maven Pro"/>
                <a:sym typeface="Maven Pro"/>
              </a:rPr>
              <a:t>Facilitator to assign 2 areas of professional avenues to each group. The group to be instructed to discuss and draw up a career graph detailing opportunities, growth and overall progress as a professional in the given avenue. </a:t>
            </a:r>
          </a:p>
          <a:p>
            <a:pPr lvl="0">
              <a:lnSpc>
                <a:spcPct val="150000"/>
              </a:lnSpc>
            </a:pPr>
            <a:r>
              <a:rPr lang="en-US" sz="1400" dirty="0">
                <a:latin typeface="Signika" panose="020B0604020202020204" charset="0"/>
                <a:ea typeface="Maven Pro"/>
                <a:cs typeface="Maven Pro"/>
                <a:sym typeface="Maven Pro"/>
              </a:rPr>
              <a:t>Duration : 30 – 45 mins</a:t>
            </a:r>
          </a:p>
          <a:p>
            <a:pPr lvl="0">
              <a:lnSpc>
                <a:spcPct val="150000"/>
              </a:lnSpc>
            </a:pPr>
            <a:r>
              <a:rPr lang="en-US" sz="1400" b="1" dirty="0">
                <a:latin typeface="Signika" panose="020B0604020202020204" charset="0"/>
                <a:ea typeface="Maven Pro"/>
                <a:cs typeface="Maven Pro"/>
                <a:sym typeface="Maven Pro"/>
              </a:rPr>
              <a:t>Debrief</a:t>
            </a:r>
          </a:p>
          <a:p>
            <a:pPr lvl="0">
              <a:lnSpc>
                <a:spcPct val="150000"/>
              </a:lnSpc>
            </a:pPr>
            <a:r>
              <a:rPr lang="en-US" sz="1400" dirty="0">
                <a:latin typeface="Signika" panose="020B0604020202020204" charset="0"/>
                <a:ea typeface="Maven Pro"/>
                <a:cs typeface="Maven Pro"/>
                <a:sym typeface="Maven Pro"/>
              </a:rPr>
              <a:t>Career Guidance on professional avenues will guide the students to decide better on opportunities ahead of them. Each avenue offers unique challenges and opportunities, making the field of accountancy dynamic and rewarding.</a:t>
            </a:r>
            <a:endParaRPr sz="14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B1B8783D-60E5-59E5-B330-6E7F22B9B18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44646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180350"/>
            <a:ext cx="6088605"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ENHANCING OPPORTUNITIES FOR WOMEN MEMBERS </a:t>
            </a:r>
          </a:p>
          <a:p>
            <a:pPr lvl="0" algn="ctr"/>
            <a:r>
              <a:rPr lang="en-US" sz="3300" b="1" dirty="0">
                <a:latin typeface="Signika"/>
                <a:ea typeface="Signika"/>
                <a:cs typeface="Signika"/>
                <a:sym typeface="Signika"/>
              </a:rPr>
              <a:t>IN PROFESSIONAL AVENUES</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05FCA630-F766-93F3-4E5F-A47D5AF6F72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22337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636600" y="220625"/>
            <a:ext cx="79890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Opportunities for Women in Professional Avenues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182128"/>
          </a:xfrm>
          <a:prstGeom prst="rect">
            <a:avLst/>
          </a:prstGeom>
          <a:noFill/>
          <a:ln>
            <a:noFill/>
          </a:ln>
        </p:spPr>
        <p:txBody>
          <a:bodyPr spcFirstLastPara="1" wrap="square" lIns="91425" tIns="91425" rIns="91425" bIns="91425" numCol="1" anchor="t" anchorCtr="0">
            <a:noAutofit/>
          </a:bodyPr>
          <a:lstStyle/>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Corporate Finance</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Risk Management</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Business Valuations &amp; M&amp;A</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Investment Banking</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Capital Markets / IPO Services</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Taxation – GST / Direct Tax/ International Taxation</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Forensic Audits </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Information Security Audits</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Tech consulting</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Women Directorship</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Academics</a:t>
            </a:r>
          </a:p>
          <a:p>
            <a:pPr marL="285750" lvl="0" indent="-285750">
              <a:buFont typeface="Wingdings" panose="05000000000000000000" pitchFamily="2" charset="2"/>
              <a:buChar char="Ø"/>
            </a:pPr>
            <a:r>
              <a:rPr lang="en-US" dirty="0">
                <a:latin typeface="Signika" panose="020B0604020202020204" charset="0"/>
                <a:ea typeface="Maven Pro"/>
                <a:cs typeface="Maven Pro"/>
                <a:sym typeface="Maven Pro"/>
              </a:rPr>
              <a:t>Other Consulting &amp; Advisory Services</a:t>
            </a:r>
            <a:endParaRPr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A7B8C4F9-EED8-03E8-EC7C-5345E7BDDEA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8349017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201</TotalTime>
  <Words>1158</Words>
  <Application>Microsoft Office PowerPoint</Application>
  <PresentationFormat>On-screen Show (16:9)</PresentationFormat>
  <Paragraphs>146</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Signika</vt:lpstr>
      <vt:lpstr>Calibri</vt:lpstr>
      <vt:lpstr>Aptos</vt:lpstr>
      <vt:lpstr>Wingdings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97</cp:revision>
  <dcterms:modified xsi:type="dcterms:W3CDTF">2025-05-16T12:08:37Z</dcterms:modified>
</cp:coreProperties>
</file>