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26"/>
  </p:notesMasterIdLst>
  <p:handoutMasterIdLst>
    <p:handoutMasterId r:id="rId27"/>
  </p:handoutMasterIdLst>
  <p:sldIdLst>
    <p:sldId id="256" r:id="rId2"/>
    <p:sldId id="443" r:id="rId3"/>
    <p:sldId id="375" r:id="rId4"/>
    <p:sldId id="446" r:id="rId5"/>
    <p:sldId id="447" r:id="rId6"/>
    <p:sldId id="448" r:id="rId7"/>
    <p:sldId id="449" r:id="rId8"/>
    <p:sldId id="445" r:id="rId9"/>
    <p:sldId id="450" r:id="rId10"/>
    <p:sldId id="452" r:id="rId11"/>
    <p:sldId id="453" r:id="rId12"/>
    <p:sldId id="444" r:id="rId13"/>
    <p:sldId id="454" r:id="rId14"/>
    <p:sldId id="455" r:id="rId15"/>
    <p:sldId id="456" r:id="rId16"/>
    <p:sldId id="457" r:id="rId17"/>
    <p:sldId id="458" r:id="rId18"/>
    <p:sldId id="459" r:id="rId19"/>
    <p:sldId id="460" r:id="rId20"/>
    <p:sldId id="461" r:id="rId21"/>
    <p:sldId id="462" r:id="rId22"/>
    <p:sldId id="463" r:id="rId23"/>
    <p:sldId id="464" r:id="rId24"/>
    <p:sldId id="395" r:id="rId25"/>
  </p:sldIdLst>
  <p:sldSz cx="9144000" cy="5143500" type="screen16x9"/>
  <p:notesSz cx="6858000" cy="9144000"/>
  <p:embeddedFontLst>
    <p:embeddedFont>
      <p:font typeface="Open Sans" panose="020B0606030504020204" pitchFamily="34" charset="0"/>
      <p:regular r:id="rId28"/>
      <p:bold r:id="rId29"/>
      <p:italic r:id="rId30"/>
      <p:boldItalic r:id="rId31"/>
    </p:embeddedFont>
    <p:embeddedFont>
      <p:font typeface="Signika" panose="020B0604020202020204" charset="0"/>
      <p:regular r:id="rId32"/>
      <p:bold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Lst>
        </p14:section>
        <p14:section name="LESSON 1" id="{233976CA-33BF-4373-B32E-F55E781198E4}">
          <p14:sldIdLst>
            <p14:sldId id="443"/>
            <p14:sldId id="375"/>
            <p14:sldId id="446"/>
            <p14:sldId id="447"/>
            <p14:sldId id="448"/>
            <p14:sldId id="449"/>
          </p14:sldIdLst>
        </p14:section>
        <p14:section name="LESSON 2" id="{8582BCC5-8AB6-479E-9499-2866BDD8F17F}">
          <p14:sldIdLst>
            <p14:sldId id="445"/>
            <p14:sldId id="450"/>
            <p14:sldId id="452"/>
            <p14:sldId id="453"/>
          </p14:sldIdLst>
        </p14:section>
        <p14:section name="LESSON 3" id="{CE0573E0-A453-492B-9F16-C2E6A74B144D}">
          <p14:sldIdLst>
            <p14:sldId id="444"/>
            <p14:sldId id="454"/>
            <p14:sldId id="455"/>
            <p14:sldId id="456"/>
            <p14:sldId id="457"/>
            <p14:sldId id="458"/>
            <p14:sldId id="459"/>
            <p14:sldId id="460"/>
            <p14:sldId id="461"/>
            <p14:sldId id="462"/>
            <p14:sldId id="463"/>
            <p14:sldId id="464"/>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7AF52A-179A-4F22-90CA-454773502CE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4B6ED062-4049-45C5-B06E-FA801F7176C9}">
      <dgm:prSet custT="1"/>
      <dgm:spPr/>
      <dgm:t>
        <a:bodyPr/>
        <a:lstStyle/>
        <a:p>
          <a:r>
            <a:rPr lang="en-IN" sz="1800" dirty="0">
              <a:latin typeface="Signika" panose="020B0604020202020204" charset="0"/>
            </a:rPr>
            <a:t>Acknowledge and Embrace Challenges</a:t>
          </a:r>
        </a:p>
      </dgm:t>
    </dgm:pt>
    <dgm:pt modelId="{74EC33E5-355C-4638-AF1B-55823D729C5F}" type="parTrans" cxnId="{9B248FC8-E8DF-48C3-812F-12ED8AC0FF1A}">
      <dgm:prSet/>
      <dgm:spPr/>
      <dgm:t>
        <a:bodyPr/>
        <a:lstStyle/>
        <a:p>
          <a:endParaRPr lang="en-IN" sz="1800">
            <a:latin typeface="Signika" panose="020B0604020202020204" charset="0"/>
          </a:endParaRPr>
        </a:p>
      </dgm:t>
    </dgm:pt>
    <dgm:pt modelId="{17D921F1-C5B4-46AB-9DD3-98784B83E76F}" type="sibTrans" cxnId="{9B248FC8-E8DF-48C3-812F-12ED8AC0FF1A}">
      <dgm:prSet/>
      <dgm:spPr/>
      <dgm:t>
        <a:bodyPr/>
        <a:lstStyle/>
        <a:p>
          <a:endParaRPr lang="en-IN" sz="1800">
            <a:latin typeface="Signika" panose="020B0604020202020204" charset="0"/>
          </a:endParaRPr>
        </a:p>
      </dgm:t>
    </dgm:pt>
    <dgm:pt modelId="{AB3688B2-5914-49ED-A67A-308323081481}">
      <dgm:prSet phldrT="[Text]" custT="1"/>
      <dgm:spPr/>
      <dgm:t>
        <a:bodyPr/>
        <a:lstStyle/>
        <a:p>
          <a:r>
            <a:rPr lang="en-IN" sz="1800" dirty="0">
              <a:latin typeface="Signika" panose="020B0604020202020204" charset="0"/>
            </a:rPr>
            <a:t>Change Your Self-Talk</a:t>
          </a:r>
        </a:p>
      </dgm:t>
    </dgm:pt>
    <dgm:pt modelId="{0AA7558C-970E-4A58-9B37-D7CBB730AA65}" type="parTrans" cxnId="{48D8F1F9-66E8-45BA-85E0-213A6BA92C29}">
      <dgm:prSet/>
      <dgm:spPr/>
      <dgm:t>
        <a:bodyPr/>
        <a:lstStyle/>
        <a:p>
          <a:endParaRPr lang="en-IN" sz="1800">
            <a:latin typeface="Signika" panose="020B0604020202020204" charset="0"/>
          </a:endParaRPr>
        </a:p>
      </dgm:t>
    </dgm:pt>
    <dgm:pt modelId="{AEFF5DFA-3B75-47CB-B63D-0E82ADF202C8}" type="sibTrans" cxnId="{48D8F1F9-66E8-45BA-85E0-213A6BA92C29}">
      <dgm:prSet/>
      <dgm:spPr/>
      <dgm:t>
        <a:bodyPr/>
        <a:lstStyle/>
        <a:p>
          <a:endParaRPr lang="en-IN" sz="1800">
            <a:latin typeface="Signika" panose="020B0604020202020204" charset="0"/>
          </a:endParaRPr>
        </a:p>
      </dgm:t>
    </dgm:pt>
    <dgm:pt modelId="{89CCFEE5-111C-4057-801E-86CAB7005AEE}">
      <dgm:prSet phldrT="[Text]" custT="1"/>
      <dgm:spPr/>
      <dgm:t>
        <a:bodyPr/>
        <a:lstStyle/>
        <a:p>
          <a:r>
            <a:rPr lang="en-IN" sz="1800" dirty="0">
              <a:latin typeface="Signika" panose="020B0604020202020204" charset="0"/>
            </a:rPr>
            <a:t>Set Learning Goals</a:t>
          </a:r>
        </a:p>
      </dgm:t>
    </dgm:pt>
    <dgm:pt modelId="{3B0A475A-2F90-41F0-BD23-5F0E5DC1FBA0}" type="parTrans" cxnId="{72F42E7F-076B-4313-9BD0-05EEF68B9E2B}">
      <dgm:prSet/>
      <dgm:spPr/>
      <dgm:t>
        <a:bodyPr/>
        <a:lstStyle/>
        <a:p>
          <a:endParaRPr lang="en-IN" sz="1800">
            <a:latin typeface="Signika" panose="020B0604020202020204" charset="0"/>
          </a:endParaRPr>
        </a:p>
      </dgm:t>
    </dgm:pt>
    <dgm:pt modelId="{A089861D-6900-4FFF-9264-60152FF30B96}" type="sibTrans" cxnId="{72F42E7F-076B-4313-9BD0-05EEF68B9E2B}">
      <dgm:prSet/>
      <dgm:spPr/>
      <dgm:t>
        <a:bodyPr/>
        <a:lstStyle/>
        <a:p>
          <a:endParaRPr lang="en-IN" sz="1800">
            <a:latin typeface="Signika" panose="020B0604020202020204" charset="0"/>
          </a:endParaRPr>
        </a:p>
      </dgm:t>
    </dgm:pt>
    <dgm:pt modelId="{A20883FC-F298-4167-A21A-2D3C8DE79EA0}">
      <dgm:prSet phldrT="[Text]" custT="1"/>
      <dgm:spPr/>
      <dgm:t>
        <a:bodyPr/>
        <a:lstStyle/>
        <a:p>
          <a:r>
            <a:rPr lang="en-IN" sz="1800">
              <a:latin typeface="Signika" panose="020B0604020202020204" charset="0"/>
            </a:rPr>
            <a:t>Seek Out Challenges</a:t>
          </a:r>
          <a:endParaRPr lang="en-IN" sz="1800" dirty="0">
            <a:latin typeface="Signika" panose="020B0604020202020204" charset="0"/>
          </a:endParaRPr>
        </a:p>
      </dgm:t>
    </dgm:pt>
    <dgm:pt modelId="{F300328A-1F66-4B29-9DC7-864F294062C1}" type="parTrans" cxnId="{F20FAA55-1EBF-4C5A-BA90-5D9CA1018DC7}">
      <dgm:prSet/>
      <dgm:spPr/>
      <dgm:t>
        <a:bodyPr/>
        <a:lstStyle/>
        <a:p>
          <a:endParaRPr lang="en-IN" sz="1800">
            <a:latin typeface="Signika" panose="020B0604020202020204" charset="0"/>
          </a:endParaRPr>
        </a:p>
      </dgm:t>
    </dgm:pt>
    <dgm:pt modelId="{1AFA31A8-3BD6-4146-8EAA-FC7D16088E2D}" type="sibTrans" cxnId="{F20FAA55-1EBF-4C5A-BA90-5D9CA1018DC7}">
      <dgm:prSet/>
      <dgm:spPr/>
      <dgm:t>
        <a:bodyPr/>
        <a:lstStyle/>
        <a:p>
          <a:endParaRPr lang="en-IN" sz="1800">
            <a:latin typeface="Signika" panose="020B0604020202020204" charset="0"/>
          </a:endParaRPr>
        </a:p>
      </dgm:t>
    </dgm:pt>
    <dgm:pt modelId="{4FB4B420-240D-4077-B5E4-EF4E5ED6231F}">
      <dgm:prSet phldrT="[Text]" custT="1"/>
      <dgm:spPr/>
      <dgm:t>
        <a:bodyPr/>
        <a:lstStyle/>
        <a:p>
          <a:r>
            <a:rPr lang="en-US" sz="1800">
              <a:latin typeface="Signika" panose="020B0604020202020204" charset="0"/>
            </a:rPr>
            <a:t>Embrace Effort as a Path to Mastery</a:t>
          </a:r>
          <a:endParaRPr lang="en-IN" sz="1800" dirty="0">
            <a:latin typeface="Signika" panose="020B0604020202020204" charset="0"/>
          </a:endParaRPr>
        </a:p>
      </dgm:t>
    </dgm:pt>
    <dgm:pt modelId="{B2F374B7-556A-4609-9DE0-D825FA03777C}" type="parTrans" cxnId="{4209D56C-2C1F-4B94-9E8E-99A9A6A57EC0}">
      <dgm:prSet/>
      <dgm:spPr/>
      <dgm:t>
        <a:bodyPr/>
        <a:lstStyle/>
        <a:p>
          <a:endParaRPr lang="en-IN" sz="1800">
            <a:latin typeface="Signika" panose="020B0604020202020204" charset="0"/>
          </a:endParaRPr>
        </a:p>
      </dgm:t>
    </dgm:pt>
    <dgm:pt modelId="{27D747D4-0C34-4E14-AF74-5B1892A91D38}" type="sibTrans" cxnId="{4209D56C-2C1F-4B94-9E8E-99A9A6A57EC0}">
      <dgm:prSet/>
      <dgm:spPr/>
      <dgm:t>
        <a:bodyPr/>
        <a:lstStyle/>
        <a:p>
          <a:endParaRPr lang="en-IN" sz="1800">
            <a:latin typeface="Signika" panose="020B0604020202020204" charset="0"/>
          </a:endParaRPr>
        </a:p>
      </dgm:t>
    </dgm:pt>
    <dgm:pt modelId="{D0A74D2D-CF62-4AA9-A8B7-CBB19CA1D599}">
      <dgm:prSet phldrT="[Text]" custT="1"/>
      <dgm:spPr/>
      <dgm:t>
        <a:bodyPr/>
        <a:lstStyle/>
        <a:p>
          <a:r>
            <a:rPr lang="en-US" sz="1800">
              <a:latin typeface="Signika" panose="020B0604020202020204" charset="0"/>
            </a:rPr>
            <a:t>Learn from Mistakes and Failures</a:t>
          </a:r>
          <a:endParaRPr lang="en-IN" sz="1800" dirty="0">
            <a:latin typeface="Signika" panose="020B0604020202020204" charset="0"/>
          </a:endParaRPr>
        </a:p>
      </dgm:t>
    </dgm:pt>
    <dgm:pt modelId="{14696789-BBC4-4E60-B16C-546FFA12F5FF}" type="parTrans" cxnId="{C85AA34D-105A-4008-B133-EEF3D9EFF9AB}">
      <dgm:prSet/>
      <dgm:spPr/>
      <dgm:t>
        <a:bodyPr/>
        <a:lstStyle/>
        <a:p>
          <a:endParaRPr lang="en-IN" sz="1800">
            <a:latin typeface="Signika" panose="020B0604020202020204" charset="0"/>
          </a:endParaRPr>
        </a:p>
      </dgm:t>
    </dgm:pt>
    <dgm:pt modelId="{CFAC53C0-D833-46AA-BB39-DE99D4885EA0}" type="sibTrans" cxnId="{C85AA34D-105A-4008-B133-EEF3D9EFF9AB}">
      <dgm:prSet/>
      <dgm:spPr/>
      <dgm:t>
        <a:bodyPr/>
        <a:lstStyle/>
        <a:p>
          <a:endParaRPr lang="en-IN" sz="1800">
            <a:latin typeface="Signika" panose="020B0604020202020204" charset="0"/>
          </a:endParaRPr>
        </a:p>
      </dgm:t>
    </dgm:pt>
    <dgm:pt modelId="{577C02FE-4F80-491E-BF6E-4AEEE77E66F6}">
      <dgm:prSet phldrT="[Text]" custT="1"/>
      <dgm:spPr/>
      <dgm:t>
        <a:bodyPr/>
        <a:lstStyle/>
        <a:p>
          <a:r>
            <a:rPr lang="en-US" sz="1800">
              <a:latin typeface="Signika" panose="020B0604020202020204" charset="0"/>
            </a:rPr>
            <a:t>Foster a Love for Learning</a:t>
          </a:r>
          <a:endParaRPr lang="en-IN" sz="1800" dirty="0">
            <a:latin typeface="Signika" panose="020B0604020202020204" charset="0"/>
          </a:endParaRPr>
        </a:p>
      </dgm:t>
    </dgm:pt>
    <dgm:pt modelId="{58381B5A-2D23-4885-8445-5FC3D240F7D3}" type="parTrans" cxnId="{BC6BB62C-20FE-4CD2-81C2-CC5487FF8098}">
      <dgm:prSet/>
      <dgm:spPr/>
      <dgm:t>
        <a:bodyPr/>
        <a:lstStyle/>
        <a:p>
          <a:endParaRPr lang="en-IN" sz="1800">
            <a:latin typeface="Signika" panose="020B0604020202020204" charset="0"/>
          </a:endParaRPr>
        </a:p>
      </dgm:t>
    </dgm:pt>
    <dgm:pt modelId="{4BBEC701-3240-45A2-A554-2FAB25A16D97}" type="sibTrans" cxnId="{BC6BB62C-20FE-4CD2-81C2-CC5487FF8098}">
      <dgm:prSet/>
      <dgm:spPr/>
      <dgm:t>
        <a:bodyPr/>
        <a:lstStyle/>
        <a:p>
          <a:endParaRPr lang="en-IN" sz="1800">
            <a:latin typeface="Signika" panose="020B0604020202020204" charset="0"/>
          </a:endParaRPr>
        </a:p>
      </dgm:t>
    </dgm:pt>
    <dgm:pt modelId="{B89FB17E-4368-48EA-BF14-5E1482637E77}" type="pres">
      <dgm:prSet presAssocID="{617AF52A-179A-4F22-90CA-454773502CE4}" presName="Name0" presStyleCnt="0">
        <dgm:presLayoutVars>
          <dgm:chMax val="7"/>
          <dgm:chPref val="7"/>
          <dgm:dir/>
        </dgm:presLayoutVars>
      </dgm:prSet>
      <dgm:spPr/>
    </dgm:pt>
    <dgm:pt modelId="{C79FA12E-F780-4459-81E2-38DF5F4D9E50}" type="pres">
      <dgm:prSet presAssocID="{617AF52A-179A-4F22-90CA-454773502CE4}" presName="Name1" presStyleCnt="0"/>
      <dgm:spPr/>
    </dgm:pt>
    <dgm:pt modelId="{60404492-8541-49BE-BE05-C4C9D1936908}" type="pres">
      <dgm:prSet presAssocID="{617AF52A-179A-4F22-90CA-454773502CE4}" presName="cycle" presStyleCnt="0"/>
      <dgm:spPr/>
    </dgm:pt>
    <dgm:pt modelId="{FB443C73-C755-438F-B5A8-8BB2C055D1F5}" type="pres">
      <dgm:prSet presAssocID="{617AF52A-179A-4F22-90CA-454773502CE4}" presName="srcNode" presStyleLbl="node1" presStyleIdx="0" presStyleCnt="7"/>
      <dgm:spPr/>
    </dgm:pt>
    <dgm:pt modelId="{1175A8AF-29D1-4FF4-A7F1-F991E87155C3}" type="pres">
      <dgm:prSet presAssocID="{617AF52A-179A-4F22-90CA-454773502CE4}" presName="conn" presStyleLbl="parChTrans1D2" presStyleIdx="0" presStyleCnt="1"/>
      <dgm:spPr/>
    </dgm:pt>
    <dgm:pt modelId="{21B4163A-060B-40B3-BE9B-543690F93820}" type="pres">
      <dgm:prSet presAssocID="{617AF52A-179A-4F22-90CA-454773502CE4}" presName="extraNode" presStyleLbl="node1" presStyleIdx="0" presStyleCnt="7"/>
      <dgm:spPr/>
    </dgm:pt>
    <dgm:pt modelId="{AF41B760-06ED-46EB-B153-718112EFCC83}" type="pres">
      <dgm:prSet presAssocID="{617AF52A-179A-4F22-90CA-454773502CE4}" presName="dstNode" presStyleLbl="node1" presStyleIdx="0" presStyleCnt="7"/>
      <dgm:spPr/>
    </dgm:pt>
    <dgm:pt modelId="{0CA69E1C-1C03-4220-B33F-8AEFAB12A6FC}" type="pres">
      <dgm:prSet presAssocID="{4B6ED062-4049-45C5-B06E-FA801F7176C9}" presName="text_1" presStyleLbl="node1" presStyleIdx="0" presStyleCnt="7">
        <dgm:presLayoutVars>
          <dgm:bulletEnabled val="1"/>
        </dgm:presLayoutVars>
      </dgm:prSet>
      <dgm:spPr/>
    </dgm:pt>
    <dgm:pt modelId="{48532215-D7F6-40E2-9D81-F4F1863ACF83}" type="pres">
      <dgm:prSet presAssocID="{4B6ED062-4049-45C5-B06E-FA801F7176C9}" presName="accent_1" presStyleCnt="0"/>
      <dgm:spPr/>
    </dgm:pt>
    <dgm:pt modelId="{A765BE5C-5C09-433A-961F-3181E6AD1456}" type="pres">
      <dgm:prSet presAssocID="{4B6ED062-4049-45C5-B06E-FA801F7176C9}" presName="accentRepeatNode" presStyleLbl="solidFgAcc1" presStyleIdx="0" presStyleCnt="7"/>
      <dgm:spPr/>
    </dgm:pt>
    <dgm:pt modelId="{7D9B0434-6E01-4A48-945A-8E7D1E63E8D6}" type="pres">
      <dgm:prSet presAssocID="{AB3688B2-5914-49ED-A67A-308323081481}" presName="text_2" presStyleLbl="node1" presStyleIdx="1" presStyleCnt="7">
        <dgm:presLayoutVars>
          <dgm:bulletEnabled val="1"/>
        </dgm:presLayoutVars>
      </dgm:prSet>
      <dgm:spPr/>
    </dgm:pt>
    <dgm:pt modelId="{2E16FBC0-ADFA-486E-9414-E030AFA2F926}" type="pres">
      <dgm:prSet presAssocID="{AB3688B2-5914-49ED-A67A-308323081481}" presName="accent_2" presStyleCnt="0"/>
      <dgm:spPr/>
    </dgm:pt>
    <dgm:pt modelId="{6FB14B43-D6D6-440D-9E6A-1E77D18F629A}" type="pres">
      <dgm:prSet presAssocID="{AB3688B2-5914-49ED-A67A-308323081481}" presName="accentRepeatNode" presStyleLbl="solidFgAcc1" presStyleIdx="1" presStyleCnt="7"/>
      <dgm:spPr/>
    </dgm:pt>
    <dgm:pt modelId="{4F81AC05-2119-42CC-8548-ABDCB46CF317}" type="pres">
      <dgm:prSet presAssocID="{89CCFEE5-111C-4057-801E-86CAB7005AEE}" presName="text_3" presStyleLbl="node1" presStyleIdx="2" presStyleCnt="7">
        <dgm:presLayoutVars>
          <dgm:bulletEnabled val="1"/>
        </dgm:presLayoutVars>
      </dgm:prSet>
      <dgm:spPr/>
    </dgm:pt>
    <dgm:pt modelId="{AD2A19FD-FCA5-4E9D-A9A5-AE7254294DA0}" type="pres">
      <dgm:prSet presAssocID="{89CCFEE5-111C-4057-801E-86CAB7005AEE}" presName="accent_3" presStyleCnt="0"/>
      <dgm:spPr/>
    </dgm:pt>
    <dgm:pt modelId="{E2D016B2-5240-404A-8C1B-26916E900667}" type="pres">
      <dgm:prSet presAssocID="{89CCFEE5-111C-4057-801E-86CAB7005AEE}" presName="accentRepeatNode" presStyleLbl="solidFgAcc1" presStyleIdx="2" presStyleCnt="7"/>
      <dgm:spPr/>
    </dgm:pt>
    <dgm:pt modelId="{1CB542FD-4947-4D67-9E5E-E17FA4E75D90}" type="pres">
      <dgm:prSet presAssocID="{A20883FC-F298-4167-A21A-2D3C8DE79EA0}" presName="text_4" presStyleLbl="node1" presStyleIdx="3" presStyleCnt="7">
        <dgm:presLayoutVars>
          <dgm:bulletEnabled val="1"/>
        </dgm:presLayoutVars>
      </dgm:prSet>
      <dgm:spPr/>
    </dgm:pt>
    <dgm:pt modelId="{D5C9B35C-FFF3-4D88-8091-611E1F3D09F7}" type="pres">
      <dgm:prSet presAssocID="{A20883FC-F298-4167-A21A-2D3C8DE79EA0}" presName="accent_4" presStyleCnt="0"/>
      <dgm:spPr/>
    </dgm:pt>
    <dgm:pt modelId="{B7AD25ED-7032-4E86-9AFD-26BC713624AB}" type="pres">
      <dgm:prSet presAssocID="{A20883FC-F298-4167-A21A-2D3C8DE79EA0}" presName="accentRepeatNode" presStyleLbl="solidFgAcc1" presStyleIdx="3" presStyleCnt="7"/>
      <dgm:spPr/>
    </dgm:pt>
    <dgm:pt modelId="{16C5C5A6-EF95-4283-97C2-8D96BAF5E3B8}" type="pres">
      <dgm:prSet presAssocID="{4FB4B420-240D-4077-B5E4-EF4E5ED6231F}" presName="text_5" presStyleLbl="node1" presStyleIdx="4" presStyleCnt="7">
        <dgm:presLayoutVars>
          <dgm:bulletEnabled val="1"/>
        </dgm:presLayoutVars>
      </dgm:prSet>
      <dgm:spPr/>
    </dgm:pt>
    <dgm:pt modelId="{1B646C8F-98CC-4F1D-BE4F-9A9C11BEEEA0}" type="pres">
      <dgm:prSet presAssocID="{4FB4B420-240D-4077-B5E4-EF4E5ED6231F}" presName="accent_5" presStyleCnt="0"/>
      <dgm:spPr/>
    </dgm:pt>
    <dgm:pt modelId="{F14E9F40-1556-46FD-93BA-E362A895DA13}" type="pres">
      <dgm:prSet presAssocID="{4FB4B420-240D-4077-B5E4-EF4E5ED6231F}" presName="accentRepeatNode" presStyleLbl="solidFgAcc1" presStyleIdx="4" presStyleCnt="7"/>
      <dgm:spPr/>
    </dgm:pt>
    <dgm:pt modelId="{66794EB0-3366-4D0B-B7AD-28F05AF98335}" type="pres">
      <dgm:prSet presAssocID="{D0A74D2D-CF62-4AA9-A8B7-CBB19CA1D599}" presName="text_6" presStyleLbl="node1" presStyleIdx="5" presStyleCnt="7">
        <dgm:presLayoutVars>
          <dgm:bulletEnabled val="1"/>
        </dgm:presLayoutVars>
      </dgm:prSet>
      <dgm:spPr/>
    </dgm:pt>
    <dgm:pt modelId="{F98658B9-A36A-4D16-9C1F-6C716A98C96D}" type="pres">
      <dgm:prSet presAssocID="{D0A74D2D-CF62-4AA9-A8B7-CBB19CA1D599}" presName="accent_6" presStyleCnt="0"/>
      <dgm:spPr/>
    </dgm:pt>
    <dgm:pt modelId="{A5CF1328-6318-47A3-B1EA-B499A574B77B}" type="pres">
      <dgm:prSet presAssocID="{D0A74D2D-CF62-4AA9-A8B7-CBB19CA1D599}" presName="accentRepeatNode" presStyleLbl="solidFgAcc1" presStyleIdx="5" presStyleCnt="7"/>
      <dgm:spPr/>
    </dgm:pt>
    <dgm:pt modelId="{968CF383-4D0D-4F92-8F53-4FEECB82A26C}" type="pres">
      <dgm:prSet presAssocID="{577C02FE-4F80-491E-BF6E-4AEEE77E66F6}" presName="text_7" presStyleLbl="node1" presStyleIdx="6" presStyleCnt="7">
        <dgm:presLayoutVars>
          <dgm:bulletEnabled val="1"/>
        </dgm:presLayoutVars>
      </dgm:prSet>
      <dgm:spPr/>
    </dgm:pt>
    <dgm:pt modelId="{5A058E4D-6B87-4B1E-9B33-809AF97E3390}" type="pres">
      <dgm:prSet presAssocID="{577C02FE-4F80-491E-BF6E-4AEEE77E66F6}" presName="accent_7" presStyleCnt="0"/>
      <dgm:spPr/>
    </dgm:pt>
    <dgm:pt modelId="{A447A30F-9761-4341-B772-27A6D7CE8EE9}" type="pres">
      <dgm:prSet presAssocID="{577C02FE-4F80-491E-BF6E-4AEEE77E66F6}" presName="accentRepeatNode" presStyleLbl="solidFgAcc1" presStyleIdx="6" presStyleCnt="7"/>
      <dgm:spPr/>
    </dgm:pt>
  </dgm:ptLst>
  <dgm:cxnLst>
    <dgm:cxn modelId="{580DBE1A-D92B-42F4-A102-2687EDA97893}" type="presOf" srcId="{A20883FC-F298-4167-A21A-2D3C8DE79EA0}" destId="{1CB542FD-4947-4D67-9E5E-E17FA4E75D90}" srcOrd="0" destOrd="0" presId="urn:microsoft.com/office/officeart/2008/layout/VerticalCurvedList"/>
    <dgm:cxn modelId="{F759F42A-E07A-4689-8326-6F3FE6036310}" type="presOf" srcId="{577C02FE-4F80-491E-BF6E-4AEEE77E66F6}" destId="{968CF383-4D0D-4F92-8F53-4FEECB82A26C}" srcOrd="0" destOrd="0" presId="urn:microsoft.com/office/officeart/2008/layout/VerticalCurvedList"/>
    <dgm:cxn modelId="{1DD6C12B-A774-4B95-BAC2-0B1DDD8DD4B0}" type="presOf" srcId="{17D921F1-C5B4-46AB-9DD3-98784B83E76F}" destId="{1175A8AF-29D1-4FF4-A7F1-F991E87155C3}" srcOrd="0" destOrd="0" presId="urn:microsoft.com/office/officeart/2008/layout/VerticalCurvedList"/>
    <dgm:cxn modelId="{BC6BB62C-20FE-4CD2-81C2-CC5487FF8098}" srcId="{617AF52A-179A-4F22-90CA-454773502CE4}" destId="{577C02FE-4F80-491E-BF6E-4AEEE77E66F6}" srcOrd="6" destOrd="0" parTransId="{58381B5A-2D23-4885-8445-5FC3D240F7D3}" sibTransId="{4BBEC701-3240-45A2-A554-2FAB25A16D97}"/>
    <dgm:cxn modelId="{CE4D7B2E-81B2-4277-A86D-CA3265C34DAC}" type="presOf" srcId="{617AF52A-179A-4F22-90CA-454773502CE4}" destId="{B89FB17E-4368-48EA-BF14-5E1482637E77}" srcOrd="0" destOrd="0" presId="urn:microsoft.com/office/officeart/2008/layout/VerticalCurvedList"/>
    <dgm:cxn modelId="{48586D34-946C-4619-B91B-E54592534605}" type="presOf" srcId="{AB3688B2-5914-49ED-A67A-308323081481}" destId="{7D9B0434-6E01-4A48-945A-8E7D1E63E8D6}" srcOrd="0" destOrd="0" presId="urn:microsoft.com/office/officeart/2008/layout/VerticalCurvedList"/>
    <dgm:cxn modelId="{066C023A-34C0-4E2B-B924-3C4D4F51A36B}" type="presOf" srcId="{89CCFEE5-111C-4057-801E-86CAB7005AEE}" destId="{4F81AC05-2119-42CC-8548-ABDCB46CF317}" srcOrd="0" destOrd="0" presId="urn:microsoft.com/office/officeart/2008/layout/VerticalCurvedList"/>
    <dgm:cxn modelId="{4209D56C-2C1F-4B94-9E8E-99A9A6A57EC0}" srcId="{617AF52A-179A-4F22-90CA-454773502CE4}" destId="{4FB4B420-240D-4077-B5E4-EF4E5ED6231F}" srcOrd="4" destOrd="0" parTransId="{B2F374B7-556A-4609-9DE0-D825FA03777C}" sibTransId="{27D747D4-0C34-4E14-AF74-5B1892A91D38}"/>
    <dgm:cxn modelId="{C85AA34D-105A-4008-B133-EEF3D9EFF9AB}" srcId="{617AF52A-179A-4F22-90CA-454773502CE4}" destId="{D0A74D2D-CF62-4AA9-A8B7-CBB19CA1D599}" srcOrd="5" destOrd="0" parTransId="{14696789-BBC4-4E60-B16C-546FFA12F5FF}" sibTransId="{CFAC53C0-D833-46AA-BB39-DE99D4885EA0}"/>
    <dgm:cxn modelId="{F20FAA55-1EBF-4C5A-BA90-5D9CA1018DC7}" srcId="{617AF52A-179A-4F22-90CA-454773502CE4}" destId="{A20883FC-F298-4167-A21A-2D3C8DE79EA0}" srcOrd="3" destOrd="0" parTransId="{F300328A-1F66-4B29-9DC7-864F294062C1}" sibTransId="{1AFA31A8-3BD6-4146-8EAA-FC7D16088E2D}"/>
    <dgm:cxn modelId="{72F42E7F-076B-4313-9BD0-05EEF68B9E2B}" srcId="{617AF52A-179A-4F22-90CA-454773502CE4}" destId="{89CCFEE5-111C-4057-801E-86CAB7005AEE}" srcOrd="2" destOrd="0" parTransId="{3B0A475A-2F90-41F0-BD23-5F0E5DC1FBA0}" sibTransId="{A089861D-6900-4FFF-9264-60152FF30B96}"/>
    <dgm:cxn modelId="{F279F8BD-590F-4B28-9EE1-4126B32A2717}" type="presOf" srcId="{D0A74D2D-CF62-4AA9-A8B7-CBB19CA1D599}" destId="{66794EB0-3366-4D0B-B7AD-28F05AF98335}" srcOrd="0" destOrd="0" presId="urn:microsoft.com/office/officeart/2008/layout/VerticalCurvedList"/>
    <dgm:cxn modelId="{B4A4F2C6-EB2B-4965-AE76-3FABCC5F67B6}" type="presOf" srcId="{4B6ED062-4049-45C5-B06E-FA801F7176C9}" destId="{0CA69E1C-1C03-4220-B33F-8AEFAB12A6FC}" srcOrd="0" destOrd="0" presId="urn:microsoft.com/office/officeart/2008/layout/VerticalCurvedList"/>
    <dgm:cxn modelId="{9B248FC8-E8DF-48C3-812F-12ED8AC0FF1A}" srcId="{617AF52A-179A-4F22-90CA-454773502CE4}" destId="{4B6ED062-4049-45C5-B06E-FA801F7176C9}" srcOrd="0" destOrd="0" parTransId="{74EC33E5-355C-4638-AF1B-55823D729C5F}" sibTransId="{17D921F1-C5B4-46AB-9DD3-98784B83E76F}"/>
    <dgm:cxn modelId="{D7D6CEDE-C2A8-478F-9134-2C158464AC3C}" type="presOf" srcId="{4FB4B420-240D-4077-B5E4-EF4E5ED6231F}" destId="{16C5C5A6-EF95-4283-97C2-8D96BAF5E3B8}" srcOrd="0" destOrd="0" presId="urn:microsoft.com/office/officeart/2008/layout/VerticalCurvedList"/>
    <dgm:cxn modelId="{48D8F1F9-66E8-45BA-85E0-213A6BA92C29}" srcId="{617AF52A-179A-4F22-90CA-454773502CE4}" destId="{AB3688B2-5914-49ED-A67A-308323081481}" srcOrd="1" destOrd="0" parTransId="{0AA7558C-970E-4A58-9B37-D7CBB730AA65}" sibTransId="{AEFF5DFA-3B75-47CB-B63D-0E82ADF202C8}"/>
    <dgm:cxn modelId="{D7410A57-7A63-4A6E-A6BD-EAF4CD8F9B44}" type="presParOf" srcId="{B89FB17E-4368-48EA-BF14-5E1482637E77}" destId="{C79FA12E-F780-4459-81E2-38DF5F4D9E50}" srcOrd="0" destOrd="0" presId="urn:microsoft.com/office/officeart/2008/layout/VerticalCurvedList"/>
    <dgm:cxn modelId="{E9B69D8C-6F5C-4AD9-BB58-4BDE47A7347F}" type="presParOf" srcId="{C79FA12E-F780-4459-81E2-38DF5F4D9E50}" destId="{60404492-8541-49BE-BE05-C4C9D1936908}" srcOrd="0" destOrd="0" presId="urn:microsoft.com/office/officeart/2008/layout/VerticalCurvedList"/>
    <dgm:cxn modelId="{E376E43D-D4BA-454D-B65C-C61C5E76B23B}" type="presParOf" srcId="{60404492-8541-49BE-BE05-C4C9D1936908}" destId="{FB443C73-C755-438F-B5A8-8BB2C055D1F5}" srcOrd="0" destOrd="0" presId="urn:microsoft.com/office/officeart/2008/layout/VerticalCurvedList"/>
    <dgm:cxn modelId="{3965D361-263A-4DAB-9F45-DE23927A519D}" type="presParOf" srcId="{60404492-8541-49BE-BE05-C4C9D1936908}" destId="{1175A8AF-29D1-4FF4-A7F1-F991E87155C3}" srcOrd="1" destOrd="0" presId="urn:microsoft.com/office/officeart/2008/layout/VerticalCurvedList"/>
    <dgm:cxn modelId="{6E778CF3-95BC-4E99-ABC6-C2DA1192F87B}" type="presParOf" srcId="{60404492-8541-49BE-BE05-C4C9D1936908}" destId="{21B4163A-060B-40B3-BE9B-543690F93820}" srcOrd="2" destOrd="0" presId="urn:microsoft.com/office/officeart/2008/layout/VerticalCurvedList"/>
    <dgm:cxn modelId="{82DD3A1B-99D6-46EE-9D60-74E02C9B4974}" type="presParOf" srcId="{60404492-8541-49BE-BE05-C4C9D1936908}" destId="{AF41B760-06ED-46EB-B153-718112EFCC83}" srcOrd="3" destOrd="0" presId="urn:microsoft.com/office/officeart/2008/layout/VerticalCurvedList"/>
    <dgm:cxn modelId="{7FA0C0FE-B775-4CB6-8EAC-B533BC4BD85C}" type="presParOf" srcId="{C79FA12E-F780-4459-81E2-38DF5F4D9E50}" destId="{0CA69E1C-1C03-4220-B33F-8AEFAB12A6FC}" srcOrd="1" destOrd="0" presId="urn:microsoft.com/office/officeart/2008/layout/VerticalCurvedList"/>
    <dgm:cxn modelId="{C074CCA9-66B0-4359-BBB9-C7CEAC81912A}" type="presParOf" srcId="{C79FA12E-F780-4459-81E2-38DF5F4D9E50}" destId="{48532215-D7F6-40E2-9D81-F4F1863ACF83}" srcOrd="2" destOrd="0" presId="urn:microsoft.com/office/officeart/2008/layout/VerticalCurvedList"/>
    <dgm:cxn modelId="{9B63D6D4-79FB-4F20-A32D-8612F8BF2AFC}" type="presParOf" srcId="{48532215-D7F6-40E2-9D81-F4F1863ACF83}" destId="{A765BE5C-5C09-433A-961F-3181E6AD1456}" srcOrd="0" destOrd="0" presId="urn:microsoft.com/office/officeart/2008/layout/VerticalCurvedList"/>
    <dgm:cxn modelId="{D6969F17-E5AB-4016-9F4A-B783215BF69E}" type="presParOf" srcId="{C79FA12E-F780-4459-81E2-38DF5F4D9E50}" destId="{7D9B0434-6E01-4A48-945A-8E7D1E63E8D6}" srcOrd="3" destOrd="0" presId="urn:microsoft.com/office/officeart/2008/layout/VerticalCurvedList"/>
    <dgm:cxn modelId="{72447975-D2BC-485D-B338-A49537631066}" type="presParOf" srcId="{C79FA12E-F780-4459-81E2-38DF5F4D9E50}" destId="{2E16FBC0-ADFA-486E-9414-E030AFA2F926}" srcOrd="4" destOrd="0" presId="urn:microsoft.com/office/officeart/2008/layout/VerticalCurvedList"/>
    <dgm:cxn modelId="{CA785945-908F-462A-A63F-D7F68D5CFEC6}" type="presParOf" srcId="{2E16FBC0-ADFA-486E-9414-E030AFA2F926}" destId="{6FB14B43-D6D6-440D-9E6A-1E77D18F629A}" srcOrd="0" destOrd="0" presId="urn:microsoft.com/office/officeart/2008/layout/VerticalCurvedList"/>
    <dgm:cxn modelId="{81AC913B-5209-4AF3-880F-FBD183005FAD}" type="presParOf" srcId="{C79FA12E-F780-4459-81E2-38DF5F4D9E50}" destId="{4F81AC05-2119-42CC-8548-ABDCB46CF317}" srcOrd="5" destOrd="0" presId="urn:microsoft.com/office/officeart/2008/layout/VerticalCurvedList"/>
    <dgm:cxn modelId="{CE462ABA-0ED4-4622-9822-EE0EC7392477}" type="presParOf" srcId="{C79FA12E-F780-4459-81E2-38DF5F4D9E50}" destId="{AD2A19FD-FCA5-4E9D-A9A5-AE7254294DA0}" srcOrd="6" destOrd="0" presId="urn:microsoft.com/office/officeart/2008/layout/VerticalCurvedList"/>
    <dgm:cxn modelId="{7A8DF178-F04B-4677-BEB3-E20E5B2A673F}" type="presParOf" srcId="{AD2A19FD-FCA5-4E9D-A9A5-AE7254294DA0}" destId="{E2D016B2-5240-404A-8C1B-26916E900667}" srcOrd="0" destOrd="0" presId="urn:microsoft.com/office/officeart/2008/layout/VerticalCurvedList"/>
    <dgm:cxn modelId="{F46BCA33-C45E-4BDA-8E38-A575145ACB54}" type="presParOf" srcId="{C79FA12E-F780-4459-81E2-38DF5F4D9E50}" destId="{1CB542FD-4947-4D67-9E5E-E17FA4E75D90}" srcOrd="7" destOrd="0" presId="urn:microsoft.com/office/officeart/2008/layout/VerticalCurvedList"/>
    <dgm:cxn modelId="{DE20CB9A-F5E6-4353-9252-C89B70154320}" type="presParOf" srcId="{C79FA12E-F780-4459-81E2-38DF5F4D9E50}" destId="{D5C9B35C-FFF3-4D88-8091-611E1F3D09F7}" srcOrd="8" destOrd="0" presId="urn:microsoft.com/office/officeart/2008/layout/VerticalCurvedList"/>
    <dgm:cxn modelId="{CCD0C38A-528B-4DEC-A79E-324B682075FF}" type="presParOf" srcId="{D5C9B35C-FFF3-4D88-8091-611E1F3D09F7}" destId="{B7AD25ED-7032-4E86-9AFD-26BC713624AB}" srcOrd="0" destOrd="0" presId="urn:microsoft.com/office/officeart/2008/layout/VerticalCurvedList"/>
    <dgm:cxn modelId="{7417424E-7AC4-4F0B-971C-52EC03DB6747}" type="presParOf" srcId="{C79FA12E-F780-4459-81E2-38DF5F4D9E50}" destId="{16C5C5A6-EF95-4283-97C2-8D96BAF5E3B8}" srcOrd="9" destOrd="0" presId="urn:microsoft.com/office/officeart/2008/layout/VerticalCurvedList"/>
    <dgm:cxn modelId="{4648B463-CC66-4AA6-BAD7-B7016B52B7AE}" type="presParOf" srcId="{C79FA12E-F780-4459-81E2-38DF5F4D9E50}" destId="{1B646C8F-98CC-4F1D-BE4F-9A9C11BEEEA0}" srcOrd="10" destOrd="0" presId="urn:microsoft.com/office/officeart/2008/layout/VerticalCurvedList"/>
    <dgm:cxn modelId="{CFA85DF1-B233-40ED-9627-433872C565BA}" type="presParOf" srcId="{1B646C8F-98CC-4F1D-BE4F-9A9C11BEEEA0}" destId="{F14E9F40-1556-46FD-93BA-E362A895DA13}" srcOrd="0" destOrd="0" presId="urn:microsoft.com/office/officeart/2008/layout/VerticalCurvedList"/>
    <dgm:cxn modelId="{460522D1-6B68-4367-ADBD-45B014C665B2}" type="presParOf" srcId="{C79FA12E-F780-4459-81E2-38DF5F4D9E50}" destId="{66794EB0-3366-4D0B-B7AD-28F05AF98335}" srcOrd="11" destOrd="0" presId="urn:microsoft.com/office/officeart/2008/layout/VerticalCurvedList"/>
    <dgm:cxn modelId="{903749BF-6E1C-4A1B-A0B4-7FA62B3D2839}" type="presParOf" srcId="{C79FA12E-F780-4459-81E2-38DF5F4D9E50}" destId="{F98658B9-A36A-4D16-9C1F-6C716A98C96D}" srcOrd="12" destOrd="0" presId="urn:microsoft.com/office/officeart/2008/layout/VerticalCurvedList"/>
    <dgm:cxn modelId="{7BF6D227-3656-4C13-AED6-1E04C4B85AEA}" type="presParOf" srcId="{F98658B9-A36A-4D16-9C1F-6C716A98C96D}" destId="{A5CF1328-6318-47A3-B1EA-B499A574B77B}" srcOrd="0" destOrd="0" presId="urn:microsoft.com/office/officeart/2008/layout/VerticalCurvedList"/>
    <dgm:cxn modelId="{F102BF43-FB0C-4F23-810E-DA47F9FEEAB1}" type="presParOf" srcId="{C79FA12E-F780-4459-81E2-38DF5F4D9E50}" destId="{968CF383-4D0D-4F92-8F53-4FEECB82A26C}" srcOrd="13" destOrd="0" presId="urn:microsoft.com/office/officeart/2008/layout/VerticalCurvedList"/>
    <dgm:cxn modelId="{146FD9BD-8835-47E2-8772-3CC48D04BB85}" type="presParOf" srcId="{C79FA12E-F780-4459-81E2-38DF5F4D9E50}" destId="{5A058E4D-6B87-4B1E-9B33-809AF97E3390}" srcOrd="14" destOrd="0" presId="urn:microsoft.com/office/officeart/2008/layout/VerticalCurvedList"/>
    <dgm:cxn modelId="{1F582036-7CDE-4216-83E6-40BE6DCCBCE8}" type="presParOf" srcId="{5A058E4D-6B87-4B1E-9B33-809AF97E3390}" destId="{A447A30F-9761-4341-B772-27A6D7CE8EE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7AF52A-179A-4F22-90CA-454773502CE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4B6ED062-4049-45C5-B06E-FA801F7176C9}">
      <dgm:prSet custT="1"/>
      <dgm:spPr/>
      <dgm:t>
        <a:bodyPr/>
        <a:lstStyle/>
        <a:p>
          <a:r>
            <a:rPr lang="en-IN" sz="1800">
              <a:latin typeface="Signika" panose="020B0604020202020204" charset="0"/>
            </a:rPr>
            <a:t>Celebrate Effort and Growth</a:t>
          </a:r>
          <a:endParaRPr lang="en-IN" sz="1800" dirty="0">
            <a:latin typeface="Signika" panose="020B0604020202020204" charset="0"/>
          </a:endParaRPr>
        </a:p>
      </dgm:t>
    </dgm:pt>
    <dgm:pt modelId="{74EC33E5-355C-4638-AF1B-55823D729C5F}" type="parTrans" cxnId="{9B248FC8-E8DF-48C3-812F-12ED8AC0FF1A}">
      <dgm:prSet/>
      <dgm:spPr/>
      <dgm:t>
        <a:bodyPr/>
        <a:lstStyle/>
        <a:p>
          <a:endParaRPr lang="en-IN" sz="1800">
            <a:latin typeface="Signika" panose="020B0604020202020204" charset="0"/>
          </a:endParaRPr>
        </a:p>
      </dgm:t>
    </dgm:pt>
    <dgm:pt modelId="{17D921F1-C5B4-46AB-9DD3-98784B83E76F}" type="sibTrans" cxnId="{9B248FC8-E8DF-48C3-812F-12ED8AC0FF1A}">
      <dgm:prSet/>
      <dgm:spPr/>
      <dgm:t>
        <a:bodyPr/>
        <a:lstStyle/>
        <a:p>
          <a:endParaRPr lang="en-IN" sz="1800">
            <a:latin typeface="Signika" panose="020B0604020202020204" charset="0"/>
          </a:endParaRPr>
        </a:p>
      </dgm:t>
    </dgm:pt>
    <dgm:pt modelId="{5AC5DE71-2075-40AF-A16B-1809F21780AE}">
      <dgm:prSet custT="1"/>
      <dgm:spPr/>
      <dgm:t>
        <a:bodyPr/>
        <a:lstStyle/>
        <a:p>
          <a:r>
            <a:rPr lang="en-IN" sz="1800">
              <a:latin typeface="Signika" panose="020B0604020202020204" charset="0"/>
            </a:rPr>
            <a:t>Use Challenges as Feedback</a:t>
          </a:r>
          <a:endParaRPr lang="en-IN" sz="1800" dirty="0">
            <a:latin typeface="Signika" panose="020B0604020202020204" charset="0"/>
          </a:endParaRPr>
        </a:p>
      </dgm:t>
    </dgm:pt>
    <dgm:pt modelId="{1547640A-166E-4DA4-8CAB-9E6DD671B887}" type="parTrans" cxnId="{C5DFA31A-9642-44E7-A6FC-42562E36F2C2}">
      <dgm:prSet/>
      <dgm:spPr/>
      <dgm:t>
        <a:bodyPr/>
        <a:lstStyle/>
        <a:p>
          <a:endParaRPr lang="en-IN"/>
        </a:p>
      </dgm:t>
    </dgm:pt>
    <dgm:pt modelId="{9226C79D-7864-425E-95AD-C3EF66E509BA}" type="sibTrans" cxnId="{C5DFA31A-9642-44E7-A6FC-42562E36F2C2}">
      <dgm:prSet/>
      <dgm:spPr/>
      <dgm:t>
        <a:bodyPr/>
        <a:lstStyle/>
        <a:p>
          <a:endParaRPr lang="en-IN"/>
        </a:p>
      </dgm:t>
    </dgm:pt>
    <dgm:pt modelId="{7139232F-E3AD-4881-87AC-7DE10CC68CEF}">
      <dgm:prSet custT="1"/>
      <dgm:spPr/>
      <dgm:t>
        <a:bodyPr/>
        <a:lstStyle/>
        <a:p>
          <a:r>
            <a:rPr lang="en-IN" sz="1800">
              <a:latin typeface="Signika" panose="020B0604020202020204" charset="0"/>
            </a:rPr>
            <a:t>Stay Open to Feedback</a:t>
          </a:r>
          <a:endParaRPr lang="en-IN" sz="1800" dirty="0">
            <a:latin typeface="Signika" panose="020B0604020202020204" charset="0"/>
          </a:endParaRPr>
        </a:p>
      </dgm:t>
    </dgm:pt>
    <dgm:pt modelId="{AA24D405-E76E-4124-9C40-F475F2DD4B25}" type="parTrans" cxnId="{ACF3A666-1F92-4908-94C5-1AA2CD6A4B31}">
      <dgm:prSet/>
      <dgm:spPr/>
      <dgm:t>
        <a:bodyPr/>
        <a:lstStyle/>
        <a:p>
          <a:endParaRPr lang="en-IN"/>
        </a:p>
      </dgm:t>
    </dgm:pt>
    <dgm:pt modelId="{02D2C9B1-D851-45B0-B64B-F853A2954630}" type="sibTrans" cxnId="{ACF3A666-1F92-4908-94C5-1AA2CD6A4B31}">
      <dgm:prSet/>
      <dgm:spPr/>
      <dgm:t>
        <a:bodyPr/>
        <a:lstStyle/>
        <a:p>
          <a:endParaRPr lang="en-IN"/>
        </a:p>
      </dgm:t>
    </dgm:pt>
    <dgm:pt modelId="{73518881-EEB8-4DF6-8A36-41357D162BE6}">
      <dgm:prSet custT="1"/>
      <dgm:spPr/>
      <dgm:t>
        <a:bodyPr/>
        <a:lstStyle/>
        <a:p>
          <a:r>
            <a:rPr lang="en-IN" sz="1800">
              <a:latin typeface="Signika" panose="020B0604020202020204" charset="0"/>
            </a:rPr>
            <a:t>Inspire and Encourage Others</a:t>
          </a:r>
          <a:endParaRPr lang="en-IN" sz="1800" dirty="0">
            <a:latin typeface="Signika" panose="020B0604020202020204" charset="0"/>
          </a:endParaRPr>
        </a:p>
      </dgm:t>
    </dgm:pt>
    <dgm:pt modelId="{5B3CC3BA-981E-416C-A3D7-C7C031AFFC4D}" type="parTrans" cxnId="{FC6A3EE0-8C89-4482-8C07-406E42119817}">
      <dgm:prSet/>
      <dgm:spPr/>
      <dgm:t>
        <a:bodyPr/>
        <a:lstStyle/>
        <a:p>
          <a:endParaRPr lang="en-IN"/>
        </a:p>
      </dgm:t>
    </dgm:pt>
    <dgm:pt modelId="{BDEE66A0-A938-4D4B-A8F9-B29C807B7B5D}" type="sibTrans" cxnId="{FC6A3EE0-8C89-4482-8C07-406E42119817}">
      <dgm:prSet/>
      <dgm:spPr/>
      <dgm:t>
        <a:bodyPr/>
        <a:lstStyle/>
        <a:p>
          <a:endParaRPr lang="en-IN"/>
        </a:p>
      </dgm:t>
    </dgm:pt>
    <dgm:pt modelId="{32E8CA74-E7ED-4B15-BA59-E56E3A303921}">
      <dgm:prSet custT="1"/>
      <dgm:spPr/>
      <dgm:t>
        <a:bodyPr/>
        <a:lstStyle/>
        <a:p>
          <a:r>
            <a:rPr lang="en-IN" sz="1800">
              <a:latin typeface="Signika" panose="020B0604020202020204" charset="0"/>
            </a:rPr>
            <a:t>Practice Patience</a:t>
          </a:r>
          <a:endParaRPr lang="en-IN" sz="1800" dirty="0">
            <a:latin typeface="Signika" panose="020B0604020202020204" charset="0"/>
          </a:endParaRPr>
        </a:p>
      </dgm:t>
    </dgm:pt>
    <dgm:pt modelId="{79856127-1980-43F8-9103-3A8FDBBF0797}" type="parTrans" cxnId="{56F71689-BEB6-4915-9F40-CA6C66628F4F}">
      <dgm:prSet/>
      <dgm:spPr/>
      <dgm:t>
        <a:bodyPr/>
        <a:lstStyle/>
        <a:p>
          <a:endParaRPr lang="en-IN"/>
        </a:p>
      </dgm:t>
    </dgm:pt>
    <dgm:pt modelId="{CB0ED41D-C97F-4DE1-A2A5-BB7F8B6AC4A0}" type="sibTrans" cxnId="{56F71689-BEB6-4915-9F40-CA6C66628F4F}">
      <dgm:prSet/>
      <dgm:spPr/>
      <dgm:t>
        <a:bodyPr/>
        <a:lstStyle/>
        <a:p>
          <a:endParaRPr lang="en-IN"/>
        </a:p>
      </dgm:t>
    </dgm:pt>
    <dgm:pt modelId="{5EA25CE6-40B3-4A8D-8EC6-428C6DBB0ACF}">
      <dgm:prSet custT="1"/>
      <dgm:spPr/>
      <dgm:t>
        <a:bodyPr/>
        <a:lstStyle/>
        <a:p>
          <a:r>
            <a:rPr lang="en-US" sz="1800" dirty="0">
              <a:latin typeface="Signika" panose="020B0604020202020204" charset="0"/>
            </a:rPr>
            <a:t>Surround Yourself with Growth-Oriented People</a:t>
          </a:r>
          <a:endParaRPr lang="en-IN" sz="1800" dirty="0">
            <a:latin typeface="Signika" panose="020B0604020202020204" charset="0"/>
          </a:endParaRPr>
        </a:p>
      </dgm:t>
    </dgm:pt>
    <dgm:pt modelId="{2250B629-87C5-4461-8AF2-569FB441B5CC}" type="parTrans" cxnId="{5F6221FA-64F5-4CBB-AFBA-303180EF1DAE}">
      <dgm:prSet/>
      <dgm:spPr/>
      <dgm:t>
        <a:bodyPr/>
        <a:lstStyle/>
        <a:p>
          <a:endParaRPr lang="en-IN"/>
        </a:p>
      </dgm:t>
    </dgm:pt>
    <dgm:pt modelId="{C41171BA-37C5-44E2-9941-674F0F8C864C}" type="sibTrans" cxnId="{5F6221FA-64F5-4CBB-AFBA-303180EF1DAE}">
      <dgm:prSet/>
      <dgm:spPr/>
      <dgm:t>
        <a:bodyPr/>
        <a:lstStyle/>
        <a:p>
          <a:endParaRPr lang="en-IN"/>
        </a:p>
      </dgm:t>
    </dgm:pt>
    <dgm:pt modelId="{9DA9F689-1F74-4E87-B634-C15429FC8066}">
      <dgm:prSet custT="1"/>
      <dgm:spPr/>
      <dgm:t>
        <a:bodyPr/>
        <a:lstStyle/>
        <a:p>
          <a:r>
            <a:rPr lang="en-IN" sz="1800">
              <a:latin typeface="Signika" panose="020B0604020202020204" charset="0"/>
            </a:rPr>
            <a:t>Visualize Success and Improvement</a:t>
          </a:r>
          <a:endParaRPr lang="en-IN" sz="1800" dirty="0">
            <a:latin typeface="Signika" panose="020B0604020202020204" charset="0"/>
          </a:endParaRPr>
        </a:p>
      </dgm:t>
    </dgm:pt>
    <dgm:pt modelId="{700589E3-F961-4984-B9B4-47A80A7B2E39}" type="parTrans" cxnId="{5DFF6BA4-FD35-4C4C-9FE9-5B4CD7AB8B5F}">
      <dgm:prSet/>
      <dgm:spPr/>
      <dgm:t>
        <a:bodyPr/>
        <a:lstStyle/>
        <a:p>
          <a:endParaRPr lang="en-IN"/>
        </a:p>
      </dgm:t>
    </dgm:pt>
    <dgm:pt modelId="{B3296819-2795-485F-BAA7-59A6CA1DD64E}" type="sibTrans" cxnId="{5DFF6BA4-FD35-4C4C-9FE9-5B4CD7AB8B5F}">
      <dgm:prSet/>
      <dgm:spPr/>
      <dgm:t>
        <a:bodyPr/>
        <a:lstStyle/>
        <a:p>
          <a:endParaRPr lang="en-IN"/>
        </a:p>
      </dgm:t>
    </dgm:pt>
    <dgm:pt modelId="{B89FB17E-4368-48EA-BF14-5E1482637E77}" type="pres">
      <dgm:prSet presAssocID="{617AF52A-179A-4F22-90CA-454773502CE4}" presName="Name0" presStyleCnt="0">
        <dgm:presLayoutVars>
          <dgm:chMax val="7"/>
          <dgm:chPref val="7"/>
          <dgm:dir/>
        </dgm:presLayoutVars>
      </dgm:prSet>
      <dgm:spPr/>
    </dgm:pt>
    <dgm:pt modelId="{C79FA12E-F780-4459-81E2-38DF5F4D9E50}" type="pres">
      <dgm:prSet presAssocID="{617AF52A-179A-4F22-90CA-454773502CE4}" presName="Name1" presStyleCnt="0"/>
      <dgm:spPr/>
    </dgm:pt>
    <dgm:pt modelId="{60404492-8541-49BE-BE05-C4C9D1936908}" type="pres">
      <dgm:prSet presAssocID="{617AF52A-179A-4F22-90CA-454773502CE4}" presName="cycle" presStyleCnt="0"/>
      <dgm:spPr/>
    </dgm:pt>
    <dgm:pt modelId="{FB443C73-C755-438F-B5A8-8BB2C055D1F5}" type="pres">
      <dgm:prSet presAssocID="{617AF52A-179A-4F22-90CA-454773502CE4}" presName="srcNode" presStyleLbl="node1" presStyleIdx="0" presStyleCnt="7"/>
      <dgm:spPr/>
    </dgm:pt>
    <dgm:pt modelId="{1175A8AF-29D1-4FF4-A7F1-F991E87155C3}" type="pres">
      <dgm:prSet presAssocID="{617AF52A-179A-4F22-90CA-454773502CE4}" presName="conn" presStyleLbl="parChTrans1D2" presStyleIdx="0" presStyleCnt="1"/>
      <dgm:spPr/>
    </dgm:pt>
    <dgm:pt modelId="{21B4163A-060B-40B3-BE9B-543690F93820}" type="pres">
      <dgm:prSet presAssocID="{617AF52A-179A-4F22-90CA-454773502CE4}" presName="extraNode" presStyleLbl="node1" presStyleIdx="0" presStyleCnt="7"/>
      <dgm:spPr/>
    </dgm:pt>
    <dgm:pt modelId="{AF41B760-06ED-46EB-B153-718112EFCC83}" type="pres">
      <dgm:prSet presAssocID="{617AF52A-179A-4F22-90CA-454773502CE4}" presName="dstNode" presStyleLbl="node1" presStyleIdx="0" presStyleCnt="7"/>
      <dgm:spPr/>
    </dgm:pt>
    <dgm:pt modelId="{0CA69E1C-1C03-4220-B33F-8AEFAB12A6FC}" type="pres">
      <dgm:prSet presAssocID="{4B6ED062-4049-45C5-B06E-FA801F7176C9}" presName="text_1" presStyleLbl="node1" presStyleIdx="0" presStyleCnt="7">
        <dgm:presLayoutVars>
          <dgm:bulletEnabled val="1"/>
        </dgm:presLayoutVars>
      </dgm:prSet>
      <dgm:spPr/>
    </dgm:pt>
    <dgm:pt modelId="{48532215-D7F6-40E2-9D81-F4F1863ACF83}" type="pres">
      <dgm:prSet presAssocID="{4B6ED062-4049-45C5-B06E-FA801F7176C9}" presName="accent_1" presStyleCnt="0"/>
      <dgm:spPr/>
    </dgm:pt>
    <dgm:pt modelId="{A765BE5C-5C09-433A-961F-3181E6AD1456}" type="pres">
      <dgm:prSet presAssocID="{4B6ED062-4049-45C5-B06E-FA801F7176C9}" presName="accentRepeatNode" presStyleLbl="solidFgAcc1" presStyleIdx="0" presStyleCnt="7"/>
      <dgm:spPr/>
    </dgm:pt>
    <dgm:pt modelId="{FAD431C4-7A6F-4647-A4CE-169AF893D193}" type="pres">
      <dgm:prSet presAssocID="{5AC5DE71-2075-40AF-A16B-1809F21780AE}" presName="text_2" presStyleLbl="node1" presStyleIdx="1" presStyleCnt="7">
        <dgm:presLayoutVars>
          <dgm:bulletEnabled val="1"/>
        </dgm:presLayoutVars>
      </dgm:prSet>
      <dgm:spPr/>
    </dgm:pt>
    <dgm:pt modelId="{D243A5E4-71E6-42AB-85A0-21532971F04A}" type="pres">
      <dgm:prSet presAssocID="{5AC5DE71-2075-40AF-A16B-1809F21780AE}" presName="accent_2" presStyleCnt="0"/>
      <dgm:spPr/>
    </dgm:pt>
    <dgm:pt modelId="{4A626946-AE32-42D2-8526-A6D9E9D0EFCC}" type="pres">
      <dgm:prSet presAssocID="{5AC5DE71-2075-40AF-A16B-1809F21780AE}" presName="accentRepeatNode" presStyleLbl="solidFgAcc1" presStyleIdx="1" presStyleCnt="7"/>
      <dgm:spPr/>
    </dgm:pt>
    <dgm:pt modelId="{AA95F1B0-F23D-4B46-BCD4-CB55A7A9C33F}" type="pres">
      <dgm:prSet presAssocID="{7139232F-E3AD-4881-87AC-7DE10CC68CEF}" presName="text_3" presStyleLbl="node1" presStyleIdx="2" presStyleCnt="7">
        <dgm:presLayoutVars>
          <dgm:bulletEnabled val="1"/>
        </dgm:presLayoutVars>
      </dgm:prSet>
      <dgm:spPr/>
    </dgm:pt>
    <dgm:pt modelId="{80D76177-22DC-471F-A663-8309963D39D6}" type="pres">
      <dgm:prSet presAssocID="{7139232F-E3AD-4881-87AC-7DE10CC68CEF}" presName="accent_3" presStyleCnt="0"/>
      <dgm:spPr/>
    </dgm:pt>
    <dgm:pt modelId="{CC76E3B2-EB34-4FED-8427-77EC6A556BDF}" type="pres">
      <dgm:prSet presAssocID="{7139232F-E3AD-4881-87AC-7DE10CC68CEF}" presName="accentRepeatNode" presStyleLbl="solidFgAcc1" presStyleIdx="2" presStyleCnt="7"/>
      <dgm:spPr/>
    </dgm:pt>
    <dgm:pt modelId="{660A80A1-DCBB-4B5E-BF96-827E8A3BFC87}" type="pres">
      <dgm:prSet presAssocID="{73518881-EEB8-4DF6-8A36-41357D162BE6}" presName="text_4" presStyleLbl="node1" presStyleIdx="3" presStyleCnt="7">
        <dgm:presLayoutVars>
          <dgm:bulletEnabled val="1"/>
        </dgm:presLayoutVars>
      </dgm:prSet>
      <dgm:spPr/>
    </dgm:pt>
    <dgm:pt modelId="{31561F1C-3F67-4BA4-AA23-DF5749C2C129}" type="pres">
      <dgm:prSet presAssocID="{73518881-EEB8-4DF6-8A36-41357D162BE6}" presName="accent_4" presStyleCnt="0"/>
      <dgm:spPr/>
    </dgm:pt>
    <dgm:pt modelId="{EFB78F35-980C-45DF-AFF2-9735194F8D72}" type="pres">
      <dgm:prSet presAssocID="{73518881-EEB8-4DF6-8A36-41357D162BE6}" presName="accentRepeatNode" presStyleLbl="solidFgAcc1" presStyleIdx="3" presStyleCnt="7"/>
      <dgm:spPr/>
    </dgm:pt>
    <dgm:pt modelId="{7A8CB527-0FCF-4678-AC6B-4F377A65705F}" type="pres">
      <dgm:prSet presAssocID="{32E8CA74-E7ED-4B15-BA59-E56E3A303921}" presName="text_5" presStyleLbl="node1" presStyleIdx="4" presStyleCnt="7">
        <dgm:presLayoutVars>
          <dgm:bulletEnabled val="1"/>
        </dgm:presLayoutVars>
      </dgm:prSet>
      <dgm:spPr/>
    </dgm:pt>
    <dgm:pt modelId="{0AA76E11-02C1-490C-8A71-DABAA7372A3A}" type="pres">
      <dgm:prSet presAssocID="{32E8CA74-E7ED-4B15-BA59-E56E3A303921}" presName="accent_5" presStyleCnt="0"/>
      <dgm:spPr/>
    </dgm:pt>
    <dgm:pt modelId="{0CE1E83C-4461-4305-80C9-D1203DEABF85}" type="pres">
      <dgm:prSet presAssocID="{32E8CA74-E7ED-4B15-BA59-E56E3A303921}" presName="accentRepeatNode" presStyleLbl="solidFgAcc1" presStyleIdx="4" presStyleCnt="7"/>
      <dgm:spPr/>
    </dgm:pt>
    <dgm:pt modelId="{2BE9F18D-9A8D-43A3-A0A2-6679E55F0C12}" type="pres">
      <dgm:prSet presAssocID="{5EA25CE6-40B3-4A8D-8EC6-428C6DBB0ACF}" presName="text_6" presStyleLbl="node1" presStyleIdx="5" presStyleCnt="7">
        <dgm:presLayoutVars>
          <dgm:bulletEnabled val="1"/>
        </dgm:presLayoutVars>
      </dgm:prSet>
      <dgm:spPr/>
    </dgm:pt>
    <dgm:pt modelId="{87FB902D-62CE-4955-AE9F-9F5F514CF547}" type="pres">
      <dgm:prSet presAssocID="{5EA25CE6-40B3-4A8D-8EC6-428C6DBB0ACF}" presName="accent_6" presStyleCnt="0"/>
      <dgm:spPr/>
    </dgm:pt>
    <dgm:pt modelId="{FC0E2B18-464C-423F-A259-DB496E599252}" type="pres">
      <dgm:prSet presAssocID="{5EA25CE6-40B3-4A8D-8EC6-428C6DBB0ACF}" presName="accentRepeatNode" presStyleLbl="solidFgAcc1" presStyleIdx="5" presStyleCnt="7"/>
      <dgm:spPr/>
    </dgm:pt>
    <dgm:pt modelId="{44950895-9B50-4A88-BAD2-F11DBEA14FF3}" type="pres">
      <dgm:prSet presAssocID="{9DA9F689-1F74-4E87-B634-C15429FC8066}" presName="text_7" presStyleLbl="node1" presStyleIdx="6" presStyleCnt="7">
        <dgm:presLayoutVars>
          <dgm:bulletEnabled val="1"/>
        </dgm:presLayoutVars>
      </dgm:prSet>
      <dgm:spPr/>
    </dgm:pt>
    <dgm:pt modelId="{66211BE5-3069-494C-B291-8BA1E782054D}" type="pres">
      <dgm:prSet presAssocID="{9DA9F689-1F74-4E87-B634-C15429FC8066}" presName="accent_7" presStyleCnt="0"/>
      <dgm:spPr/>
    </dgm:pt>
    <dgm:pt modelId="{15866C72-8809-4FAF-9B75-773DA8E7CA3C}" type="pres">
      <dgm:prSet presAssocID="{9DA9F689-1F74-4E87-B634-C15429FC8066}" presName="accentRepeatNode" presStyleLbl="solidFgAcc1" presStyleIdx="6" presStyleCnt="7"/>
      <dgm:spPr/>
    </dgm:pt>
  </dgm:ptLst>
  <dgm:cxnLst>
    <dgm:cxn modelId="{C5DFA31A-9642-44E7-A6FC-42562E36F2C2}" srcId="{617AF52A-179A-4F22-90CA-454773502CE4}" destId="{5AC5DE71-2075-40AF-A16B-1809F21780AE}" srcOrd="1" destOrd="0" parTransId="{1547640A-166E-4DA4-8CAB-9E6DD671B887}" sibTransId="{9226C79D-7864-425E-95AD-C3EF66E509BA}"/>
    <dgm:cxn modelId="{988F991C-0443-491C-9B0E-EC07E1E432CD}" type="presOf" srcId="{32E8CA74-E7ED-4B15-BA59-E56E3A303921}" destId="{7A8CB527-0FCF-4678-AC6B-4F377A65705F}" srcOrd="0" destOrd="0" presId="urn:microsoft.com/office/officeart/2008/layout/VerticalCurvedList"/>
    <dgm:cxn modelId="{1DD6C12B-A774-4B95-BAC2-0B1DDD8DD4B0}" type="presOf" srcId="{17D921F1-C5B4-46AB-9DD3-98784B83E76F}" destId="{1175A8AF-29D1-4FF4-A7F1-F991E87155C3}" srcOrd="0" destOrd="0" presId="urn:microsoft.com/office/officeart/2008/layout/VerticalCurvedList"/>
    <dgm:cxn modelId="{CE4D7B2E-81B2-4277-A86D-CA3265C34DAC}" type="presOf" srcId="{617AF52A-179A-4F22-90CA-454773502CE4}" destId="{B89FB17E-4368-48EA-BF14-5E1482637E77}" srcOrd="0" destOrd="0" presId="urn:microsoft.com/office/officeart/2008/layout/VerticalCurvedList"/>
    <dgm:cxn modelId="{ACF3A666-1F92-4908-94C5-1AA2CD6A4B31}" srcId="{617AF52A-179A-4F22-90CA-454773502CE4}" destId="{7139232F-E3AD-4881-87AC-7DE10CC68CEF}" srcOrd="2" destOrd="0" parTransId="{AA24D405-E76E-4124-9C40-F475F2DD4B25}" sibTransId="{02D2C9B1-D851-45B0-B64B-F853A2954630}"/>
    <dgm:cxn modelId="{7C03366A-43AD-4637-8B33-32D4263084BE}" type="presOf" srcId="{73518881-EEB8-4DF6-8A36-41357D162BE6}" destId="{660A80A1-DCBB-4B5E-BF96-827E8A3BFC87}" srcOrd="0" destOrd="0" presId="urn:microsoft.com/office/officeart/2008/layout/VerticalCurvedList"/>
    <dgm:cxn modelId="{F1533454-DD45-4D80-A293-B082F9D1EADB}" type="presOf" srcId="{9DA9F689-1F74-4E87-B634-C15429FC8066}" destId="{44950895-9B50-4A88-BAD2-F11DBEA14FF3}" srcOrd="0" destOrd="0" presId="urn:microsoft.com/office/officeart/2008/layout/VerticalCurvedList"/>
    <dgm:cxn modelId="{56F71689-BEB6-4915-9F40-CA6C66628F4F}" srcId="{617AF52A-179A-4F22-90CA-454773502CE4}" destId="{32E8CA74-E7ED-4B15-BA59-E56E3A303921}" srcOrd="4" destOrd="0" parTransId="{79856127-1980-43F8-9103-3A8FDBBF0797}" sibTransId="{CB0ED41D-C97F-4DE1-A2A5-BB7F8B6AC4A0}"/>
    <dgm:cxn modelId="{5DFF6BA4-FD35-4C4C-9FE9-5B4CD7AB8B5F}" srcId="{617AF52A-179A-4F22-90CA-454773502CE4}" destId="{9DA9F689-1F74-4E87-B634-C15429FC8066}" srcOrd="6" destOrd="0" parTransId="{700589E3-F961-4984-B9B4-47A80A7B2E39}" sibTransId="{B3296819-2795-485F-BAA7-59A6CA1DD64E}"/>
    <dgm:cxn modelId="{5F03AEBC-7513-4951-90F3-293BB0EC866D}" type="presOf" srcId="{5AC5DE71-2075-40AF-A16B-1809F21780AE}" destId="{FAD431C4-7A6F-4647-A4CE-169AF893D193}" srcOrd="0" destOrd="0" presId="urn:microsoft.com/office/officeart/2008/layout/VerticalCurvedList"/>
    <dgm:cxn modelId="{15AEE8C4-3E64-4DCF-B0E3-035A2DF3FE90}" type="presOf" srcId="{5EA25CE6-40B3-4A8D-8EC6-428C6DBB0ACF}" destId="{2BE9F18D-9A8D-43A3-A0A2-6679E55F0C12}" srcOrd="0" destOrd="0" presId="urn:microsoft.com/office/officeart/2008/layout/VerticalCurvedList"/>
    <dgm:cxn modelId="{B4A4F2C6-EB2B-4965-AE76-3FABCC5F67B6}" type="presOf" srcId="{4B6ED062-4049-45C5-B06E-FA801F7176C9}" destId="{0CA69E1C-1C03-4220-B33F-8AEFAB12A6FC}" srcOrd="0" destOrd="0" presId="urn:microsoft.com/office/officeart/2008/layout/VerticalCurvedList"/>
    <dgm:cxn modelId="{9B248FC8-E8DF-48C3-812F-12ED8AC0FF1A}" srcId="{617AF52A-179A-4F22-90CA-454773502CE4}" destId="{4B6ED062-4049-45C5-B06E-FA801F7176C9}" srcOrd="0" destOrd="0" parTransId="{74EC33E5-355C-4638-AF1B-55823D729C5F}" sibTransId="{17D921F1-C5B4-46AB-9DD3-98784B83E76F}"/>
    <dgm:cxn modelId="{795824CC-9259-43AE-B656-5070A69159C8}" type="presOf" srcId="{7139232F-E3AD-4881-87AC-7DE10CC68CEF}" destId="{AA95F1B0-F23D-4B46-BCD4-CB55A7A9C33F}" srcOrd="0" destOrd="0" presId="urn:microsoft.com/office/officeart/2008/layout/VerticalCurvedList"/>
    <dgm:cxn modelId="{FC6A3EE0-8C89-4482-8C07-406E42119817}" srcId="{617AF52A-179A-4F22-90CA-454773502CE4}" destId="{73518881-EEB8-4DF6-8A36-41357D162BE6}" srcOrd="3" destOrd="0" parTransId="{5B3CC3BA-981E-416C-A3D7-C7C031AFFC4D}" sibTransId="{BDEE66A0-A938-4D4B-A8F9-B29C807B7B5D}"/>
    <dgm:cxn modelId="{5F6221FA-64F5-4CBB-AFBA-303180EF1DAE}" srcId="{617AF52A-179A-4F22-90CA-454773502CE4}" destId="{5EA25CE6-40B3-4A8D-8EC6-428C6DBB0ACF}" srcOrd="5" destOrd="0" parTransId="{2250B629-87C5-4461-8AF2-569FB441B5CC}" sibTransId="{C41171BA-37C5-44E2-9941-674F0F8C864C}"/>
    <dgm:cxn modelId="{D7410A57-7A63-4A6E-A6BD-EAF4CD8F9B44}" type="presParOf" srcId="{B89FB17E-4368-48EA-BF14-5E1482637E77}" destId="{C79FA12E-F780-4459-81E2-38DF5F4D9E50}" srcOrd="0" destOrd="0" presId="urn:microsoft.com/office/officeart/2008/layout/VerticalCurvedList"/>
    <dgm:cxn modelId="{E9B69D8C-6F5C-4AD9-BB58-4BDE47A7347F}" type="presParOf" srcId="{C79FA12E-F780-4459-81E2-38DF5F4D9E50}" destId="{60404492-8541-49BE-BE05-C4C9D1936908}" srcOrd="0" destOrd="0" presId="urn:microsoft.com/office/officeart/2008/layout/VerticalCurvedList"/>
    <dgm:cxn modelId="{E376E43D-D4BA-454D-B65C-C61C5E76B23B}" type="presParOf" srcId="{60404492-8541-49BE-BE05-C4C9D1936908}" destId="{FB443C73-C755-438F-B5A8-8BB2C055D1F5}" srcOrd="0" destOrd="0" presId="urn:microsoft.com/office/officeart/2008/layout/VerticalCurvedList"/>
    <dgm:cxn modelId="{3965D361-263A-4DAB-9F45-DE23927A519D}" type="presParOf" srcId="{60404492-8541-49BE-BE05-C4C9D1936908}" destId="{1175A8AF-29D1-4FF4-A7F1-F991E87155C3}" srcOrd="1" destOrd="0" presId="urn:microsoft.com/office/officeart/2008/layout/VerticalCurvedList"/>
    <dgm:cxn modelId="{6E778CF3-95BC-4E99-ABC6-C2DA1192F87B}" type="presParOf" srcId="{60404492-8541-49BE-BE05-C4C9D1936908}" destId="{21B4163A-060B-40B3-BE9B-543690F93820}" srcOrd="2" destOrd="0" presId="urn:microsoft.com/office/officeart/2008/layout/VerticalCurvedList"/>
    <dgm:cxn modelId="{82DD3A1B-99D6-46EE-9D60-74E02C9B4974}" type="presParOf" srcId="{60404492-8541-49BE-BE05-C4C9D1936908}" destId="{AF41B760-06ED-46EB-B153-718112EFCC83}" srcOrd="3" destOrd="0" presId="urn:microsoft.com/office/officeart/2008/layout/VerticalCurvedList"/>
    <dgm:cxn modelId="{7FA0C0FE-B775-4CB6-8EAC-B533BC4BD85C}" type="presParOf" srcId="{C79FA12E-F780-4459-81E2-38DF5F4D9E50}" destId="{0CA69E1C-1C03-4220-B33F-8AEFAB12A6FC}" srcOrd="1" destOrd="0" presId="urn:microsoft.com/office/officeart/2008/layout/VerticalCurvedList"/>
    <dgm:cxn modelId="{C074CCA9-66B0-4359-BBB9-C7CEAC81912A}" type="presParOf" srcId="{C79FA12E-F780-4459-81E2-38DF5F4D9E50}" destId="{48532215-D7F6-40E2-9D81-F4F1863ACF83}" srcOrd="2" destOrd="0" presId="urn:microsoft.com/office/officeart/2008/layout/VerticalCurvedList"/>
    <dgm:cxn modelId="{9B63D6D4-79FB-4F20-A32D-8612F8BF2AFC}" type="presParOf" srcId="{48532215-D7F6-40E2-9D81-F4F1863ACF83}" destId="{A765BE5C-5C09-433A-961F-3181E6AD1456}" srcOrd="0" destOrd="0" presId="urn:microsoft.com/office/officeart/2008/layout/VerticalCurvedList"/>
    <dgm:cxn modelId="{50D2D4F0-02B9-4FB9-87A1-41493187761E}" type="presParOf" srcId="{C79FA12E-F780-4459-81E2-38DF5F4D9E50}" destId="{FAD431C4-7A6F-4647-A4CE-169AF893D193}" srcOrd="3" destOrd="0" presId="urn:microsoft.com/office/officeart/2008/layout/VerticalCurvedList"/>
    <dgm:cxn modelId="{1229D01D-4A3E-4E85-8F81-5EA15256296B}" type="presParOf" srcId="{C79FA12E-F780-4459-81E2-38DF5F4D9E50}" destId="{D243A5E4-71E6-42AB-85A0-21532971F04A}" srcOrd="4" destOrd="0" presId="urn:microsoft.com/office/officeart/2008/layout/VerticalCurvedList"/>
    <dgm:cxn modelId="{5934EBAA-0AD0-47EB-99AA-80ABD64E8E87}" type="presParOf" srcId="{D243A5E4-71E6-42AB-85A0-21532971F04A}" destId="{4A626946-AE32-42D2-8526-A6D9E9D0EFCC}" srcOrd="0" destOrd="0" presId="urn:microsoft.com/office/officeart/2008/layout/VerticalCurvedList"/>
    <dgm:cxn modelId="{2305AF01-065B-449F-845A-806F12FB7EE6}" type="presParOf" srcId="{C79FA12E-F780-4459-81E2-38DF5F4D9E50}" destId="{AA95F1B0-F23D-4B46-BCD4-CB55A7A9C33F}" srcOrd="5" destOrd="0" presId="urn:microsoft.com/office/officeart/2008/layout/VerticalCurvedList"/>
    <dgm:cxn modelId="{E524331F-F118-463F-B2E3-04C985FB2094}" type="presParOf" srcId="{C79FA12E-F780-4459-81E2-38DF5F4D9E50}" destId="{80D76177-22DC-471F-A663-8309963D39D6}" srcOrd="6" destOrd="0" presId="urn:microsoft.com/office/officeart/2008/layout/VerticalCurvedList"/>
    <dgm:cxn modelId="{E46F13DF-170F-4583-966E-1A1761C4EC6F}" type="presParOf" srcId="{80D76177-22DC-471F-A663-8309963D39D6}" destId="{CC76E3B2-EB34-4FED-8427-77EC6A556BDF}" srcOrd="0" destOrd="0" presId="urn:microsoft.com/office/officeart/2008/layout/VerticalCurvedList"/>
    <dgm:cxn modelId="{A8A24442-E4A2-4CFE-91CA-12057E289087}" type="presParOf" srcId="{C79FA12E-F780-4459-81E2-38DF5F4D9E50}" destId="{660A80A1-DCBB-4B5E-BF96-827E8A3BFC87}" srcOrd="7" destOrd="0" presId="urn:microsoft.com/office/officeart/2008/layout/VerticalCurvedList"/>
    <dgm:cxn modelId="{7BEB551F-F048-4330-BDAD-6CB9F17CB6C0}" type="presParOf" srcId="{C79FA12E-F780-4459-81E2-38DF5F4D9E50}" destId="{31561F1C-3F67-4BA4-AA23-DF5749C2C129}" srcOrd="8" destOrd="0" presId="urn:microsoft.com/office/officeart/2008/layout/VerticalCurvedList"/>
    <dgm:cxn modelId="{D69ADB24-485F-4EFC-B2E7-FEAF856305A8}" type="presParOf" srcId="{31561F1C-3F67-4BA4-AA23-DF5749C2C129}" destId="{EFB78F35-980C-45DF-AFF2-9735194F8D72}" srcOrd="0" destOrd="0" presId="urn:microsoft.com/office/officeart/2008/layout/VerticalCurvedList"/>
    <dgm:cxn modelId="{3C54A24F-6F0F-47C1-A0E8-0826E1C4C651}" type="presParOf" srcId="{C79FA12E-F780-4459-81E2-38DF5F4D9E50}" destId="{7A8CB527-0FCF-4678-AC6B-4F377A65705F}" srcOrd="9" destOrd="0" presId="urn:microsoft.com/office/officeart/2008/layout/VerticalCurvedList"/>
    <dgm:cxn modelId="{7A3F96AB-1605-4241-9FBC-0571C616DC94}" type="presParOf" srcId="{C79FA12E-F780-4459-81E2-38DF5F4D9E50}" destId="{0AA76E11-02C1-490C-8A71-DABAA7372A3A}" srcOrd="10" destOrd="0" presId="urn:microsoft.com/office/officeart/2008/layout/VerticalCurvedList"/>
    <dgm:cxn modelId="{65A164BE-A7EA-41D0-9AC1-5B7DF71A927B}" type="presParOf" srcId="{0AA76E11-02C1-490C-8A71-DABAA7372A3A}" destId="{0CE1E83C-4461-4305-80C9-D1203DEABF85}" srcOrd="0" destOrd="0" presId="urn:microsoft.com/office/officeart/2008/layout/VerticalCurvedList"/>
    <dgm:cxn modelId="{2D66E3F4-4E0D-47B2-B97F-27EADC313FB4}" type="presParOf" srcId="{C79FA12E-F780-4459-81E2-38DF5F4D9E50}" destId="{2BE9F18D-9A8D-43A3-A0A2-6679E55F0C12}" srcOrd="11" destOrd="0" presId="urn:microsoft.com/office/officeart/2008/layout/VerticalCurvedList"/>
    <dgm:cxn modelId="{C7BC1ACC-9D29-417A-9211-1F484BCA901E}" type="presParOf" srcId="{C79FA12E-F780-4459-81E2-38DF5F4D9E50}" destId="{87FB902D-62CE-4955-AE9F-9F5F514CF547}" srcOrd="12" destOrd="0" presId="urn:microsoft.com/office/officeart/2008/layout/VerticalCurvedList"/>
    <dgm:cxn modelId="{A509751D-CB93-4037-A101-561B83AA0D29}" type="presParOf" srcId="{87FB902D-62CE-4955-AE9F-9F5F514CF547}" destId="{FC0E2B18-464C-423F-A259-DB496E599252}" srcOrd="0" destOrd="0" presId="urn:microsoft.com/office/officeart/2008/layout/VerticalCurvedList"/>
    <dgm:cxn modelId="{8CAD0615-B5A7-4165-9BBC-2F8156A2B8E1}" type="presParOf" srcId="{C79FA12E-F780-4459-81E2-38DF5F4D9E50}" destId="{44950895-9B50-4A88-BAD2-F11DBEA14FF3}" srcOrd="13" destOrd="0" presId="urn:microsoft.com/office/officeart/2008/layout/VerticalCurvedList"/>
    <dgm:cxn modelId="{00BD5B6A-3EF6-460F-9212-30CF3C4553E5}" type="presParOf" srcId="{C79FA12E-F780-4459-81E2-38DF5F4D9E50}" destId="{66211BE5-3069-494C-B291-8BA1E782054D}" srcOrd="14" destOrd="0" presId="urn:microsoft.com/office/officeart/2008/layout/VerticalCurvedList"/>
    <dgm:cxn modelId="{BEA30A39-552D-45D3-847F-2FEEF6B176B2}" type="presParOf" srcId="{66211BE5-3069-494C-B291-8BA1E782054D}" destId="{15866C72-8809-4FAF-9B75-773DA8E7CA3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D5A962-8B83-4F46-A1A8-40219936DF1E}"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IN"/>
        </a:p>
      </dgm:t>
    </dgm:pt>
    <dgm:pt modelId="{0971AB9B-2844-41E9-82DF-0C4D9827AC2A}">
      <dgm:prSet phldrT="[Text]" custT="1"/>
      <dgm:spPr/>
      <dgm:t>
        <a:bodyPr/>
        <a:lstStyle/>
        <a:p>
          <a:r>
            <a:rPr lang="en-IN" sz="2400" dirty="0">
              <a:latin typeface="Signika" panose="020B0604020202020204" charset="0"/>
            </a:rPr>
            <a:t>Efficiency</a:t>
          </a:r>
        </a:p>
      </dgm:t>
    </dgm:pt>
    <dgm:pt modelId="{4E95B309-6227-4FF8-9D44-D8E9A830CEFE}" type="parTrans" cxnId="{2A5C4574-295E-44F6-AC9B-062222F578CB}">
      <dgm:prSet/>
      <dgm:spPr/>
      <dgm:t>
        <a:bodyPr/>
        <a:lstStyle/>
        <a:p>
          <a:endParaRPr lang="en-IN" sz="1800">
            <a:latin typeface="Signika" panose="020B0604020202020204" charset="0"/>
          </a:endParaRPr>
        </a:p>
      </dgm:t>
    </dgm:pt>
    <dgm:pt modelId="{3487DB1A-3488-406C-8137-CC3E19BFB20B}" type="sibTrans" cxnId="{2A5C4574-295E-44F6-AC9B-062222F578CB}">
      <dgm:prSet/>
      <dgm:spPr/>
      <dgm:t>
        <a:bodyPr/>
        <a:lstStyle/>
        <a:p>
          <a:endParaRPr lang="en-IN" sz="1800">
            <a:latin typeface="Signika" panose="020B0604020202020204" charset="0"/>
          </a:endParaRPr>
        </a:p>
      </dgm:t>
    </dgm:pt>
    <dgm:pt modelId="{9BB6CA81-84E3-42D6-A6B8-F18ED960E062}">
      <dgm:prSet phldrT="[Text]" custT="1"/>
      <dgm:spPr/>
      <dgm:t>
        <a:bodyPr anchor="ctr"/>
        <a:lstStyle/>
        <a:p>
          <a:r>
            <a:rPr lang="en-US" sz="1400" dirty="0">
              <a:latin typeface="Signika" panose="020B0604020202020204" charset="0"/>
            </a:rPr>
            <a:t>Delegation frees up a leader’s time to focus on strategic planning and decision making, </a:t>
          </a:r>
          <a:r>
            <a:rPr lang="en-IN" sz="1400" dirty="0">
              <a:latin typeface="Signika" panose="020B0604020202020204" charset="0"/>
            </a:rPr>
            <a:t>increasing overall team efficiency.</a:t>
          </a:r>
        </a:p>
      </dgm:t>
    </dgm:pt>
    <dgm:pt modelId="{2898078A-5BBB-4709-A69B-EEF639398539}" type="parTrans" cxnId="{05616183-0695-4814-87FC-D1CF5774B4B3}">
      <dgm:prSet/>
      <dgm:spPr/>
      <dgm:t>
        <a:bodyPr/>
        <a:lstStyle/>
        <a:p>
          <a:endParaRPr lang="en-IN" sz="1800">
            <a:latin typeface="Signika" panose="020B0604020202020204" charset="0"/>
          </a:endParaRPr>
        </a:p>
      </dgm:t>
    </dgm:pt>
    <dgm:pt modelId="{35A13EBF-E5DE-419B-BA1E-E7277307C905}" type="sibTrans" cxnId="{05616183-0695-4814-87FC-D1CF5774B4B3}">
      <dgm:prSet/>
      <dgm:spPr/>
      <dgm:t>
        <a:bodyPr/>
        <a:lstStyle/>
        <a:p>
          <a:endParaRPr lang="en-IN" sz="1800">
            <a:latin typeface="Signika" panose="020B0604020202020204" charset="0"/>
          </a:endParaRPr>
        </a:p>
      </dgm:t>
    </dgm:pt>
    <dgm:pt modelId="{3DDCFB1D-907C-4F96-AD82-A640E76B6D7F}">
      <dgm:prSet phldrT="[Text]" custT="1"/>
      <dgm:spPr/>
      <dgm:t>
        <a:bodyPr/>
        <a:lstStyle/>
        <a:p>
          <a:r>
            <a:rPr lang="en-US" sz="2400" dirty="0">
              <a:latin typeface="Signika" panose="020B0604020202020204" charset="0"/>
            </a:rPr>
            <a:t>Skill Development</a:t>
          </a:r>
          <a:endParaRPr lang="en-IN" sz="2400" dirty="0">
            <a:latin typeface="Signika" panose="020B0604020202020204" charset="0"/>
          </a:endParaRPr>
        </a:p>
      </dgm:t>
    </dgm:pt>
    <dgm:pt modelId="{7CA6CF02-980E-4CDA-A7E5-BC726088FA7D}" type="parTrans" cxnId="{2D4A72EF-A52A-4E95-9334-484288DA9E45}">
      <dgm:prSet/>
      <dgm:spPr/>
      <dgm:t>
        <a:bodyPr/>
        <a:lstStyle/>
        <a:p>
          <a:endParaRPr lang="en-IN" sz="1800">
            <a:latin typeface="Signika" panose="020B0604020202020204" charset="0"/>
          </a:endParaRPr>
        </a:p>
      </dgm:t>
    </dgm:pt>
    <dgm:pt modelId="{9BF5A2CD-7E8B-4BA7-9A33-FDB0DF0A1CED}" type="sibTrans" cxnId="{2D4A72EF-A52A-4E95-9334-484288DA9E45}">
      <dgm:prSet/>
      <dgm:spPr/>
      <dgm:t>
        <a:bodyPr/>
        <a:lstStyle/>
        <a:p>
          <a:endParaRPr lang="en-IN" sz="1800">
            <a:latin typeface="Signika" panose="020B0604020202020204" charset="0"/>
          </a:endParaRPr>
        </a:p>
      </dgm:t>
    </dgm:pt>
    <dgm:pt modelId="{D1E677E2-553F-4FE1-9936-5AD393D09392}">
      <dgm:prSet phldrT="[Text]" custT="1"/>
      <dgm:spPr/>
      <dgm:t>
        <a:bodyPr/>
        <a:lstStyle/>
        <a:p>
          <a:r>
            <a:rPr lang="en-US" sz="2400" dirty="0">
              <a:latin typeface="Signika" panose="020B0604020202020204" charset="0"/>
            </a:rPr>
            <a:t>Empowerment</a:t>
          </a:r>
          <a:endParaRPr lang="en-IN" sz="2400" dirty="0">
            <a:latin typeface="Signika" panose="020B0604020202020204" charset="0"/>
          </a:endParaRPr>
        </a:p>
      </dgm:t>
    </dgm:pt>
    <dgm:pt modelId="{22E74987-4CE3-4BB0-A278-4EC09B24A240}" type="parTrans" cxnId="{59CCCDDB-5E3C-4BC3-B37F-8CA0D0141574}">
      <dgm:prSet/>
      <dgm:spPr/>
      <dgm:t>
        <a:bodyPr/>
        <a:lstStyle/>
        <a:p>
          <a:endParaRPr lang="en-IN" sz="1800">
            <a:latin typeface="Signika" panose="020B0604020202020204" charset="0"/>
          </a:endParaRPr>
        </a:p>
      </dgm:t>
    </dgm:pt>
    <dgm:pt modelId="{EB4A192F-13DA-4939-BC01-604BD6541E4A}" type="sibTrans" cxnId="{59CCCDDB-5E3C-4BC3-B37F-8CA0D0141574}">
      <dgm:prSet/>
      <dgm:spPr/>
      <dgm:t>
        <a:bodyPr/>
        <a:lstStyle/>
        <a:p>
          <a:endParaRPr lang="en-IN" sz="1800">
            <a:latin typeface="Signika" panose="020B0604020202020204" charset="0"/>
          </a:endParaRPr>
        </a:p>
      </dgm:t>
    </dgm:pt>
    <dgm:pt modelId="{C159900F-D754-40C5-9C35-E908F986F725}">
      <dgm:prSet phldrT="[Text]" custT="1"/>
      <dgm:spPr/>
      <dgm:t>
        <a:bodyPr anchor="ctr"/>
        <a:lstStyle/>
        <a:p>
          <a:r>
            <a:rPr lang="en-US" sz="1400" dirty="0">
              <a:latin typeface="Signika" panose="020B0604020202020204" charset="0"/>
            </a:rPr>
            <a:t>Delegation empowers team members, boosting their confidence and job </a:t>
          </a:r>
          <a:r>
            <a:rPr lang="en-IN" sz="1400" dirty="0">
              <a:latin typeface="Signika" panose="020B0604020202020204" charset="0"/>
            </a:rPr>
            <a:t>satisfaction.</a:t>
          </a:r>
        </a:p>
      </dgm:t>
    </dgm:pt>
    <dgm:pt modelId="{45F1CB5E-50A3-43D4-BE4B-0C4AE3730869}" type="parTrans" cxnId="{02574C60-39C6-4733-8706-12FDA38D1444}">
      <dgm:prSet/>
      <dgm:spPr/>
      <dgm:t>
        <a:bodyPr/>
        <a:lstStyle/>
        <a:p>
          <a:endParaRPr lang="en-IN" sz="1800">
            <a:latin typeface="Signika" panose="020B0604020202020204" charset="0"/>
          </a:endParaRPr>
        </a:p>
      </dgm:t>
    </dgm:pt>
    <dgm:pt modelId="{B457D32D-50C5-4793-B64F-2716A9406379}" type="sibTrans" cxnId="{02574C60-39C6-4733-8706-12FDA38D1444}">
      <dgm:prSet/>
      <dgm:spPr/>
      <dgm:t>
        <a:bodyPr/>
        <a:lstStyle/>
        <a:p>
          <a:endParaRPr lang="en-IN" sz="1800">
            <a:latin typeface="Signika" panose="020B0604020202020204" charset="0"/>
          </a:endParaRPr>
        </a:p>
      </dgm:t>
    </dgm:pt>
    <dgm:pt modelId="{502A2A7C-082D-4CC2-ACE6-A388758B2DAB}">
      <dgm:prSet phldrT="[Text]" custT="1"/>
      <dgm:spPr/>
      <dgm:t>
        <a:bodyPr anchor="ctr"/>
        <a:lstStyle/>
        <a:p>
          <a:r>
            <a:rPr lang="en-US" sz="1400" dirty="0">
              <a:latin typeface="Signika" panose="020B0604020202020204" charset="0"/>
            </a:rPr>
            <a:t>Delegating tasks can promote skill development and career growth among </a:t>
          </a:r>
          <a:r>
            <a:rPr lang="en-IN" sz="1400" dirty="0">
              <a:latin typeface="Signika" panose="020B0604020202020204" charset="0"/>
            </a:rPr>
            <a:t>team members.</a:t>
          </a:r>
        </a:p>
      </dgm:t>
    </dgm:pt>
    <dgm:pt modelId="{67C6F413-D580-4FBB-B74C-56841928A6B3}" type="parTrans" cxnId="{EF292094-2B5E-40B8-B63F-A68F1D590594}">
      <dgm:prSet/>
      <dgm:spPr/>
      <dgm:t>
        <a:bodyPr/>
        <a:lstStyle/>
        <a:p>
          <a:endParaRPr lang="en-IN" sz="1800">
            <a:latin typeface="Signika" panose="020B0604020202020204" charset="0"/>
          </a:endParaRPr>
        </a:p>
      </dgm:t>
    </dgm:pt>
    <dgm:pt modelId="{46F6CE90-FE2B-4535-BAEB-6A10EEB06F7B}" type="sibTrans" cxnId="{EF292094-2B5E-40B8-B63F-A68F1D590594}">
      <dgm:prSet/>
      <dgm:spPr/>
      <dgm:t>
        <a:bodyPr/>
        <a:lstStyle/>
        <a:p>
          <a:endParaRPr lang="en-IN" sz="1800">
            <a:latin typeface="Signika" panose="020B0604020202020204" charset="0"/>
          </a:endParaRPr>
        </a:p>
      </dgm:t>
    </dgm:pt>
    <dgm:pt modelId="{DDBFD80E-AAF0-43D0-8C07-9154ACD38E4D}">
      <dgm:prSet phldrT="[Text]" custT="1"/>
      <dgm:spPr/>
      <dgm:t>
        <a:bodyPr/>
        <a:lstStyle/>
        <a:p>
          <a:r>
            <a:rPr lang="en-US" sz="2400" dirty="0">
              <a:latin typeface="Signika" panose="020B0604020202020204" charset="0"/>
            </a:rPr>
            <a:t>Time Management</a:t>
          </a:r>
          <a:endParaRPr lang="en-IN" sz="2400" dirty="0">
            <a:latin typeface="Signika" panose="020B0604020202020204" charset="0"/>
          </a:endParaRPr>
        </a:p>
      </dgm:t>
    </dgm:pt>
    <dgm:pt modelId="{A6DC9D63-240A-49CB-BEFB-4C07F4A1E7A6}" type="parTrans" cxnId="{2DBACECE-7991-4465-8F60-1CB619E0E228}">
      <dgm:prSet/>
      <dgm:spPr/>
      <dgm:t>
        <a:bodyPr/>
        <a:lstStyle/>
        <a:p>
          <a:endParaRPr lang="en-IN" sz="1800">
            <a:latin typeface="Signika" panose="020B0604020202020204" charset="0"/>
          </a:endParaRPr>
        </a:p>
      </dgm:t>
    </dgm:pt>
    <dgm:pt modelId="{C71C9AB7-D962-4681-AC0E-BF4DBB638920}" type="sibTrans" cxnId="{2DBACECE-7991-4465-8F60-1CB619E0E228}">
      <dgm:prSet/>
      <dgm:spPr/>
      <dgm:t>
        <a:bodyPr/>
        <a:lstStyle/>
        <a:p>
          <a:endParaRPr lang="en-IN" sz="1800">
            <a:latin typeface="Signika" panose="020B0604020202020204" charset="0"/>
          </a:endParaRPr>
        </a:p>
      </dgm:t>
    </dgm:pt>
    <dgm:pt modelId="{22F699A2-4245-4DD6-ABD5-C865BF1F9741}">
      <dgm:prSet phldrT="[Text]" custT="1"/>
      <dgm:spPr/>
      <dgm:t>
        <a:bodyPr anchor="ctr"/>
        <a:lstStyle/>
        <a:p>
          <a:r>
            <a:rPr lang="en-US" sz="1400" dirty="0">
              <a:latin typeface="Signika" panose="020B0604020202020204" charset="0"/>
            </a:rPr>
            <a:t>Effective delegation helps leaders manage their time better, reducing stress </a:t>
          </a:r>
          <a:r>
            <a:rPr lang="en-IN" sz="1400" dirty="0">
              <a:latin typeface="Signika" panose="020B0604020202020204" charset="0"/>
            </a:rPr>
            <a:t>and burnout.</a:t>
          </a:r>
        </a:p>
      </dgm:t>
    </dgm:pt>
    <dgm:pt modelId="{27CA3993-F2AE-477C-B865-DD3B81C1FC36}" type="parTrans" cxnId="{8A2F21F7-5E7F-43B6-A556-ACC8C3CB53C9}">
      <dgm:prSet/>
      <dgm:spPr/>
      <dgm:t>
        <a:bodyPr/>
        <a:lstStyle/>
        <a:p>
          <a:endParaRPr lang="en-IN" sz="1800">
            <a:latin typeface="Signika" panose="020B0604020202020204" charset="0"/>
          </a:endParaRPr>
        </a:p>
      </dgm:t>
    </dgm:pt>
    <dgm:pt modelId="{9CD78F04-0CA2-4BAC-A390-6B1A021D3A32}" type="sibTrans" cxnId="{8A2F21F7-5E7F-43B6-A556-ACC8C3CB53C9}">
      <dgm:prSet/>
      <dgm:spPr/>
      <dgm:t>
        <a:bodyPr/>
        <a:lstStyle/>
        <a:p>
          <a:endParaRPr lang="en-IN" sz="1800">
            <a:latin typeface="Signika" panose="020B0604020202020204" charset="0"/>
          </a:endParaRPr>
        </a:p>
      </dgm:t>
    </dgm:pt>
    <dgm:pt modelId="{D837DF3E-DD49-4564-A7C5-0AB8E55D64F7}" type="pres">
      <dgm:prSet presAssocID="{8DD5A962-8B83-4F46-A1A8-40219936DF1E}" presName="Name0" presStyleCnt="0">
        <dgm:presLayoutVars>
          <dgm:dir/>
          <dgm:animLvl val="lvl"/>
          <dgm:resizeHandles/>
        </dgm:presLayoutVars>
      </dgm:prSet>
      <dgm:spPr/>
    </dgm:pt>
    <dgm:pt modelId="{1F62EA6A-D062-4EE8-B886-8F1D399CF165}" type="pres">
      <dgm:prSet presAssocID="{0971AB9B-2844-41E9-82DF-0C4D9827AC2A}" presName="linNode" presStyleCnt="0"/>
      <dgm:spPr/>
    </dgm:pt>
    <dgm:pt modelId="{97C634F7-228C-4421-9C0C-4ADF492C9A85}" type="pres">
      <dgm:prSet presAssocID="{0971AB9B-2844-41E9-82DF-0C4D9827AC2A}" presName="parentShp" presStyleLbl="node1" presStyleIdx="0" presStyleCnt="4" custScaleX="83797">
        <dgm:presLayoutVars>
          <dgm:bulletEnabled val="1"/>
        </dgm:presLayoutVars>
      </dgm:prSet>
      <dgm:spPr/>
    </dgm:pt>
    <dgm:pt modelId="{CC9381E8-9EAE-438A-A323-6B037D0776A5}" type="pres">
      <dgm:prSet presAssocID="{0971AB9B-2844-41E9-82DF-0C4D9827AC2A}" presName="childShp" presStyleLbl="bgAccFollowNode1" presStyleIdx="0" presStyleCnt="4">
        <dgm:presLayoutVars>
          <dgm:bulletEnabled val="1"/>
        </dgm:presLayoutVars>
      </dgm:prSet>
      <dgm:spPr/>
    </dgm:pt>
    <dgm:pt modelId="{43013004-9948-44F1-9C2D-551193B32909}" type="pres">
      <dgm:prSet presAssocID="{3487DB1A-3488-406C-8137-CC3E19BFB20B}" presName="spacing" presStyleCnt="0"/>
      <dgm:spPr/>
    </dgm:pt>
    <dgm:pt modelId="{E489A2B8-5F56-43DA-A8E1-6284CE26A179}" type="pres">
      <dgm:prSet presAssocID="{3DDCFB1D-907C-4F96-AD82-A640E76B6D7F}" presName="linNode" presStyleCnt="0"/>
      <dgm:spPr/>
    </dgm:pt>
    <dgm:pt modelId="{88ABB048-92D9-45EE-B474-143ED6093176}" type="pres">
      <dgm:prSet presAssocID="{3DDCFB1D-907C-4F96-AD82-A640E76B6D7F}" presName="parentShp" presStyleLbl="node1" presStyleIdx="1" presStyleCnt="4" custScaleX="83797">
        <dgm:presLayoutVars>
          <dgm:bulletEnabled val="1"/>
        </dgm:presLayoutVars>
      </dgm:prSet>
      <dgm:spPr/>
    </dgm:pt>
    <dgm:pt modelId="{7DABCFAC-6F85-4043-979F-0D4EB3AD4112}" type="pres">
      <dgm:prSet presAssocID="{3DDCFB1D-907C-4F96-AD82-A640E76B6D7F}" presName="childShp" presStyleLbl="bgAccFollowNode1" presStyleIdx="1" presStyleCnt="4">
        <dgm:presLayoutVars>
          <dgm:bulletEnabled val="1"/>
        </dgm:presLayoutVars>
      </dgm:prSet>
      <dgm:spPr/>
    </dgm:pt>
    <dgm:pt modelId="{9E330F48-3F1D-4C0E-96FB-E57004BCE562}" type="pres">
      <dgm:prSet presAssocID="{9BF5A2CD-7E8B-4BA7-9A33-FDB0DF0A1CED}" presName="spacing" presStyleCnt="0"/>
      <dgm:spPr/>
    </dgm:pt>
    <dgm:pt modelId="{1D990F25-51F9-4725-AADA-CD322D42A66B}" type="pres">
      <dgm:prSet presAssocID="{D1E677E2-553F-4FE1-9936-5AD393D09392}" presName="linNode" presStyleCnt="0"/>
      <dgm:spPr/>
    </dgm:pt>
    <dgm:pt modelId="{4237A5CB-F79E-4129-B65D-5BAFFC211305}" type="pres">
      <dgm:prSet presAssocID="{D1E677E2-553F-4FE1-9936-5AD393D09392}" presName="parentShp" presStyleLbl="node1" presStyleIdx="2" presStyleCnt="4" custScaleX="83797">
        <dgm:presLayoutVars>
          <dgm:bulletEnabled val="1"/>
        </dgm:presLayoutVars>
      </dgm:prSet>
      <dgm:spPr/>
    </dgm:pt>
    <dgm:pt modelId="{C5A91B9E-D724-4040-967E-F07536A007A8}" type="pres">
      <dgm:prSet presAssocID="{D1E677E2-553F-4FE1-9936-5AD393D09392}" presName="childShp" presStyleLbl="bgAccFollowNode1" presStyleIdx="2" presStyleCnt="4">
        <dgm:presLayoutVars>
          <dgm:bulletEnabled val="1"/>
        </dgm:presLayoutVars>
      </dgm:prSet>
      <dgm:spPr/>
    </dgm:pt>
    <dgm:pt modelId="{53908E98-2458-4035-B478-622A807EFE83}" type="pres">
      <dgm:prSet presAssocID="{EB4A192F-13DA-4939-BC01-604BD6541E4A}" presName="spacing" presStyleCnt="0"/>
      <dgm:spPr/>
    </dgm:pt>
    <dgm:pt modelId="{FF9A8FF9-A660-4347-A2F6-B14BBE3CC54A}" type="pres">
      <dgm:prSet presAssocID="{DDBFD80E-AAF0-43D0-8C07-9154ACD38E4D}" presName="linNode" presStyleCnt="0"/>
      <dgm:spPr/>
    </dgm:pt>
    <dgm:pt modelId="{A5F74695-645C-4FB7-ABBD-8D4D8104CCE0}" type="pres">
      <dgm:prSet presAssocID="{DDBFD80E-AAF0-43D0-8C07-9154ACD38E4D}" presName="parentShp" presStyleLbl="node1" presStyleIdx="3" presStyleCnt="4" custScaleX="83797">
        <dgm:presLayoutVars>
          <dgm:bulletEnabled val="1"/>
        </dgm:presLayoutVars>
      </dgm:prSet>
      <dgm:spPr/>
    </dgm:pt>
    <dgm:pt modelId="{D24BC9EE-1AF5-42A3-AD01-24BDF566AFD1}" type="pres">
      <dgm:prSet presAssocID="{DDBFD80E-AAF0-43D0-8C07-9154ACD38E4D}" presName="childShp" presStyleLbl="bgAccFollowNode1" presStyleIdx="3" presStyleCnt="4">
        <dgm:presLayoutVars>
          <dgm:bulletEnabled val="1"/>
        </dgm:presLayoutVars>
      </dgm:prSet>
      <dgm:spPr/>
    </dgm:pt>
  </dgm:ptLst>
  <dgm:cxnLst>
    <dgm:cxn modelId="{A1292507-354E-4023-9FFD-5D27F03AF310}" type="presOf" srcId="{3DDCFB1D-907C-4F96-AD82-A640E76B6D7F}" destId="{88ABB048-92D9-45EE-B474-143ED6093176}" srcOrd="0" destOrd="0" presId="urn:microsoft.com/office/officeart/2005/8/layout/vList6"/>
    <dgm:cxn modelId="{36534210-B69B-4559-9121-3A10E9C49789}" type="presOf" srcId="{D1E677E2-553F-4FE1-9936-5AD393D09392}" destId="{4237A5CB-F79E-4129-B65D-5BAFFC211305}" srcOrd="0" destOrd="0" presId="urn:microsoft.com/office/officeart/2005/8/layout/vList6"/>
    <dgm:cxn modelId="{88162428-64BC-4108-BFBF-E38281500DC6}" type="presOf" srcId="{9BB6CA81-84E3-42D6-A6B8-F18ED960E062}" destId="{CC9381E8-9EAE-438A-A323-6B037D0776A5}" srcOrd="0" destOrd="0" presId="urn:microsoft.com/office/officeart/2005/8/layout/vList6"/>
    <dgm:cxn modelId="{D1162F28-9512-410A-B869-71BC2BF89C55}" type="presOf" srcId="{502A2A7C-082D-4CC2-ACE6-A388758B2DAB}" destId="{7DABCFAC-6F85-4043-979F-0D4EB3AD4112}" srcOrd="0" destOrd="0" presId="urn:microsoft.com/office/officeart/2005/8/layout/vList6"/>
    <dgm:cxn modelId="{02574C60-39C6-4733-8706-12FDA38D1444}" srcId="{D1E677E2-553F-4FE1-9936-5AD393D09392}" destId="{C159900F-D754-40C5-9C35-E908F986F725}" srcOrd="0" destOrd="0" parTransId="{45F1CB5E-50A3-43D4-BE4B-0C4AE3730869}" sibTransId="{B457D32D-50C5-4793-B64F-2716A9406379}"/>
    <dgm:cxn modelId="{07321B49-B552-496E-A5B3-28970362C544}" type="presOf" srcId="{DDBFD80E-AAF0-43D0-8C07-9154ACD38E4D}" destId="{A5F74695-645C-4FB7-ABBD-8D4D8104CCE0}" srcOrd="0" destOrd="0" presId="urn:microsoft.com/office/officeart/2005/8/layout/vList6"/>
    <dgm:cxn modelId="{ECA3E04A-2374-4A0E-A4E7-D17FCF6365A2}" type="presOf" srcId="{0971AB9B-2844-41E9-82DF-0C4D9827AC2A}" destId="{97C634F7-228C-4421-9C0C-4ADF492C9A85}" srcOrd="0" destOrd="0" presId="urn:microsoft.com/office/officeart/2005/8/layout/vList6"/>
    <dgm:cxn modelId="{2A5C4574-295E-44F6-AC9B-062222F578CB}" srcId="{8DD5A962-8B83-4F46-A1A8-40219936DF1E}" destId="{0971AB9B-2844-41E9-82DF-0C4D9827AC2A}" srcOrd="0" destOrd="0" parTransId="{4E95B309-6227-4FF8-9D44-D8E9A830CEFE}" sibTransId="{3487DB1A-3488-406C-8137-CC3E19BFB20B}"/>
    <dgm:cxn modelId="{DCC36A58-D791-4E31-8F44-2D33A8019E5A}" type="presOf" srcId="{8DD5A962-8B83-4F46-A1A8-40219936DF1E}" destId="{D837DF3E-DD49-4564-A7C5-0AB8E55D64F7}" srcOrd="0" destOrd="0" presId="urn:microsoft.com/office/officeart/2005/8/layout/vList6"/>
    <dgm:cxn modelId="{05616183-0695-4814-87FC-D1CF5774B4B3}" srcId="{0971AB9B-2844-41E9-82DF-0C4D9827AC2A}" destId="{9BB6CA81-84E3-42D6-A6B8-F18ED960E062}" srcOrd="0" destOrd="0" parTransId="{2898078A-5BBB-4709-A69B-EEF639398539}" sibTransId="{35A13EBF-E5DE-419B-BA1E-E7277307C905}"/>
    <dgm:cxn modelId="{EF292094-2B5E-40B8-B63F-A68F1D590594}" srcId="{3DDCFB1D-907C-4F96-AD82-A640E76B6D7F}" destId="{502A2A7C-082D-4CC2-ACE6-A388758B2DAB}" srcOrd="0" destOrd="0" parTransId="{67C6F413-D580-4FBB-B74C-56841928A6B3}" sibTransId="{46F6CE90-FE2B-4535-BAEB-6A10EEB06F7B}"/>
    <dgm:cxn modelId="{2DBACECE-7991-4465-8F60-1CB619E0E228}" srcId="{8DD5A962-8B83-4F46-A1A8-40219936DF1E}" destId="{DDBFD80E-AAF0-43D0-8C07-9154ACD38E4D}" srcOrd="3" destOrd="0" parTransId="{A6DC9D63-240A-49CB-BEFB-4C07F4A1E7A6}" sibTransId="{C71C9AB7-D962-4681-AC0E-BF4DBB638920}"/>
    <dgm:cxn modelId="{4F7CDDCE-D487-42F5-AAB3-3E22C3941BC8}" type="presOf" srcId="{22F699A2-4245-4DD6-ABD5-C865BF1F9741}" destId="{D24BC9EE-1AF5-42A3-AD01-24BDF566AFD1}" srcOrd="0" destOrd="0" presId="urn:microsoft.com/office/officeart/2005/8/layout/vList6"/>
    <dgm:cxn modelId="{D7D2BED6-80D4-4381-8E2E-C6A10024EF9C}" type="presOf" srcId="{C159900F-D754-40C5-9C35-E908F986F725}" destId="{C5A91B9E-D724-4040-967E-F07536A007A8}" srcOrd="0" destOrd="0" presId="urn:microsoft.com/office/officeart/2005/8/layout/vList6"/>
    <dgm:cxn modelId="{59CCCDDB-5E3C-4BC3-B37F-8CA0D0141574}" srcId="{8DD5A962-8B83-4F46-A1A8-40219936DF1E}" destId="{D1E677E2-553F-4FE1-9936-5AD393D09392}" srcOrd="2" destOrd="0" parTransId="{22E74987-4CE3-4BB0-A278-4EC09B24A240}" sibTransId="{EB4A192F-13DA-4939-BC01-604BD6541E4A}"/>
    <dgm:cxn modelId="{2D4A72EF-A52A-4E95-9334-484288DA9E45}" srcId="{8DD5A962-8B83-4F46-A1A8-40219936DF1E}" destId="{3DDCFB1D-907C-4F96-AD82-A640E76B6D7F}" srcOrd="1" destOrd="0" parTransId="{7CA6CF02-980E-4CDA-A7E5-BC726088FA7D}" sibTransId="{9BF5A2CD-7E8B-4BA7-9A33-FDB0DF0A1CED}"/>
    <dgm:cxn modelId="{8A2F21F7-5E7F-43B6-A556-ACC8C3CB53C9}" srcId="{DDBFD80E-AAF0-43D0-8C07-9154ACD38E4D}" destId="{22F699A2-4245-4DD6-ABD5-C865BF1F9741}" srcOrd="0" destOrd="0" parTransId="{27CA3993-F2AE-477C-B865-DD3B81C1FC36}" sibTransId="{9CD78F04-0CA2-4BAC-A390-6B1A021D3A32}"/>
    <dgm:cxn modelId="{09CABF80-19ED-4DF1-8D24-9D56F5F86563}" type="presParOf" srcId="{D837DF3E-DD49-4564-A7C5-0AB8E55D64F7}" destId="{1F62EA6A-D062-4EE8-B886-8F1D399CF165}" srcOrd="0" destOrd="0" presId="urn:microsoft.com/office/officeart/2005/8/layout/vList6"/>
    <dgm:cxn modelId="{A45C0101-DBC8-46F4-9822-BDF69994D936}" type="presParOf" srcId="{1F62EA6A-D062-4EE8-B886-8F1D399CF165}" destId="{97C634F7-228C-4421-9C0C-4ADF492C9A85}" srcOrd="0" destOrd="0" presId="urn:microsoft.com/office/officeart/2005/8/layout/vList6"/>
    <dgm:cxn modelId="{5890157A-DF12-4E0F-9A8D-FC777C65A640}" type="presParOf" srcId="{1F62EA6A-D062-4EE8-B886-8F1D399CF165}" destId="{CC9381E8-9EAE-438A-A323-6B037D0776A5}" srcOrd="1" destOrd="0" presId="urn:microsoft.com/office/officeart/2005/8/layout/vList6"/>
    <dgm:cxn modelId="{4784F898-270C-475D-9161-CC4D267B3EC9}" type="presParOf" srcId="{D837DF3E-DD49-4564-A7C5-0AB8E55D64F7}" destId="{43013004-9948-44F1-9C2D-551193B32909}" srcOrd="1" destOrd="0" presId="urn:microsoft.com/office/officeart/2005/8/layout/vList6"/>
    <dgm:cxn modelId="{960F55B3-8A7C-459E-BF86-52CA5D359044}" type="presParOf" srcId="{D837DF3E-DD49-4564-A7C5-0AB8E55D64F7}" destId="{E489A2B8-5F56-43DA-A8E1-6284CE26A179}" srcOrd="2" destOrd="0" presId="urn:microsoft.com/office/officeart/2005/8/layout/vList6"/>
    <dgm:cxn modelId="{24C9EA44-6B72-4A9F-8ADE-8B169501A4AC}" type="presParOf" srcId="{E489A2B8-5F56-43DA-A8E1-6284CE26A179}" destId="{88ABB048-92D9-45EE-B474-143ED6093176}" srcOrd="0" destOrd="0" presId="urn:microsoft.com/office/officeart/2005/8/layout/vList6"/>
    <dgm:cxn modelId="{AEABDEBC-39AB-48E0-8EA6-8300D4D6EC2E}" type="presParOf" srcId="{E489A2B8-5F56-43DA-A8E1-6284CE26A179}" destId="{7DABCFAC-6F85-4043-979F-0D4EB3AD4112}" srcOrd="1" destOrd="0" presId="urn:microsoft.com/office/officeart/2005/8/layout/vList6"/>
    <dgm:cxn modelId="{53435154-B87F-45B2-8EB8-CF2194239859}" type="presParOf" srcId="{D837DF3E-DD49-4564-A7C5-0AB8E55D64F7}" destId="{9E330F48-3F1D-4C0E-96FB-E57004BCE562}" srcOrd="3" destOrd="0" presId="urn:microsoft.com/office/officeart/2005/8/layout/vList6"/>
    <dgm:cxn modelId="{8955A609-FC4F-4643-80A4-48EEC5E15E2D}" type="presParOf" srcId="{D837DF3E-DD49-4564-A7C5-0AB8E55D64F7}" destId="{1D990F25-51F9-4725-AADA-CD322D42A66B}" srcOrd="4" destOrd="0" presId="urn:microsoft.com/office/officeart/2005/8/layout/vList6"/>
    <dgm:cxn modelId="{DB0976F7-3B08-459F-97BA-0FBEDB32CA10}" type="presParOf" srcId="{1D990F25-51F9-4725-AADA-CD322D42A66B}" destId="{4237A5CB-F79E-4129-B65D-5BAFFC211305}" srcOrd="0" destOrd="0" presId="urn:microsoft.com/office/officeart/2005/8/layout/vList6"/>
    <dgm:cxn modelId="{D69AFBE8-C351-4449-A9FB-7164B04714C9}" type="presParOf" srcId="{1D990F25-51F9-4725-AADA-CD322D42A66B}" destId="{C5A91B9E-D724-4040-967E-F07536A007A8}" srcOrd="1" destOrd="0" presId="urn:microsoft.com/office/officeart/2005/8/layout/vList6"/>
    <dgm:cxn modelId="{26E77BA0-F6B1-4AF1-9ACB-2ACF4CD552CC}" type="presParOf" srcId="{D837DF3E-DD49-4564-A7C5-0AB8E55D64F7}" destId="{53908E98-2458-4035-B478-622A807EFE83}" srcOrd="5" destOrd="0" presId="urn:microsoft.com/office/officeart/2005/8/layout/vList6"/>
    <dgm:cxn modelId="{7A150B9F-659B-4194-BC80-CA2D04127EB6}" type="presParOf" srcId="{D837DF3E-DD49-4564-A7C5-0AB8E55D64F7}" destId="{FF9A8FF9-A660-4347-A2F6-B14BBE3CC54A}" srcOrd="6" destOrd="0" presId="urn:microsoft.com/office/officeart/2005/8/layout/vList6"/>
    <dgm:cxn modelId="{2BE4ABC7-1707-468E-934D-B52C59645EA4}" type="presParOf" srcId="{FF9A8FF9-A660-4347-A2F6-B14BBE3CC54A}" destId="{A5F74695-645C-4FB7-ABBD-8D4D8104CCE0}" srcOrd="0" destOrd="0" presId="urn:microsoft.com/office/officeart/2005/8/layout/vList6"/>
    <dgm:cxn modelId="{59805D5A-4D23-45BD-AA5E-7F8BC2A6F63C}" type="presParOf" srcId="{FF9A8FF9-A660-4347-A2F6-B14BBE3CC54A}" destId="{D24BC9EE-1AF5-42A3-AD01-24BDF566AFD1}"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648311-5B4C-4DB3-97C2-A46629DEDC9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IN"/>
        </a:p>
      </dgm:t>
    </dgm:pt>
    <dgm:pt modelId="{A5CF19EB-1C51-4EE5-8B66-90ADEF3AD616}">
      <dgm:prSet phldrT="[Text]" custT="1"/>
      <dgm:spPr/>
      <dgm:t>
        <a:bodyPr/>
        <a:lstStyle/>
        <a:p>
          <a:r>
            <a:rPr lang="en-US" sz="1400" b="1" dirty="0">
              <a:latin typeface="Signika" panose="020B0604020202020204" charset="0"/>
            </a:rPr>
            <a:t>Identify Tasks</a:t>
          </a:r>
          <a:endParaRPr lang="en-IN" sz="1400" b="1" dirty="0">
            <a:latin typeface="Signika" panose="020B0604020202020204" charset="0"/>
          </a:endParaRPr>
        </a:p>
      </dgm:t>
    </dgm:pt>
    <dgm:pt modelId="{4FEBB747-EE42-4F7C-AF79-97EA5AB9C470}" type="parTrans" cxnId="{3A99C7B9-A215-44EF-A2C3-45BA664A944E}">
      <dgm:prSet/>
      <dgm:spPr/>
      <dgm:t>
        <a:bodyPr/>
        <a:lstStyle/>
        <a:p>
          <a:endParaRPr lang="en-IN" sz="1400" b="1">
            <a:latin typeface="Signika" panose="020B0604020202020204" charset="0"/>
          </a:endParaRPr>
        </a:p>
      </dgm:t>
    </dgm:pt>
    <dgm:pt modelId="{D13A2824-EE3C-4B10-8FF1-75975991C8D2}" type="sibTrans" cxnId="{3A99C7B9-A215-44EF-A2C3-45BA664A944E}">
      <dgm:prSet custT="1"/>
      <dgm:spPr/>
      <dgm:t>
        <a:bodyPr/>
        <a:lstStyle/>
        <a:p>
          <a:endParaRPr lang="en-IN" sz="1400" b="1">
            <a:latin typeface="Signika" panose="020B0604020202020204" charset="0"/>
          </a:endParaRPr>
        </a:p>
      </dgm:t>
    </dgm:pt>
    <dgm:pt modelId="{C1D09AB5-3078-4BE1-A7AE-68D364C71FEA}">
      <dgm:prSet phldrT="[Text]" custT="1"/>
      <dgm:spPr/>
      <dgm:t>
        <a:bodyPr/>
        <a:lstStyle/>
        <a:p>
          <a:r>
            <a:rPr lang="en-US" sz="1400" b="1" dirty="0">
              <a:latin typeface="Signika" panose="020B0604020202020204" charset="0"/>
            </a:rPr>
            <a:t>Select the right person</a:t>
          </a:r>
          <a:endParaRPr lang="en-IN" sz="1400" b="1" dirty="0">
            <a:latin typeface="Signika" panose="020B0604020202020204" charset="0"/>
          </a:endParaRPr>
        </a:p>
      </dgm:t>
    </dgm:pt>
    <dgm:pt modelId="{FBBE4144-CE41-47B2-8DFD-CA7E870C4F16}" type="parTrans" cxnId="{BCBF0897-D37F-47C7-B567-856F82D9BE72}">
      <dgm:prSet/>
      <dgm:spPr/>
      <dgm:t>
        <a:bodyPr/>
        <a:lstStyle/>
        <a:p>
          <a:endParaRPr lang="en-IN" sz="1400" b="1">
            <a:latin typeface="Signika" panose="020B0604020202020204" charset="0"/>
          </a:endParaRPr>
        </a:p>
      </dgm:t>
    </dgm:pt>
    <dgm:pt modelId="{30AC1992-8A39-4377-8251-C94215E41109}" type="sibTrans" cxnId="{BCBF0897-D37F-47C7-B567-856F82D9BE72}">
      <dgm:prSet custT="1"/>
      <dgm:spPr/>
      <dgm:t>
        <a:bodyPr/>
        <a:lstStyle/>
        <a:p>
          <a:endParaRPr lang="en-IN" sz="1400" b="1">
            <a:latin typeface="Signika" panose="020B0604020202020204" charset="0"/>
          </a:endParaRPr>
        </a:p>
      </dgm:t>
    </dgm:pt>
    <dgm:pt modelId="{1019FD5D-21E5-435B-9094-13205EED85D6}">
      <dgm:prSet phldrT="[Text]" custT="1"/>
      <dgm:spPr/>
      <dgm:t>
        <a:bodyPr/>
        <a:lstStyle/>
        <a:p>
          <a:r>
            <a:rPr lang="en-US" sz="1400" b="1" dirty="0">
              <a:latin typeface="Signika" panose="020B0604020202020204" charset="0"/>
            </a:rPr>
            <a:t>Set Clear Expectations</a:t>
          </a:r>
          <a:endParaRPr lang="en-IN" sz="1400" b="1" dirty="0">
            <a:latin typeface="Signika" panose="020B0604020202020204" charset="0"/>
          </a:endParaRPr>
        </a:p>
      </dgm:t>
    </dgm:pt>
    <dgm:pt modelId="{1BA68E70-B0EF-4182-804E-94B3DD7EE0A0}" type="parTrans" cxnId="{CCC26716-CEF0-4FF6-AE11-6FF2FE64EE95}">
      <dgm:prSet/>
      <dgm:spPr/>
      <dgm:t>
        <a:bodyPr/>
        <a:lstStyle/>
        <a:p>
          <a:endParaRPr lang="en-IN" sz="1400" b="1">
            <a:latin typeface="Signika" panose="020B0604020202020204" charset="0"/>
          </a:endParaRPr>
        </a:p>
      </dgm:t>
    </dgm:pt>
    <dgm:pt modelId="{63EF81D2-9274-464D-8639-B8286894D22F}" type="sibTrans" cxnId="{CCC26716-CEF0-4FF6-AE11-6FF2FE64EE95}">
      <dgm:prSet custT="1"/>
      <dgm:spPr/>
      <dgm:t>
        <a:bodyPr/>
        <a:lstStyle/>
        <a:p>
          <a:endParaRPr lang="en-IN" sz="1400" b="1">
            <a:latin typeface="Signika" panose="020B0604020202020204" charset="0"/>
          </a:endParaRPr>
        </a:p>
      </dgm:t>
    </dgm:pt>
    <dgm:pt modelId="{0CA1E42F-0CEA-4A64-925D-758C091A054E}">
      <dgm:prSet phldrT="[Text]" custT="1"/>
      <dgm:spPr/>
      <dgm:t>
        <a:bodyPr/>
        <a:lstStyle/>
        <a:p>
          <a:r>
            <a:rPr lang="en-US" sz="1400" b="1" dirty="0">
              <a:latin typeface="Signika" panose="020B0604020202020204" charset="0"/>
            </a:rPr>
            <a:t>Provide Resources</a:t>
          </a:r>
          <a:endParaRPr lang="en-IN" sz="1400" b="1" dirty="0">
            <a:latin typeface="Signika" panose="020B0604020202020204" charset="0"/>
          </a:endParaRPr>
        </a:p>
      </dgm:t>
    </dgm:pt>
    <dgm:pt modelId="{21C12EBC-18E3-42F6-8719-B212C9BFBECC}" type="parTrans" cxnId="{AE3F4FD1-DB90-4EE5-915B-11FC3E0C0C90}">
      <dgm:prSet/>
      <dgm:spPr/>
      <dgm:t>
        <a:bodyPr/>
        <a:lstStyle/>
        <a:p>
          <a:endParaRPr lang="en-IN" sz="1400" b="1">
            <a:latin typeface="Signika" panose="020B0604020202020204" charset="0"/>
          </a:endParaRPr>
        </a:p>
      </dgm:t>
    </dgm:pt>
    <dgm:pt modelId="{23D1F9F3-5386-4652-9F79-10959556C868}" type="sibTrans" cxnId="{AE3F4FD1-DB90-4EE5-915B-11FC3E0C0C90}">
      <dgm:prSet custT="1"/>
      <dgm:spPr/>
      <dgm:t>
        <a:bodyPr/>
        <a:lstStyle/>
        <a:p>
          <a:endParaRPr lang="en-IN" sz="1400" b="1">
            <a:latin typeface="Signika" panose="020B0604020202020204" charset="0"/>
          </a:endParaRPr>
        </a:p>
      </dgm:t>
    </dgm:pt>
    <dgm:pt modelId="{DC0772D7-0629-4155-A0EF-C65248C47DDB}">
      <dgm:prSet phldrT="[Text]" custT="1"/>
      <dgm:spPr/>
      <dgm:t>
        <a:bodyPr/>
        <a:lstStyle/>
        <a:p>
          <a:r>
            <a:rPr lang="en-US" sz="1400" b="1" dirty="0">
              <a:latin typeface="Signika" panose="020B0604020202020204" charset="0"/>
            </a:rPr>
            <a:t>Delegate Authority</a:t>
          </a:r>
          <a:endParaRPr lang="en-IN" sz="1400" b="1" dirty="0">
            <a:latin typeface="Signika" panose="020B0604020202020204" charset="0"/>
          </a:endParaRPr>
        </a:p>
      </dgm:t>
    </dgm:pt>
    <dgm:pt modelId="{4FF71424-7C08-4394-AA35-3AC6850090A0}" type="parTrans" cxnId="{55088EE5-A260-48C4-AECC-D1032BA852E1}">
      <dgm:prSet/>
      <dgm:spPr/>
      <dgm:t>
        <a:bodyPr/>
        <a:lstStyle/>
        <a:p>
          <a:endParaRPr lang="en-IN" sz="1400" b="1">
            <a:latin typeface="Signika" panose="020B0604020202020204" charset="0"/>
          </a:endParaRPr>
        </a:p>
      </dgm:t>
    </dgm:pt>
    <dgm:pt modelId="{091B1837-C370-4095-824F-321741D5B9FA}" type="sibTrans" cxnId="{55088EE5-A260-48C4-AECC-D1032BA852E1}">
      <dgm:prSet custT="1"/>
      <dgm:spPr/>
      <dgm:t>
        <a:bodyPr/>
        <a:lstStyle/>
        <a:p>
          <a:endParaRPr lang="en-IN" sz="1400" b="1">
            <a:latin typeface="Signika" panose="020B0604020202020204" charset="0"/>
          </a:endParaRPr>
        </a:p>
      </dgm:t>
    </dgm:pt>
    <dgm:pt modelId="{620C7120-7ED2-4A58-BEB6-831DB3A6B5C2}">
      <dgm:prSet phldrT="[Text]" custT="1"/>
      <dgm:spPr/>
      <dgm:t>
        <a:bodyPr/>
        <a:lstStyle/>
        <a:p>
          <a:r>
            <a:rPr lang="en-US" sz="1400" b="1" dirty="0">
              <a:latin typeface="Signika" panose="020B0604020202020204" charset="0"/>
            </a:rPr>
            <a:t>Maintain Accountability</a:t>
          </a:r>
          <a:endParaRPr lang="en-IN" sz="1400" b="1" dirty="0">
            <a:latin typeface="Signika" panose="020B0604020202020204" charset="0"/>
          </a:endParaRPr>
        </a:p>
      </dgm:t>
    </dgm:pt>
    <dgm:pt modelId="{1178CE3A-3EEB-405E-B2BC-11F90E5FDE46}" type="parTrans" cxnId="{D26ABA03-3A14-4D4C-B975-6F841408F9CB}">
      <dgm:prSet/>
      <dgm:spPr/>
      <dgm:t>
        <a:bodyPr/>
        <a:lstStyle/>
        <a:p>
          <a:endParaRPr lang="en-IN" sz="1400" b="1">
            <a:latin typeface="Signika" panose="020B0604020202020204" charset="0"/>
          </a:endParaRPr>
        </a:p>
      </dgm:t>
    </dgm:pt>
    <dgm:pt modelId="{5CA228BC-7E8D-427F-A2D9-E63B5DBBCEC0}" type="sibTrans" cxnId="{D26ABA03-3A14-4D4C-B975-6F841408F9CB}">
      <dgm:prSet custT="1"/>
      <dgm:spPr/>
      <dgm:t>
        <a:bodyPr/>
        <a:lstStyle/>
        <a:p>
          <a:endParaRPr lang="en-IN" sz="1400" b="1">
            <a:latin typeface="Signika" panose="020B0604020202020204" charset="0"/>
          </a:endParaRPr>
        </a:p>
      </dgm:t>
    </dgm:pt>
    <dgm:pt modelId="{28901EEF-7738-4F7C-BBF3-A3A87ECAD0CE}">
      <dgm:prSet phldrT="[Text]" custT="1"/>
      <dgm:spPr/>
      <dgm:t>
        <a:bodyPr/>
        <a:lstStyle/>
        <a:p>
          <a:r>
            <a:rPr lang="en-US" sz="1400" b="1" dirty="0">
              <a:latin typeface="Signika" panose="020B0604020202020204" charset="0"/>
            </a:rPr>
            <a:t>Encourage Questions</a:t>
          </a:r>
          <a:endParaRPr lang="en-IN" sz="1400" b="1" dirty="0">
            <a:latin typeface="Signika" panose="020B0604020202020204" charset="0"/>
          </a:endParaRPr>
        </a:p>
      </dgm:t>
    </dgm:pt>
    <dgm:pt modelId="{40BBB415-8D8F-46DC-B62C-6D8B5CB68CEF}" type="parTrans" cxnId="{73FC2FDF-0D0E-48BD-BD72-E09ED43AC9E0}">
      <dgm:prSet/>
      <dgm:spPr/>
      <dgm:t>
        <a:bodyPr/>
        <a:lstStyle/>
        <a:p>
          <a:endParaRPr lang="en-IN" sz="1400" b="1">
            <a:latin typeface="Signika" panose="020B0604020202020204" charset="0"/>
          </a:endParaRPr>
        </a:p>
      </dgm:t>
    </dgm:pt>
    <dgm:pt modelId="{195BC756-FCA7-4DB8-B890-0188E967A35F}" type="sibTrans" cxnId="{73FC2FDF-0D0E-48BD-BD72-E09ED43AC9E0}">
      <dgm:prSet custT="1"/>
      <dgm:spPr/>
      <dgm:t>
        <a:bodyPr/>
        <a:lstStyle/>
        <a:p>
          <a:endParaRPr lang="en-IN" sz="1400" b="1">
            <a:latin typeface="Signika" panose="020B0604020202020204" charset="0"/>
          </a:endParaRPr>
        </a:p>
      </dgm:t>
    </dgm:pt>
    <dgm:pt modelId="{18950DD5-CCA5-4C36-94E3-1B79609F1FA8}">
      <dgm:prSet phldrT="[Text]" custT="1"/>
      <dgm:spPr/>
      <dgm:t>
        <a:bodyPr/>
        <a:lstStyle/>
        <a:p>
          <a:r>
            <a:rPr lang="en-US" sz="1400" b="1" dirty="0">
              <a:latin typeface="Signika" panose="020B0604020202020204" charset="0"/>
            </a:rPr>
            <a:t>Feedback &amp; Recognition</a:t>
          </a:r>
          <a:endParaRPr lang="en-IN" sz="1400" b="1" dirty="0">
            <a:latin typeface="Signika" panose="020B0604020202020204" charset="0"/>
          </a:endParaRPr>
        </a:p>
      </dgm:t>
    </dgm:pt>
    <dgm:pt modelId="{82B5B9A0-CAFB-4400-A35C-E3A7E003629F}" type="parTrans" cxnId="{5AFBC8BE-F268-490C-A4C1-1BBA7C110DD6}">
      <dgm:prSet/>
      <dgm:spPr/>
      <dgm:t>
        <a:bodyPr/>
        <a:lstStyle/>
        <a:p>
          <a:endParaRPr lang="en-IN" sz="1400" b="1">
            <a:latin typeface="Signika" panose="020B0604020202020204" charset="0"/>
          </a:endParaRPr>
        </a:p>
      </dgm:t>
    </dgm:pt>
    <dgm:pt modelId="{E4902E33-002E-4446-8572-AF71E758E3C0}" type="sibTrans" cxnId="{5AFBC8BE-F268-490C-A4C1-1BBA7C110DD6}">
      <dgm:prSet custT="1"/>
      <dgm:spPr/>
      <dgm:t>
        <a:bodyPr/>
        <a:lstStyle/>
        <a:p>
          <a:endParaRPr lang="en-IN" sz="1400" b="1">
            <a:latin typeface="Signika" panose="020B0604020202020204" charset="0"/>
          </a:endParaRPr>
        </a:p>
      </dgm:t>
    </dgm:pt>
    <dgm:pt modelId="{07A3817B-1FBB-4D3B-980B-BCF10F2675CC}">
      <dgm:prSet phldrT="[Text]" custT="1"/>
      <dgm:spPr/>
      <dgm:t>
        <a:bodyPr/>
        <a:lstStyle/>
        <a:p>
          <a:r>
            <a:rPr lang="en-US" sz="1400" b="1" dirty="0">
              <a:latin typeface="Signika" panose="020B0604020202020204" charset="0"/>
            </a:rPr>
            <a:t>Learn from Delegation</a:t>
          </a:r>
          <a:endParaRPr lang="en-IN" sz="1400" b="1" dirty="0">
            <a:latin typeface="Signika" panose="020B0604020202020204" charset="0"/>
          </a:endParaRPr>
        </a:p>
      </dgm:t>
    </dgm:pt>
    <dgm:pt modelId="{35254E18-EEE2-40A0-B5AF-371DC0E30ABF}" type="parTrans" cxnId="{849E1C09-8868-4193-BAA4-02AE71713AF9}">
      <dgm:prSet/>
      <dgm:spPr/>
      <dgm:t>
        <a:bodyPr/>
        <a:lstStyle/>
        <a:p>
          <a:endParaRPr lang="en-IN" sz="1400" b="1">
            <a:latin typeface="Signika" panose="020B0604020202020204" charset="0"/>
          </a:endParaRPr>
        </a:p>
      </dgm:t>
    </dgm:pt>
    <dgm:pt modelId="{7F973354-3623-4325-A25D-0306E47AA332}" type="sibTrans" cxnId="{849E1C09-8868-4193-BAA4-02AE71713AF9}">
      <dgm:prSet/>
      <dgm:spPr/>
      <dgm:t>
        <a:bodyPr/>
        <a:lstStyle/>
        <a:p>
          <a:endParaRPr lang="en-IN" sz="1400" b="1">
            <a:latin typeface="Signika" panose="020B0604020202020204" charset="0"/>
          </a:endParaRPr>
        </a:p>
      </dgm:t>
    </dgm:pt>
    <dgm:pt modelId="{0CFCBE1C-BF7A-4557-9986-48513B6B4CB1}" type="pres">
      <dgm:prSet presAssocID="{92648311-5B4C-4DB3-97C2-A46629DEDC92}" presName="diagram" presStyleCnt="0">
        <dgm:presLayoutVars>
          <dgm:dir/>
          <dgm:resizeHandles val="exact"/>
        </dgm:presLayoutVars>
      </dgm:prSet>
      <dgm:spPr/>
    </dgm:pt>
    <dgm:pt modelId="{CE2F6870-9E80-424A-A17C-A954F7CA3DFF}" type="pres">
      <dgm:prSet presAssocID="{A5CF19EB-1C51-4EE5-8B66-90ADEF3AD616}" presName="node" presStyleLbl="node1" presStyleIdx="0" presStyleCnt="9">
        <dgm:presLayoutVars>
          <dgm:bulletEnabled val="1"/>
        </dgm:presLayoutVars>
      </dgm:prSet>
      <dgm:spPr/>
    </dgm:pt>
    <dgm:pt modelId="{211DFB8F-7847-4AC9-8ECD-BC89DFC7E434}" type="pres">
      <dgm:prSet presAssocID="{D13A2824-EE3C-4B10-8FF1-75975991C8D2}" presName="sibTrans" presStyleLbl="sibTrans2D1" presStyleIdx="0" presStyleCnt="8"/>
      <dgm:spPr/>
    </dgm:pt>
    <dgm:pt modelId="{BA3BA5AB-CCD3-4F84-86B8-F7D9A7F61B2B}" type="pres">
      <dgm:prSet presAssocID="{D13A2824-EE3C-4B10-8FF1-75975991C8D2}" presName="connectorText" presStyleLbl="sibTrans2D1" presStyleIdx="0" presStyleCnt="8"/>
      <dgm:spPr/>
    </dgm:pt>
    <dgm:pt modelId="{ED982507-3C1A-4D68-ABFD-1855FF6CDD70}" type="pres">
      <dgm:prSet presAssocID="{C1D09AB5-3078-4BE1-A7AE-68D364C71FEA}" presName="node" presStyleLbl="node1" presStyleIdx="1" presStyleCnt="9">
        <dgm:presLayoutVars>
          <dgm:bulletEnabled val="1"/>
        </dgm:presLayoutVars>
      </dgm:prSet>
      <dgm:spPr/>
    </dgm:pt>
    <dgm:pt modelId="{38A08DC3-D2DD-4DAC-850E-EF2D822DADBA}" type="pres">
      <dgm:prSet presAssocID="{30AC1992-8A39-4377-8251-C94215E41109}" presName="sibTrans" presStyleLbl="sibTrans2D1" presStyleIdx="1" presStyleCnt="8"/>
      <dgm:spPr/>
    </dgm:pt>
    <dgm:pt modelId="{9E26DA75-EBE4-4852-9486-BFF890A7A5EF}" type="pres">
      <dgm:prSet presAssocID="{30AC1992-8A39-4377-8251-C94215E41109}" presName="connectorText" presStyleLbl="sibTrans2D1" presStyleIdx="1" presStyleCnt="8"/>
      <dgm:spPr/>
    </dgm:pt>
    <dgm:pt modelId="{3F50EA1B-3582-4482-A644-78FE5D351C1A}" type="pres">
      <dgm:prSet presAssocID="{1019FD5D-21E5-435B-9094-13205EED85D6}" presName="node" presStyleLbl="node1" presStyleIdx="2" presStyleCnt="9">
        <dgm:presLayoutVars>
          <dgm:bulletEnabled val="1"/>
        </dgm:presLayoutVars>
      </dgm:prSet>
      <dgm:spPr/>
    </dgm:pt>
    <dgm:pt modelId="{326045D0-A186-41B9-8F2E-A13D33DB1F13}" type="pres">
      <dgm:prSet presAssocID="{63EF81D2-9274-464D-8639-B8286894D22F}" presName="sibTrans" presStyleLbl="sibTrans2D1" presStyleIdx="2" presStyleCnt="8"/>
      <dgm:spPr/>
    </dgm:pt>
    <dgm:pt modelId="{1FACAA39-4F73-472F-8193-A62F30E06375}" type="pres">
      <dgm:prSet presAssocID="{63EF81D2-9274-464D-8639-B8286894D22F}" presName="connectorText" presStyleLbl="sibTrans2D1" presStyleIdx="2" presStyleCnt="8"/>
      <dgm:spPr/>
    </dgm:pt>
    <dgm:pt modelId="{8BD0CA4A-1803-48AF-8777-3B63CA86A1E8}" type="pres">
      <dgm:prSet presAssocID="{0CA1E42F-0CEA-4A64-925D-758C091A054E}" presName="node" presStyleLbl="node1" presStyleIdx="3" presStyleCnt="9">
        <dgm:presLayoutVars>
          <dgm:bulletEnabled val="1"/>
        </dgm:presLayoutVars>
      </dgm:prSet>
      <dgm:spPr/>
    </dgm:pt>
    <dgm:pt modelId="{BF2FE9C9-13F7-4C49-89EF-561F6200984C}" type="pres">
      <dgm:prSet presAssocID="{23D1F9F3-5386-4652-9F79-10959556C868}" presName="sibTrans" presStyleLbl="sibTrans2D1" presStyleIdx="3" presStyleCnt="8"/>
      <dgm:spPr/>
    </dgm:pt>
    <dgm:pt modelId="{36CB4168-B266-431B-B23F-75B80BE95297}" type="pres">
      <dgm:prSet presAssocID="{23D1F9F3-5386-4652-9F79-10959556C868}" presName="connectorText" presStyleLbl="sibTrans2D1" presStyleIdx="3" presStyleCnt="8"/>
      <dgm:spPr/>
    </dgm:pt>
    <dgm:pt modelId="{145056DB-3EC5-420C-AC27-82B8DD5AD0A0}" type="pres">
      <dgm:prSet presAssocID="{DC0772D7-0629-4155-A0EF-C65248C47DDB}" presName="node" presStyleLbl="node1" presStyleIdx="4" presStyleCnt="9">
        <dgm:presLayoutVars>
          <dgm:bulletEnabled val="1"/>
        </dgm:presLayoutVars>
      </dgm:prSet>
      <dgm:spPr/>
    </dgm:pt>
    <dgm:pt modelId="{5D333A3F-A80F-456C-A1AD-EC6AE70F696D}" type="pres">
      <dgm:prSet presAssocID="{091B1837-C370-4095-824F-321741D5B9FA}" presName="sibTrans" presStyleLbl="sibTrans2D1" presStyleIdx="4" presStyleCnt="8"/>
      <dgm:spPr/>
    </dgm:pt>
    <dgm:pt modelId="{F95D147C-E722-4E36-9EB1-FEFD6EF9353D}" type="pres">
      <dgm:prSet presAssocID="{091B1837-C370-4095-824F-321741D5B9FA}" presName="connectorText" presStyleLbl="sibTrans2D1" presStyleIdx="4" presStyleCnt="8"/>
      <dgm:spPr/>
    </dgm:pt>
    <dgm:pt modelId="{2E2F86B2-58CF-430B-AA13-CF450567E528}" type="pres">
      <dgm:prSet presAssocID="{620C7120-7ED2-4A58-BEB6-831DB3A6B5C2}" presName="node" presStyleLbl="node1" presStyleIdx="5" presStyleCnt="9">
        <dgm:presLayoutVars>
          <dgm:bulletEnabled val="1"/>
        </dgm:presLayoutVars>
      </dgm:prSet>
      <dgm:spPr/>
    </dgm:pt>
    <dgm:pt modelId="{9BD02759-8ED0-4E0A-93A0-2C799B890D24}" type="pres">
      <dgm:prSet presAssocID="{5CA228BC-7E8D-427F-A2D9-E63B5DBBCEC0}" presName="sibTrans" presStyleLbl="sibTrans2D1" presStyleIdx="5" presStyleCnt="8"/>
      <dgm:spPr/>
    </dgm:pt>
    <dgm:pt modelId="{500681EF-AE71-4A3E-B4E6-AEED82BB5786}" type="pres">
      <dgm:prSet presAssocID="{5CA228BC-7E8D-427F-A2D9-E63B5DBBCEC0}" presName="connectorText" presStyleLbl="sibTrans2D1" presStyleIdx="5" presStyleCnt="8"/>
      <dgm:spPr/>
    </dgm:pt>
    <dgm:pt modelId="{EF75B79D-C18E-47D2-A652-3E76E0761C34}" type="pres">
      <dgm:prSet presAssocID="{28901EEF-7738-4F7C-BBF3-A3A87ECAD0CE}" presName="node" presStyleLbl="node1" presStyleIdx="6" presStyleCnt="9">
        <dgm:presLayoutVars>
          <dgm:bulletEnabled val="1"/>
        </dgm:presLayoutVars>
      </dgm:prSet>
      <dgm:spPr/>
    </dgm:pt>
    <dgm:pt modelId="{719D61AD-8A49-4AEB-975C-11B4BCC86B39}" type="pres">
      <dgm:prSet presAssocID="{195BC756-FCA7-4DB8-B890-0188E967A35F}" presName="sibTrans" presStyleLbl="sibTrans2D1" presStyleIdx="6" presStyleCnt="8"/>
      <dgm:spPr/>
    </dgm:pt>
    <dgm:pt modelId="{6617FD32-E18A-4923-B3FA-446F0A749D28}" type="pres">
      <dgm:prSet presAssocID="{195BC756-FCA7-4DB8-B890-0188E967A35F}" presName="connectorText" presStyleLbl="sibTrans2D1" presStyleIdx="6" presStyleCnt="8"/>
      <dgm:spPr/>
    </dgm:pt>
    <dgm:pt modelId="{A19BBD6D-2288-4830-93D7-48EC2B0B403E}" type="pres">
      <dgm:prSet presAssocID="{18950DD5-CCA5-4C36-94E3-1B79609F1FA8}" presName="node" presStyleLbl="node1" presStyleIdx="7" presStyleCnt="9">
        <dgm:presLayoutVars>
          <dgm:bulletEnabled val="1"/>
        </dgm:presLayoutVars>
      </dgm:prSet>
      <dgm:spPr/>
    </dgm:pt>
    <dgm:pt modelId="{AC9C6173-2868-4E99-9DC9-3EB31B4706CA}" type="pres">
      <dgm:prSet presAssocID="{E4902E33-002E-4446-8572-AF71E758E3C0}" presName="sibTrans" presStyleLbl="sibTrans2D1" presStyleIdx="7" presStyleCnt="8"/>
      <dgm:spPr/>
    </dgm:pt>
    <dgm:pt modelId="{F76EC2B7-F1F0-448B-9CEB-5E7CB37E6BBF}" type="pres">
      <dgm:prSet presAssocID="{E4902E33-002E-4446-8572-AF71E758E3C0}" presName="connectorText" presStyleLbl="sibTrans2D1" presStyleIdx="7" presStyleCnt="8"/>
      <dgm:spPr/>
    </dgm:pt>
    <dgm:pt modelId="{3FC9690E-4F22-40F2-8D00-658A1411CE1E}" type="pres">
      <dgm:prSet presAssocID="{07A3817B-1FBB-4D3B-980B-BCF10F2675CC}" presName="node" presStyleLbl="node1" presStyleIdx="8" presStyleCnt="9">
        <dgm:presLayoutVars>
          <dgm:bulletEnabled val="1"/>
        </dgm:presLayoutVars>
      </dgm:prSet>
      <dgm:spPr/>
    </dgm:pt>
  </dgm:ptLst>
  <dgm:cxnLst>
    <dgm:cxn modelId="{D26ABA03-3A14-4D4C-B975-6F841408F9CB}" srcId="{92648311-5B4C-4DB3-97C2-A46629DEDC92}" destId="{620C7120-7ED2-4A58-BEB6-831DB3A6B5C2}" srcOrd="5" destOrd="0" parTransId="{1178CE3A-3EEB-405E-B2BC-11F90E5FDE46}" sibTransId="{5CA228BC-7E8D-427F-A2D9-E63B5DBBCEC0}"/>
    <dgm:cxn modelId="{849E1C09-8868-4193-BAA4-02AE71713AF9}" srcId="{92648311-5B4C-4DB3-97C2-A46629DEDC92}" destId="{07A3817B-1FBB-4D3B-980B-BCF10F2675CC}" srcOrd="8" destOrd="0" parTransId="{35254E18-EEE2-40A0-B5AF-371DC0E30ABF}" sibTransId="{7F973354-3623-4325-A25D-0306E47AA332}"/>
    <dgm:cxn modelId="{EAA67F0B-E3D7-4031-9C46-8E64A559DBEA}" type="presOf" srcId="{620C7120-7ED2-4A58-BEB6-831DB3A6B5C2}" destId="{2E2F86B2-58CF-430B-AA13-CF450567E528}" srcOrd="0" destOrd="0" presId="urn:microsoft.com/office/officeart/2005/8/layout/process5"/>
    <dgm:cxn modelId="{9FDFCF0D-0544-4739-8DF7-C5C1D561217C}" type="presOf" srcId="{091B1837-C370-4095-824F-321741D5B9FA}" destId="{5D333A3F-A80F-456C-A1AD-EC6AE70F696D}" srcOrd="0" destOrd="0" presId="urn:microsoft.com/office/officeart/2005/8/layout/process5"/>
    <dgm:cxn modelId="{CCC26716-CEF0-4FF6-AE11-6FF2FE64EE95}" srcId="{92648311-5B4C-4DB3-97C2-A46629DEDC92}" destId="{1019FD5D-21E5-435B-9094-13205EED85D6}" srcOrd="2" destOrd="0" parTransId="{1BA68E70-B0EF-4182-804E-94B3DD7EE0A0}" sibTransId="{63EF81D2-9274-464D-8639-B8286894D22F}"/>
    <dgm:cxn modelId="{D3A1A616-DE17-4356-8650-7C2241ED07A8}" type="presOf" srcId="{DC0772D7-0629-4155-A0EF-C65248C47DDB}" destId="{145056DB-3EC5-420C-AC27-82B8DD5AD0A0}" srcOrd="0" destOrd="0" presId="urn:microsoft.com/office/officeart/2005/8/layout/process5"/>
    <dgm:cxn modelId="{552C4E22-F26E-41D3-BD79-B18E5491A204}" type="presOf" srcId="{07A3817B-1FBB-4D3B-980B-BCF10F2675CC}" destId="{3FC9690E-4F22-40F2-8D00-658A1411CE1E}" srcOrd="0" destOrd="0" presId="urn:microsoft.com/office/officeart/2005/8/layout/process5"/>
    <dgm:cxn modelId="{0B26BD27-C9B9-4D10-BCCE-E4C0DC9655E8}" type="presOf" srcId="{63EF81D2-9274-464D-8639-B8286894D22F}" destId="{326045D0-A186-41B9-8F2E-A13D33DB1F13}" srcOrd="0" destOrd="0" presId="urn:microsoft.com/office/officeart/2005/8/layout/process5"/>
    <dgm:cxn modelId="{739DF030-85F4-417A-AA12-63EE521EB5CD}" type="presOf" srcId="{23D1F9F3-5386-4652-9F79-10959556C868}" destId="{BF2FE9C9-13F7-4C49-89EF-561F6200984C}" srcOrd="0" destOrd="0" presId="urn:microsoft.com/office/officeart/2005/8/layout/process5"/>
    <dgm:cxn modelId="{B6006D5C-6BD0-4734-A4CA-E197CA92F4A1}" type="presOf" srcId="{23D1F9F3-5386-4652-9F79-10959556C868}" destId="{36CB4168-B266-431B-B23F-75B80BE95297}" srcOrd="1" destOrd="0" presId="urn:microsoft.com/office/officeart/2005/8/layout/process5"/>
    <dgm:cxn modelId="{A128FD5F-EF33-453D-8B57-81EDB2C9864E}" type="presOf" srcId="{0CA1E42F-0CEA-4A64-925D-758C091A054E}" destId="{8BD0CA4A-1803-48AF-8777-3B63CA86A1E8}" srcOrd="0" destOrd="0" presId="urn:microsoft.com/office/officeart/2005/8/layout/process5"/>
    <dgm:cxn modelId="{DFD5884C-A77A-4976-AF2F-857A602DAAC1}" type="presOf" srcId="{D13A2824-EE3C-4B10-8FF1-75975991C8D2}" destId="{BA3BA5AB-CCD3-4F84-86B8-F7D9A7F61B2B}" srcOrd="1" destOrd="0" presId="urn:microsoft.com/office/officeart/2005/8/layout/process5"/>
    <dgm:cxn modelId="{9B654E57-5066-448A-A458-91A0CF67C25B}" type="presOf" srcId="{5CA228BC-7E8D-427F-A2D9-E63B5DBBCEC0}" destId="{9BD02759-8ED0-4E0A-93A0-2C799B890D24}" srcOrd="0" destOrd="0" presId="urn:microsoft.com/office/officeart/2005/8/layout/process5"/>
    <dgm:cxn modelId="{E8440779-3AC4-4864-85DB-D6858E74D060}" type="presOf" srcId="{A5CF19EB-1C51-4EE5-8B66-90ADEF3AD616}" destId="{CE2F6870-9E80-424A-A17C-A954F7CA3DFF}" srcOrd="0" destOrd="0" presId="urn:microsoft.com/office/officeart/2005/8/layout/process5"/>
    <dgm:cxn modelId="{8880007F-35B1-4B18-B20E-A3CF3039EFD3}" type="presOf" srcId="{091B1837-C370-4095-824F-321741D5B9FA}" destId="{F95D147C-E722-4E36-9EB1-FEFD6EF9353D}" srcOrd="1" destOrd="0" presId="urn:microsoft.com/office/officeart/2005/8/layout/process5"/>
    <dgm:cxn modelId="{CE823191-3FFF-4940-A217-77A488C0A95D}" type="presOf" srcId="{195BC756-FCA7-4DB8-B890-0188E967A35F}" destId="{6617FD32-E18A-4923-B3FA-446F0A749D28}" srcOrd="1" destOrd="0" presId="urn:microsoft.com/office/officeart/2005/8/layout/process5"/>
    <dgm:cxn modelId="{BCBF0897-D37F-47C7-B567-856F82D9BE72}" srcId="{92648311-5B4C-4DB3-97C2-A46629DEDC92}" destId="{C1D09AB5-3078-4BE1-A7AE-68D364C71FEA}" srcOrd="1" destOrd="0" parTransId="{FBBE4144-CE41-47B2-8DFD-CA7E870C4F16}" sibTransId="{30AC1992-8A39-4377-8251-C94215E41109}"/>
    <dgm:cxn modelId="{FB218397-1310-4890-8FDD-7E156DC5D58D}" type="presOf" srcId="{1019FD5D-21E5-435B-9094-13205EED85D6}" destId="{3F50EA1B-3582-4482-A644-78FE5D351C1A}" srcOrd="0" destOrd="0" presId="urn:microsoft.com/office/officeart/2005/8/layout/process5"/>
    <dgm:cxn modelId="{CF2652A4-A2E3-47A9-B4C1-B25CD53E403A}" type="presOf" srcId="{E4902E33-002E-4446-8572-AF71E758E3C0}" destId="{AC9C6173-2868-4E99-9DC9-3EB31B4706CA}" srcOrd="0" destOrd="0" presId="urn:microsoft.com/office/officeart/2005/8/layout/process5"/>
    <dgm:cxn modelId="{2C4289AC-9201-45B3-818F-7A485D6ED523}" type="presOf" srcId="{63EF81D2-9274-464D-8639-B8286894D22F}" destId="{1FACAA39-4F73-472F-8193-A62F30E06375}" srcOrd="1" destOrd="0" presId="urn:microsoft.com/office/officeart/2005/8/layout/process5"/>
    <dgm:cxn modelId="{6DBA0BB1-9315-47E8-9730-1C0608D3F081}" type="presOf" srcId="{92648311-5B4C-4DB3-97C2-A46629DEDC92}" destId="{0CFCBE1C-BF7A-4557-9986-48513B6B4CB1}" srcOrd="0" destOrd="0" presId="urn:microsoft.com/office/officeart/2005/8/layout/process5"/>
    <dgm:cxn modelId="{32F1E9B6-8874-45FC-A165-472A34B06CF9}" type="presOf" srcId="{5CA228BC-7E8D-427F-A2D9-E63B5DBBCEC0}" destId="{500681EF-AE71-4A3E-B4E6-AEED82BB5786}" srcOrd="1" destOrd="0" presId="urn:microsoft.com/office/officeart/2005/8/layout/process5"/>
    <dgm:cxn modelId="{3A99C7B9-A215-44EF-A2C3-45BA664A944E}" srcId="{92648311-5B4C-4DB3-97C2-A46629DEDC92}" destId="{A5CF19EB-1C51-4EE5-8B66-90ADEF3AD616}" srcOrd="0" destOrd="0" parTransId="{4FEBB747-EE42-4F7C-AF79-97EA5AB9C470}" sibTransId="{D13A2824-EE3C-4B10-8FF1-75975991C8D2}"/>
    <dgm:cxn modelId="{5AFBC8BE-F268-490C-A4C1-1BBA7C110DD6}" srcId="{92648311-5B4C-4DB3-97C2-A46629DEDC92}" destId="{18950DD5-CCA5-4C36-94E3-1B79609F1FA8}" srcOrd="7" destOrd="0" parTransId="{82B5B9A0-CAFB-4400-A35C-E3A7E003629F}" sibTransId="{E4902E33-002E-4446-8572-AF71E758E3C0}"/>
    <dgm:cxn modelId="{AE3F4FD1-DB90-4EE5-915B-11FC3E0C0C90}" srcId="{92648311-5B4C-4DB3-97C2-A46629DEDC92}" destId="{0CA1E42F-0CEA-4A64-925D-758C091A054E}" srcOrd="3" destOrd="0" parTransId="{21C12EBC-18E3-42F6-8719-B212C9BFBECC}" sibTransId="{23D1F9F3-5386-4652-9F79-10959556C868}"/>
    <dgm:cxn modelId="{C67B7CD8-B05D-4A5C-B053-4A0260F37938}" type="presOf" srcId="{28901EEF-7738-4F7C-BBF3-A3A87ECAD0CE}" destId="{EF75B79D-C18E-47D2-A652-3E76E0761C34}" srcOrd="0" destOrd="0" presId="urn:microsoft.com/office/officeart/2005/8/layout/process5"/>
    <dgm:cxn modelId="{73FC2FDF-0D0E-48BD-BD72-E09ED43AC9E0}" srcId="{92648311-5B4C-4DB3-97C2-A46629DEDC92}" destId="{28901EEF-7738-4F7C-BBF3-A3A87ECAD0CE}" srcOrd="6" destOrd="0" parTransId="{40BBB415-8D8F-46DC-B62C-6D8B5CB68CEF}" sibTransId="{195BC756-FCA7-4DB8-B890-0188E967A35F}"/>
    <dgm:cxn modelId="{2D8540DF-9F9A-4DE6-A278-0ED2EC7528D3}" type="presOf" srcId="{18950DD5-CCA5-4C36-94E3-1B79609F1FA8}" destId="{A19BBD6D-2288-4830-93D7-48EC2B0B403E}" srcOrd="0" destOrd="0" presId="urn:microsoft.com/office/officeart/2005/8/layout/process5"/>
    <dgm:cxn modelId="{0CC714E1-29E2-4447-A0DF-D42EBE6E0109}" type="presOf" srcId="{E4902E33-002E-4446-8572-AF71E758E3C0}" destId="{F76EC2B7-F1F0-448B-9CEB-5E7CB37E6BBF}" srcOrd="1" destOrd="0" presId="urn:microsoft.com/office/officeart/2005/8/layout/process5"/>
    <dgm:cxn modelId="{2BC0EBE2-5437-44AF-BCDE-6F78F6D833D8}" type="presOf" srcId="{30AC1992-8A39-4377-8251-C94215E41109}" destId="{9E26DA75-EBE4-4852-9486-BFF890A7A5EF}" srcOrd="1" destOrd="0" presId="urn:microsoft.com/office/officeart/2005/8/layout/process5"/>
    <dgm:cxn modelId="{55088EE5-A260-48C4-AECC-D1032BA852E1}" srcId="{92648311-5B4C-4DB3-97C2-A46629DEDC92}" destId="{DC0772D7-0629-4155-A0EF-C65248C47DDB}" srcOrd="4" destOrd="0" parTransId="{4FF71424-7C08-4394-AA35-3AC6850090A0}" sibTransId="{091B1837-C370-4095-824F-321741D5B9FA}"/>
    <dgm:cxn modelId="{91637CE7-4783-4AC9-A9AF-8BBADF3EF43D}" type="presOf" srcId="{C1D09AB5-3078-4BE1-A7AE-68D364C71FEA}" destId="{ED982507-3C1A-4D68-ABFD-1855FF6CDD70}" srcOrd="0" destOrd="0" presId="urn:microsoft.com/office/officeart/2005/8/layout/process5"/>
    <dgm:cxn modelId="{7BBD0BEB-12C4-445B-B657-15DEE03D5AC5}" type="presOf" srcId="{30AC1992-8A39-4377-8251-C94215E41109}" destId="{38A08DC3-D2DD-4DAC-850E-EF2D822DADBA}" srcOrd="0" destOrd="0" presId="urn:microsoft.com/office/officeart/2005/8/layout/process5"/>
    <dgm:cxn modelId="{378B6CF8-7164-401D-9266-CB8D9D604B0D}" type="presOf" srcId="{D13A2824-EE3C-4B10-8FF1-75975991C8D2}" destId="{211DFB8F-7847-4AC9-8ECD-BC89DFC7E434}" srcOrd="0" destOrd="0" presId="urn:microsoft.com/office/officeart/2005/8/layout/process5"/>
    <dgm:cxn modelId="{D3CF3AFA-6D19-4744-9E6A-53B5814D4BF7}" type="presOf" srcId="{195BC756-FCA7-4DB8-B890-0188E967A35F}" destId="{719D61AD-8A49-4AEB-975C-11B4BCC86B39}" srcOrd="0" destOrd="0" presId="urn:microsoft.com/office/officeart/2005/8/layout/process5"/>
    <dgm:cxn modelId="{C25DB71C-0D57-4C58-8B6D-5BB6EB87A040}" type="presParOf" srcId="{0CFCBE1C-BF7A-4557-9986-48513B6B4CB1}" destId="{CE2F6870-9E80-424A-A17C-A954F7CA3DFF}" srcOrd="0" destOrd="0" presId="urn:microsoft.com/office/officeart/2005/8/layout/process5"/>
    <dgm:cxn modelId="{7A148721-8F70-4C32-A31F-5CDF92572C29}" type="presParOf" srcId="{0CFCBE1C-BF7A-4557-9986-48513B6B4CB1}" destId="{211DFB8F-7847-4AC9-8ECD-BC89DFC7E434}" srcOrd="1" destOrd="0" presId="urn:microsoft.com/office/officeart/2005/8/layout/process5"/>
    <dgm:cxn modelId="{1A7C0BB1-7C06-483C-AA40-7C7597848531}" type="presParOf" srcId="{211DFB8F-7847-4AC9-8ECD-BC89DFC7E434}" destId="{BA3BA5AB-CCD3-4F84-86B8-F7D9A7F61B2B}" srcOrd="0" destOrd="0" presId="urn:microsoft.com/office/officeart/2005/8/layout/process5"/>
    <dgm:cxn modelId="{9DBE3F1E-586E-4246-8D5B-00A07C57D085}" type="presParOf" srcId="{0CFCBE1C-BF7A-4557-9986-48513B6B4CB1}" destId="{ED982507-3C1A-4D68-ABFD-1855FF6CDD70}" srcOrd="2" destOrd="0" presId="urn:microsoft.com/office/officeart/2005/8/layout/process5"/>
    <dgm:cxn modelId="{865B3730-4A89-48C5-A723-FB99809637AA}" type="presParOf" srcId="{0CFCBE1C-BF7A-4557-9986-48513B6B4CB1}" destId="{38A08DC3-D2DD-4DAC-850E-EF2D822DADBA}" srcOrd="3" destOrd="0" presId="urn:microsoft.com/office/officeart/2005/8/layout/process5"/>
    <dgm:cxn modelId="{5879D246-DAEC-4944-B087-B41D2E233995}" type="presParOf" srcId="{38A08DC3-D2DD-4DAC-850E-EF2D822DADBA}" destId="{9E26DA75-EBE4-4852-9486-BFF890A7A5EF}" srcOrd="0" destOrd="0" presId="urn:microsoft.com/office/officeart/2005/8/layout/process5"/>
    <dgm:cxn modelId="{CD263A08-7171-4C8E-BBF2-AB6B2FEB3CC8}" type="presParOf" srcId="{0CFCBE1C-BF7A-4557-9986-48513B6B4CB1}" destId="{3F50EA1B-3582-4482-A644-78FE5D351C1A}" srcOrd="4" destOrd="0" presId="urn:microsoft.com/office/officeart/2005/8/layout/process5"/>
    <dgm:cxn modelId="{A3CA0099-4268-4E10-A8BF-2197F17DF6AF}" type="presParOf" srcId="{0CFCBE1C-BF7A-4557-9986-48513B6B4CB1}" destId="{326045D0-A186-41B9-8F2E-A13D33DB1F13}" srcOrd="5" destOrd="0" presId="urn:microsoft.com/office/officeart/2005/8/layout/process5"/>
    <dgm:cxn modelId="{7AFF06B7-3E78-4234-8781-CBC1AD023BA1}" type="presParOf" srcId="{326045D0-A186-41B9-8F2E-A13D33DB1F13}" destId="{1FACAA39-4F73-472F-8193-A62F30E06375}" srcOrd="0" destOrd="0" presId="urn:microsoft.com/office/officeart/2005/8/layout/process5"/>
    <dgm:cxn modelId="{969BD347-C1C1-4148-B7EB-4EA5ECC4D6BC}" type="presParOf" srcId="{0CFCBE1C-BF7A-4557-9986-48513B6B4CB1}" destId="{8BD0CA4A-1803-48AF-8777-3B63CA86A1E8}" srcOrd="6" destOrd="0" presId="urn:microsoft.com/office/officeart/2005/8/layout/process5"/>
    <dgm:cxn modelId="{CC98746A-E784-424B-B661-627404EAB67F}" type="presParOf" srcId="{0CFCBE1C-BF7A-4557-9986-48513B6B4CB1}" destId="{BF2FE9C9-13F7-4C49-89EF-561F6200984C}" srcOrd="7" destOrd="0" presId="urn:microsoft.com/office/officeart/2005/8/layout/process5"/>
    <dgm:cxn modelId="{E8AA94E7-94D8-4F61-B9A8-B4A3BCD387F5}" type="presParOf" srcId="{BF2FE9C9-13F7-4C49-89EF-561F6200984C}" destId="{36CB4168-B266-431B-B23F-75B80BE95297}" srcOrd="0" destOrd="0" presId="urn:microsoft.com/office/officeart/2005/8/layout/process5"/>
    <dgm:cxn modelId="{9083D51F-C5B4-4723-9693-E21B28B537ED}" type="presParOf" srcId="{0CFCBE1C-BF7A-4557-9986-48513B6B4CB1}" destId="{145056DB-3EC5-420C-AC27-82B8DD5AD0A0}" srcOrd="8" destOrd="0" presId="urn:microsoft.com/office/officeart/2005/8/layout/process5"/>
    <dgm:cxn modelId="{F92A4E05-1770-4D85-8B7F-045E723A759B}" type="presParOf" srcId="{0CFCBE1C-BF7A-4557-9986-48513B6B4CB1}" destId="{5D333A3F-A80F-456C-A1AD-EC6AE70F696D}" srcOrd="9" destOrd="0" presId="urn:microsoft.com/office/officeart/2005/8/layout/process5"/>
    <dgm:cxn modelId="{DD3F4688-5B32-4FAC-884F-E58FFDEFBA14}" type="presParOf" srcId="{5D333A3F-A80F-456C-A1AD-EC6AE70F696D}" destId="{F95D147C-E722-4E36-9EB1-FEFD6EF9353D}" srcOrd="0" destOrd="0" presId="urn:microsoft.com/office/officeart/2005/8/layout/process5"/>
    <dgm:cxn modelId="{20B0AAEE-3BD5-454A-9C01-CF6DD53937DE}" type="presParOf" srcId="{0CFCBE1C-BF7A-4557-9986-48513B6B4CB1}" destId="{2E2F86B2-58CF-430B-AA13-CF450567E528}" srcOrd="10" destOrd="0" presId="urn:microsoft.com/office/officeart/2005/8/layout/process5"/>
    <dgm:cxn modelId="{DDAD42F2-8C16-40D8-9C0A-CBE5691DE097}" type="presParOf" srcId="{0CFCBE1C-BF7A-4557-9986-48513B6B4CB1}" destId="{9BD02759-8ED0-4E0A-93A0-2C799B890D24}" srcOrd="11" destOrd="0" presId="urn:microsoft.com/office/officeart/2005/8/layout/process5"/>
    <dgm:cxn modelId="{7A55A92B-F92E-47E4-A5F5-9B769FAC9A57}" type="presParOf" srcId="{9BD02759-8ED0-4E0A-93A0-2C799B890D24}" destId="{500681EF-AE71-4A3E-B4E6-AEED82BB5786}" srcOrd="0" destOrd="0" presId="urn:microsoft.com/office/officeart/2005/8/layout/process5"/>
    <dgm:cxn modelId="{BBCD0AF1-B326-4BF7-97A7-019615CEC8D2}" type="presParOf" srcId="{0CFCBE1C-BF7A-4557-9986-48513B6B4CB1}" destId="{EF75B79D-C18E-47D2-A652-3E76E0761C34}" srcOrd="12" destOrd="0" presId="urn:microsoft.com/office/officeart/2005/8/layout/process5"/>
    <dgm:cxn modelId="{43C75E8A-2A38-4F7E-8AC6-61BFBFC650A5}" type="presParOf" srcId="{0CFCBE1C-BF7A-4557-9986-48513B6B4CB1}" destId="{719D61AD-8A49-4AEB-975C-11B4BCC86B39}" srcOrd="13" destOrd="0" presId="urn:microsoft.com/office/officeart/2005/8/layout/process5"/>
    <dgm:cxn modelId="{F65FC72D-5BC1-4F23-9BA0-06E3059F3219}" type="presParOf" srcId="{719D61AD-8A49-4AEB-975C-11B4BCC86B39}" destId="{6617FD32-E18A-4923-B3FA-446F0A749D28}" srcOrd="0" destOrd="0" presId="urn:microsoft.com/office/officeart/2005/8/layout/process5"/>
    <dgm:cxn modelId="{48F1A3A2-F11C-43F8-A8AB-012B5A7A16EC}" type="presParOf" srcId="{0CFCBE1C-BF7A-4557-9986-48513B6B4CB1}" destId="{A19BBD6D-2288-4830-93D7-48EC2B0B403E}" srcOrd="14" destOrd="0" presId="urn:microsoft.com/office/officeart/2005/8/layout/process5"/>
    <dgm:cxn modelId="{394B7516-7887-40AB-8968-0DCE0F4F4777}" type="presParOf" srcId="{0CFCBE1C-BF7A-4557-9986-48513B6B4CB1}" destId="{AC9C6173-2868-4E99-9DC9-3EB31B4706CA}" srcOrd="15" destOrd="0" presId="urn:microsoft.com/office/officeart/2005/8/layout/process5"/>
    <dgm:cxn modelId="{9117F86E-118F-48D5-8E5C-CEC54E5ABFFF}" type="presParOf" srcId="{AC9C6173-2868-4E99-9DC9-3EB31B4706CA}" destId="{F76EC2B7-F1F0-448B-9CEB-5E7CB37E6BBF}" srcOrd="0" destOrd="0" presId="urn:microsoft.com/office/officeart/2005/8/layout/process5"/>
    <dgm:cxn modelId="{80504CC1-4AC3-4092-8791-78F51CCA3888}" type="presParOf" srcId="{0CFCBE1C-BF7A-4557-9986-48513B6B4CB1}" destId="{3FC9690E-4F22-40F2-8D00-658A1411CE1E}" srcOrd="1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916BCB-3E88-4268-A92A-F8D87C02576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CDE7CDD5-AFCF-46C5-88F6-7E6F3EBBAB44}">
      <dgm:prSet phldrT="[Text]" custT="1"/>
      <dgm:spPr/>
      <dgm:t>
        <a:bodyPr/>
        <a:lstStyle/>
        <a:p>
          <a:r>
            <a:rPr lang="en-US" sz="1600" b="1" dirty="0">
              <a:latin typeface="Signika" panose="020B0604020202020204" charset="0"/>
            </a:rPr>
            <a:t>Lack of Trust:</a:t>
          </a:r>
          <a:r>
            <a:rPr lang="en-US" sz="1600" dirty="0">
              <a:latin typeface="Signika" panose="020B0604020202020204" charset="0"/>
            </a:rPr>
            <a:t> Leaders may struggle to trust team members to handle important tasks.</a:t>
          </a:r>
          <a:endParaRPr lang="en-IN" sz="1600" dirty="0">
            <a:latin typeface="Signika" panose="020B0604020202020204" charset="0"/>
          </a:endParaRPr>
        </a:p>
      </dgm:t>
    </dgm:pt>
    <dgm:pt modelId="{EF15202A-0561-48C2-8CFD-42CD6984A564}" type="parTrans" cxnId="{FB36DDDA-A95C-4791-9DE7-258D03E7813D}">
      <dgm:prSet/>
      <dgm:spPr/>
      <dgm:t>
        <a:bodyPr/>
        <a:lstStyle/>
        <a:p>
          <a:endParaRPr lang="en-IN" sz="1600">
            <a:latin typeface="Signika" panose="020B0604020202020204" charset="0"/>
          </a:endParaRPr>
        </a:p>
      </dgm:t>
    </dgm:pt>
    <dgm:pt modelId="{1B98CC15-F98C-46C2-B543-A172E98EBD10}" type="sibTrans" cxnId="{FB36DDDA-A95C-4791-9DE7-258D03E7813D}">
      <dgm:prSet/>
      <dgm:spPr/>
      <dgm:t>
        <a:bodyPr/>
        <a:lstStyle/>
        <a:p>
          <a:endParaRPr lang="en-IN" sz="1600">
            <a:latin typeface="Signika" panose="020B0604020202020204" charset="0"/>
          </a:endParaRPr>
        </a:p>
      </dgm:t>
    </dgm:pt>
    <dgm:pt modelId="{261EC8DE-A6AD-4236-A2AB-98DB66060D9E}">
      <dgm:prSet phldrT="[Text]" custT="1"/>
      <dgm:spPr/>
      <dgm:t>
        <a:bodyPr/>
        <a:lstStyle/>
        <a:p>
          <a:r>
            <a:rPr lang="en-US" sz="1600" b="1" dirty="0">
              <a:latin typeface="Signika" panose="020B0604020202020204" charset="0"/>
            </a:rPr>
            <a:t>Fear of Losing Control: </a:t>
          </a:r>
          <a:r>
            <a:rPr lang="en-US" sz="1600" dirty="0">
              <a:latin typeface="Signika" panose="020B0604020202020204" charset="0"/>
            </a:rPr>
            <a:t>Leaders may fear losing control over the quality and outcomes of </a:t>
          </a:r>
          <a:r>
            <a:rPr lang="en-IN" sz="1600" dirty="0">
              <a:latin typeface="Signika" panose="020B0604020202020204" charset="0"/>
            </a:rPr>
            <a:t>delegated tasks.</a:t>
          </a:r>
        </a:p>
      </dgm:t>
    </dgm:pt>
    <dgm:pt modelId="{1354A601-3B50-4500-B14C-3860533010D8}" type="parTrans" cxnId="{41B43CF1-3096-47C5-A0E2-D78536DA6712}">
      <dgm:prSet/>
      <dgm:spPr/>
      <dgm:t>
        <a:bodyPr/>
        <a:lstStyle/>
        <a:p>
          <a:endParaRPr lang="en-IN" sz="1600">
            <a:latin typeface="Signika" panose="020B0604020202020204" charset="0"/>
          </a:endParaRPr>
        </a:p>
      </dgm:t>
    </dgm:pt>
    <dgm:pt modelId="{B7EC234B-4640-4C90-95F4-22D6B75EA881}" type="sibTrans" cxnId="{41B43CF1-3096-47C5-A0E2-D78536DA6712}">
      <dgm:prSet/>
      <dgm:spPr/>
      <dgm:t>
        <a:bodyPr/>
        <a:lstStyle/>
        <a:p>
          <a:endParaRPr lang="en-IN" sz="1600">
            <a:latin typeface="Signika" panose="020B0604020202020204" charset="0"/>
          </a:endParaRPr>
        </a:p>
      </dgm:t>
    </dgm:pt>
    <dgm:pt modelId="{A617EB4F-E3AF-4B17-AC8A-C7B467530BB5}">
      <dgm:prSet phldrT="[Text]" custT="1"/>
      <dgm:spPr/>
      <dgm:t>
        <a:bodyPr/>
        <a:lstStyle/>
        <a:p>
          <a:r>
            <a:rPr lang="en-US" sz="1600" b="1" dirty="0">
              <a:latin typeface="Signika" panose="020B0604020202020204" charset="0"/>
            </a:rPr>
            <a:t>Overloading Team Members: </a:t>
          </a:r>
          <a:r>
            <a:rPr lang="en-US" sz="1600" dirty="0">
              <a:latin typeface="Signika" panose="020B0604020202020204" charset="0"/>
            </a:rPr>
            <a:t>Delegation, if not balanced, can overwhelm team </a:t>
          </a:r>
          <a:r>
            <a:rPr lang="en-IN" sz="1600" dirty="0">
              <a:latin typeface="Signika" panose="020B0604020202020204" charset="0"/>
            </a:rPr>
            <a:t>members.</a:t>
          </a:r>
        </a:p>
      </dgm:t>
    </dgm:pt>
    <dgm:pt modelId="{2F2E0AE6-11E2-471C-87DA-79E6EA212D3F}" type="parTrans" cxnId="{0FBD812A-9A6B-4DF5-8EEB-CB2E7EBDE46F}">
      <dgm:prSet/>
      <dgm:spPr/>
      <dgm:t>
        <a:bodyPr/>
        <a:lstStyle/>
        <a:p>
          <a:endParaRPr lang="en-IN" sz="1600">
            <a:latin typeface="Signika" panose="020B0604020202020204" charset="0"/>
          </a:endParaRPr>
        </a:p>
      </dgm:t>
    </dgm:pt>
    <dgm:pt modelId="{5A4976CB-31B4-439C-B4FA-13EA92ABAE10}" type="sibTrans" cxnId="{0FBD812A-9A6B-4DF5-8EEB-CB2E7EBDE46F}">
      <dgm:prSet/>
      <dgm:spPr/>
      <dgm:t>
        <a:bodyPr/>
        <a:lstStyle/>
        <a:p>
          <a:endParaRPr lang="en-IN" sz="1600">
            <a:latin typeface="Signika" panose="020B0604020202020204" charset="0"/>
          </a:endParaRPr>
        </a:p>
      </dgm:t>
    </dgm:pt>
    <dgm:pt modelId="{7C8E296E-C114-4804-A81E-75B92E497F09}">
      <dgm:prSet phldrT="[Text]" custT="1"/>
      <dgm:spPr/>
      <dgm:t>
        <a:bodyPr/>
        <a:lstStyle/>
        <a:p>
          <a:r>
            <a:rPr lang="en-US" sz="1600" b="1" dirty="0">
              <a:latin typeface="Signika" panose="020B0604020202020204" charset="0"/>
            </a:rPr>
            <a:t>Communication Gaps: </a:t>
          </a:r>
          <a:r>
            <a:rPr lang="en-US" sz="1600" dirty="0">
              <a:latin typeface="Signika" panose="020B0604020202020204" charset="0"/>
            </a:rPr>
            <a:t>Inadequate communication can lead to misunderstandings and </a:t>
          </a:r>
          <a:r>
            <a:rPr lang="en-IN" sz="1600" dirty="0">
              <a:latin typeface="Signika" panose="020B0604020202020204" charset="0"/>
            </a:rPr>
            <a:t>suboptimal task execution.</a:t>
          </a:r>
        </a:p>
      </dgm:t>
    </dgm:pt>
    <dgm:pt modelId="{E22DA3B0-00EF-4B99-9E43-3F7DE7D99B75}" type="parTrans" cxnId="{9B191E14-2274-4E2B-9717-AE6405F8E4EF}">
      <dgm:prSet/>
      <dgm:spPr/>
      <dgm:t>
        <a:bodyPr/>
        <a:lstStyle/>
        <a:p>
          <a:endParaRPr lang="en-IN" sz="1600">
            <a:latin typeface="Signika" panose="020B0604020202020204" charset="0"/>
          </a:endParaRPr>
        </a:p>
      </dgm:t>
    </dgm:pt>
    <dgm:pt modelId="{83FAB252-C3EB-44BE-9F2F-8BB9C7762656}" type="sibTrans" cxnId="{9B191E14-2274-4E2B-9717-AE6405F8E4EF}">
      <dgm:prSet/>
      <dgm:spPr/>
      <dgm:t>
        <a:bodyPr/>
        <a:lstStyle/>
        <a:p>
          <a:endParaRPr lang="en-IN" sz="1600">
            <a:latin typeface="Signika" panose="020B0604020202020204" charset="0"/>
          </a:endParaRPr>
        </a:p>
      </dgm:t>
    </dgm:pt>
    <dgm:pt modelId="{ECBF328D-690B-4E3E-9DC0-6B128045CD27}" type="pres">
      <dgm:prSet presAssocID="{CF916BCB-3E88-4268-A92A-F8D87C025763}" presName="Name0" presStyleCnt="0">
        <dgm:presLayoutVars>
          <dgm:chMax val="7"/>
          <dgm:chPref val="7"/>
          <dgm:dir/>
        </dgm:presLayoutVars>
      </dgm:prSet>
      <dgm:spPr/>
    </dgm:pt>
    <dgm:pt modelId="{69AD30AE-04EA-4677-81FE-7CAAF045300E}" type="pres">
      <dgm:prSet presAssocID="{CF916BCB-3E88-4268-A92A-F8D87C025763}" presName="Name1" presStyleCnt="0"/>
      <dgm:spPr/>
    </dgm:pt>
    <dgm:pt modelId="{8709EA11-B230-4762-A77F-01D3D7DA6FE3}" type="pres">
      <dgm:prSet presAssocID="{CF916BCB-3E88-4268-A92A-F8D87C025763}" presName="cycle" presStyleCnt="0"/>
      <dgm:spPr/>
    </dgm:pt>
    <dgm:pt modelId="{C81358C7-C79E-4D72-ACFE-27038679B233}" type="pres">
      <dgm:prSet presAssocID="{CF916BCB-3E88-4268-A92A-F8D87C025763}" presName="srcNode" presStyleLbl="node1" presStyleIdx="0" presStyleCnt="4"/>
      <dgm:spPr/>
    </dgm:pt>
    <dgm:pt modelId="{F67E0088-D8A7-4FF7-BDBA-CFF712200ADE}" type="pres">
      <dgm:prSet presAssocID="{CF916BCB-3E88-4268-A92A-F8D87C025763}" presName="conn" presStyleLbl="parChTrans1D2" presStyleIdx="0" presStyleCnt="1"/>
      <dgm:spPr/>
    </dgm:pt>
    <dgm:pt modelId="{E00765F7-7FB5-48BB-8E68-02EDE10BC82C}" type="pres">
      <dgm:prSet presAssocID="{CF916BCB-3E88-4268-A92A-F8D87C025763}" presName="extraNode" presStyleLbl="node1" presStyleIdx="0" presStyleCnt="4"/>
      <dgm:spPr/>
    </dgm:pt>
    <dgm:pt modelId="{9B31878C-A58F-4F37-B7D7-34D022CA9DA7}" type="pres">
      <dgm:prSet presAssocID="{CF916BCB-3E88-4268-A92A-F8D87C025763}" presName="dstNode" presStyleLbl="node1" presStyleIdx="0" presStyleCnt="4"/>
      <dgm:spPr/>
    </dgm:pt>
    <dgm:pt modelId="{681BC2DD-A609-4448-B319-ABC49219EC6E}" type="pres">
      <dgm:prSet presAssocID="{CDE7CDD5-AFCF-46C5-88F6-7E6F3EBBAB44}" presName="text_1" presStyleLbl="node1" presStyleIdx="0" presStyleCnt="4">
        <dgm:presLayoutVars>
          <dgm:bulletEnabled val="1"/>
        </dgm:presLayoutVars>
      </dgm:prSet>
      <dgm:spPr/>
    </dgm:pt>
    <dgm:pt modelId="{6331C87A-6A18-4507-B844-5ED3F0259B11}" type="pres">
      <dgm:prSet presAssocID="{CDE7CDD5-AFCF-46C5-88F6-7E6F3EBBAB44}" presName="accent_1" presStyleCnt="0"/>
      <dgm:spPr/>
    </dgm:pt>
    <dgm:pt modelId="{4661EB21-BAF5-4BF1-AD9C-70217F58EBA4}" type="pres">
      <dgm:prSet presAssocID="{CDE7CDD5-AFCF-46C5-88F6-7E6F3EBBAB44}" presName="accentRepeatNode" presStyleLbl="solidFgAcc1" presStyleIdx="0" presStyleCnt="4"/>
      <dgm:spPr/>
    </dgm:pt>
    <dgm:pt modelId="{F212900D-A869-46C9-8A6C-427259055417}" type="pres">
      <dgm:prSet presAssocID="{261EC8DE-A6AD-4236-A2AB-98DB66060D9E}" presName="text_2" presStyleLbl="node1" presStyleIdx="1" presStyleCnt="4">
        <dgm:presLayoutVars>
          <dgm:bulletEnabled val="1"/>
        </dgm:presLayoutVars>
      </dgm:prSet>
      <dgm:spPr/>
    </dgm:pt>
    <dgm:pt modelId="{776ADA54-F4EE-4BD8-933F-D48DD001AD36}" type="pres">
      <dgm:prSet presAssocID="{261EC8DE-A6AD-4236-A2AB-98DB66060D9E}" presName="accent_2" presStyleCnt="0"/>
      <dgm:spPr/>
    </dgm:pt>
    <dgm:pt modelId="{E8BA3E61-0C8D-4F64-9FEA-84BE5411DB9F}" type="pres">
      <dgm:prSet presAssocID="{261EC8DE-A6AD-4236-A2AB-98DB66060D9E}" presName="accentRepeatNode" presStyleLbl="solidFgAcc1" presStyleIdx="1" presStyleCnt="4"/>
      <dgm:spPr/>
    </dgm:pt>
    <dgm:pt modelId="{ED6EDCA8-5CD7-4364-B5F4-491670F387CC}" type="pres">
      <dgm:prSet presAssocID="{A617EB4F-E3AF-4B17-AC8A-C7B467530BB5}" presName="text_3" presStyleLbl="node1" presStyleIdx="2" presStyleCnt="4">
        <dgm:presLayoutVars>
          <dgm:bulletEnabled val="1"/>
        </dgm:presLayoutVars>
      </dgm:prSet>
      <dgm:spPr/>
    </dgm:pt>
    <dgm:pt modelId="{CA6323AF-7EE1-4040-A2C9-97A0F6C12029}" type="pres">
      <dgm:prSet presAssocID="{A617EB4F-E3AF-4B17-AC8A-C7B467530BB5}" presName="accent_3" presStyleCnt="0"/>
      <dgm:spPr/>
    </dgm:pt>
    <dgm:pt modelId="{FE06C2F7-5898-479F-AEBE-618B820E8BBF}" type="pres">
      <dgm:prSet presAssocID="{A617EB4F-E3AF-4B17-AC8A-C7B467530BB5}" presName="accentRepeatNode" presStyleLbl="solidFgAcc1" presStyleIdx="2" presStyleCnt="4"/>
      <dgm:spPr/>
    </dgm:pt>
    <dgm:pt modelId="{1A109463-5237-4D0A-8103-05AEB952E5B0}" type="pres">
      <dgm:prSet presAssocID="{7C8E296E-C114-4804-A81E-75B92E497F09}" presName="text_4" presStyleLbl="node1" presStyleIdx="3" presStyleCnt="4">
        <dgm:presLayoutVars>
          <dgm:bulletEnabled val="1"/>
        </dgm:presLayoutVars>
      </dgm:prSet>
      <dgm:spPr/>
    </dgm:pt>
    <dgm:pt modelId="{FB4261A2-8503-4E11-8862-2A8D87852B94}" type="pres">
      <dgm:prSet presAssocID="{7C8E296E-C114-4804-A81E-75B92E497F09}" presName="accent_4" presStyleCnt="0"/>
      <dgm:spPr/>
    </dgm:pt>
    <dgm:pt modelId="{5DA4E9CC-5F43-4BB2-B8CB-83A3FB570F35}" type="pres">
      <dgm:prSet presAssocID="{7C8E296E-C114-4804-A81E-75B92E497F09}" presName="accentRepeatNode" presStyleLbl="solidFgAcc1" presStyleIdx="3" presStyleCnt="4"/>
      <dgm:spPr/>
    </dgm:pt>
  </dgm:ptLst>
  <dgm:cxnLst>
    <dgm:cxn modelId="{9B191E14-2274-4E2B-9717-AE6405F8E4EF}" srcId="{CF916BCB-3E88-4268-A92A-F8D87C025763}" destId="{7C8E296E-C114-4804-A81E-75B92E497F09}" srcOrd="3" destOrd="0" parTransId="{E22DA3B0-00EF-4B99-9E43-3F7DE7D99B75}" sibTransId="{83FAB252-C3EB-44BE-9F2F-8BB9C7762656}"/>
    <dgm:cxn modelId="{0FBD812A-9A6B-4DF5-8EEB-CB2E7EBDE46F}" srcId="{CF916BCB-3E88-4268-A92A-F8D87C025763}" destId="{A617EB4F-E3AF-4B17-AC8A-C7B467530BB5}" srcOrd="2" destOrd="0" parTransId="{2F2E0AE6-11E2-471C-87DA-79E6EA212D3F}" sibTransId="{5A4976CB-31B4-439C-B4FA-13EA92ABAE10}"/>
    <dgm:cxn modelId="{571AAC40-9E6E-4106-BA49-DE49C9222BE8}" type="presOf" srcId="{7C8E296E-C114-4804-A81E-75B92E497F09}" destId="{1A109463-5237-4D0A-8103-05AEB952E5B0}" srcOrd="0" destOrd="0" presId="urn:microsoft.com/office/officeart/2008/layout/VerticalCurvedList"/>
    <dgm:cxn modelId="{4955D962-6021-4586-88C5-8755A52EA526}" type="presOf" srcId="{261EC8DE-A6AD-4236-A2AB-98DB66060D9E}" destId="{F212900D-A869-46C9-8A6C-427259055417}" srcOrd="0" destOrd="0" presId="urn:microsoft.com/office/officeart/2008/layout/VerticalCurvedList"/>
    <dgm:cxn modelId="{03DA8A48-91C5-419B-9CCD-7A4DB9F1DF14}" type="presOf" srcId="{1B98CC15-F98C-46C2-B543-A172E98EBD10}" destId="{F67E0088-D8A7-4FF7-BDBA-CFF712200ADE}" srcOrd="0" destOrd="0" presId="urn:microsoft.com/office/officeart/2008/layout/VerticalCurvedList"/>
    <dgm:cxn modelId="{1F875D85-2BFC-4E5A-A0EC-4FA03F3B91DB}" type="presOf" srcId="{A617EB4F-E3AF-4B17-AC8A-C7B467530BB5}" destId="{ED6EDCA8-5CD7-4364-B5F4-491670F387CC}" srcOrd="0" destOrd="0" presId="urn:microsoft.com/office/officeart/2008/layout/VerticalCurvedList"/>
    <dgm:cxn modelId="{68970DC0-0567-484E-A20A-06E599C134AC}" type="presOf" srcId="{CDE7CDD5-AFCF-46C5-88F6-7E6F3EBBAB44}" destId="{681BC2DD-A609-4448-B319-ABC49219EC6E}" srcOrd="0" destOrd="0" presId="urn:microsoft.com/office/officeart/2008/layout/VerticalCurvedList"/>
    <dgm:cxn modelId="{7BA7AEC7-9EB1-433E-B12D-90731233438F}" type="presOf" srcId="{CF916BCB-3E88-4268-A92A-F8D87C025763}" destId="{ECBF328D-690B-4E3E-9DC0-6B128045CD27}" srcOrd="0" destOrd="0" presId="urn:microsoft.com/office/officeart/2008/layout/VerticalCurvedList"/>
    <dgm:cxn modelId="{FB36DDDA-A95C-4791-9DE7-258D03E7813D}" srcId="{CF916BCB-3E88-4268-A92A-F8D87C025763}" destId="{CDE7CDD5-AFCF-46C5-88F6-7E6F3EBBAB44}" srcOrd="0" destOrd="0" parTransId="{EF15202A-0561-48C2-8CFD-42CD6984A564}" sibTransId="{1B98CC15-F98C-46C2-B543-A172E98EBD10}"/>
    <dgm:cxn modelId="{41B43CF1-3096-47C5-A0E2-D78536DA6712}" srcId="{CF916BCB-3E88-4268-A92A-F8D87C025763}" destId="{261EC8DE-A6AD-4236-A2AB-98DB66060D9E}" srcOrd="1" destOrd="0" parTransId="{1354A601-3B50-4500-B14C-3860533010D8}" sibTransId="{B7EC234B-4640-4C90-95F4-22D6B75EA881}"/>
    <dgm:cxn modelId="{469CCD78-5A8D-4973-A48F-44DCB9F5159E}" type="presParOf" srcId="{ECBF328D-690B-4E3E-9DC0-6B128045CD27}" destId="{69AD30AE-04EA-4677-81FE-7CAAF045300E}" srcOrd="0" destOrd="0" presId="urn:microsoft.com/office/officeart/2008/layout/VerticalCurvedList"/>
    <dgm:cxn modelId="{EE5DB874-1780-46C1-B067-03DA3CE84DCC}" type="presParOf" srcId="{69AD30AE-04EA-4677-81FE-7CAAF045300E}" destId="{8709EA11-B230-4762-A77F-01D3D7DA6FE3}" srcOrd="0" destOrd="0" presId="urn:microsoft.com/office/officeart/2008/layout/VerticalCurvedList"/>
    <dgm:cxn modelId="{D99BB90E-0641-4CB0-9493-B90DB482BDE5}" type="presParOf" srcId="{8709EA11-B230-4762-A77F-01D3D7DA6FE3}" destId="{C81358C7-C79E-4D72-ACFE-27038679B233}" srcOrd="0" destOrd="0" presId="urn:microsoft.com/office/officeart/2008/layout/VerticalCurvedList"/>
    <dgm:cxn modelId="{39086238-D7C4-4ED7-A9C3-E7FCCF1D80C6}" type="presParOf" srcId="{8709EA11-B230-4762-A77F-01D3D7DA6FE3}" destId="{F67E0088-D8A7-4FF7-BDBA-CFF712200ADE}" srcOrd="1" destOrd="0" presId="urn:microsoft.com/office/officeart/2008/layout/VerticalCurvedList"/>
    <dgm:cxn modelId="{68573C60-43CF-42F1-B3C6-C5C625DAAA50}" type="presParOf" srcId="{8709EA11-B230-4762-A77F-01D3D7DA6FE3}" destId="{E00765F7-7FB5-48BB-8E68-02EDE10BC82C}" srcOrd="2" destOrd="0" presId="urn:microsoft.com/office/officeart/2008/layout/VerticalCurvedList"/>
    <dgm:cxn modelId="{EC306D5B-8F86-4926-9376-0B1FBD15C4AB}" type="presParOf" srcId="{8709EA11-B230-4762-A77F-01D3D7DA6FE3}" destId="{9B31878C-A58F-4F37-B7D7-34D022CA9DA7}" srcOrd="3" destOrd="0" presId="urn:microsoft.com/office/officeart/2008/layout/VerticalCurvedList"/>
    <dgm:cxn modelId="{73EC3F18-6043-4DBE-81C6-97060C4FFC73}" type="presParOf" srcId="{69AD30AE-04EA-4677-81FE-7CAAF045300E}" destId="{681BC2DD-A609-4448-B319-ABC49219EC6E}" srcOrd="1" destOrd="0" presId="urn:microsoft.com/office/officeart/2008/layout/VerticalCurvedList"/>
    <dgm:cxn modelId="{B42F9F74-9F01-4258-BFEC-AB163AC6C701}" type="presParOf" srcId="{69AD30AE-04EA-4677-81FE-7CAAF045300E}" destId="{6331C87A-6A18-4507-B844-5ED3F0259B11}" srcOrd="2" destOrd="0" presId="urn:microsoft.com/office/officeart/2008/layout/VerticalCurvedList"/>
    <dgm:cxn modelId="{D4846030-A3B5-46BB-9E70-58F638AEE83F}" type="presParOf" srcId="{6331C87A-6A18-4507-B844-5ED3F0259B11}" destId="{4661EB21-BAF5-4BF1-AD9C-70217F58EBA4}" srcOrd="0" destOrd="0" presId="urn:microsoft.com/office/officeart/2008/layout/VerticalCurvedList"/>
    <dgm:cxn modelId="{F65A5DC5-287C-4A8B-92B7-0EF0DEA22E97}" type="presParOf" srcId="{69AD30AE-04EA-4677-81FE-7CAAF045300E}" destId="{F212900D-A869-46C9-8A6C-427259055417}" srcOrd="3" destOrd="0" presId="urn:microsoft.com/office/officeart/2008/layout/VerticalCurvedList"/>
    <dgm:cxn modelId="{93052A8B-170A-4AF1-8235-4BDB6F0396AB}" type="presParOf" srcId="{69AD30AE-04EA-4677-81FE-7CAAF045300E}" destId="{776ADA54-F4EE-4BD8-933F-D48DD001AD36}" srcOrd="4" destOrd="0" presId="urn:microsoft.com/office/officeart/2008/layout/VerticalCurvedList"/>
    <dgm:cxn modelId="{55646746-F143-47D3-94E8-CC340727DE4F}" type="presParOf" srcId="{776ADA54-F4EE-4BD8-933F-D48DD001AD36}" destId="{E8BA3E61-0C8D-4F64-9FEA-84BE5411DB9F}" srcOrd="0" destOrd="0" presId="urn:microsoft.com/office/officeart/2008/layout/VerticalCurvedList"/>
    <dgm:cxn modelId="{EBF35C09-095F-46CB-A2CA-C0C5673985DE}" type="presParOf" srcId="{69AD30AE-04EA-4677-81FE-7CAAF045300E}" destId="{ED6EDCA8-5CD7-4364-B5F4-491670F387CC}" srcOrd="5" destOrd="0" presId="urn:microsoft.com/office/officeart/2008/layout/VerticalCurvedList"/>
    <dgm:cxn modelId="{8C56DC68-DC60-4589-9732-F2C0348EDA76}" type="presParOf" srcId="{69AD30AE-04EA-4677-81FE-7CAAF045300E}" destId="{CA6323AF-7EE1-4040-A2C9-97A0F6C12029}" srcOrd="6" destOrd="0" presId="urn:microsoft.com/office/officeart/2008/layout/VerticalCurvedList"/>
    <dgm:cxn modelId="{326C1443-CE5A-41B5-AC0D-C81BEA5C3E67}" type="presParOf" srcId="{CA6323AF-7EE1-4040-A2C9-97A0F6C12029}" destId="{FE06C2F7-5898-479F-AEBE-618B820E8BBF}" srcOrd="0" destOrd="0" presId="urn:microsoft.com/office/officeart/2008/layout/VerticalCurvedList"/>
    <dgm:cxn modelId="{DFD56246-A72D-4196-A02F-95FE5236C813}" type="presParOf" srcId="{69AD30AE-04EA-4677-81FE-7CAAF045300E}" destId="{1A109463-5237-4D0A-8103-05AEB952E5B0}" srcOrd="7" destOrd="0" presId="urn:microsoft.com/office/officeart/2008/layout/VerticalCurvedList"/>
    <dgm:cxn modelId="{003A14CA-5AEF-44BD-AAE6-95CA27439473}" type="presParOf" srcId="{69AD30AE-04EA-4677-81FE-7CAAF045300E}" destId="{FB4261A2-8503-4E11-8862-2A8D87852B94}" srcOrd="8" destOrd="0" presId="urn:microsoft.com/office/officeart/2008/layout/VerticalCurvedList"/>
    <dgm:cxn modelId="{E7FD99CF-1C55-42FD-908C-79F8241A4436}" type="presParOf" srcId="{FB4261A2-8503-4E11-8862-2A8D87852B94}" destId="{5DA4E9CC-5F43-4BB2-B8CB-83A3FB570F3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916BCB-3E88-4268-A92A-F8D87C02576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IN"/>
        </a:p>
      </dgm:t>
    </dgm:pt>
    <dgm:pt modelId="{CDE7CDD5-AFCF-46C5-88F6-7E6F3EBBAB44}">
      <dgm:prSet phldrT="[Text]" custT="1"/>
      <dgm:spPr/>
      <dgm:t>
        <a:bodyPr/>
        <a:lstStyle/>
        <a:p>
          <a:r>
            <a:rPr lang="en-US" sz="1600" b="1" dirty="0">
              <a:latin typeface="Signika" panose="020B0604020202020204" charset="0"/>
            </a:rPr>
            <a:t>Time Management: </a:t>
          </a:r>
          <a:r>
            <a:rPr lang="en-US" sz="1600" b="0" dirty="0">
              <a:latin typeface="Signika" panose="020B0604020202020204" charset="0"/>
            </a:rPr>
            <a:t>Leaders can focus on strategic activities, improving their time </a:t>
          </a:r>
          <a:r>
            <a:rPr lang="en-IN" sz="1600" b="0" dirty="0">
              <a:latin typeface="Signika" panose="020B0604020202020204" charset="0"/>
            </a:rPr>
            <a:t>management.</a:t>
          </a:r>
        </a:p>
      </dgm:t>
    </dgm:pt>
    <dgm:pt modelId="{EF15202A-0561-48C2-8CFD-42CD6984A564}" type="parTrans" cxnId="{FB36DDDA-A95C-4791-9DE7-258D03E7813D}">
      <dgm:prSet/>
      <dgm:spPr/>
      <dgm:t>
        <a:bodyPr/>
        <a:lstStyle/>
        <a:p>
          <a:endParaRPr lang="en-IN" sz="1600" b="1">
            <a:latin typeface="Signika" panose="020B0604020202020204" charset="0"/>
          </a:endParaRPr>
        </a:p>
      </dgm:t>
    </dgm:pt>
    <dgm:pt modelId="{1B98CC15-F98C-46C2-B543-A172E98EBD10}" type="sibTrans" cxnId="{FB36DDDA-A95C-4791-9DE7-258D03E7813D}">
      <dgm:prSet/>
      <dgm:spPr/>
      <dgm:t>
        <a:bodyPr/>
        <a:lstStyle/>
        <a:p>
          <a:endParaRPr lang="en-IN" sz="1600" b="1">
            <a:latin typeface="Signika" panose="020B0604020202020204" charset="0"/>
          </a:endParaRPr>
        </a:p>
      </dgm:t>
    </dgm:pt>
    <dgm:pt modelId="{261EC8DE-A6AD-4236-A2AB-98DB66060D9E}">
      <dgm:prSet phldrT="[Text]" custT="1"/>
      <dgm:spPr/>
      <dgm:t>
        <a:bodyPr/>
        <a:lstStyle/>
        <a:p>
          <a:r>
            <a:rPr lang="en-US" sz="1600" b="1" dirty="0">
              <a:latin typeface="Signika" panose="020B0604020202020204" charset="0"/>
            </a:rPr>
            <a:t>Skill Development: </a:t>
          </a:r>
          <a:r>
            <a:rPr lang="en-US" sz="1600" b="0" dirty="0">
              <a:latin typeface="Signika" panose="020B0604020202020204" charset="0"/>
            </a:rPr>
            <a:t>Team members develop new skills and competencies through </a:t>
          </a:r>
          <a:r>
            <a:rPr lang="en-IN" sz="1600" b="0" dirty="0">
              <a:latin typeface="Signika" panose="020B0604020202020204" charset="0"/>
            </a:rPr>
            <a:t>delegated tasks.</a:t>
          </a:r>
        </a:p>
      </dgm:t>
    </dgm:pt>
    <dgm:pt modelId="{1354A601-3B50-4500-B14C-3860533010D8}" type="parTrans" cxnId="{41B43CF1-3096-47C5-A0E2-D78536DA6712}">
      <dgm:prSet/>
      <dgm:spPr/>
      <dgm:t>
        <a:bodyPr/>
        <a:lstStyle/>
        <a:p>
          <a:endParaRPr lang="en-IN" sz="1600" b="1">
            <a:latin typeface="Signika" panose="020B0604020202020204" charset="0"/>
          </a:endParaRPr>
        </a:p>
      </dgm:t>
    </dgm:pt>
    <dgm:pt modelId="{B7EC234B-4640-4C90-95F4-22D6B75EA881}" type="sibTrans" cxnId="{41B43CF1-3096-47C5-A0E2-D78536DA6712}">
      <dgm:prSet/>
      <dgm:spPr/>
      <dgm:t>
        <a:bodyPr/>
        <a:lstStyle/>
        <a:p>
          <a:endParaRPr lang="en-IN" sz="1600" b="1">
            <a:latin typeface="Signika" panose="020B0604020202020204" charset="0"/>
          </a:endParaRPr>
        </a:p>
      </dgm:t>
    </dgm:pt>
    <dgm:pt modelId="{A617EB4F-E3AF-4B17-AC8A-C7B467530BB5}">
      <dgm:prSet phldrT="[Text]" custT="1"/>
      <dgm:spPr/>
      <dgm:t>
        <a:bodyPr/>
        <a:lstStyle/>
        <a:p>
          <a:r>
            <a:rPr lang="en-US" sz="1600" b="1" dirty="0">
              <a:latin typeface="Signika" panose="020B0604020202020204" charset="0"/>
            </a:rPr>
            <a:t>Team Empowerment: </a:t>
          </a:r>
          <a:r>
            <a:rPr lang="en-US" sz="1600" b="0" dirty="0">
              <a:latin typeface="Signika" panose="020B0604020202020204" charset="0"/>
            </a:rPr>
            <a:t>Delegation empowers and motivates team members.</a:t>
          </a:r>
          <a:endParaRPr lang="en-IN" sz="1600" b="0" dirty="0">
            <a:latin typeface="Signika" panose="020B0604020202020204" charset="0"/>
          </a:endParaRPr>
        </a:p>
      </dgm:t>
    </dgm:pt>
    <dgm:pt modelId="{2F2E0AE6-11E2-471C-87DA-79E6EA212D3F}" type="parTrans" cxnId="{0FBD812A-9A6B-4DF5-8EEB-CB2E7EBDE46F}">
      <dgm:prSet/>
      <dgm:spPr/>
      <dgm:t>
        <a:bodyPr/>
        <a:lstStyle/>
        <a:p>
          <a:endParaRPr lang="en-IN" sz="1600" b="1">
            <a:latin typeface="Signika" panose="020B0604020202020204" charset="0"/>
          </a:endParaRPr>
        </a:p>
      </dgm:t>
    </dgm:pt>
    <dgm:pt modelId="{5A4976CB-31B4-439C-B4FA-13EA92ABAE10}" type="sibTrans" cxnId="{0FBD812A-9A6B-4DF5-8EEB-CB2E7EBDE46F}">
      <dgm:prSet/>
      <dgm:spPr/>
      <dgm:t>
        <a:bodyPr/>
        <a:lstStyle/>
        <a:p>
          <a:endParaRPr lang="en-IN" sz="1600" b="1">
            <a:latin typeface="Signika" panose="020B0604020202020204" charset="0"/>
          </a:endParaRPr>
        </a:p>
      </dgm:t>
    </dgm:pt>
    <dgm:pt modelId="{7C8E296E-C114-4804-A81E-75B92E497F09}">
      <dgm:prSet phldrT="[Text]" custT="1"/>
      <dgm:spPr/>
      <dgm:t>
        <a:bodyPr/>
        <a:lstStyle/>
        <a:p>
          <a:r>
            <a:rPr lang="en-US" sz="1600" b="1" dirty="0">
              <a:latin typeface="Signika" panose="020B0604020202020204" charset="0"/>
            </a:rPr>
            <a:t>Leadership Growth: </a:t>
          </a:r>
          <a:r>
            <a:rPr lang="en-US" sz="1600" b="0" dirty="0">
              <a:latin typeface="Signika" panose="020B0604020202020204" charset="0"/>
            </a:rPr>
            <a:t>Delegation is a critical aspect of leadership growth and development.</a:t>
          </a:r>
          <a:endParaRPr lang="en-IN" sz="1600" b="0" dirty="0">
            <a:latin typeface="Signika" panose="020B0604020202020204" charset="0"/>
          </a:endParaRPr>
        </a:p>
      </dgm:t>
    </dgm:pt>
    <dgm:pt modelId="{E22DA3B0-00EF-4B99-9E43-3F7DE7D99B75}" type="parTrans" cxnId="{9B191E14-2274-4E2B-9717-AE6405F8E4EF}">
      <dgm:prSet/>
      <dgm:spPr/>
      <dgm:t>
        <a:bodyPr/>
        <a:lstStyle/>
        <a:p>
          <a:endParaRPr lang="en-IN" sz="1600" b="1">
            <a:latin typeface="Signika" panose="020B0604020202020204" charset="0"/>
          </a:endParaRPr>
        </a:p>
      </dgm:t>
    </dgm:pt>
    <dgm:pt modelId="{83FAB252-C3EB-44BE-9F2F-8BB9C7762656}" type="sibTrans" cxnId="{9B191E14-2274-4E2B-9717-AE6405F8E4EF}">
      <dgm:prSet/>
      <dgm:spPr/>
      <dgm:t>
        <a:bodyPr/>
        <a:lstStyle/>
        <a:p>
          <a:endParaRPr lang="en-IN" sz="1600" b="1">
            <a:latin typeface="Signika" panose="020B0604020202020204" charset="0"/>
          </a:endParaRPr>
        </a:p>
      </dgm:t>
    </dgm:pt>
    <dgm:pt modelId="{ECBF328D-690B-4E3E-9DC0-6B128045CD27}" type="pres">
      <dgm:prSet presAssocID="{CF916BCB-3E88-4268-A92A-F8D87C025763}" presName="Name0" presStyleCnt="0">
        <dgm:presLayoutVars>
          <dgm:chMax val="7"/>
          <dgm:chPref val="7"/>
          <dgm:dir/>
        </dgm:presLayoutVars>
      </dgm:prSet>
      <dgm:spPr/>
    </dgm:pt>
    <dgm:pt modelId="{69AD30AE-04EA-4677-81FE-7CAAF045300E}" type="pres">
      <dgm:prSet presAssocID="{CF916BCB-3E88-4268-A92A-F8D87C025763}" presName="Name1" presStyleCnt="0"/>
      <dgm:spPr/>
    </dgm:pt>
    <dgm:pt modelId="{8709EA11-B230-4762-A77F-01D3D7DA6FE3}" type="pres">
      <dgm:prSet presAssocID="{CF916BCB-3E88-4268-A92A-F8D87C025763}" presName="cycle" presStyleCnt="0"/>
      <dgm:spPr/>
    </dgm:pt>
    <dgm:pt modelId="{C81358C7-C79E-4D72-ACFE-27038679B233}" type="pres">
      <dgm:prSet presAssocID="{CF916BCB-3E88-4268-A92A-F8D87C025763}" presName="srcNode" presStyleLbl="node1" presStyleIdx="0" presStyleCnt="4"/>
      <dgm:spPr/>
    </dgm:pt>
    <dgm:pt modelId="{F67E0088-D8A7-4FF7-BDBA-CFF712200ADE}" type="pres">
      <dgm:prSet presAssocID="{CF916BCB-3E88-4268-A92A-F8D87C025763}" presName="conn" presStyleLbl="parChTrans1D2" presStyleIdx="0" presStyleCnt="1"/>
      <dgm:spPr/>
    </dgm:pt>
    <dgm:pt modelId="{E00765F7-7FB5-48BB-8E68-02EDE10BC82C}" type="pres">
      <dgm:prSet presAssocID="{CF916BCB-3E88-4268-A92A-F8D87C025763}" presName="extraNode" presStyleLbl="node1" presStyleIdx="0" presStyleCnt="4"/>
      <dgm:spPr/>
    </dgm:pt>
    <dgm:pt modelId="{9B31878C-A58F-4F37-B7D7-34D022CA9DA7}" type="pres">
      <dgm:prSet presAssocID="{CF916BCB-3E88-4268-A92A-F8D87C025763}" presName="dstNode" presStyleLbl="node1" presStyleIdx="0" presStyleCnt="4"/>
      <dgm:spPr/>
    </dgm:pt>
    <dgm:pt modelId="{681BC2DD-A609-4448-B319-ABC49219EC6E}" type="pres">
      <dgm:prSet presAssocID="{CDE7CDD5-AFCF-46C5-88F6-7E6F3EBBAB44}" presName="text_1" presStyleLbl="node1" presStyleIdx="0" presStyleCnt="4">
        <dgm:presLayoutVars>
          <dgm:bulletEnabled val="1"/>
        </dgm:presLayoutVars>
      </dgm:prSet>
      <dgm:spPr/>
    </dgm:pt>
    <dgm:pt modelId="{6331C87A-6A18-4507-B844-5ED3F0259B11}" type="pres">
      <dgm:prSet presAssocID="{CDE7CDD5-AFCF-46C5-88F6-7E6F3EBBAB44}" presName="accent_1" presStyleCnt="0"/>
      <dgm:spPr/>
    </dgm:pt>
    <dgm:pt modelId="{4661EB21-BAF5-4BF1-AD9C-70217F58EBA4}" type="pres">
      <dgm:prSet presAssocID="{CDE7CDD5-AFCF-46C5-88F6-7E6F3EBBAB44}" presName="accentRepeatNode" presStyleLbl="solidFgAcc1" presStyleIdx="0" presStyleCnt="4"/>
      <dgm:spPr/>
    </dgm:pt>
    <dgm:pt modelId="{B1C27605-CAF6-4F5A-9AE5-8282F187BCD8}" type="pres">
      <dgm:prSet presAssocID="{261EC8DE-A6AD-4236-A2AB-98DB66060D9E}" presName="text_2" presStyleLbl="node1" presStyleIdx="1" presStyleCnt="4">
        <dgm:presLayoutVars>
          <dgm:bulletEnabled val="1"/>
        </dgm:presLayoutVars>
      </dgm:prSet>
      <dgm:spPr/>
    </dgm:pt>
    <dgm:pt modelId="{147ED20B-F5CA-45BE-AED0-43F8990EF47F}" type="pres">
      <dgm:prSet presAssocID="{261EC8DE-A6AD-4236-A2AB-98DB66060D9E}" presName="accent_2" presStyleCnt="0"/>
      <dgm:spPr/>
    </dgm:pt>
    <dgm:pt modelId="{E8BA3E61-0C8D-4F64-9FEA-84BE5411DB9F}" type="pres">
      <dgm:prSet presAssocID="{261EC8DE-A6AD-4236-A2AB-98DB66060D9E}" presName="accentRepeatNode" presStyleLbl="solidFgAcc1" presStyleIdx="1" presStyleCnt="4"/>
      <dgm:spPr/>
    </dgm:pt>
    <dgm:pt modelId="{0614E5A1-C426-4B5A-ABA4-AC7B59A99AC6}" type="pres">
      <dgm:prSet presAssocID="{A617EB4F-E3AF-4B17-AC8A-C7B467530BB5}" presName="text_3" presStyleLbl="node1" presStyleIdx="2" presStyleCnt="4">
        <dgm:presLayoutVars>
          <dgm:bulletEnabled val="1"/>
        </dgm:presLayoutVars>
      </dgm:prSet>
      <dgm:spPr/>
    </dgm:pt>
    <dgm:pt modelId="{63A7B2E1-F3E1-4C63-BE88-556829C2C6FE}" type="pres">
      <dgm:prSet presAssocID="{A617EB4F-E3AF-4B17-AC8A-C7B467530BB5}" presName="accent_3" presStyleCnt="0"/>
      <dgm:spPr/>
    </dgm:pt>
    <dgm:pt modelId="{FE06C2F7-5898-479F-AEBE-618B820E8BBF}" type="pres">
      <dgm:prSet presAssocID="{A617EB4F-E3AF-4B17-AC8A-C7B467530BB5}" presName="accentRepeatNode" presStyleLbl="solidFgAcc1" presStyleIdx="2" presStyleCnt="4"/>
      <dgm:spPr/>
    </dgm:pt>
    <dgm:pt modelId="{D72FA2B8-9CE4-4BEA-9CAC-FE736E216295}" type="pres">
      <dgm:prSet presAssocID="{7C8E296E-C114-4804-A81E-75B92E497F09}" presName="text_4" presStyleLbl="node1" presStyleIdx="3" presStyleCnt="4">
        <dgm:presLayoutVars>
          <dgm:bulletEnabled val="1"/>
        </dgm:presLayoutVars>
      </dgm:prSet>
      <dgm:spPr/>
    </dgm:pt>
    <dgm:pt modelId="{6DB828D1-2189-408B-BA2B-054EF637D0D9}" type="pres">
      <dgm:prSet presAssocID="{7C8E296E-C114-4804-A81E-75B92E497F09}" presName="accent_4" presStyleCnt="0"/>
      <dgm:spPr/>
    </dgm:pt>
    <dgm:pt modelId="{5DA4E9CC-5F43-4BB2-B8CB-83A3FB570F35}" type="pres">
      <dgm:prSet presAssocID="{7C8E296E-C114-4804-A81E-75B92E497F09}" presName="accentRepeatNode" presStyleLbl="solidFgAcc1" presStyleIdx="3" presStyleCnt="4"/>
      <dgm:spPr/>
    </dgm:pt>
  </dgm:ptLst>
  <dgm:cxnLst>
    <dgm:cxn modelId="{BC4AC900-9A78-4C9E-B4CA-AF91D2DC110E}" type="presOf" srcId="{A617EB4F-E3AF-4B17-AC8A-C7B467530BB5}" destId="{0614E5A1-C426-4B5A-ABA4-AC7B59A99AC6}" srcOrd="0" destOrd="0" presId="urn:microsoft.com/office/officeart/2008/layout/VerticalCurvedList"/>
    <dgm:cxn modelId="{9B191E14-2274-4E2B-9717-AE6405F8E4EF}" srcId="{CF916BCB-3E88-4268-A92A-F8D87C025763}" destId="{7C8E296E-C114-4804-A81E-75B92E497F09}" srcOrd="3" destOrd="0" parTransId="{E22DA3B0-00EF-4B99-9E43-3F7DE7D99B75}" sibTransId="{83FAB252-C3EB-44BE-9F2F-8BB9C7762656}"/>
    <dgm:cxn modelId="{0FBD812A-9A6B-4DF5-8EEB-CB2E7EBDE46F}" srcId="{CF916BCB-3E88-4268-A92A-F8D87C025763}" destId="{A617EB4F-E3AF-4B17-AC8A-C7B467530BB5}" srcOrd="2" destOrd="0" parTransId="{2F2E0AE6-11E2-471C-87DA-79E6EA212D3F}" sibTransId="{5A4976CB-31B4-439C-B4FA-13EA92ABAE10}"/>
    <dgm:cxn modelId="{45760E3B-3601-4545-892F-81A515F211AF}" type="presOf" srcId="{7C8E296E-C114-4804-A81E-75B92E497F09}" destId="{D72FA2B8-9CE4-4BEA-9CAC-FE736E216295}" srcOrd="0" destOrd="0" presId="urn:microsoft.com/office/officeart/2008/layout/VerticalCurvedList"/>
    <dgm:cxn modelId="{03DA8A48-91C5-419B-9CCD-7A4DB9F1DF14}" type="presOf" srcId="{1B98CC15-F98C-46C2-B543-A172E98EBD10}" destId="{F67E0088-D8A7-4FF7-BDBA-CFF712200ADE}" srcOrd="0" destOrd="0" presId="urn:microsoft.com/office/officeart/2008/layout/VerticalCurvedList"/>
    <dgm:cxn modelId="{FD8CB1B6-E8FA-4090-9935-8EA06B55A91E}" type="presOf" srcId="{261EC8DE-A6AD-4236-A2AB-98DB66060D9E}" destId="{B1C27605-CAF6-4F5A-9AE5-8282F187BCD8}" srcOrd="0" destOrd="0" presId="urn:microsoft.com/office/officeart/2008/layout/VerticalCurvedList"/>
    <dgm:cxn modelId="{68970DC0-0567-484E-A20A-06E599C134AC}" type="presOf" srcId="{CDE7CDD5-AFCF-46C5-88F6-7E6F3EBBAB44}" destId="{681BC2DD-A609-4448-B319-ABC49219EC6E}" srcOrd="0" destOrd="0" presId="urn:microsoft.com/office/officeart/2008/layout/VerticalCurvedList"/>
    <dgm:cxn modelId="{7BA7AEC7-9EB1-433E-B12D-90731233438F}" type="presOf" srcId="{CF916BCB-3E88-4268-A92A-F8D87C025763}" destId="{ECBF328D-690B-4E3E-9DC0-6B128045CD27}" srcOrd="0" destOrd="0" presId="urn:microsoft.com/office/officeart/2008/layout/VerticalCurvedList"/>
    <dgm:cxn modelId="{FB36DDDA-A95C-4791-9DE7-258D03E7813D}" srcId="{CF916BCB-3E88-4268-A92A-F8D87C025763}" destId="{CDE7CDD5-AFCF-46C5-88F6-7E6F3EBBAB44}" srcOrd="0" destOrd="0" parTransId="{EF15202A-0561-48C2-8CFD-42CD6984A564}" sibTransId="{1B98CC15-F98C-46C2-B543-A172E98EBD10}"/>
    <dgm:cxn modelId="{41B43CF1-3096-47C5-A0E2-D78536DA6712}" srcId="{CF916BCB-3E88-4268-A92A-F8D87C025763}" destId="{261EC8DE-A6AD-4236-A2AB-98DB66060D9E}" srcOrd="1" destOrd="0" parTransId="{1354A601-3B50-4500-B14C-3860533010D8}" sibTransId="{B7EC234B-4640-4C90-95F4-22D6B75EA881}"/>
    <dgm:cxn modelId="{469CCD78-5A8D-4973-A48F-44DCB9F5159E}" type="presParOf" srcId="{ECBF328D-690B-4E3E-9DC0-6B128045CD27}" destId="{69AD30AE-04EA-4677-81FE-7CAAF045300E}" srcOrd="0" destOrd="0" presId="urn:microsoft.com/office/officeart/2008/layout/VerticalCurvedList"/>
    <dgm:cxn modelId="{EE5DB874-1780-46C1-B067-03DA3CE84DCC}" type="presParOf" srcId="{69AD30AE-04EA-4677-81FE-7CAAF045300E}" destId="{8709EA11-B230-4762-A77F-01D3D7DA6FE3}" srcOrd="0" destOrd="0" presId="urn:microsoft.com/office/officeart/2008/layout/VerticalCurvedList"/>
    <dgm:cxn modelId="{D99BB90E-0641-4CB0-9493-B90DB482BDE5}" type="presParOf" srcId="{8709EA11-B230-4762-A77F-01D3D7DA6FE3}" destId="{C81358C7-C79E-4D72-ACFE-27038679B233}" srcOrd="0" destOrd="0" presId="urn:microsoft.com/office/officeart/2008/layout/VerticalCurvedList"/>
    <dgm:cxn modelId="{39086238-D7C4-4ED7-A9C3-E7FCCF1D80C6}" type="presParOf" srcId="{8709EA11-B230-4762-A77F-01D3D7DA6FE3}" destId="{F67E0088-D8A7-4FF7-BDBA-CFF712200ADE}" srcOrd="1" destOrd="0" presId="urn:microsoft.com/office/officeart/2008/layout/VerticalCurvedList"/>
    <dgm:cxn modelId="{68573C60-43CF-42F1-B3C6-C5C625DAAA50}" type="presParOf" srcId="{8709EA11-B230-4762-A77F-01D3D7DA6FE3}" destId="{E00765F7-7FB5-48BB-8E68-02EDE10BC82C}" srcOrd="2" destOrd="0" presId="urn:microsoft.com/office/officeart/2008/layout/VerticalCurvedList"/>
    <dgm:cxn modelId="{EC306D5B-8F86-4926-9376-0B1FBD15C4AB}" type="presParOf" srcId="{8709EA11-B230-4762-A77F-01D3D7DA6FE3}" destId="{9B31878C-A58F-4F37-B7D7-34D022CA9DA7}" srcOrd="3" destOrd="0" presId="urn:microsoft.com/office/officeart/2008/layout/VerticalCurvedList"/>
    <dgm:cxn modelId="{73EC3F18-6043-4DBE-81C6-97060C4FFC73}" type="presParOf" srcId="{69AD30AE-04EA-4677-81FE-7CAAF045300E}" destId="{681BC2DD-A609-4448-B319-ABC49219EC6E}" srcOrd="1" destOrd="0" presId="urn:microsoft.com/office/officeart/2008/layout/VerticalCurvedList"/>
    <dgm:cxn modelId="{B42F9F74-9F01-4258-BFEC-AB163AC6C701}" type="presParOf" srcId="{69AD30AE-04EA-4677-81FE-7CAAF045300E}" destId="{6331C87A-6A18-4507-B844-5ED3F0259B11}" srcOrd="2" destOrd="0" presId="urn:microsoft.com/office/officeart/2008/layout/VerticalCurvedList"/>
    <dgm:cxn modelId="{D4846030-A3B5-46BB-9E70-58F638AEE83F}" type="presParOf" srcId="{6331C87A-6A18-4507-B844-5ED3F0259B11}" destId="{4661EB21-BAF5-4BF1-AD9C-70217F58EBA4}" srcOrd="0" destOrd="0" presId="urn:microsoft.com/office/officeart/2008/layout/VerticalCurvedList"/>
    <dgm:cxn modelId="{B656EDAC-BBE6-4092-AA27-9183F44518EE}" type="presParOf" srcId="{69AD30AE-04EA-4677-81FE-7CAAF045300E}" destId="{B1C27605-CAF6-4F5A-9AE5-8282F187BCD8}" srcOrd="3" destOrd="0" presId="urn:microsoft.com/office/officeart/2008/layout/VerticalCurvedList"/>
    <dgm:cxn modelId="{95720AFE-A31A-4E2C-8627-A8C93F32E044}" type="presParOf" srcId="{69AD30AE-04EA-4677-81FE-7CAAF045300E}" destId="{147ED20B-F5CA-45BE-AED0-43F8990EF47F}" srcOrd="4" destOrd="0" presId="urn:microsoft.com/office/officeart/2008/layout/VerticalCurvedList"/>
    <dgm:cxn modelId="{EA15CFD4-2449-49A9-BC72-4C54B84DAD97}" type="presParOf" srcId="{147ED20B-F5CA-45BE-AED0-43F8990EF47F}" destId="{E8BA3E61-0C8D-4F64-9FEA-84BE5411DB9F}" srcOrd="0" destOrd="0" presId="urn:microsoft.com/office/officeart/2008/layout/VerticalCurvedList"/>
    <dgm:cxn modelId="{02C74FF2-3F2D-4F36-9130-BA3723BD12FF}" type="presParOf" srcId="{69AD30AE-04EA-4677-81FE-7CAAF045300E}" destId="{0614E5A1-C426-4B5A-ABA4-AC7B59A99AC6}" srcOrd="5" destOrd="0" presId="urn:microsoft.com/office/officeart/2008/layout/VerticalCurvedList"/>
    <dgm:cxn modelId="{45264213-8E98-49F0-B016-B8574DED068C}" type="presParOf" srcId="{69AD30AE-04EA-4677-81FE-7CAAF045300E}" destId="{63A7B2E1-F3E1-4C63-BE88-556829C2C6FE}" srcOrd="6" destOrd="0" presId="urn:microsoft.com/office/officeart/2008/layout/VerticalCurvedList"/>
    <dgm:cxn modelId="{21196DD6-E267-4763-9456-1E0BDBDAF827}" type="presParOf" srcId="{63A7B2E1-F3E1-4C63-BE88-556829C2C6FE}" destId="{FE06C2F7-5898-479F-AEBE-618B820E8BBF}" srcOrd="0" destOrd="0" presId="urn:microsoft.com/office/officeart/2008/layout/VerticalCurvedList"/>
    <dgm:cxn modelId="{FC17A183-2F26-4874-9BCB-86DDD405AAB1}" type="presParOf" srcId="{69AD30AE-04EA-4677-81FE-7CAAF045300E}" destId="{D72FA2B8-9CE4-4BEA-9CAC-FE736E216295}" srcOrd="7" destOrd="0" presId="urn:microsoft.com/office/officeart/2008/layout/VerticalCurvedList"/>
    <dgm:cxn modelId="{20FFA656-9A34-4B8B-92B2-99F26F52700C}" type="presParOf" srcId="{69AD30AE-04EA-4677-81FE-7CAAF045300E}" destId="{6DB828D1-2189-408B-BA2B-054EF637D0D9}" srcOrd="8" destOrd="0" presId="urn:microsoft.com/office/officeart/2008/layout/VerticalCurvedList"/>
    <dgm:cxn modelId="{6C51DB0C-29EE-4C9F-8D59-D5684F9D0A4A}" type="presParOf" srcId="{6DB828D1-2189-408B-BA2B-054EF637D0D9}" destId="{5DA4E9CC-5F43-4BB2-B8CB-83A3FB570F3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581D0BF-29A6-40EC-8ACF-F177B98A619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E8504B47-1B5A-4E3F-9243-E5AC92CBF9A2}">
      <dgm:prSet phldrT="[Text]" custT="1"/>
      <dgm:spPr/>
      <dgm:t>
        <a:bodyPr/>
        <a:lstStyle/>
        <a:p>
          <a:r>
            <a:rPr lang="en-US" sz="1600" dirty="0">
              <a:latin typeface="Signika" panose="020B0604020202020204" charset="0"/>
            </a:rPr>
            <a:t>Clearly Define Expectations</a:t>
          </a:r>
          <a:endParaRPr lang="en-IN" sz="1600" dirty="0">
            <a:latin typeface="Signika" panose="020B0604020202020204" charset="0"/>
          </a:endParaRPr>
        </a:p>
      </dgm:t>
    </dgm:pt>
    <dgm:pt modelId="{64AAEADA-D02E-4634-82BF-B106F6807CF3}" type="parTrans" cxnId="{C2EF3836-A2EE-4649-9E8E-9E68CEBF6358}">
      <dgm:prSet/>
      <dgm:spPr/>
      <dgm:t>
        <a:bodyPr/>
        <a:lstStyle/>
        <a:p>
          <a:endParaRPr lang="en-IN" sz="1600">
            <a:latin typeface="Signika" panose="020B0604020202020204" charset="0"/>
          </a:endParaRPr>
        </a:p>
      </dgm:t>
    </dgm:pt>
    <dgm:pt modelId="{2871D475-E990-40FC-944D-30F12CA501BF}" type="sibTrans" cxnId="{C2EF3836-A2EE-4649-9E8E-9E68CEBF6358}">
      <dgm:prSet/>
      <dgm:spPr/>
      <dgm:t>
        <a:bodyPr/>
        <a:lstStyle/>
        <a:p>
          <a:endParaRPr lang="en-IN" sz="1600">
            <a:latin typeface="Signika" panose="020B0604020202020204" charset="0"/>
          </a:endParaRPr>
        </a:p>
      </dgm:t>
    </dgm:pt>
    <dgm:pt modelId="{CFF91CD8-E271-451C-8F06-42081C0B894E}">
      <dgm:prSet phldrT="[Text]" custT="1"/>
      <dgm:spPr/>
      <dgm:t>
        <a:bodyPr/>
        <a:lstStyle/>
        <a:p>
          <a:r>
            <a:rPr lang="en-US" sz="1600" dirty="0">
              <a:latin typeface="Signika" panose="020B0604020202020204" charset="0"/>
            </a:rPr>
            <a:t>Match Tasks to Skills &amp; Interests</a:t>
          </a:r>
          <a:endParaRPr lang="en-IN" sz="1600" dirty="0">
            <a:latin typeface="Signika" panose="020B0604020202020204" charset="0"/>
          </a:endParaRPr>
        </a:p>
      </dgm:t>
    </dgm:pt>
    <dgm:pt modelId="{73F9FA30-14EB-49F8-8E7F-36F7BA4A76F6}" type="parTrans" cxnId="{872C1052-0529-488E-A55B-A61A569F781C}">
      <dgm:prSet/>
      <dgm:spPr/>
      <dgm:t>
        <a:bodyPr/>
        <a:lstStyle/>
        <a:p>
          <a:endParaRPr lang="en-IN" sz="1600">
            <a:latin typeface="Signika" panose="020B0604020202020204" charset="0"/>
          </a:endParaRPr>
        </a:p>
      </dgm:t>
    </dgm:pt>
    <dgm:pt modelId="{264B0369-6D61-40F8-B433-8C3D5DA316C2}" type="sibTrans" cxnId="{872C1052-0529-488E-A55B-A61A569F781C}">
      <dgm:prSet/>
      <dgm:spPr/>
      <dgm:t>
        <a:bodyPr/>
        <a:lstStyle/>
        <a:p>
          <a:endParaRPr lang="en-IN" sz="1600">
            <a:latin typeface="Signika" panose="020B0604020202020204" charset="0"/>
          </a:endParaRPr>
        </a:p>
      </dgm:t>
    </dgm:pt>
    <dgm:pt modelId="{1A3C95AE-824F-4036-B157-3A6A3943A100}">
      <dgm:prSet phldrT="[Text]" custT="1"/>
      <dgm:spPr/>
      <dgm:t>
        <a:bodyPr/>
        <a:lstStyle/>
        <a:p>
          <a:r>
            <a:rPr lang="en-US" sz="1600" dirty="0">
              <a:latin typeface="Signika" panose="020B0604020202020204" charset="0"/>
            </a:rPr>
            <a:t>Provide Adequate Resources and Support</a:t>
          </a:r>
          <a:endParaRPr lang="en-IN" sz="1600" dirty="0">
            <a:latin typeface="Signika" panose="020B0604020202020204" charset="0"/>
          </a:endParaRPr>
        </a:p>
      </dgm:t>
    </dgm:pt>
    <dgm:pt modelId="{0041E3CB-936F-49C9-854A-D9385B646A49}" type="parTrans" cxnId="{34AF3A25-EED9-4873-B6D3-98CBE2AFED9A}">
      <dgm:prSet/>
      <dgm:spPr/>
      <dgm:t>
        <a:bodyPr/>
        <a:lstStyle/>
        <a:p>
          <a:endParaRPr lang="en-IN" sz="1600">
            <a:latin typeface="Signika" panose="020B0604020202020204" charset="0"/>
          </a:endParaRPr>
        </a:p>
      </dgm:t>
    </dgm:pt>
    <dgm:pt modelId="{76EBDCC3-8F93-4437-A0D2-F235A6C2B78F}" type="sibTrans" cxnId="{34AF3A25-EED9-4873-B6D3-98CBE2AFED9A}">
      <dgm:prSet/>
      <dgm:spPr/>
      <dgm:t>
        <a:bodyPr/>
        <a:lstStyle/>
        <a:p>
          <a:endParaRPr lang="en-IN" sz="1600">
            <a:latin typeface="Signika" panose="020B0604020202020204" charset="0"/>
          </a:endParaRPr>
        </a:p>
      </dgm:t>
    </dgm:pt>
    <dgm:pt modelId="{6089F7B9-E0C9-4D2A-BD9D-E225FF315A16}">
      <dgm:prSet phldrT="[Text]" custT="1"/>
      <dgm:spPr/>
      <dgm:t>
        <a:bodyPr/>
        <a:lstStyle/>
        <a:p>
          <a:r>
            <a:rPr lang="en-US" sz="1600" dirty="0">
              <a:latin typeface="Signika" panose="020B0604020202020204" charset="0"/>
            </a:rPr>
            <a:t>Delegate Authority, Not Just Tasks</a:t>
          </a:r>
          <a:endParaRPr lang="en-IN" sz="1600" dirty="0">
            <a:latin typeface="Signika" panose="020B0604020202020204" charset="0"/>
          </a:endParaRPr>
        </a:p>
      </dgm:t>
    </dgm:pt>
    <dgm:pt modelId="{3EA5CDE2-131B-494F-9DE9-109AB06684B7}" type="parTrans" cxnId="{B24C44C3-34AD-4CD9-B5AD-E4F30E13950D}">
      <dgm:prSet/>
      <dgm:spPr/>
      <dgm:t>
        <a:bodyPr/>
        <a:lstStyle/>
        <a:p>
          <a:endParaRPr lang="en-IN" sz="1600">
            <a:latin typeface="Signika" panose="020B0604020202020204" charset="0"/>
          </a:endParaRPr>
        </a:p>
      </dgm:t>
    </dgm:pt>
    <dgm:pt modelId="{B8E28800-7EC2-4347-AA04-E560875536F9}" type="sibTrans" cxnId="{B24C44C3-34AD-4CD9-B5AD-E4F30E13950D}">
      <dgm:prSet/>
      <dgm:spPr/>
      <dgm:t>
        <a:bodyPr/>
        <a:lstStyle/>
        <a:p>
          <a:endParaRPr lang="en-IN" sz="1600">
            <a:latin typeface="Signika" panose="020B0604020202020204" charset="0"/>
          </a:endParaRPr>
        </a:p>
      </dgm:t>
    </dgm:pt>
    <dgm:pt modelId="{C59E5CEA-9B94-4C8F-A9DC-75179E7F8716}">
      <dgm:prSet phldrT="[Text]" custT="1"/>
      <dgm:spPr/>
      <dgm:t>
        <a:bodyPr/>
        <a:lstStyle/>
        <a:p>
          <a:r>
            <a:rPr lang="en-IN" sz="1600" dirty="0">
              <a:latin typeface="Signika" panose="020B0604020202020204" charset="0"/>
            </a:rPr>
            <a:t>Maintain Open Communication</a:t>
          </a:r>
        </a:p>
      </dgm:t>
    </dgm:pt>
    <dgm:pt modelId="{3DEF7BDA-09AF-4537-BDCE-44397C925F42}" type="parTrans" cxnId="{C899AC79-2CCD-445D-B46F-879D0DF8BAB5}">
      <dgm:prSet/>
      <dgm:spPr/>
      <dgm:t>
        <a:bodyPr/>
        <a:lstStyle/>
        <a:p>
          <a:endParaRPr lang="en-IN" sz="1600">
            <a:latin typeface="Signika" panose="020B0604020202020204" charset="0"/>
          </a:endParaRPr>
        </a:p>
      </dgm:t>
    </dgm:pt>
    <dgm:pt modelId="{596411A2-2328-4F26-B333-F6E73E9F46ED}" type="sibTrans" cxnId="{C899AC79-2CCD-445D-B46F-879D0DF8BAB5}">
      <dgm:prSet/>
      <dgm:spPr/>
      <dgm:t>
        <a:bodyPr/>
        <a:lstStyle/>
        <a:p>
          <a:endParaRPr lang="en-IN" sz="1600">
            <a:latin typeface="Signika" panose="020B0604020202020204" charset="0"/>
          </a:endParaRPr>
        </a:p>
      </dgm:t>
    </dgm:pt>
    <dgm:pt modelId="{E309FB61-FEE8-4DA8-B068-AE10D5AC9926}">
      <dgm:prSet phldrT="[Text]" custT="1"/>
      <dgm:spPr/>
      <dgm:t>
        <a:bodyPr/>
        <a:lstStyle/>
        <a:p>
          <a:r>
            <a:rPr lang="en-IN" sz="1600">
              <a:latin typeface="Signika" panose="020B0604020202020204" charset="0"/>
            </a:rPr>
            <a:t>Avoid Micromanagement</a:t>
          </a:r>
          <a:endParaRPr lang="en-IN" sz="1600" dirty="0">
            <a:latin typeface="Signika" panose="020B0604020202020204" charset="0"/>
          </a:endParaRPr>
        </a:p>
      </dgm:t>
    </dgm:pt>
    <dgm:pt modelId="{9E20D6DD-192C-4478-BC0F-75BBDB416B02}" type="parTrans" cxnId="{08CF27DE-40EF-413E-802D-B7CC96AB83C3}">
      <dgm:prSet/>
      <dgm:spPr/>
      <dgm:t>
        <a:bodyPr/>
        <a:lstStyle/>
        <a:p>
          <a:endParaRPr lang="en-IN" sz="1600">
            <a:latin typeface="Signika" panose="020B0604020202020204" charset="0"/>
          </a:endParaRPr>
        </a:p>
      </dgm:t>
    </dgm:pt>
    <dgm:pt modelId="{5E9E0995-3A10-405F-A56E-C3631D6889A0}" type="sibTrans" cxnId="{08CF27DE-40EF-413E-802D-B7CC96AB83C3}">
      <dgm:prSet/>
      <dgm:spPr/>
      <dgm:t>
        <a:bodyPr/>
        <a:lstStyle/>
        <a:p>
          <a:endParaRPr lang="en-IN" sz="1600">
            <a:latin typeface="Signika" panose="020B0604020202020204" charset="0"/>
          </a:endParaRPr>
        </a:p>
      </dgm:t>
    </dgm:pt>
    <dgm:pt modelId="{1966B08E-8F82-4308-9685-70436A51B45B}">
      <dgm:prSet phldrT="[Text]" custT="1"/>
      <dgm:spPr/>
      <dgm:t>
        <a:bodyPr/>
        <a:lstStyle/>
        <a:p>
          <a:r>
            <a:rPr lang="en-IN" sz="1600" dirty="0">
              <a:latin typeface="Signika" panose="020B0604020202020204" charset="0"/>
            </a:rPr>
            <a:t>Acknowledge and Recognize Success</a:t>
          </a:r>
        </a:p>
      </dgm:t>
    </dgm:pt>
    <dgm:pt modelId="{90A1F15A-164A-470E-B96D-10F2E63776BF}" type="parTrans" cxnId="{E68FE0EA-7A1D-4391-AD18-A411A6F9BF51}">
      <dgm:prSet/>
      <dgm:spPr/>
      <dgm:t>
        <a:bodyPr/>
        <a:lstStyle/>
        <a:p>
          <a:endParaRPr lang="en-IN" sz="1600">
            <a:latin typeface="Signika" panose="020B0604020202020204" charset="0"/>
          </a:endParaRPr>
        </a:p>
      </dgm:t>
    </dgm:pt>
    <dgm:pt modelId="{488F8273-769C-41F0-9EFB-C7AEAB615D09}" type="sibTrans" cxnId="{E68FE0EA-7A1D-4391-AD18-A411A6F9BF51}">
      <dgm:prSet/>
      <dgm:spPr/>
      <dgm:t>
        <a:bodyPr/>
        <a:lstStyle/>
        <a:p>
          <a:endParaRPr lang="en-IN" sz="1600">
            <a:latin typeface="Signika" panose="020B0604020202020204" charset="0"/>
          </a:endParaRPr>
        </a:p>
      </dgm:t>
    </dgm:pt>
    <dgm:pt modelId="{BBD4F968-23A7-4753-88E0-06B28E72F956}">
      <dgm:prSet phldrT="[Text]" custT="1"/>
      <dgm:spPr/>
      <dgm:t>
        <a:bodyPr/>
        <a:lstStyle/>
        <a:p>
          <a:r>
            <a:rPr lang="en-US" sz="1600">
              <a:latin typeface="Signika" panose="020B0604020202020204" charset="0"/>
            </a:rPr>
            <a:t>Reflect and Learn from Delegation</a:t>
          </a:r>
          <a:endParaRPr lang="en-IN" sz="1600" dirty="0">
            <a:latin typeface="Signika" panose="020B0604020202020204" charset="0"/>
          </a:endParaRPr>
        </a:p>
      </dgm:t>
    </dgm:pt>
    <dgm:pt modelId="{6D5F1C75-C43B-4A5B-A582-23056E142D5F}" type="parTrans" cxnId="{4636F0C6-C621-47DE-B1AF-809D2F21B85D}">
      <dgm:prSet/>
      <dgm:spPr/>
      <dgm:t>
        <a:bodyPr/>
        <a:lstStyle/>
        <a:p>
          <a:endParaRPr lang="en-IN" sz="1600">
            <a:latin typeface="Signika" panose="020B0604020202020204" charset="0"/>
          </a:endParaRPr>
        </a:p>
      </dgm:t>
    </dgm:pt>
    <dgm:pt modelId="{8DDEB3B8-E4F2-48FB-AEC7-618E3A16A37D}" type="sibTrans" cxnId="{4636F0C6-C621-47DE-B1AF-809D2F21B85D}">
      <dgm:prSet/>
      <dgm:spPr/>
      <dgm:t>
        <a:bodyPr/>
        <a:lstStyle/>
        <a:p>
          <a:endParaRPr lang="en-IN" sz="1600">
            <a:latin typeface="Signika" panose="020B0604020202020204" charset="0"/>
          </a:endParaRPr>
        </a:p>
      </dgm:t>
    </dgm:pt>
    <dgm:pt modelId="{72600F4F-CB93-4D8B-A96D-0DDFCE7DA31C}" type="pres">
      <dgm:prSet presAssocID="{5581D0BF-29A6-40EC-8ACF-F177B98A6197}" presName="diagram" presStyleCnt="0">
        <dgm:presLayoutVars>
          <dgm:dir/>
          <dgm:resizeHandles val="exact"/>
        </dgm:presLayoutVars>
      </dgm:prSet>
      <dgm:spPr/>
    </dgm:pt>
    <dgm:pt modelId="{FFEBCE7C-4255-46FE-BCFE-2239CA88D562}" type="pres">
      <dgm:prSet presAssocID="{E8504B47-1B5A-4E3F-9243-E5AC92CBF9A2}" presName="node" presStyleLbl="node1" presStyleIdx="0" presStyleCnt="8">
        <dgm:presLayoutVars>
          <dgm:bulletEnabled val="1"/>
        </dgm:presLayoutVars>
      </dgm:prSet>
      <dgm:spPr/>
    </dgm:pt>
    <dgm:pt modelId="{0C4AB2A4-62FE-4D53-80AC-B91B535CF87F}" type="pres">
      <dgm:prSet presAssocID="{2871D475-E990-40FC-944D-30F12CA501BF}" presName="sibTrans" presStyleCnt="0"/>
      <dgm:spPr/>
    </dgm:pt>
    <dgm:pt modelId="{FBFE067F-8AAB-4E12-B421-38E516666F52}" type="pres">
      <dgm:prSet presAssocID="{CFF91CD8-E271-451C-8F06-42081C0B894E}" presName="node" presStyleLbl="node1" presStyleIdx="1" presStyleCnt="8">
        <dgm:presLayoutVars>
          <dgm:bulletEnabled val="1"/>
        </dgm:presLayoutVars>
      </dgm:prSet>
      <dgm:spPr/>
    </dgm:pt>
    <dgm:pt modelId="{CF3CB1B3-FCD3-48AB-AF37-375C36AD1242}" type="pres">
      <dgm:prSet presAssocID="{264B0369-6D61-40F8-B433-8C3D5DA316C2}" presName="sibTrans" presStyleCnt="0"/>
      <dgm:spPr/>
    </dgm:pt>
    <dgm:pt modelId="{1DE07EC7-ADA8-4A46-8D18-EDCA6B12794E}" type="pres">
      <dgm:prSet presAssocID="{1A3C95AE-824F-4036-B157-3A6A3943A100}" presName="node" presStyleLbl="node1" presStyleIdx="2" presStyleCnt="8">
        <dgm:presLayoutVars>
          <dgm:bulletEnabled val="1"/>
        </dgm:presLayoutVars>
      </dgm:prSet>
      <dgm:spPr/>
    </dgm:pt>
    <dgm:pt modelId="{8847156A-53F6-4ED7-A2EE-315E3A952391}" type="pres">
      <dgm:prSet presAssocID="{76EBDCC3-8F93-4437-A0D2-F235A6C2B78F}" presName="sibTrans" presStyleCnt="0"/>
      <dgm:spPr/>
    </dgm:pt>
    <dgm:pt modelId="{B7C60F9C-3DEC-4699-893E-0FD9DCB8BB68}" type="pres">
      <dgm:prSet presAssocID="{6089F7B9-E0C9-4D2A-BD9D-E225FF315A16}" presName="node" presStyleLbl="node1" presStyleIdx="3" presStyleCnt="8" custLinFactNeighborY="605">
        <dgm:presLayoutVars>
          <dgm:bulletEnabled val="1"/>
        </dgm:presLayoutVars>
      </dgm:prSet>
      <dgm:spPr/>
    </dgm:pt>
    <dgm:pt modelId="{8A91718C-605F-4382-A317-9CCCC1A1805B}" type="pres">
      <dgm:prSet presAssocID="{B8E28800-7EC2-4347-AA04-E560875536F9}" presName="sibTrans" presStyleCnt="0"/>
      <dgm:spPr/>
    </dgm:pt>
    <dgm:pt modelId="{904378AF-38AD-4BF6-8E72-E191C54F499D}" type="pres">
      <dgm:prSet presAssocID="{C59E5CEA-9B94-4C8F-A9DC-75179E7F8716}" presName="node" presStyleLbl="node1" presStyleIdx="4" presStyleCnt="8">
        <dgm:presLayoutVars>
          <dgm:bulletEnabled val="1"/>
        </dgm:presLayoutVars>
      </dgm:prSet>
      <dgm:spPr/>
    </dgm:pt>
    <dgm:pt modelId="{1359DF5F-21AC-4FFE-9B82-2858D9339193}" type="pres">
      <dgm:prSet presAssocID="{596411A2-2328-4F26-B333-F6E73E9F46ED}" presName="sibTrans" presStyleCnt="0"/>
      <dgm:spPr/>
    </dgm:pt>
    <dgm:pt modelId="{A69CFD84-0000-4FBA-BD6C-6C5671D2C8EB}" type="pres">
      <dgm:prSet presAssocID="{E309FB61-FEE8-4DA8-B068-AE10D5AC9926}" presName="node" presStyleLbl="node1" presStyleIdx="5" presStyleCnt="8">
        <dgm:presLayoutVars>
          <dgm:bulletEnabled val="1"/>
        </dgm:presLayoutVars>
      </dgm:prSet>
      <dgm:spPr/>
    </dgm:pt>
    <dgm:pt modelId="{996F371E-46E7-4902-A3B4-4A76EE2470C5}" type="pres">
      <dgm:prSet presAssocID="{5E9E0995-3A10-405F-A56E-C3631D6889A0}" presName="sibTrans" presStyleCnt="0"/>
      <dgm:spPr/>
    </dgm:pt>
    <dgm:pt modelId="{5C28087F-4708-4C16-930D-745A0034957E}" type="pres">
      <dgm:prSet presAssocID="{1966B08E-8F82-4308-9685-70436A51B45B}" presName="node" presStyleLbl="node1" presStyleIdx="6" presStyleCnt="8">
        <dgm:presLayoutVars>
          <dgm:bulletEnabled val="1"/>
        </dgm:presLayoutVars>
      </dgm:prSet>
      <dgm:spPr/>
    </dgm:pt>
    <dgm:pt modelId="{50FD804F-C399-4C27-8BCB-EE81B5759824}" type="pres">
      <dgm:prSet presAssocID="{488F8273-769C-41F0-9EFB-C7AEAB615D09}" presName="sibTrans" presStyleCnt="0"/>
      <dgm:spPr/>
    </dgm:pt>
    <dgm:pt modelId="{26D6A456-3DC1-4C96-9D56-3BC8F211D7F8}" type="pres">
      <dgm:prSet presAssocID="{BBD4F968-23A7-4753-88E0-06B28E72F956}" presName="node" presStyleLbl="node1" presStyleIdx="7" presStyleCnt="8">
        <dgm:presLayoutVars>
          <dgm:bulletEnabled val="1"/>
        </dgm:presLayoutVars>
      </dgm:prSet>
      <dgm:spPr/>
    </dgm:pt>
  </dgm:ptLst>
  <dgm:cxnLst>
    <dgm:cxn modelId="{AB015812-86FE-427C-9E99-E7D081701A41}" type="presOf" srcId="{CFF91CD8-E271-451C-8F06-42081C0B894E}" destId="{FBFE067F-8AAB-4E12-B421-38E516666F52}" srcOrd="0" destOrd="0" presId="urn:microsoft.com/office/officeart/2005/8/layout/default"/>
    <dgm:cxn modelId="{E3D0CB1D-15BE-485D-8921-9F7732274E37}" type="presOf" srcId="{6089F7B9-E0C9-4D2A-BD9D-E225FF315A16}" destId="{B7C60F9C-3DEC-4699-893E-0FD9DCB8BB68}" srcOrd="0" destOrd="0" presId="urn:microsoft.com/office/officeart/2005/8/layout/default"/>
    <dgm:cxn modelId="{34AF3A25-EED9-4873-B6D3-98CBE2AFED9A}" srcId="{5581D0BF-29A6-40EC-8ACF-F177B98A6197}" destId="{1A3C95AE-824F-4036-B157-3A6A3943A100}" srcOrd="2" destOrd="0" parTransId="{0041E3CB-936F-49C9-854A-D9385B646A49}" sibTransId="{76EBDCC3-8F93-4437-A0D2-F235A6C2B78F}"/>
    <dgm:cxn modelId="{C2EF3836-A2EE-4649-9E8E-9E68CEBF6358}" srcId="{5581D0BF-29A6-40EC-8ACF-F177B98A6197}" destId="{E8504B47-1B5A-4E3F-9243-E5AC92CBF9A2}" srcOrd="0" destOrd="0" parTransId="{64AAEADA-D02E-4634-82BF-B106F6807CF3}" sibTransId="{2871D475-E990-40FC-944D-30F12CA501BF}"/>
    <dgm:cxn modelId="{5740C86E-E6E4-4EFC-A651-920A4BEAEC44}" type="presOf" srcId="{C59E5CEA-9B94-4C8F-A9DC-75179E7F8716}" destId="{904378AF-38AD-4BF6-8E72-E191C54F499D}" srcOrd="0" destOrd="0" presId="urn:microsoft.com/office/officeart/2005/8/layout/default"/>
    <dgm:cxn modelId="{872C1052-0529-488E-A55B-A61A569F781C}" srcId="{5581D0BF-29A6-40EC-8ACF-F177B98A6197}" destId="{CFF91CD8-E271-451C-8F06-42081C0B894E}" srcOrd="1" destOrd="0" parTransId="{73F9FA30-14EB-49F8-8E7F-36F7BA4A76F6}" sibTransId="{264B0369-6D61-40F8-B433-8C3D5DA316C2}"/>
    <dgm:cxn modelId="{C899AC79-2CCD-445D-B46F-879D0DF8BAB5}" srcId="{5581D0BF-29A6-40EC-8ACF-F177B98A6197}" destId="{C59E5CEA-9B94-4C8F-A9DC-75179E7F8716}" srcOrd="4" destOrd="0" parTransId="{3DEF7BDA-09AF-4537-BDCE-44397C925F42}" sibTransId="{596411A2-2328-4F26-B333-F6E73E9F46ED}"/>
    <dgm:cxn modelId="{2430DA7A-F7BC-43C0-9145-A0B1ACD18C54}" type="presOf" srcId="{1966B08E-8F82-4308-9685-70436A51B45B}" destId="{5C28087F-4708-4C16-930D-745A0034957E}" srcOrd="0" destOrd="0" presId="urn:microsoft.com/office/officeart/2005/8/layout/default"/>
    <dgm:cxn modelId="{5501FAA0-C410-47F4-8230-609A738A765C}" type="presOf" srcId="{E309FB61-FEE8-4DA8-B068-AE10D5AC9926}" destId="{A69CFD84-0000-4FBA-BD6C-6C5671D2C8EB}" srcOrd="0" destOrd="0" presId="urn:microsoft.com/office/officeart/2005/8/layout/default"/>
    <dgm:cxn modelId="{1F5405A2-001A-465B-B09E-F0CD399EEB38}" type="presOf" srcId="{E8504B47-1B5A-4E3F-9243-E5AC92CBF9A2}" destId="{FFEBCE7C-4255-46FE-BCFE-2239CA88D562}" srcOrd="0" destOrd="0" presId="urn:microsoft.com/office/officeart/2005/8/layout/default"/>
    <dgm:cxn modelId="{85B766BD-D57B-49DA-AC84-00CBCE4BF012}" type="presOf" srcId="{1A3C95AE-824F-4036-B157-3A6A3943A100}" destId="{1DE07EC7-ADA8-4A46-8D18-EDCA6B12794E}" srcOrd="0" destOrd="0" presId="urn:microsoft.com/office/officeart/2005/8/layout/default"/>
    <dgm:cxn modelId="{B24C44C3-34AD-4CD9-B5AD-E4F30E13950D}" srcId="{5581D0BF-29A6-40EC-8ACF-F177B98A6197}" destId="{6089F7B9-E0C9-4D2A-BD9D-E225FF315A16}" srcOrd="3" destOrd="0" parTransId="{3EA5CDE2-131B-494F-9DE9-109AB06684B7}" sibTransId="{B8E28800-7EC2-4347-AA04-E560875536F9}"/>
    <dgm:cxn modelId="{4636F0C6-C621-47DE-B1AF-809D2F21B85D}" srcId="{5581D0BF-29A6-40EC-8ACF-F177B98A6197}" destId="{BBD4F968-23A7-4753-88E0-06B28E72F956}" srcOrd="7" destOrd="0" parTransId="{6D5F1C75-C43B-4A5B-A582-23056E142D5F}" sibTransId="{8DDEB3B8-E4F2-48FB-AEC7-618E3A16A37D}"/>
    <dgm:cxn modelId="{F36E88D3-3A7D-4192-864B-0A7F3B888192}" type="presOf" srcId="{BBD4F968-23A7-4753-88E0-06B28E72F956}" destId="{26D6A456-3DC1-4C96-9D56-3BC8F211D7F8}" srcOrd="0" destOrd="0" presId="urn:microsoft.com/office/officeart/2005/8/layout/default"/>
    <dgm:cxn modelId="{0C697BDC-9442-41F6-A75A-D44E7F6012A5}" type="presOf" srcId="{5581D0BF-29A6-40EC-8ACF-F177B98A6197}" destId="{72600F4F-CB93-4D8B-A96D-0DDFCE7DA31C}" srcOrd="0" destOrd="0" presId="urn:microsoft.com/office/officeart/2005/8/layout/default"/>
    <dgm:cxn modelId="{08CF27DE-40EF-413E-802D-B7CC96AB83C3}" srcId="{5581D0BF-29A6-40EC-8ACF-F177B98A6197}" destId="{E309FB61-FEE8-4DA8-B068-AE10D5AC9926}" srcOrd="5" destOrd="0" parTransId="{9E20D6DD-192C-4478-BC0F-75BBDB416B02}" sibTransId="{5E9E0995-3A10-405F-A56E-C3631D6889A0}"/>
    <dgm:cxn modelId="{E68FE0EA-7A1D-4391-AD18-A411A6F9BF51}" srcId="{5581D0BF-29A6-40EC-8ACF-F177B98A6197}" destId="{1966B08E-8F82-4308-9685-70436A51B45B}" srcOrd="6" destOrd="0" parTransId="{90A1F15A-164A-470E-B96D-10F2E63776BF}" sibTransId="{488F8273-769C-41F0-9EFB-C7AEAB615D09}"/>
    <dgm:cxn modelId="{72648029-BFBC-4560-982B-0895D2A712A3}" type="presParOf" srcId="{72600F4F-CB93-4D8B-A96D-0DDFCE7DA31C}" destId="{FFEBCE7C-4255-46FE-BCFE-2239CA88D562}" srcOrd="0" destOrd="0" presId="urn:microsoft.com/office/officeart/2005/8/layout/default"/>
    <dgm:cxn modelId="{EF171BC0-27CC-4665-9279-2FAC7B91E41F}" type="presParOf" srcId="{72600F4F-CB93-4D8B-A96D-0DDFCE7DA31C}" destId="{0C4AB2A4-62FE-4D53-80AC-B91B535CF87F}" srcOrd="1" destOrd="0" presId="urn:microsoft.com/office/officeart/2005/8/layout/default"/>
    <dgm:cxn modelId="{4AF20691-2AB7-4613-A5B9-73B678809AC0}" type="presParOf" srcId="{72600F4F-CB93-4D8B-A96D-0DDFCE7DA31C}" destId="{FBFE067F-8AAB-4E12-B421-38E516666F52}" srcOrd="2" destOrd="0" presId="urn:microsoft.com/office/officeart/2005/8/layout/default"/>
    <dgm:cxn modelId="{AD4155BA-6CEF-4F71-9B0D-3CD9C1FC5B80}" type="presParOf" srcId="{72600F4F-CB93-4D8B-A96D-0DDFCE7DA31C}" destId="{CF3CB1B3-FCD3-48AB-AF37-375C36AD1242}" srcOrd="3" destOrd="0" presId="urn:microsoft.com/office/officeart/2005/8/layout/default"/>
    <dgm:cxn modelId="{3C2D585F-2A76-4BFF-AE8B-B1E25B380A9B}" type="presParOf" srcId="{72600F4F-CB93-4D8B-A96D-0DDFCE7DA31C}" destId="{1DE07EC7-ADA8-4A46-8D18-EDCA6B12794E}" srcOrd="4" destOrd="0" presId="urn:microsoft.com/office/officeart/2005/8/layout/default"/>
    <dgm:cxn modelId="{DB42ECAB-7EE4-4137-8387-CD03258C8580}" type="presParOf" srcId="{72600F4F-CB93-4D8B-A96D-0DDFCE7DA31C}" destId="{8847156A-53F6-4ED7-A2EE-315E3A952391}" srcOrd="5" destOrd="0" presId="urn:microsoft.com/office/officeart/2005/8/layout/default"/>
    <dgm:cxn modelId="{19EE3C68-5750-43B8-9DB6-4F58E4D5CB0C}" type="presParOf" srcId="{72600F4F-CB93-4D8B-A96D-0DDFCE7DA31C}" destId="{B7C60F9C-3DEC-4699-893E-0FD9DCB8BB68}" srcOrd="6" destOrd="0" presId="urn:microsoft.com/office/officeart/2005/8/layout/default"/>
    <dgm:cxn modelId="{D9A9217A-042E-4AA0-90F6-2094B2FF36C2}" type="presParOf" srcId="{72600F4F-CB93-4D8B-A96D-0DDFCE7DA31C}" destId="{8A91718C-605F-4382-A317-9CCCC1A1805B}" srcOrd="7" destOrd="0" presId="urn:microsoft.com/office/officeart/2005/8/layout/default"/>
    <dgm:cxn modelId="{EF46D33A-61E0-4D2B-8628-2F9D76B51457}" type="presParOf" srcId="{72600F4F-CB93-4D8B-A96D-0DDFCE7DA31C}" destId="{904378AF-38AD-4BF6-8E72-E191C54F499D}" srcOrd="8" destOrd="0" presId="urn:microsoft.com/office/officeart/2005/8/layout/default"/>
    <dgm:cxn modelId="{2D504D3A-ACEC-42FB-A498-E1E528A2235C}" type="presParOf" srcId="{72600F4F-CB93-4D8B-A96D-0DDFCE7DA31C}" destId="{1359DF5F-21AC-4FFE-9B82-2858D9339193}" srcOrd="9" destOrd="0" presId="urn:microsoft.com/office/officeart/2005/8/layout/default"/>
    <dgm:cxn modelId="{9EF639DA-ED04-4376-B71D-E4430E711D7F}" type="presParOf" srcId="{72600F4F-CB93-4D8B-A96D-0DDFCE7DA31C}" destId="{A69CFD84-0000-4FBA-BD6C-6C5671D2C8EB}" srcOrd="10" destOrd="0" presId="urn:microsoft.com/office/officeart/2005/8/layout/default"/>
    <dgm:cxn modelId="{35F447FB-A478-4024-A763-F8C0EDB491C8}" type="presParOf" srcId="{72600F4F-CB93-4D8B-A96D-0DDFCE7DA31C}" destId="{996F371E-46E7-4902-A3B4-4A76EE2470C5}" srcOrd="11" destOrd="0" presId="urn:microsoft.com/office/officeart/2005/8/layout/default"/>
    <dgm:cxn modelId="{32760B90-E5F1-454B-8C4A-13D4DFB7A0DD}" type="presParOf" srcId="{72600F4F-CB93-4D8B-A96D-0DDFCE7DA31C}" destId="{5C28087F-4708-4C16-930D-745A0034957E}" srcOrd="12" destOrd="0" presId="urn:microsoft.com/office/officeart/2005/8/layout/default"/>
    <dgm:cxn modelId="{010AEC61-7883-454E-B8DB-EB7A5630AC32}" type="presParOf" srcId="{72600F4F-CB93-4D8B-A96D-0DDFCE7DA31C}" destId="{50FD804F-C399-4C27-8BCB-EE81B5759824}" srcOrd="13" destOrd="0" presId="urn:microsoft.com/office/officeart/2005/8/layout/default"/>
    <dgm:cxn modelId="{62FC2EA1-C6A9-448D-B4A8-6585A9E6CEF5}" type="presParOf" srcId="{72600F4F-CB93-4D8B-A96D-0DDFCE7DA31C}" destId="{26D6A456-3DC1-4C96-9D56-3BC8F211D7F8}"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75A8AF-29D1-4FF4-A7F1-F991E87155C3}">
      <dsp:nvSpPr>
        <dsp:cNvPr id="0" name=""/>
        <dsp:cNvSpPr/>
      </dsp:nvSpPr>
      <dsp:spPr>
        <a:xfrm>
          <a:off x="-4593403" y="-704407"/>
          <a:ext cx="5472816" cy="5472816"/>
        </a:xfrm>
        <a:prstGeom prst="blockArc">
          <a:avLst>
            <a:gd name="adj1" fmla="val 18900000"/>
            <a:gd name="adj2" fmla="val 2700000"/>
            <a:gd name="adj3" fmla="val 39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A69E1C-1C03-4220-B33F-8AEFAB12A6FC}">
      <dsp:nvSpPr>
        <dsp:cNvPr id="0" name=""/>
        <dsp:cNvSpPr/>
      </dsp:nvSpPr>
      <dsp:spPr>
        <a:xfrm>
          <a:off x="285089" y="184749"/>
          <a:ext cx="5756656"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Signika" panose="020B0604020202020204" charset="0"/>
            </a:rPr>
            <a:t>Acknowledge and Embrace Challenges</a:t>
          </a:r>
        </a:p>
      </dsp:txBody>
      <dsp:txXfrm>
        <a:off x="285089" y="184749"/>
        <a:ext cx="5756656" cy="369336"/>
      </dsp:txXfrm>
    </dsp:sp>
    <dsp:sp modelId="{A765BE5C-5C09-433A-961F-3181E6AD1456}">
      <dsp:nvSpPr>
        <dsp:cNvPr id="0" name=""/>
        <dsp:cNvSpPr/>
      </dsp:nvSpPr>
      <dsp:spPr>
        <a:xfrm>
          <a:off x="54254" y="138582"/>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9B0434-6E01-4A48-945A-8E7D1E63E8D6}">
      <dsp:nvSpPr>
        <dsp:cNvPr id="0" name=""/>
        <dsp:cNvSpPr/>
      </dsp:nvSpPr>
      <dsp:spPr>
        <a:xfrm>
          <a:off x="619556" y="739079"/>
          <a:ext cx="5422188"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Signika" panose="020B0604020202020204" charset="0"/>
            </a:rPr>
            <a:t>Change Your Self-Talk</a:t>
          </a:r>
        </a:p>
      </dsp:txBody>
      <dsp:txXfrm>
        <a:off x="619556" y="739079"/>
        <a:ext cx="5422188" cy="369336"/>
      </dsp:txXfrm>
    </dsp:sp>
    <dsp:sp modelId="{6FB14B43-D6D6-440D-9E6A-1E77D18F629A}">
      <dsp:nvSpPr>
        <dsp:cNvPr id="0" name=""/>
        <dsp:cNvSpPr/>
      </dsp:nvSpPr>
      <dsp:spPr>
        <a:xfrm>
          <a:off x="388721" y="692912"/>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81AC05-2119-42CC-8548-ABDCB46CF317}">
      <dsp:nvSpPr>
        <dsp:cNvPr id="0" name=""/>
        <dsp:cNvSpPr/>
      </dsp:nvSpPr>
      <dsp:spPr>
        <a:xfrm>
          <a:off x="802843" y="1293002"/>
          <a:ext cx="5238902"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Signika" panose="020B0604020202020204" charset="0"/>
            </a:rPr>
            <a:t>Set Learning Goals</a:t>
          </a:r>
        </a:p>
      </dsp:txBody>
      <dsp:txXfrm>
        <a:off x="802843" y="1293002"/>
        <a:ext cx="5238902" cy="369336"/>
      </dsp:txXfrm>
    </dsp:sp>
    <dsp:sp modelId="{E2D016B2-5240-404A-8C1B-26916E900667}">
      <dsp:nvSpPr>
        <dsp:cNvPr id="0" name=""/>
        <dsp:cNvSpPr/>
      </dsp:nvSpPr>
      <dsp:spPr>
        <a:xfrm>
          <a:off x="572007" y="1246835"/>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B542FD-4947-4D67-9E5E-E17FA4E75D90}">
      <dsp:nvSpPr>
        <dsp:cNvPr id="0" name=""/>
        <dsp:cNvSpPr/>
      </dsp:nvSpPr>
      <dsp:spPr>
        <a:xfrm>
          <a:off x="861364" y="1847331"/>
          <a:ext cx="5180380"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Seek Out Challenges</a:t>
          </a:r>
          <a:endParaRPr lang="en-IN" sz="1800" kern="1200" dirty="0">
            <a:latin typeface="Signika" panose="020B0604020202020204" charset="0"/>
          </a:endParaRPr>
        </a:p>
      </dsp:txBody>
      <dsp:txXfrm>
        <a:off x="861364" y="1847331"/>
        <a:ext cx="5180380" cy="369336"/>
      </dsp:txXfrm>
    </dsp:sp>
    <dsp:sp modelId="{B7AD25ED-7032-4E86-9AFD-26BC713624AB}">
      <dsp:nvSpPr>
        <dsp:cNvPr id="0" name=""/>
        <dsp:cNvSpPr/>
      </dsp:nvSpPr>
      <dsp:spPr>
        <a:xfrm>
          <a:off x="630529" y="1801164"/>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6C5C5A6-EF95-4283-97C2-8D96BAF5E3B8}">
      <dsp:nvSpPr>
        <dsp:cNvPr id="0" name=""/>
        <dsp:cNvSpPr/>
      </dsp:nvSpPr>
      <dsp:spPr>
        <a:xfrm>
          <a:off x="802843" y="2401661"/>
          <a:ext cx="5238902"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latin typeface="Signika" panose="020B0604020202020204" charset="0"/>
            </a:rPr>
            <a:t>Embrace Effort as a Path to Mastery</a:t>
          </a:r>
          <a:endParaRPr lang="en-IN" sz="1800" kern="1200" dirty="0">
            <a:latin typeface="Signika" panose="020B0604020202020204" charset="0"/>
          </a:endParaRPr>
        </a:p>
      </dsp:txBody>
      <dsp:txXfrm>
        <a:off x="802843" y="2401661"/>
        <a:ext cx="5238902" cy="369336"/>
      </dsp:txXfrm>
    </dsp:sp>
    <dsp:sp modelId="{F14E9F40-1556-46FD-93BA-E362A895DA13}">
      <dsp:nvSpPr>
        <dsp:cNvPr id="0" name=""/>
        <dsp:cNvSpPr/>
      </dsp:nvSpPr>
      <dsp:spPr>
        <a:xfrm>
          <a:off x="572007" y="2355494"/>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794EB0-3366-4D0B-B7AD-28F05AF98335}">
      <dsp:nvSpPr>
        <dsp:cNvPr id="0" name=""/>
        <dsp:cNvSpPr/>
      </dsp:nvSpPr>
      <dsp:spPr>
        <a:xfrm>
          <a:off x="619556" y="2955584"/>
          <a:ext cx="5422188"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latin typeface="Signika" panose="020B0604020202020204" charset="0"/>
            </a:rPr>
            <a:t>Learn from Mistakes and Failures</a:t>
          </a:r>
          <a:endParaRPr lang="en-IN" sz="1800" kern="1200" dirty="0">
            <a:latin typeface="Signika" panose="020B0604020202020204" charset="0"/>
          </a:endParaRPr>
        </a:p>
      </dsp:txBody>
      <dsp:txXfrm>
        <a:off x="619556" y="2955584"/>
        <a:ext cx="5422188" cy="369336"/>
      </dsp:txXfrm>
    </dsp:sp>
    <dsp:sp modelId="{A5CF1328-6318-47A3-B1EA-B499A574B77B}">
      <dsp:nvSpPr>
        <dsp:cNvPr id="0" name=""/>
        <dsp:cNvSpPr/>
      </dsp:nvSpPr>
      <dsp:spPr>
        <a:xfrm>
          <a:off x="388721" y="2909417"/>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8CF383-4D0D-4F92-8F53-4FEECB82A26C}">
      <dsp:nvSpPr>
        <dsp:cNvPr id="0" name=""/>
        <dsp:cNvSpPr/>
      </dsp:nvSpPr>
      <dsp:spPr>
        <a:xfrm>
          <a:off x="285089" y="3509914"/>
          <a:ext cx="5756656"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latin typeface="Signika" panose="020B0604020202020204" charset="0"/>
            </a:rPr>
            <a:t>Foster a Love for Learning</a:t>
          </a:r>
          <a:endParaRPr lang="en-IN" sz="1800" kern="1200" dirty="0">
            <a:latin typeface="Signika" panose="020B0604020202020204" charset="0"/>
          </a:endParaRPr>
        </a:p>
      </dsp:txBody>
      <dsp:txXfrm>
        <a:off x="285089" y="3509914"/>
        <a:ext cx="5756656" cy="369336"/>
      </dsp:txXfrm>
    </dsp:sp>
    <dsp:sp modelId="{A447A30F-9761-4341-B772-27A6D7CE8EE9}">
      <dsp:nvSpPr>
        <dsp:cNvPr id="0" name=""/>
        <dsp:cNvSpPr/>
      </dsp:nvSpPr>
      <dsp:spPr>
        <a:xfrm>
          <a:off x="54254" y="3463747"/>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75A8AF-29D1-4FF4-A7F1-F991E87155C3}">
      <dsp:nvSpPr>
        <dsp:cNvPr id="0" name=""/>
        <dsp:cNvSpPr/>
      </dsp:nvSpPr>
      <dsp:spPr>
        <a:xfrm>
          <a:off x="-4593403" y="-704407"/>
          <a:ext cx="5472816" cy="5472816"/>
        </a:xfrm>
        <a:prstGeom prst="blockArc">
          <a:avLst>
            <a:gd name="adj1" fmla="val 18900000"/>
            <a:gd name="adj2" fmla="val 2700000"/>
            <a:gd name="adj3" fmla="val 39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A69E1C-1C03-4220-B33F-8AEFAB12A6FC}">
      <dsp:nvSpPr>
        <dsp:cNvPr id="0" name=""/>
        <dsp:cNvSpPr/>
      </dsp:nvSpPr>
      <dsp:spPr>
        <a:xfrm>
          <a:off x="285089" y="184749"/>
          <a:ext cx="5756656"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Celebrate Effort and Growth</a:t>
          </a:r>
          <a:endParaRPr lang="en-IN" sz="1800" kern="1200" dirty="0">
            <a:latin typeface="Signika" panose="020B0604020202020204" charset="0"/>
          </a:endParaRPr>
        </a:p>
      </dsp:txBody>
      <dsp:txXfrm>
        <a:off x="285089" y="184749"/>
        <a:ext cx="5756656" cy="369336"/>
      </dsp:txXfrm>
    </dsp:sp>
    <dsp:sp modelId="{A765BE5C-5C09-433A-961F-3181E6AD1456}">
      <dsp:nvSpPr>
        <dsp:cNvPr id="0" name=""/>
        <dsp:cNvSpPr/>
      </dsp:nvSpPr>
      <dsp:spPr>
        <a:xfrm>
          <a:off x="54254" y="138582"/>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AD431C4-7A6F-4647-A4CE-169AF893D193}">
      <dsp:nvSpPr>
        <dsp:cNvPr id="0" name=""/>
        <dsp:cNvSpPr/>
      </dsp:nvSpPr>
      <dsp:spPr>
        <a:xfrm>
          <a:off x="619556" y="739079"/>
          <a:ext cx="5422188"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Use Challenges as Feedback</a:t>
          </a:r>
          <a:endParaRPr lang="en-IN" sz="1800" kern="1200" dirty="0">
            <a:latin typeface="Signika" panose="020B0604020202020204" charset="0"/>
          </a:endParaRPr>
        </a:p>
      </dsp:txBody>
      <dsp:txXfrm>
        <a:off x="619556" y="739079"/>
        <a:ext cx="5422188" cy="369336"/>
      </dsp:txXfrm>
    </dsp:sp>
    <dsp:sp modelId="{4A626946-AE32-42D2-8526-A6D9E9D0EFCC}">
      <dsp:nvSpPr>
        <dsp:cNvPr id="0" name=""/>
        <dsp:cNvSpPr/>
      </dsp:nvSpPr>
      <dsp:spPr>
        <a:xfrm>
          <a:off x="388721" y="692912"/>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95F1B0-F23D-4B46-BCD4-CB55A7A9C33F}">
      <dsp:nvSpPr>
        <dsp:cNvPr id="0" name=""/>
        <dsp:cNvSpPr/>
      </dsp:nvSpPr>
      <dsp:spPr>
        <a:xfrm>
          <a:off x="802843" y="1293002"/>
          <a:ext cx="5238902"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Stay Open to Feedback</a:t>
          </a:r>
          <a:endParaRPr lang="en-IN" sz="1800" kern="1200" dirty="0">
            <a:latin typeface="Signika" panose="020B0604020202020204" charset="0"/>
          </a:endParaRPr>
        </a:p>
      </dsp:txBody>
      <dsp:txXfrm>
        <a:off x="802843" y="1293002"/>
        <a:ext cx="5238902" cy="369336"/>
      </dsp:txXfrm>
    </dsp:sp>
    <dsp:sp modelId="{CC76E3B2-EB34-4FED-8427-77EC6A556BDF}">
      <dsp:nvSpPr>
        <dsp:cNvPr id="0" name=""/>
        <dsp:cNvSpPr/>
      </dsp:nvSpPr>
      <dsp:spPr>
        <a:xfrm>
          <a:off x="572007" y="1246835"/>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0A80A1-DCBB-4B5E-BF96-827E8A3BFC87}">
      <dsp:nvSpPr>
        <dsp:cNvPr id="0" name=""/>
        <dsp:cNvSpPr/>
      </dsp:nvSpPr>
      <dsp:spPr>
        <a:xfrm>
          <a:off x="861364" y="1847331"/>
          <a:ext cx="5180380"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Inspire and Encourage Others</a:t>
          </a:r>
          <a:endParaRPr lang="en-IN" sz="1800" kern="1200" dirty="0">
            <a:latin typeface="Signika" panose="020B0604020202020204" charset="0"/>
          </a:endParaRPr>
        </a:p>
      </dsp:txBody>
      <dsp:txXfrm>
        <a:off x="861364" y="1847331"/>
        <a:ext cx="5180380" cy="369336"/>
      </dsp:txXfrm>
    </dsp:sp>
    <dsp:sp modelId="{EFB78F35-980C-45DF-AFF2-9735194F8D72}">
      <dsp:nvSpPr>
        <dsp:cNvPr id="0" name=""/>
        <dsp:cNvSpPr/>
      </dsp:nvSpPr>
      <dsp:spPr>
        <a:xfrm>
          <a:off x="630529" y="1801164"/>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8CB527-0FCF-4678-AC6B-4F377A65705F}">
      <dsp:nvSpPr>
        <dsp:cNvPr id="0" name=""/>
        <dsp:cNvSpPr/>
      </dsp:nvSpPr>
      <dsp:spPr>
        <a:xfrm>
          <a:off x="802843" y="2401661"/>
          <a:ext cx="5238902"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Practice Patience</a:t>
          </a:r>
          <a:endParaRPr lang="en-IN" sz="1800" kern="1200" dirty="0">
            <a:latin typeface="Signika" panose="020B0604020202020204" charset="0"/>
          </a:endParaRPr>
        </a:p>
      </dsp:txBody>
      <dsp:txXfrm>
        <a:off x="802843" y="2401661"/>
        <a:ext cx="5238902" cy="369336"/>
      </dsp:txXfrm>
    </dsp:sp>
    <dsp:sp modelId="{0CE1E83C-4461-4305-80C9-D1203DEABF85}">
      <dsp:nvSpPr>
        <dsp:cNvPr id="0" name=""/>
        <dsp:cNvSpPr/>
      </dsp:nvSpPr>
      <dsp:spPr>
        <a:xfrm>
          <a:off x="572007" y="2355494"/>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E9F18D-9A8D-43A3-A0A2-6679E55F0C12}">
      <dsp:nvSpPr>
        <dsp:cNvPr id="0" name=""/>
        <dsp:cNvSpPr/>
      </dsp:nvSpPr>
      <dsp:spPr>
        <a:xfrm>
          <a:off x="619556" y="2955584"/>
          <a:ext cx="5422188"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Signika" panose="020B0604020202020204" charset="0"/>
            </a:rPr>
            <a:t>Surround Yourself with Growth-Oriented People</a:t>
          </a:r>
          <a:endParaRPr lang="en-IN" sz="1800" kern="1200" dirty="0">
            <a:latin typeface="Signika" panose="020B0604020202020204" charset="0"/>
          </a:endParaRPr>
        </a:p>
      </dsp:txBody>
      <dsp:txXfrm>
        <a:off x="619556" y="2955584"/>
        <a:ext cx="5422188" cy="369336"/>
      </dsp:txXfrm>
    </dsp:sp>
    <dsp:sp modelId="{FC0E2B18-464C-423F-A259-DB496E599252}">
      <dsp:nvSpPr>
        <dsp:cNvPr id="0" name=""/>
        <dsp:cNvSpPr/>
      </dsp:nvSpPr>
      <dsp:spPr>
        <a:xfrm>
          <a:off x="388721" y="2909417"/>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950895-9B50-4A88-BAD2-F11DBEA14FF3}">
      <dsp:nvSpPr>
        <dsp:cNvPr id="0" name=""/>
        <dsp:cNvSpPr/>
      </dsp:nvSpPr>
      <dsp:spPr>
        <a:xfrm>
          <a:off x="285089" y="3509914"/>
          <a:ext cx="5756656" cy="3693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161" tIns="45720" rIns="45720" bIns="45720" numCol="1" spcCol="1270" anchor="ctr" anchorCtr="0">
          <a:noAutofit/>
        </a:bodyPr>
        <a:lstStyle/>
        <a:p>
          <a:pPr marL="0" lvl="0" indent="0" algn="l" defTabSz="800100">
            <a:lnSpc>
              <a:spcPct val="90000"/>
            </a:lnSpc>
            <a:spcBef>
              <a:spcPct val="0"/>
            </a:spcBef>
            <a:spcAft>
              <a:spcPct val="35000"/>
            </a:spcAft>
            <a:buNone/>
          </a:pPr>
          <a:r>
            <a:rPr lang="en-IN" sz="1800" kern="1200">
              <a:latin typeface="Signika" panose="020B0604020202020204" charset="0"/>
            </a:rPr>
            <a:t>Visualize Success and Improvement</a:t>
          </a:r>
          <a:endParaRPr lang="en-IN" sz="1800" kern="1200" dirty="0">
            <a:latin typeface="Signika" panose="020B0604020202020204" charset="0"/>
          </a:endParaRPr>
        </a:p>
      </dsp:txBody>
      <dsp:txXfrm>
        <a:off x="285089" y="3509914"/>
        <a:ext cx="5756656" cy="369336"/>
      </dsp:txXfrm>
    </dsp:sp>
    <dsp:sp modelId="{15866C72-8809-4FAF-9B75-773DA8E7CA3C}">
      <dsp:nvSpPr>
        <dsp:cNvPr id="0" name=""/>
        <dsp:cNvSpPr/>
      </dsp:nvSpPr>
      <dsp:spPr>
        <a:xfrm>
          <a:off x="54254" y="3463747"/>
          <a:ext cx="461670" cy="46167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9381E8-9EAE-438A-A323-6B037D0776A5}">
      <dsp:nvSpPr>
        <dsp:cNvPr id="0" name=""/>
        <dsp:cNvSpPr/>
      </dsp:nvSpPr>
      <dsp:spPr>
        <a:xfrm>
          <a:off x="2669977" y="1082"/>
          <a:ext cx="4358032" cy="85876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Delegation frees up a leader’s time to focus on strategic planning and decision making, </a:t>
          </a:r>
          <a:r>
            <a:rPr lang="en-IN" sz="1400" kern="1200" dirty="0">
              <a:latin typeface="Signika" panose="020B0604020202020204" charset="0"/>
            </a:rPr>
            <a:t>increasing overall team efficiency.</a:t>
          </a:r>
        </a:p>
      </dsp:txBody>
      <dsp:txXfrm>
        <a:off x="2669977" y="108427"/>
        <a:ext cx="4035997" cy="644071"/>
      </dsp:txXfrm>
    </dsp:sp>
    <dsp:sp modelId="{97C634F7-228C-4421-9C0C-4ADF492C9A85}">
      <dsp:nvSpPr>
        <dsp:cNvPr id="0" name=""/>
        <dsp:cNvSpPr/>
      </dsp:nvSpPr>
      <dsp:spPr>
        <a:xfrm>
          <a:off x="235377" y="1082"/>
          <a:ext cx="2434600" cy="8587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IN" sz="2400" kern="1200" dirty="0">
              <a:latin typeface="Signika" panose="020B0604020202020204" charset="0"/>
            </a:rPr>
            <a:t>Efficiency</a:t>
          </a:r>
        </a:p>
      </dsp:txBody>
      <dsp:txXfrm>
        <a:off x="277298" y="43003"/>
        <a:ext cx="2350758" cy="774919"/>
      </dsp:txXfrm>
    </dsp:sp>
    <dsp:sp modelId="{7DABCFAC-6F85-4043-979F-0D4EB3AD4112}">
      <dsp:nvSpPr>
        <dsp:cNvPr id="0" name=""/>
        <dsp:cNvSpPr/>
      </dsp:nvSpPr>
      <dsp:spPr>
        <a:xfrm>
          <a:off x="2669977" y="945720"/>
          <a:ext cx="4358032" cy="85876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Delegating tasks can promote skill development and career growth among </a:t>
          </a:r>
          <a:r>
            <a:rPr lang="en-IN" sz="1400" kern="1200" dirty="0">
              <a:latin typeface="Signika" panose="020B0604020202020204" charset="0"/>
            </a:rPr>
            <a:t>team members.</a:t>
          </a:r>
        </a:p>
      </dsp:txBody>
      <dsp:txXfrm>
        <a:off x="2669977" y="1053065"/>
        <a:ext cx="4035997" cy="644071"/>
      </dsp:txXfrm>
    </dsp:sp>
    <dsp:sp modelId="{88ABB048-92D9-45EE-B474-143ED6093176}">
      <dsp:nvSpPr>
        <dsp:cNvPr id="0" name=""/>
        <dsp:cNvSpPr/>
      </dsp:nvSpPr>
      <dsp:spPr>
        <a:xfrm>
          <a:off x="235377" y="945720"/>
          <a:ext cx="2434600" cy="8587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Signika" panose="020B0604020202020204" charset="0"/>
            </a:rPr>
            <a:t>Skill Development</a:t>
          </a:r>
          <a:endParaRPr lang="en-IN" sz="2400" kern="1200" dirty="0">
            <a:latin typeface="Signika" panose="020B0604020202020204" charset="0"/>
          </a:endParaRPr>
        </a:p>
      </dsp:txBody>
      <dsp:txXfrm>
        <a:off x="277298" y="987641"/>
        <a:ext cx="2350758" cy="774919"/>
      </dsp:txXfrm>
    </dsp:sp>
    <dsp:sp modelId="{C5A91B9E-D724-4040-967E-F07536A007A8}">
      <dsp:nvSpPr>
        <dsp:cNvPr id="0" name=""/>
        <dsp:cNvSpPr/>
      </dsp:nvSpPr>
      <dsp:spPr>
        <a:xfrm>
          <a:off x="2669977" y="1890358"/>
          <a:ext cx="4358032" cy="85876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Delegation empowers team members, boosting their confidence and job </a:t>
          </a:r>
          <a:r>
            <a:rPr lang="en-IN" sz="1400" kern="1200" dirty="0">
              <a:latin typeface="Signika" panose="020B0604020202020204" charset="0"/>
            </a:rPr>
            <a:t>satisfaction.</a:t>
          </a:r>
        </a:p>
      </dsp:txBody>
      <dsp:txXfrm>
        <a:off x="2669977" y="1997703"/>
        <a:ext cx="4035997" cy="644071"/>
      </dsp:txXfrm>
    </dsp:sp>
    <dsp:sp modelId="{4237A5CB-F79E-4129-B65D-5BAFFC211305}">
      <dsp:nvSpPr>
        <dsp:cNvPr id="0" name=""/>
        <dsp:cNvSpPr/>
      </dsp:nvSpPr>
      <dsp:spPr>
        <a:xfrm>
          <a:off x="235377" y="1890358"/>
          <a:ext cx="2434600" cy="8587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Signika" panose="020B0604020202020204" charset="0"/>
            </a:rPr>
            <a:t>Empowerment</a:t>
          </a:r>
          <a:endParaRPr lang="en-IN" sz="2400" kern="1200" dirty="0">
            <a:latin typeface="Signika" panose="020B0604020202020204" charset="0"/>
          </a:endParaRPr>
        </a:p>
      </dsp:txBody>
      <dsp:txXfrm>
        <a:off x="277298" y="1932279"/>
        <a:ext cx="2350758" cy="774919"/>
      </dsp:txXfrm>
    </dsp:sp>
    <dsp:sp modelId="{D24BC9EE-1AF5-42A3-AD01-24BDF566AFD1}">
      <dsp:nvSpPr>
        <dsp:cNvPr id="0" name=""/>
        <dsp:cNvSpPr/>
      </dsp:nvSpPr>
      <dsp:spPr>
        <a:xfrm>
          <a:off x="2669977" y="2834996"/>
          <a:ext cx="4358032" cy="85876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latin typeface="Signika" panose="020B0604020202020204" charset="0"/>
            </a:rPr>
            <a:t>Effective delegation helps leaders manage their time better, reducing stress </a:t>
          </a:r>
          <a:r>
            <a:rPr lang="en-IN" sz="1400" kern="1200" dirty="0">
              <a:latin typeface="Signika" panose="020B0604020202020204" charset="0"/>
            </a:rPr>
            <a:t>and burnout.</a:t>
          </a:r>
        </a:p>
      </dsp:txBody>
      <dsp:txXfrm>
        <a:off x="2669977" y="2942341"/>
        <a:ext cx="4035997" cy="644071"/>
      </dsp:txXfrm>
    </dsp:sp>
    <dsp:sp modelId="{A5F74695-645C-4FB7-ABBD-8D4D8104CCE0}">
      <dsp:nvSpPr>
        <dsp:cNvPr id="0" name=""/>
        <dsp:cNvSpPr/>
      </dsp:nvSpPr>
      <dsp:spPr>
        <a:xfrm>
          <a:off x="235377" y="2834996"/>
          <a:ext cx="2434600" cy="8587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Signika" panose="020B0604020202020204" charset="0"/>
            </a:rPr>
            <a:t>Time Management</a:t>
          </a:r>
          <a:endParaRPr lang="en-IN" sz="2400" kern="1200" dirty="0">
            <a:latin typeface="Signika" panose="020B0604020202020204" charset="0"/>
          </a:endParaRPr>
        </a:p>
      </dsp:txBody>
      <dsp:txXfrm>
        <a:off x="277298" y="2876917"/>
        <a:ext cx="2350758" cy="7749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2F6870-9E80-424A-A17C-A954F7CA3DFF}">
      <dsp:nvSpPr>
        <dsp:cNvPr id="0" name=""/>
        <dsp:cNvSpPr/>
      </dsp:nvSpPr>
      <dsp:spPr>
        <a:xfrm>
          <a:off x="475491" y="1647"/>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Identify Tasks</a:t>
          </a:r>
          <a:endParaRPr lang="en-IN" sz="1400" b="1" kern="1200" dirty="0">
            <a:latin typeface="Signika" panose="020B0604020202020204" charset="0"/>
          </a:endParaRPr>
        </a:p>
      </dsp:txBody>
      <dsp:txXfrm>
        <a:off x="499842" y="25998"/>
        <a:ext cx="1336946" cy="782687"/>
      </dsp:txXfrm>
    </dsp:sp>
    <dsp:sp modelId="{211DFB8F-7847-4AC9-8ECD-BC89DFC7E434}">
      <dsp:nvSpPr>
        <dsp:cNvPr id="0" name=""/>
        <dsp:cNvSpPr/>
      </dsp:nvSpPr>
      <dsp:spPr>
        <a:xfrm>
          <a:off x="1983077" y="245521"/>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1983077" y="314249"/>
        <a:ext cx="205630" cy="206184"/>
      </dsp:txXfrm>
    </dsp:sp>
    <dsp:sp modelId="{ED982507-3C1A-4D68-ABFD-1855FF6CDD70}">
      <dsp:nvSpPr>
        <dsp:cNvPr id="0" name=""/>
        <dsp:cNvSpPr/>
      </dsp:nvSpPr>
      <dsp:spPr>
        <a:xfrm>
          <a:off x="2415399" y="1647"/>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Select the right person</a:t>
          </a:r>
          <a:endParaRPr lang="en-IN" sz="1400" b="1" kern="1200" dirty="0">
            <a:latin typeface="Signika" panose="020B0604020202020204" charset="0"/>
          </a:endParaRPr>
        </a:p>
      </dsp:txBody>
      <dsp:txXfrm>
        <a:off x="2439750" y="25998"/>
        <a:ext cx="1336946" cy="782687"/>
      </dsp:txXfrm>
    </dsp:sp>
    <dsp:sp modelId="{38A08DC3-D2DD-4DAC-850E-EF2D822DADBA}">
      <dsp:nvSpPr>
        <dsp:cNvPr id="0" name=""/>
        <dsp:cNvSpPr/>
      </dsp:nvSpPr>
      <dsp:spPr>
        <a:xfrm>
          <a:off x="3922985" y="245521"/>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3922985" y="314249"/>
        <a:ext cx="205630" cy="206184"/>
      </dsp:txXfrm>
    </dsp:sp>
    <dsp:sp modelId="{3F50EA1B-3582-4482-A644-78FE5D351C1A}">
      <dsp:nvSpPr>
        <dsp:cNvPr id="0" name=""/>
        <dsp:cNvSpPr/>
      </dsp:nvSpPr>
      <dsp:spPr>
        <a:xfrm>
          <a:off x="4355307" y="1647"/>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Set Clear Expectations</a:t>
          </a:r>
          <a:endParaRPr lang="en-IN" sz="1400" b="1" kern="1200" dirty="0">
            <a:latin typeface="Signika" panose="020B0604020202020204" charset="0"/>
          </a:endParaRPr>
        </a:p>
      </dsp:txBody>
      <dsp:txXfrm>
        <a:off x="4379658" y="25998"/>
        <a:ext cx="1336946" cy="782687"/>
      </dsp:txXfrm>
    </dsp:sp>
    <dsp:sp modelId="{326045D0-A186-41B9-8F2E-A13D33DB1F13}">
      <dsp:nvSpPr>
        <dsp:cNvPr id="0" name=""/>
        <dsp:cNvSpPr/>
      </dsp:nvSpPr>
      <dsp:spPr>
        <a:xfrm rot="5400000">
          <a:off x="4901253" y="930031"/>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5400000">
        <a:off x="4945040" y="954973"/>
        <a:ext cx="206184" cy="205630"/>
      </dsp:txXfrm>
    </dsp:sp>
    <dsp:sp modelId="{8BD0CA4A-1803-48AF-8777-3B63CA86A1E8}">
      <dsp:nvSpPr>
        <dsp:cNvPr id="0" name=""/>
        <dsp:cNvSpPr/>
      </dsp:nvSpPr>
      <dsp:spPr>
        <a:xfrm>
          <a:off x="4355307" y="1387295"/>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Provide Resources</a:t>
          </a:r>
          <a:endParaRPr lang="en-IN" sz="1400" b="1" kern="1200" dirty="0">
            <a:latin typeface="Signika" panose="020B0604020202020204" charset="0"/>
          </a:endParaRPr>
        </a:p>
      </dsp:txBody>
      <dsp:txXfrm>
        <a:off x="4379658" y="1411646"/>
        <a:ext cx="1336946" cy="782687"/>
      </dsp:txXfrm>
    </dsp:sp>
    <dsp:sp modelId="{BF2FE9C9-13F7-4C49-89EF-561F6200984C}">
      <dsp:nvSpPr>
        <dsp:cNvPr id="0" name=""/>
        <dsp:cNvSpPr/>
      </dsp:nvSpPr>
      <dsp:spPr>
        <a:xfrm rot="10800000">
          <a:off x="3939613" y="1631170"/>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10800000">
        <a:off x="4027740" y="1699898"/>
        <a:ext cx="205630" cy="206184"/>
      </dsp:txXfrm>
    </dsp:sp>
    <dsp:sp modelId="{145056DB-3EC5-420C-AC27-82B8DD5AD0A0}">
      <dsp:nvSpPr>
        <dsp:cNvPr id="0" name=""/>
        <dsp:cNvSpPr/>
      </dsp:nvSpPr>
      <dsp:spPr>
        <a:xfrm>
          <a:off x="2415399" y="1387295"/>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Delegate Authority</a:t>
          </a:r>
          <a:endParaRPr lang="en-IN" sz="1400" b="1" kern="1200" dirty="0">
            <a:latin typeface="Signika" panose="020B0604020202020204" charset="0"/>
          </a:endParaRPr>
        </a:p>
      </dsp:txBody>
      <dsp:txXfrm>
        <a:off x="2439750" y="1411646"/>
        <a:ext cx="1336946" cy="782687"/>
      </dsp:txXfrm>
    </dsp:sp>
    <dsp:sp modelId="{5D333A3F-A80F-456C-A1AD-EC6AE70F696D}">
      <dsp:nvSpPr>
        <dsp:cNvPr id="0" name=""/>
        <dsp:cNvSpPr/>
      </dsp:nvSpPr>
      <dsp:spPr>
        <a:xfrm rot="10800000">
          <a:off x="1999705" y="1631170"/>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10800000">
        <a:off x="2087832" y="1699898"/>
        <a:ext cx="205630" cy="206184"/>
      </dsp:txXfrm>
    </dsp:sp>
    <dsp:sp modelId="{2E2F86B2-58CF-430B-AA13-CF450567E528}">
      <dsp:nvSpPr>
        <dsp:cNvPr id="0" name=""/>
        <dsp:cNvSpPr/>
      </dsp:nvSpPr>
      <dsp:spPr>
        <a:xfrm>
          <a:off x="475491" y="1387295"/>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Maintain Accountability</a:t>
          </a:r>
          <a:endParaRPr lang="en-IN" sz="1400" b="1" kern="1200" dirty="0">
            <a:latin typeface="Signika" panose="020B0604020202020204" charset="0"/>
          </a:endParaRPr>
        </a:p>
      </dsp:txBody>
      <dsp:txXfrm>
        <a:off x="499842" y="1411646"/>
        <a:ext cx="1336946" cy="782687"/>
      </dsp:txXfrm>
    </dsp:sp>
    <dsp:sp modelId="{9BD02759-8ED0-4E0A-93A0-2C799B890D24}">
      <dsp:nvSpPr>
        <dsp:cNvPr id="0" name=""/>
        <dsp:cNvSpPr/>
      </dsp:nvSpPr>
      <dsp:spPr>
        <a:xfrm rot="5400000">
          <a:off x="1021437" y="2315680"/>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rot="-5400000">
        <a:off x="1065224" y="2340622"/>
        <a:ext cx="206184" cy="205630"/>
      </dsp:txXfrm>
    </dsp:sp>
    <dsp:sp modelId="{EF75B79D-C18E-47D2-A652-3E76E0761C34}">
      <dsp:nvSpPr>
        <dsp:cNvPr id="0" name=""/>
        <dsp:cNvSpPr/>
      </dsp:nvSpPr>
      <dsp:spPr>
        <a:xfrm>
          <a:off x="475491" y="2772944"/>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Encourage Questions</a:t>
          </a:r>
          <a:endParaRPr lang="en-IN" sz="1400" b="1" kern="1200" dirty="0">
            <a:latin typeface="Signika" panose="020B0604020202020204" charset="0"/>
          </a:endParaRPr>
        </a:p>
      </dsp:txBody>
      <dsp:txXfrm>
        <a:off x="499842" y="2797295"/>
        <a:ext cx="1336946" cy="782687"/>
      </dsp:txXfrm>
    </dsp:sp>
    <dsp:sp modelId="{719D61AD-8A49-4AEB-975C-11B4BCC86B39}">
      <dsp:nvSpPr>
        <dsp:cNvPr id="0" name=""/>
        <dsp:cNvSpPr/>
      </dsp:nvSpPr>
      <dsp:spPr>
        <a:xfrm>
          <a:off x="1983077" y="3016818"/>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1983077" y="3085546"/>
        <a:ext cx="205630" cy="206184"/>
      </dsp:txXfrm>
    </dsp:sp>
    <dsp:sp modelId="{A19BBD6D-2288-4830-93D7-48EC2B0B403E}">
      <dsp:nvSpPr>
        <dsp:cNvPr id="0" name=""/>
        <dsp:cNvSpPr/>
      </dsp:nvSpPr>
      <dsp:spPr>
        <a:xfrm>
          <a:off x="2415399" y="2772944"/>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Feedback &amp; Recognition</a:t>
          </a:r>
          <a:endParaRPr lang="en-IN" sz="1400" b="1" kern="1200" dirty="0">
            <a:latin typeface="Signika" panose="020B0604020202020204" charset="0"/>
          </a:endParaRPr>
        </a:p>
      </dsp:txBody>
      <dsp:txXfrm>
        <a:off x="2439750" y="2797295"/>
        <a:ext cx="1336946" cy="782687"/>
      </dsp:txXfrm>
    </dsp:sp>
    <dsp:sp modelId="{AC9C6173-2868-4E99-9DC9-3EB31B4706CA}">
      <dsp:nvSpPr>
        <dsp:cNvPr id="0" name=""/>
        <dsp:cNvSpPr/>
      </dsp:nvSpPr>
      <dsp:spPr>
        <a:xfrm>
          <a:off x="3922985" y="3016818"/>
          <a:ext cx="293757" cy="3436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N" sz="1400" b="1" kern="1200">
            <a:latin typeface="Signika" panose="020B0604020202020204" charset="0"/>
          </a:endParaRPr>
        </a:p>
      </dsp:txBody>
      <dsp:txXfrm>
        <a:off x="3922985" y="3085546"/>
        <a:ext cx="205630" cy="206184"/>
      </dsp:txXfrm>
    </dsp:sp>
    <dsp:sp modelId="{3FC9690E-4F22-40F2-8D00-658A1411CE1E}">
      <dsp:nvSpPr>
        <dsp:cNvPr id="0" name=""/>
        <dsp:cNvSpPr/>
      </dsp:nvSpPr>
      <dsp:spPr>
        <a:xfrm>
          <a:off x="4355307" y="2772944"/>
          <a:ext cx="1385648" cy="8313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Learn from Delegation</a:t>
          </a:r>
          <a:endParaRPr lang="en-IN" sz="1400" b="1" kern="1200" dirty="0">
            <a:latin typeface="Signika" panose="020B0604020202020204" charset="0"/>
          </a:endParaRPr>
        </a:p>
      </dsp:txBody>
      <dsp:txXfrm>
        <a:off x="4379658" y="2797295"/>
        <a:ext cx="1336946" cy="7826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7E0088-D8A7-4FF7-BDBA-CFF712200ADE}">
      <dsp:nvSpPr>
        <dsp:cNvPr id="0" name=""/>
        <dsp:cNvSpPr/>
      </dsp:nvSpPr>
      <dsp:spPr>
        <a:xfrm>
          <a:off x="-4217510" y="-647120"/>
          <a:ext cx="5025175" cy="5025175"/>
        </a:xfrm>
        <a:prstGeom prst="blockArc">
          <a:avLst>
            <a:gd name="adj1" fmla="val 18900000"/>
            <a:gd name="adj2" fmla="val 2700000"/>
            <a:gd name="adj3" fmla="val 43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81BC2DD-A609-4448-B319-ABC49219EC6E}">
      <dsp:nvSpPr>
        <dsp:cNvPr id="0" name=""/>
        <dsp:cNvSpPr/>
      </dsp:nvSpPr>
      <dsp:spPr>
        <a:xfrm>
          <a:off x="423156" y="286834"/>
          <a:ext cx="6834708" cy="5739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5586"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Lack of Trust:</a:t>
          </a:r>
          <a:r>
            <a:rPr lang="en-US" sz="1600" kern="1200" dirty="0">
              <a:latin typeface="Signika" panose="020B0604020202020204" charset="0"/>
            </a:rPr>
            <a:t> Leaders may struggle to trust team members to handle important tasks.</a:t>
          </a:r>
          <a:endParaRPr lang="en-IN" sz="1600" kern="1200" dirty="0">
            <a:latin typeface="Signika" panose="020B0604020202020204" charset="0"/>
          </a:endParaRPr>
        </a:p>
      </dsp:txBody>
      <dsp:txXfrm>
        <a:off x="423156" y="286834"/>
        <a:ext cx="6834708" cy="573966"/>
      </dsp:txXfrm>
    </dsp:sp>
    <dsp:sp modelId="{4661EB21-BAF5-4BF1-AD9C-70217F58EBA4}">
      <dsp:nvSpPr>
        <dsp:cNvPr id="0" name=""/>
        <dsp:cNvSpPr/>
      </dsp:nvSpPr>
      <dsp:spPr>
        <a:xfrm>
          <a:off x="64426" y="215088"/>
          <a:ext cx="717458" cy="71745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12900D-A869-46C9-8A6C-427259055417}">
      <dsp:nvSpPr>
        <dsp:cNvPr id="0" name=""/>
        <dsp:cNvSpPr/>
      </dsp:nvSpPr>
      <dsp:spPr>
        <a:xfrm>
          <a:off x="752224" y="1147933"/>
          <a:ext cx="6505640" cy="5739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5586"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Fear of Losing Control: </a:t>
          </a:r>
          <a:r>
            <a:rPr lang="en-US" sz="1600" kern="1200" dirty="0">
              <a:latin typeface="Signika" panose="020B0604020202020204" charset="0"/>
            </a:rPr>
            <a:t>Leaders may fear losing control over the quality and outcomes of </a:t>
          </a:r>
          <a:r>
            <a:rPr lang="en-IN" sz="1600" kern="1200" dirty="0">
              <a:latin typeface="Signika" panose="020B0604020202020204" charset="0"/>
            </a:rPr>
            <a:t>delegated tasks.</a:t>
          </a:r>
        </a:p>
      </dsp:txBody>
      <dsp:txXfrm>
        <a:off x="752224" y="1147933"/>
        <a:ext cx="6505640" cy="573966"/>
      </dsp:txXfrm>
    </dsp:sp>
    <dsp:sp modelId="{E8BA3E61-0C8D-4F64-9FEA-84BE5411DB9F}">
      <dsp:nvSpPr>
        <dsp:cNvPr id="0" name=""/>
        <dsp:cNvSpPr/>
      </dsp:nvSpPr>
      <dsp:spPr>
        <a:xfrm>
          <a:off x="393495" y="1076187"/>
          <a:ext cx="717458" cy="71745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EDCA8-5CD7-4364-B5F4-491670F387CC}">
      <dsp:nvSpPr>
        <dsp:cNvPr id="0" name=""/>
        <dsp:cNvSpPr/>
      </dsp:nvSpPr>
      <dsp:spPr>
        <a:xfrm>
          <a:off x="752224" y="2009033"/>
          <a:ext cx="6505640" cy="5739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5586"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Overloading Team Members: </a:t>
          </a:r>
          <a:r>
            <a:rPr lang="en-US" sz="1600" kern="1200" dirty="0">
              <a:latin typeface="Signika" panose="020B0604020202020204" charset="0"/>
            </a:rPr>
            <a:t>Delegation, if not balanced, can overwhelm team </a:t>
          </a:r>
          <a:r>
            <a:rPr lang="en-IN" sz="1600" kern="1200" dirty="0">
              <a:latin typeface="Signika" panose="020B0604020202020204" charset="0"/>
            </a:rPr>
            <a:t>members.</a:t>
          </a:r>
        </a:p>
      </dsp:txBody>
      <dsp:txXfrm>
        <a:off x="752224" y="2009033"/>
        <a:ext cx="6505640" cy="573966"/>
      </dsp:txXfrm>
    </dsp:sp>
    <dsp:sp modelId="{FE06C2F7-5898-479F-AEBE-618B820E8BBF}">
      <dsp:nvSpPr>
        <dsp:cNvPr id="0" name=""/>
        <dsp:cNvSpPr/>
      </dsp:nvSpPr>
      <dsp:spPr>
        <a:xfrm>
          <a:off x="393495" y="1937287"/>
          <a:ext cx="717458" cy="71745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109463-5237-4D0A-8103-05AEB952E5B0}">
      <dsp:nvSpPr>
        <dsp:cNvPr id="0" name=""/>
        <dsp:cNvSpPr/>
      </dsp:nvSpPr>
      <dsp:spPr>
        <a:xfrm>
          <a:off x="423156" y="2870132"/>
          <a:ext cx="6834708" cy="5739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5586"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Communication Gaps: </a:t>
          </a:r>
          <a:r>
            <a:rPr lang="en-US" sz="1600" kern="1200" dirty="0">
              <a:latin typeface="Signika" panose="020B0604020202020204" charset="0"/>
            </a:rPr>
            <a:t>Inadequate communication can lead to misunderstandings and </a:t>
          </a:r>
          <a:r>
            <a:rPr lang="en-IN" sz="1600" kern="1200" dirty="0">
              <a:latin typeface="Signika" panose="020B0604020202020204" charset="0"/>
            </a:rPr>
            <a:t>suboptimal task execution.</a:t>
          </a:r>
        </a:p>
      </dsp:txBody>
      <dsp:txXfrm>
        <a:off x="423156" y="2870132"/>
        <a:ext cx="6834708" cy="573966"/>
      </dsp:txXfrm>
    </dsp:sp>
    <dsp:sp modelId="{5DA4E9CC-5F43-4BB2-B8CB-83A3FB570F35}">
      <dsp:nvSpPr>
        <dsp:cNvPr id="0" name=""/>
        <dsp:cNvSpPr/>
      </dsp:nvSpPr>
      <dsp:spPr>
        <a:xfrm>
          <a:off x="64426" y="2798387"/>
          <a:ext cx="717458" cy="71745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7E0088-D8A7-4FF7-BDBA-CFF712200ADE}">
      <dsp:nvSpPr>
        <dsp:cNvPr id="0" name=""/>
        <dsp:cNvSpPr/>
      </dsp:nvSpPr>
      <dsp:spPr>
        <a:xfrm>
          <a:off x="-4594335" y="-704407"/>
          <a:ext cx="5472816" cy="5472816"/>
        </a:xfrm>
        <a:prstGeom prst="blockArc">
          <a:avLst>
            <a:gd name="adj1" fmla="val 18900000"/>
            <a:gd name="adj2" fmla="val 2700000"/>
            <a:gd name="adj3" fmla="val 39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81BC2DD-A609-4448-B319-ABC49219EC6E}">
      <dsp:nvSpPr>
        <dsp:cNvPr id="0" name=""/>
        <dsp:cNvSpPr/>
      </dsp:nvSpPr>
      <dsp:spPr>
        <a:xfrm>
          <a:off x="460128" y="312440"/>
          <a:ext cx="6929504" cy="62520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Time Management: </a:t>
          </a:r>
          <a:r>
            <a:rPr lang="en-US" sz="1600" b="0" kern="1200" dirty="0">
              <a:latin typeface="Signika" panose="020B0604020202020204" charset="0"/>
            </a:rPr>
            <a:t>Leaders can focus on strategic activities, improving their time </a:t>
          </a:r>
          <a:r>
            <a:rPr lang="en-IN" sz="1600" b="0" kern="1200" dirty="0">
              <a:latin typeface="Signika" panose="020B0604020202020204" charset="0"/>
            </a:rPr>
            <a:t>management.</a:t>
          </a:r>
        </a:p>
      </dsp:txBody>
      <dsp:txXfrm>
        <a:off x="460128" y="312440"/>
        <a:ext cx="6929504" cy="625205"/>
      </dsp:txXfrm>
    </dsp:sp>
    <dsp:sp modelId="{4661EB21-BAF5-4BF1-AD9C-70217F58EBA4}">
      <dsp:nvSpPr>
        <dsp:cNvPr id="0" name=""/>
        <dsp:cNvSpPr/>
      </dsp:nvSpPr>
      <dsp:spPr>
        <a:xfrm>
          <a:off x="69375" y="234289"/>
          <a:ext cx="781507" cy="78150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C27605-CAF6-4F5A-9AE5-8282F187BCD8}">
      <dsp:nvSpPr>
        <dsp:cNvPr id="0" name=""/>
        <dsp:cNvSpPr/>
      </dsp:nvSpPr>
      <dsp:spPr>
        <a:xfrm>
          <a:off x="818573" y="1250411"/>
          <a:ext cx="6571060" cy="62520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Skill Development: </a:t>
          </a:r>
          <a:r>
            <a:rPr lang="en-US" sz="1600" b="0" kern="1200" dirty="0">
              <a:latin typeface="Signika" panose="020B0604020202020204" charset="0"/>
            </a:rPr>
            <a:t>Team members develop new skills and competencies through </a:t>
          </a:r>
          <a:r>
            <a:rPr lang="en-IN" sz="1600" b="0" kern="1200" dirty="0">
              <a:latin typeface="Signika" panose="020B0604020202020204" charset="0"/>
            </a:rPr>
            <a:t>delegated tasks.</a:t>
          </a:r>
        </a:p>
      </dsp:txBody>
      <dsp:txXfrm>
        <a:off x="818573" y="1250411"/>
        <a:ext cx="6571060" cy="625205"/>
      </dsp:txXfrm>
    </dsp:sp>
    <dsp:sp modelId="{E8BA3E61-0C8D-4F64-9FEA-84BE5411DB9F}">
      <dsp:nvSpPr>
        <dsp:cNvPr id="0" name=""/>
        <dsp:cNvSpPr/>
      </dsp:nvSpPr>
      <dsp:spPr>
        <a:xfrm>
          <a:off x="427819" y="1172260"/>
          <a:ext cx="781507" cy="78150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614E5A1-C426-4B5A-ABA4-AC7B59A99AC6}">
      <dsp:nvSpPr>
        <dsp:cNvPr id="0" name=""/>
        <dsp:cNvSpPr/>
      </dsp:nvSpPr>
      <dsp:spPr>
        <a:xfrm>
          <a:off x="818573" y="2188382"/>
          <a:ext cx="6571060" cy="62520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Team Empowerment: </a:t>
          </a:r>
          <a:r>
            <a:rPr lang="en-US" sz="1600" b="0" kern="1200" dirty="0">
              <a:latin typeface="Signika" panose="020B0604020202020204" charset="0"/>
            </a:rPr>
            <a:t>Delegation empowers and motivates team members.</a:t>
          </a:r>
          <a:endParaRPr lang="en-IN" sz="1600" b="0" kern="1200" dirty="0">
            <a:latin typeface="Signika" panose="020B0604020202020204" charset="0"/>
          </a:endParaRPr>
        </a:p>
      </dsp:txBody>
      <dsp:txXfrm>
        <a:off x="818573" y="2188382"/>
        <a:ext cx="6571060" cy="625205"/>
      </dsp:txXfrm>
    </dsp:sp>
    <dsp:sp modelId="{FE06C2F7-5898-479F-AEBE-618B820E8BBF}">
      <dsp:nvSpPr>
        <dsp:cNvPr id="0" name=""/>
        <dsp:cNvSpPr/>
      </dsp:nvSpPr>
      <dsp:spPr>
        <a:xfrm>
          <a:off x="427819" y="2110232"/>
          <a:ext cx="781507" cy="78150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2FA2B8-9CE4-4BEA-9CAC-FE736E216295}">
      <dsp:nvSpPr>
        <dsp:cNvPr id="0" name=""/>
        <dsp:cNvSpPr/>
      </dsp:nvSpPr>
      <dsp:spPr>
        <a:xfrm>
          <a:off x="460128" y="3126353"/>
          <a:ext cx="6929504" cy="62520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Signika" panose="020B0604020202020204" charset="0"/>
            </a:rPr>
            <a:t>Leadership Growth: </a:t>
          </a:r>
          <a:r>
            <a:rPr lang="en-US" sz="1600" b="0" kern="1200" dirty="0">
              <a:latin typeface="Signika" panose="020B0604020202020204" charset="0"/>
            </a:rPr>
            <a:t>Delegation is a critical aspect of leadership growth and development.</a:t>
          </a:r>
          <a:endParaRPr lang="en-IN" sz="1600" b="0" kern="1200" dirty="0">
            <a:latin typeface="Signika" panose="020B0604020202020204" charset="0"/>
          </a:endParaRPr>
        </a:p>
      </dsp:txBody>
      <dsp:txXfrm>
        <a:off x="460128" y="3126353"/>
        <a:ext cx="6929504" cy="625205"/>
      </dsp:txXfrm>
    </dsp:sp>
    <dsp:sp modelId="{5DA4E9CC-5F43-4BB2-B8CB-83A3FB570F35}">
      <dsp:nvSpPr>
        <dsp:cNvPr id="0" name=""/>
        <dsp:cNvSpPr/>
      </dsp:nvSpPr>
      <dsp:spPr>
        <a:xfrm>
          <a:off x="69375" y="3048203"/>
          <a:ext cx="781507" cy="78150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EBCE7C-4255-46FE-BCFE-2239CA88D562}">
      <dsp:nvSpPr>
        <dsp:cNvPr id="0" name=""/>
        <dsp:cNvSpPr/>
      </dsp:nvSpPr>
      <dsp:spPr>
        <a:xfrm>
          <a:off x="2253" y="306990"/>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Clearly Define Expectations</a:t>
          </a:r>
          <a:endParaRPr lang="en-IN" sz="1600" kern="1200" dirty="0">
            <a:latin typeface="Signika" panose="020B0604020202020204" charset="0"/>
          </a:endParaRPr>
        </a:p>
      </dsp:txBody>
      <dsp:txXfrm>
        <a:off x="2253" y="306990"/>
        <a:ext cx="1787622" cy="1072573"/>
      </dsp:txXfrm>
    </dsp:sp>
    <dsp:sp modelId="{FBFE067F-8AAB-4E12-B421-38E516666F52}">
      <dsp:nvSpPr>
        <dsp:cNvPr id="0" name=""/>
        <dsp:cNvSpPr/>
      </dsp:nvSpPr>
      <dsp:spPr>
        <a:xfrm>
          <a:off x="1968637" y="306990"/>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Match Tasks to Skills &amp; Interests</a:t>
          </a:r>
          <a:endParaRPr lang="en-IN" sz="1600" kern="1200" dirty="0">
            <a:latin typeface="Signika" panose="020B0604020202020204" charset="0"/>
          </a:endParaRPr>
        </a:p>
      </dsp:txBody>
      <dsp:txXfrm>
        <a:off x="1968637" y="306990"/>
        <a:ext cx="1787622" cy="1072573"/>
      </dsp:txXfrm>
    </dsp:sp>
    <dsp:sp modelId="{1DE07EC7-ADA8-4A46-8D18-EDCA6B12794E}">
      <dsp:nvSpPr>
        <dsp:cNvPr id="0" name=""/>
        <dsp:cNvSpPr/>
      </dsp:nvSpPr>
      <dsp:spPr>
        <a:xfrm>
          <a:off x="3935022" y="306990"/>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Provide Adequate Resources and Support</a:t>
          </a:r>
          <a:endParaRPr lang="en-IN" sz="1600" kern="1200" dirty="0">
            <a:latin typeface="Signika" panose="020B0604020202020204" charset="0"/>
          </a:endParaRPr>
        </a:p>
      </dsp:txBody>
      <dsp:txXfrm>
        <a:off x="3935022" y="306990"/>
        <a:ext cx="1787622" cy="1072573"/>
      </dsp:txXfrm>
    </dsp:sp>
    <dsp:sp modelId="{B7C60F9C-3DEC-4699-893E-0FD9DCB8BB68}">
      <dsp:nvSpPr>
        <dsp:cNvPr id="0" name=""/>
        <dsp:cNvSpPr/>
      </dsp:nvSpPr>
      <dsp:spPr>
        <a:xfrm>
          <a:off x="5901407" y="313479"/>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Delegate Authority, Not Just Tasks</a:t>
          </a:r>
          <a:endParaRPr lang="en-IN" sz="1600" kern="1200" dirty="0">
            <a:latin typeface="Signika" panose="020B0604020202020204" charset="0"/>
          </a:endParaRPr>
        </a:p>
      </dsp:txBody>
      <dsp:txXfrm>
        <a:off x="5901407" y="313479"/>
        <a:ext cx="1787622" cy="1072573"/>
      </dsp:txXfrm>
    </dsp:sp>
    <dsp:sp modelId="{904378AF-38AD-4BF6-8E72-E191C54F499D}">
      <dsp:nvSpPr>
        <dsp:cNvPr id="0" name=""/>
        <dsp:cNvSpPr/>
      </dsp:nvSpPr>
      <dsp:spPr>
        <a:xfrm>
          <a:off x="2253" y="1558326"/>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Maintain Open Communication</a:t>
          </a:r>
        </a:p>
      </dsp:txBody>
      <dsp:txXfrm>
        <a:off x="2253" y="1558326"/>
        <a:ext cx="1787622" cy="1072573"/>
      </dsp:txXfrm>
    </dsp:sp>
    <dsp:sp modelId="{A69CFD84-0000-4FBA-BD6C-6C5671D2C8EB}">
      <dsp:nvSpPr>
        <dsp:cNvPr id="0" name=""/>
        <dsp:cNvSpPr/>
      </dsp:nvSpPr>
      <dsp:spPr>
        <a:xfrm>
          <a:off x="1968637" y="1558326"/>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a:latin typeface="Signika" panose="020B0604020202020204" charset="0"/>
            </a:rPr>
            <a:t>Avoid Micromanagement</a:t>
          </a:r>
          <a:endParaRPr lang="en-IN" sz="1600" kern="1200" dirty="0">
            <a:latin typeface="Signika" panose="020B0604020202020204" charset="0"/>
          </a:endParaRPr>
        </a:p>
      </dsp:txBody>
      <dsp:txXfrm>
        <a:off x="1968637" y="1558326"/>
        <a:ext cx="1787622" cy="1072573"/>
      </dsp:txXfrm>
    </dsp:sp>
    <dsp:sp modelId="{5C28087F-4708-4C16-930D-745A0034957E}">
      <dsp:nvSpPr>
        <dsp:cNvPr id="0" name=""/>
        <dsp:cNvSpPr/>
      </dsp:nvSpPr>
      <dsp:spPr>
        <a:xfrm>
          <a:off x="3935022" y="1558326"/>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Acknowledge and Recognize Success</a:t>
          </a:r>
        </a:p>
      </dsp:txBody>
      <dsp:txXfrm>
        <a:off x="3935022" y="1558326"/>
        <a:ext cx="1787622" cy="1072573"/>
      </dsp:txXfrm>
    </dsp:sp>
    <dsp:sp modelId="{26D6A456-3DC1-4C96-9D56-3BC8F211D7F8}">
      <dsp:nvSpPr>
        <dsp:cNvPr id="0" name=""/>
        <dsp:cNvSpPr/>
      </dsp:nvSpPr>
      <dsp:spPr>
        <a:xfrm>
          <a:off x="5901407" y="1558326"/>
          <a:ext cx="1787622" cy="10725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Signika" panose="020B0604020202020204" charset="0"/>
            </a:rPr>
            <a:t>Reflect and Learn from Delegation</a:t>
          </a:r>
          <a:endParaRPr lang="en-IN" sz="1600" kern="1200" dirty="0">
            <a:latin typeface="Signika" panose="020B0604020202020204" charset="0"/>
          </a:endParaRPr>
        </a:p>
      </dsp:txBody>
      <dsp:txXfrm>
        <a:off x="5901407" y="1558326"/>
        <a:ext cx="1787622" cy="107257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72A943B-0DDF-1024-787C-4067B61B00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7D587A5-D819-B654-663B-900E60037E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5608435-A4C3-4EB8-8671-87AEFB9DE0C7}" type="datetimeFigureOut">
              <a:rPr lang="en-US" smtClean="0"/>
              <a:t>5/19/2025</a:t>
            </a:fld>
            <a:endParaRPr lang="en-US"/>
          </a:p>
        </p:txBody>
      </p:sp>
      <p:sp>
        <p:nvSpPr>
          <p:cNvPr id="4" name="Footer Placeholder 3">
            <a:extLst>
              <a:ext uri="{FF2B5EF4-FFF2-40B4-BE49-F238E27FC236}">
                <a16:creationId xmlns:a16="http://schemas.microsoft.com/office/drawing/2014/main" id="{5EF08797-4787-5324-101E-FDD0E35806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B157D78B-309C-405A-6449-D403C0B3DE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02E8F1-C744-47DD-A3FD-7042D56BF0C9}" type="slidenum">
              <a:rPr lang="en-US" smtClean="0"/>
              <a:t>‹#›</a:t>
            </a:fld>
            <a:endParaRPr lang="en-US"/>
          </a:p>
        </p:txBody>
      </p:sp>
    </p:spTree>
    <p:extLst>
      <p:ext uri="{BB962C8B-B14F-4D97-AF65-F5344CB8AC3E}">
        <p14:creationId xmlns:p14="http://schemas.microsoft.com/office/powerpoint/2010/main" val="35334892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5664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5655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9110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6F80EB-4542-4039-8FB4-89882B56F4AD}"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32128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F55E6AC3-63C0-DD84-1220-CE4110B55704}"/>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20051722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D0DE07B-D87D-4FAC-A32E-9EF28D425DBF}"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44A97CC1-2ECB-E8FB-CEAC-2C13EBC45C04}"/>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E74605D1-56D4-22FD-AC52-9FBA550E5F28}"/>
              </a:ext>
            </a:extLst>
          </p:cNvPr>
          <p:cNvPicPr>
            <a:picLocks noChangeAspect="1"/>
          </p:cNvPicPr>
          <p:nvPr userDrawn="1"/>
        </p:nvPicPr>
        <p:blipFill>
          <a:blip r:embed="rId4"/>
          <a:stretch>
            <a:fillRect/>
          </a:stretch>
        </p:blipFill>
        <p:spPr>
          <a:xfrm>
            <a:off x="8112785" y="35186"/>
            <a:ext cx="1031214" cy="838118"/>
          </a:xfrm>
          <a:prstGeom prst="rect">
            <a:avLst/>
          </a:prstGeom>
        </p:spPr>
      </p:pic>
      <p:sp>
        <p:nvSpPr>
          <p:cNvPr id="9" name="TextBox 8">
            <a:extLst>
              <a:ext uri="{FF2B5EF4-FFF2-40B4-BE49-F238E27FC236}">
                <a16:creationId xmlns:a16="http://schemas.microsoft.com/office/drawing/2014/main" id="{E3E8183F-49AE-DC52-BD02-205B6B3E8700}"/>
              </a:ext>
            </a:extLst>
          </p:cNvPr>
          <p:cNvSpPr txBox="1"/>
          <p:nvPr userDrawn="1"/>
        </p:nvSpPr>
        <p:spPr>
          <a:xfrm>
            <a:off x="7486650" y="4311407"/>
            <a:ext cx="3117448" cy="338554"/>
          </a:xfrm>
          <a:prstGeom prst="rect">
            <a:avLst/>
          </a:prstGeom>
          <a:noFill/>
        </p:spPr>
        <p:txBody>
          <a:bodyPr wrap="square" rtlCol="0">
            <a:spAutoFit/>
          </a:bodyPr>
          <a:lstStyle/>
          <a:p>
            <a:r>
              <a:rPr lang="en-US" sz="1600" dirty="0"/>
              <a:t>Chapter 12 - Day 6</a:t>
            </a:r>
          </a:p>
        </p:txBody>
      </p:sp>
    </p:spTree>
    <p:extLst>
      <p:ext uri="{BB962C8B-B14F-4D97-AF65-F5344CB8AC3E}">
        <p14:creationId xmlns:p14="http://schemas.microsoft.com/office/powerpoint/2010/main" val="2774972514"/>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LEADERSHIP</a:t>
            </a:r>
          </a:p>
          <a:p>
            <a:pPr lvl="0" algn="ctr"/>
            <a:r>
              <a:rPr lang="en-US" sz="3300" b="1" dirty="0">
                <a:latin typeface="Signika"/>
                <a:ea typeface="Signika"/>
                <a:cs typeface="Signika"/>
                <a:sym typeface="Signika"/>
              </a:rPr>
              <a:t>Developing a Growth Mindset</a:t>
            </a:r>
          </a:p>
        </p:txBody>
      </p:sp>
      <p:sp>
        <p:nvSpPr>
          <p:cNvPr id="2" name="Footer Placeholder 1">
            <a:extLst>
              <a:ext uri="{FF2B5EF4-FFF2-40B4-BE49-F238E27FC236}">
                <a16:creationId xmlns:a16="http://schemas.microsoft.com/office/drawing/2014/main" id="{7C825911-2C1D-0CF7-E3CF-982E5E829436}"/>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847042" y="374623"/>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Key Terms</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318862" y="1388373"/>
            <a:ext cx="3458499"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Delegation</a:t>
            </a:r>
            <a:endParaRPr lang="en-IN" b="1" dirty="0">
              <a:latin typeface="Signika" panose="020B0604020202020204" charset="0"/>
            </a:endParaRPr>
          </a:p>
        </p:txBody>
      </p:sp>
      <p:sp>
        <p:nvSpPr>
          <p:cNvPr id="5" name="Rectangle 4">
            <a:extLst>
              <a:ext uri="{FF2B5EF4-FFF2-40B4-BE49-F238E27FC236}">
                <a16:creationId xmlns:a16="http://schemas.microsoft.com/office/drawing/2014/main" id="{C41867A1-73D8-4FEA-90D1-1DF45F0E4180}"/>
              </a:ext>
            </a:extLst>
          </p:cNvPr>
          <p:cNvSpPr/>
          <p:nvPr/>
        </p:nvSpPr>
        <p:spPr>
          <a:xfrm>
            <a:off x="4090763" y="1388373"/>
            <a:ext cx="3458499"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Empowerment</a:t>
            </a:r>
            <a:endParaRPr lang="en-IN" b="1"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318862" y="1870656"/>
            <a:ext cx="3458499" cy="28966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latin typeface="Signika" panose="020B0604020202020204" charset="0"/>
              </a:rPr>
              <a:t>Delegation means giving tasks, responsibilities, and decision-making power from a leader to a team member.</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It's an important skill for leaders to share the workload and empower their team.</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Leaders can then concentrate on more important duties.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Delegation includes trusting others to do certain tasks or make decisions for the leader or organization.</a:t>
            </a:r>
            <a:endParaRPr lang="en-IN" sz="1200" dirty="0">
              <a:solidFill>
                <a:schemeClr val="tx1"/>
              </a:solidFill>
              <a:latin typeface="Signika" panose="020B0604020202020204" charset="0"/>
            </a:endParaRPr>
          </a:p>
        </p:txBody>
      </p:sp>
      <p:sp>
        <p:nvSpPr>
          <p:cNvPr id="9" name="Rectangle 8">
            <a:extLst>
              <a:ext uri="{FF2B5EF4-FFF2-40B4-BE49-F238E27FC236}">
                <a16:creationId xmlns:a16="http://schemas.microsoft.com/office/drawing/2014/main" id="{3C8A5AEF-AE8A-437F-9B24-61B3E6E13239}"/>
              </a:ext>
            </a:extLst>
          </p:cNvPr>
          <p:cNvSpPr/>
          <p:nvPr/>
        </p:nvSpPr>
        <p:spPr>
          <a:xfrm>
            <a:off x="4090763" y="1870658"/>
            <a:ext cx="3458499" cy="28966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latin typeface="Signika" panose="020B0604020202020204" charset="0"/>
              </a:rPr>
              <a:t>Empowerment means giving people the power, freedom, and belief in themselves to make choices and do things that affect their work or surroundings.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It's similar to delegation but goes beyond just giving tasks; it's about providing support and trust for individuals to take charge of their roles.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Empowered people often feel like they own their responsibilities and contribute more to their teams.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This sense of ownership leads to higher motivation and creativity.</a:t>
            </a:r>
            <a:endParaRPr lang="en-IN"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17767954-A4B8-947E-9D19-061F9D9EC42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280296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725565" y="435098"/>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Key Terms</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249414" y="1388373"/>
            <a:ext cx="3458499"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Accountability</a:t>
            </a:r>
            <a:endParaRPr lang="en-IN" b="1" dirty="0">
              <a:latin typeface="Signika" panose="020B0604020202020204" charset="0"/>
            </a:endParaRPr>
          </a:p>
        </p:txBody>
      </p:sp>
      <p:sp>
        <p:nvSpPr>
          <p:cNvPr id="5" name="Rectangle 4">
            <a:extLst>
              <a:ext uri="{FF2B5EF4-FFF2-40B4-BE49-F238E27FC236}">
                <a16:creationId xmlns:a16="http://schemas.microsoft.com/office/drawing/2014/main" id="{C41867A1-73D8-4FEA-90D1-1DF45F0E4180}"/>
              </a:ext>
            </a:extLst>
          </p:cNvPr>
          <p:cNvSpPr/>
          <p:nvPr/>
        </p:nvSpPr>
        <p:spPr>
          <a:xfrm>
            <a:off x="4021315" y="1388373"/>
            <a:ext cx="3458499"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Signika" panose="020B0604020202020204" charset="0"/>
              </a:rPr>
              <a:t>Task Management</a:t>
            </a:r>
            <a:endParaRPr lang="en-IN" b="1"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249414" y="1870656"/>
            <a:ext cx="3458499" cy="28966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latin typeface="Signika" panose="020B0604020202020204" charset="0"/>
              </a:rPr>
              <a:t>Accountability means being responsible for finishing tasks, achieving goals, or following set standards.</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It's a key part of delegation because when tasks are given to someone, they're accountable for doing them well.</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This helps ensure that work gets done properly and on schedule.</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Accountability also motivates people to take control of their work and aim for the best results.</a:t>
            </a:r>
            <a:endParaRPr lang="en-IN" sz="1200" dirty="0">
              <a:solidFill>
                <a:schemeClr val="tx1"/>
              </a:solidFill>
              <a:latin typeface="Signika" panose="020B0604020202020204" charset="0"/>
            </a:endParaRPr>
          </a:p>
        </p:txBody>
      </p:sp>
      <p:sp>
        <p:nvSpPr>
          <p:cNvPr id="9" name="Rectangle 8">
            <a:extLst>
              <a:ext uri="{FF2B5EF4-FFF2-40B4-BE49-F238E27FC236}">
                <a16:creationId xmlns:a16="http://schemas.microsoft.com/office/drawing/2014/main" id="{3C8A5AEF-AE8A-437F-9B24-61B3E6E13239}"/>
              </a:ext>
            </a:extLst>
          </p:cNvPr>
          <p:cNvSpPr/>
          <p:nvPr/>
        </p:nvSpPr>
        <p:spPr>
          <a:xfrm>
            <a:off x="4021315" y="1870658"/>
            <a:ext cx="3458499" cy="28966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solidFill>
                  <a:schemeClr val="tx1"/>
                </a:solidFill>
                <a:latin typeface="Signika" panose="020B0604020202020204" charset="0"/>
              </a:rPr>
              <a:t>Task assignment means giving particular tasks to people or teams based on their abilities and capacity.</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It's part of delegation, where the right person or team is chosen for a job and given what they need to do it.</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Good task assignment makes sure work is spread out well, matches people's strengths, and helps everyone work better together.</a:t>
            </a:r>
          </a:p>
          <a:p>
            <a:endParaRPr lang="en-US" sz="1200" dirty="0">
              <a:solidFill>
                <a:schemeClr val="tx1"/>
              </a:solidFill>
              <a:latin typeface="Signika" panose="020B0604020202020204" charset="0"/>
            </a:endParaRPr>
          </a:p>
          <a:p>
            <a:r>
              <a:rPr lang="en-US" sz="1200" dirty="0">
                <a:solidFill>
                  <a:schemeClr val="tx1"/>
                </a:solidFill>
                <a:latin typeface="Signika" panose="020B0604020202020204" charset="0"/>
              </a:rPr>
              <a:t>It's important for overall productivity and achievement.</a:t>
            </a:r>
            <a:endParaRPr lang="en-IN"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65E13831-ADBC-B842-1871-FB24535A3FD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13196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CASE STUDIES THAT ILLUSTRATE DIFFERENT LEADERSHIP CONCEPTS</a:t>
            </a:r>
          </a:p>
        </p:txBody>
      </p:sp>
      <p:sp>
        <p:nvSpPr>
          <p:cNvPr id="2" name="Footer Placeholder 1">
            <a:extLst>
              <a:ext uri="{FF2B5EF4-FFF2-40B4-BE49-F238E27FC236}">
                <a16:creationId xmlns:a16="http://schemas.microsoft.com/office/drawing/2014/main" id="{1093E60A-0CA1-8C60-D519-AC9AE6B8928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65392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385365"/>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Transformational Leadership: Elon Musk and Tesla, Inc.</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278165"/>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Context:</a:t>
            </a:r>
            <a:r>
              <a:rPr lang="en-US" sz="1600" dirty="0">
                <a:latin typeface="Signika" panose="020B0604020202020204" charset="0"/>
                <a:ea typeface="Open Sans"/>
                <a:cs typeface="Open Sans"/>
                <a:sym typeface="Open Sans"/>
              </a:rPr>
              <a:t> Elon Musk’s leadership at Tesla exemplifies transformational leadership, where a leader inspires and motivates their team to achieve remarkable outcomes.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Example:</a:t>
            </a:r>
            <a:r>
              <a:rPr lang="en-US" sz="1600" dirty="0">
                <a:latin typeface="Signika" panose="020B0604020202020204" charset="0"/>
                <a:ea typeface="Open Sans"/>
                <a:cs typeface="Open Sans"/>
                <a:sym typeface="Open Sans"/>
              </a:rPr>
              <a:t> Musk’s vision for sustainable transportation led to the development of electric vehicles like the Tesla Model S. His leadership has not only transformed the automotive industry but also sparked innovation in renewable energy and space exploration through SpaceX.</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Key Concepts: </a:t>
            </a:r>
            <a:r>
              <a:rPr lang="en-US" sz="1600" dirty="0">
                <a:latin typeface="Signika" panose="020B0604020202020204" charset="0"/>
                <a:ea typeface="Open Sans"/>
                <a:cs typeface="Open Sans"/>
                <a:sym typeface="Open Sans"/>
              </a:rPr>
              <a:t>Transformational leadership, visionary leadership, innovation, and industry</a:t>
            </a:r>
          </a:p>
          <a:p>
            <a:pPr marL="133350" lvl="0">
              <a:lnSpc>
                <a:spcPct val="115000"/>
              </a:lnSpc>
              <a:buSzPts val="1500"/>
            </a:pPr>
            <a:r>
              <a:rPr lang="en-US" sz="1600" dirty="0">
                <a:latin typeface="Signika" panose="020B0604020202020204" charset="0"/>
                <a:ea typeface="Open Sans"/>
                <a:cs typeface="Open Sans"/>
                <a:sym typeface="Open Sans"/>
              </a:rPr>
              <a:t>disruption.</a:t>
            </a:r>
          </a:p>
        </p:txBody>
      </p:sp>
      <p:sp>
        <p:nvSpPr>
          <p:cNvPr id="2" name="Footer Placeholder 1">
            <a:extLst>
              <a:ext uri="{FF2B5EF4-FFF2-40B4-BE49-F238E27FC236}">
                <a16:creationId xmlns:a16="http://schemas.microsoft.com/office/drawing/2014/main" id="{C4803A40-63BD-B35C-CE4D-03BD9890E04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21277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07398" y="517365"/>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Situational Leadership: Mary Barra at General Motors </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438236"/>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Context:</a:t>
            </a:r>
            <a:r>
              <a:rPr lang="en-US" sz="1600" dirty="0">
                <a:latin typeface="Signika" panose="020B0604020202020204" charset="0"/>
                <a:ea typeface="Open Sans"/>
                <a:cs typeface="Open Sans"/>
                <a:sym typeface="Open Sans"/>
              </a:rPr>
              <a:t> Mary Barra’s leadership at General Motors showcases situational leadership, where leaders adapt their approach based on changing circumstances.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Example:</a:t>
            </a:r>
            <a:r>
              <a:rPr lang="en-US" sz="1600" dirty="0">
                <a:latin typeface="Signika" panose="020B0604020202020204" charset="0"/>
                <a:ea typeface="Open Sans"/>
                <a:cs typeface="Open Sans"/>
                <a:sym typeface="Open Sans"/>
              </a:rPr>
              <a:t> Barra took the helm of GM during a challenging period, addressing product safety issues and the need for cultural change. She implemented a customer-centric approach and fostered collaboration among teams to steer the company toward recovery and growth.</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Key Concepts: </a:t>
            </a:r>
            <a:r>
              <a:rPr lang="en-US" sz="1600" dirty="0">
                <a:latin typeface="Signika" panose="020B0604020202020204" charset="0"/>
                <a:ea typeface="Open Sans"/>
                <a:cs typeface="Open Sans"/>
                <a:sym typeface="Open Sans"/>
              </a:rPr>
              <a:t>Situational leadership, adaptability, and cultural change.</a:t>
            </a:r>
          </a:p>
        </p:txBody>
      </p:sp>
      <p:sp>
        <p:nvSpPr>
          <p:cNvPr id="2" name="Footer Placeholder 1">
            <a:extLst>
              <a:ext uri="{FF2B5EF4-FFF2-40B4-BE49-F238E27FC236}">
                <a16:creationId xmlns:a16="http://schemas.microsoft.com/office/drawing/2014/main" id="{AE201E42-5C63-19F6-943F-76BE9BE41ED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00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5319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Servant Leadership: Howard Schultz and Starbucks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4247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Context:</a:t>
            </a:r>
            <a:r>
              <a:rPr lang="en-US" sz="1600" dirty="0">
                <a:latin typeface="Signika" panose="020B0604020202020204" charset="0"/>
                <a:ea typeface="Open Sans"/>
                <a:cs typeface="Open Sans"/>
                <a:sym typeface="Open Sans"/>
              </a:rPr>
              <a:t> Howard Schultz’s leadership at Starbucks reflects servant leadership, where leaders prioritize the well-being and growth of their employees.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Example:</a:t>
            </a:r>
            <a:r>
              <a:rPr lang="en-US" sz="1600" dirty="0">
                <a:latin typeface="Signika" panose="020B0604020202020204" charset="0"/>
                <a:ea typeface="Open Sans"/>
                <a:cs typeface="Open Sans"/>
                <a:sym typeface="Open Sans"/>
              </a:rPr>
              <a:t> Schultz prioritized employee benefits, including healthcare and stock options, even for part-time workers. He emphasized creating a company culture that values employees and encourages their input. This approach contributed to Starbucks’ success and strong employee loyalty.</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Key Concepts: </a:t>
            </a:r>
            <a:r>
              <a:rPr lang="en-US" sz="1600" dirty="0">
                <a:latin typeface="Signika" panose="020B0604020202020204" charset="0"/>
                <a:ea typeface="Open Sans"/>
                <a:cs typeface="Open Sans"/>
                <a:sym typeface="Open Sans"/>
              </a:rPr>
              <a:t>Servant leadership, employee well-being, and organizational culture.</a:t>
            </a:r>
          </a:p>
        </p:txBody>
      </p:sp>
      <p:sp>
        <p:nvSpPr>
          <p:cNvPr id="2" name="Footer Placeholder 1">
            <a:extLst>
              <a:ext uri="{FF2B5EF4-FFF2-40B4-BE49-F238E27FC236}">
                <a16:creationId xmlns:a16="http://schemas.microsoft.com/office/drawing/2014/main" id="{13920F03-A02D-6C6A-3270-EE91E0DB615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578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573507"/>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Authentic Leadership: Indra </a:t>
            </a:r>
            <a:r>
              <a:rPr lang="en-US" sz="2500" dirty="0" err="1">
                <a:latin typeface="Signika"/>
                <a:ea typeface="Signika"/>
                <a:cs typeface="Signika"/>
                <a:sym typeface="Signika"/>
              </a:rPr>
              <a:t>Nooyi</a:t>
            </a:r>
            <a:r>
              <a:rPr lang="en-US" sz="2500" dirty="0">
                <a:latin typeface="Signika"/>
                <a:ea typeface="Signika"/>
                <a:cs typeface="Signika"/>
                <a:sym typeface="Signika"/>
              </a:rPr>
              <a:t> and PepsiCo</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710957"/>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Context:</a:t>
            </a:r>
            <a:r>
              <a:rPr lang="en-US" sz="1600" dirty="0">
                <a:latin typeface="Signika" panose="020B0604020202020204" charset="0"/>
                <a:ea typeface="Open Sans"/>
                <a:cs typeface="Open Sans"/>
                <a:sym typeface="Open Sans"/>
              </a:rPr>
              <a:t> Indra </a:t>
            </a:r>
            <a:r>
              <a:rPr lang="en-US" sz="1600" dirty="0" err="1">
                <a:latin typeface="Signika" panose="020B0604020202020204" charset="0"/>
                <a:ea typeface="Open Sans"/>
                <a:cs typeface="Open Sans"/>
                <a:sym typeface="Open Sans"/>
              </a:rPr>
              <a:t>Nooyi’s</a:t>
            </a:r>
            <a:r>
              <a:rPr lang="en-US" sz="1600" dirty="0">
                <a:latin typeface="Signika" panose="020B0604020202020204" charset="0"/>
                <a:ea typeface="Open Sans"/>
                <a:cs typeface="Open Sans"/>
                <a:sym typeface="Open Sans"/>
              </a:rPr>
              <a:t> tenure as CEO of PepsiCo serves as an example of authentic leadership, where leaders remain true to their values and beliefs.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Example:</a:t>
            </a:r>
            <a:r>
              <a:rPr lang="en-US" sz="1600" dirty="0">
                <a:latin typeface="Signika" panose="020B0604020202020204" charset="0"/>
                <a:ea typeface="Open Sans"/>
                <a:cs typeface="Open Sans"/>
                <a:sym typeface="Open Sans"/>
              </a:rPr>
              <a:t> </a:t>
            </a:r>
            <a:r>
              <a:rPr lang="en-US" sz="1600" dirty="0" err="1">
                <a:latin typeface="Signika" panose="020B0604020202020204" charset="0"/>
                <a:ea typeface="Open Sans"/>
                <a:cs typeface="Open Sans"/>
                <a:sym typeface="Open Sans"/>
              </a:rPr>
              <a:t>Nooyi</a:t>
            </a:r>
            <a:r>
              <a:rPr lang="en-US" sz="1600" dirty="0">
                <a:latin typeface="Signika" panose="020B0604020202020204" charset="0"/>
                <a:ea typeface="Open Sans"/>
                <a:cs typeface="Open Sans"/>
                <a:sym typeface="Open Sans"/>
              </a:rPr>
              <a:t> openly shared her personal and cultural values, such as her commitment to diversity and sustainability. She guided PepsiCo’s shift toward healthier products and reduced its environmental footprint, aligning the company with her authentic values.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Key Concepts: </a:t>
            </a:r>
            <a:r>
              <a:rPr lang="en-US" sz="1600" dirty="0">
                <a:latin typeface="Signika" panose="020B0604020202020204" charset="0"/>
                <a:ea typeface="Open Sans"/>
                <a:cs typeface="Open Sans"/>
                <a:sym typeface="Open Sans"/>
              </a:rPr>
              <a:t>Authentic leadership, values-driven leadership, and sustainability.</a:t>
            </a:r>
          </a:p>
        </p:txBody>
      </p:sp>
      <p:sp>
        <p:nvSpPr>
          <p:cNvPr id="2" name="Footer Placeholder 1">
            <a:extLst>
              <a:ext uri="{FF2B5EF4-FFF2-40B4-BE49-F238E27FC236}">
                <a16:creationId xmlns:a16="http://schemas.microsoft.com/office/drawing/2014/main" id="{C25C84AA-3758-F0EE-9880-E89D5A138E9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798305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95823" y="46809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Ethical Leadership: Tim Cook and Apple Inc.</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568700"/>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Context:</a:t>
            </a:r>
            <a:r>
              <a:rPr lang="en-US" sz="1600" dirty="0">
                <a:latin typeface="Signika" panose="020B0604020202020204" charset="0"/>
                <a:ea typeface="Open Sans"/>
                <a:cs typeface="Open Sans"/>
                <a:sym typeface="Open Sans"/>
              </a:rPr>
              <a:t> Tim Cook’s leadership at Apple exemplifies ethical leadership, where leaders prioritize ethical conduct and corporate responsibility.</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Example:</a:t>
            </a:r>
            <a:r>
              <a:rPr lang="en-US" sz="1600" dirty="0">
                <a:latin typeface="Signika" panose="020B0604020202020204" charset="0"/>
                <a:ea typeface="Open Sans"/>
                <a:cs typeface="Open Sans"/>
                <a:sym typeface="Open Sans"/>
              </a:rPr>
              <a:t> Cook has led Apple in addressing ethical concerns, such as labor practices in the supply chain and data privacy. He advocated for transparency and sustainability, making Apple one of the most environmentally conscious tech companies.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Key Concepts: </a:t>
            </a:r>
            <a:r>
              <a:rPr lang="en-US" sz="1600" dirty="0">
                <a:latin typeface="Signika" panose="020B0604020202020204" charset="0"/>
                <a:ea typeface="Open Sans"/>
                <a:cs typeface="Open Sans"/>
                <a:sym typeface="Open Sans"/>
              </a:rPr>
              <a:t>Ethical leadership, corporate social responsibility, and ethical decision-making. </a:t>
            </a:r>
          </a:p>
        </p:txBody>
      </p:sp>
      <p:sp>
        <p:nvSpPr>
          <p:cNvPr id="2" name="Footer Placeholder 1">
            <a:extLst>
              <a:ext uri="{FF2B5EF4-FFF2-40B4-BE49-F238E27FC236}">
                <a16:creationId xmlns:a16="http://schemas.microsoft.com/office/drawing/2014/main" id="{356ABB67-3A48-D222-B127-80798ACC1B9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70681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436585"/>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Mastering Delegation in Leadership</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329385"/>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dirty="0">
                <a:latin typeface="Signika" panose="020B0604020202020204" charset="0"/>
                <a:ea typeface="Open Sans"/>
                <a:cs typeface="Open Sans"/>
                <a:sym typeface="Open Sans"/>
              </a:rPr>
              <a:t>Delegation is a vital skill that can make leaders more effective and efficient.</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Delegation in leadership means giving tasks, responsibilities, and decision-making power to team members.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This lets leaders concentrate on more important strategic duties while giving their teams the ability to handle certain tasks.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dirty="0">
                <a:latin typeface="Signika" panose="020B0604020202020204" charset="0"/>
                <a:ea typeface="Open Sans"/>
                <a:cs typeface="Open Sans"/>
                <a:sym typeface="Open Sans"/>
              </a:rPr>
              <a:t>Mastering delegation is important for leaders to lead effectively and get things done efficiently.</a:t>
            </a:r>
          </a:p>
        </p:txBody>
      </p:sp>
      <p:sp>
        <p:nvSpPr>
          <p:cNvPr id="2" name="Footer Placeholder 1">
            <a:extLst>
              <a:ext uri="{FF2B5EF4-FFF2-40B4-BE49-F238E27FC236}">
                <a16:creationId xmlns:a16="http://schemas.microsoft.com/office/drawing/2014/main" id="{C44C98B6-21BA-D92A-541D-446D7BEC40E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751200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Importance of delegation</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0C1EFCC6-4140-43EA-B7CE-8DF473491379}"/>
              </a:ext>
            </a:extLst>
          </p:cNvPr>
          <p:cNvGraphicFramePr/>
          <p:nvPr>
            <p:extLst>
              <p:ext uri="{D42A27DB-BD31-4B8C-83A1-F6EECF244321}">
                <p14:modId xmlns:p14="http://schemas.microsoft.com/office/powerpoint/2010/main" val="1995454729"/>
              </p:ext>
            </p:extLst>
          </p:nvPr>
        </p:nvGraphicFramePr>
        <p:xfrm>
          <a:off x="514800" y="1072422"/>
          <a:ext cx="7263387" cy="36948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1C5FB0E-C945-7076-5DDD-6543D4FAD58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103557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DEVELOPING A GROWTH MINDSET</a:t>
            </a:r>
          </a:p>
        </p:txBody>
      </p:sp>
      <p:sp>
        <p:nvSpPr>
          <p:cNvPr id="2" name="Footer Placeholder 1">
            <a:extLst>
              <a:ext uri="{FF2B5EF4-FFF2-40B4-BE49-F238E27FC236}">
                <a16:creationId xmlns:a16="http://schemas.microsoft.com/office/drawing/2014/main" id="{4870CB31-5142-88D7-BF0F-9B8BDC9B08D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95083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Strategies for Mastering Delegation</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12667473-28ED-45A9-8137-62809F9C4861}"/>
              </a:ext>
            </a:extLst>
          </p:cNvPr>
          <p:cNvGraphicFramePr/>
          <p:nvPr>
            <p:extLst>
              <p:ext uri="{D42A27DB-BD31-4B8C-83A1-F6EECF244321}">
                <p14:modId xmlns:p14="http://schemas.microsoft.com/office/powerpoint/2010/main" val="3598297942"/>
              </p:ext>
            </p:extLst>
          </p:nvPr>
        </p:nvGraphicFramePr>
        <p:xfrm>
          <a:off x="1128249" y="1036800"/>
          <a:ext cx="6216448" cy="36059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0994FB3F-F36C-D4FC-6FFB-5EC6E0949BF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544551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Challenges in Delegation</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3B1CCD80-42B9-405E-8973-B07D641A5EAB}"/>
              </a:ext>
            </a:extLst>
          </p:cNvPr>
          <p:cNvGraphicFramePr/>
          <p:nvPr>
            <p:extLst>
              <p:ext uri="{D42A27DB-BD31-4B8C-83A1-F6EECF244321}">
                <p14:modId xmlns:p14="http://schemas.microsoft.com/office/powerpoint/2010/main" val="190042599"/>
              </p:ext>
            </p:extLst>
          </p:nvPr>
        </p:nvGraphicFramePr>
        <p:xfrm>
          <a:off x="227328" y="1173251"/>
          <a:ext cx="7307791" cy="3730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F90BCB5-9BD5-05C6-AA29-4D92F5EC211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187211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Benefits of Mastering Delegation</a:t>
            </a:r>
            <a:endParaRPr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3B1CCD80-42B9-405E-8973-B07D641A5EAB}"/>
              </a:ext>
            </a:extLst>
          </p:cNvPr>
          <p:cNvGraphicFramePr/>
          <p:nvPr>
            <p:extLst>
              <p:ext uri="{D42A27DB-BD31-4B8C-83A1-F6EECF244321}">
                <p14:modId xmlns:p14="http://schemas.microsoft.com/office/powerpoint/2010/main" val="1770899604"/>
              </p:ext>
            </p:extLst>
          </p:nvPr>
        </p:nvGraphicFramePr>
        <p:xfrm>
          <a:off x="123156" y="935500"/>
          <a:ext cx="74448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C6EC6384-161C-A5C2-31A4-1A26559420D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31089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Pro tips for Effective Delegation</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EA2140E2-6B10-4D68-8F5C-7D3E5BA55F8E}"/>
              </a:ext>
            </a:extLst>
          </p:cNvPr>
          <p:cNvGraphicFramePr/>
          <p:nvPr>
            <p:extLst>
              <p:ext uri="{D42A27DB-BD31-4B8C-83A1-F6EECF244321}">
                <p14:modId xmlns:p14="http://schemas.microsoft.com/office/powerpoint/2010/main" val="3806941794"/>
              </p:ext>
            </p:extLst>
          </p:nvPr>
        </p:nvGraphicFramePr>
        <p:xfrm>
          <a:off x="675967" y="1102805"/>
          <a:ext cx="7691283" cy="29378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A0C45E83-C8F3-4F6E-B341-1BD9E43A7278}"/>
              </a:ext>
            </a:extLst>
          </p:cNvPr>
          <p:cNvSpPr/>
          <p:nvPr/>
        </p:nvSpPr>
        <p:spPr>
          <a:xfrm>
            <a:off x="675967" y="3968200"/>
            <a:ext cx="7691283" cy="276999"/>
          </a:xfrm>
          <a:prstGeom prst="rect">
            <a:avLst/>
          </a:prstGeom>
        </p:spPr>
        <p:txBody>
          <a:bodyPr wrap="square">
            <a:spAutoFit/>
          </a:bodyPr>
          <a:lstStyle/>
          <a:p>
            <a:r>
              <a:rPr lang="en-US" sz="1200" dirty="0">
                <a:latin typeface="Signika" panose="020B0604020202020204" charset="0"/>
              </a:rPr>
              <a:t>Effective delegation is not only about assigning tasks but also about empowering and developing your team. </a:t>
            </a:r>
            <a:endParaRPr lang="en-IN" sz="1200" dirty="0">
              <a:latin typeface="Signika" panose="020B0604020202020204" charset="0"/>
            </a:endParaRPr>
          </a:p>
        </p:txBody>
      </p:sp>
      <p:sp>
        <p:nvSpPr>
          <p:cNvPr id="2" name="Footer Placeholder 1">
            <a:extLst>
              <a:ext uri="{FF2B5EF4-FFF2-40B4-BE49-F238E27FC236}">
                <a16:creationId xmlns:a16="http://schemas.microsoft.com/office/drawing/2014/main" id="{9BB026C3-7F13-FA0A-6F68-690E833C04F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41507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ACECC952-CADF-9057-7F53-12468D8E68B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457301"/>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a:latin typeface="Signika"/>
                <a:ea typeface="Signika"/>
                <a:cs typeface="Signika"/>
                <a:sym typeface="Signika"/>
              </a:rPr>
              <a:t>Contents</a:t>
            </a:r>
            <a:endParaRPr sz="250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408204"/>
            <a:ext cx="8110800" cy="3574800"/>
          </a:xfrm>
          <a:prstGeom prst="rect">
            <a:avLst/>
          </a:prstGeom>
          <a:noFill/>
          <a:ln>
            <a:noFill/>
          </a:ln>
        </p:spPr>
        <p:txBody>
          <a:bodyPr spcFirstLastPara="1" wrap="square" lIns="91425" tIns="91425" rIns="91425" bIns="91425" anchor="t" anchorCtr="0">
            <a:noAutofit/>
          </a:bodyPr>
          <a:lstStyle/>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Understand the concept of a growth mindset</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Recognize the benefits of a growth mindset in leadership</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Learn strategies to cultivate a growth mindset</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9044CA62-9F71-D514-0A57-AC1D216D847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6497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Key Terms</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980768" y="1036800"/>
            <a:ext cx="2760406"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Growth Mindset</a:t>
            </a:r>
            <a:endParaRPr lang="en-IN" sz="1200" b="1" dirty="0">
              <a:latin typeface="Signika" panose="020B0604020202020204" charset="0"/>
            </a:endParaRPr>
          </a:p>
        </p:txBody>
      </p:sp>
      <p:sp>
        <p:nvSpPr>
          <p:cNvPr id="5" name="Rectangle 4">
            <a:extLst>
              <a:ext uri="{FF2B5EF4-FFF2-40B4-BE49-F238E27FC236}">
                <a16:creationId xmlns:a16="http://schemas.microsoft.com/office/drawing/2014/main" id="{C41867A1-73D8-4FEA-90D1-1DF45F0E4180}"/>
              </a:ext>
            </a:extLst>
          </p:cNvPr>
          <p:cNvSpPr/>
          <p:nvPr/>
        </p:nvSpPr>
        <p:spPr>
          <a:xfrm>
            <a:off x="980767" y="2908615"/>
            <a:ext cx="2760406"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latin typeface="Signika" panose="020B0604020202020204" charset="0"/>
              </a:rPr>
              <a:t>Fixed Mindset</a:t>
            </a:r>
            <a:endParaRPr lang="en-IN" sz="1200" b="1" dirty="0">
              <a:latin typeface="Signika" panose="020B0604020202020204" charset="0"/>
            </a:endParaRPr>
          </a:p>
        </p:txBody>
      </p:sp>
      <p:sp>
        <p:nvSpPr>
          <p:cNvPr id="7" name="Rectangle 6">
            <a:extLst>
              <a:ext uri="{FF2B5EF4-FFF2-40B4-BE49-F238E27FC236}">
                <a16:creationId xmlns:a16="http://schemas.microsoft.com/office/drawing/2014/main" id="{CB2617E7-FAA6-4BC0-A253-86B1BB5E8127}"/>
              </a:ext>
            </a:extLst>
          </p:cNvPr>
          <p:cNvSpPr/>
          <p:nvPr/>
        </p:nvSpPr>
        <p:spPr>
          <a:xfrm>
            <a:off x="980767" y="1548077"/>
            <a:ext cx="2760406" cy="10299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 growth mindset is the belief that abilities and intelligence can be developed through dedication,</a:t>
            </a:r>
          </a:p>
          <a:p>
            <a:r>
              <a:rPr lang="en-US" sz="1200" dirty="0">
                <a:solidFill>
                  <a:schemeClr val="tx1"/>
                </a:solidFill>
                <a:latin typeface="Signika" panose="020B0604020202020204" charset="0"/>
              </a:rPr>
              <a:t>hard work, and learning</a:t>
            </a:r>
            <a:endParaRPr lang="en-IN" sz="1200" dirty="0">
              <a:solidFill>
                <a:schemeClr val="tx1"/>
              </a:solidFill>
              <a:latin typeface="Signika" panose="020B0604020202020204" charset="0"/>
            </a:endParaRPr>
          </a:p>
        </p:txBody>
      </p:sp>
      <p:sp>
        <p:nvSpPr>
          <p:cNvPr id="10" name="Rectangle 9">
            <a:extLst>
              <a:ext uri="{FF2B5EF4-FFF2-40B4-BE49-F238E27FC236}">
                <a16:creationId xmlns:a16="http://schemas.microsoft.com/office/drawing/2014/main" id="{054F07A7-B8D6-49B4-A6E1-B15589DF73F0}"/>
              </a:ext>
            </a:extLst>
          </p:cNvPr>
          <p:cNvSpPr/>
          <p:nvPr/>
        </p:nvSpPr>
        <p:spPr>
          <a:xfrm>
            <a:off x="980767" y="3419892"/>
            <a:ext cx="2760406" cy="10299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 fixed mindset is the belief that abilities and intelligence are fixed traits and cannot be significantly changed or improved.</a:t>
            </a:r>
            <a:endParaRPr lang="en-IN" sz="1200" dirty="0">
              <a:solidFill>
                <a:schemeClr val="tx1"/>
              </a:solidFill>
              <a:latin typeface="Signika" panose="020B0604020202020204" charset="0"/>
            </a:endParaRPr>
          </a:p>
        </p:txBody>
      </p:sp>
      <p:pic>
        <p:nvPicPr>
          <p:cNvPr id="6" name="Picture 5">
            <a:extLst>
              <a:ext uri="{FF2B5EF4-FFF2-40B4-BE49-F238E27FC236}">
                <a16:creationId xmlns:a16="http://schemas.microsoft.com/office/drawing/2014/main" id="{7ACE0DA2-ED4F-43A3-9674-0FC055CFF90E}"/>
              </a:ext>
            </a:extLst>
          </p:cNvPr>
          <p:cNvPicPr>
            <a:picLocks noChangeAspect="1"/>
          </p:cNvPicPr>
          <p:nvPr/>
        </p:nvPicPr>
        <p:blipFill>
          <a:blip r:embed="rId2"/>
          <a:stretch>
            <a:fillRect/>
          </a:stretch>
        </p:blipFill>
        <p:spPr>
          <a:xfrm>
            <a:off x="4769049" y="874658"/>
            <a:ext cx="3394183" cy="3394183"/>
          </a:xfrm>
          <a:prstGeom prst="rect">
            <a:avLst/>
          </a:prstGeom>
        </p:spPr>
      </p:pic>
      <p:sp>
        <p:nvSpPr>
          <p:cNvPr id="3" name="Footer Placeholder 2">
            <a:extLst>
              <a:ext uri="{FF2B5EF4-FFF2-40B4-BE49-F238E27FC236}">
                <a16:creationId xmlns:a16="http://schemas.microsoft.com/office/drawing/2014/main" id="{E5F34444-74E5-7B2C-FBE7-0292121FBC6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25640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144000"/>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IN" sz="2500" dirty="0">
                <a:latin typeface="Signika"/>
                <a:ea typeface="Signika"/>
                <a:cs typeface="Signika"/>
                <a:sym typeface="Signika"/>
              </a:rPr>
              <a:t>Key Terms</a:t>
            </a:r>
            <a:endParaRPr sz="2500" dirty="0">
              <a:latin typeface="Signika"/>
              <a:ea typeface="Signika"/>
              <a:cs typeface="Signika"/>
              <a:sym typeface="Signika"/>
            </a:endParaRPr>
          </a:p>
        </p:txBody>
      </p:sp>
      <p:sp>
        <p:nvSpPr>
          <p:cNvPr id="2" name="Rectangle 1">
            <a:extLst>
              <a:ext uri="{FF2B5EF4-FFF2-40B4-BE49-F238E27FC236}">
                <a16:creationId xmlns:a16="http://schemas.microsoft.com/office/drawing/2014/main" id="{8BD264C9-A231-4057-876D-082E568FA4E0}"/>
              </a:ext>
            </a:extLst>
          </p:cNvPr>
          <p:cNvSpPr/>
          <p:nvPr/>
        </p:nvSpPr>
        <p:spPr>
          <a:xfrm>
            <a:off x="1268361" y="1185738"/>
            <a:ext cx="3159842"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Adaptability</a:t>
            </a:r>
            <a:endParaRPr lang="en-IN" sz="1200" dirty="0">
              <a:latin typeface="Signika" panose="020B0604020202020204" charset="0"/>
            </a:endParaRPr>
          </a:p>
        </p:txBody>
      </p:sp>
      <p:sp>
        <p:nvSpPr>
          <p:cNvPr id="5" name="Rectangle 4">
            <a:extLst>
              <a:ext uri="{FF2B5EF4-FFF2-40B4-BE49-F238E27FC236}">
                <a16:creationId xmlns:a16="http://schemas.microsoft.com/office/drawing/2014/main" id="{C41867A1-73D8-4FEA-90D1-1DF45F0E4180}"/>
              </a:ext>
            </a:extLst>
          </p:cNvPr>
          <p:cNvSpPr/>
          <p:nvPr/>
        </p:nvSpPr>
        <p:spPr>
          <a:xfrm>
            <a:off x="4715797" y="1185736"/>
            <a:ext cx="3159842"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Resilience</a:t>
            </a:r>
            <a:endParaRPr lang="en-IN" sz="1200" dirty="0">
              <a:latin typeface="Signika" panose="020B0604020202020204" charset="0"/>
            </a:endParaRPr>
          </a:p>
        </p:txBody>
      </p:sp>
      <p:sp>
        <p:nvSpPr>
          <p:cNvPr id="6" name="Rectangle 5">
            <a:extLst>
              <a:ext uri="{FF2B5EF4-FFF2-40B4-BE49-F238E27FC236}">
                <a16:creationId xmlns:a16="http://schemas.microsoft.com/office/drawing/2014/main" id="{A77ED852-F402-4927-8DFC-2C6A5E7D2EB8}"/>
              </a:ext>
            </a:extLst>
          </p:cNvPr>
          <p:cNvSpPr/>
          <p:nvPr/>
        </p:nvSpPr>
        <p:spPr>
          <a:xfrm>
            <a:off x="2992079" y="2941353"/>
            <a:ext cx="3159842" cy="3613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Signika" panose="020B0604020202020204" charset="0"/>
              </a:rPr>
              <a:t>Continuous Improvement</a:t>
            </a:r>
            <a:endParaRPr lang="en-IN" sz="1200" dirty="0">
              <a:latin typeface="Signika" panose="020B0604020202020204" charset="0"/>
            </a:endParaRPr>
          </a:p>
        </p:txBody>
      </p:sp>
      <p:sp>
        <p:nvSpPr>
          <p:cNvPr id="7" name="Rectangle 6">
            <a:extLst>
              <a:ext uri="{FF2B5EF4-FFF2-40B4-BE49-F238E27FC236}">
                <a16:creationId xmlns:a16="http://schemas.microsoft.com/office/drawing/2014/main" id="{6C23FB61-77A8-40EC-BC87-B8ABF244B9E7}"/>
              </a:ext>
            </a:extLst>
          </p:cNvPr>
          <p:cNvSpPr/>
          <p:nvPr/>
        </p:nvSpPr>
        <p:spPr>
          <a:xfrm>
            <a:off x="1268361" y="1668021"/>
            <a:ext cx="3159842" cy="10299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Adaptability is the capacity to adjust and  thrive in changing circumstances or environments.</a:t>
            </a:r>
            <a:endParaRPr lang="en-IN" sz="1200" dirty="0">
              <a:solidFill>
                <a:schemeClr val="tx1"/>
              </a:solidFill>
              <a:latin typeface="Signika" panose="020B0604020202020204" charset="0"/>
            </a:endParaRPr>
          </a:p>
        </p:txBody>
      </p:sp>
      <p:sp>
        <p:nvSpPr>
          <p:cNvPr id="9" name="Rectangle 8">
            <a:extLst>
              <a:ext uri="{FF2B5EF4-FFF2-40B4-BE49-F238E27FC236}">
                <a16:creationId xmlns:a16="http://schemas.microsoft.com/office/drawing/2014/main" id="{3C8A5AEF-AE8A-437F-9B24-61B3E6E13239}"/>
              </a:ext>
            </a:extLst>
          </p:cNvPr>
          <p:cNvSpPr/>
          <p:nvPr/>
        </p:nvSpPr>
        <p:spPr>
          <a:xfrm>
            <a:off x="4715797" y="1668021"/>
            <a:ext cx="3159842" cy="10299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Resilience is the ability to bounce back from setbacks, adversity, or difficult situations, often with increased strength and determination.</a:t>
            </a:r>
            <a:endParaRPr lang="en-IN" sz="1200" dirty="0">
              <a:solidFill>
                <a:schemeClr val="tx1"/>
              </a:solidFill>
              <a:latin typeface="Signika" panose="020B0604020202020204" charset="0"/>
            </a:endParaRPr>
          </a:p>
        </p:txBody>
      </p:sp>
      <p:sp>
        <p:nvSpPr>
          <p:cNvPr id="10" name="Rectangle 9">
            <a:extLst>
              <a:ext uri="{FF2B5EF4-FFF2-40B4-BE49-F238E27FC236}">
                <a16:creationId xmlns:a16="http://schemas.microsoft.com/office/drawing/2014/main" id="{7BDB38A0-8260-4F52-9258-CDB4308EE037}"/>
              </a:ext>
            </a:extLst>
          </p:cNvPr>
          <p:cNvSpPr/>
          <p:nvPr/>
        </p:nvSpPr>
        <p:spPr>
          <a:xfrm>
            <a:off x="2992079" y="3451626"/>
            <a:ext cx="3159842" cy="102992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Signika" panose="020B0604020202020204" charset="0"/>
              </a:rPr>
              <a:t>Continuous improvement is the ongoing effort to enhance skills, processes, products, or services</a:t>
            </a:r>
          </a:p>
          <a:p>
            <a:r>
              <a:rPr lang="en-US" sz="1200" dirty="0">
                <a:solidFill>
                  <a:schemeClr val="tx1"/>
                </a:solidFill>
                <a:latin typeface="Signika" panose="020B0604020202020204" charset="0"/>
              </a:rPr>
              <a:t>incrementally and consistently over time.</a:t>
            </a:r>
            <a:endParaRPr lang="en-IN" sz="1200" dirty="0">
              <a:solidFill>
                <a:schemeClr val="tx1"/>
              </a:solidFill>
              <a:latin typeface="Signika" panose="020B0604020202020204" charset="0"/>
            </a:endParaRPr>
          </a:p>
        </p:txBody>
      </p:sp>
      <p:sp>
        <p:nvSpPr>
          <p:cNvPr id="3" name="Footer Placeholder 2">
            <a:extLst>
              <a:ext uri="{FF2B5EF4-FFF2-40B4-BE49-F238E27FC236}">
                <a16:creationId xmlns:a16="http://schemas.microsoft.com/office/drawing/2014/main" id="{7B058B34-2782-A085-2F44-3488423C9E5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489129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143998"/>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Strategies to develop and nurture a growth mindset</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6DFE9F42-4C6E-4A38-ADCF-E66ECA50CFDB}"/>
              </a:ext>
            </a:extLst>
          </p:cNvPr>
          <p:cNvGraphicFramePr/>
          <p:nvPr>
            <p:extLst>
              <p:ext uri="{D42A27DB-BD31-4B8C-83A1-F6EECF244321}">
                <p14:modId xmlns:p14="http://schemas.microsoft.com/office/powerpoint/2010/main" val="2771204155"/>
              </p:ext>
            </p:extLst>
          </p:nvPr>
        </p:nvGraphicFramePr>
        <p:xfrm>
          <a:off x="1317523" y="93550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88473218-7349-8BED-A89B-47860D2D330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191476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143998"/>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Strategies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6DFE9F42-4C6E-4A38-ADCF-E66ECA50CFDB}"/>
              </a:ext>
            </a:extLst>
          </p:cNvPr>
          <p:cNvGraphicFramePr/>
          <p:nvPr>
            <p:extLst>
              <p:ext uri="{D42A27DB-BD31-4B8C-83A1-F6EECF244321}">
                <p14:modId xmlns:p14="http://schemas.microsoft.com/office/powerpoint/2010/main" val="2159202572"/>
              </p:ext>
            </p:extLst>
          </p:nvPr>
        </p:nvGraphicFramePr>
        <p:xfrm>
          <a:off x="1317523" y="93550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4F5B90C0-66D4-6631-8AE1-EB40A1F2823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67351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744793" y="1104401"/>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DELEGATION – </a:t>
            </a:r>
          </a:p>
          <a:p>
            <a:pPr lvl="0" algn="ctr"/>
            <a:r>
              <a:rPr lang="en-US" sz="3300" b="1" dirty="0">
                <a:latin typeface="Signika"/>
                <a:ea typeface="Signika"/>
                <a:cs typeface="Signika"/>
                <a:sym typeface="Signika"/>
              </a:rPr>
              <a:t>MASTERING THE ART &amp; SCIENCE</a:t>
            </a:r>
          </a:p>
        </p:txBody>
      </p:sp>
      <p:sp>
        <p:nvSpPr>
          <p:cNvPr id="2" name="Footer Placeholder 1">
            <a:extLst>
              <a:ext uri="{FF2B5EF4-FFF2-40B4-BE49-F238E27FC236}">
                <a16:creationId xmlns:a16="http://schemas.microsoft.com/office/drawing/2014/main" id="{BFCBD966-1054-0127-6784-0AB731871C2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944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436585"/>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Contents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329385"/>
            <a:ext cx="8110800" cy="3574800"/>
          </a:xfrm>
          <a:prstGeom prst="rect">
            <a:avLst/>
          </a:prstGeom>
          <a:noFill/>
          <a:ln>
            <a:noFill/>
          </a:ln>
        </p:spPr>
        <p:txBody>
          <a:bodyPr spcFirstLastPara="1" wrap="square" lIns="91425" tIns="91425" rIns="91425" bIns="91425" anchor="t" anchorCtr="0">
            <a:noAutofit/>
          </a:bodyPr>
          <a:lstStyle/>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Understand the importance of delegation in leadership.</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Learn the principles of effective delegation.</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Develop skills in assigning tasks and responsibilities to team members.</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96829E36-3A85-ABFB-E9CE-B3E39ECB801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06931665"/>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1437</TotalTime>
  <Words>1415</Words>
  <Application>Microsoft Office PowerPoint</Application>
  <PresentationFormat>On-screen Show (16:9)</PresentationFormat>
  <Paragraphs>181</Paragraphs>
  <Slides>24</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Signika</vt:lpstr>
      <vt:lpstr>Calibri</vt:lpstr>
      <vt:lpstr>Aptos</vt:lpstr>
      <vt:lpstr>Open Sans</vt:lpstr>
      <vt:lpstr>Arial</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438</cp:revision>
  <dcterms:modified xsi:type="dcterms:W3CDTF">2025-05-19T11:40:42Z</dcterms:modified>
</cp:coreProperties>
</file>