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23"/>
  </p:notesMasterIdLst>
  <p:handoutMasterIdLst>
    <p:handoutMasterId r:id="rId24"/>
  </p:handoutMasterIdLst>
  <p:sldIdLst>
    <p:sldId id="256" r:id="rId2"/>
    <p:sldId id="479" r:id="rId3"/>
    <p:sldId id="499" r:id="rId4"/>
    <p:sldId id="502" r:id="rId5"/>
    <p:sldId id="500" r:id="rId6"/>
    <p:sldId id="486" r:id="rId7"/>
    <p:sldId id="498" r:id="rId8"/>
    <p:sldId id="503" r:id="rId9"/>
    <p:sldId id="501" r:id="rId10"/>
    <p:sldId id="489" r:id="rId11"/>
    <p:sldId id="497" r:id="rId12"/>
    <p:sldId id="504" r:id="rId13"/>
    <p:sldId id="505" r:id="rId14"/>
    <p:sldId id="506" r:id="rId15"/>
    <p:sldId id="491" r:id="rId16"/>
    <p:sldId id="492" r:id="rId17"/>
    <p:sldId id="493" r:id="rId18"/>
    <p:sldId id="495" r:id="rId19"/>
    <p:sldId id="494" r:id="rId20"/>
    <p:sldId id="496" r:id="rId21"/>
    <p:sldId id="395" r:id="rId22"/>
  </p:sldIdLst>
  <p:sldSz cx="9144000" cy="5143500" type="screen16x9"/>
  <p:notesSz cx="6858000" cy="9144000"/>
  <p:embeddedFontLst>
    <p:embeddedFont>
      <p:font typeface="Signika" panose="020B0604020202020204" charset="0"/>
      <p:regular r:id="rId25"/>
      <p:bold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F48E51FA-DD56-47CF-AF1C-AA7D36B8EEDA}">
          <p14:sldIdLst>
            <p14:sldId id="479"/>
            <p14:sldId id="499"/>
            <p14:sldId id="502"/>
            <p14:sldId id="500"/>
          </p14:sldIdLst>
        </p14:section>
        <p14:section name="LESSON 2" id="{52A71B73-72A3-49C3-9423-ECA334B14320}">
          <p14:sldIdLst>
            <p14:sldId id="486"/>
            <p14:sldId id="498"/>
            <p14:sldId id="503"/>
            <p14:sldId id="501"/>
          </p14:sldIdLst>
        </p14:section>
        <p14:section name="LESSON 3" id="{88BBFB63-458D-437C-A8BF-7519F2F86C36}">
          <p14:sldIdLst>
            <p14:sldId id="489"/>
            <p14:sldId id="497"/>
            <p14:sldId id="504"/>
            <p14:sldId id="505"/>
            <p14:sldId id="506"/>
            <p14:sldId id="491"/>
          </p14:sldIdLst>
        </p14:section>
        <p14:section name="LESSON 4" id="{06D46F41-18F7-4313-8726-1A93F7BB1241}">
          <p14:sldIdLst>
            <p14:sldId id="492"/>
            <p14:sldId id="493"/>
            <p14:sldId id="495"/>
            <p14:sldId id="494"/>
            <p14:sldId id="496"/>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71F96A-E4AF-4F09-BBDE-2C6EDD66F7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B6C2A017-E6C1-4EBD-977D-3F2824187688}">
      <dgm:prSet phldrT="[Text]" custT="1"/>
      <dgm:spPr/>
      <dgm:t>
        <a:bodyPr/>
        <a:lstStyle/>
        <a:p>
          <a:r>
            <a:rPr lang="en-US" sz="1600" dirty="0">
              <a:latin typeface="Signika" panose="020B0604020202020204" charset="0"/>
            </a:rPr>
            <a:t>Understand the significance of a teamwork culture</a:t>
          </a:r>
          <a:endParaRPr lang="en-IN" sz="1600" dirty="0">
            <a:latin typeface="Signika" panose="020B0604020202020204" charset="0"/>
          </a:endParaRPr>
        </a:p>
      </dgm:t>
    </dgm:pt>
    <dgm:pt modelId="{56489336-01ED-4332-82A4-3647920EE314}" type="parTrans" cxnId="{1E1406D6-C514-466A-8BA7-97A677688C3E}">
      <dgm:prSet/>
      <dgm:spPr/>
      <dgm:t>
        <a:bodyPr/>
        <a:lstStyle/>
        <a:p>
          <a:endParaRPr lang="en-IN" sz="1600">
            <a:latin typeface="Signika" panose="020B0604020202020204" charset="0"/>
          </a:endParaRPr>
        </a:p>
      </dgm:t>
    </dgm:pt>
    <dgm:pt modelId="{B115AD2D-EBD2-4B6D-8C81-9DE641D7B91B}" type="sibTrans" cxnId="{1E1406D6-C514-466A-8BA7-97A677688C3E}">
      <dgm:prSet/>
      <dgm:spPr/>
      <dgm:t>
        <a:bodyPr/>
        <a:lstStyle/>
        <a:p>
          <a:endParaRPr lang="en-IN" sz="1600">
            <a:latin typeface="Signika" panose="020B0604020202020204" charset="0"/>
          </a:endParaRPr>
        </a:p>
      </dgm:t>
    </dgm:pt>
    <dgm:pt modelId="{423017B1-97F1-4E98-840D-B551D925E9D8}">
      <dgm:prSet phldrT="[Text]" custT="1"/>
      <dgm:spPr/>
      <dgm:t>
        <a:bodyPr/>
        <a:lstStyle/>
        <a:p>
          <a:r>
            <a:rPr lang="en-US" sz="1600" dirty="0">
              <a:latin typeface="Signika" panose="020B0604020202020204" charset="0"/>
            </a:rPr>
            <a:t>Recognize the components that contribute to effective teamwork</a:t>
          </a:r>
          <a:endParaRPr lang="en-IN" sz="1600" dirty="0">
            <a:latin typeface="Signika" panose="020B0604020202020204" charset="0"/>
          </a:endParaRPr>
        </a:p>
      </dgm:t>
    </dgm:pt>
    <dgm:pt modelId="{8ADB67CA-AA5D-4978-825E-B89EA95BA598}" type="parTrans" cxnId="{BA85390C-C4E6-47DA-838F-89871AE98D1C}">
      <dgm:prSet/>
      <dgm:spPr/>
      <dgm:t>
        <a:bodyPr/>
        <a:lstStyle/>
        <a:p>
          <a:endParaRPr lang="en-IN"/>
        </a:p>
      </dgm:t>
    </dgm:pt>
    <dgm:pt modelId="{345C8044-F2C3-46FF-ADCB-A2E4AE6EBBFB}" type="sibTrans" cxnId="{BA85390C-C4E6-47DA-838F-89871AE98D1C}">
      <dgm:prSet/>
      <dgm:spPr/>
      <dgm:t>
        <a:bodyPr/>
        <a:lstStyle/>
        <a:p>
          <a:endParaRPr lang="en-IN"/>
        </a:p>
      </dgm:t>
    </dgm:pt>
    <dgm:pt modelId="{9CC3EDE8-E265-46C4-AE5D-BBD54C4AAC75}">
      <dgm:prSet phldrT="[Text]" custT="1"/>
      <dgm:spPr/>
      <dgm:t>
        <a:bodyPr/>
        <a:lstStyle/>
        <a:p>
          <a:r>
            <a:rPr lang="en-US" sz="1600" dirty="0">
              <a:latin typeface="Signika" panose="020B0604020202020204" charset="0"/>
            </a:rPr>
            <a:t>Apply strategies to foster a culture of collaboration and mutual respect</a:t>
          </a:r>
          <a:endParaRPr lang="en-IN" sz="1600" dirty="0">
            <a:latin typeface="Signika" panose="020B0604020202020204" charset="0"/>
          </a:endParaRPr>
        </a:p>
      </dgm:t>
    </dgm:pt>
    <dgm:pt modelId="{F6D5CAD7-3268-4882-9836-0FED9A14C2ED}" type="parTrans" cxnId="{7A966F35-1B4D-4645-869C-5F1BB000D7FD}">
      <dgm:prSet/>
      <dgm:spPr/>
      <dgm:t>
        <a:bodyPr/>
        <a:lstStyle/>
        <a:p>
          <a:endParaRPr lang="en-IN"/>
        </a:p>
      </dgm:t>
    </dgm:pt>
    <dgm:pt modelId="{BE828446-4F01-469C-93D0-79F756EF7C31}" type="sibTrans" cxnId="{7A966F35-1B4D-4645-869C-5F1BB000D7FD}">
      <dgm:prSet/>
      <dgm:spPr/>
      <dgm:t>
        <a:bodyPr/>
        <a:lstStyle/>
        <a:p>
          <a:endParaRPr lang="en-IN"/>
        </a:p>
      </dgm:t>
    </dgm:pt>
    <dgm:pt modelId="{A516E11F-0E33-4A0B-931E-F0BD60F76E2C}" type="pres">
      <dgm:prSet presAssocID="{8671F96A-E4AF-4F09-BBDE-2C6EDD66F7D5}" presName="Name0" presStyleCnt="0">
        <dgm:presLayoutVars>
          <dgm:chMax val="7"/>
          <dgm:chPref val="7"/>
          <dgm:dir/>
        </dgm:presLayoutVars>
      </dgm:prSet>
      <dgm:spPr/>
    </dgm:pt>
    <dgm:pt modelId="{AA24A86B-62A3-4CBC-9440-ACC8DCC871C9}" type="pres">
      <dgm:prSet presAssocID="{8671F96A-E4AF-4F09-BBDE-2C6EDD66F7D5}" presName="Name1" presStyleCnt="0"/>
      <dgm:spPr/>
    </dgm:pt>
    <dgm:pt modelId="{C4367D2F-0A87-47DE-B63E-60CB3559A7DD}" type="pres">
      <dgm:prSet presAssocID="{8671F96A-E4AF-4F09-BBDE-2C6EDD66F7D5}" presName="cycle" presStyleCnt="0"/>
      <dgm:spPr/>
    </dgm:pt>
    <dgm:pt modelId="{D5F5DBAB-589C-4932-8390-E4FAB9C42EF7}" type="pres">
      <dgm:prSet presAssocID="{8671F96A-E4AF-4F09-BBDE-2C6EDD66F7D5}" presName="srcNode" presStyleLbl="node1" presStyleIdx="0" presStyleCnt="3"/>
      <dgm:spPr/>
    </dgm:pt>
    <dgm:pt modelId="{2801AF75-24F7-4657-8B11-FB254755D95F}" type="pres">
      <dgm:prSet presAssocID="{8671F96A-E4AF-4F09-BBDE-2C6EDD66F7D5}" presName="conn" presStyleLbl="parChTrans1D2" presStyleIdx="0" presStyleCnt="1"/>
      <dgm:spPr/>
    </dgm:pt>
    <dgm:pt modelId="{855D049E-4E47-44F9-BD1E-5C0C26D7ACA0}" type="pres">
      <dgm:prSet presAssocID="{8671F96A-E4AF-4F09-BBDE-2C6EDD66F7D5}" presName="extraNode" presStyleLbl="node1" presStyleIdx="0" presStyleCnt="3"/>
      <dgm:spPr/>
    </dgm:pt>
    <dgm:pt modelId="{FE1ACAF2-1D9D-4F11-B91B-0E79E9E9E9C7}" type="pres">
      <dgm:prSet presAssocID="{8671F96A-E4AF-4F09-BBDE-2C6EDD66F7D5}" presName="dstNode" presStyleLbl="node1" presStyleIdx="0" presStyleCnt="3"/>
      <dgm:spPr/>
    </dgm:pt>
    <dgm:pt modelId="{EB94C439-EE7D-4AD7-8F09-EE595EE5EA2E}" type="pres">
      <dgm:prSet presAssocID="{B6C2A017-E6C1-4EBD-977D-3F2824187688}" presName="text_1" presStyleLbl="node1" presStyleIdx="0" presStyleCnt="3">
        <dgm:presLayoutVars>
          <dgm:bulletEnabled val="1"/>
        </dgm:presLayoutVars>
      </dgm:prSet>
      <dgm:spPr/>
    </dgm:pt>
    <dgm:pt modelId="{31BF931F-1A86-4997-B0AF-F8AC7D4930C5}" type="pres">
      <dgm:prSet presAssocID="{B6C2A017-E6C1-4EBD-977D-3F2824187688}" presName="accent_1" presStyleCnt="0"/>
      <dgm:spPr/>
    </dgm:pt>
    <dgm:pt modelId="{4B8DE8A9-4F25-42EE-ACA4-59ADB447E981}" type="pres">
      <dgm:prSet presAssocID="{B6C2A017-E6C1-4EBD-977D-3F2824187688}" presName="accentRepeatNode" presStyleLbl="solidFgAcc1" presStyleIdx="0" presStyleCnt="3"/>
      <dgm:spPr/>
    </dgm:pt>
    <dgm:pt modelId="{8FD5A9EF-04C6-4263-BEC3-6C65160C8BCD}" type="pres">
      <dgm:prSet presAssocID="{423017B1-97F1-4E98-840D-B551D925E9D8}" presName="text_2" presStyleLbl="node1" presStyleIdx="1" presStyleCnt="3">
        <dgm:presLayoutVars>
          <dgm:bulletEnabled val="1"/>
        </dgm:presLayoutVars>
      </dgm:prSet>
      <dgm:spPr/>
    </dgm:pt>
    <dgm:pt modelId="{FA50E5FA-1D89-4CBC-9224-3900AF872705}" type="pres">
      <dgm:prSet presAssocID="{423017B1-97F1-4E98-840D-B551D925E9D8}" presName="accent_2" presStyleCnt="0"/>
      <dgm:spPr/>
    </dgm:pt>
    <dgm:pt modelId="{5FDD9776-B3D3-4F90-8345-8EE51A96196C}" type="pres">
      <dgm:prSet presAssocID="{423017B1-97F1-4E98-840D-B551D925E9D8}" presName="accentRepeatNode" presStyleLbl="solidFgAcc1" presStyleIdx="1" presStyleCnt="3"/>
      <dgm:spPr/>
    </dgm:pt>
    <dgm:pt modelId="{C4B3C64B-7C39-477B-96B5-DE0FF19696E3}" type="pres">
      <dgm:prSet presAssocID="{9CC3EDE8-E265-46C4-AE5D-BBD54C4AAC75}" presName="text_3" presStyleLbl="node1" presStyleIdx="2" presStyleCnt="3">
        <dgm:presLayoutVars>
          <dgm:bulletEnabled val="1"/>
        </dgm:presLayoutVars>
      </dgm:prSet>
      <dgm:spPr/>
    </dgm:pt>
    <dgm:pt modelId="{633C57CD-33DF-41CF-842E-806413F16C02}" type="pres">
      <dgm:prSet presAssocID="{9CC3EDE8-E265-46C4-AE5D-BBD54C4AAC75}" presName="accent_3" presStyleCnt="0"/>
      <dgm:spPr/>
    </dgm:pt>
    <dgm:pt modelId="{A2892A1F-6F66-40FF-9AEA-84D841DB10E3}" type="pres">
      <dgm:prSet presAssocID="{9CC3EDE8-E265-46C4-AE5D-BBD54C4AAC75}" presName="accentRepeatNode" presStyleLbl="solidFgAcc1" presStyleIdx="2" presStyleCnt="3"/>
      <dgm:spPr/>
    </dgm:pt>
  </dgm:ptLst>
  <dgm:cxnLst>
    <dgm:cxn modelId="{BA85390C-C4E6-47DA-838F-89871AE98D1C}" srcId="{8671F96A-E4AF-4F09-BBDE-2C6EDD66F7D5}" destId="{423017B1-97F1-4E98-840D-B551D925E9D8}" srcOrd="1" destOrd="0" parTransId="{8ADB67CA-AA5D-4978-825E-B89EA95BA598}" sibTransId="{345C8044-F2C3-46FF-ADCB-A2E4AE6EBBFB}"/>
    <dgm:cxn modelId="{F8CCFB2F-5C88-4067-A323-36A1B232B0F5}" type="presOf" srcId="{B6C2A017-E6C1-4EBD-977D-3F2824187688}" destId="{EB94C439-EE7D-4AD7-8F09-EE595EE5EA2E}" srcOrd="0" destOrd="0" presId="urn:microsoft.com/office/officeart/2008/layout/VerticalCurvedList"/>
    <dgm:cxn modelId="{7A966F35-1B4D-4645-869C-5F1BB000D7FD}" srcId="{8671F96A-E4AF-4F09-BBDE-2C6EDD66F7D5}" destId="{9CC3EDE8-E265-46C4-AE5D-BBD54C4AAC75}" srcOrd="2" destOrd="0" parTransId="{F6D5CAD7-3268-4882-9836-0FED9A14C2ED}" sibTransId="{BE828446-4F01-469C-93D0-79F756EF7C31}"/>
    <dgm:cxn modelId="{13647567-44EE-45E4-87C4-F8237DCAE7AB}" type="presOf" srcId="{8671F96A-E4AF-4F09-BBDE-2C6EDD66F7D5}" destId="{A516E11F-0E33-4A0B-931E-F0BD60F76E2C}" srcOrd="0" destOrd="0" presId="urn:microsoft.com/office/officeart/2008/layout/VerticalCurvedList"/>
    <dgm:cxn modelId="{E7962A80-6495-43F1-A33D-D03610FDFDAD}" type="presOf" srcId="{9CC3EDE8-E265-46C4-AE5D-BBD54C4AAC75}" destId="{C4B3C64B-7C39-477B-96B5-DE0FF19696E3}" srcOrd="0" destOrd="0" presId="urn:microsoft.com/office/officeart/2008/layout/VerticalCurvedList"/>
    <dgm:cxn modelId="{E464A188-A6E8-4044-8EDE-0DA3E9374E57}" type="presOf" srcId="{B115AD2D-EBD2-4B6D-8C81-9DE641D7B91B}" destId="{2801AF75-24F7-4657-8B11-FB254755D95F}" srcOrd="0" destOrd="0" presId="urn:microsoft.com/office/officeart/2008/layout/VerticalCurvedList"/>
    <dgm:cxn modelId="{1E1406D6-C514-466A-8BA7-97A677688C3E}" srcId="{8671F96A-E4AF-4F09-BBDE-2C6EDD66F7D5}" destId="{B6C2A017-E6C1-4EBD-977D-3F2824187688}" srcOrd="0" destOrd="0" parTransId="{56489336-01ED-4332-82A4-3647920EE314}" sibTransId="{B115AD2D-EBD2-4B6D-8C81-9DE641D7B91B}"/>
    <dgm:cxn modelId="{A10003F5-62D5-4914-9D26-99B023B097E0}" type="presOf" srcId="{423017B1-97F1-4E98-840D-B551D925E9D8}" destId="{8FD5A9EF-04C6-4263-BEC3-6C65160C8BCD}" srcOrd="0" destOrd="0" presId="urn:microsoft.com/office/officeart/2008/layout/VerticalCurvedList"/>
    <dgm:cxn modelId="{DC5A7C7F-F6C1-4952-9FDF-00F67C84EFC8}" type="presParOf" srcId="{A516E11F-0E33-4A0B-931E-F0BD60F76E2C}" destId="{AA24A86B-62A3-4CBC-9440-ACC8DCC871C9}" srcOrd="0" destOrd="0" presId="urn:microsoft.com/office/officeart/2008/layout/VerticalCurvedList"/>
    <dgm:cxn modelId="{07128F83-F74F-40F0-B93A-513293323B42}" type="presParOf" srcId="{AA24A86B-62A3-4CBC-9440-ACC8DCC871C9}" destId="{C4367D2F-0A87-47DE-B63E-60CB3559A7DD}" srcOrd="0" destOrd="0" presId="urn:microsoft.com/office/officeart/2008/layout/VerticalCurvedList"/>
    <dgm:cxn modelId="{2E20763E-7297-429B-8A17-DCE80E580FEC}" type="presParOf" srcId="{C4367D2F-0A87-47DE-B63E-60CB3559A7DD}" destId="{D5F5DBAB-589C-4932-8390-E4FAB9C42EF7}" srcOrd="0" destOrd="0" presId="urn:microsoft.com/office/officeart/2008/layout/VerticalCurvedList"/>
    <dgm:cxn modelId="{E7F2E49C-9120-4923-9C89-AAA9E7854AF0}" type="presParOf" srcId="{C4367D2F-0A87-47DE-B63E-60CB3559A7DD}" destId="{2801AF75-24F7-4657-8B11-FB254755D95F}" srcOrd="1" destOrd="0" presId="urn:microsoft.com/office/officeart/2008/layout/VerticalCurvedList"/>
    <dgm:cxn modelId="{A6184CD1-6480-49E9-949B-EF9CE00C4573}" type="presParOf" srcId="{C4367D2F-0A87-47DE-B63E-60CB3559A7DD}" destId="{855D049E-4E47-44F9-BD1E-5C0C26D7ACA0}" srcOrd="2" destOrd="0" presId="urn:microsoft.com/office/officeart/2008/layout/VerticalCurvedList"/>
    <dgm:cxn modelId="{ACDA0DAE-FB1D-4118-9D36-18AA4BDA28AD}" type="presParOf" srcId="{C4367D2F-0A87-47DE-B63E-60CB3559A7DD}" destId="{FE1ACAF2-1D9D-4F11-B91B-0E79E9E9E9C7}" srcOrd="3" destOrd="0" presId="urn:microsoft.com/office/officeart/2008/layout/VerticalCurvedList"/>
    <dgm:cxn modelId="{62CFD496-B728-40D2-94C3-383A78D74A14}" type="presParOf" srcId="{AA24A86B-62A3-4CBC-9440-ACC8DCC871C9}" destId="{EB94C439-EE7D-4AD7-8F09-EE595EE5EA2E}" srcOrd="1" destOrd="0" presId="urn:microsoft.com/office/officeart/2008/layout/VerticalCurvedList"/>
    <dgm:cxn modelId="{D51F3B27-94B1-4158-916E-8EB65324F9A7}" type="presParOf" srcId="{AA24A86B-62A3-4CBC-9440-ACC8DCC871C9}" destId="{31BF931F-1A86-4997-B0AF-F8AC7D4930C5}" srcOrd="2" destOrd="0" presId="urn:microsoft.com/office/officeart/2008/layout/VerticalCurvedList"/>
    <dgm:cxn modelId="{B6315AF3-B854-49AC-A21E-B33381D56441}" type="presParOf" srcId="{31BF931F-1A86-4997-B0AF-F8AC7D4930C5}" destId="{4B8DE8A9-4F25-42EE-ACA4-59ADB447E981}" srcOrd="0" destOrd="0" presId="urn:microsoft.com/office/officeart/2008/layout/VerticalCurvedList"/>
    <dgm:cxn modelId="{10302220-5204-406F-B48D-352418D0B1FC}" type="presParOf" srcId="{AA24A86B-62A3-4CBC-9440-ACC8DCC871C9}" destId="{8FD5A9EF-04C6-4263-BEC3-6C65160C8BCD}" srcOrd="3" destOrd="0" presId="urn:microsoft.com/office/officeart/2008/layout/VerticalCurvedList"/>
    <dgm:cxn modelId="{5AC00E93-0C00-4334-B7E2-9BC4494AC211}" type="presParOf" srcId="{AA24A86B-62A3-4CBC-9440-ACC8DCC871C9}" destId="{FA50E5FA-1D89-4CBC-9224-3900AF872705}" srcOrd="4" destOrd="0" presId="urn:microsoft.com/office/officeart/2008/layout/VerticalCurvedList"/>
    <dgm:cxn modelId="{397C1802-173C-492F-9909-BCD4E87B7AFE}" type="presParOf" srcId="{FA50E5FA-1D89-4CBC-9224-3900AF872705}" destId="{5FDD9776-B3D3-4F90-8345-8EE51A96196C}" srcOrd="0" destOrd="0" presId="urn:microsoft.com/office/officeart/2008/layout/VerticalCurvedList"/>
    <dgm:cxn modelId="{CA787BEC-299B-4CF2-80B1-D3366955DE77}" type="presParOf" srcId="{AA24A86B-62A3-4CBC-9440-ACC8DCC871C9}" destId="{C4B3C64B-7C39-477B-96B5-DE0FF19696E3}" srcOrd="5" destOrd="0" presId="urn:microsoft.com/office/officeart/2008/layout/VerticalCurvedList"/>
    <dgm:cxn modelId="{8856C6DD-8DBF-43DE-B8EF-6598E76BC6B3}" type="presParOf" srcId="{AA24A86B-62A3-4CBC-9440-ACC8DCC871C9}" destId="{633C57CD-33DF-41CF-842E-806413F16C02}" srcOrd="6" destOrd="0" presId="urn:microsoft.com/office/officeart/2008/layout/VerticalCurvedList"/>
    <dgm:cxn modelId="{189C36D5-BBB2-4081-9A6F-08B983BA3E59}" type="presParOf" srcId="{633C57CD-33DF-41CF-842E-806413F16C02}" destId="{A2892A1F-6F66-40FF-9AEA-84D841DB10E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71F96A-E4AF-4F09-BBDE-2C6EDD66F7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B6C2A017-E6C1-4EBD-977D-3F2824187688}">
      <dgm:prSet phldrT="[Text]" custT="1"/>
      <dgm:spPr/>
      <dgm:t>
        <a:bodyPr/>
        <a:lstStyle/>
        <a:p>
          <a:r>
            <a:rPr lang="en-US" sz="1600" dirty="0">
              <a:latin typeface="Signika" panose="020B0604020202020204" charset="0"/>
            </a:rPr>
            <a:t>Understand the importance of communication in teamwork</a:t>
          </a:r>
          <a:endParaRPr lang="en-IN" sz="1600" dirty="0">
            <a:latin typeface="Signika" panose="020B0604020202020204" charset="0"/>
          </a:endParaRPr>
        </a:p>
      </dgm:t>
    </dgm:pt>
    <dgm:pt modelId="{56489336-01ED-4332-82A4-3647920EE314}" type="parTrans" cxnId="{1E1406D6-C514-466A-8BA7-97A677688C3E}">
      <dgm:prSet/>
      <dgm:spPr/>
      <dgm:t>
        <a:bodyPr/>
        <a:lstStyle/>
        <a:p>
          <a:endParaRPr lang="en-IN" sz="1600">
            <a:latin typeface="Signika" panose="020B0604020202020204" charset="0"/>
          </a:endParaRPr>
        </a:p>
      </dgm:t>
    </dgm:pt>
    <dgm:pt modelId="{B115AD2D-EBD2-4B6D-8C81-9DE641D7B91B}" type="sibTrans" cxnId="{1E1406D6-C514-466A-8BA7-97A677688C3E}">
      <dgm:prSet/>
      <dgm:spPr/>
      <dgm:t>
        <a:bodyPr/>
        <a:lstStyle/>
        <a:p>
          <a:endParaRPr lang="en-IN" sz="1600">
            <a:latin typeface="Signika" panose="020B0604020202020204" charset="0"/>
          </a:endParaRPr>
        </a:p>
      </dgm:t>
    </dgm:pt>
    <dgm:pt modelId="{423017B1-97F1-4E98-840D-B551D925E9D8}">
      <dgm:prSet phldrT="[Text]" custT="1"/>
      <dgm:spPr/>
      <dgm:t>
        <a:bodyPr/>
        <a:lstStyle/>
        <a:p>
          <a:r>
            <a:rPr lang="en-IN" sz="1600" dirty="0">
              <a:latin typeface="Signika" panose="020B0604020202020204" charset="0"/>
            </a:rPr>
            <a:t>Recognize barriers to effective communication</a:t>
          </a:r>
        </a:p>
      </dgm:t>
    </dgm:pt>
    <dgm:pt modelId="{8ADB67CA-AA5D-4978-825E-B89EA95BA598}" type="parTrans" cxnId="{BA85390C-C4E6-47DA-838F-89871AE98D1C}">
      <dgm:prSet/>
      <dgm:spPr/>
      <dgm:t>
        <a:bodyPr/>
        <a:lstStyle/>
        <a:p>
          <a:endParaRPr lang="en-IN"/>
        </a:p>
      </dgm:t>
    </dgm:pt>
    <dgm:pt modelId="{345C8044-F2C3-46FF-ADCB-A2E4AE6EBBFB}" type="sibTrans" cxnId="{BA85390C-C4E6-47DA-838F-89871AE98D1C}">
      <dgm:prSet/>
      <dgm:spPr/>
      <dgm:t>
        <a:bodyPr/>
        <a:lstStyle/>
        <a:p>
          <a:endParaRPr lang="en-IN"/>
        </a:p>
      </dgm:t>
    </dgm:pt>
    <dgm:pt modelId="{9CC3EDE8-E265-46C4-AE5D-BBD54C4AAC75}">
      <dgm:prSet phldrT="[Text]" custT="1"/>
      <dgm:spPr/>
      <dgm:t>
        <a:bodyPr/>
        <a:lstStyle/>
        <a:p>
          <a:r>
            <a:rPr lang="en-IN" sz="1600" dirty="0">
              <a:latin typeface="Signika" panose="020B0604020202020204" charset="0"/>
            </a:rPr>
            <a:t>Implement strategies to enhance team communication</a:t>
          </a:r>
        </a:p>
      </dgm:t>
    </dgm:pt>
    <dgm:pt modelId="{F6D5CAD7-3268-4882-9836-0FED9A14C2ED}" type="parTrans" cxnId="{7A966F35-1B4D-4645-869C-5F1BB000D7FD}">
      <dgm:prSet/>
      <dgm:spPr/>
      <dgm:t>
        <a:bodyPr/>
        <a:lstStyle/>
        <a:p>
          <a:endParaRPr lang="en-IN"/>
        </a:p>
      </dgm:t>
    </dgm:pt>
    <dgm:pt modelId="{BE828446-4F01-469C-93D0-79F756EF7C31}" type="sibTrans" cxnId="{7A966F35-1B4D-4645-869C-5F1BB000D7FD}">
      <dgm:prSet/>
      <dgm:spPr/>
      <dgm:t>
        <a:bodyPr/>
        <a:lstStyle/>
        <a:p>
          <a:endParaRPr lang="en-IN"/>
        </a:p>
      </dgm:t>
    </dgm:pt>
    <dgm:pt modelId="{A516E11F-0E33-4A0B-931E-F0BD60F76E2C}" type="pres">
      <dgm:prSet presAssocID="{8671F96A-E4AF-4F09-BBDE-2C6EDD66F7D5}" presName="Name0" presStyleCnt="0">
        <dgm:presLayoutVars>
          <dgm:chMax val="7"/>
          <dgm:chPref val="7"/>
          <dgm:dir/>
        </dgm:presLayoutVars>
      </dgm:prSet>
      <dgm:spPr/>
    </dgm:pt>
    <dgm:pt modelId="{AA24A86B-62A3-4CBC-9440-ACC8DCC871C9}" type="pres">
      <dgm:prSet presAssocID="{8671F96A-E4AF-4F09-BBDE-2C6EDD66F7D5}" presName="Name1" presStyleCnt="0"/>
      <dgm:spPr/>
    </dgm:pt>
    <dgm:pt modelId="{C4367D2F-0A87-47DE-B63E-60CB3559A7DD}" type="pres">
      <dgm:prSet presAssocID="{8671F96A-E4AF-4F09-BBDE-2C6EDD66F7D5}" presName="cycle" presStyleCnt="0"/>
      <dgm:spPr/>
    </dgm:pt>
    <dgm:pt modelId="{D5F5DBAB-589C-4932-8390-E4FAB9C42EF7}" type="pres">
      <dgm:prSet presAssocID="{8671F96A-E4AF-4F09-BBDE-2C6EDD66F7D5}" presName="srcNode" presStyleLbl="node1" presStyleIdx="0" presStyleCnt="3"/>
      <dgm:spPr/>
    </dgm:pt>
    <dgm:pt modelId="{2801AF75-24F7-4657-8B11-FB254755D95F}" type="pres">
      <dgm:prSet presAssocID="{8671F96A-E4AF-4F09-BBDE-2C6EDD66F7D5}" presName="conn" presStyleLbl="parChTrans1D2" presStyleIdx="0" presStyleCnt="1"/>
      <dgm:spPr/>
    </dgm:pt>
    <dgm:pt modelId="{855D049E-4E47-44F9-BD1E-5C0C26D7ACA0}" type="pres">
      <dgm:prSet presAssocID="{8671F96A-E4AF-4F09-BBDE-2C6EDD66F7D5}" presName="extraNode" presStyleLbl="node1" presStyleIdx="0" presStyleCnt="3"/>
      <dgm:spPr/>
    </dgm:pt>
    <dgm:pt modelId="{FE1ACAF2-1D9D-4F11-B91B-0E79E9E9E9C7}" type="pres">
      <dgm:prSet presAssocID="{8671F96A-E4AF-4F09-BBDE-2C6EDD66F7D5}" presName="dstNode" presStyleLbl="node1" presStyleIdx="0" presStyleCnt="3"/>
      <dgm:spPr/>
    </dgm:pt>
    <dgm:pt modelId="{EB94C439-EE7D-4AD7-8F09-EE595EE5EA2E}" type="pres">
      <dgm:prSet presAssocID="{B6C2A017-E6C1-4EBD-977D-3F2824187688}" presName="text_1" presStyleLbl="node1" presStyleIdx="0" presStyleCnt="3">
        <dgm:presLayoutVars>
          <dgm:bulletEnabled val="1"/>
        </dgm:presLayoutVars>
      </dgm:prSet>
      <dgm:spPr/>
    </dgm:pt>
    <dgm:pt modelId="{31BF931F-1A86-4997-B0AF-F8AC7D4930C5}" type="pres">
      <dgm:prSet presAssocID="{B6C2A017-E6C1-4EBD-977D-3F2824187688}" presName="accent_1" presStyleCnt="0"/>
      <dgm:spPr/>
    </dgm:pt>
    <dgm:pt modelId="{4B8DE8A9-4F25-42EE-ACA4-59ADB447E981}" type="pres">
      <dgm:prSet presAssocID="{B6C2A017-E6C1-4EBD-977D-3F2824187688}" presName="accentRepeatNode" presStyleLbl="solidFgAcc1" presStyleIdx="0" presStyleCnt="3"/>
      <dgm:spPr/>
    </dgm:pt>
    <dgm:pt modelId="{8FD5A9EF-04C6-4263-BEC3-6C65160C8BCD}" type="pres">
      <dgm:prSet presAssocID="{423017B1-97F1-4E98-840D-B551D925E9D8}" presName="text_2" presStyleLbl="node1" presStyleIdx="1" presStyleCnt="3">
        <dgm:presLayoutVars>
          <dgm:bulletEnabled val="1"/>
        </dgm:presLayoutVars>
      </dgm:prSet>
      <dgm:spPr/>
    </dgm:pt>
    <dgm:pt modelId="{FA50E5FA-1D89-4CBC-9224-3900AF872705}" type="pres">
      <dgm:prSet presAssocID="{423017B1-97F1-4E98-840D-B551D925E9D8}" presName="accent_2" presStyleCnt="0"/>
      <dgm:spPr/>
    </dgm:pt>
    <dgm:pt modelId="{5FDD9776-B3D3-4F90-8345-8EE51A96196C}" type="pres">
      <dgm:prSet presAssocID="{423017B1-97F1-4E98-840D-B551D925E9D8}" presName="accentRepeatNode" presStyleLbl="solidFgAcc1" presStyleIdx="1" presStyleCnt="3"/>
      <dgm:spPr/>
    </dgm:pt>
    <dgm:pt modelId="{C4B3C64B-7C39-477B-96B5-DE0FF19696E3}" type="pres">
      <dgm:prSet presAssocID="{9CC3EDE8-E265-46C4-AE5D-BBD54C4AAC75}" presName="text_3" presStyleLbl="node1" presStyleIdx="2" presStyleCnt="3">
        <dgm:presLayoutVars>
          <dgm:bulletEnabled val="1"/>
        </dgm:presLayoutVars>
      </dgm:prSet>
      <dgm:spPr/>
    </dgm:pt>
    <dgm:pt modelId="{633C57CD-33DF-41CF-842E-806413F16C02}" type="pres">
      <dgm:prSet presAssocID="{9CC3EDE8-E265-46C4-AE5D-BBD54C4AAC75}" presName="accent_3" presStyleCnt="0"/>
      <dgm:spPr/>
    </dgm:pt>
    <dgm:pt modelId="{A2892A1F-6F66-40FF-9AEA-84D841DB10E3}" type="pres">
      <dgm:prSet presAssocID="{9CC3EDE8-E265-46C4-AE5D-BBD54C4AAC75}" presName="accentRepeatNode" presStyleLbl="solidFgAcc1" presStyleIdx="2" presStyleCnt="3"/>
      <dgm:spPr/>
    </dgm:pt>
  </dgm:ptLst>
  <dgm:cxnLst>
    <dgm:cxn modelId="{BA85390C-C4E6-47DA-838F-89871AE98D1C}" srcId="{8671F96A-E4AF-4F09-BBDE-2C6EDD66F7D5}" destId="{423017B1-97F1-4E98-840D-B551D925E9D8}" srcOrd="1" destOrd="0" parTransId="{8ADB67CA-AA5D-4978-825E-B89EA95BA598}" sibTransId="{345C8044-F2C3-46FF-ADCB-A2E4AE6EBBFB}"/>
    <dgm:cxn modelId="{F8CCFB2F-5C88-4067-A323-36A1B232B0F5}" type="presOf" srcId="{B6C2A017-E6C1-4EBD-977D-3F2824187688}" destId="{EB94C439-EE7D-4AD7-8F09-EE595EE5EA2E}" srcOrd="0" destOrd="0" presId="urn:microsoft.com/office/officeart/2008/layout/VerticalCurvedList"/>
    <dgm:cxn modelId="{7A966F35-1B4D-4645-869C-5F1BB000D7FD}" srcId="{8671F96A-E4AF-4F09-BBDE-2C6EDD66F7D5}" destId="{9CC3EDE8-E265-46C4-AE5D-BBD54C4AAC75}" srcOrd="2" destOrd="0" parTransId="{F6D5CAD7-3268-4882-9836-0FED9A14C2ED}" sibTransId="{BE828446-4F01-469C-93D0-79F756EF7C31}"/>
    <dgm:cxn modelId="{13647567-44EE-45E4-87C4-F8237DCAE7AB}" type="presOf" srcId="{8671F96A-E4AF-4F09-BBDE-2C6EDD66F7D5}" destId="{A516E11F-0E33-4A0B-931E-F0BD60F76E2C}" srcOrd="0" destOrd="0" presId="urn:microsoft.com/office/officeart/2008/layout/VerticalCurvedList"/>
    <dgm:cxn modelId="{E7962A80-6495-43F1-A33D-D03610FDFDAD}" type="presOf" srcId="{9CC3EDE8-E265-46C4-AE5D-BBD54C4AAC75}" destId="{C4B3C64B-7C39-477B-96B5-DE0FF19696E3}" srcOrd="0" destOrd="0" presId="urn:microsoft.com/office/officeart/2008/layout/VerticalCurvedList"/>
    <dgm:cxn modelId="{E464A188-A6E8-4044-8EDE-0DA3E9374E57}" type="presOf" srcId="{B115AD2D-EBD2-4B6D-8C81-9DE641D7B91B}" destId="{2801AF75-24F7-4657-8B11-FB254755D95F}" srcOrd="0" destOrd="0" presId="urn:microsoft.com/office/officeart/2008/layout/VerticalCurvedList"/>
    <dgm:cxn modelId="{1E1406D6-C514-466A-8BA7-97A677688C3E}" srcId="{8671F96A-E4AF-4F09-BBDE-2C6EDD66F7D5}" destId="{B6C2A017-E6C1-4EBD-977D-3F2824187688}" srcOrd="0" destOrd="0" parTransId="{56489336-01ED-4332-82A4-3647920EE314}" sibTransId="{B115AD2D-EBD2-4B6D-8C81-9DE641D7B91B}"/>
    <dgm:cxn modelId="{A10003F5-62D5-4914-9D26-99B023B097E0}" type="presOf" srcId="{423017B1-97F1-4E98-840D-B551D925E9D8}" destId="{8FD5A9EF-04C6-4263-BEC3-6C65160C8BCD}" srcOrd="0" destOrd="0" presId="urn:microsoft.com/office/officeart/2008/layout/VerticalCurvedList"/>
    <dgm:cxn modelId="{DC5A7C7F-F6C1-4952-9FDF-00F67C84EFC8}" type="presParOf" srcId="{A516E11F-0E33-4A0B-931E-F0BD60F76E2C}" destId="{AA24A86B-62A3-4CBC-9440-ACC8DCC871C9}" srcOrd="0" destOrd="0" presId="urn:microsoft.com/office/officeart/2008/layout/VerticalCurvedList"/>
    <dgm:cxn modelId="{07128F83-F74F-40F0-B93A-513293323B42}" type="presParOf" srcId="{AA24A86B-62A3-4CBC-9440-ACC8DCC871C9}" destId="{C4367D2F-0A87-47DE-B63E-60CB3559A7DD}" srcOrd="0" destOrd="0" presId="urn:microsoft.com/office/officeart/2008/layout/VerticalCurvedList"/>
    <dgm:cxn modelId="{2E20763E-7297-429B-8A17-DCE80E580FEC}" type="presParOf" srcId="{C4367D2F-0A87-47DE-B63E-60CB3559A7DD}" destId="{D5F5DBAB-589C-4932-8390-E4FAB9C42EF7}" srcOrd="0" destOrd="0" presId="urn:microsoft.com/office/officeart/2008/layout/VerticalCurvedList"/>
    <dgm:cxn modelId="{E7F2E49C-9120-4923-9C89-AAA9E7854AF0}" type="presParOf" srcId="{C4367D2F-0A87-47DE-B63E-60CB3559A7DD}" destId="{2801AF75-24F7-4657-8B11-FB254755D95F}" srcOrd="1" destOrd="0" presId="urn:microsoft.com/office/officeart/2008/layout/VerticalCurvedList"/>
    <dgm:cxn modelId="{A6184CD1-6480-49E9-949B-EF9CE00C4573}" type="presParOf" srcId="{C4367D2F-0A87-47DE-B63E-60CB3559A7DD}" destId="{855D049E-4E47-44F9-BD1E-5C0C26D7ACA0}" srcOrd="2" destOrd="0" presId="urn:microsoft.com/office/officeart/2008/layout/VerticalCurvedList"/>
    <dgm:cxn modelId="{ACDA0DAE-FB1D-4118-9D36-18AA4BDA28AD}" type="presParOf" srcId="{C4367D2F-0A87-47DE-B63E-60CB3559A7DD}" destId="{FE1ACAF2-1D9D-4F11-B91B-0E79E9E9E9C7}" srcOrd="3" destOrd="0" presId="urn:microsoft.com/office/officeart/2008/layout/VerticalCurvedList"/>
    <dgm:cxn modelId="{62CFD496-B728-40D2-94C3-383A78D74A14}" type="presParOf" srcId="{AA24A86B-62A3-4CBC-9440-ACC8DCC871C9}" destId="{EB94C439-EE7D-4AD7-8F09-EE595EE5EA2E}" srcOrd="1" destOrd="0" presId="urn:microsoft.com/office/officeart/2008/layout/VerticalCurvedList"/>
    <dgm:cxn modelId="{D51F3B27-94B1-4158-916E-8EB65324F9A7}" type="presParOf" srcId="{AA24A86B-62A3-4CBC-9440-ACC8DCC871C9}" destId="{31BF931F-1A86-4997-B0AF-F8AC7D4930C5}" srcOrd="2" destOrd="0" presId="urn:microsoft.com/office/officeart/2008/layout/VerticalCurvedList"/>
    <dgm:cxn modelId="{B6315AF3-B854-49AC-A21E-B33381D56441}" type="presParOf" srcId="{31BF931F-1A86-4997-B0AF-F8AC7D4930C5}" destId="{4B8DE8A9-4F25-42EE-ACA4-59ADB447E981}" srcOrd="0" destOrd="0" presId="urn:microsoft.com/office/officeart/2008/layout/VerticalCurvedList"/>
    <dgm:cxn modelId="{10302220-5204-406F-B48D-352418D0B1FC}" type="presParOf" srcId="{AA24A86B-62A3-4CBC-9440-ACC8DCC871C9}" destId="{8FD5A9EF-04C6-4263-BEC3-6C65160C8BCD}" srcOrd="3" destOrd="0" presId="urn:microsoft.com/office/officeart/2008/layout/VerticalCurvedList"/>
    <dgm:cxn modelId="{5AC00E93-0C00-4334-B7E2-9BC4494AC211}" type="presParOf" srcId="{AA24A86B-62A3-4CBC-9440-ACC8DCC871C9}" destId="{FA50E5FA-1D89-4CBC-9224-3900AF872705}" srcOrd="4" destOrd="0" presId="urn:microsoft.com/office/officeart/2008/layout/VerticalCurvedList"/>
    <dgm:cxn modelId="{397C1802-173C-492F-9909-BCD4E87B7AFE}" type="presParOf" srcId="{FA50E5FA-1D89-4CBC-9224-3900AF872705}" destId="{5FDD9776-B3D3-4F90-8345-8EE51A96196C}" srcOrd="0" destOrd="0" presId="urn:microsoft.com/office/officeart/2008/layout/VerticalCurvedList"/>
    <dgm:cxn modelId="{CA787BEC-299B-4CF2-80B1-D3366955DE77}" type="presParOf" srcId="{AA24A86B-62A3-4CBC-9440-ACC8DCC871C9}" destId="{C4B3C64B-7C39-477B-96B5-DE0FF19696E3}" srcOrd="5" destOrd="0" presId="urn:microsoft.com/office/officeart/2008/layout/VerticalCurvedList"/>
    <dgm:cxn modelId="{8856C6DD-8DBF-43DE-B8EF-6598E76BC6B3}" type="presParOf" srcId="{AA24A86B-62A3-4CBC-9440-ACC8DCC871C9}" destId="{633C57CD-33DF-41CF-842E-806413F16C02}" srcOrd="6" destOrd="0" presId="urn:microsoft.com/office/officeart/2008/layout/VerticalCurvedList"/>
    <dgm:cxn modelId="{189C36D5-BBB2-4081-9A6F-08B983BA3E59}" type="presParOf" srcId="{633C57CD-33DF-41CF-842E-806413F16C02}" destId="{A2892A1F-6F66-40FF-9AEA-84D841DB10E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671F96A-E4AF-4F09-BBDE-2C6EDD66F7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B6C2A017-E6C1-4EBD-977D-3F2824187688}">
      <dgm:prSet phldrT="[Text]" custT="1"/>
      <dgm:spPr/>
      <dgm:t>
        <a:bodyPr/>
        <a:lstStyle/>
        <a:p>
          <a:r>
            <a:rPr lang="en-US" sz="1600" dirty="0">
              <a:latin typeface="Signika" panose="020B0604020202020204" charset="0"/>
            </a:rPr>
            <a:t>Recognize the importance of team-building exercises</a:t>
          </a:r>
          <a:endParaRPr lang="en-IN" sz="1600" dirty="0">
            <a:latin typeface="Signika" panose="020B0604020202020204" charset="0"/>
          </a:endParaRPr>
        </a:p>
      </dgm:t>
    </dgm:pt>
    <dgm:pt modelId="{56489336-01ED-4332-82A4-3647920EE314}" type="parTrans" cxnId="{1E1406D6-C514-466A-8BA7-97A677688C3E}">
      <dgm:prSet/>
      <dgm:spPr/>
      <dgm:t>
        <a:bodyPr/>
        <a:lstStyle/>
        <a:p>
          <a:endParaRPr lang="en-IN" sz="1600">
            <a:latin typeface="Signika" panose="020B0604020202020204" charset="0"/>
          </a:endParaRPr>
        </a:p>
      </dgm:t>
    </dgm:pt>
    <dgm:pt modelId="{B115AD2D-EBD2-4B6D-8C81-9DE641D7B91B}" type="sibTrans" cxnId="{1E1406D6-C514-466A-8BA7-97A677688C3E}">
      <dgm:prSet/>
      <dgm:spPr/>
      <dgm:t>
        <a:bodyPr/>
        <a:lstStyle/>
        <a:p>
          <a:endParaRPr lang="en-IN" sz="1600">
            <a:latin typeface="Signika" panose="020B0604020202020204" charset="0"/>
          </a:endParaRPr>
        </a:p>
      </dgm:t>
    </dgm:pt>
    <dgm:pt modelId="{423017B1-97F1-4E98-840D-B551D925E9D8}">
      <dgm:prSet phldrT="[Text]" custT="1"/>
      <dgm:spPr/>
      <dgm:t>
        <a:bodyPr/>
        <a:lstStyle/>
        <a:p>
          <a:r>
            <a:rPr lang="en-US" sz="1600" dirty="0">
              <a:latin typeface="Signika" panose="020B0604020202020204" charset="0"/>
            </a:rPr>
            <a:t>Engage in activities that foster trust and collaboration</a:t>
          </a:r>
          <a:endParaRPr lang="en-IN" sz="1600" dirty="0">
            <a:latin typeface="Signika" panose="020B0604020202020204" charset="0"/>
          </a:endParaRPr>
        </a:p>
      </dgm:t>
    </dgm:pt>
    <dgm:pt modelId="{8ADB67CA-AA5D-4978-825E-B89EA95BA598}" type="parTrans" cxnId="{BA85390C-C4E6-47DA-838F-89871AE98D1C}">
      <dgm:prSet/>
      <dgm:spPr/>
      <dgm:t>
        <a:bodyPr/>
        <a:lstStyle/>
        <a:p>
          <a:endParaRPr lang="en-IN"/>
        </a:p>
      </dgm:t>
    </dgm:pt>
    <dgm:pt modelId="{345C8044-F2C3-46FF-ADCB-A2E4AE6EBBFB}" type="sibTrans" cxnId="{BA85390C-C4E6-47DA-838F-89871AE98D1C}">
      <dgm:prSet/>
      <dgm:spPr/>
      <dgm:t>
        <a:bodyPr/>
        <a:lstStyle/>
        <a:p>
          <a:endParaRPr lang="en-IN"/>
        </a:p>
      </dgm:t>
    </dgm:pt>
    <dgm:pt modelId="{9CC3EDE8-E265-46C4-AE5D-BBD54C4AAC75}">
      <dgm:prSet phldrT="[Text]" custT="1"/>
      <dgm:spPr/>
      <dgm:t>
        <a:bodyPr/>
        <a:lstStyle/>
        <a:p>
          <a:r>
            <a:rPr lang="en-US" sz="1600" dirty="0">
              <a:latin typeface="Signika" panose="020B0604020202020204" charset="0"/>
            </a:rPr>
            <a:t>Reflect on team dynamics and areas for improvement</a:t>
          </a:r>
          <a:endParaRPr lang="en-IN" sz="1600" dirty="0">
            <a:latin typeface="Signika" panose="020B0604020202020204" charset="0"/>
          </a:endParaRPr>
        </a:p>
      </dgm:t>
    </dgm:pt>
    <dgm:pt modelId="{F6D5CAD7-3268-4882-9836-0FED9A14C2ED}" type="parTrans" cxnId="{7A966F35-1B4D-4645-869C-5F1BB000D7FD}">
      <dgm:prSet/>
      <dgm:spPr/>
      <dgm:t>
        <a:bodyPr/>
        <a:lstStyle/>
        <a:p>
          <a:endParaRPr lang="en-IN"/>
        </a:p>
      </dgm:t>
    </dgm:pt>
    <dgm:pt modelId="{BE828446-4F01-469C-93D0-79F756EF7C31}" type="sibTrans" cxnId="{7A966F35-1B4D-4645-869C-5F1BB000D7FD}">
      <dgm:prSet/>
      <dgm:spPr/>
      <dgm:t>
        <a:bodyPr/>
        <a:lstStyle/>
        <a:p>
          <a:endParaRPr lang="en-IN"/>
        </a:p>
      </dgm:t>
    </dgm:pt>
    <dgm:pt modelId="{A516E11F-0E33-4A0B-931E-F0BD60F76E2C}" type="pres">
      <dgm:prSet presAssocID="{8671F96A-E4AF-4F09-BBDE-2C6EDD66F7D5}" presName="Name0" presStyleCnt="0">
        <dgm:presLayoutVars>
          <dgm:chMax val="7"/>
          <dgm:chPref val="7"/>
          <dgm:dir/>
        </dgm:presLayoutVars>
      </dgm:prSet>
      <dgm:spPr/>
    </dgm:pt>
    <dgm:pt modelId="{AA24A86B-62A3-4CBC-9440-ACC8DCC871C9}" type="pres">
      <dgm:prSet presAssocID="{8671F96A-E4AF-4F09-BBDE-2C6EDD66F7D5}" presName="Name1" presStyleCnt="0"/>
      <dgm:spPr/>
    </dgm:pt>
    <dgm:pt modelId="{C4367D2F-0A87-47DE-B63E-60CB3559A7DD}" type="pres">
      <dgm:prSet presAssocID="{8671F96A-E4AF-4F09-BBDE-2C6EDD66F7D5}" presName="cycle" presStyleCnt="0"/>
      <dgm:spPr/>
    </dgm:pt>
    <dgm:pt modelId="{D5F5DBAB-589C-4932-8390-E4FAB9C42EF7}" type="pres">
      <dgm:prSet presAssocID="{8671F96A-E4AF-4F09-BBDE-2C6EDD66F7D5}" presName="srcNode" presStyleLbl="node1" presStyleIdx="0" presStyleCnt="3"/>
      <dgm:spPr/>
    </dgm:pt>
    <dgm:pt modelId="{2801AF75-24F7-4657-8B11-FB254755D95F}" type="pres">
      <dgm:prSet presAssocID="{8671F96A-E4AF-4F09-BBDE-2C6EDD66F7D5}" presName="conn" presStyleLbl="parChTrans1D2" presStyleIdx="0" presStyleCnt="1"/>
      <dgm:spPr/>
    </dgm:pt>
    <dgm:pt modelId="{855D049E-4E47-44F9-BD1E-5C0C26D7ACA0}" type="pres">
      <dgm:prSet presAssocID="{8671F96A-E4AF-4F09-BBDE-2C6EDD66F7D5}" presName="extraNode" presStyleLbl="node1" presStyleIdx="0" presStyleCnt="3"/>
      <dgm:spPr/>
    </dgm:pt>
    <dgm:pt modelId="{FE1ACAF2-1D9D-4F11-B91B-0E79E9E9E9C7}" type="pres">
      <dgm:prSet presAssocID="{8671F96A-E4AF-4F09-BBDE-2C6EDD66F7D5}" presName="dstNode" presStyleLbl="node1" presStyleIdx="0" presStyleCnt="3"/>
      <dgm:spPr/>
    </dgm:pt>
    <dgm:pt modelId="{EB94C439-EE7D-4AD7-8F09-EE595EE5EA2E}" type="pres">
      <dgm:prSet presAssocID="{B6C2A017-E6C1-4EBD-977D-3F2824187688}" presName="text_1" presStyleLbl="node1" presStyleIdx="0" presStyleCnt="3">
        <dgm:presLayoutVars>
          <dgm:bulletEnabled val="1"/>
        </dgm:presLayoutVars>
      </dgm:prSet>
      <dgm:spPr/>
    </dgm:pt>
    <dgm:pt modelId="{31BF931F-1A86-4997-B0AF-F8AC7D4930C5}" type="pres">
      <dgm:prSet presAssocID="{B6C2A017-E6C1-4EBD-977D-3F2824187688}" presName="accent_1" presStyleCnt="0"/>
      <dgm:spPr/>
    </dgm:pt>
    <dgm:pt modelId="{4B8DE8A9-4F25-42EE-ACA4-59ADB447E981}" type="pres">
      <dgm:prSet presAssocID="{B6C2A017-E6C1-4EBD-977D-3F2824187688}" presName="accentRepeatNode" presStyleLbl="solidFgAcc1" presStyleIdx="0" presStyleCnt="3"/>
      <dgm:spPr/>
    </dgm:pt>
    <dgm:pt modelId="{8FD5A9EF-04C6-4263-BEC3-6C65160C8BCD}" type="pres">
      <dgm:prSet presAssocID="{423017B1-97F1-4E98-840D-B551D925E9D8}" presName="text_2" presStyleLbl="node1" presStyleIdx="1" presStyleCnt="3">
        <dgm:presLayoutVars>
          <dgm:bulletEnabled val="1"/>
        </dgm:presLayoutVars>
      </dgm:prSet>
      <dgm:spPr/>
    </dgm:pt>
    <dgm:pt modelId="{FA50E5FA-1D89-4CBC-9224-3900AF872705}" type="pres">
      <dgm:prSet presAssocID="{423017B1-97F1-4E98-840D-B551D925E9D8}" presName="accent_2" presStyleCnt="0"/>
      <dgm:spPr/>
    </dgm:pt>
    <dgm:pt modelId="{5FDD9776-B3D3-4F90-8345-8EE51A96196C}" type="pres">
      <dgm:prSet presAssocID="{423017B1-97F1-4E98-840D-B551D925E9D8}" presName="accentRepeatNode" presStyleLbl="solidFgAcc1" presStyleIdx="1" presStyleCnt="3"/>
      <dgm:spPr/>
    </dgm:pt>
    <dgm:pt modelId="{C4B3C64B-7C39-477B-96B5-DE0FF19696E3}" type="pres">
      <dgm:prSet presAssocID="{9CC3EDE8-E265-46C4-AE5D-BBD54C4AAC75}" presName="text_3" presStyleLbl="node1" presStyleIdx="2" presStyleCnt="3">
        <dgm:presLayoutVars>
          <dgm:bulletEnabled val="1"/>
        </dgm:presLayoutVars>
      </dgm:prSet>
      <dgm:spPr/>
    </dgm:pt>
    <dgm:pt modelId="{633C57CD-33DF-41CF-842E-806413F16C02}" type="pres">
      <dgm:prSet presAssocID="{9CC3EDE8-E265-46C4-AE5D-BBD54C4AAC75}" presName="accent_3" presStyleCnt="0"/>
      <dgm:spPr/>
    </dgm:pt>
    <dgm:pt modelId="{A2892A1F-6F66-40FF-9AEA-84D841DB10E3}" type="pres">
      <dgm:prSet presAssocID="{9CC3EDE8-E265-46C4-AE5D-BBD54C4AAC75}" presName="accentRepeatNode" presStyleLbl="solidFgAcc1" presStyleIdx="2" presStyleCnt="3"/>
      <dgm:spPr/>
    </dgm:pt>
  </dgm:ptLst>
  <dgm:cxnLst>
    <dgm:cxn modelId="{BA85390C-C4E6-47DA-838F-89871AE98D1C}" srcId="{8671F96A-E4AF-4F09-BBDE-2C6EDD66F7D5}" destId="{423017B1-97F1-4E98-840D-B551D925E9D8}" srcOrd="1" destOrd="0" parTransId="{8ADB67CA-AA5D-4978-825E-B89EA95BA598}" sibTransId="{345C8044-F2C3-46FF-ADCB-A2E4AE6EBBFB}"/>
    <dgm:cxn modelId="{F8CCFB2F-5C88-4067-A323-36A1B232B0F5}" type="presOf" srcId="{B6C2A017-E6C1-4EBD-977D-3F2824187688}" destId="{EB94C439-EE7D-4AD7-8F09-EE595EE5EA2E}" srcOrd="0" destOrd="0" presId="urn:microsoft.com/office/officeart/2008/layout/VerticalCurvedList"/>
    <dgm:cxn modelId="{7A966F35-1B4D-4645-869C-5F1BB000D7FD}" srcId="{8671F96A-E4AF-4F09-BBDE-2C6EDD66F7D5}" destId="{9CC3EDE8-E265-46C4-AE5D-BBD54C4AAC75}" srcOrd="2" destOrd="0" parTransId="{F6D5CAD7-3268-4882-9836-0FED9A14C2ED}" sibTransId="{BE828446-4F01-469C-93D0-79F756EF7C31}"/>
    <dgm:cxn modelId="{13647567-44EE-45E4-87C4-F8237DCAE7AB}" type="presOf" srcId="{8671F96A-E4AF-4F09-BBDE-2C6EDD66F7D5}" destId="{A516E11F-0E33-4A0B-931E-F0BD60F76E2C}" srcOrd="0" destOrd="0" presId="urn:microsoft.com/office/officeart/2008/layout/VerticalCurvedList"/>
    <dgm:cxn modelId="{E7962A80-6495-43F1-A33D-D03610FDFDAD}" type="presOf" srcId="{9CC3EDE8-E265-46C4-AE5D-BBD54C4AAC75}" destId="{C4B3C64B-7C39-477B-96B5-DE0FF19696E3}" srcOrd="0" destOrd="0" presId="urn:microsoft.com/office/officeart/2008/layout/VerticalCurvedList"/>
    <dgm:cxn modelId="{E464A188-A6E8-4044-8EDE-0DA3E9374E57}" type="presOf" srcId="{B115AD2D-EBD2-4B6D-8C81-9DE641D7B91B}" destId="{2801AF75-24F7-4657-8B11-FB254755D95F}" srcOrd="0" destOrd="0" presId="urn:microsoft.com/office/officeart/2008/layout/VerticalCurvedList"/>
    <dgm:cxn modelId="{1E1406D6-C514-466A-8BA7-97A677688C3E}" srcId="{8671F96A-E4AF-4F09-BBDE-2C6EDD66F7D5}" destId="{B6C2A017-E6C1-4EBD-977D-3F2824187688}" srcOrd="0" destOrd="0" parTransId="{56489336-01ED-4332-82A4-3647920EE314}" sibTransId="{B115AD2D-EBD2-4B6D-8C81-9DE641D7B91B}"/>
    <dgm:cxn modelId="{A10003F5-62D5-4914-9D26-99B023B097E0}" type="presOf" srcId="{423017B1-97F1-4E98-840D-B551D925E9D8}" destId="{8FD5A9EF-04C6-4263-BEC3-6C65160C8BCD}" srcOrd="0" destOrd="0" presId="urn:microsoft.com/office/officeart/2008/layout/VerticalCurvedList"/>
    <dgm:cxn modelId="{DC5A7C7F-F6C1-4952-9FDF-00F67C84EFC8}" type="presParOf" srcId="{A516E11F-0E33-4A0B-931E-F0BD60F76E2C}" destId="{AA24A86B-62A3-4CBC-9440-ACC8DCC871C9}" srcOrd="0" destOrd="0" presId="urn:microsoft.com/office/officeart/2008/layout/VerticalCurvedList"/>
    <dgm:cxn modelId="{07128F83-F74F-40F0-B93A-513293323B42}" type="presParOf" srcId="{AA24A86B-62A3-4CBC-9440-ACC8DCC871C9}" destId="{C4367D2F-0A87-47DE-B63E-60CB3559A7DD}" srcOrd="0" destOrd="0" presId="urn:microsoft.com/office/officeart/2008/layout/VerticalCurvedList"/>
    <dgm:cxn modelId="{2E20763E-7297-429B-8A17-DCE80E580FEC}" type="presParOf" srcId="{C4367D2F-0A87-47DE-B63E-60CB3559A7DD}" destId="{D5F5DBAB-589C-4932-8390-E4FAB9C42EF7}" srcOrd="0" destOrd="0" presId="urn:microsoft.com/office/officeart/2008/layout/VerticalCurvedList"/>
    <dgm:cxn modelId="{E7F2E49C-9120-4923-9C89-AAA9E7854AF0}" type="presParOf" srcId="{C4367D2F-0A87-47DE-B63E-60CB3559A7DD}" destId="{2801AF75-24F7-4657-8B11-FB254755D95F}" srcOrd="1" destOrd="0" presId="urn:microsoft.com/office/officeart/2008/layout/VerticalCurvedList"/>
    <dgm:cxn modelId="{A6184CD1-6480-49E9-949B-EF9CE00C4573}" type="presParOf" srcId="{C4367D2F-0A87-47DE-B63E-60CB3559A7DD}" destId="{855D049E-4E47-44F9-BD1E-5C0C26D7ACA0}" srcOrd="2" destOrd="0" presId="urn:microsoft.com/office/officeart/2008/layout/VerticalCurvedList"/>
    <dgm:cxn modelId="{ACDA0DAE-FB1D-4118-9D36-18AA4BDA28AD}" type="presParOf" srcId="{C4367D2F-0A87-47DE-B63E-60CB3559A7DD}" destId="{FE1ACAF2-1D9D-4F11-B91B-0E79E9E9E9C7}" srcOrd="3" destOrd="0" presId="urn:microsoft.com/office/officeart/2008/layout/VerticalCurvedList"/>
    <dgm:cxn modelId="{62CFD496-B728-40D2-94C3-383A78D74A14}" type="presParOf" srcId="{AA24A86B-62A3-4CBC-9440-ACC8DCC871C9}" destId="{EB94C439-EE7D-4AD7-8F09-EE595EE5EA2E}" srcOrd="1" destOrd="0" presId="urn:microsoft.com/office/officeart/2008/layout/VerticalCurvedList"/>
    <dgm:cxn modelId="{D51F3B27-94B1-4158-916E-8EB65324F9A7}" type="presParOf" srcId="{AA24A86B-62A3-4CBC-9440-ACC8DCC871C9}" destId="{31BF931F-1A86-4997-B0AF-F8AC7D4930C5}" srcOrd="2" destOrd="0" presId="urn:microsoft.com/office/officeart/2008/layout/VerticalCurvedList"/>
    <dgm:cxn modelId="{B6315AF3-B854-49AC-A21E-B33381D56441}" type="presParOf" srcId="{31BF931F-1A86-4997-B0AF-F8AC7D4930C5}" destId="{4B8DE8A9-4F25-42EE-ACA4-59ADB447E981}" srcOrd="0" destOrd="0" presId="urn:microsoft.com/office/officeart/2008/layout/VerticalCurvedList"/>
    <dgm:cxn modelId="{10302220-5204-406F-B48D-352418D0B1FC}" type="presParOf" srcId="{AA24A86B-62A3-4CBC-9440-ACC8DCC871C9}" destId="{8FD5A9EF-04C6-4263-BEC3-6C65160C8BCD}" srcOrd="3" destOrd="0" presId="urn:microsoft.com/office/officeart/2008/layout/VerticalCurvedList"/>
    <dgm:cxn modelId="{5AC00E93-0C00-4334-B7E2-9BC4494AC211}" type="presParOf" srcId="{AA24A86B-62A3-4CBC-9440-ACC8DCC871C9}" destId="{FA50E5FA-1D89-4CBC-9224-3900AF872705}" srcOrd="4" destOrd="0" presId="urn:microsoft.com/office/officeart/2008/layout/VerticalCurvedList"/>
    <dgm:cxn modelId="{397C1802-173C-492F-9909-BCD4E87B7AFE}" type="presParOf" srcId="{FA50E5FA-1D89-4CBC-9224-3900AF872705}" destId="{5FDD9776-B3D3-4F90-8345-8EE51A96196C}" srcOrd="0" destOrd="0" presId="urn:microsoft.com/office/officeart/2008/layout/VerticalCurvedList"/>
    <dgm:cxn modelId="{CA787BEC-299B-4CF2-80B1-D3366955DE77}" type="presParOf" srcId="{AA24A86B-62A3-4CBC-9440-ACC8DCC871C9}" destId="{C4B3C64B-7C39-477B-96B5-DE0FF19696E3}" srcOrd="5" destOrd="0" presId="urn:microsoft.com/office/officeart/2008/layout/VerticalCurvedList"/>
    <dgm:cxn modelId="{8856C6DD-8DBF-43DE-B8EF-6598E76BC6B3}" type="presParOf" srcId="{AA24A86B-62A3-4CBC-9440-ACC8DCC871C9}" destId="{633C57CD-33DF-41CF-842E-806413F16C02}" srcOrd="6" destOrd="0" presId="urn:microsoft.com/office/officeart/2008/layout/VerticalCurvedList"/>
    <dgm:cxn modelId="{189C36D5-BBB2-4081-9A6F-08B983BA3E59}" type="presParOf" srcId="{633C57CD-33DF-41CF-842E-806413F16C02}" destId="{A2892A1F-6F66-40FF-9AEA-84D841DB10E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71F96A-E4AF-4F09-BBDE-2C6EDD66F7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B6C2A017-E6C1-4EBD-977D-3F2824187688}">
      <dgm:prSet phldrT="[Text]" custT="1"/>
      <dgm:spPr/>
      <dgm:t>
        <a:bodyPr/>
        <a:lstStyle/>
        <a:p>
          <a:r>
            <a:rPr lang="en-US" sz="1600" dirty="0">
              <a:latin typeface="Signika" panose="020B0604020202020204" charset="0"/>
            </a:rPr>
            <a:t>Understand the dynamics of success and failure within teams</a:t>
          </a:r>
          <a:endParaRPr lang="en-IN" sz="1600" dirty="0">
            <a:latin typeface="Signika" panose="020B0604020202020204" charset="0"/>
          </a:endParaRPr>
        </a:p>
      </dgm:t>
    </dgm:pt>
    <dgm:pt modelId="{56489336-01ED-4332-82A4-3647920EE314}" type="parTrans" cxnId="{1E1406D6-C514-466A-8BA7-97A677688C3E}">
      <dgm:prSet/>
      <dgm:spPr/>
      <dgm:t>
        <a:bodyPr/>
        <a:lstStyle/>
        <a:p>
          <a:endParaRPr lang="en-IN" sz="1600">
            <a:latin typeface="Signika" panose="020B0604020202020204" charset="0"/>
          </a:endParaRPr>
        </a:p>
      </dgm:t>
    </dgm:pt>
    <dgm:pt modelId="{B115AD2D-EBD2-4B6D-8C81-9DE641D7B91B}" type="sibTrans" cxnId="{1E1406D6-C514-466A-8BA7-97A677688C3E}">
      <dgm:prSet/>
      <dgm:spPr/>
      <dgm:t>
        <a:bodyPr/>
        <a:lstStyle/>
        <a:p>
          <a:endParaRPr lang="en-IN" sz="1600">
            <a:latin typeface="Signika" panose="020B0604020202020204" charset="0"/>
          </a:endParaRPr>
        </a:p>
      </dgm:t>
    </dgm:pt>
    <dgm:pt modelId="{423017B1-97F1-4E98-840D-B551D925E9D8}">
      <dgm:prSet phldrT="[Text]" custT="1"/>
      <dgm:spPr/>
      <dgm:t>
        <a:bodyPr/>
        <a:lstStyle/>
        <a:p>
          <a:r>
            <a:rPr lang="en-US" sz="1600" dirty="0">
              <a:latin typeface="Signika" panose="020B0604020202020204" charset="0"/>
            </a:rPr>
            <a:t>Recognize the role of ego in team conflicts</a:t>
          </a:r>
          <a:endParaRPr lang="en-IN" sz="1600" dirty="0">
            <a:latin typeface="Signika" panose="020B0604020202020204" charset="0"/>
          </a:endParaRPr>
        </a:p>
      </dgm:t>
    </dgm:pt>
    <dgm:pt modelId="{8ADB67CA-AA5D-4978-825E-B89EA95BA598}" type="parTrans" cxnId="{BA85390C-C4E6-47DA-838F-89871AE98D1C}">
      <dgm:prSet/>
      <dgm:spPr/>
      <dgm:t>
        <a:bodyPr/>
        <a:lstStyle/>
        <a:p>
          <a:endParaRPr lang="en-IN"/>
        </a:p>
      </dgm:t>
    </dgm:pt>
    <dgm:pt modelId="{345C8044-F2C3-46FF-ADCB-A2E4AE6EBBFB}" type="sibTrans" cxnId="{BA85390C-C4E6-47DA-838F-89871AE98D1C}">
      <dgm:prSet/>
      <dgm:spPr/>
      <dgm:t>
        <a:bodyPr/>
        <a:lstStyle/>
        <a:p>
          <a:endParaRPr lang="en-IN"/>
        </a:p>
      </dgm:t>
    </dgm:pt>
    <dgm:pt modelId="{9CC3EDE8-E265-46C4-AE5D-BBD54C4AAC75}">
      <dgm:prSet phldrT="[Text]" custT="1"/>
      <dgm:spPr/>
      <dgm:t>
        <a:bodyPr/>
        <a:lstStyle/>
        <a:p>
          <a:r>
            <a:rPr lang="en-US" sz="1600">
              <a:latin typeface="Signika" panose="020B0604020202020204" charset="0"/>
            </a:rPr>
            <a:t>Manage diverse talents to achieve team objectives</a:t>
          </a:r>
          <a:endParaRPr lang="en-IN" sz="1600" dirty="0">
            <a:latin typeface="Signika" panose="020B0604020202020204" charset="0"/>
          </a:endParaRPr>
        </a:p>
      </dgm:t>
    </dgm:pt>
    <dgm:pt modelId="{F6D5CAD7-3268-4882-9836-0FED9A14C2ED}" type="parTrans" cxnId="{7A966F35-1B4D-4645-869C-5F1BB000D7FD}">
      <dgm:prSet/>
      <dgm:spPr/>
      <dgm:t>
        <a:bodyPr/>
        <a:lstStyle/>
        <a:p>
          <a:endParaRPr lang="en-IN"/>
        </a:p>
      </dgm:t>
    </dgm:pt>
    <dgm:pt modelId="{BE828446-4F01-469C-93D0-79F756EF7C31}" type="sibTrans" cxnId="{7A966F35-1B4D-4645-869C-5F1BB000D7FD}">
      <dgm:prSet/>
      <dgm:spPr/>
      <dgm:t>
        <a:bodyPr/>
        <a:lstStyle/>
        <a:p>
          <a:endParaRPr lang="en-IN"/>
        </a:p>
      </dgm:t>
    </dgm:pt>
    <dgm:pt modelId="{A516E11F-0E33-4A0B-931E-F0BD60F76E2C}" type="pres">
      <dgm:prSet presAssocID="{8671F96A-E4AF-4F09-BBDE-2C6EDD66F7D5}" presName="Name0" presStyleCnt="0">
        <dgm:presLayoutVars>
          <dgm:chMax val="7"/>
          <dgm:chPref val="7"/>
          <dgm:dir/>
        </dgm:presLayoutVars>
      </dgm:prSet>
      <dgm:spPr/>
    </dgm:pt>
    <dgm:pt modelId="{AA24A86B-62A3-4CBC-9440-ACC8DCC871C9}" type="pres">
      <dgm:prSet presAssocID="{8671F96A-E4AF-4F09-BBDE-2C6EDD66F7D5}" presName="Name1" presStyleCnt="0"/>
      <dgm:spPr/>
    </dgm:pt>
    <dgm:pt modelId="{C4367D2F-0A87-47DE-B63E-60CB3559A7DD}" type="pres">
      <dgm:prSet presAssocID="{8671F96A-E4AF-4F09-BBDE-2C6EDD66F7D5}" presName="cycle" presStyleCnt="0"/>
      <dgm:spPr/>
    </dgm:pt>
    <dgm:pt modelId="{D5F5DBAB-589C-4932-8390-E4FAB9C42EF7}" type="pres">
      <dgm:prSet presAssocID="{8671F96A-E4AF-4F09-BBDE-2C6EDD66F7D5}" presName="srcNode" presStyleLbl="node1" presStyleIdx="0" presStyleCnt="3"/>
      <dgm:spPr/>
    </dgm:pt>
    <dgm:pt modelId="{2801AF75-24F7-4657-8B11-FB254755D95F}" type="pres">
      <dgm:prSet presAssocID="{8671F96A-E4AF-4F09-BBDE-2C6EDD66F7D5}" presName="conn" presStyleLbl="parChTrans1D2" presStyleIdx="0" presStyleCnt="1"/>
      <dgm:spPr/>
    </dgm:pt>
    <dgm:pt modelId="{855D049E-4E47-44F9-BD1E-5C0C26D7ACA0}" type="pres">
      <dgm:prSet presAssocID="{8671F96A-E4AF-4F09-BBDE-2C6EDD66F7D5}" presName="extraNode" presStyleLbl="node1" presStyleIdx="0" presStyleCnt="3"/>
      <dgm:spPr/>
    </dgm:pt>
    <dgm:pt modelId="{FE1ACAF2-1D9D-4F11-B91B-0E79E9E9E9C7}" type="pres">
      <dgm:prSet presAssocID="{8671F96A-E4AF-4F09-BBDE-2C6EDD66F7D5}" presName="dstNode" presStyleLbl="node1" presStyleIdx="0" presStyleCnt="3"/>
      <dgm:spPr/>
    </dgm:pt>
    <dgm:pt modelId="{EB94C439-EE7D-4AD7-8F09-EE595EE5EA2E}" type="pres">
      <dgm:prSet presAssocID="{B6C2A017-E6C1-4EBD-977D-3F2824187688}" presName="text_1" presStyleLbl="node1" presStyleIdx="0" presStyleCnt="3">
        <dgm:presLayoutVars>
          <dgm:bulletEnabled val="1"/>
        </dgm:presLayoutVars>
      </dgm:prSet>
      <dgm:spPr/>
    </dgm:pt>
    <dgm:pt modelId="{31BF931F-1A86-4997-B0AF-F8AC7D4930C5}" type="pres">
      <dgm:prSet presAssocID="{B6C2A017-E6C1-4EBD-977D-3F2824187688}" presName="accent_1" presStyleCnt="0"/>
      <dgm:spPr/>
    </dgm:pt>
    <dgm:pt modelId="{4B8DE8A9-4F25-42EE-ACA4-59ADB447E981}" type="pres">
      <dgm:prSet presAssocID="{B6C2A017-E6C1-4EBD-977D-3F2824187688}" presName="accentRepeatNode" presStyleLbl="solidFgAcc1" presStyleIdx="0" presStyleCnt="3"/>
      <dgm:spPr/>
    </dgm:pt>
    <dgm:pt modelId="{8FD5A9EF-04C6-4263-BEC3-6C65160C8BCD}" type="pres">
      <dgm:prSet presAssocID="{423017B1-97F1-4E98-840D-B551D925E9D8}" presName="text_2" presStyleLbl="node1" presStyleIdx="1" presStyleCnt="3">
        <dgm:presLayoutVars>
          <dgm:bulletEnabled val="1"/>
        </dgm:presLayoutVars>
      </dgm:prSet>
      <dgm:spPr/>
    </dgm:pt>
    <dgm:pt modelId="{FA50E5FA-1D89-4CBC-9224-3900AF872705}" type="pres">
      <dgm:prSet presAssocID="{423017B1-97F1-4E98-840D-B551D925E9D8}" presName="accent_2" presStyleCnt="0"/>
      <dgm:spPr/>
    </dgm:pt>
    <dgm:pt modelId="{5FDD9776-B3D3-4F90-8345-8EE51A96196C}" type="pres">
      <dgm:prSet presAssocID="{423017B1-97F1-4E98-840D-B551D925E9D8}" presName="accentRepeatNode" presStyleLbl="solidFgAcc1" presStyleIdx="1" presStyleCnt="3"/>
      <dgm:spPr/>
    </dgm:pt>
    <dgm:pt modelId="{C4B3C64B-7C39-477B-96B5-DE0FF19696E3}" type="pres">
      <dgm:prSet presAssocID="{9CC3EDE8-E265-46C4-AE5D-BBD54C4AAC75}" presName="text_3" presStyleLbl="node1" presStyleIdx="2" presStyleCnt="3">
        <dgm:presLayoutVars>
          <dgm:bulletEnabled val="1"/>
        </dgm:presLayoutVars>
      </dgm:prSet>
      <dgm:spPr/>
    </dgm:pt>
    <dgm:pt modelId="{633C57CD-33DF-41CF-842E-806413F16C02}" type="pres">
      <dgm:prSet presAssocID="{9CC3EDE8-E265-46C4-AE5D-BBD54C4AAC75}" presName="accent_3" presStyleCnt="0"/>
      <dgm:spPr/>
    </dgm:pt>
    <dgm:pt modelId="{A2892A1F-6F66-40FF-9AEA-84D841DB10E3}" type="pres">
      <dgm:prSet presAssocID="{9CC3EDE8-E265-46C4-AE5D-BBD54C4AAC75}" presName="accentRepeatNode" presStyleLbl="solidFgAcc1" presStyleIdx="2" presStyleCnt="3"/>
      <dgm:spPr/>
    </dgm:pt>
  </dgm:ptLst>
  <dgm:cxnLst>
    <dgm:cxn modelId="{BA85390C-C4E6-47DA-838F-89871AE98D1C}" srcId="{8671F96A-E4AF-4F09-BBDE-2C6EDD66F7D5}" destId="{423017B1-97F1-4E98-840D-B551D925E9D8}" srcOrd="1" destOrd="0" parTransId="{8ADB67CA-AA5D-4978-825E-B89EA95BA598}" sibTransId="{345C8044-F2C3-46FF-ADCB-A2E4AE6EBBFB}"/>
    <dgm:cxn modelId="{F8CCFB2F-5C88-4067-A323-36A1B232B0F5}" type="presOf" srcId="{B6C2A017-E6C1-4EBD-977D-3F2824187688}" destId="{EB94C439-EE7D-4AD7-8F09-EE595EE5EA2E}" srcOrd="0" destOrd="0" presId="urn:microsoft.com/office/officeart/2008/layout/VerticalCurvedList"/>
    <dgm:cxn modelId="{7A966F35-1B4D-4645-869C-5F1BB000D7FD}" srcId="{8671F96A-E4AF-4F09-BBDE-2C6EDD66F7D5}" destId="{9CC3EDE8-E265-46C4-AE5D-BBD54C4AAC75}" srcOrd="2" destOrd="0" parTransId="{F6D5CAD7-3268-4882-9836-0FED9A14C2ED}" sibTransId="{BE828446-4F01-469C-93D0-79F756EF7C31}"/>
    <dgm:cxn modelId="{13647567-44EE-45E4-87C4-F8237DCAE7AB}" type="presOf" srcId="{8671F96A-E4AF-4F09-BBDE-2C6EDD66F7D5}" destId="{A516E11F-0E33-4A0B-931E-F0BD60F76E2C}" srcOrd="0" destOrd="0" presId="urn:microsoft.com/office/officeart/2008/layout/VerticalCurvedList"/>
    <dgm:cxn modelId="{E7962A80-6495-43F1-A33D-D03610FDFDAD}" type="presOf" srcId="{9CC3EDE8-E265-46C4-AE5D-BBD54C4AAC75}" destId="{C4B3C64B-7C39-477B-96B5-DE0FF19696E3}" srcOrd="0" destOrd="0" presId="urn:microsoft.com/office/officeart/2008/layout/VerticalCurvedList"/>
    <dgm:cxn modelId="{E464A188-A6E8-4044-8EDE-0DA3E9374E57}" type="presOf" srcId="{B115AD2D-EBD2-4B6D-8C81-9DE641D7B91B}" destId="{2801AF75-24F7-4657-8B11-FB254755D95F}" srcOrd="0" destOrd="0" presId="urn:microsoft.com/office/officeart/2008/layout/VerticalCurvedList"/>
    <dgm:cxn modelId="{1E1406D6-C514-466A-8BA7-97A677688C3E}" srcId="{8671F96A-E4AF-4F09-BBDE-2C6EDD66F7D5}" destId="{B6C2A017-E6C1-4EBD-977D-3F2824187688}" srcOrd="0" destOrd="0" parTransId="{56489336-01ED-4332-82A4-3647920EE314}" sibTransId="{B115AD2D-EBD2-4B6D-8C81-9DE641D7B91B}"/>
    <dgm:cxn modelId="{A10003F5-62D5-4914-9D26-99B023B097E0}" type="presOf" srcId="{423017B1-97F1-4E98-840D-B551D925E9D8}" destId="{8FD5A9EF-04C6-4263-BEC3-6C65160C8BCD}" srcOrd="0" destOrd="0" presId="urn:microsoft.com/office/officeart/2008/layout/VerticalCurvedList"/>
    <dgm:cxn modelId="{DC5A7C7F-F6C1-4952-9FDF-00F67C84EFC8}" type="presParOf" srcId="{A516E11F-0E33-4A0B-931E-F0BD60F76E2C}" destId="{AA24A86B-62A3-4CBC-9440-ACC8DCC871C9}" srcOrd="0" destOrd="0" presId="urn:microsoft.com/office/officeart/2008/layout/VerticalCurvedList"/>
    <dgm:cxn modelId="{07128F83-F74F-40F0-B93A-513293323B42}" type="presParOf" srcId="{AA24A86B-62A3-4CBC-9440-ACC8DCC871C9}" destId="{C4367D2F-0A87-47DE-B63E-60CB3559A7DD}" srcOrd="0" destOrd="0" presId="urn:microsoft.com/office/officeart/2008/layout/VerticalCurvedList"/>
    <dgm:cxn modelId="{2E20763E-7297-429B-8A17-DCE80E580FEC}" type="presParOf" srcId="{C4367D2F-0A87-47DE-B63E-60CB3559A7DD}" destId="{D5F5DBAB-589C-4932-8390-E4FAB9C42EF7}" srcOrd="0" destOrd="0" presId="urn:microsoft.com/office/officeart/2008/layout/VerticalCurvedList"/>
    <dgm:cxn modelId="{E7F2E49C-9120-4923-9C89-AAA9E7854AF0}" type="presParOf" srcId="{C4367D2F-0A87-47DE-B63E-60CB3559A7DD}" destId="{2801AF75-24F7-4657-8B11-FB254755D95F}" srcOrd="1" destOrd="0" presId="urn:microsoft.com/office/officeart/2008/layout/VerticalCurvedList"/>
    <dgm:cxn modelId="{A6184CD1-6480-49E9-949B-EF9CE00C4573}" type="presParOf" srcId="{C4367D2F-0A87-47DE-B63E-60CB3559A7DD}" destId="{855D049E-4E47-44F9-BD1E-5C0C26D7ACA0}" srcOrd="2" destOrd="0" presId="urn:microsoft.com/office/officeart/2008/layout/VerticalCurvedList"/>
    <dgm:cxn modelId="{ACDA0DAE-FB1D-4118-9D36-18AA4BDA28AD}" type="presParOf" srcId="{C4367D2F-0A87-47DE-B63E-60CB3559A7DD}" destId="{FE1ACAF2-1D9D-4F11-B91B-0E79E9E9E9C7}" srcOrd="3" destOrd="0" presId="urn:microsoft.com/office/officeart/2008/layout/VerticalCurvedList"/>
    <dgm:cxn modelId="{62CFD496-B728-40D2-94C3-383A78D74A14}" type="presParOf" srcId="{AA24A86B-62A3-4CBC-9440-ACC8DCC871C9}" destId="{EB94C439-EE7D-4AD7-8F09-EE595EE5EA2E}" srcOrd="1" destOrd="0" presId="urn:microsoft.com/office/officeart/2008/layout/VerticalCurvedList"/>
    <dgm:cxn modelId="{D51F3B27-94B1-4158-916E-8EB65324F9A7}" type="presParOf" srcId="{AA24A86B-62A3-4CBC-9440-ACC8DCC871C9}" destId="{31BF931F-1A86-4997-B0AF-F8AC7D4930C5}" srcOrd="2" destOrd="0" presId="urn:microsoft.com/office/officeart/2008/layout/VerticalCurvedList"/>
    <dgm:cxn modelId="{B6315AF3-B854-49AC-A21E-B33381D56441}" type="presParOf" srcId="{31BF931F-1A86-4997-B0AF-F8AC7D4930C5}" destId="{4B8DE8A9-4F25-42EE-ACA4-59ADB447E981}" srcOrd="0" destOrd="0" presId="urn:microsoft.com/office/officeart/2008/layout/VerticalCurvedList"/>
    <dgm:cxn modelId="{10302220-5204-406F-B48D-352418D0B1FC}" type="presParOf" srcId="{AA24A86B-62A3-4CBC-9440-ACC8DCC871C9}" destId="{8FD5A9EF-04C6-4263-BEC3-6C65160C8BCD}" srcOrd="3" destOrd="0" presId="urn:microsoft.com/office/officeart/2008/layout/VerticalCurvedList"/>
    <dgm:cxn modelId="{5AC00E93-0C00-4334-B7E2-9BC4494AC211}" type="presParOf" srcId="{AA24A86B-62A3-4CBC-9440-ACC8DCC871C9}" destId="{FA50E5FA-1D89-4CBC-9224-3900AF872705}" srcOrd="4" destOrd="0" presId="urn:microsoft.com/office/officeart/2008/layout/VerticalCurvedList"/>
    <dgm:cxn modelId="{397C1802-173C-492F-9909-BCD4E87B7AFE}" type="presParOf" srcId="{FA50E5FA-1D89-4CBC-9224-3900AF872705}" destId="{5FDD9776-B3D3-4F90-8345-8EE51A96196C}" srcOrd="0" destOrd="0" presId="urn:microsoft.com/office/officeart/2008/layout/VerticalCurvedList"/>
    <dgm:cxn modelId="{CA787BEC-299B-4CF2-80B1-D3366955DE77}" type="presParOf" srcId="{AA24A86B-62A3-4CBC-9440-ACC8DCC871C9}" destId="{C4B3C64B-7C39-477B-96B5-DE0FF19696E3}" srcOrd="5" destOrd="0" presId="urn:microsoft.com/office/officeart/2008/layout/VerticalCurvedList"/>
    <dgm:cxn modelId="{8856C6DD-8DBF-43DE-B8EF-6598E76BC6B3}" type="presParOf" srcId="{AA24A86B-62A3-4CBC-9440-ACC8DCC871C9}" destId="{633C57CD-33DF-41CF-842E-806413F16C02}" srcOrd="6" destOrd="0" presId="urn:microsoft.com/office/officeart/2008/layout/VerticalCurvedList"/>
    <dgm:cxn modelId="{189C36D5-BBB2-4081-9A6F-08B983BA3E59}" type="presParOf" srcId="{633C57CD-33DF-41CF-842E-806413F16C02}" destId="{A2892A1F-6F66-40FF-9AEA-84D841DB10E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01AF75-24F7-4657-8B11-FB254755D95F}">
      <dsp:nvSpPr>
        <dsp:cNvPr id="0" name=""/>
        <dsp:cNvSpPr/>
      </dsp:nvSpPr>
      <dsp:spPr>
        <a:xfrm>
          <a:off x="-2511002" y="-387686"/>
          <a:ext cx="2997966" cy="2997966"/>
        </a:xfrm>
        <a:prstGeom prst="blockArc">
          <a:avLst>
            <a:gd name="adj1" fmla="val 18900000"/>
            <a:gd name="adj2" fmla="val 2700000"/>
            <a:gd name="adj3" fmla="val 7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4C439-EE7D-4AD7-8F09-EE595EE5EA2E}">
      <dsp:nvSpPr>
        <dsp:cNvPr id="0" name=""/>
        <dsp:cNvSpPr/>
      </dsp:nvSpPr>
      <dsp:spPr>
        <a:xfrm>
          <a:off x="313064" y="222259"/>
          <a:ext cx="7027652"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Understand the significance of a teamwork culture</a:t>
          </a:r>
          <a:endParaRPr lang="en-IN" sz="1600" kern="1200" dirty="0">
            <a:latin typeface="Signika" panose="020B0604020202020204" charset="0"/>
          </a:endParaRPr>
        </a:p>
      </dsp:txBody>
      <dsp:txXfrm>
        <a:off x="313064" y="222259"/>
        <a:ext cx="7027652" cy="444518"/>
      </dsp:txXfrm>
    </dsp:sp>
    <dsp:sp modelId="{4B8DE8A9-4F25-42EE-ACA4-59ADB447E981}">
      <dsp:nvSpPr>
        <dsp:cNvPr id="0" name=""/>
        <dsp:cNvSpPr/>
      </dsp:nvSpPr>
      <dsp:spPr>
        <a:xfrm>
          <a:off x="35240" y="166694"/>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D5A9EF-04C6-4263-BEC3-6C65160C8BCD}">
      <dsp:nvSpPr>
        <dsp:cNvPr id="0" name=""/>
        <dsp:cNvSpPr/>
      </dsp:nvSpPr>
      <dsp:spPr>
        <a:xfrm>
          <a:off x="474646" y="889037"/>
          <a:ext cx="6866069"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Recognize the components that contribute to effective teamwork</a:t>
          </a:r>
          <a:endParaRPr lang="en-IN" sz="1600" kern="1200" dirty="0">
            <a:latin typeface="Signika" panose="020B0604020202020204" charset="0"/>
          </a:endParaRPr>
        </a:p>
      </dsp:txBody>
      <dsp:txXfrm>
        <a:off x="474646" y="889037"/>
        <a:ext cx="6866069" cy="444518"/>
      </dsp:txXfrm>
    </dsp:sp>
    <dsp:sp modelId="{5FDD9776-B3D3-4F90-8345-8EE51A96196C}">
      <dsp:nvSpPr>
        <dsp:cNvPr id="0" name=""/>
        <dsp:cNvSpPr/>
      </dsp:nvSpPr>
      <dsp:spPr>
        <a:xfrm>
          <a:off x="196822" y="833472"/>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B3C64B-7C39-477B-96B5-DE0FF19696E3}">
      <dsp:nvSpPr>
        <dsp:cNvPr id="0" name=""/>
        <dsp:cNvSpPr/>
      </dsp:nvSpPr>
      <dsp:spPr>
        <a:xfrm>
          <a:off x="313064" y="1555815"/>
          <a:ext cx="7027652"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Apply strategies to foster a culture of collaboration and mutual respect</a:t>
          </a:r>
          <a:endParaRPr lang="en-IN" sz="1600" kern="1200" dirty="0">
            <a:latin typeface="Signika" panose="020B0604020202020204" charset="0"/>
          </a:endParaRPr>
        </a:p>
      </dsp:txBody>
      <dsp:txXfrm>
        <a:off x="313064" y="1555815"/>
        <a:ext cx="7027652" cy="444518"/>
      </dsp:txXfrm>
    </dsp:sp>
    <dsp:sp modelId="{A2892A1F-6F66-40FF-9AEA-84D841DB10E3}">
      <dsp:nvSpPr>
        <dsp:cNvPr id="0" name=""/>
        <dsp:cNvSpPr/>
      </dsp:nvSpPr>
      <dsp:spPr>
        <a:xfrm>
          <a:off x="35240" y="1500250"/>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01AF75-24F7-4657-8B11-FB254755D95F}">
      <dsp:nvSpPr>
        <dsp:cNvPr id="0" name=""/>
        <dsp:cNvSpPr/>
      </dsp:nvSpPr>
      <dsp:spPr>
        <a:xfrm>
          <a:off x="-2511002" y="-387686"/>
          <a:ext cx="2997966" cy="2997966"/>
        </a:xfrm>
        <a:prstGeom prst="blockArc">
          <a:avLst>
            <a:gd name="adj1" fmla="val 18900000"/>
            <a:gd name="adj2" fmla="val 2700000"/>
            <a:gd name="adj3" fmla="val 7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4C439-EE7D-4AD7-8F09-EE595EE5EA2E}">
      <dsp:nvSpPr>
        <dsp:cNvPr id="0" name=""/>
        <dsp:cNvSpPr/>
      </dsp:nvSpPr>
      <dsp:spPr>
        <a:xfrm>
          <a:off x="313064" y="222259"/>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Understand the importance of communication in teamwork</a:t>
          </a:r>
          <a:endParaRPr lang="en-IN" sz="1600" kern="1200" dirty="0">
            <a:latin typeface="Signika" panose="020B0604020202020204" charset="0"/>
          </a:endParaRPr>
        </a:p>
      </dsp:txBody>
      <dsp:txXfrm>
        <a:off x="313064" y="222259"/>
        <a:ext cx="6489336" cy="444518"/>
      </dsp:txXfrm>
    </dsp:sp>
    <dsp:sp modelId="{4B8DE8A9-4F25-42EE-ACA4-59ADB447E981}">
      <dsp:nvSpPr>
        <dsp:cNvPr id="0" name=""/>
        <dsp:cNvSpPr/>
      </dsp:nvSpPr>
      <dsp:spPr>
        <a:xfrm>
          <a:off x="35240" y="166694"/>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D5A9EF-04C6-4263-BEC3-6C65160C8BCD}">
      <dsp:nvSpPr>
        <dsp:cNvPr id="0" name=""/>
        <dsp:cNvSpPr/>
      </dsp:nvSpPr>
      <dsp:spPr>
        <a:xfrm>
          <a:off x="474646" y="889037"/>
          <a:ext cx="6327753"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IN" sz="1600" kern="1200" dirty="0">
              <a:latin typeface="Signika" panose="020B0604020202020204" charset="0"/>
            </a:rPr>
            <a:t>Recognize barriers to effective communication</a:t>
          </a:r>
        </a:p>
      </dsp:txBody>
      <dsp:txXfrm>
        <a:off x="474646" y="889037"/>
        <a:ext cx="6327753" cy="444518"/>
      </dsp:txXfrm>
    </dsp:sp>
    <dsp:sp modelId="{5FDD9776-B3D3-4F90-8345-8EE51A96196C}">
      <dsp:nvSpPr>
        <dsp:cNvPr id="0" name=""/>
        <dsp:cNvSpPr/>
      </dsp:nvSpPr>
      <dsp:spPr>
        <a:xfrm>
          <a:off x="196822" y="833472"/>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B3C64B-7C39-477B-96B5-DE0FF19696E3}">
      <dsp:nvSpPr>
        <dsp:cNvPr id="0" name=""/>
        <dsp:cNvSpPr/>
      </dsp:nvSpPr>
      <dsp:spPr>
        <a:xfrm>
          <a:off x="313064" y="1555815"/>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IN" sz="1600" kern="1200" dirty="0">
              <a:latin typeface="Signika" panose="020B0604020202020204" charset="0"/>
            </a:rPr>
            <a:t>Implement strategies to enhance team communication</a:t>
          </a:r>
        </a:p>
      </dsp:txBody>
      <dsp:txXfrm>
        <a:off x="313064" y="1555815"/>
        <a:ext cx="6489336" cy="444518"/>
      </dsp:txXfrm>
    </dsp:sp>
    <dsp:sp modelId="{A2892A1F-6F66-40FF-9AEA-84D841DB10E3}">
      <dsp:nvSpPr>
        <dsp:cNvPr id="0" name=""/>
        <dsp:cNvSpPr/>
      </dsp:nvSpPr>
      <dsp:spPr>
        <a:xfrm>
          <a:off x="35240" y="1500250"/>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01AF75-24F7-4657-8B11-FB254755D95F}">
      <dsp:nvSpPr>
        <dsp:cNvPr id="0" name=""/>
        <dsp:cNvSpPr/>
      </dsp:nvSpPr>
      <dsp:spPr>
        <a:xfrm>
          <a:off x="-2511002" y="-387686"/>
          <a:ext cx="2997966" cy="2997966"/>
        </a:xfrm>
        <a:prstGeom prst="blockArc">
          <a:avLst>
            <a:gd name="adj1" fmla="val 18900000"/>
            <a:gd name="adj2" fmla="val 2700000"/>
            <a:gd name="adj3" fmla="val 7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4C439-EE7D-4AD7-8F09-EE595EE5EA2E}">
      <dsp:nvSpPr>
        <dsp:cNvPr id="0" name=""/>
        <dsp:cNvSpPr/>
      </dsp:nvSpPr>
      <dsp:spPr>
        <a:xfrm>
          <a:off x="313064" y="222259"/>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Recognize the importance of team-building exercises</a:t>
          </a:r>
          <a:endParaRPr lang="en-IN" sz="1600" kern="1200" dirty="0">
            <a:latin typeface="Signika" panose="020B0604020202020204" charset="0"/>
          </a:endParaRPr>
        </a:p>
      </dsp:txBody>
      <dsp:txXfrm>
        <a:off x="313064" y="222259"/>
        <a:ext cx="6489336" cy="444518"/>
      </dsp:txXfrm>
    </dsp:sp>
    <dsp:sp modelId="{4B8DE8A9-4F25-42EE-ACA4-59ADB447E981}">
      <dsp:nvSpPr>
        <dsp:cNvPr id="0" name=""/>
        <dsp:cNvSpPr/>
      </dsp:nvSpPr>
      <dsp:spPr>
        <a:xfrm>
          <a:off x="35240" y="166694"/>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D5A9EF-04C6-4263-BEC3-6C65160C8BCD}">
      <dsp:nvSpPr>
        <dsp:cNvPr id="0" name=""/>
        <dsp:cNvSpPr/>
      </dsp:nvSpPr>
      <dsp:spPr>
        <a:xfrm>
          <a:off x="474646" y="889037"/>
          <a:ext cx="6327753"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Engage in activities that foster trust and collaboration</a:t>
          </a:r>
          <a:endParaRPr lang="en-IN" sz="1600" kern="1200" dirty="0">
            <a:latin typeface="Signika" panose="020B0604020202020204" charset="0"/>
          </a:endParaRPr>
        </a:p>
      </dsp:txBody>
      <dsp:txXfrm>
        <a:off x="474646" y="889037"/>
        <a:ext cx="6327753" cy="444518"/>
      </dsp:txXfrm>
    </dsp:sp>
    <dsp:sp modelId="{5FDD9776-B3D3-4F90-8345-8EE51A96196C}">
      <dsp:nvSpPr>
        <dsp:cNvPr id="0" name=""/>
        <dsp:cNvSpPr/>
      </dsp:nvSpPr>
      <dsp:spPr>
        <a:xfrm>
          <a:off x="196822" y="833472"/>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B3C64B-7C39-477B-96B5-DE0FF19696E3}">
      <dsp:nvSpPr>
        <dsp:cNvPr id="0" name=""/>
        <dsp:cNvSpPr/>
      </dsp:nvSpPr>
      <dsp:spPr>
        <a:xfrm>
          <a:off x="313064" y="1555815"/>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Reflect on team dynamics and areas for improvement</a:t>
          </a:r>
          <a:endParaRPr lang="en-IN" sz="1600" kern="1200" dirty="0">
            <a:latin typeface="Signika" panose="020B0604020202020204" charset="0"/>
          </a:endParaRPr>
        </a:p>
      </dsp:txBody>
      <dsp:txXfrm>
        <a:off x="313064" y="1555815"/>
        <a:ext cx="6489336" cy="444518"/>
      </dsp:txXfrm>
    </dsp:sp>
    <dsp:sp modelId="{A2892A1F-6F66-40FF-9AEA-84D841DB10E3}">
      <dsp:nvSpPr>
        <dsp:cNvPr id="0" name=""/>
        <dsp:cNvSpPr/>
      </dsp:nvSpPr>
      <dsp:spPr>
        <a:xfrm>
          <a:off x="35240" y="1500250"/>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01AF75-24F7-4657-8B11-FB254755D95F}">
      <dsp:nvSpPr>
        <dsp:cNvPr id="0" name=""/>
        <dsp:cNvSpPr/>
      </dsp:nvSpPr>
      <dsp:spPr>
        <a:xfrm>
          <a:off x="-2511002" y="-387686"/>
          <a:ext cx="2997966" cy="2997966"/>
        </a:xfrm>
        <a:prstGeom prst="blockArc">
          <a:avLst>
            <a:gd name="adj1" fmla="val 18900000"/>
            <a:gd name="adj2" fmla="val 2700000"/>
            <a:gd name="adj3" fmla="val 7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4C439-EE7D-4AD7-8F09-EE595EE5EA2E}">
      <dsp:nvSpPr>
        <dsp:cNvPr id="0" name=""/>
        <dsp:cNvSpPr/>
      </dsp:nvSpPr>
      <dsp:spPr>
        <a:xfrm>
          <a:off x="313064" y="222259"/>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Understand the dynamics of success and failure within teams</a:t>
          </a:r>
          <a:endParaRPr lang="en-IN" sz="1600" kern="1200" dirty="0">
            <a:latin typeface="Signika" panose="020B0604020202020204" charset="0"/>
          </a:endParaRPr>
        </a:p>
      </dsp:txBody>
      <dsp:txXfrm>
        <a:off x="313064" y="222259"/>
        <a:ext cx="6489336" cy="444518"/>
      </dsp:txXfrm>
    </dsp:sp>
    <dsp:sp modelId="{4B8DE8A9-4F25-42EE-ACA4-59ADB447E981}">
      <dsp:nvSpPr>
        <dsp:cNvPr id="0" name=""/>
        <dsp:cNvSpPr/>
      </dsp:nvSpPr>
      <dsp:spPr>
        <a:xfrm>
          <a:off x="35240" y="166694"/>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D5A9EF-04C6-4263-BEC3-6C65160C8BCD}">
      <dsp:nvSpPr>
        <dsp:cNvPr id="0" name=""/>
        <dsp:cNvSpPr/>
      </dsp:nvSpPr>
      <dsp:spPr>
        <a:xfrm>
          <a:off x="474646" y="889037"/>
          <a:ext cx="6327753"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Signika" panose="020B0604020202020204" charset="0"/>
            </a:rPr>
            <a:t>Recognize the role of ego in team conflicts</a:t>
          </a:r>
          <a:endParaRPr lang="en-IN" sz="1600" kern="1200" dirty="0">
            <a:latin typeface="Signika" panose="020B0604020202020204" charset="0"/>
          </a:endParaRPr>
        </a:p>
      </dsp:txBody>
      <dsp:txXfrm>
        <a:off x="474646" y="889037"/>
        <a:ext cx="6327753" cy="444518"/>
      </dsp:txXfrm>
    </dsp:sp>
    <dsp:sp modelId="{5FDD9776-B3D3-4F90-8345-8EE51A96196C}">
      <dsp:nvSpPr>
        <dsp:cNvPr id="0" name=""/>
        <dsp:cNvSpPr/>
      </dsp:nvSpPr>
      <dsp:spPr>
        <a:xfrm>
          <a:off x="196822" y="833472"/>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B3C64B-7C39-477B-96B5-DE0FF19696E3}">
      <dsp:nvSpPr>
        <dsp:cNvPr id="0" name=""/>
        <dsp:cNvSpPr/>
      </dsp:nvSpPr>
      <dsp:spPr>
        <a:xfrm>
          <a:off x="313064" y="1555815"/>
          <a:ext cx="6489336" cy="4445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837"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a:latin typeface="Signika" panose="020B0604020202020204" charset="0"/>
            </a:rPr>
            <a:t>Manage diverse talents to achieve team objectives</a:t>
          </a:r>
          <a:endParaRPr lang="en-IN" sz="1600" kern="1200" dirty="0">
            <a:latin typeface="Signika" panose="020B0604020202020204" charset="0"/>
          </a:endParaRPr>
        </a:p>
      </dsp:txBody>
      <dsp:txXfrm>
        <a:off x="313064" y="1555815"/>
        <a:ext cx="6489336" cy="444518"/>
      </dsp:txXfrm>
    </dsp:sp>
    <dsp:sp modelId="{A2892A1F-6F66-40FF-9AEA-84D841DB10E3}">
      <dsp:nvSpPr>
        <dsp:cNvPr id="0" name=""/>
        <dsp:cNvSpPr/>
      </dsp:nvSpPr>
      <dsp:spPr>
        <a:xfrm>
          <a:off x="35240" y="1500250"/>
          <a:ext cx="555648" cy="55564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44D932-3D56-7DF8-D36A-994A9A14FE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21A6836-7001-50F8-57A6-D906793A62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D9B45C5-7BBD-4BAD-BE4C-B3828147810E}" type="datetimeFigureOut">
              <a:rPr lang="en-US" smtClean="0"/>
              <a:t>5/19/2025</a:t>
            </a:fld>
            <a:endParaRPr lang="en-US"/>
          </a:p>
        </p:txBody>
      </p:sp>
      <p:sp>
        <p:nvSpPr>
          <p:cNvPr id="4" name="Footer Placeholder 3">
            <a:extLst>
              <a:ext uri="{FF2B5EF4-FFF2-40B4-BE49-F238E27FC236}">
                <a16:creationId xmlns:a16="http://schemas.microsoft.com/office/drawing/2014/main" id="{14A8DC88-AAE9-9241-A94C-266817F2EEB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F63D9D43-45CE-C3FA-0FDF-A48C9250036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B90D05-9C7C-44A2-9345-02E89FD8F2F7}" type="slidenum">
              <a:rPr lang="en-US" smtClean="0"/>
              <a:t>‹#›</a:t>
            </a:fld>
            <a:endParaRPr lang="en-US"/>
          </a:p>
        </p:txBody>
      </p:sp>
    </p:spTree>
    <p:extLst>
      <p:ext uri="{BB962C8B-B14F-4D97-AF65-F5344CB8AC3E}">
        <p14:creationId xmlns:p14="http://schemas.microsoft.com/office/powerpoint/2010/main" val="179079323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8104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079874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055545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725893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827836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951477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3012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005335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709021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6011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6959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5541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153861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663979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643802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4056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50319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87238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887103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4C3894-FBAB-4BC7-84FC-834EE7C22F32}"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3557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632F71DF-5310-A5F3-3F94-A2631AE2B795}"/>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29945878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E9BFDE-84CF-46D1-A9DB-F32890FA00DD}"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F34E57F6-AA8C-121D-F340-512411E7F540}"/>
              </a:ext>
            </a:extLst>
          </p:cNvPr>
          <p:cNvSpPr txBox="1"/>
          <p:nvPr userDrawn="1"/>
        </p:nvSpPr>
        <p:spPr>
          <a:xfrm>
            <a:off x="0" y="0"/>
            <a:ext cx="6298058"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4BAB33B2-D0FD-98D1-E78C-2CF278C31823}"/>
              </a:ext>
            </a:extLst>
          </p:cNvPr>
          <p:cNvPicPr>
            <a:picLocks noChangeAspect="1"/>
          </p:cNvPicPr>
          <p:nvPr userDrawn="1"/>
        </p:nvPicPr>
        <p:blipFill>
          <a:blip r:embed="rId4"/>
          <a:stretch>
            <a:fillRect/>
          </a:stretch>
        </p:blipFill>
        <p:spPr>
          <a:xfrm>
            <a:off x="8208548" y="1"/>
            <a:ext cx="935452" cy="760288"/>
          </a:xfrm>
          <a:prstGeom prst="rect">
            <a:avLst/>
          </a:prstGeom>
        </p:spPr>
      </p:pic>
      <p:sp>
        <p:nvSpPr>
          <p:cNvPr id="10" name="TextBox 9">
            <a:extLst>
              <a:ext uri="{FF2B5EF4-FFF2-40B4-BE49-F238E27FC236}">
                <a16:creationId xmlns:a16="http://schemas.microsoft.com/office/drawing/2014/main" id="{ADD397D6-6EAD-C3BB-566E-EDBD3C0D993C}"/>
              </a:ext>
            </a:extLst>
          </p:cNvPr>
          <p:cNvSpPr txBox="1"/>
          <p:nvPr userDrawn="1"/>
        </p:nvSpPr>
        <p:spPr>
          <a:xfrm>
            <a:off x="7585276" y="4459486"/>
            <a:ext cx="3117448" cy="307777"/>
          </a:xfrm>
          <a:prstGeom prst="rect">
            <a:avLst/>
          </a:prstGeom>
          <a:noFill/>
        </p:spPr>
        <p:txBody>
          <a:bodyPr wrap="square" rtlCol="0">
            <a:spAutoFit/>
          </a:bodyPr>
          <a:lstStyle/>
          <a:p>
            <a:r>
              <a:rPr lang="en-US" sz="1400" dirty="0"/>
              <a:t>Chapter 16 - Day 8</a:t>
            </a:r>
          </a:p>
        </p:txBody>
      </p:sp>
    </p:spTree>
    <p:extLst>
      <p:ext uri="{BB962C8B-B14F-4D97-AF65-F5344CB8AC3E}">
        <p14:creationId xmlns:p14="http://schemas.microsoft.com/office/powerpoint/2010/main" val="838511917"/>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HOW TO BUILD A TEAMWORK CULTURE</a:t>
            </a:r>
          </a:p>
        </p:txBody>
      </p:sp>
      <p:sp>
        <p:nvSpPr>
          <p:cNvPr id="2" name="Footer Placeholder 1">
            <a:extLst>
              <a:ext uri="{FF2B5EF4-FFF2-40B4-BE49-F238E27FC236}">
                <a16:creationId xmlns:a16="http://schemas.microsoft.com/office/drawing/2014/main" id="{6A0185D8-0822-4339-3EC1-74A452ADA8CE}"/>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TEAM BUILDING FOR STRONG SYNERGY AND EFFECTIVE OUTPUT</a:t>
            </a:r>
          </a:p>
        </p:txBody>
      </p:sp>
      <p:sp>
        <p:nvSpPr>
          <p:cNvPr id="2" name="Footer Placeholder 1">
            <a:extLst>
              <a:ext uri="{FF2B5EF4-FFF2-40B4-BE49-F238E27FC236}">
                <a16:creationId xmlns:a16="http://schemas.microsoft.com/office/drawing/2014/main" id="{1BEA220A-E316-36FE-DCAD-4369D9AB1F4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43920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Synergy</a:t>
            </a:r>
          </a:p>
        </p:txBody>
      </p:sp>
      <p:graphicFrame>
        <p:nvGraphicFramePr>
          <p:cNvPr id="5" name="Diagram 4">
            <a:extLst>
              <a:ext uri="{FF2B5EF4-FFF2-40B4-BE49-F238E27FC236}">
                <a16:creationId xmlns:a16="http://schemas.microsoft.com/office/drawing/2014/main" id="{3297E35F-F1F1-434C-AB08-31AAFEFF9172}"/>
              </a:ext>
            </a:extLst>
          </p:cNvPr>
          <p:cNvGraphicFramePr/>
          <p:nvPr>
            <p:extLst>
              <p:ext uri="{D42A27DB-BD31-4B8C-83A1-F6EECF244321}">
                <p14:modId xmlns:p14="http://schemas.microsoft.com/office/powerpoint/2010/main" val="3369165840"/>
              </p:ext>
            </p:extLst>
          </p:nvPr>
        </p:nvGraphicFramePr>
        <p:xfrm>
          <a:off x="1039761" y="1110541"/>
          <a:ext cx="6828504" cy="2222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41337A50-DE94-4C7E-B8FC-E609F1CDF6F7}"/>
              </a:ext>
            </a:extLst>
          </p:cNvPr>
          <p:cNvSpPr/>
          <p:nvPr/>
        </p:nvSpPr>
        <p:spPr>
          <a:xfrm>
            <a:off x="1128251" y="3333135"/>
            <a:ext cx="6887497" cy="1061884"/>
          </a:xfrm>
          <a:prstGeom prst="rect">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Signika" panose="020B0604020202020204" charset="0"/>
              </a:rPr>
              <a:t>“Teamwork begins by building trust. And the only way to do that is to overcome our need for invulnerability.”</a:t>
            </a:r>
            <a:endParaRPr lang="en-IN" i="1" dirty="0">
              <a:solidFill>
                <a:schemeClr val="tx1"/>
              </a:solidFill>
              <a:latin typeface="Signika" panose="020B0604020202020204" charset="0"/>
            </a:endParaRPr>
          </a:p>
          <a:p>
            <a:pPr algn="r"/>
            <a:r>
              <a:rPr lang="en-IN" i="1" dirty="0">
                <a:solidFill>
                  <a:schemeClr val="tx1"/>
                </a:solidFill>
                <a:latin typeface="Signika" panose="020B0604020202020204" charset="0"/>
              </a:rPr>
              <a:t>– Patrick Lencioni</a:t>
            </a:r>
            <a:endParaRPr lang="en-IN"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92C4A932-93A1-4C4F-66E4-7B0460F9E55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84026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Role Models -Belbin’s Team Roles</a:t>
            </a:r>
          </a:p>
        </p:txBody>
      </p:sp>
      <p:sp>
        <p:nvSpPr>
          <p:cNvPr id="3" name="Rectangle 2">
            <a:extLst>
              <a:ext uri="{FF2B5EF4-FFF2-40B4-BE49-F238E27FC236}">
                <a16:creationId xmlns:a16="http://schemas.microsoft.com/office/drawing/2014/main" id="{481D0EEC-2CD1-490C-9C4E-AE24E779DAEA}"/>
              </a:ext>
            </a:extLst>
          </p:cNvPr>
          <p:cNvSpPr/>
          <p:nvPr/>
        </p:nvSpPr>
        <p:spPr>
          <a:xfrm>
            <a:off x="825909" y="1036800"/>
            <a:ext cx="7683909" cy="3754874"/>
          </a:xfrm>
          <a:prstGeom prst="rect">
            <a:avLst/>
          </a:prstGeom>
        </p:spPr>
        <p:txBody>
          <a:bodyPr wrap="square">
            <a:spAutoFit/>
          </a:bodyPr>
          <a:lstStyle/>
          <a:p>
            <a:r>
              <a:rPr lang="en-IN" sz="1400" dirty="0">
                <a:latin typeface="Signika" panose="020B0604020202020204" charset="0"/>
              </a:rPr>
              <a:t>Helps understand individual team roles and how they fit together.</a:t>
            </a:r>
          </a:p>
          <a:p>
            <a:endParaRPr lang="en-IN" sz="1400" dirty="0">
              <a:latin typeface="Signika" panose="020B0604020202020204" charset="0"/>
            </a:endParaRPr>
          </a:p>
          <a:p>
            <a:r>
              <a:rPr lang="en-IN" sz="1400" dirty="0">
                <a:latin typeface="Signika" panose="020B0604020202020204" charset="0"/>
              </a:rPr>
              <a:t>Belbin’s Team Roles provides a framework to understand the various roles individuals tend to</a:t>
            </a:r>
          </a:p>
          <a:p>
            <a:r>
              <a:rPr lang="en-IN" sz="1400" dirty="0">
                <a:latin typeface="Signika" panose="020B0604020202020204" charset="0"/>
              </a:rPr>
              <a:t>adopt within a team, ensuring all aspects of a project are covered. </a:t>
            </a:r>
          </a:p>
          <a:p>
            <a:r>
              <a:rPr lang="en-IN" sz="1400" dirty="0" err="1">
                <a:latin typeface="Signika" panose="020B0604020202020204" charset="0"/>
              </a:rPr>
              <a:t>Dr.</a:t>
            </a:r>
            <a:r>
              <a:rPr lang="en-IN" sz="1400" dirty="0">
                <a:latin typeface="Signika" panose="020B0604020202020204" charset="0"/>
              </a:rPr>
              <a:t> Meredith Belbin, through his research, identified nine distinct roles that people naturally adopt when working in groups.</a:t>
            </a:r>
          </a:p>
          <a:p>
            <a:endParaRPr lang="en-US" sz="1400" dirty="0">
              <a:latin typeface="Signika" panose="020B0604020202020204" charset="0"/>
            </a:endParaRPr>
          </a:p>
          <a:p>
            <a:r>
              <a:rPr lang="en-US" sz="1400" b="1" dirty="0">
                <a:latin typeface="Signika" panose="020B0604020202020204" charset="0"/>
              </a:rPr>
              <a:t>Plant (PL):</a:t>
            </a:r>
          </a:p>
          <a:p>
            <a:r>
              <a:rPr lang="en-US" sz="1400" dirty="0">
                <a:latin typeface="Signika" panose="020B0604020202020204" charset="0"/>
              </a:rPr>
              <a:t>• Strengths: Creative, imaginative, free-thinking. They can generate ideas and solve difficult problems.</a:t>
            </a:r>
          </a:p>
          <a:p>
            <a:r>
              <a:rPr lang="en-US" sz="1400" dirty="0">
                <a:latin typeface="Signika" panose="020B0604020202020204" charset="0"/>
              </a:rPr>
              <a:t>• Potential Weaknesses: Might ignore given constraints and can be too preoccupied with their own thoughts.</a:t>
            </a:r>
          </a:p>
          <a:p>
            <a:endParaRPr lang="en-US" sz="1400" dirty="0">
              <a:latin typeface="Signika" panose="020B0604020202020204" charset="0"/>
            </a:endParaRPr>
          </a:p>
          <a:p>
            <a:r>
              <a:rPr lang="en-US" sz="1400" b="1" dirty="0">
                <a:latin typeface="Signika" panose="020B0604020202020204" charset="0"/>
              </a:rPr>
              <a:t>Resource Investigator (RI):</a:t>
            </a:r>
          </a:p>
          <a:p>
            <a:r>
              <a:rPr lang="en-US" sz="1400" dirty="0">
                <a:latin typeface="Signika" panose="020B0604020202020204" charset="0"/>
              </a:rPr>
              <a:t>• Strengths: Outgoing, enthusiastic, communicative. They explore opportunities and develop contacts.</a:t>
            </a:r>
          </a:p>
          <a:p>
            <a:r>
              <a:rPr lang="en-US" sz="1400" dirty="0">
                <a:latin typeface="Signika" panose="020B0604020202020204" charset="0"/>
              </a:rPr>
              <a:t>• Potential Weaknesses: Might lose interest once initial enthusiasm has faded. </a:t>
            </a:r>
          </a:p>
        </p:txBody>
      </p:sp>
      <p:sp>
        <p:nvSpPr>
          <p:cNvPr id="2" name="Footer Placeholder 1">
            <a:extLst>
              <a:ext uri="{FF2B5EF4-FFF2-40B4-BE49-F238E27FC236}">
                <a16:creationId xmlns:a16="http://schemas.microsoft.com/office/drawing/2014/main" id="{BAA3279E-7546-E79B-2D7C-25385835155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74255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68019" y="410399"/>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Role Models -Belbin’s Team Roles</a:t>
            </a:r>
          </a:p>
        </p:txBody>
      </p:sp>
      <p:sp>
        <p:nvSpPr>
          <p:cNvPr id="3" name="Rectangle 2">
            <a:extLst>
              <a:ext uri="{FF2B5EF4-FFF2-40B4-BE49-F238E27FC236}">
                <a16:creationId xmlns:a16="http://schemas.microsoft.com/office/drawing/2014/main" id="{481D0EEC-2CD1-490C-9C4E-AE24E779DAEA}"/>
              </a:ext>
            </a:extLst>
          </p:cNvPr>
          <p:cNvSpPr/>
          <p:nvPr/>
        </p:nvSpPr>
        <p:spPr>
          <a:xfrm>
            <a:off x="825910" y="1303199"/>
            <a:ext cx="7683909" cy="3600986"/>
          </a:xfrm>
          <a:prstGeom prst="rect">
            <a:avLst/>
          </a:prstGeom>
        </p:spPr>
        <p:txBody>
          <a:bodyPr wrap="square">
            <a:spAutoFit/>
          </a:bodyPr>
          <a:lstStyle/>
          <a:p>
            <a:r>
              <a:rPr lang="en-US" sz="1200" b="1" dirty="0">
                <a:latin typeface="Signika" panose="020B0604020202020204" charset="0"/>
              </a:rPr>
              <a:t>Coordinator (CO):</a:t>
            </a:r>
          </a:p>
          <a:p>
            <a:r>
              <a:rPr lang="en-US" sz="1200" dirty="0">
                <a:latin typeface="Signika" panose="020B0604020202020204" charset="0"/>
              </a:rPr>
              <a:t>• Strengths: Mature, confident, clarifies goals. They help ensure all members of the team can contribute to discussions and decisions.</a:t>
            </a:r>
          </a:p>
          <a:p>
            <a:r>
              <a:rPr lang="en-US" sz="1200" dirty="0">
                <a:latin typeface="Signika" panose="020B0604020202020204" charset="0"/>
              </a:rPr>
              <a:t>• Potential Weaknesses: Can be seen as manipulative and might delegate personal work.</a:t>
            </a:r>
          </a:p>
          <a:p>
            <a:endParaRPr lang="en-US" sz="1200" dirty="0">
              <a:latin typeface="Signika" panose="020B0604020202020204" charset="0"/>
            </a:endParaRPr>
          </a:p>
          <a:p>
            <a:r>
              <a:rPr lang="en-US" sz="1200" b="1" dirty="0">
                <a:latin typeface="Signika" panose="020B0604020202020204" charset="0"/>
              </a:rPr>
              <a:t>Shaper (SH):</a:t>
            </a:r>
          </a:p>
          <a:p>
            <a:r>
              <a:rPr lang="en-US" sz="1200" dirty="0">
                <a:latin typeface="Signika" panose="020B0604020202020204" charset="0"/>
              </a:rPr>
              <a:t>• Strengths: Challenging, dynamic, thrives under pressure. They have the drive to overcome obstacles.</a:t>
            </a:r>
          </a:p>
          <a:p>
            <a:r>
              <a:rPr lang="en-US" sz="1200" dirty="0">
                <a:latin typeface="Signika" panose="020B0604020202020204" charset="0"/>
              </a:rPr>
              <a:t>• Potential Weaknesses: Can be argumentative and might offend others.</a:t>
            </a:r>
          </a:p>
          <a:p>
            <a:endParaRPr lang="en-US" sz="1200" dirty="0">
              <a:latin typeface="Signika" panose="020B0604020202020204" charset="0"/>
            </a:endParaRPr>
          </a:p>
          <a:p>
            <a:r>
              <a:rPr lang="en-US" sz="1200" b="1" dirty="0">
                <a:latin typeface="Signika" panose="020B0604020202020204" charset="0"/>
              </a:rPr>
              <a:t>Monitor Evaluator (ME):</a:t>
            </a:r>
          </a:p>
          <a:p>
            <a:r>
              <a:rPr lang="en-US" sz="1200" dirty="0">
                <a:latin typeface="Signika" panose="020B0604020202020204" charset="0"/>
              </a:rPr>
              <a:t>• Strengths: Strategic, discerning. They see all options and judge accurately.</a:t>
            </a:r>
          </a:p>
          <a:p>
            <a:r>
              <a:rPr lang="en-US" sz="1200" dirty="0">
                <a:latin typeface="Signika" panose="020B0604020202020204" charset="0"/>
              </a:rPr>
              <a:t>• Potential Weaknesses: Might lack drive and the ability to inspire others.</a:t>
            </a:r>
          </a:p>
          <a:p>
            <a:endParaRPr lang="en-US" sz="1200" dirty="0">
              <a:latin typeface="Signika" panose="020B0604020202020204" charset="0"/>
            </a:endParaRPr>
          </a:p>
          <a:p>
            <a:r>
              <a:rPr lang="en-US" sz="1200" b="1" dirty="0">
                <a:latin typeface="Signika" panose="020B0604020202020204" charset="0"/>
              </a:rPr>
              <a:t>Team worker (TW):</a:t>
            </a:r>
          </a:p>
          <a:p>
            <a:r>
              <a:rPr lang="en-US" sz="1200" dirty="0">
                <a:latin typeface="Signika" panose="020B0604020202020204" charset="0"/>
              </a:rPr>
              <a:t>• Strengths: Cooperative, diplomatic, perceptive. They help the team gel, using their versatility to identify and work on the needs of the group.</a:t>
            </a:r>
          </a:p>
          <a:p>
            <a:r>
              <a:rPr lang="en-US" sz="1200" dirty="0">
                <a:latin typeface="Signika" panose="020B0604020202020204" charset="0"/>
              </a:rPr>
              <a:t>• Potential Weaknesses: Might avoid confrontation and can be indecisive in crunch situations.</a:t>
            </a:r>
          </a:p>
          <a:p>
            <a:endParaRPr lang="en-US" sz="1200" dirty="0">
              <a:latin typeface="Signika" panose="020B0604020202020204" charset="0"/>
            </a:endParaRPr>
          </a:p>
          <a:p>
            <a:endParaRPr lang="en-US" sz="1200" dirty="0">
              <a:latin typeface="Signika" panose="020B0604020202020204" charset="0"/>
            </a:endParaRPr>
          </a:p>
        </p:txBody>
      </p:sp>
      <p:sp>
        <p:nvSpPr>
          <p:cNvPr id="2" name="Footer Placeholder 1">
            <a:extLst>
              <a:ext uri="{FF2B5EF4-FFF2-40B4-BE49-F238E27FC236}">
                <a16:creationId xmlns:a16="http://schemas.microsoft.com/office/drawing/2014/main" id="{07A8293D-7498-95C3-7174-1D29B7C3407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05893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Role Models -Belbin’s Team Roles</a:t>
            </a:r>
          </a:p>
        </p:txBody>
      </p:sp>
      <p:sp>
        <p:nvSpPr>
          <p:cNvPr id="3" name="Rectangle 2">
            <a:extLst>
              <a:ext uri="{FF2B5EF4-FFF2-40B4-BE49-F238E27FC236}">
                <a16:creationId xmlns:a16="http://schemas.microsoft.com/office/drawing/2014/main" id="{481D0EEC-2CD1-490C-9C4E-AE24E779DAEA}"/>
              </a:ext>
            </a:extLst>
          </p:cNvPr>
          <p:cNvSpPr/>
          <p:nvPr/>
        </p:nvSpPr>
        <p:spPr>
          <a:xfrm>
            <a:off x="825909" y="1036800"/>
            <a:ext cx="7683909" cy="3539430"/>
          </a:xfrm>
          <a:prstGeom prst="rect">
            <a:avLst/>
          </a:prstGeom>
        </p:spPr>
        <p:txBody>
          <a:bodyPr wrap="square">
            <a:spAutoFit/>
          </a:bodyPr>
          <a:lstStyle/>
          <a:p>
            <a:r>
              <a:rPr lang="en-US" sz="1600" b="1" dirty="0">
                <a:latin typeface="Signika" panose="020B0604020202020204" charset="0"/>
              </a:rPr>
              <a:t>Implementer (IMP):</a:t>
            </a:r>
          </a:p>
          <a:p>
            <a:r>
              <a:rPr lang="en-US" sz="1600" dirty="0">
                <a:latin typeface="Signika" panose="020B0604020202020204" charset="0"/>
              </a:rPr>
              <a:t>• Strengths: Disciplined, reliable, conservative. They can turn ideas into practical actions.</a:t>
            </a:r>
          </a:p>
          <a:p>
            <a:r>
              <a:rPr lang="en-US" sz="1600" dirty="0">
                <a:latin typeface="Signika" panose="020B0604020202020204" charset="0"/>
              </a:rPr>
              <a:t>• Potential Weaknesses: Inflexibility and a resistance to new, unproven ideas.</a:t>
            </a:r>
          </a:p>
          <a:p>
            <a:endParaRPr lang="en-US" sz="1600" dirty="0">
              <a:latin typeface="Signika" panose="020B0604020202020204" charset="0"/>
            </a:endParaRPr>
          </a:p>
          <a:p>
            <a:r>
              <a:rPr lang="en-US" sz="1600" b="1" dirty="0">
                <a:latin typeface="Signika" panose="020B0604020202020204" charset="0"/>
              </a:rPr>
              <a:t>Completer Finisher (CF):</a:t>
            </a:r>
          </a:p>
          <a:p>
            <a:r>
              <a:rPr lang="en-US" sz="1600" dirty="0">
                <a:latin typeface="Signika" panose="020B0604020202020204" charset="0"/>
              </a:rPr>
              <a:t>• Strengths: Painstaking, conscientious, anxious. They ensure tasks are completed on time and to the highest standard.</a:t>
            </a:r>
          </a:p>
          <a:p>
            <a:r>
              <a:rPr lang="en-US" sz="1600" dirty="0">
                <a:latin typeface="Signika" panose="020B0604020202020204" charset="0"/>
              </a:rPr>
              <a:t>• Potential Weaknesses: Might worry unduly and can be reluctant to delegate.</a:t>
            </a:r>
          </a:p>
          <a:p>
            <a:endParaRPr lang="en-US" sz="1600" dirty="0">
              <a:latin typeface="Signika" panose="020B0604020202020204" charset="0"/>
            </a:endParaRPr>
          </a:p>
          <a:p>
            <a:r>
              <a:rPr lang="en-US" sz="1600" b="1" dirty="0">
                <a:latin typeface="Signika" panose="020B0604020202020204" charset="0"/>
              </a:rPr>
              <a:t>Specialist (SP):</a:t>
            </a:r>
          </a:p>
          <a:p>
            <a:r>
              <a:rPr lang="en-US" sz="1600" dirty="0">
                <a:latin typeface="Signika" panose="020B0604020202020204" charset="0"/>
              </a:rPr>
              <a:t>• Strengths: Dedicated, provides knowledge and skills in rare supply.</a:t>
            </a:r>
          </a:p>
          <a:p>
            <a:r>
              <a:rPr lang="en-US" sz="1600" dirty="0">
                <a:latin typeface="Signika" panose="020B0604020202020204" charset="0"/>
              </a:rPr>
              <a:t>• Potential Weaknesses: Can dwell on technicalities and might overlook the bigger picture</a:t>
            </a:r>
          </a:p>
        </p:txBody>
      </p:sp>
      <p:sp>
        <p:nvSpPr>
          <p:cNvPr id="2" name="Footer Placeholder 1">
            <a:extLst>
              <a:ext uri="{FF2B5EF4-FFF2-40B4-BE49-F238E27FC236}">
                <a16:creationId xmlns:a16="http://schemas.microsoft.com/office/drawing/2014/main" id="{82C3F3EE-17B3-3F77-95AE-031FBF41E76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36889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Terms</a:t>
            </a:r>
          </a:p>
        </p:txBody>
      </p:sp>
      <p:sp>
        <p:nvSpPr>
          <p:cNvPr id="14" name="Rectangle 13">
            <a:extLst>
              <a:ext uri="{FF2B5EF4-FFF2-40B4-BE49-F238E27FC236}">
                <a16:creationId xmlns:a16="http://schemas.microsoft.com/office/drawing/2014/main" id="{5EEAB156-BEDA-4A8A-91AF-EBFE03C7E123}"/>
              </a:ext>
            </a:extLst>
          </p:cNvPr>
          <p:cNvSpPr/>
          <p:nvPr/>
        </p:nvSpPr>
        <p:spPr>
          <a:xfrm>
            <a:off x="825910" y="1025267"/>
            <a:ext cx="7654413" cy="954107"/>
          </a:xfrm>
          <a:prstGeom prst="rect">
            <a:avLst/>
          </a:prstGeom>
        </p:spPr>
        <p:txBody>
          <a:bodyPr wrap="square">
            <a:spAutoFit/>
          </a:bodyPr>
          <a:lstStyle/>
          <a:p>
            <a:r>
              <a:rPr lang="en-US" sz="1400" b="1" dirty="0">
                <a:latin typeface="Signika" panose="020B0604020202020204" charset="0"/>
              </a:rPr>
              <a:t>Trust-building: </a:t>
            </a:r>
            <a:r>
              <a:rPr lang="en-US" sz="1400" dirty="0">
                <a:latin typeface="Signika" panose="020B0604020202020204" charset="0"/>
              </a:rPr>
              <a:t>Activities and exercises aimed at fostering trust among team members.</a:t>
            </a:r>
          </a:p>
          <a:p>
            <a:endParaRPr lang="en-US" sz="1400" dirty="0">
              <a:latin typeface="Signika" panose="020B0604020202020204" charset="0"/>
            </a:endParaRPr>
          </a:p>
          <a:p>
            <a:r>
              <a:rPr lang="en-US" sz="1400" b="1" dirty="0">
                <a:latin typeface="Signika" panose="020B0604020202020204" charset="0"/>
              </a:rPr>
              <a:t>Synergy: </a:t>
            </a:r>
            <a:r>
              <a:rPr lang="en-US" sz="1400" dirty="0">
                <a:latin typeface="Signika" panose="020B0604020202020204" charset="0"/>
              </a:rPr>
              <a:t>The combined power of a group when they are working together that is greater than the total power achieved by each working separately.</a:t>
            </a:r>
            <a:endParaRPr lang="en-IN" sz="1400" dirty="0">
              <a:latin typeface="Signika" panose="020B0604020202020204" charset="0"/>
            </a:endParaRPr>
          </a:p>
        </p:txBody>
      </p:sp>
      <p:grpSp>
        <p:nvGrpSpPr>
          <p:cNvPr id="2" name="Group 1">
            <a:extLst>
              <a:ext uri="{FF2B5EF4-FFF2-40B4-BE49-F238E27FC236}">
                <a16:creationId xmlns:a16="http://schemas.microsoft.com/office/drawing/2014/main" id="{912B67B5-532C-4601-A9C5-DBC51A1A125F}"/>
              </a:ext>
            </a:extLst>
          </p:cNvPr>
          <p:cNvGrpSpPr/>
          <p:nvPr/>
        </p:nvGrpSpPr>
        <p:grpSpPr>
          <a:xfrm>
            <a:off x="852470" y="1979373"/>
            <a:ext cx="1560231" cy="2787890"/>
            <a:chOff x="808349" y="1979374"/>
            <a:chExt cx="2180404" cy="3068768"/>
          </a:xfrm>
        </p:grpSpPr>
        <p:sp>
          <p:nvSpPr>
            <p:cNvPr id="5" name="Oval 4">
              <a:extLst>
                <a:ext uri="{FF2B5EF4-FFF2-40B4-BE49-F238E27FC236}">
                  <a16:creationId xmlns:a16="http://schemas.microsoft.com/office/drawing/2014/main" id="{20392C59-C6D0-480E-88C9-903F52C46CCF}"/>
                </a:ext>
              </a:extLst>
            </p:cNvPr>
            <p:cNvSpPr/>
            <p:nvPr/>
          </p:nvSpPr>
          <p:spPr>
            <a:xfrm>
              <a:off x="966019" y="1979374"/>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a:t>
              </a:r>
              <a:endParaRPr lang="en-IN" sz="1600" b="1" dirty="0">
                <a:latin typeface="Signika" panose="020B0604020202020204" charset="0"/>
              </a:endParaRPr>
            </a:p>
          </p:txBody>
        </p:sp>
        <p:sp>
          <p:nvSpPr>
            <p:cNvPr id="6" name="Oval 5">
              <a:extLst>
                <a:ext uri="{FF2B5EF4-FFF2-40B4-BE49-F238E27FC236}">
                  <a16:creationId xmlns:a16="http://schemas.microsoft.com/office/drawing/2014/main" id="{A6909051-5519-4E12-A373-7FE3EAE40DCF}"/>
                </a:ext>
              </a:extLst>
            </p:cNvPr>
            <p:cNvSpPr/>
            <p:nvPr/>
          </p:nvSpPr>
          <p:spPr>
            <a:xfrm>
              <a:off x="966019" y="2426296"/>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Y</a:t>
              </a:r>
              <a:endParaRPr lang="en-IN" sz="1600" b="1" dirty="0">
                <a:latin typeface="Signika" panose="020B0604020202020204" charset="0"/>
              </a:endParaRPr>
            </a:p>
          </p:txBody>
        </p:sp>
        <p:sp>
          <p:nvSpPr>
            <p:cNvPr id="7" name="Oval 6">
              <a:extLst>
                <a:ext uri="{FF2B5EF4-FFF2-40B4-BE49-F238E27FC236}">
                  <a16:creationId xmlns:a16="http://schemas.microsoft.com/office/drawing/2014/main" id="{20A4480E-C404-4050-B428-9455592396CA}"/>
                </a:ext>
              </a:extLst>
            </p:cNvPr>
            <p:cNvSpPr/>
            <p:nvPr/>
          </p:nvSpPr>
          <p:spPr>
            <a:xfrm>
              <a:off x="963470" y="2877425"/>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N</a:t>
              </a:r>
              <a:endParaRPr lang="en-IN" sz="1600" b="1" dirty="0">
                <a:latin typeface="Signika" panose="020B0604020202020204" charset="0"/>
              </a:endParaRPr>
            </a:p>
          </p:txBody>
        </p:sp>
        <p:sp>
          <p:nvSpPr>
            <p:cNvPr id="9" name="Oval 8">
              <a:extLst>
                <a:ext uri="{FF2B5EF4-FFF2-40B4-BE49-F238E27FC236}">
                  <a16:creationId xmlns:a16="http://schemas.microsoft.com/office/drawing/2014/main" id="{4DC23B29-C2D6-47C7-86ED-FEABC09F820A}"/>
                </a:ext>
              </a:extLst>
            </p:cNvPr>
            <p:cNvSpPr/>
            <p:nvPr/>
          </p:nvSpPr>
          <p:spPr>
            <a:xfrm>
              <a:off x="963470" y="3326398"/>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E</a:t>
              </a:r>
              <a:endParaRPr lang="en-IN" sz="1600" b="1" dirty="0">
                <a:latin typeface="Signika" panose="020B0604020202020204" charset="0"/>
              </a:endParaRPr>
            </a:p>
          </p:txBody>
        </p:sp>
        <p:sp>
          <p:nvSpPr>
            <p:cNvPr id="10" name="TextBox 9">
              <a:extLst>
                <a:ext uri="{FF2B5EF4-FFF2-40B4-BE49-F238E27FC236}">
                  <a16:creationId xmlns:a16="http://schemas.microsoft.com/office/drawing/2014/main" id="{59E7EAF8-ABFB-4A43-8D71-6A9E574B8F59}"/>
                </a:ext>
              </a:extLst>
            </p:cNvPr>
            <p:cNvSpPr txBox="1"/>
            <p:nvPr/>
          </p:nvSpPr>
          <p:spPr>
            <a:xfrm>
              <a:off x="1429352" y="2046885"/>
              <a:ext cx="692818" cy="338554"/>
            </a:xfrm>
            <a:prstGeom prst="rect">
              <a:avLst/>
            </a:prstGeom>
            <a:noFill/>
          </p:spPr>
          <p:txBody>
            <a:bodyPr wrap="none" rtlCol="0">
              <a:spAutoFit/>
            </a:bodyPr>
            <a:lstStyle/>
            <a:p>
              <a:r>
                <a:rPr lang="en-US" sz="1600" dirty="0">
                  <a:latin typeface="Signika" panose="020B0604020202020204" charset="0"/>
                </a:rPr>
                <a:t>Share</a:t>
              </a:r>
              <a:endParaRPr lang="en-IN" sz="1600" dirty="0">
                <a:latin typeface="Signika" panose="020B0604020202020204" charset="0"/>
              </a:endParaRPr>
            </a:p>
          </p:txBody>
        </p:sp>
        <p:sp>
          <p:nvSpPr>
            <p:cNvPr id="11" name="TextBox 10">
              <a:extLst>
                <a:ext uri="{FF2B5EF4-FFF2-40B4-BE49-F238E27FC236}">
                  <a16:creationId xmlns:a16="http://schemas.microsoft.com/office/drawing/2014/main" id="{13461764-9E14-40C7-AB54-292443F20137}"/>
                </a:ext>
              </a:extLst>
            </p:cNvPr>
            <p:cNvSpPr txBox="1"/>
            <p:nvPr/>
          </p:nvSpPr>
          <p:spPr>
            <a:xfrm>
              <a:off x="1463977" y="2480293"/>
              <a:ext cx="582211" cy="338554"/>
            </a:xfrm>
            <a:prstGeom prst="rect">
              <a:avLst/>
            </a:prstGeom>
            <a:noFill/>
          </p:spPr>
          <p:txBody>
            <a:bodyPr wrap="none" rtlCol="0">
              <a:spAutoFit/>
            </a:bodyPr>
            <a:lstStyle/>
            <a:p>
              <a:r>
                <a:rPr lang="en-US" sz="1600" dirty="0">
                  <a:latin typeface="Signika" panose="020B0604020202020204" charset="0"/>
                </a:rPr>
                <a:t>Your</a:t>
              </a:r>
              <a:endParaRPr lang="en-IN" sz="1600" dirty="0">
                <a:latin typeface="Signika" panose="020B0604020202020204" charset="0"/>
              </a:endParaRPr>
            </a:p>
          </p:txBody>
        </p:sp>
        <p:sp>
          <p:nvSpPr>
            <p:cNvPr id="12" name="TextBox 11">
              <a:extLst>
                <a:ext uri="{FF2B5EF4-FFF2-40B4-BE49-F238E27FC236}">
                  <a16:creationId xmlns:a16="http://schemas.microsoft.com/office/drawing/2014/main" id="{B899B8E0-BAC9-41C8-A8E1-4A9F26F76CDF}"/>
                </a:ext>
              </a:extLst>
            </p:cNvPr>
            <p:cNvSpPr txBox="1"/>
            <p:nvPr/>
          </p:nvSpPr>
          <p:spPr>
            <a:xfrm>
              <a:off x="1463977" y="2925002"/>
              <a:ext cx="869149" cy="338554"/>
            </a:xfrm>
            <a:prstGeom prst="rect">
              <a:avLst/>
            </a:prstGeom>
            <a:noFill/>
          </p:spPr>
          <p:txBody>
            <a:bodyPr wrap="none" rtlCol="0">
              <a:spAutoFit/>
            </a:bodyPr>
            <a:lstStyle/>
            <a:p>
              <a:r>
                <a:rPr lang="en-US" sz="1600" dirty="0">
                  <a:latin typeface="Signika" panose="020B0604020202020204" charset="0"/>
                </a:rPr>
                <a:t>Notions</a:t>
              </a:r>
              <a:endParaRPr lang="en-IN" sz="1600" dirty="0">
                <a:latin typeface="Signika" panose="020B0604020202020204" charset="0"/>
              </a:endParaRPr>
            </a:p>
          </p:txBody>
        </p:sp>
        <p:sp>
          <p:nvSpPr>
            <p:cNvPr id="13" name="TextBox 12">
              <a:extLst>
                <a:ext uri="{FF2B5EF4-FFF2-40B4-BE49-F238E27FC236}">
                  <a16:creationId xmlns:a16="http://schemas.microsoft.com/office/drawing/2014/main" id="{C57D4F6A-F7EE-443D-B8DB-C0279C0310D6}"/>
                </a:ext>
              </a:extLst>
            </p:cNvPr>
            <p:cNvSpPr txBox="1"/>
            <p:nvPr/>
          </p:nvSpPr>
          <p:spPr>
            <a:xfrm>
              <a:off x="1463977" y="3382034"/>
              <a:ext cx="1316386" cy="338554"/>
            </a:xfrm>
            <a:prstGeom prst="rect">
              <a:avLst/>
            </a:prstGeom>
            <a:noFill/>
          </p:spPr>
          <p:txBody>
            <a:bodyPr wrap="none" rtlCol="0">
              <a:spAutoFit/>
            </a:bodyPr>
            <a:lstStyle/>
            <a:p>
              <a:r>
                <a:rPr lang="en-US" sz="1600" dirty="0">
                  <a:latin typeface="Signika" panose="020B0604020202020204" charset="0"/>
                </a:rPr>
                <a:t>Expectations</a:t>
              </a:r>
              <a:endParaRPr lang="en-IN" sz="1600" dirty="0">
                <a:latin typeface="Signika" panose="020B0604020202020204" charset="0"/>
              </a:endParaRPr>
            </a:p>
          </p:txBody>
        </p:sp>
        <p:sp>
          <p:nvSpPr>
            <p:cNvPr id="15" name="Oval 14">
              <a:extLst>
                <a:ext uri="{FF2B5EF4-FFF2-40B4-BE49-F238E27FC236}">
                  <a16:creationId xmlns:a16="http://schemas.microsoft.com/office/drawing/2014/main" id="{7FF44F0D-CD22-4F19-A246-5E824BA0B63E}"/>
                </a:ext>
              </a:extLst>
            </p:cNvPr>
            <p:cNvSpPr/>
            <p:nvPr/>
          </p:nvSpPr>
          <p:spPr>
            <a:xfrm>
              <a:off x="963470" y="4214714"/>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G</a:t>
              </a:r>
              <a:endParaRPr lang="en-IN" sz="1600" b="1" dirty="0">
                <a:latin typeface="Signika" panose="020B0604020202020204" charset="0"/>
              </a:endParaRPr>
            </a:p>
          </p:txBody>
        </p:sp>
        <p:sp>
          <p:nvSpPr>
            <p:cNvPr id="16" name="TextBox 15">
              <a:extLst>
                <a:ext uri="{FF2B5EF4-FFF2-40B4-BE49-F238E27FC236}">
                  <a16:creationId xmlns:a16="http://schemas.microsoft.com/office/drawing/2014/main" id="{DB7AED7D-885E-4A5D-BF22-931ADA233C4E}"/>
                </a:ext>
              </a:extLst>
            </p:cNvPr>
            <p:cNvSpPr txBox="1"/>
            <p:nvPr/>
          </p:nvSpPr>
          <p:spPr>
            <a:xfrm>
              <a:off x="818498" y="4270350"/>
              <a:ext cx="678391" cy="338554"/>
            </a:xfrm>
            <a:prstGeom prst="rect">
              <a:avLst/>
            </a:prstGeom>
            <a:noFill/>
          </p:spPr>
          <p:txBody>
            <a:bodyPr wrap="none" rtlCol="0">
              <a:spAutoFit/>
            </a:bodyPr>
            <a:lstStyle/>
            <a:p>
              <a:pPr lvl="1"/>
              <a:r>
                <a:rPr lang="en-US" sz="1600" dirty="0">
                  <a:latin typeface="Signika" panose="020B0604020202020204" charset="0"/>
                </a:rPr>
                <a:t>Goals</a:t>
              </a:r>
              <a:endParaRPr lang="en-IN" sz="1600" dirty="0">
                <a:latin typeface="Signika" panose="020B0604020202020204" charset="0"/>
              </a:endParaRPr>
            </a:p>
          </p:txBody>
        </p:sp>
        <p:sp>
          <p:nvSpPr>
            <p:cNvPr id="17" name="Oval 16">
              <a:extLst>
                <a:ext uri="{FF2B5EF4-FFF2-40B4-BE49-F238E27FC236}">
                  <a16:creationId xmlns:a16="http://schemas.microsoft.com/office/drawing/2014/main" id="{6CFB2620-BC07-4B8F-B07B-4953CE5F0D19}"/>
                </a:ext>
              </a:extLst>
            </p:cNvPr>
            <p:cNvSpPr/>
            <p:nvPr/>
          </p:nvSpPr>
          <p:spPr>
            <a:xfrm>
              <a:off x="963470" y="3775476"/>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R</a:t>
              </a:r>
              <a:endParaRPr lang="en-IN" sz="1600" b="1" dirty="0">
                <a:latin typeface="Signika" panose="020B0604020202020204" charset="0"/>
              </a:endParaRPr>
            </a:p>
          </p:txBody>
        </p:sp>
        <p:sp>
          <p:nvSpPr>
            <p:cNvPr id="18" name="TextBox 17">
              <a:extLst>
                <a:ext uri="{FF2B5EF4-FFF2-40B4-BE49-F238E27FC236}">
                  <a16:creationId xmlns:a16="http://schemas.microsoft.com/office/drawing/2014/main" id="{C5A8B343-FE54-43D1-BB47-3FA89E7DC4F6}"/>
                </a:ext>
              </a:extLst>
            </p:cNvPr>
            <p:cNvSpPr txBox="1"/>
            <p:nvPr/>
          </p:nvSpPr>
          <p:spPr>
            <a:xfrm>
              <a:off x="1463977" y="3820169"/>
              <a:ext cx="1176925" cy="338554"/>
            </a:xfrm>
            <a:prstGeom prst="rect">
              <a:avLst/>
            </a:prstGeom>
            <a:noFill/>
          </p:spPr>
          <p:txBody>
            <a:bodyPr wrap="none" rtlCol="0">
              <a:spAutoFit/>
            </a:bodyPr>
            <a:lstStyle/>
            <a:p>
              <a:r>
                <a:rPr lang="en-US" sz="1600" dirty="0">
                  <a:latin typeface="Signika" panose="020B0604020202020204" charset="0"/>
                </a:rPr>
                <a:t>Reflections</a:t>
              </a:r>
              <a:endParaRPr lang="en-IN" sz="1600" dirty="0">
                <a:latin typeface="Signika" panose="020B0604020202020204" charset="0"/>
              </a:endParaRPr>
            </a:p>
          </p:txBody>
        </p:sp>
        <p:sp>
          <p:nvSpPr>
            <p:cNvPr id="19" name="Oval 18">
              <a:extLst>
                <a:ext uri="{FF2B5EF4-FFF2-40B4-BE49-F238E27FC236}">
                  <a16:creationId xmlns:a16="http://schemas.microsoft.com/office/drawing/2014/main" id="{5B92443D-BA4A-4409-8170-0C5E0BC18EBC}"/>
                </a:ext>
              </a:extLst>
            </p:cNvPr>
            <p:cNvSpPr/>
            <p:nvPr/>
          </p:nvSpPr>
          <p:spPr>
            <a:xfrm>
              <a:off x="963470" y="4653952"/>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Y</a:t>
              </a:r>
              <a:endParaRPr lang="en-IN" sz="1600" b="1" dirty="0">
                <a:latin typeface="Signika" panose="020B0604020202020204" charset="0"/>
              </a:endParaRPr>
            </a:p>
          </p:txBody>
        </p:sp>
        <p:sp>
          <p:nvSpPr>
            <p:cNvPr id="21" name="TextBox 20">
              <a:extLst>
                <a:ext uri="{FF2B5EF4-FFF2-40B4-BE49-F238E27FC236}">
                  <a16:creationId xmlns:a16="http://schemas.microsoft.com/office/drawing/2014/main" id="{1DF6CB36-2119-4FD5-98D8-CDB8B836C0E4}"/>
                </a:ext>
              </a:extLst>
            </p:cNvPr>
            <p:cNvSpPr txBox="1"/>
            <p:nvPr/>
          </p:nvSpPr>
          <p:spPr>
            <a:xfrm>
              <a:off x="808349" y="4685834"/>
              <a:ext cx="2180404" cy="338554"/>
            </a:xfrm>
            <a:prstGeom prst="rect">
              <a:avLst/>
            </a:prstGeom>
            <a:noFill/>
          </p:spPr>
          <p:txBody>
            <a:bodyPr wrap="square" rtlCol="0">
              <a:spAutoFit/>
            </a:bodyPr>
            <a:lstStyle/>
            <a:p>
              <a:pPr lvl="1"/>
              <a:r>
                <a:rPr lang="en-US" sz="1600" dirty="0">
                  <a:latin typeface="Signika" panose="020B0604020202020204" charset="0"/>
                </a:rPr>
                <a:t>Yearnings</a:t>
              </a:r>
              <a:endParaRPr lang="en-IN" sz="1600" dirty="0">
                <a:latin typeface="Signika" panose="020B0604020202020204" charset="0"/>
              </a:endParaRPr>
            </a:p>
          </p:txBody>
        </p:sp>
      </p:grpSp>
      <p:pic>
        <p:nvPicPr>
          <p:cNvPr id="4" name="Picture 3">
            <a:extLst>
              <a:ext uri="{FF2B5EF4-FFF2-40B4-BE49-F238E27FC236}">
                <a16:creationId xmlns:a16="http://schemas.microsoft.com/office/drawing/2014/main" id="{A094AD47-3D4C-4E94-852E-DF55DD509294}"/>
              </a:ext>
            </a:extLst>
          </p:cNvPr>
          <p:cNvPicPr>
            <a:picLocks noChangeAspect="1"/>
          </p:cNvPicPr>
          <p:nvPr/>
        </p:nvPicPr>
        <p:blipFill>
          <a:blip r:embed="rId3"/>
          <a:stretch>
            <a:fillRect/>
          </a:stretch>
        </p:blipFill>
        <p:spPr>
          <a:xfrm>
            <a:off x="4653116" y="1908446"/>
            <a:ext cx="3238209" cy="1867030"/>
          </a:xfrm>
          <a:prstGeom prst="rect">
            <a:avLst/>
          </a:prstGeom>
        </p:spPr>
      </p:pic>
      <p:sp>
        <p:nvSpPr>
          <p:cNvPr id="3" name="Rectangle 2">
            <a:extLst>
              <a:ext uri="{FF2B5EF4-FFF2-40B4-BE49-F238E27FC236}">
                <a16:creationId xmlns:a16="http://schemas.microsoft.com/office/drawing/2014/main" id="{D53486F7-E4BA-4420-AEC6-1942B6DB2310}"/>
              </a:ext>
            </a:extLst>
          </p:cNvPr>
          <p:cNvSpPr/>
          <p:nvPr/>
        </p:nvSpPr>
        <p:spPr>
          <a:xfrm>
            <a:off x="4217100" y="3873412"/>
            <a:ext cx="4572000" cy="577081"/>
          </a:xfrm>
          <a:prstGeom prst="rect">
            <a:avLst/>
          </a:prstGeom>
        </p:spPr>
        <p:txBody>
          <a:bodyPr>
            <a:spAutoFit/>
          </a:bodyPr>
          <a:lstStyle/>
          <a:p>
            <a:r>
              <a:rPr lang="en-US" sz="1050" i="1" dirty="0">
                <a:latin typeface="Signika" panose="020B0604020202020204" charset="0"/>
              </a:rPr>
              <a:t>Rotate team roles during exercises to understand and appreciate each member’s </a:t>
            </a:r>
            <a:r>
              <a:rPr lang="en-IN" sz="1050" i="1" dirty="0">
                <a:latin typeface="Signika" panose="020B0604020202020204" charset="0"/>
              </a:rPr>
              <a:t>contributions.</a:t>
            </a:r>
          </a:p>
          <a:p>
            <a:r>
              <a:rPr lang="en-US" sz="1050" i="1" dirty="0">
                <a:latin typeface="Signika" panose="020B0604020202020204" charset="0"/>
              </a:rPr>
              <a:t>Reflect and debrief after each activity to draw lessons and insights.</a:t>
            </a:r>
            <a:endParaRPr lang="en-IN" sz="1050" i="1" dirty="0">
              <a:latin typeface="Signika" panose="020B0604020202020204" charset="0"/>
            </a:endParaRPr>
          </a:p>
        </p:txBody>
      </p:sp>
      <p:sp>
        <p:nvSpPr>
          <p:cNvPr id="20" name="Footer Placeholder 19">
            <a:extLst>
              <a:ext uri="{FF2B5EF4-FFF2-40B4-BE49-F238E27FC236}">
                <a16:creationId xmlns:a16="http://schemas.microsoft.com/office/drawing/2014/main" id="{09EE11DF-53B1-B1A7-D75A-C900FF5BA35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64335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MANAGING SUCCESS, FAILURE, EGO, AND TALENT IN TEAM BUILDING</a:t>
            </a:r>
          </a:p>
        </p:txBody>
      </p:sp>
      <p:sp>
        <p:nvSpPr>
          <p:cNvPr id="2" name="Footer Placeholder 1">
            <a:extLst>
              <a:ext uri="{FF2B5EF4-FFF2-40B4-BE49-F238E27FC236}">
                <a16:creationId xmlns:a16="http://schemas.microsoft.com/office/drawing/2014/main" id="{A9A92BD7-433C-8CE7-A8A2-99416EDC6E0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18412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Dynamics</a:t>
            </a:r>
          </a:p>
        </p:txBody>
      </p:sp>
      <p:graphicFrame>
        <p:nvGraphicFramePr>
          <p:cNvPr id="5" name="Diagram 4">
            <a:extLst>
              <a:ext uri="{FF2B5EF4-FFF2-40B4-BE49-F238E27FC236}">
                <a16:creationId xmlns:a16="http://schemas.microsoft.com/office/drawing/2014/main" id="{3297E35F-F1F1-434C-AB08-31AAFEFF9172}"/>
              </a:ext>
            </a:extLst>
          </p:cNvPr>
          <p:cNvGraphicFramePr/>
          <p:nvPr>
            <p:extLst>
              <p:ext uri="{D42A27DB-BD31-4B8C-83A1-F6EECF244321}">
                <p14:modId xmlns:p14="http://schemas.microsoft.com/office/powerpoint/2010/main" val="1362487070"/>
              </p:ext>
            </p:extLst>
          </p:nvPr>
        </p:nvGraphicFramePr>
        <p:xfrm>
          <a:off x="1039761" y="1110541"/>
          <a:ext cx="6828504" cy="2222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41337A50-DE94-4C7E-B8FC-E609F1CDF6F7}"/>
              </a:ext>
            </a:extLst>
          </p:cNvPr>
          <p:cNvSpPr/>
          <p:nvPr/>
        </p:nvSpPr>
        <p:spPr>
          <a:xfrm>
            <a:off x="1039761" y="3333135"/>
            <a:ext cx="6887497" cy="1084101"/>
          </a:xfrm>
          <a:prstGeom prst="rect">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latin typeface="Signika" panose="020B0604020202020204" charset="0"/>
              </a:rPr>
              <a:t>“Success is not final, failure is not fatal: It is the courage to continue that count.”</a:t>
            </a:r>
          </a:p>
          <a:p>
            <a:pPr algn="r"/>
            <a:endParaRPr lang="en-IN" i="1" dirty="0">
              <a:solidFill>
                <a:schemeClr val="tx1"/>
              </a:solidFill>
              <a:latin typeface="Signika" panose="020B0604020202020204" charset="0"/>
            </a:endParaRPr>
          </a:p>
          <a:p>
            <a:pPr algn="r"/>
            <a:r>
              <a:rPr lang="en-IN" i="1" dirty="0">
                <a:solidFill>
                  <a:schemeClr val="tx1"/>
                </a:solidFill>
                <a:latin typeface="Signika" panose="020B0604020202020204" charset="0"/>
              </a:rPr>
              <a:t>– Winston Churchill</a:t>
            </a:r>
            <a:endParaRPr lang="en-IN"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901E3178-BE26-638A-3B85-E14633F4FE5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62444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Maslow’s Hierarchy of Needs – Model </a:t>
            </a:r>
          </a:p>
        </p:txBody>
      </p:sp>
      <p:pic>
        <p:nvPicPr>
          <p:cNvPr id="4" name="Google Shape;162;p25">
            <a:extLst>
              <a:ext uri="{FF2B5EF4-FFF2-40B4-BE49-F238E27FC236}">
                <a16:creationId xmlns:a16="http://schemas.microsoft.com/office/drawing/2014/main" id="{6826DB1C-A5A6-4966-A2F7-846C29AB7D44}"/>
              </a:ext>
            </a:extLst>
          </p:cNvPr>
          <p:cNvPicPr preferRelativeResize="0"/>
          <p:nvPr/>
        </p:nvPicPr>
        <p:blipFill>
          <a:blip r:embed="rId3">
            <a:alphaModFix/>
          </a:blip>
          <a:stretch>
            <a:fillRect/>
          </a:stretch>
        </p:blipFill>
        <p:spPr>
          <a:xfrm>
            <a:off x="2326379" y="1036800"/>
            <a:ext cx="4244027" cy="3862051"/>
          </a:xfrm>
          <a:prstGeom prst="rect">
            <a:avLst/>
          </a:prstGeom>
          <a:noFill/>
          <a:ln>
            <a:noFill/>
          </a:ln>
        </p:spPr>
      </p:pic>
      <p:sp>
        <p:nvSpPr>
          <p:cNvPr id="2" name="TextBox 1">
            <a:extLst>
              <a:ext uri="{FF2B5EF4-FFF2-40B4-BE49-F238E27FC236}">
                <a16:creationId xmlns:a16="http://schemas.microsoft.com/office/drawing/2014/main" id="{0D49BD94-E1DF-40F4-84E9-8CA06CD824CB}"/>
              </a:ext>
            </a:extLst>
          </p:cNvPr>
          <p:cNvSpPr txBox="1"/>
          <p:nvPr/>
        </p:nvSpPr>
        <p:spPr>
          <a:xfrm>
            <a:off x="825910" y="1036800"/>
            <a:ext cx="4164923" cy="307777"/>
          </a:xfrm>
          <a:prstGeom prst="rect">
            <a:avLst/>
          </a:prstGeom>
          <a:noFill/>
        </p:spPr>
        <p:txBody>
          <a:bodyPr wrap="none" rtlCol="0">
            <a:spAutoFit/>
          </a:bodyPr>
          <a:lstStyle/>
          <a:p>
            <a:r>
              <a:rPr lang="en-US" dirty="0">
                <a:latin typeface="Signika" panose="020B0604020202020204" charset="0"/>
                <a:ea typeface="Open Sans"/>
                <a:cs typeface="Open Sans"/>
                <a:sym typeface="Open Sans"/>
              </a:rPr>
              <a:t>Understanding Individual motivations within a Team</a:t>
            </a:r>
          </a:p>
        </p:txBody>
      </p:sp>
      <p:sp>
        <p:nvSpPr>
          <p:cNvPr id="3" name="Footer Placeholder 2">
            <a:extLst>
              <a:ext uri="{FF2B5EF4-FFF2-40B4-BE49-F238E27FC236}">
                <a16:creationId xmlns:a16="http://schemas.microsoft.com/office/drawing/2014/main" id="{EA8B1D27-92A9-BBA7-2BD0-935DFB219C4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06946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Terms</a:t>
            </a:r>
          </a:p>
        </p:txBody>
      </p:sp>
      <p:sp>
        <p:nvSpPr>
          <p:cNvPr id="14" name="Rectangle 13">
            <a:extLst>
              <a:ext uri="{FF2B5EF4-FFF2-40B4-BE49-F238E27FC236}">
                <a16:creationId xmlns:a16="http://schemas.microsoft.com/office/drawing/2014/main" id="{5EEAB156-BEDA-4A8A-91AF-EBFE03C7E123}"/>
              </a:ext>
            </a:extLst>
          </p:cNvPr>
          <p:cNvSpPr/>
          <p:nvPr/>
        </p:nvSpPr>
        <p:spPr>
          <a:xfrm>
            <a:off x="825910" y="1025267"/>
            <a:ext cx="7654413" cy="738664"/>
          </a:xfrm>
          <a:prstGeom prst="rect">
            <a:avLst/>
          </a:prstGeom>
        </p:spPr>
        <p:txBody>
          <a:bodyPr wrap="square">
            <a:spAutoFit/>
          </a:bodyPr>
          <a:lstStyle/>
          <a:p>
            <a:r>
              <a:rPr lang="en-US" sz="1400" b="1" dirty="0">
                <a:latin typeface="Signika" panose="020B0604020202020204" charset="0"/>
              </a:rPr>
              <a:t>Ego: </a:t>
            </a:r>
            <a:r>
              <a:rPr lang="en-US" sz="1400" dirty="0">
                <a:latin typeface="Signika" panose="020B0604020202020204" charset="0"/>
              </a:rPr>
              <a:t>A person’s sense of self-worth or self-importance.</a:t>
            </a:r>
          </a:p>
          <a:p>
            <a:r>
              <a:rPr lang="en-US" sz="1400" b="1" dirty="0">
                <a:latin typeface="Signika" panose="020B0604020202020204" charset="0"/>
              </a:rPr>
              <a:t>Talent Management: </a:t>
            </a:r>
            <a:r>
              <a:rPr lang="en-US" sz="1400" dirty="0">
                <a:latin typeface="Signika" panose="020B0604020202020204" charset="0"/>
              </a:rPr>
              <a:t>The anticipation of required human capital for an organization and the planning to meet those needs.</a:t>
            </a:r>
            <a:endParaRPr lang="en-IN" sz="1400" dirty="0">
              <a:latin typeface="Signika" panose="020B0604020202020204" charset="0"/>
            </a:endParaRPr>
          </a:p>
        </p:txBody>
      </p:sp>
      <p:grpSp>
        <p:nvGrpSpPr>
          <p:cNvPr id="3" name="Group 2">
            <a:extLst>
              <a:ext uri="{FF2B5EF4-FFF2-40B4-BE49-F238E27FC236}">
                <a16:creationId xmlns:a16="http://schemas.microsoft.com/office/drawing/2014/main" id="{80D30628-F236-4DB1-AAE4-AAADD6E79BDF}"/>
              </a:ext>
            </a:extLst>
          </p:cNvPr>
          <p:cNvGrpSpPr/>
          <p:nvPr/>
        </p:nvGrpSpPr>
        <p:grpSpPr>
          <a:xfrm>
            <a:off x="1039761" y="1834330"/>
            <a:ext cx="1685431" cy="2767454"/>
            <a:chOff x="1246238" y="2099801"/>
            <a:chExt cx="1685431" cy="2767454"/>
          </a:xfrm>
        </p:grpSpPr>
        <p:sp>
          <p:nvSpPr>
            <p:cNvPr id="22" name="Oval 21">
              <a:extLst>
                <a:ext uri="{FF2B5EF4-FFF2-40B4-BE49-F238E27FC236}">
                  <a16:creationId xmlns:a16="http://schemas.microsoft.com/office/drawing/2014/main" id="{7E4A180B-8E4D-4F63-B12A-3F4E25B44AE3}"/>
                </a:ext>
              </a:extLst>
            </p:cNvPr>
            <p:cNvSpPr/>
            <p:nvPr/>
          </p:nvSpPr>
          <p:spPr>
            <a:xfrm>
              <a:off x="1246238" y="2099801"/>
              <a:ext cx="435078" cy="449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T</a:t>
              </a:r>
              <a:endParaRPr lang="en-IN" sz="1600" b="1" dirty="0">
                <a:latin typeface="Signika" panose="020B0604020202020204" charset="0"/>
              </a:endParaRPr>
            </a:p>
          </p:txBody>
        </p:sp>
        <p:sp>
          <p:nvSpPr>
            <p:cNvPr id="23" name="Oval 22">
              <a:extLst>
                <a:ext uri="{FF2B5EF4-FFF2-40B4-BE49-F238E27FC236}">
                  <a16:creationId xmlns:a16="http://schemas.microsoft.com/office/drawing/2014/main" id="{E6A497C1-3E24-461F-AEEA-0CA428B2AF14}"/>
                </a:ext>
              </a:extLst>
            </p:cNvPr>
            <p:cNvSpPr/>
            <p:nvPr/>
          </p:nvSpPr>
          <p:spPr>
            <a:xfrm>
              <a:off x="1246238" y="2679208"/>
              <a:ext cx="435078" cy="449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E</a:t>
              </a:r>
              <a:endParaRPr lang="en-IN" sz="1600" b="1" dirty="0">
                <a:latin typeface="Signika" panose="020B0604020202020204" charset="0"/>
              </a:endParaRPr>
            </a:p>
          </p:txBody>
        </p:sp>
        <p:sp>
          <p:nvSpPr>
            <p:cNvPr id="24" name="Oval 23">
              <a:extLst>
                <a:ext uri="{FF2B5EF4-FFF2-40B4-BE49-F238E27FC236}">
                  <a16:creationId xmlns:a16="http://schemas.microsoft.com/office/drawing/2014/main" id="{2BD4AADC-151A-4810-9733-A7664A711CEB}"/>
                </a:ext>
              </a:extLst>
            </p:cNvPr>
            <p:cNvSpPr/>
            <p:nvPr/>
          </p:nvSpPr>
          <p:spPr>
            <a:xfrm>
              <a:off x="1246238" y="3258615"/>
              <a:ext cx="435078" cy="449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A</a:t>
              </a:r>
              <a:endParaRPr lang="en-IN" sz="1600" b="1" dirty="0">
                <a:latin typeface="Signika" panose="020B0604020202020204" charset="0"/>
              </a:endParaRPr>
            </a:p>
          </p:txBody>
        </p:sp>
        <p:sp>
          <p:nvSpPr>
            <p:cNvPr id="25" name="Oval 24">
              <a:extLst>
                <a:ext uri="{FF2B5EF4-FFF2-40B4-BE49-F238E27FC236}">
                  <a16:creationId xmlns:a16="http://schemas.microsoft.com/office/drawing/2014/main" id="{F5A20C92-09FE-4284-ACA4-8FBA7B6199C1}"/>
                </a:ext>
              </a:extLst>
            </p:cNvPr>
            <p:cNvSpPr/>
            <p:nvPr/>
          </p:nvSpPr>
          <p:spPr>
            <a:xfrm>
              <a:off x="1246238" y="3838022"/>
              <a:ext cx="435078" cy="449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M</a:t>
              </a:r>
              <a:endParaRPr lang="en-IN" sz="1600" b="1" dirty="0">
                <a:latin typeface="Signika" panose="020B0604020202020204" charset="0"/>
              </a:endParaRPr>
            </a:p>
          </p:txBody>
        </p:sp>
        <p:sp>
          <p:nvSpPr>
            <p:cNvPr id="26" name="TextBox 25">
              <a:extLst>
                <a:ext uri="{FF2B5EF4-FFF2-40B4-BE49-F238E27FC236}">
                  <a16:creationId xmlns:a16="http://schemas.microsoft.com/office/drawing/2014/main" id="{B1D4C1AD-EDF3-469D-B9C2-505DE3F70DC6}"/>
                </a:ext>
              </a:extLst>
            </p:cNvPr>
            <p:cNvSpPr txBox="1"/>
            <p:nvPr/>
          </p:nvSpPr>
          <p:spPr>
            <a:xfrm>
              <a:off x="1887793" y="2155437"/>
              <a:ext cx="966931" cy="338554"/>
            </a:xfrm>
            <a:prstGeom prst="rect">
              <a:avLst/>
            </a:prstGeom>
            <a:noFill/>
          </p:spPr>
          <p:txBody>
            <a:bodyPr wrap="none" rtlCol="0">
              <a:spAutoFit/>
            </a:bodyPr>
            <a:lstStyle/>
            <a:p>
              <a:r>
                <a:rPr lang="en-US" sz="1600" dirty="0">
                  <a:latin typeface="Signika" panose="020B0604020202020204" charset="0"/>
                </a:rPr>
                <a:t>Together</a:t>
              </a:r>
              <a:endParaRPr lang="en-IN" sz="1600" dirty="0">
                <a:latin typeface="Signika" panose="020B0604020202020204" charset="0"/>
              </a:endParaRPr>
            </a:p>
          </p:txBody>
        </p:sp>
        <p:sp>
          <p:nvSpPr>
            <p:cNvPr id="27" name="TextBox 26">
              <a:extLst>
                <a:ext uri="{FF2B5EF4-FFF2-40B4-BE49-F238E27FC236}">
                  <a16:creationId xmlns:a16="http://schemas.microsoft.com/office/drawing/2014/main" id="{BC4627CC-8802-4A23-82D1-6F0D7F451537}"/>
                </a:ext>
              </a:extLst>
            </p:cNvPr>
            <p:cNvSpPr txBox="1"/>
            <p:nvPr/>
          </p:nvSpPr>
          <p:spPr>
            <a:xfrm>
              <a:off x="1838101" y="2734844"/>
              <a:ext cx="989373" cy="338554"/>
            </a:xfrm>
            <a:prstGeom prst="rect">
              <a:avLst/>
            </a:prstGeom>
            <a:noFill/>
          </p:spPr>
          <p:txBody>
            <a:bodyPr wrap="none" rtlCol="0">
              <a:spAutoFit/>
            </a:bodyPr>
            <a:lstStyle/>
            <a:p>
              <a:r>
                <a:rPr lang="en-US" sz="1600" dirty="0">
                  <a:latin typeface="Signika" panose="020B0604020202020204" charset="0"/>
                </a:rPr>
                <a:t>Everyone</a:t>
              </a:r>
              <a:endParaRPr lang="en-IN" sz="1600" dirty="0">
                <a:latin typeface="Signika" panose="020B0604020202020204" charset="0"/>
              </a:endParaRPr>
            </a:p>
          </p:txBody>
        </p:sp>
        <p:sp>
          <p:nvSpPr>
            <p:cNvPr id="28" name="TextBox 27">
              <a:extLst>
                <a:ext uri="{FF2B5EF4-FFF2-40B4-BE49-F238E27FC236}">
                  <a16:creationId xmlns:a16="http://schemas.microsoft.com/office/drawing/2014/main" id="{383DFEB2-20B8-447B-83B5-8D0516412023}"/>
                </a:ext>
              </a:extLst>
            </p:cNvPr>
            <p:cNvSpPr txBox="1"/>
            <p:nvPr/>
          </p:nvSpPr>
          <p:spPr>
            <a:xfrm>
              <a:off x="1865351" y="3314251"/>
              <a:ext cx="962123" cy="338554"/>
            </a:xfrm>
            <a:prstGeom prst="rect">
              <a:avLst/>
            </a:prstGeom>
            <a:noFill/>
          </p:spPr>
          <p:txBody>
            <a:bodyPr wrap="none" rtlCol="0">
              <a:spAutoFit/>
            </a:bodyPr>
            <a:lstStyle/>
            <a:p>
              <a:r>
                <a:rPr lang="en-US" sz="1600" dirty="0">
                  <a:latin typeface="Signika" panose="020B0604020202020204" charset="0"/>
                </a:rPr>
                <a:t>Achieves</a:t>
              </a:r>
              <a:endParaRPr lang="en-IN" sz="1600" dirty="0">
                <a:latin typeface="Signika" panose="020B0604020202020204" charset="0"/>
              </a:endParaRPr>
            </a:p>
          </p:txBody>
        </p:sp>
        <p:sp>
          <p:nvSpPr>
            <p:cNvPr id="29" name="TextBox 28">
              <a:extLst>
                <a:ext uri="{FF2B5EF4-FFF2-40B4-BE49-F238E27FC236}">
                  <a16:creationId xmlns:a16="http://schemas.microsoft.com/office/drawing/2014/main" id="{989BF786-F498-404B-9194-518DED3B6A72}"/>
                </a:ext>
              </a:extLst>
            </p:cNvPr>
            <p:cNvSpPr txBox="1"/>
            <p:nvPr/>
          </p:nvSpPr>
          <p:spPr>
            <a:xfrm>
              <a:off x="1887793" y="3893658"/>
              <a:ext cx="1043876" cy="338554"/>
            </a:xfrm>
            <a:prstGeom prst="rect">
              <a:avLst/>
            </a:prstGeom>
            <a:noFill/>
          </p:spPr>
          <p:txBody>
            <a:bodyPr wrap="none" rtlCol="0">
              <a:spAutoFit/>
            </a:bodyPr>
            <a:lstStyle/>
            <a:p>
              <a:r>
                <a:rPr lang="en-US" sz="1600" dirty="0">
                  <a:latin typeface="Signika" panose="020B0604020202020204" charset="0"/>
                </a:rPr>
                <a:t>Maximum</a:t>
              </a:r>
              <a:endParaRPr lang="en-IN" sz="1600" dirty="0">
                <a:latin typeface="Signika" panose="020B0604020202020204" charset="0"/>
              </a:endParaRPr>
            </a:p>
          </p:txBody>
        </p:sp>
        <p:sp>
          <p:nvSpPr>
            <p:cNvPr id="30" name="Oval 29">
              <a:extLst>
                <a:ext uri="{FF2B5EF4-FFF2-40B4-BE49-F238E27FC236}">
                  <a16:creationId xmlns:a16="http://schemas.microsoft.com/office/drawing/2014/main" id="{7AD90CB3-4717-4F80-BE1F-FADDF792C412}"/>
                </a:ext>
              </a:extLst>
            </p:cNvPr>
            <p:cNvSpPr/>
            <p:nvPr/>
          </p:nvSpPr>
          <p:spPr>
            <a:xfrm>
              <a:off x="1246238" y="4417429"/>
              <a:ext cx="435078" cy="449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a:t>
              </a:r>
              <a:endParaRPr lang="en-IN" sz="1600" b="1" dirty="0">
                <a:latin typeface="Signika" panose="020B0604020202020204" charset="0"/>
              </a:endParaRPr>
            </a:p>
          </p:txBody>
        </p:sp>
        <p:sp>
          <p:nvSpPr>
            <p:cNvPr id="31" name="TextBox 30">
              <a:extLst>
                <a:ext uri="{FF2B5EF4-FFF2-40B4-BE49-F238E27FC236}">
                  <a16:creationId xmlns:a16="http://schemas.microsoft.com/office/drawing/2014/main" id="{10DDBF8E-C75F-44C8-AB03-3FBE503ACDC6}"/>
                </a:ext>
              </a:extLst>
            </p:cNvPr>
            <p:cNvSpPr txBox="1"/>
            <p:nvPr/>
          </p:nvSpPr>
          <p:spPr>
            <a:xfrm>
              <a:off x="1887793" y="4473065"/>
              <a:ext cx="885179" cy="338554"/>
            </a:xfrm>
            <a:prstGeom prst="rect">
              <a:avLst/>
            </a:prstGeom>
            <a:noFill/>
          </p:spPr>
          <p:txBody>
            <a:bodyPr wrap="none" rtlCol="0">
              <a:spAutoFit/>
            </a:bodyPr>
            <a:lstStyle/>
            <a:p>
              <a:r>
                <a:rPr lang="en-US" sz="1600" dirty="0">
                  <a:latin typeface="Signika" panose="020B0604020202020204" charset="0"/>
                </a:rPr>
                <a:t>Success</a:t>
              </a:r>
              <a:endParaRPr lang="en-IN" sz="1600" dirty="0">
                <a:latin typeface="Signika" panose="020B0604020202020204" charset="0"/>
              </a:endParaRPr>
            </a:p>
          </p:txBody>
        </p:sp>
      </p:grpSp>
      <p:pic>
        <p:nvPicPr>
          <p:cNvPr id="33" name="Picture 32">
            <a:extLst>
              <a:ext uri="{FF2B5EF4-FFF2-40B4-BE49-F238E27FC236}">
                <a16:creationId xmlns:a16="http://schemas.microsoft.com/office/drawing/2014/main" id="{6A81E2B5-68B0-4F71-A3F7-3A02F8A91FF7}"/>
              </a:ext>
            </a:extLst>
          </p:cNvPr>
          <p:cNvPicPr>
            <a:picLocks noChangeAspect="1"/>
          </p:cNvPicPr>
          <p:nvPr/>
        </p:nvPicPr>
        <p:blipFill rotWithShape="1">
          <a:blip r:embed="rId3"/>
          <a:srcRect t="11614" r="20477"/>
          <a:stretch/>
        </p:blipFill>
        <p:spPr>
          <a:xfrm>
            <a:off x="5224300" y="1913968"/>
            <a:ext cx="2542910" cy="1883496"/>
          </a:xfrm>
          <a:prstGeom prst="rect">
            <a:avLst/>
          </a:prstGeom>
        </p:spPr>
      </p:pic>
      <p:sp>
        <p:nvSpPr>
          <p:cNvPr id="2" name="Rectangle 1">
            <a:extLst>
              <a:ext uri="{FF2B5EF4-FFF2-40B4-BE49-F238E27FC236}">
                <a16:creationId xmlns:a16="http://schemas.microsoft.com/office/drawing/2014/main" id="{D995995E-DBE8-470E-A4EF-C6465285C05F}"/>
              </a:ext>
            </a:extLst>
          </p:cNvPr>
          <p:cNvSpPr/>
          <p:nvPr/>
        </p:nvSpPr>
        <p:spPr>
          <a:xfrm>
            <a:off x="3641521" y="3947501"/>
            <a:ext cx="4947058" cy="577081"/>
          </a:xfrm>
          <a:prstGeom prst="rect">
            <a:avLst/>
          </a:prstGeom>
        </p:spPr>
        <p:txBody>
          <a:bodyPr wrap="square">
            <a:spAutoFit/>
          </a:bodyPr>
          <a:lstStyle/>
          <a:p>
            <a:r>
              <a:rPr lang="en-US" sz="1050" i="1" dirty="0">
                <a:latin typeface="Signika" panose="020B0604020202020204" charset="0"/>
              </a:rPr>
              <a:t>Celebrate team successes collectively rather than highlighting individual achievements.</a:t>
            </a:r>
          </a:p>
          <a:p>
            <a:r>
              <a:rPr lang="en-US" sz="1050" i="1" dirty="0">
                <a:latin typeface="Signika" panose="020B0604020202020204" charset="0"/>
              </a:rPr>
              <a:t>Encourage open discussions post-failure to draw lessons and avoid future mistakes.</a:t>
            </a:r>
            <a:endParaRPr lang="en-IN" sz="1050" i="1" dirty="0">
              <a:latin typeface="Signika" panose="020B0604020202020204" charset="0"/>
            </a:endParaRPr>
          </a:p>
        </p:txBody>
      </p:sp>
      <p:sp>
        <p:nvSpPr>
          <p:cNvPr id="4" name="Footer Placeholder 3">
            <a:extLst>
              <a:ext uri="{FF2B5EF4-FFF2-40B4-BE49-F238E27FC236}">
                <a16:creationId xmlns:a16="http://schemas.microsoft.com/office/drawing/2014/main" id="{27D7B12E-ED68-7B1D-0204-2B35F59542A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069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BASICS OF TEAM WORK</a:t>
            </a:r>
          </a:p>
        </p:txBody>
      </p:sp>
      <p:sp>
        <p:nvSpPr>
          <p:cNvPr id="2" name="Footer Placeholder 1">
            <a:extLst>
              <a:ext uri="{FF2B5EF4-FFF2-40B4-BE49-F238E27FC236}">
                <a16:creationId xmlns:a16="http://schemas.microsoft.com/office/drawing/2014/main" id="{E1BDCCDA-359D-7768-18D1-4DF264DBCA9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793527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Team Building Exercise</a:t>
            </a:r>
          </a:p>
        </p:txBody>
      </p:sp>
      <p:sp>
        <p:nvSpPr>
          <p:cNvPr id="14" name="Rectangle 13">
            <a:extLst>
              <a:ext uri="{FF2B5EF4-FFF2-40B4-BE49-F238E27FC236}">
                <a16:creationId xmlns:a16="http://schemas.microsoft.com/office/drawing/2014/main" id="{5EEAB156-BEDA-4A8A-91AF-EBFE03C7E123}"/>
              </a:ext>
            </a:extLst>
          </p:cNvPr>
          <p:cNvSpPr/>
          <p:nvPr/>
        </p:nvSpPr>
        <p:spPr>
          <a:xfrm>
            <a:off x="825910" y="1036800"/>
            <a:ext cx="7654413" cy="3754874"/>
          </a:xfrm>
          <a:prstGeom prst="rect">
            <a:avLst/>
          </a:prstGeom>
        </p:spPr>
        <p:txBody>
          <a:bodyPr wrap="square">
            <a:spAutoFit/>
          </a:bodyPr>
          <a:lstStyle/>
          <a:p>
            <a:r>
              <a:rPr lang="en-US" sz="1400" b="1" dirty="0">
                <a:latin typeface="Signika" panose="020B0604020202020204" charset="0"/>
              </a:rPr>
              <a:t>Objective</a:t>
            </a:r>
          </a:p>
          <a:p>
            <a:r>
              <a:rPr lang="en-US" sz="1400" dirty="0">
                <a:latin typeface="Signika" panose="020B0604020202020204" charset="0"/>
              </a:rPr>
              <a:t>Participants to be able to interpret the importance of team work culture and identify potential team synergy. </a:t>
            </a:r>
          </a:p>
          <a:p>
            <a:r>
              <a:rPr lang="en-US" sz="1400" dirty="0">
                <a:latin typeface="Signika" panose="020B0604020202020204" charset="0"/>
              </a:rPr>
              <a:t> Divide the class into teams and give them a task – </a:t>
            </a:r>
          </a:p>
          <a:p>
            <a:r>
              <a:rPr lang="en-US" sz="1400" dirty="0">
                <a:latin typeface="Signika" panose="020B0604020202020204" charset="0"/>
              </a:rPr>
              <a:t>Suggested tasks</a:t>
            </a:r>
          </a:p>
          <a:p>
            <a:pPr marL="285750" indent="-285750">
              <a:buFont typeface="Arial" panose="020B0604020202020204" pitchFamily="34" charset="0"/>
              <a:buChar char="•"/>
            </a:pPr>
            <a:r>
              <a:rPr lang="en-US" sz="1400" dirty="0">
                <a:latin typeface="Signika" panose="020B0604020202020204" charset="0"/>
              </a:rPr>
              <a:t>To launch a new product in the market</a:t>
            </a:r>
          </a:p>
          <a:p>
            <a:pPr marL="285750" indent="-285750">
              <a:buFont typeface="Arial" panose="020B0604020202020204" pitchFamily="34" charset="0"/>
              <a:buChar char="•"/>
            </a:pPr>
            <a:r>
              <a:rPr lang="en-US" sz="1400" dirty="0">
                <a:latin typeface="Signika" panose="020B0604020202020204" charset="0"/>
              </a:rPr>
              <a:t>Identify the reason for low revenue in business. </a:t>
            </a:r>
          </a:p>
          <a:p>
            <a:pPr marL="285750" indent="-285750">
              <a:buFont typeface="Arial" panose="020B0604020202020204" pitchFamily="34" charset="0"/>
              <a:buChar char="•"/>
            </a:pPr>
            <a:r>
              <a:rPr lang="en-US" sz="1400" dirty="0">
                <a:latin typeface="Signika" panose="020B0604020202020204" charset="0"/>
              </a:rPr>
              <a:t>Restructure your business to get exponential growth</a:t>
            </a:r>
          </a:p>
          <a:p>
            <a:pPr marL="285750" indent="-285750">
              <a:buFont typeface="Arial" panose="020B0604020202020204" pitchFamily="34" charset="0"/>
              <a:buChar char="•"/>
            </a:pPr>
            <a:r>
              <a:rPr lang="en-US" sz="1400" dirty="0">
                <a:latin typeface="Signika" panose="020B0604020202020204" charset="0"/>
              </a:rPr>
              <a:t>Identify your customers needs to enhance your existing service/ grow your business</a:t>
            </a:r>
          </a:p>
          <a:p>
            <a:r>
              <a:rPr lang="en-US" sz="1400" dirty="0">
                <a:latin typeface="Signika" panose="020B0604020202020204" charset="0"/>
              </a:rPr>
              <a:t>Groups to come up with a detailed strategy as a team and present.</a:t>
            </a:r>
          </a:p>
          <a:p>
            <a:r>
              <a:rPr lang="en-US" sz="1400" dirty="0">
                <a:latin typeface="Signika" panose="020B0604020202020204" charset="0"/>
              </a:rPr>
              <a:t>Duration: 30 mins</a:t>
            </a:r>
          </a:p>
          <a:p>
            <a:endParaRPr lang="en-US" sz="1400" dirty="0">
              <a:latin typeface="Signika" panose="020B0604020202020204" charset="0"/>
            </a:endParaRPr>
          </a:p>
          <a:p>
            <a:r>
              <a:rPr lang="en-US" sz="1400" b="1" dirty="0">
                <a:latin typeface="Signika" panose="020B0604020202020204" charset="0"/>
              </a:rPr>
              <a:t>Debrief</a:t>
            </a:r>
          </a:p>
          <a:p>
            <a:r>
              <a:rPr lang="en-US" sz="1400" dirty="0">
                <a:latin typeface="Signika" panose="020B0604020202020204" charset="0"/>
              </a:rPr>
              <a:t>Students should be able to understand the importance of a teamwork culture, work effectively as a group, segregate roles and responsibilities basis individual skills and needs. They should be able to communicate effectively and have great synergy. Necessary feedback to be shared with the students for better team building skills. </a:t>
            </a:r>
          </a:p>
        </p:txBody>
      </p:sp>
      <p:sp>
        <p:nvSpPr>
          <p:cNvPr id="2" name="Footer Placeholder 1">
            <a:extLst>
              <a:ext uri="{FF2B5EF4-FFF2-40B4-BE49-F238E27FC236}">
                <a16:creationId xmlns:a16="http://schemas.microsoft.com/office/drawing/2014/main" id="{F3D70DE1-7A6E-DEAF-8B53-6186FC95FFB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70864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8969E3D5-0FF2-E60B-7756-FB324F90171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Team Work</a:t>
            </a:r>
          </a:p>
        </p:txBody>
      </p:sp>
      <p:graphicFrame>
        <p:nvGraphicFramePr>
          <p:cNvPr id="5" name="Diagram 4">
            <a:extLst>
              <a:ext uri="{FF2B5EF4-FFF2-40B4-BE49-F238E27FC236}">
                <a16:creationId xmlns:a16="http://schemas.microsoft.com/office/drawing/2014/main" id="{3297E35F-F1F1-434C-AB08-31AAFEFF9172}"/>
              </a:ext>
            </a:extLst>
          </p:cNvPr>
          <p:cNvGraphicFramePr/>
          <p:nvPr>
            <p:extLst>
              <p:ext uri="{D42A27DB-BD31-4B8C-83A1-F6EECF244321}">
                <p14:modId xmlns:p14="http://schemas.microsoft.com/office/powerpoint/2010/main" val="2434152110"/>
              </p:ext>
            </p:extLst>
          </p:nvPr>
        </p:nvGraphicFramePr>
        <p:xfrm>
          <a:off x="1039761" y="1110541"/>
          <a:ext cx="7366820" cy="2222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41337A50-DE94-4C7E-B8FC-E609F1CDF6F7}"/>
              </a:ext>
            </a:extLst>
          </p:cNvPr>
          <p:cNvSpPr/>
          <p:nvPr/>
        </p:nvSpPr>
        <p:spPr>
          <a:xfrm>
            <a:off x="1209368" y="3591232"/>
            <a:ext cx="7197213" cy="840658"/>
          </a:xfrm>
          <a:prstGeom prst="rect">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Signika" panose="020B0604020202020204" charset="0"/>
              </a:rPr>
              <a:t>“Alone we can do so little; together we can do so much.”</a:t>
            </a:r>
          </a:p>
          <a:p>
            <a:endParaRPr lang="en-IN" i="1" dirty="0">
              <a:solidFill>
                <a:schemeClr val="tx1"/>
              </a:solidFill>
              <a:latin typeface="Signika" panose="020B0604020202020204" charset="0"/>
            </a:endParaRPr>
          </a:p>
          <a:p>
            <a:pPr algn="r"/>
            <a:r>
              <a:rPr lang="en-IN" i="1" dirty="0">
                <a:solidFill>
                  <a:schemeClr val="tx1"/>
                </a:solidFill>
                <a:latin typeface="Signika" panose="020B0604020202020204" charset="0"/>
              </a:rPr>
              <a:t>– Helen Keller</a:t>
            </a:r>
            <a:endParaRPr lang="en-IN"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CCC8A190-C733-CDC1-968D-2A1FD2B8C22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77396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37485" y="437400"/>
            <a:ext cx="7799690" cy="892800"/>
          </a:xfrm>
          <a:prstGeom prst="rect">
            <a:avLst/>
          </a:prstGeom>
          <a:noFill/>
          <a:ln>
            <a:noFill/>
          </a:ln>
        </p:spPr>
        <p:txBody>
          <a:bodyPr spcFirstLastPara="1" wrap="square" lIns="91425" tIns="91425" rIns="91425" bIns="91425" anchor="b" anchorCtr="0">
            <a:noAutofit/>
          </a:bodyPr>
          <a:lstStyle/>
          <a:p>
            <a:pPr lvl="0" algn="ctr"/>
            <a:r>
              <a:rPr lang="en-US" sz="2400" dirty="0">
                <a:latin typeface="Signika"/>
                <a:ea typeface="Signika"/>
                <a:cs typeface="Signika"/>
                <a:sym typeface="Signika"/>
              </a:rPr>
              <a:t>Model – Tuckman’s Stages of Group Development</a:t>
            </a:r>
          </a:p>
        </p:txBody>
      </p:sp>
      <p:pic>
        <p:nvPicPr>
          <p:cNvPr id="3" name="Picture 2">
            <a:extLst>
              <a:ext uri="{FF2B5EF4-FFF2-40B4-BE49-F238E27FC236}">
                <a16:creationId xmlns:a16="http://schemas.microsoft.com/office/drawing/2014/main" id="{A4ADBF19-9283-490D-AC42-D579A0BA9BF3}"/>
              </a:ext>
            </a:extLst>
          </p:cNvPr>
          <p:cNvPicPr>
            <a:picLocks noChangeAspect="1"/>
          </p:cNvPicPr>
          <p:nvPr/>
        </p:nvPicPr>
        <p:blipFill>
          <a:blip r:embed="rId3"/>
          <a:stretch>
            <a:fillRect/>
          </a:stretch>
        </p:blipFill>
        <p:spPr>
          <a:xfrm>
            <a:off x="2510679" y="1522944"/>
            <a:ext cx="4122641" cy="2290357"/>
          </a:xfrm>
          <a:prstGeom prst="rect">
            <a:avLst/>
          </a:prstGeom>
        </p:spPr>
      </p:pic>
      <p:sp>
        <p:nvSpPr>
          <p:cNvPr id="2" name="Footer Placeholder 1">
            <a:extLst>
              <a:ext uri="{FF2B5EF4-FFF2-40B4-BE49-F238E27FC236}">
                <a16:creationId xmlns:a16="http://schemas.microsoft.com/office/drawing/2014/main" id="{6C2A9292-94F2-BC48-E0F1-5FD423F3C25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8919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Terms</a:t>
            </a:r>
          </a:p>
        </p:txBody>
      </p:sp>
      <p:sp>
        <p:nvSpPr>
          <p:cNvPr id="14" name="Rectangle 13">
            <a:extLst>
              <a:ext uri="{FF2B5EF4-FFF2-40B4-BE49-F238E27FC236}">
                <a16:creationId xmlns:a16="http://schemas.microsoft.com/office/drawing/2014/main" id="{5EEAB156-BEDA-4A8A-91AF-EBFE03C7E123}"/>
              </a:ext>
            </a:extLst>
          </p:cNvPr>
          <p:cNvSpPr/>
          <p:nvPr/>
        </p:nvSpPr>
        <p:spPr>
          <a:xfrm>
            <a:off x="825910" y="1025267"/>
            <a:ext cx="8015748" cy="738664"/>
          </a:xfrm>
          <a:prstGeom prst="rect">
            <a:avLst/>
          </a:prstGeom>
        </p:spPr>
        <p:txBody>
          <a:bodyPr wrap="square">
            <a:spAutoFit/>
          </a:bodyPr>
          <a:lstStyle/>
          <a:p>
            <a:r>
              <a:rPr lang="en-US" b="1" dirty="0">
                <a:latin typeface="Signika" panose="020B0604020202020204" charset="0"/>
              </a:rPr>
              <a:t>Collaboration: </a:t>
            </a:r>
            <a:r>
              <a:rPr lang="en-US" dirty="0">
                <a:latin typeface="Signika" panose="020B0604020202020204" charset="0"/>
              </a:rPr>
              <a:t>Working jointly with others to produce or create something.</a:t>
            </a:r>
          </a:p>
          <a:p>
            <a:r>
              <a:rPr lang="en-US" b="1" dirty="0">
                <a:latin typeface="Signika" panose="020B0604020202020204" charset="0"/>
              </a:rPr>
              <a:t>Synergy: </a:t>
            </a:r>
            <a:r>
              <a:rPr lang="en-US" dirty="0">
                <a:latin typeface="Signika" panose="020B0604020202020204" charset="0"/>
              </a:rPr>
              <a:t>The increased effectiveness that results when two or more people or businesses work together.</a:t>
            </a:r>
            <a:endParaRPr lang="en-IN" dirty="0">
              <a:latin typeface="Signika" panose="020B0604020202020204" charset="0"/>
            </a:endParaRPr>
          </a:p>
        </p:txBody>
      </p:sp>
      <p:grpSp>
        <p:nvGrpSpPr>
          <p:cNvPr id="3" name="Group 2">
            <a:extLst>
              <a:ext uri="{FF2B5EF4-FFF2-40B4-BE49-F238E27FC236}">
                <a16:creationId xmlns:a16="http://schemas.microsoft.com/office/drawing/2014/main" id="{D694DB62-F2FB-4EFE-9B26-23B7141D9618}"/>
              </a:ext>
            </a:extLst>
          </p:cNvPr>
          <p:cNvGrpSpPr/>
          <p:nvPr/>
        </p:nvGrpSpPr>
        <p:grpSpPr>
          <a:xfrm>
            <a:off x="963470" y="1979374"/>
            <a:ext cx="1489880" cy="1741214"/>
            <a:chOff x="963470" y="1979374"/>
            <a:chExt cx="1489880" cy="1741214"/>
          </a:xfrm>
        </p:grpSpPr>
        <p:sp>
          <p:nvSpPr>
            <p:cNvPr id="5" name="Oval 4">
              <a:extLst>
                <a:ext uri="{FF2B5EF4-FFF2-40B4-BE49-F238E27FC236}">
                  <a16:creationId xmlns:a16="http://schemas.microsoft.com/office/drawing/2014/main" id="{20392C59-C6D0-480E-88C9-903F52C46CCF}"/>
                </a:ext>
              </a:extLst>
            </p:cNvPr>
            <p:cNvSpPr/>
            <p:nvPr/>
          </p:nvSpPr>
          <p:spPr>
            <a:xfrm>
              <a:off x="966019" y="1979374"/>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T</a:t>
              </a:r>
              <a:endParaRPr lang="en-IN" sz="1600" b="1" dirty="0">
                <a:latin typeface="Signika" panose="020B0604020202020204" charset="0"/>
              </a:endParaRPr>
            </a:p>
          </p:txBody>
        </p:sp>
        <p:sp>
          <p:nvSpPr>
            <p:cNvPr id="6" name="Oval 5">
              <a:extLst>
                <a:ext uri="{FF2B5EF4-FFF2-40B4-BE49-F238E27FC236}">
                  <a16:creationId xmlns:a16="http://schemas.microsoft.com/office/drawing/2014/main" id="{A6909051-5519-4E12-A373-7FE3EAE40DCF}"/>
                </a:ext>
              </a:extLst>
            </p:cNvPr>
            <p:cNvSpPr/>
            <p:nvPr/>
          </p:nvSpPr>
          <p:spPr>
            <a:xfrm>
              <a:off x="966019" y="2426296"/>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E</a:t>
              </a:r>
              <a:endParaRPr lang="en-IN" sz="1600" b="1" dirty="0">
                <a:latin typeface="Signika" panose="020B0604020202020204" charset="0"/>
              </a:endParaRPr>
            </a:p>
          </p:txBody>
        </p:sp>
        <p:sp>
          <p:nvSpPr>
            <p:cNvPr id="7" name="Oval 6">
              <a:extLst>
                <a:ext uri="{FF2B5EF4-FFF2-40B4-BE49-F238E27FC236}">
                  <a16:creationId xmlns:a16="http://schemas.microsoft.com/office/drawing/2014/main" id="{20A4480E-C404-4050-B428-9455592396CA}"/>
                </a:ext>
              </a:extLst>
            </p:cNvPr>
            <p:cNvSpPr/>
            <p:nvPr/>
          </p:nvSpPr>
          <p:spPr>
            <a:xfrm>
              <a:off x="963470" y="2877425"/>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A</a:t>
              </a:r>
              <a:endParaRPr lang="en-IN" sz="1600" b="1" dirty="0">
                <a:latin typeface="Signika" panose="020B0604020202020204" charset="0"/>
              </a:endParaRPr>
            </a:p>
          </p:txBody>
        </p:sp>
        <p:sp>
          <p:nvSpPr>
            <p:cNvPr id="9" name="Oval 8">
              <a:extLst>
                <a:ext uri="{FF2B5EF4-FFF2-40B4-BE49-F238E27FC236}">
                  <a16:creationId xmlns:a16="http://schemas.microsoft.com/office/drawing/2014/main" id="{4DC23B29-C2D6-47C7-86ED-FEABC09F820A}"/>
                </a:ext>
              </a:extLst>
            </p:cNvPr>
            <p:cNvSpPr/>
            <p:nvPr/>
          </p:nvSpPr>
          <p:spPr>
            <a:xfrm>
              <a:off x="963470" y="3326398"/>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M</a:t>
              </a:r>
              <a:endParaRPr lang="en-IN" sz="1600" b="1" dirty="0">
                <a:latin typeface="Signika" panose="020B0604020202020204" charset="0"/>
              </a:endParaRPr>
            </a:p>
          </p:txBody>
        </p:sp>
        <p:sp>
          <p:nvSpPr>
            <p:cNvPr id="10" name="TextBox 9">
              <a:extLst>
                <a:ext uri="{FF2B5EF4-FFF2-40B4-BE49-F238E27FC236}">
                  <a16:creationId xmlns:a16="http://schemas.microsoft.com/office/drawing/2014/main" id="{59E7EAF8-ABFB-4A43-8D71-6A9E574B8F59}"/>
                </a:ext>
              </a:extLst>
            </p:cNvPr>
            <p:cNvSpPr txBox="1"/>
            <p:nvPr/>
          </p:nvSpPr>
          <p:spPr>
            <a:xfrm>
              <a:off x="1429352" y="2046885"/>
              <a:ext cx="966931" cy="338554"/>
            </a:xfrm>
            <a:prstGeom prst="rect">
              <a:avLst/>
            </a:prstGeom>
            <a:noFill/>
          </p:spPr>
          <p:txBody>
            <a:bodyPr wrap="none" rtlCol="0">
              <a:spAutoFit/>
            </a:bodyPr>
            <a:lstStyle/>
            <a:p>
              <a:r>
                <a:rPr lang="en-US" sz="1600" dirty="0">
                  <a:latin typeface="Signika" panose="020B0604020202020204" charset="0"/>
                </a:rPr>
                <a:t>Together</a:t>
              </a:r>
              <a:endParaRPr lang="en-IN" sz="1600" dirty="0">
                <a:latin typeface="Signika" panose="020B0604020202020204" charset="0"/>
              </a:endParaRPr>
            </a:p>
          </p:txBody>
        </p:sp>
        <p:sp>
          <p:nvSpPr>
            <p:cNvPr id="11" name="TextBox 10">
              <a:extLst>
                <a:ext uri="{FF2B5EF4-FFF2-40B4-BE49-F238E27FC236}">
                  <a16:creationId xmlns:a16="http://schemas.microsoft.com/office/drawing/2014/main" id="{13461764-9E14-40C7-AB54-292443F20137}"/>
                </a:ext>
              </a:extLst>
            </p:cNvPr>
            <p:cNvSpPr txBox="1"/>
            <p:nvPr/>
          </p:nvSpPr>
          <p:spPr>
            <a:xfrm>
              <a:off x="1463977" y="2480293"/>
              <a:ext cx="989373" cy="338554"/>
            </a:xfrm>
            <a:prstGeom prst="rect">
              <a:avLst/>
            </a:prstGeom>
            <a:noFill/>
          </p:spPr>
          <p:txBody>
            <a:bodyPr wrap="none" rtlCol="0">
              <a:spAutoFit/>
            </a:bodyPr>
            <a:lstStyle/>
            <a:p>
              <a:r>
                <a:rPr lang="en-US" sz="1600" dirty="0">
                  <a:latin typeface="Signika" panose="020B0604020202020204" charset="0"/>
                </a:rPr>
                <a:t>Everyone</a:t>
              </a:r>
              <a:endParaRPr lang="en-IN" sz="1600" dirty="0">
                <a:latin typeface="Signika" panose="020B0604020202020204" charset="0"/>
              </a:endParaRPr>
            </a:p>
          </p:txBody>
        </p:sp>
        <p:sp>
          <p:nvSpPr>
            <p:cNvPr id="12" name="TextBox 11">
              <a:extLst>
                <a:ext uri="{FF2B5EF4-FFF2-40B4-BE49-F238E27FC236}">
                  <a16:creationId xmlns:a16="http://schemas.microsoft.com/office/drawing/2014/main" id="{B899B8E0-BAC9-41C8-A8E1-4A9F26F76CDF}"/>
                </a:ext>
              </a:extLst>
            </p:cNvPr>
            <p:cNvSpPr txBox="1"/>
            <p:nvPr/>
          </p:nvSpPr>
          <p:spPr>
            <a:xfrm>
              <a:off x="1463977" y="2925002"/>
              <a:ext cx="962123" cy="338554"/>
            </a:xfrm>
            <a:prstGeom prst="rect">
              <a:avLst/>
            </a:prstGeom>
            <a:noFill/>
          </p:spPr>
          <p:txBody>
            <a:bodyPr wrap="none" rtlCol="0">
              <a:spAutoFit/>
            </a:bodyPr>
            <a:lstStyle/>
            <a:p>
              <a:r>
                <a:rPr lang="en-US" sz="1600" dirty="0">
                  <a:latin typeface="Signika" panose="020B0604020202020204" charset="0"/>
                </a:rPr>
                <a:t>Achieves</a:t>
              </a:r>
              <a:endParaRPr lang="en-IN" sz="1600" dirty="0">
                <a:latin typeface="Signika" panose="020B0604020202020204" charset="0"/>
              </a:endParaRPr>
            </a:p>
          </p:txBody>
        </p:sp>
        <p:sp>
          <p:nvSpPr>
            <p:cNvPr id="13" name="TextBox 12">
              <a:extLst>
                <a:ext uri="{FF2B5EF4-FFF2-40B4-BE49-F238E27FC236}">
                  <a16:creationId xmlns:a16="http://schemas.microsoft.com/office/drawing/2014/main" id="{C57D4F6A-F7EE-443D-B8DB-C0279C0310D6}"/>
                </a:ext>
              </a:extLst>
            </p:cNvPr>
            <p:cNvSpPr txBox="1"/>
            <p:nvPr/>
          </p:nvSpPr>
          <p:spPr>
            <a:xfrm>
              <a:off x="1463977" y="3382034"/>
              <a:ext cx="635110" cy="338554"/>
            </a:xfrm>
            <a:prstGeom prst="rect">
              <a:avLst/>
            </a:prstGeom>
            <a:noFill/>
          </p:spPr>
          <p:txBody>
            <a:bodyPr wrap="none" rtlCol="0">
              <a:spAutoFit/>
            </a:bodyPr>
            <a:lstStyle/>
            <a:p>
              <a:r>
                <a:rPr lang="en-US" sz="1600" dirty="0">
                  <a:latin typeface="Signika" panose="020B0604020202020204" charset="0"/>
                </a:rPr>
                <a:t>More</a:t>
              </a:r>
              <a:endParaRPr lang="en-IN" sz="1600" dirty="0">
                <a:latin typeface="Signika" panose="020B0604020202020204" charset="0"/>
              </a:endParaRPr>
            </a:p>
          </p:txBody>
        </p:sp>
      </p:grpSp>
      <p:sp>
        <p:nvSpPr>
          <p:cNvPr id="20" name="Rectangle 19">
            <a:extLst>
              <a:ext uri="{FF2B5EF4-FFF2-40B4-BE49-F238E27FC236}">
                <a16:creationId xmlns:a16="http://schemas.microsoft.com/office/drawing/2014/main" id="{839A4C66-21A3-4D00-98E8-CC81B63681DD}"/>
              </a:ext>
            </a:extLst>
          </p:cNvPr>
          <p:cNvSpPr/>
          <p:nvPr/>
        </p:nvSpPr>
        <p:spPr>
          <a:xfrm>
            <a:off x="3805084" y="3920605"/>
            <a:ext cx="4572000" cy="461665"/>
          </a:xfrm>
          <a:prstGeom prst="rect">
            <a:avLst/>
          </a:prstGeom>
        </p:spPr>
        <p:txBody>
          <a:bodyPr>
            <a:spAutoFit/>
          </a:bodyPr>
          <a:lstStyle/>
          <a:p>
            <a:r>
              <a:rPr lang="en-IN" sz="1200" i="1" dirty="0">
                <a:latin typeface="Signika" panose="020B0604020202020204" charset="0"/>
              </a:rPr>
              <a:t>When conflicts arise, focus on the issue, not the person.</a:t>
            </a:r>
          </a:p>
          <a:p>
            <a:r>
              <a:rPr lang="en-IN" sz="1200" i="1" dirty="0">
                <a:latin typeface="Signika" panose="020B0604020202020204" charset="0"/>
              </a:rPr>
              <a:t>Celebrate small wins to boost team morale.</a:t>
            </a:r>
          </a:p>
        </p:txBody>
      </p:sp>
      <p:pic>
        <p:nvPicPr>
          <p:cNvPr id="23" name="Picture 22">
            <a:extLst>
              <a:ext uri="{FF2B5EF4-FFF2-40B4-BE49-F238E27FC236}">
                <a16:creationId xmlns:a16="http://schemas.microsoft.com/office/drawing/2014/main" id="{ACA074F8-52DC-46F3-B37B-BFE458F3D607}"/>
              </a:ext>
            </a:extLst>
          </p:cNvPr>
          <p:cNvPicPr>
            <a:picLocks noChangeAspect="1"/>
          </p:cNvPicPr>
          <p:nvPr/>
        </p:nvPicPr>
        <p:blipFill>
          <a:blip r:embed="rId3"/>
          <a:stretch>
            <a:fillRect/>
          </a:stretch>
        </p:blipFill>
        <p:spPr>
          <a:xfrm>
            <a:off x="3992536" y="1918067"/>
            <a:ext cx="4001090" cy="1731722"/>
          </a:xfrm>
          <a:prstGeom prst="rect">
            <a:avLst/>
          </a:prstGeom>
        </p:spPr>
      </p:pic>
      <p:sp>
        <p:nvSpPr>
          <p:cNvPr id="2" name="Footer Placeholder 1">
            <a:extLst>
              <a:ext uri="{FF2B5EF4-FFF2-40B4-BE49-F238E27FC236}">
                <a16:creationId xmlns:a16="http://schemas.microsoft.com/office/drawing/2014/main" id="{406B671E-2E66-3762-5679-5E56246C18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09879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ROLE OF EFFECTIVE COMMUNICATION IN A SUCCESSFUL TEAM</a:t>
            </a:r>
          </a:p>
        </p:txBody>
      </p:sp>
      <p:sp>
        <p:nvSpPr>
          <p:cNvPr id="2" name="Footer Placeholder 1">
            <a:extLst>
              <a:ext uri="{FF2B5EF4-FFF2-40B4-BE49-F238E27FC236}">
                <a16:creationId xmlns:a16="http://schemas.microsoft.com/office/drawing/2014/main" id="{A7F0F185-A3A0-E943-66F4-1B612578583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43653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Communication in Teams</a:t>
            </a:r>
          </a:p>
        </p:txBody>
      </p:sp>
      <p:graphicFrame>
        <p:nvGraphicFramePr>
          <p:cNvPr id="5" name="Diagram 4">
            <a:extLst>
              <a:ext uri="{FF2B5EF4-FFF2-40B4-BE49-F238E27FC236}">
                <a16:creationId xmlns:a16="http://schemas.microsoft.com/office/drawing/2014/main" id="{3297E35F-F1F1-434C-AB08-31AAFEFF9172}"/>
              </a:ext>
            </a:extLst>
          </p:cNvPr>
          <p:cNvGraphicFramePr/>
          <p:nvPr>
            <p:extLst>
              <p:ext uri="{D42A27DB-BD31-4B8C-83A1-F6EECF244321}">
                <p14:modId xmlns:p14="http://schemas.microsoft.com/office/powerpoint/2010/main" val="841944677"/>
              </p:ext>
            </p:extLst>
          </p:nvPr>
        </p:nvGraphicFramePr>
        <p:xfrm>
          <a:off x="1039761" y="1110541"/>
          <a:ext cx="6828504" cy="2222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41337A50-DE94-4C7E-B8FC-E609F1CDF6F7}"/>
              </a:ext>
            </a:extLst>
          </p:cNvPr>
          <p:cNvSpPr/>
          <p:nvPr/>
        </p:nvSpPr>
        <p:spPr>
          <a:xfrm>
            <a:off x="1411131" y="3243990"/>
            <a:ext cx="6321738" cy="1176031"/>
          </a:xfrm>
          <a:prstGeom prst="rect">
            <a:avLst/>
          </a:prstGeom>
          <a:solidFill>
            <a:schemeClr val="tx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Signika" panose="020B0604020202020204" charset="0"/>
              </a:rPr>
              <a:t>“The single biggest problem in communication is the illusion that it has taken place.”</a:t>
            </a:r>
          </a:p>
          <a:p>
            <a:endParaRPr lang="en-IN" i="1" dirty="0">
              <a:solidFill>
                <a:schemeClr val="tx1"/>
              </a:solidFill>
              <a:latin typeface="Signika" panose="020B0604020202020204" charset="0"/>
            </a:endParaRPr>
          </a:p>
          <a:p>
            <a:pPr algn="r"/>
            <a:r>
              <a:rPr lang="en-IN" i="1" dirty="0">
                <a:solidFill>
                  <a:schemeClr val="tx1"/>
                </a:solidFill>
                <a:latin typeface="Signika" panose="020B0604020202020204" charset="0"/>
              </a:rPr>
              <a:t>– George Bernard Shaw</a:t>
            </a:r>
            <a:endParaRPr lang="en-IN"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8D44F32D-714E-FF38-00DA-7073D441F66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66516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Communication Model</a:t>
            </a:r>
          </a:p>
        </p:txBody>
      </p:sp>
      <p:pic>
        <p:nvPicPr>
          <p:cNvPr id="2" name="Picture 1">
            <a:extLst>
              <a:ext uri="{FF2B5EF4-FFF2-40B4-BE49-F238E27FC236}">
                <a16:creationId xmlns:a16="http://schemas.microsoft.com/office/drawing/2014/main" id="{A57E4787-4883-4D71-B8F5-7A88BDE30A0A}"/>
              </a:ext>
            </a:extLst>
          </p:cNvPr>
          <p:cNvPicPr>
            <a:picLocks noChangeAspect="1"/>
          </p:cNvPicPr>
          <p:nvPr/>
        </p:nvPicPr>
        <p:blipFill>
          <a:blip r:embed="rId3"/>
          <a:stretch>
            <a:fillRect/>
          </a:stretch>
        </p:blipFill>
        <p:spPr>
          <a:xfrm>
            <a:off x="1568220" y="1268361"/>
            <a:ext cx="6007559" cy="3078253"/>
          </a:xfrm>
          <a:prstGeom prst="rect">
            <a:avLst/>
          </a:prstGeom>
        </p:spPr>
      </p:pic>
      <p:sp>
        <p:nvSpPr>
          <p:cNvPr id="3" name="Footer Placeholder 2">
            <a:extLst>
              <a:ext uri="{FF2B5EF4-FFF2-40B4-BE49-F238E27FC236}">
                <a16:creationId xmlns:a16="http://schemas.microsoft.com/office/drawing/2014/main" id="{1DD05AC9-5073-51BA-CE96-5AD95226845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00172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Terms</a:t>
            </a:r>
          </a:p>
        </p:txBody>
      </p:sp>
      <p:sp>
        <p:nvSpPr>
          <p:cNvPr id="14" name="Rectangle 13">
            <a:extLst>
              <a:ext uri="{FF2B5EF4-FFF2-40B4-BE49-F238E27FC236}">
                <a16:creationId xmlns:a16="http://schemas.microsoft.com/office/drawing/2014/main" id="{5EEAB156-BEDA-4A8A-91AF-EBFE03C7E123}"/>
              </a:ext>
            </a:extLst>
          </p:cNvPr>
          <p:cNvSpPr/>
          <p:nvPr/>
        </p:nvSpPr>
        <p:spPr>
          <a:xfrm>
            <a:off x="825910" y="1025267"/>
            <a:ext cx="7654413" cy="738664"/>
          </a:xfrm>
          <a:prstGeom prst="rect">
            <a:avLst/>
          </a:prstGeom>
        </p:spPr>
        <p:txBody>
          <a:bodyPr wrap="square">
            <a:spAutoFit/>
          </a:bodyPr>
          <a:lstStyle/>
          <a:p>
            <a:r>
              <a:rPr lang="en-US" b="1" dirty="0">
                <a:latin typeface="Signika" panose="020B0604020202020204" charset="0"/>
              </a:rPr>
              <a:t>Active Listening: </a:t>
            </a:r>
            <a:r>
              <a:rPr lang="en-US" dirty="0">
                <a:latin typeface="Signika" panose="020B0604020202020204" charset="0"/>
              </a:rPr>
              <a:t>Fully concentrating, understanding, and responding to what is being said.</a:t>
            </a:r>
            <a:r>
              <a:rPr lang="en-US" b="1" dirty="0">
                <a:latin typeface="Signika" panose="020B0604020202020204" charset="0"/>
              </a:rPr>
              <a:t> Feedback: </a:t>
            </a:r>
            <a:r>
              <a:rPr lang="en-US" dirty="0">
                <a:latin typeface="Signika" panose="020B0604020202020204" charset="0"/>
              </a:rPr>
              <a:t>Information about reactions to a product or a person’s performance, which is used as a basis for improvement</a:t>
            </a:r>
            <a:endParaRPr lang="en-IN" dirty="0">
              <a:latin typeface="Signika" panose="020B0604020202020204" charset="0"/>
            </a:endParaRPr>
          </a:p>
        </p:txBody>
      </p:sp>
      <p:grpSp>
        <p:nvGrpSpPr>
          <p:cNvPr id="22" name="Group 21">
            <a:extLst>
              <a:ext uri="{FF2B5EF4-FFF2-40B4-BE49-F238E27FC236}">
                <a16:creationId xmlns:a16="http://schemas.microsoft.com/office/drawing/2014/main" id="{5549BE6A-C42A-4609-B429-157114974AA1}"/>
              </a:ext>
            </a:extLst>
          </p:cNvPr>
          <p:cNvGrpSpPr/>
          <p:nvPr/>
        </p:nvGrpSpPr>
        <p:grpSpPr>
          <a:xfrm>
            <a:off x="963470" y="1979374"/>
            <a:ext cx="3346158" cy="2629530"/>
            <a:chOff x="963470" y="1979374"/>
            <a:chExt cx="3346158" cy="2629530"/>
          </a:xfrm>
        </p:grpSpPr>
        <p:sp>
          <p:nvSpPr>
            <p:cNvPr id="5" name="Oval 4">
              <a:extLst>
                <a:ext uri="{FF2B5EF4-FFF2-40B4-BE49-F238E27FC236}">
                  <a16:creationId xmlns:a16="http://schemas.microsoft.com/office/drawing/2014/main" id="{20392C59-C6D0-480E-88C9-903F52C46CCF}"/>
                </a:ext>
              </a:extLst>
            </p:cNvPr>
            <p:cNvSpPr/>
            <p:nvPr/>
          </p:nvSpPr>
          <p:spPr>
            <a:xfrm>
              <a:off x="966019" y="1979374"/>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L</a:t>
              </a:r>
              <a:endParaRPr lang="en-IN" sz="1600" b="1" dirty="0">
                <a:latin typeface="Signika" panose="020B0604020202020204" charset="0"/>
              </a:endParaRPr>
            </a:p>
          </p:txBody>
        </p:sp>
        <p:sp>
          <p:nvSpPr>
            <p:cNvPr id="6" name="Oval 5">
              <a:extLst>
                <a:ext uri="{FF2B5EF4-FFF2-40B4-BE49-F238E27FC236}">
                  <a16:creationId xmlns:a16="http://schemas.microsoft.com/office/drawing/2014/main" id="{A6909051-5519-4E12-A373-7FE3EAE40DCF}"/>
                </a:ext>
              </a:extLst>
            </p:cNvPr>
            <p:cNvSpPr/>
            <p:nvPr/>
          </p:nvSpPr>
          <p:spPr>
            <a:xfrm>
              <a:off x="966019" y="2426296"/>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I</a:t>
              </a:r>
              <a:endParaRPr lang="en-IN" sz="1600" b="1" dirty="0">
                <a:latin typeface="Signika" panose="020B0604020202020204" charset="0"/>
              </a:endParaRPr>
            </a:p>
          </p:txBody>
        </p:sp>
        <p:sp>
          <p:nvSpPr>
            <p:cNvPr id="7" name="Oval 6">
              <a:extLst>
                <a:ext uri="{FF2B5EF4-FFF2-40B4-BE49-F238E27FC236}">
                  <a16:creationId xmlns:a16="http://schemas.microsoft.com/office/drawing/2014/main" id="{20A4480E-C404-4050-B428-9455592396CA}"/>
                </a:ext>
              </a:extLst>
            </p:cNvPr>
            <p:cNvSpPr/>
            <p:nvPr/>
          </p:nvSpPr>
          <p:spPr>
            <a:xfrm>
              <a:off x="963470" y="2877425"/>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a:t>
              </a:r>
              <a:endParaRPr lang="en-IN" sz="1600" b="1" dirty="0">
                <a:latin typeface="Signika" panose="020B0604020202020204" charset="0"/>
              </a:endParaRPr>
            </a:p>
          </p:txBody>
        </p:sp>
        <p:sp>
          <p:nvSpPr>
            <p:cNvPr id="9" name="Oval 8">
              <a:extLst>
                <a:ext uri="{FF2B5EF4-FFF2-40B4-BE49-F238E27FC236}">
                  <a16:creationId xmlns:a16="http://schemas.microsoft.com/office/drawing/2014/main" id="{4DC23B29-C2D6-47C7-86ED-FEABC09F820A}"/>
                </a:ext>
              </a:extLst>
            </p:cNvPr>
            <p:cNvSpPr/>
            <p:nvPr/>
          </p:nvSpPr>
          <p:spPr>
            <a:xfrm>
              <a:off x="963470" y="3326398"/>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T</a:t>
              </a:r>
              <a:endParaRPr lang="en-IN" sz="1600" b="1" dirty="0">
                <a:latin typeface="Signika" panose="020B0604020202020204" charset="0"/>
              </a:endParaRPr>
            </a:p>
          </p:txBody>
        </p:sp>
        <p:sp>
          <p:nvSpPr>
            <p:cNvPr id="10" name="TextBox 9">
              <a:extLst>
                <a:ext uri="{FF2B5EF4-FFF2-40B4-BE49-F238E27FC236}">
                  <a16:creationId xmlns:a16="http://schemas.microsoft.com/office/drawing/2014/main" id="{59E7EAF8-ABFB-4A43-8D71-6A9E574B8F59}"/>
                </a:ext>
              </a:extLst>
            </p:cNvPr>
            <p:cNvSpPr txBox="1"/>
            <p:nvPr/>
          </p:nvSpPr>
          <p:spPr>
            <a:xfrm>
              <a:off x="1429352" y="2046885"/>
              <a:ext cx="1552028" cy="338554"/>
            </a:xfrm>
            <a:prstGeom prst="rect">
              <a:avLst/>
            </a:prstGeom>
            <a:noFill/>
          </p:spPr>
          <p:txBody>
            <a:bodyPr wrap="none" rtlCol="0">
              <a:spAutoFit/>
            </a:bodyPr>
            <a:lstStyle/>
            <a:p>
              <a:r>
                <a:rPr lang="en-US" sz="1600" dirty="0">
                  <a:latin typeface="Signika" panose="020B0604020202020204" charset="0"/>
                </a:rPr>
                <a:t>Look Interested</a:t>
              </a:r>
              <a:endParaRPr lang="en-IN" sz="1600" dirty="0">
                <a:latin typeface="Signika" panose="020B0604020202020204" charset="0"/>
              </a:endParaRPr>
            </a:p>
          </p:txBody>
        </p:sp>
        <p:sp>
          <p:nvSpPr>
            <p:cNvPr id="11" name="TextBox 10">
              <a:extLst>
                <a:ext uri="{FF2B5EF4-FFF2-40B4-BE49-F238E27FC236}">
                  <a16:creationId xmlns:a16="http://schemas.microsoft.com/office/drawing/2014/main" id="{13461764-9E14-40C7-AB54-292443F20137}"/>
                </a:ext>
              </a:extLst>
            </p:cNvPr>
            <p:cNvSpPr txBox="1"/>
            <p:nvPr/>
          </p:nvSpPr>
          <p:spPr>
            <a:xfrm>
              <a:off x="1463977" y="2480293"/>
              <a:ext cx="2845651" cy="338554"/>
            </a:xfrm>
            <a:prstGeom prst="rect">
              <a:avLst/>
            </a:prstGeom>
            <a:noFill/>
          </p:spPr>
          <p:txBody>
            <a:bodyPr wrap="none" rtlCol="0">
              <a:spAutoFit/>
            </a:bodyPr>
            <a:lstStyle/>
            <a:p>
              <a:r>
                <a:rPr lang="en-US" sz="1600" dirty="0">
                  <a:latin typeface="Signika" panose="020B0604020202020204" charset="0"/>
                </a:rPr>
                <a:t>Involve yourself by responding</a:t>
              </a:r>
              <a:endParaRPr lang="en-IN" sz="1600" dirty="0">
                <a:latin typeface="Signika" panose="020B0604020202020204" charset="0"/>
              </a:endParaRPr>
            </a:p>
          </p:txBody>
        </p:sp>
        <p:sp>
          <p:nvSpPr>
            <p:cNvPr id="12" name="TextBox 11">
              <a:extLst>
                <a:ext uri="{FF2B5EF4-FFF2-40B4-BE49-F238E27FC236}">
                  <a16:creationId xmlns:a16="http://schemas.microsoft.com/office/drawing/2014/main" id="{B899B8E0-BAC9-41C8-A8E1-4A9F26F76CDF}"/>
                </a:ext>
              </a:extLst>
            </p:cNvPr>
            <p:cNvSpPr txBox="1"/>
            <p:nvPr/>
          </p:nvSpPr>
          <p:spPr>
            <a:xfrm>
              <a:off x="1463977" y="2925002"/>
              <a:ext cx="1415772" cy="338554"/>
            </a:xfrm>
            <a:prstGeom prst="rect">
              <a:avLst/>
            </a:prstGeom>
            <a:noFill/>
          </p:spPr>
          <p:txBody>
            <a:bodyPr wrap="none" rtlCol="0">
              <a:spAutoFit/>
            </a:bodyPr>
            <a:lstStyle/>
            <a:p>
              <a:r>
                <a:rPr lang="en-US" sz="1600" dirty="0">
                  <a:latin typeface="Signika" panose="020B0604020202020204" charset="0"/>
                </a:rPr>
                <a:t>Stay on target</a:t>
              </a:r>
              <a:endParaRPr lang="en-IN" sz="1600" dirty="0">
                <a:latin typeface="Signika" panose="020B0604020202020204" charset="0"/>
              </a:endParaRPr>
            </a:p>
          </p:txBody>
        </p:sp>
        <p:sp>
          <p:nvSpPr>
            <p:cNvPr id="13" name="TextBox 12">
              <a:extLst>
                <a:ext uri="{FF2B5EF4-FFF2-40B4-BE49-F238E27FC236}">
                  <a16:creationId xmlns:a16="http://schemas.microsoft.com/office/drawing/2014/main" id="{C57D4F6A-F7EE-443D-B8DB-C0279C0310D6}"/>
                </a:ext>
              </a:extLst>
            </p:cNvPr>
            <p:cNvSpPr txBox="1"/>
            <p:nvPr/>
          </p:nvSpPr>
          <p:spPr>
            <a:xfrm>
              <a:off x="1463977" y="3382034"/>
              <a:ext cx="2307042" cy="338554"/>
            </a:xfrm>
            <a:prstGeom prst="rect">
              <a:avLst/>
            </a:prstGeom>
            <a:noFill/>
          </p:spPr>
          <p:txBody>
            <a:bodyPr wrap="none" rtlCol="0">
              <a:spAutoFit/>
            </a:bodyPr>
            <a:lstStyle/>
            <a:p>
              <a:r>
                <a:rPr lang="en-US" sz="1600" dirty="0">
                  <a:latin typeface="Signika" panose="020B0604020202020204" charset="0"/>
                </a:rPr>
                <a:t>Test your understanding</a:t>
              </a:r>
              <a:endParaRPr lang="en-IN" sz="1600" dirty="0">
                <a:latin typeface="Signika" panose="020B0604020202020204" charset="0"/>
              </a:endParaRPr>
            </a:p>
          </p:txBody>
        </p:sp>
        <p:sp>
          <p:nvSpPr>
            <p:cNvPr id="15" name="Oval 14">
              <a:extLst>
                <a:ext uri="{FF2B5EF4-FFF2-40B4-BE49-F238E27FC236}">
                  <a16:creationId xmlns:a16="http://schemas.microsoft.com/office/drawing/2014/main" id="{7FF44F0D-CD22-4F19-A246-5E824BA0B63E}"/>
                </a:ext>
              </a:extLst>
            </p:cNvPr>
            <p:cNvSpPr/>
            <p:nvPr/>
          </p:nvSpPr>
          <p:spPr>
            <a:xfrm>
              <a:off x="963470" y="4214714"/>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N</a:t>
              </a:r>
              <a:endParaRPr lang="en-IN" sz="1600" b="1" dirty="0">
                <a:latin typeface="Signika" panose="020B0604020202020204" charset="0"/>
              </a:endParaRPr>
            </a:p>
          </p:txBody>
        </p:sp>
        <p:sp>
          <p:nvSpPr>
            <p:cNvPr id="16" name="TextBox 15">
              <a:extLst>
                <a:ext uri="{FF2B5EF4-FFF2-40B4-BE49-F238E27FC236}">
                  <a16:creationId xmlns:a16="http://schemas.microsoft.com/office/drawing/2014/main" id="{DB7AED7D-885E-4A5D-BF22-931ADA233C4E}"/>
                </a:ext>
              </a:extLst>
            </p:cNvPr>
            <p:cNvSpPr txBox="1"/>
            <p:nvPr/>
          </p:nvSpPr>
          <p:spPr>
            <a:xfrm>
              <a:off x="1466526" y="4270350"/>
              <a:ext cx="2393604" cy="338554"/>
            </a:xfrm>
            <a:prstGeom prst="rect">
              <a:avLst/>
            </a:prstGeom>
            <a:noFill/>
          </p:spPr>
          <p:txBody>
            <a:bodyPr wrap="none" rtlCol="0">
              <a:spAutoFit/>
            </a:bodyPr>
            <a:lstStyle/>
            <a:p>
              <a:pPr lvl="1"/>
              <a:r>
                <a:rPr lang="en-US" sz="1600" dirty="0">
                  <a:latin typeface="Signika" panose="020B0604020202020204" charset="0"/>
                </a:rPr>
                <a:t>Neutralize your emotions</a:t>
              </a:r>
              <a:endParaRPr lang="en-IN" sz="1600" dirty="0">
                <a:latin typeface="Signika" panose="020B0604020202020204" charset="0"/>
              </a:endParaRPr>
            </a:p>
          </p:txBody>
        </p:sp>
        <p:sp>
          <p:nvSpPr>
            <p:cNvPr id="17" name="Oval 16">
              <a:extLst>
                <a:ext uri="{FF2B5EF4-FFF2-40B4-BE49-F238E27FC236}">
                  <a16:creationId xmlns:a16="http://schemas.microsoft.com/office/drawing/2014/main" id="{6CFB2620-BC07-4B8F-B07B-4953CE5F0D19}"/>
                </a:ext>
              </a:extLst>
            </p:cNvPr>
            <p:cNvSpPr/>
            <p:nvPr/>
          </p:nvSpPr>
          <p:spPr>
            <a:xfrm>
              <a:off x="963470" y="3775476"/>
              <a:ext cx="350656" cy="394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E</a:t>
              </a:r>
              <a:endParaRPr lang="en-IN" sz="1600" b="1" dirty="0">
                <a:latin typeface="Signika" panose="020B0604020202020204" charset="0"/>
              </a:endParaRPr>
            </a:p>
          </p:txBody>
        </p:sp>
        <p:sp>
          <p:nvSpPr>
            <p:cNvPr id="18" name="TextBox 17">
              <a:extLst>
                <a:ext uri="{FF2B5EF4-FFF2-40B4-BE49-F238E27FC236}">
                  <a16:creationId xmlns:a16="http://schemas.microsoft.com/office/drawing/2014/main" id="{C5A8B343-FE54-43D1-BB47-3FA89E7DC4F6}"/>
                </a:ext>
              </a:extLst>
            </p:cNvPr>
            <p:cNvSpPr txBox="1"/>
            <p:nvPr/>
          </p:nvSpPr>
          <p:spPr>
            <a:xfrm>
              <a:off x="1463977" y="3820169"/>
              <a:ext cx="2087431" cy="338554"/>
            </a:xfrm>
            <a:prstGeom prst="rect">
              <a:avLst/>
            </a:prstGeom>
            <a:noFill/>
          </p:spPr>
          <p:txBody>
            <a:bodyPr wrap="none" rtlCol="0">
              <a:spAutoFit/>
            </a:bodyPr>
            <a:lstStyle/>
            <a:p>
              <a:r>
                <a:rPr lang="en-US" sz="1600" dirty="0">
                  <a:latin typeface="Signika" panose="020B0604020202020204" charset="0"/>
                </a:rPr>
                <a:t>Evaluate the message</a:t>
              </a:r>
              <a:endParaRPr lang="en-IN" sz="1600" dirty="0">
                <a:latin typeface="Signika" panose="020B0604020202020204" charset="0"/>
              </a:endParaRPr>
            </a:p>
          </p:txBody>
        </p:sp>
      </p:grpSp>
      <p:pic>
        <p:nvPicPr>
          <p:cNvPr id="20" name="Picture 19">
            <a:extLst>
              <a:ext uri="{FF2B5EF4-FFF2-40B4-BE49-F238E27FC236}">
                <a16:creationId xmlns:a16="http://schemas.microsoft.com/office/drawing/2014/main" id="{D5C1D2A2-9A65-4271-9832-F55003E9991C}"/>
              </a:ext>
            </a:extLst>
          </p:cNvPr>
          <p:cNvPicPr>
            <a:picLocks noChangeAspect="1"/>
          </p:cNvPicPr>
          <p:nvPr/>
        </p:nvPicPr>
        <p:blipFill>
          <a:blip r:embed="rId3">
            <a:duotone>
              <a:schemeClr val="accent3">
                <a:shade val="45000"/>
                <a:satMod val="135000"/>
              </a:schemeClr>
              <a:prstClr val="white"/>
            </a:duotone>
          </a:blip>
          <a:stretch>
            <a:fillRect/>
          </a:stretch>
        </p:blipFill>
        <p:spPr>
          <a:xfrm>
            <a:off x="4572000" y="1101262"/>
            <a:ext cx="4168026" cy="2758061"/>
          </a:xfrm>
          <a:prstGeom prst="rect">
            <a:avLst/>
          </a:prstGeom>
        </p:spPr>
      </p:pic>
      <p:sp>
        <p:nvSpPr>
          <p:cNvPr id="23" name="Rectangle 22">
            <a:extLst>
              <a:ext uri="{FF2B5EF4-FFF2-40B4-BE49-F238E27FC236}">
                <a16:creationId xmlns:a16="http://schemas.microsoft.com/office/drawing/2014/main" id="{164E32E1-3EF3-4AFA-9CF9-A6AF931D6A12}"/>
              </a:ext>
            </a:extLst>
          </p:cNvPr>
          <p:cNvSpPr/>
          <p:nvPr/>
        </p:nvSpPr>
        <p:spPr>
          <a:xfrm>
            <a:off x="4571998" y="3927122"/>
            <a:ext cx="4168027" cy="830997"/>
          </a:xfrm>
          <a:prstGeom prst="rect">
            <a:avLst/>
          </a:prstGeom>
        </p:spPr>
        <p:txBody>
          <a:bodyPr wrap="square">
            <a:spAutoFit/>
          </a:bodyPr>
          <a:lstStyle/>
          <a:p>
            <a:r>
              <a:rPr lang="en-IN" sz="1200" i="1" dirty="0">
                <a:latin typeface="Signika" panose="020B0604020202020204" charset="0"/>
              </a:rPr>
              <a:t>Avoid using jargon when communicating with team members from different departments.</a:t>
            </a:r>
          </a:p>
          <a:p>
            <a:r>
              <a:rPr lang="en-IN" sz="1200" i="1" dirty="0">
                <a:latin typeface="Signika" panose="020B0604020202020204" charset="0"/>
              </a:rPr>
              <a:t>Use visual aids like charts and graphs to enhance understanding.</a:t>
            </a:r>
          </a:p>
        </p:txBody>
      </p:sp>
      <p:sp>
        <p:nvSpPr>
          <p:cNvPr id="2" name="Footer Placeholder 1">
            <a:extLst>
              <a:ext uri="{FF2B5EF4-FFF2-40B4-BE49-F238E27FC236}">
                <a16:creationId xmlns:a16="http://schemas.microsoft.com/office/drawing/2014/main" id="{87BB3FC8-E46E-631F-7214-18132C305AF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93091869"/>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1865</TotalTime>
  <Words>1194</Words>
  <Application>Microsoft Office PowerPoint</Application>
  <PresentationFormat>On-screen Show (16:9)</PresentationFormat>
  <Paragraphs>178</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Signika</vt:lpstr>
      <vt:lpstr>Calibri</vt:lpstr>
      <vt:lpstr>Google Sans</vt:lpstr>
      <vt:lpstr>Aptos</vt:lpstr>
      <vt:lpstr>Arial</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702</cp:revision>
  <dcterms:modified xsi:type="dcterms:W3CDTF">2025-05-19T11:58:01Z</dcterms:modified>
</cp:coreProperties>
</file>