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Lst>
  <p:notesMasterIdLst>
    <p:notesMasterId r:id="rId27"/>
  </p:notesMasterIdLst>
  <p:handoutMasterIdLst>
    <p:handoutMasterId r:id="rId28"/>
  </p:handoutMasterIdLst>
  <p:sldIdLst>
    <p:sldId id="256" r:id="rId2"/>
    <p:sldId id="375" r:id="rId3"/>
    <p:sldId id="297" r:id="rId4"/>
    <p:sldId id="376" r:id="rId5"/>
    <p:sldId id="377" r:id="rId6"/>
    <p:sldId id="378" r:id="rId7"/>
    <p:sldId id="289" r:id="rId8"/>
    <p:sldId id="379" r:id="rId9"/>
    <p:sldId id="380" r:id="rId10"/>
    <p:sldId id="382" r:id="rId11"/>
    <p:sldId id="381" r:id="rId12"/>
    <p:sldId id="383" r:id="rId13"/>
    <p:sldId id="387" r:id="rId14"/>
    <p:sldId id="388" r:id="rId15"/>
    <p:sldId id="384" r:id="rId16"/>
    <p:sldId id="389" r:id="rId17"/>
    <p:sldId id="390" r:id="rId18"/>
    <p:sldId id="391" r:id="rId19"/>
    <p:sldId id="385" r:id="rId20"/>
    <p:sldId id="393" r:id="rId21"/>
    <p:sldId id="392" r:id="rId22"/>
    <p:sldId id="386" r:id="rId23"/>
    <p:sldId id="394" r:id="rId24"/>
    <p:sldId id="396" r:id="rId25"/>
    <p:sldId id="395" r:id="rId26"/>
  </p:sldIdLst>
  <p:sldSz cx="9144000" cy="5143500" type="screen16x9"/>
  <p:notesSz cx="6858000" cy="9144000"/>
  <p:embeddedFontLst>
    <p:embeddedFont>
      <p:font typeface="Maven Pro" panose="020B0604020202020204" charset="0"/>
      <p:regular r:id="rId29"/>
      <p:bold r:id="rId30"/>
    </p:embeddedFont>
    <p:embeddedFont>
      <p:font typeface="Open Sans" panose="020B0606030504020204" pitchFamily="34" charset="0"/>
      <p:regular r:id="rId31"/>
      <p:bold r:id="rId32"/>
      <p:italic r:id="rId33"/>
      <p:boldItalic r:id="rId34"/>
    </p:embeddedFont>
    <p:embeddedFont>
      <p:font typeface="Signika" panose="020B0604020202020204" charset="0"/>
      <p:regular r:id="rId35"/>
      <p:bold r:id="rId3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B606A5C-B917-4143-8B10-ECA987465875}">
          <p14:sldIdLst>
            <p14:sldId id="256"/>
            <p14:sldId id="375"/>
          </p14:sldIdLst>
        </p14:section>
        <p14:section name="LESSON 1" id="{1B370966-468B-4BC0-AB3A-AA65FFCA6BFC}">
          <p14:sldIdLst>
            <p14:sldId id="297"/>
            <p14:sldId id="376"/>
            <p14:sldId id="377"/>
            <p14:sldId id="378"/>
            <p14:sldId id="289"/>
            <p14:sldId id="379"/>
            <p14:sldId id="380"/>
            <p14:sldId id="382"/>
          </p14:sldIdLst>
        </p14:section>
        <p14:section name="LESSON 2" id="{606DE8C7-D79B-4761-951A-2880AE66F01D}">
          <p14:sldIdLst>
            <p14:sldId id="381"/>
            <p14:sldId id="383"/>
            <p14:sldId id="387"/>
            <p14:sldId id="388"/>
            <p14:sldId id="384"/>
            <p14:sldId id="389"/>
            <p14:sldId id="390"/>
            <p14:sldId id="391"/>
          </p14:sldIdLst>
        </p14:section>
        <p14:section name="LESSON 3" id="{97170EBD-FAA4-463D-ACBF-242E664E1C75}">
          <p14:sldIdLst>
            <p14:sldId id="385"/>
            <p14:sldId id="393"/>
            <p14:sldId id="392"/>
          </p14:sldIdLst>
        </p14:section>
        <p14:section name="LESSON 4" id="{ACA838CD-8275-406A-BA29-087FE1203BCF}">
          <p14:sldIdLst>
            <p14:sldId id="386"/>
            <p14:sldId id="394"/>
            <p14:sldId id="396"/>
            <p14:sldId id="395"/>
          </p14:sldIdLst>
        </p14:section>
      </p14:sectionLst>
    </p:ex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90" autoAdjust="0"/>
    <p:restoredTop sz="90660" autoAdjust="0"/>
  </p:normalViewPr>
  <p:slideViewPr>
    <p:cSldViewPr snapToGrid="0">
      <p:cViewPr varScale="1">
        <p:scale>
          <a:sx n="83" d="100"/>
          <a:sy n="83" d="100"/>
        </p:scale>
        <p:origin x="1050" y="90"/>
      </p:cViewPr>
      <p:guideLst>
        <p:guide orient="horz" pos="1620"/>
        <p:guide pos="2880"/>
      </p:guideLst>
    </p:cSldViewPr>
  </p:slideViewPr>
  <p:notesTextViewPr>
    <p:cViewPr>
      <p:scale>
        <a:sx n="1" d="1"/>
        <a:sy n="1" d="1"/>
      </p:scale>
      <p:origin x="0" y="0"/>
    </p:cViewPr>
  </p:notesTextViewPr>
  <p:sorterViewPr>
    <p:cViewPr>
      <p:scale>
        <a:sx n="100" d="100"/>
        <a:sy n="100" d="100"/>
      </p:scale>
      <p:origin x="0" y="-125"/>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103C982-3774-45AA-A1FB-9213D86D36A3}"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IN"/>
        </a:p>
      </dgm:t>
    </dgm:pt>
    <dgm:pt modelId="{29FCC89C-E38D-4355-B3FF-726F0C28C521}">
      <dgm:prSet phldrT="[Text]" custT="1"/>
      <dgm:spPr/>
      <dgm:t>
        <a:bodyPr/>
        <a:lstStyle/>
        <a:p>
          <a:r>
            <a:rPr lang="en-US" sz="1400" b="1" dirty="0">
              <a:latin typeface="Signika" panose="020B0604020202020204" charset="0"/>
            </a:rPr>
            <a:t>Effective Risk Management</a:t>
          </a:r>
          <a:endParaRPr lang="en-IN" sz="1400" b="1" dirty="0">
            <a:latin typeface="Signika" panose="020B0604020202020204" charset="0"/>
          </a:endParaRPr>
        </a:p>
      </dgm:t>
    </dgm:pt>
    <dgm:pt modelId="{BC32E659-C970-4480-819D-A1EC6C44F799}" type="parTrans" cxnId="{072D72CF-5317-4E60-BDDD-50D1675E08E8}">
      <dgm:prSet/>
      <dgm:spPr/>
      <dgm:t>
        <a:bodyPr/>
        <a:lstStyle/>
        <a:p>
          <a:endParaRPr lang="en-IN" sz="1400" b="1">
            <a:latin typeface="Signika" panose="020B0604020202020204" charset="0"/>
          </a:endParaRPr>
        </a:p>
      </dgm:t>
    </dgm:pt>
    <dgm:pt modelId="{4CD2BB83-5165-4D22-994C-E33E5CDCB081}" type="sibTrans" cxnId="{072D72CF-5317-4E60-BDDD-50D1675E08E8}">
      <dgm:prSet/>
      <dgm:spPr/>
      <dgm:t>
        <a:bodyPr/>
        <a:lstStyle/>
        <a:p>
          <a:endParaRPr lang="en-IN" sz="1400" b="1">
            <a:latin typeface="Signika" panose="020B0604020202020204" charset="0"/>
          </a:endParaRPr>
        </a:p>
      </dgm:t>
    </dgm:pt>
    <dgm:pt modelId="{A4A5F3E2-C41E-4E91-A1D7-05BDE8C1B670}">
      <dgm:prSet phldrT="[Text]" custT="1"/>
      <dgm:spPr/>
      <dgm:t>
        <a:bodyPr/>
        <a:lstStyle/>
        <a:p>
          <a:r>
            <a:rPr lang="en-US" sz="1400" b="1" dirty="0">
              <a:latin typeface="Signika" panose="020B0604020202020204" charset="0"/>
            </a:rPr>
            <a:t>Adaptability</a:t>
          </a:r>
          <a:endParaRPr lang="en-IN" sz="1400" b="1" dirty="0">
            <a:latin typeface="Signika" panose="020B0604020202020204" charset="0"/>
          </a:endParaRPr>
        </a:p>
      </dgm:t>
    </dgm:pt>
    <dgm:pt modelId="{42019808-7D43-4128-A16F-1072382233AC}" type="parTrans" cxnId="{494AEF7B-CF0E-4B2C-BC43-856C4D4AF1B5}">
      <dgm:prSet/>
      <dgm:spPr/>
      <dgm:t>
        <a:bodyPr/>
        <a:lstStyle/>
        <a:p>
          <a:endParaRPr lang="en-IN" sz="1400" b="1">
            <a:latin typeface="Signika" panose="020B0604020202020204" charset="0"/>
          </a:endParaRPr>
        </a:p>
      </dgm:t>
    </dgm:pt>
    <dgm:pt modelId="{5FB7A6D6-B7D2-476B-8D37-CC244D840E5A}" type="sibTrans" cxnId="{494AEF7B-CF0E-4B2C-BC43-856C4D4AF1B5}">
      <dgm:prSet/>
      <dgm:spPr/>
      <dgm:t>
        <a:bodyPr/>
        <a:lstStyle/>
        <a:p>
          <a:endParaRPr lang="en-IN" sz="1400" b="1">
            <a:latin typeface="Signika" panose="020B0604020202020204" charset="0"/>
          </a:endParaRPr>
        </a:p>
      </dgm:t>
    </dgm:pt>
    <dgm:pt modelId="{66A26F5A-9F23-4DF1-B433-A822D3667DBA}">
      <dgm:prSet phldrT="[Text]" custT="1"/>
      <dgm:spPr/>
      <dgm:t>
        <a:bodyPr/>
        <a:lstStyle/>
        <a:p>
          <a:r>
            <a:rPr lang="en-US" sz="1400" b="1" dirty="0">
              <a:latin typeface="Signika" panose="020B0604020202020204" charset="0"/>
            </a:rPr>
            <a:t>Strategic Planning</a:t>
          </a:r>
          <a:endParaRPr lang="en-IN" sz="1400" b="1" dirty="0">
            <a:latin typeface="Signika" panose="020B0604020202020204" charset="0"/>
          </a:endParaRPr>
        </a:p>
      </dgm:t>
    </dgm:pt>
    <dgm:pt modelId="{39B06864-417A-4C6B-A9F1-32B1E7CDEE2B}" type="parTrans" cxnId="{E3A5E11B-124A-4B2B-B852-7038B73624BA}">
      <dgm:prSet/>
      <dgm:spPr/>
      <dgm:t>
        <a:bodyPr/>
        <a:lstStyle/>
        <a:p>
          <a:endParaRPr lang="en-IN" sz="1400" b="1">
            <a:latin typeface="Signika" panose="020B0604020202020204" charset="0"/>
          </a:endParaRPr>
        </a:p>
      </dgm:t>
    </dgm:pt>
    <dgm:pt modelId="{12C205C4-A876-4322-B4A6-24F23A0F477C}" type="sibTrans" cxnId="{E3A5E11B-124A-4B2B-B852-7038B73624BA}">
      <dgm:prSet/>
      <dgm:spPr/>
      <dgm:t>
        <a:bodyPr/>
        <a:lstStyle/>
        <a:p>
          <a:endParaRPr lang="en-IN" sz="1400" b="1">
            <a:latin typeface="Signika" panose="020B0604020202020204" charset="0"/>
          </a:endParaRPr>
        </a:p>
      </dgm:t>
    </dgm:pt>
    <dgm:pt modelId="{3B2528E5-DB51-4D99-96F0-6D8AAD3EF313}">
      <dgm:prSet phldrT="[Text]" custT="1"/>
      <dgm:spPr/>
      <dgm:t>
        <a:bodyPr/>
        <a:lstStyle/>
        <a:p>
          <a:r>
            <a:rPr lang="en-US" sz="1400" b="1" dirty="0">
              <a:latin typeface="Signika" panose="020B0604020202020204" charset="0"/>
            </a:rPr>
            <a:t>Ethical Considerations</a:t>
          </a:r>
          <a:endParaRPr lang="en-IN" sz="1400" b="1" dirty="0">
            <a:latin typeface="Signika" panose="020B0604020202020204" charset="0"/>
          </a:endParaRPr>
        </a:p>
      </dgm:t>
    </dgm:pt>
    <dgm:pt modelId="{EEF55CED-8D26-4CB3-8F0B-021DCFDEA263}" type="parTrans" cxnId="{D4AAE743-B894-4030-9BEC-23724C1C3C6F}">
      <dgm:prSet/>
      <dgm:spPr/>
      <dgm:t>
        <a:bodyPr/>
        <a:lstStyle/>
        <a:p>
          <a:endParaRPr lang="en-IN" sz="1400" b="1">
            <a:latin typeface="Signika" panose="020B0604020202020204" charset="0"/>
          </a:endParaRPr>
        </a:p>
      </dgm:t>
    </dgm:pt>
    <dgm:pt modelId="{0F49AF66-0809-4F22-8ECE-1089A82549EF}" type="sibTrans" cxnId="{D4AAE743-B894-4030-9BEC-23724C1C3C6F}">
      <dgm:prSet/>
      <dgm:spPr/>
      <dgm:t>
        <a:bodyPr/>
        <a:lstStyle/>
        <a:p>
          <a:endParaRPr lang="en-IN" sz="1400" b="1">
            <a:latin typeface="Signika" panose="020B0604020202020204" charset="0"/>
          </a:endParaRPr>
        </a:p>
      </dgm:t>
    </dgm:pt>
    <dgm:pt modelId="{D67EA5B4-796E-47F2-9A55-FAC102129C8C}">
      <dgm:prSet/>
      <dgm:spPr/>
      <dgm:t>
        <a:bodyPr/>
        <a:lstStyle/>
        <a:p>
          <a:r>
            <a:rPr lang="en-IN" dirty="0">
              <a:latin typeface="Signika" panose="020B0604020202020204" charset="0"/>
            </a:rPr>
            <a:t>VUCA introduces various </a:t>
          </a:r>
          <a:r>
            <a:rPr lang="en-US" dirty="0">
              <a:latin typeface="Signika" panose="020B0604020202020204" charset="0"/>
            </a:rPr>
            <a:t>risks. Financial, regulatory, market, and more.</a:t>
          </a:r>
          <a:endParaRPr lang="en-IN" dirty="0">
            <a:latin typeface="Signika" panose="020B0604020202020204" charset="0"/>
          </a:endParaRPr>
        </a:p>
      </dgm:t>
    </dgm:pt>
    <dgm:pt modelId="{EB883E32-D5C2-4E9A-AA38-5327B5E54E84}" type="parTrans" cxnId="{F5623F7C-2059-4E4F-81F0-DBA59EEBD044}">
      <dgm:prSet/>
      <dgm:spPr/>
      <dgm:t>
        <a:bodyPr/>
        <a:lstStyle/>
        <a:p>
          <a:endParaRPr lang="en-IN">
            <a:latin typeface="Signika" panose="020B0604020202020204" charset="0"/>
          </a:endParaRPr>
        </a:p>
      </dgm:t>
    </dgm:pt>
    <dgm:pt modelId="{7E6CEF71-1E8D-4AD3-B9CD-34972E01DA28}" type="sibTrans" cxnId="{F5623F7C-2059-4E4F-81F0-DBA59EEBD044}">
      <dgm:prSet/>
      <dgm:spPr/>
      <dgm:t>
        <a:bodyPr/>
        <a:lstStyle/>
        <a:p>
          <a:endParaRPr lang="en-IN">
            <a:latin typeface="Signika" panose="020B0604020202020204" charset="0"/>
          </a:endParaRPr>
        </a:p>
      </dgm:t>
    </dgm:pt>
    <dgm:pt modelId="{0EDB377B-0568-49F1-AACE-6FECADDD6CFB}">
      <dgm:prSet/>
      <dgm:spPr/>
      <dgm:t>
        <a:bodyPr/>
        <a:lstStyle/>
        <a:p>
          <a:r>
            <a:rPr lang="en-US" dirty="0">
              <a:latin typeface="Signika" panose="020B0604020202020204" charset="0"/>
            </a:rPr>
            <a:t>Learning to identify, assess, and mitigate these risks is essential for safeguarding their organizations’ financial health.</a:t>
          </a:r>
          <a:endParaRPr lang="en-IN" dirty="0">
            <a:latin typeface="Signika" panose="020B0604020202020204" charset="0"/>
          </a:endParaRPr>
        </a:p>
      </dgm:t>
    </dgm:pt>
    <dgm:pt modelId="{99FFFBD9-F12B-46C9-8E9B-D0FB80E52B9B}" type="parTrans" cxnId="{3C5AF738-8BD6-47A5-A802-A9A3BD0E69A4}">
      <dgm:prSet/>
      <dgm:spPr/>
      <dgm:t>
        <a:bodyPr/>
        <a:lstStyle/>
        <a:p>
          <a:endParaRPr lang="en-IN">
            <a:latin typeface="Signika" panose="020B0604020202020204" charset="0"/>
          </a:endParaRPr>
        </a:p>
      </dgm:t>
    </dgm:pt>
    <dgm:pt modelId="{3BD517FA-D220-4F91-A7FD-74BFD68DB3CF}" type="sibTrans" cxnId="{3C5AF738-8BD6-47A5-A802-A9A3BD0E69A4}">
      <dgm:prSet/>
      <dgm:spPr/>
      <dgm:t>
        <a:bodyPr/>
        <a:lstStyle/>
        <a:p>
          <a:endParaRPr lang="en-IN">
            <a:latin typeface="Signika" panose="020B0604020202020204" charset="0"/>
          </a:endParaRPr>
        </a:p>
      </dgm:t>
    </dgm:pt>
    <dgm:pt modelId="{621B3F48-F3C6-4CBF-8EAC-75761E2384E3}">
      <dgm:prSet/>
      <dgm:spPr/>
      <dgm:t>
        <a:bodyPr/>
        <a:lstStyle/>
        <a:p>
          <a:r>
            <a:rPr lang="en-US" dirty="0">
              <a:latin typeface="Signika" panose="020B0604020202020204" charset="0"/>
            </a:rPr>
            <a:t>Adjust strategies and financial plans as conditions change. </a:t>
          </a:r>
          <a:endParaRPr lang="en-IN" dirty="0">
            <a:latin typeface="Signika" panose="020B0604020202020204" charset="0"/>
          </a:endParaRPr>
        </a:p>
      </dgm:t>
    </dgm:pt>
    <dgm:pt modelId="{17821F33-D71D-4B70-ADA8-78B92A092266}" type="parTrans" cxnId="{E1159A7C-98C7-44A1-9D5A-56F130352E75}">
      <dgm:prSet/>
      <dgm:spPr/>
      <dgm:t>
        <a:bodyPr/>
        <a:lstStyle/>
        <a:p>
          <a:endParaRPr lang="en-IN">
            <a:latin typeface="Signika" panose="020B0604020202020204" charset="0"/>
          </a:endParaRPr>
        </a:p>
      </dgm:t>
    </dgm:pt>
    <dgm:pt modelId="{828DC268-012C-415A-98D9-E28F44D865C0}" type="sibTrans" cxnId="{E1159A7C-98C7-44A1-9D5A-56F130352E75}">
      <dgm:prSet/>
      <dgm:spPr/>
      <dgm:t>
        <a:bodyPr/>
        <a:lstStyle/>
        <a:p>
          <a:endParaRPr lang="en-IN">
            <a:latin typeface="Signika" panose="020B0604020202020204" charset="0"/>
          </a:endParaRPr>
        </a:p>
      </dgm:t>
    </dgm:pt>
    <dgm:pt modelId="{618447B6-FD45-49D7-B0A6-0C3152B41DA5}">
      <dgm:prSet/>
      <dgm:spPr/>
      <dgm:t>
        <a:bodyPr/>
        <a:lstStyle/>
        <a:p>
          <a:r>
            <a:rPr lang="en-US" dirty="0">
              <a:latin typeface="Signika" panose="020B0604020202020204" charset="0"/>
            </a:rPr>
            <a:t>This adaptability fosters innovation and creativity, enabling to identify financial solutions and growth opportunities.</a:t>
          </a:r>
          <a:endParaRPr lang="en-IN" dirty="0">
            <a:latin typeface="Signika" panose="020B0604020202020204" charset="0"/>
          </a:endParaRPr>
        </a:p>
      </dgm:t>
    </dgm:pt>
    <dgm:pt modelId="{1E220B37-6F67-49B2-ADDF-452350474CAF}" type="parTrans" cxnId="{1D231935-4D37-4D6F-9BD8-7F60BA2B55A1}">
      <dgm:prSet/>
      <dgm:spPr/>
      <dgm:t>
        <a:bodyPr/>
        <a:lstStyle/>
        <a:p>
          <a:endParaRPr lang="en-IN">
            <a:latin typeface="Signika" panose="020B0604020202020204" charset="0"/>
          </a:endParaRPr>
        </a:p>
      </dgm:t>
    </dgm:pt>
    <dgm:pt modelId="{01F23A9C-E384-484D-A593-B4CE659EC3BB}" type="sibTrans" cxnId="{1D231935-4D37-4D6F-9BD8-7F60BA2B55A1}">
      <dgm:prSet/>
      <dgm:spPr/>
      <dgm:t>
        <a:bodyPr/>
        <a:lstStyle/>
        <a:p>
          <a:endParaRPr lang="en-IN">
            <a:latin typeface="Signika" panose="020B0604020202020204" charset="0"/>
          </a:endParaRPr>
        </a:p>
      </dgm:t>
    </dgm:pt>
    <dgm:pt modelId="{1D8F8730-3B26-4656-B374-A4F3F37B4E98}">
      <dgm:prSet/>
      <dgm:spPr/>
      <dgm:t>
        <a:bodyPr/>
        <a:lstStyle/>
        <a:p>
          <a:r>
            <a:rPr lang="en-US" dirty="0">
              <a:latin typeface="Signika" panose="020B0604020202020204" charset="0"/>
            </a:rPr>
            <a:t>Create financial plans and forecasts that account for volatility and uncertainty. </a:t>
          </a:r>
          <a:endParaRPr lang="en-IN" dirty="0">
            <a:latin typeface="Signika" panose="020B0604020202020204" charset="0"/>
          </a:endParaRPr>
        </a:p>
      </dgm:t>
    </dgm:pt>
    <dgm:pt modelId="{922CD635-9CE2-4E10-AC02-2A0CC1F9F738}" type="parTrans" cxnId="{15EB75D7-324E-4994-B0AD-9933D3D07667}">
      <dgm:prSet/>
      <dgm:spPr/>
      <dgm:t>
        <a:bodyPr/>
        <a:lstStyle/>
        <a:p>
          <a:endParaRPr lang="en-IN">
            <a:latin typeface="Signika" panose="020B0604020202020204" charset="0"/>
          </a:endParaRPr>
        </a:p>
      </dgm:t>
    </dgm:pt>
    <dgm:pt modelId="{A7D58EE0-F124-49CF-BB08-14F34985F40F}" type="sibTrans" cxnId="{15EB75D7-324E-4994-B0AD-9933D3D07667}">
      <dgm:prSet/>
      <dgm:spPr/>
      <dgm:t>
        <a:bodyPr/>
        <a:lstStyle/>
        <a:p>
          <a:endParaRPr lang="en-IN">
            <a:latin typeface="Signika" panose="020B0604020202020204" charset="0"/>
          </a:endParaRPr>
        </a:p>
      </dgm:t>
    </dgm:pt>
    <dgm:pt modelId="{D08EAF8D-B72D-4090-9F30-12093F0323C5}">
      <dgm:prSet/>
      <dgm:spPr/>
      <dgm:t>
        <a:bodyPr/>
        <a:lstStyle/>
        <a:p>
          <a:r>
            <a:rPr lang="en-US" dirty="0">
              <a:latin typeface="Signika" panose="020B0604020202020204" charset="0"/>
            </a:rPr>
            <a:t> This also needs resilience and stress-coping strategies to thrive in demanding financial roles</a:t>
          </a:r>
          <a:endParaRPr lang="en-IN" dirty="0">
            <a:latin typeface="Signika" panose="020B0604020202020204" charset="0"/>
          </a:endParaRPr>
        </a:p>
      </dgm:t>
    </dgm:pt>
    <dgm:pt modelId="{89159EA2-AA2A-4E06-8B9C-7C9B77801BB0}" type="parTrans" cxnId="{F0F7127A-27F3-430D-8E8A-1384F5F64377}">
      <dgm:prSet/>
      <dgm:spPr/>
      <dgm:t>
        <a:bodyPr/>
        <a:lstStyle/>
        <a:p>
          <a:endParaRPr lang="en-IN">
            <a:latin typeface="Signika" panose="020B0604020202020204" charset="0"/>
          </a:endParaRPr>
        </a:p>
      </dgm:t>
    </dgm:pt>
    <dgm:pt modelId="{E2907D2C-254B-4BFA-9E9D-D2949DD9E1F6}" type="sibTrans" cxnId="{F0F7127A-27F3-430D-8E8A-1384F5F64377}">
      <dgm:prSet/>
      <dgm:spPr/>
      <dgm:t>
        <a:bodyPr/>
        <a:lstStyle/>
        <a:p>
          <a:endParaRPr lang="en-IN">
            <a:latin typeface="Signika" panose="020B0604020202020204" charset="0"/>
          </a:endParaRPr>
        </a:p>
      </dgm:t>
    </dgm:pt>
    <dgm:pt modelId="{1A27E2A8-F886-417D-911E-9521172B7C00}">
      <dgm:prSet/>
      <dgm:spPr/>
      <dgm:t>
        <a:bodyPr/>
        <a:lstStyle/>
        <a:p>
          <a:r>
            <a:rPr lang="en-US" dirty="0">
              <a:latin typeface="Signika" panose="020B0604020202020204" charset="0"/>
            </a:rPr>
            <a:t>Making ethical financial decisions, even when facing uncertainty or pressure</a:t>
          </a:r>
          <a:endParaRPr lang="en-IN" dirty="0">
            <a:latin typeface="Signika" panose="020B0604020202020204" charset="0"/>
          </a:endParaRPr>
        </a:p>
      </dgm:t>
    </dgm:pt>
    <dgm:pt modelId="{210629D5-F487-450F-96C4-9323C9970E10}" type="parTrans" cxnId="{DE248473-E9E1-4C31-B195-CBDC74339A79}">
      <dgm:prSet/>
      <dgm:spPr/>
      <dgm:t>
        <a:bodyPr/>
        <a:lstStyle/>
        <a:p>
          <a:endParaRPr lang="en-IN">
            <a:latin typeface="Signika" panose="020B0604020202020204" charset="0"/>
          </a:endParaRPr>
        </a:p>
      </dgm:t>
    </dgm:pt>
    <dgm:pt modelId="{D073BB95-F759-45A6-B81D-5058504FAA53}" type="sibTrans" cxnId="{DE248473-E9E1-4C31-B195-CBDC74339A79}">
      <dgm:prSet/>
      <dgm:spPr/>
      <dgm:t>
        <a:bodyPr/>
        <a:lstStyle/>
        <a:p>
          <a:endParaRPr lang="en-IN">
            <a:latin typeface="Signika" panose="020B0604020202020204" charset="0"/>
          </a:endParaRPr>
        </a:p>
      </dgm:t>
    </dgm:pt>
    <dgm:pt modelId="{A121B3EC-5F11-4BF3-9722-6104A62A4E22}" type="pres">
      <dgm:prSet presAssocID="{F103C982-3774-45AA-A1FB-9213D86D36A3}" presName="Name0" presStyleCnt="0">
        <dgm:presLayoutVars>
          <dgm:dir/>
          <dgm:animLvl val="lvl"/>
          <dgm:resizeHandles val="exact"/>
        </dgm:presLayoutVars>
      </dgm:prSet>
      <dgm:spPr/>
    </dgm:pt>
    <dgm:pt modelId="{34DAEC66-CE2E-42F8-A9D1-EAC165F0673D}" type="pres">
      <dgm:prSet presAssocID="{29FCC89C-E38D-4355-B3FF-726F0C28C521}" presName="composite" presStyleCnt="0"/>
      <dgm:spPr/>
    </dgm:pt>
    <dgm:pt modelId="{4B9E3526-5640-404E-90B2-2AB372558B61}" type="pres">
      <dgm:prSet presAssocID="{29FCC89C-E38D-4355-B3FF-726F0C28C521}" presName="parTx" presStyleLbl="alignNode1" presStyleIdx="0" presStyleCnt="4">
        <dgm:presLayoutVars>
          <dgm:chMax val="0"/>
          <dgm:chPref val="0"/>
          <dgm:bulletEnabled val="1"/>
        </dgm:presLayoutVars>
      </dgm:prSet>
      <dgm:spPr/>
    </dgm:pt>
    <dgm:pt modelId="{B6A6A2DB-C89E-48C2-8AEA-B35F32F63831}" type="pres">
      <dgm:prSet presAssocID="{29FCC89C-E38D-4355-B3FF-726F0C28C521}" presName="desTx" presStyleLbl="alignAccFollowNode1" presStyleIdx="0" presStyleCnt="4">
        <dgm:presLayoutVars>
          <dgm:bulletEnabled val="1"/>
        </dgm:presLayoutVars>
      </dgm:prSet>
      <dgm:spPr/>
    </dgm:pt>
    <dgm:pt modelId="{C24AC40A-576F-4EF7-885B-3B8C2DE078E9}" type="pres">
      <dgm:prSet presAssocID="{4CD2BB83-5165-4D22-994C-E33E5CDCB081}" presName="space" presStyleCnt="0"/>
      <dgm:spPr/>
    </dgm:pt>
    <dgm:pt modelId="{F9200AD9-7218-4F02-9AB2-E25205DD17AA}" type="pres">
      <dgm:prSet presAssocID="{A4A5F3E2-C41E-4E91-A1D7-05BDE8C1B670}" presName="composite" presStyleCnt="0"/>
      <dgm:spPr/>
    </dgm:pt>
    <dgm:pt modelId="{4DC8DC6A-13A4-4C1D-AFCC-1F0674CE933C}" type="pres">
      <dgm:prSet presAssocID="{A4A5F3E2-C41E-4E91-A1D7-05BDE8C1B670}" presName="parTx" presStyleLbl="alignNode1" presStyleIdx="1" presStyleCnt="4">
        <dgm:presLayoutVars>
          <dgm:chMax val="0"/>
          <dgm:chPref val="0"/>
          <dgm:bulletEnabled val="1"/>
        </dgm:presLayoutVars>
      </dgm:prSet>
      <dgm:spPr/>
    </dgm:pt>
    <dgm:pt modelId="{E3430C69-8848-4515-8788-8D800EB951E6}" type="pres">
      <dgm:prSet presAssocID="{A4A5F3E2-C41E-4E91-A1D7-05BDE8C1B670}" presName="desTx" presStyleLbl="alignAccFollowNode1" presStyleIdx="1" presStyleCnt="4">
        <dgm:presLayoutVars>
          <dgm:bulletEnabled val="1"/>
        </dgm:presLayoutVars>
      </dgm:prSet>
      <dgm:spPr/>
    </dgm:pt>
    <dgm:pt modelId="{7FE6930C-7E65-49FC-936A-59C57F3C7357}" type="pres">
      <dgm:prSet presAssocID="{5FB7A6D6-B7D2-476B-8D37-CC244D840E5A}" presName="space" presStyleCnt="0"/>
      <dgm:spPr/>
    </dgm:pt>
    <dgm:pt modelId="{D1FB1EFB-B8B1-4B00-86C1-F637C1E69B0F}" type="pres">
      <dgm:prSet presAssocID="{66A26F5A-9F23-4DF1-B433-A822D3667DBA}" presName="composite" presStyleCnt="0"/>
      <dgm:spPr/>
    </dgm:pt>
    <dgm:pt modelId="{4A1481B8-81BF-41FC-903D-9F562A80D719}" type="pres">
      <dgm:prSet presAssocID="{66A26F5A-9F23-4DF1-B433-A822D3667DBA}" presName="parTx" presStyleLbl="alignNode1" presStyleIdx="2" presStyleCnt="4">
        <dgm:presLayoutVars>
          <dgm:chMax val="0"/>
          <dgm:chPref val="0"/>
          <dgm:bulletEnabled val="1"/>
        </dgm:presLayoutVars>
      </dgm:prSet>
      <dgm:spPr/>
    </dgm:pt>
    <dgm:pt modelId="{09355D97-C96F-4D96-82D7-BB38C187BF8C}" type="pres">
      <dgm:prSet presAssocID="{66A26F5A-9F23-4DF1-B433-A822D3667DBA}" presName="desTx" presStyleLbl="alignAccFollowNode1" presStyleIdx="2" presStyleCnt="4">
        <dgm:presLayoutVars>
          <dgm:bulletEnabled val="1"/>
        </dgm:presLayoutVars>
      </dgm:prSet>
      <dgm:spPr/>
    </dgm:pt>
    <dgm:pt modelId="{A25CFC14-D3B2-4111-BAA5-211D1B5283E3}" type="pres">
      <dgm:prSet presAssocID="{12C205C4-A876-4322-B4A6-24F23A0F477C}" presName="space" presStyleCnt="0"/>
      <dgm:spPr/>
    </dgm:pt>
    <dgm:pt modelId="{2926B828-FBFE-4AB2-8A39-4D78C5AFBE19}" type="pres">
      <dgm:prSet presAssocID="{3B2528E5-DB51-4D99-96F0-6D8AAD3EF313}" presName="composite" presStyleCnt="0"/>
      <dgm:spPr/>
    </dgm:pt>
    <dgm:pt modelId="{9E343365-7535-4884-9CE2-698331550E1D}" type="pres">
      <dgm:prSet presAssocID="{3B2528E5-DB51-4D99-96F0-6D8AAD3EF313}" presName="parTx" presStyleLbl="alignNode1" presStyleIdx="3" presStyleCnt="4">
        <dgm:presLayoutVars>
          <dgm:chMax val="0"/>
          <dgm:chPref val="0"/>
          <dgm:bulletEnabled val="1"/>
        </dgm:presLayoutVars>
      </dgm:prSet>
      <dgm:spPr/>
    </dgm:pt>
    <dgm:pt modelId="{963BC50C-235D-4768-8654-865A30EC2B66}" type="pres">
      <dgm:prSet presAssocID="{3B2528E5-DB51-4D99-96F0-6D8AAD3EF313}" presName="desTx" presStyleLbl="alignAccFollowNode1" presStyleIdx="3" presStyleCnt="4">
        <dgm:presLayoutVars>
          <dgm:bulletEnabled val="1"/>
        </dgm:presLayoutVars>
      </dgm:prSet>
      <dgm:spPr/>
    </dgm:pt>
  </dgm:ptLst>
  <dgm:cxnLst>
    <dgm:cxn modelId="{E3A5E11B-124A-4B2B-B852-7038B73624BA}" srcId="{F103C982-3774-45AA-A1FB-9213D86D36A3}" destId="{66A26F5A-9F23-4DF1-B433-A822D3667DBA}" srcOrd="2" destOrd="0" parTransId="{39B06864-417A-4C6B-A9F1-32B1E7CDEE2B}" sibTransId="{12C205C4-A876-4322-B4A6-24F23A0F477C}"/>
    <dgm:cxn modelId="{709F0720-209F-45C9-81C4-F923CDB3C1F4}" type="presOf" srcId="{A4A5F3E2-C41E-4E91-A1D7-05BDE8C1B670}" destId="{4DC8DC6A-13A4-4C1D-AFCC-1F0674CE933C}" srcOrd="0" destOrd="0" presId="urn:microsoft.com/office/officeart/2005/8/layout/hList1"/>
    <dgm:cxn modelId="{DA88482B-19A0-469D-97E0-CCCE0F3B5688}" type="presOf" srcId="{29FCC89C-E38D-4355-B3FF-726F0C28C521}" destId="{4B9E3526-5640-404E-90B2-2AB372558B61}" srcOrd="0" destOrd="0" presId="urn:microsoft.com/office/officeart/2005/8/layout/hList1"/>
    <dgm:cxn modelId="{2456A22B-79F5-45B2-BF35-4850D6AE50DF}" type="presOf" srcId="{1D8F8730-3B26-4656-B374-A4F3F37B4E98}" destId="{09355D97-C96F-4D96-82D7-BB38C187BF8C}" srcOrd="0" destOrd="0" presId="urn:microsoft.com/office/officeart/2005/8/layout/hList1"/>
    <dgm:cxn modelId="{51922530-323F-4A52-BA80-BA0B80ED66F9}" type="presOf" srcId="{D67EA5B4-796E-47F2-9A55-FAC102129C8C}" destId="{B6A6A2DB-C89E-48C2-8AEA-B35F32F63831}" srcOrd="0" destOrd="0" presId="urn:microsoft.com/office/officeart/2005/8/layout/hList1"/>
    <dgm:cxn modelId="{1D231935-4D37-4D6F-9BD8-7F60BA2B55A1}" srcId="{A4A5F3E2-C41E-4E91-A1D7-05BDE8C1B670}" destId="{618447B6-FD45-49D7-B0A6-0C3152B41DA5}" srcOrd="1" destOrd="0" parTransId="{1E220B37-6F67-49B2-ADDF-452350474CAF}" sibTransId="{01F23A9C-E384-484D-A593-B4CE659EC3BB}"/>
    <dgm:cxn modelId="{3C5AF738-8BD6-47A5-A802-A9A3BD0E69A4}" srcId="{29FCC89C-E38D-4355-B3FF-726F0C28C521}" destId="{0EDB377B-0568-49F1-AACE-6FECADDD6CFB}" srcOrd="1" destOrd="0" parTransId="{99FFFBD9-F12B-46C9-8E9B-D0FB80E52B9B}" sibTransId="{3BD517FA-D220-4F91-A7FD-74BFD68DB3CF}"/>
    <dgm:cxn modelId="{D4AAE743-B894-4030-9BEC-23724C1C3C6F}" srcId="{F103C982-3774-45AA-A1FB-9213D86D36A3}" destId="{3B2528E5-DB51-4D99-96F0-6D8AAD3EF313}" srcOrd="3" destOrd="0" parTransId="{EEF55CED-8D26-4CB3-8F0B-021DCFDEA263}" sibTransId="{0F49AF66-0809-4F22-8ECE-1089A82549EF}"/>
    <dgm:cxn modelId="{DE248473-E9E1-4C31-B195-CBDC74339A79}" srcId="{3B2528E5-DB51-4D99-96F0-6D8AAD3EF313}" destId="{1A27E2A8-F886-417D-911E-9521172B7C00}" srcOrd="0" destOrd="0" parTransId="{210629D5-F487-450F-96C4-9323C9970E10}" sibTransId="{D073BB95-F759-45A6-B81D-5058504FAA53}"/>
    <dgm:cxn modelId="{80AC7657-E17F-4C80-8A63-1D2FEBD4294A}" type="presOf" srcId="{0EDB377B-0568-49F1-AACE-6FECADDD6CFB}" destId="{B6A6A2DB-C89E-48C2-8AEA-B35F32F63831}" srcOrd="0" destOrd="1" presId="urn:microsoft.com/office/officeart/2005/8/layout/hList1"/>
    <dgm:cxn modelId="{F0F7127A-27F3-430D-8E8A-1384F5F64377}" srcId="{66A26F5A-9F23-4DF1-B433-A822D3667DBA}" destId="{D08EAF8D-B72D-4090-9F30-12093F0323C5}" srcOrd="1" destOrd="0" parTransId="{89159EA2-AA2A-4E06-8B9C-7C9B77801BB0}" sibTransId="{E2907D2C-254B-4BFA-9E9D-D2949DD9E1F6}"/>
    <dgm:cxn modelId="{494AEF7B-CF0E-4B2C-BC43-856C4D4AF1B5}" srcId="{F103C982-3774-45AA-A1FB-9213D86D36A3}" destId="{A4A5F3E2-C41E-4E91-A1D7-05BDE8C1B670}" srcOrd="1" destOrd="0" parTransId="{42019808-7D43-4128-A16F-1072382233AC}" sibTransId="{5FB7A6D6-B7D2-476B-8D37-CC244D840E5A}"/>
    <dgm:cxn modelId="{F5623F7C-2059-4E4F-81F0-DBA59EEBD044}" srcId="{29FCC89C-E38D-4355-B3FF-726F0C28C521}" destId="{D67EA5B4-796E-47F2-9A55-FAC102129C8C}" srcOrd="0" destOrd="0" parTransId="{EB883E32-D5C2-4E9A-AA38-5327B5E54E84}" sibTransId="{7E6CEF71-1E8D-4AD3-B9CD-34972E01DA28}"/>
    <dgm:cxn modelId="{E1159A7C-98C7-44A1-9D5A-56F130352E75}" srcId="{A4A5F3E2-C41E-4E91-A1D7-05BDE8C1B670}" destId="{621B3F48-F3C6-4CBF-8EAC-75761E2384E3}" srcOrd="0" destOrd="0" parTransId="{17821F33-D71D-4B70-ADA8-78B92A092266}" sibTransId="{828DC268-012C-415A-98D9-E28F44D865C0}"/>
    <dgm:cxn modelId="{8327AA7D-5BFA-43CA-9BB5-70BEA490AB91}" type="presOf" srcId="{618447B6-FD45-49D7-B0A6-0C3152B41DA5}" destId="{E3430C69-8848-4515-8788-8D800EB951E6}" srcOrd="0" destOrd="1" presId="urn:microsoft.com/office/officeart/2005/8/layout/hList1"/>
    <dgm:cxn modelId="{1878949D-0523-4D58-8BAC-226B4B9DB1F5}" type="presOf" srcId="{621B3F48-F3C6-4CBF-8EAC-75761E2384E3}" destId="{E3430C69-8848-4515-8788-8D800EB951E6}" srcOrd="0" destOrd="0" presId="urn:microsoft.com/office/officeart/2005/8/layout/hList1"/>
    <dgm:cxn modelId="{4DED2CA4-AB17-4856-B6A8-22F845831DC0}" type="presOf" srcId="{1A27E2A8-F886-417D-911E-9521172B7C00}" destId="{963BC50C-235D-4768-8654-865A30EC2B66}" srcOrd="0" destOrd="0" presId="urn:microsoft.com/office/officeart/2005/8/layout/hList1"/>
    <dgm:cxn modelId="{2D8C36B5-46B2-4164-820D-27627C486440}" type="presOf" srcId="{D08EAF8D-B72D-4090-9F30-12093F0323C5}" destId="{09355D97-C96F-4D96-82D7-BB38C187BF8C}" srcOrd="0" destOrd="1" presId="urn:microsoft.com/office/officeart/2005/8/layout/hList1"/>
    <dgm:cxn modelId="{EDB26BB7-10FD-4CD1-901F-35317349D7AE}" type="presOf" srcId="{66A26F5A-9F23-4DF1-B433-A822D3667DBA}" destId="{4A1481B8-81BF-41FC-903D-9F562A80D719}" srcOrd="0" destOrd="0" presId="urn:microsoft.com/office/officeart/2005/8/layout/hList1"/>
    <dgm:cxn modelId="{C2CF7EC3-254D-4A56-844E-1CB3A79D2ECA}" type="presOf" srcId="{F103C982-3774-45AA-A1FB-9213D86D36A3}" destId="{A121B3EC-5F11-4BF3-9722-6104A62A4E22}" srcOrd="0" destOrd="0" presId="urn:microsoft.com/office/officeart/2005/8/layout/hList1"/>
    <dgm:cxn modelId="{072D72CF-5317-4E60-BDDD-50D1675E08E8}" srcId="{F103C982-3774-45AA-A1FB-9213D86D36A3}" destId="{29FCC89C-E38D-4355-B3FF-726F0C28C521}" srcOrd="0" destOrd="0" parTransId="{BC32E659-C970-4480-819D-A1EC6C44F799}" sibTransId="{4CD2BB83-5165-4D22-994C-E33E5CDCB081}"/>
    <dgm:cxn modelId="{15EB75D7-324E-4994-B0AD-9933D3D07667}" srcId="{66A26F5A-9F23-4DF1-B433-A822D3667DBA}" destId="{1D8F8730-3B26-4656-B374-A4F3F37B4E98}" srcOrd="0" destOrd="0" parTransId="{922CD635-9CE2-4E10-AC02-2A0CC1F9F738}" sibTransId="{A7D58EE0-F124-49CF-BB08-14F34985F40F}"/>
    <dgm:cxn modelId="{EE7B20E7-19E5-4DA0-99B0-D79E881B5699}" type="presOf" srcId="{3B2528E5-DB51-4D99-96F0-6D8AAD3EF313}" destId="{9E343365-7535-4884-9CE2-698331550E1D}" srcOrd="0" destOrd="0" presId="urn:microsoft.com/office/officeart/2005/8/layout/hList1"/>
    <dgm:cxn modelId="{B48A0EEC-F43F-443E-AC84-B16645DC3DC0}" type="presParOf" srcId="{A121B3EC-5F11-4BF3-9722-6104A62A4E22}" destId="{34DAEC66-CE2E-42F8-A9D1-EAC165F0673D}" srcOrd="0" destOrd="0" presId="urn:microsoft.com/office/officeart/2005/8/layout/hList1"/>
    <dgm:cxn modelId="{A37B00EE-EE25-41AE-B9A0-8DC3723FBD5C}" type="presParOf" srcId="{34DAEC66-CE2E-42F8-A9D1-EAC165F0673D}" destId="{4B9E3526-5640-404E-90B2-2AB372558B61}" srcOrd="0" destOrd="0" presId="urn:microsoft.com/office/officeart/2005/8/layout/hList1"/>
    <dgm:cxn modelId="{B581A954-48EE-4096-91C6-52684735FB7A}" type="presParOf" srcId="{34DAEC66-CE2E-42F8-A9D1-EAC165F0673D}" destId="{B6A6A2DB-C89E-48C2-8AEA-B35F32F63831}" srcOrd="1" destOrd="0" presId="urn:microsoft.com/office/officeart/2005/8/layout/hList1"/>
    <dgm:cxn modelId="{F8B88768-70BC-4EC5-927C-514DD17E7EAA}" type="presParOf" srcId="{A121B3EC-5F11-4BF3-9722-6104A62A4E22}" destId="{C24AC40A-576F-4EF7-885B-3B8C2DE078E9}" srcOrd="1" destOrd="0" presId="urn:microsoft.com/office/officeart/2005/8/layout/hList1"/>
    <dgm:cxn modelId="{C23920A8-A2F8-4B14-A172-AB207AFB7DBB}" type="presParOf" srcId="{A121B3EC-5F11-4BF3-9722-6104A62A4E22}" destId="{F9200AD9-7218-4F02-9AB2-E25205DD17AA}" srcOrd="2" destOrd="0" presId="urn:microsoft.com/office/officeart/2005/8/layout/hList1"/>
    <dgm:cxn modelId="{C7B4C83A-343A-4219-A4D9-52E0FCFC2DD1}" type="presParOf" srcId="{F9200AD9-7218-4F02-9AB2-E25205DD17AA}" destId="{4DC8DC6A-13A4-4C1D-AFCC-1F0674CE933C}" srcOrd="0" destOrd="0" presId="urn:microsoft.com/office/officeart/2005/8/layout/hList1"/>
    <dgm:cxn modelId="{D5AD8EFD-2A42-45F0-96A4-A8235E141570}" type="presParOf" srcId="{F9200AD9-7218-4F02-9AB2-E25205DD17AA}" destId="{E3430C69-8848-4515-8788-8D800EB951E6}" srcOrd="1" destOrd="0" presId="urn:microsoft.com/office/officeart/2005/8/layout/hList1"/>
    <dgm:cxn modelId="{3822BAC1-3DEA-41B7-B657-6CE6995D5AEB}" type="presParOf" srcId="{A121B3EC-5F11-4BF3-9722-6104A62A4E22}" destId="{7FE6930C-7E65-49FC-936A-59C57F3C7357}" srcOrd="3" destOrd="0" presId="urn:microsoft.com/office/officeart/2005/8/layout/hList1"/>
    <dgm:cxn modelId="{C75A9387-1A32-4B62-8779-44CE225DBF03}" type="presParOf" srcId="{A121B3EC-5F11-4BF3-9722-6104A62A4E22}" destId="{D1FB1EFB-B8B1-4B00-86C1-F637C1E69B0F}" srcOrd="4" destOrd="0" presId="urn:microsoft.com/office/officeart/2005/8/layout/hList1"/>
    <dgm:cxn modelId="{E4247D86-41F6-4D39-B79C-E57E2A0304E6}" type="presParOf" srcId="{D1FB1EFB-B8B1-4B00-86C1-F637C1E69B0F}" destId="{4A1481B8-81BF-41FC-903D-9F562A80D719}" srcOrd="0" destOrd="0" presId="urn:microsoft.com/office/officeart/2005/8/layout/hList1"/>
    <dgm:cxn modelId="{55D48529-8999-41B1-87FA-C6A3D43571FB}" type="presParOf" srcId="{D1FB1EFB-B8B1-4B00-86C1-F637C1E69B0F}" destId="{09355D97-C96F-4D96-82D7-BB38C187BF8C}" srcOrd="1" destOrd="0" presId="urn:microsoft.com/office/officeart/2005/8/layout/hList1"/>
    <dgm:cxn modelId="{21019698-84F8-47A1-BAA9-2F8E74B68BC9}" type="presParOf" srcId="{A121B3EC-5F11-4BF3-9722-6104A62A4E22}" destId="{A25CFC14-D3B2-4111-BAA5-211D1B5283E3}" srcOrd="5" destOrd="0" presId="urn:microsoft.com/office/officeart/2005/8/layout/hList1"/>
    <dgm:cxn modelId="{7544FFDA-8C4E-4D86-969E-BB89E8B78A5E}" type="presParOf" srcId="{A121B3EC-5F11-4BF3-9722-6104A62A4E22}" destId="{2926B828-FBFE-4AB2-8A39-4D78C5AFBE19}" srcOrd="6" destOrd="0" presId="urn:microsoft.com/office/officeart/2005/8/layout/hList1"/>
    <dgm:cxn modelId="{CE680E0B-1665-4994-856E-DDA184888F18}" type="presParOf" srcId="{2926B828-FBFE-4AB2-8A39-4D78C5AFBE19}" destId="{9E343365-7535-4884-9CE2-698331550E1D}" srcOrd="0" destOrd="0" presId="urn:microsoft.com/office/officeart/2005/8/layout/hList1"/>
    <dgm:cxn modelId="{7EB798A9-6CA1-470F-BA10-8B1A379D6F17}" type="presParOf" srcId="{2926B828-FBFE-4AB2-8A39-4D78C5AFBE19}" destId="{963BC50C-235D-4768-8654-865A30EC2B66}"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682363-3CCB-4C4C-AA21-7374857AE83B}"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A3329EAB-C222-49DD-916C-8F1B5B30EA03}">
      <dgm:prSet phldrT="[Text]"/>
      <dgm:spPr/>
      <dgm:t>
        <a:bodyPr/>
        <a:lstStyle/>
        <a:p>
          <a:r>
            <a:rPr lang="en-US" dirty="0">
              <a:latin typeface="Signika" panose="020B0604020202020204" charset="0"/>
            </a:rPr>
            <a:t>VUCA</a:t>
          </a:r>
          <a:endParaRPr lang="en-IN" dirty="0">
            <a:latin typeface="Signika" panose="020B0604020202020204" charset="0"/>
          </a:endParaRPr>
        </a:p>
      </dgm:t>
    </dgm:pt>
    <dgm:pt modelId="{54DB83CB-F8DC-49B7-9FC6-04FF702959A4}" type="parTrans" cxnId="{A8C56D6E-06AB-4C64-9669-0047CA617E01}">
      <dgm:prSet/>
      <dgm:spPr/>
      <dgm:t>
        <a:bodyPr/>
        <a:lstStyle/>
        <a:p>
          <a:endParaRPr lang="en-IN">
            <a:latin typeface="Signika" panose="020B0604020202020204" charset="0"/>
          </a:endParaRPr>
        </a:p>
      </dgm:t>
    </dgm:pt>
    <dgm:pt modelId="{0B4932BB-E06C-44E9-BA26-7DD329C11963}" type="sibTrans" cxnId="{A8C56D6E-06AB-4C64-9669-0047CA617E01}">
      <dgm:prSet/>
      <dgm:spPr/>
      <dgm:t>
        <a:bodyPr/>
        <a:lstStyle/>
        <a:p>
          <a:endParaRPr lang="en-IN">
            <a:latin typeface="Signika" panose="020B0604020202020204" charset="0"/>
          </a:endParaRPr>
        </a:p>
      </dgm:t>
    </dgm:pt>
    <dgm:pt modelId="{7F90810A-1B3C-4DB9-AA8B-8A2FD5E55B7F}">
      <dgm:prSet phldrT="[Text]"/>
      <dgm:spPr/>
      <dgm:t>
        <a:bodyPr/>
        <a:lstStyle/>
        <a:p>
          <a:r>
            <a:rPr lang="en-IN" dirty="0">
              <a:latin typeface="Signika" panose="020B0604020202020204" charset="0"/>
            </a:rPr>
            <a:t>This is the overarching concept that encapsulates the challenges posed by Volatility, Uncertainty, Complexity, and Ambiguity in the business environment</a:t>
          </a:r>
        </a:p>
      </dgm:t>
    </dgm:pt>
    <dgm:pt modelId="{EBBF0534-E4E3-4647-99E9-B6E130F81624}" type="parTrans" cxnId="{3A452904-A128-4726-A0AC-98F59AA8F0BD}">
      <dgm:prSet/>
      <dgm:spPr/>
      <dgm:t>
        <a:bodyPr/>
        <a:lstStyle/>
        <a:p>
          <a:endParaRPr lang="en-IN">
            <a:latin typeface="Signika" panose="020B0604020202020204" charset="0"/>
          </a:endParaRPr>
        </a:p>
      </dgm:t>
    </dgm:pt>
    <dgm:pt modelId="{3D6D0420-BB72-44DE-8F35-B94CFFA2AD0F}" type="sibTrans" cxnId="{3A452904-A128-4726-A0AC-98F59AA8F0BD}">
      <dgm:prSet/>
      <dgm:spPr/>
      <dgm:t>
        <a:bodyPr/>
        <a:lstStyle/>
        <a:p>
          <a:endParaRPr lang="en-IN">
            <a:latin typeface="Signika" panose="020B0604020202020204" charset="0"/>
          </a:endParaRPr>
        </a:p>
      </dgm:t>
    </dgm:pt>
    <dgm:pt modelId="{519EE06D-E8AD-4077-BE6E-E13B6A9DC7E6}">
      <dgm:prSet phldrT="[Text]"/>
      <dgm:spPr/>
      <dgm:t>
        <a:bodyPr/>
        <a:lstStyle/>
        <a:p>
          <a:r>
            <a:rPr lang="en-US" dirty="0">
              <a:latin typeface="Signika" panose="020B0604020202020204" charset="0"/>
            </a:rPr>
            <a:t>Complexity</a:t>
          </a:r>
          <a:endParaRPr lang="en-IN" dirty="0">
            <a:latin typeface="Signika" panose="020B0604020202020204" charset="0"/>
          </a:endParaRPr>
        </a:p>
      </dgm:t>
    </dgm:pt>
    <dgm:pt modelId="{A6C21C73-C1D0-4C1D-A1DB-83EDD3D40C68}" type="parTrans" cxnId="{029F35AF-9ED5-445D-8FEC-8DF0F8626C8D}">
      <dgm:prSet/>
      <dgm:spPr/>
      <dgm:t>
        <a:bodyPr/>
        <a:lstStyle/>
        <a:p>
          <a:endParaRPr lang="en-IN">
            <a:latin typeface="Signika" panose="020B0604020202020204" charset="0"/>
          </a:endParaRPr>
        </a:p>
      </dgm:t>
    </dgm:pt>
    <dgm:pt modelId="{47E48DB4-7FCC-45C9-9349-DAB82447171F}" type="sibTrans" cxnId="{029F35AF-9ED5-445D-8FEC-8DF0F8626C8D}">
      <dgm:prSet/>
      <dgm:spPr/>
      <dgm:t>
        <a:bodyPr/>
        <a:lstStyle/>
        <a:p>
          <a:endParaRPr lang="en-IN">
            <a:latin typeface="Signika" panose="020B0604020202020204" charset="0"/>
          </a:endParaRPr>
        </a:p>
      </dgm:t>
    </dgm:pt>
    <dgm:pt modelId="{503D89CE-F12E-4F5B-8018-56B4368528A3}">
      <dgm:prSet phldrT="[Text]"/>
      <dgm:spPr/>
      <dgm:t>
        <a:bodyPr/>
        <a:lstStyle/>
        <a:p>
          <a:r>
            <a:rPr lang="en-US" dirty="0">
              <a:latin typeface="Signika" panose="020B0604020202020204" charset="0"/>
            </a:rPr>
            <a:t>Complexity signifies the interconnected nature of business operations. Managing complexity involves simplifying processes and decision-making to reduce the potential for ambiguity.</a:t>
          </a:r>
          <a:endParaRPr lang="en-IN" dirty="0">
            <a:latin typeface="Signika" panose="020B0604020202020204" charset="0"/>
          </a:endParaRPr>
        </a:p>
      </dgm:t>
    </dgm:pt>
    <dgm:pt modelId="{42598B3B-DB9B-47A6-B94D-B21E81130B8C}" type="parTrans" cxnId="{6D86763F-8C3C-4B11-852D-8BBD89B07A96}">
      <dgm:prSet/>
      <dgm:spPr/>
      <dgm:t>
        <a:bodyPr/>
        <a:lstStyle/>
        <a:p>
          <a:endParaRPr lang="en-IN">
            <a:latin typeface="Signika" panose="020B0604020202020204" charset="0"/>
          </a:endParaRPr>
        </a:p>
      </dgm:t>
    </dgm:pt>
    <dgm:pt modelId="{E790CF72-99DB-4C50-96DB-627EEB1F8550}" type="sibTrans" cxnId="{6D86763F-8C3C-4B11-852D-8BBD89B07A96}">
      <dgm:prSet/>
      <dgm:spPr/>
      <dgm:t>
        <a:bodyPr/>
        <a:lstStyle/>
        <a:p>
          <a:endParaRPr lang="en-IN">
            <a:latin typeface="Signika" panose="020B0604020202020204" charset="0"/>
          </a:endParaRPr>
        </a:p>
      </dgm:t>
    </dgm:pt>
    <dgm:pt modelId="{989662C4-CDD1-422B-BC5D-547867FBB157}">
      <dgm:prSet phldrT="[Text]"/>
      <dgm:spPr/>
      <dgm:t>
        <a:bodyPr/>
        <a:lstStyle/>
        <a:p>
          <a:r>
            <a:rPr lang="en-US" dirty="0">
              <a:latin typeface="Signika" panose="020B0604020202020204" charset="0"/>
            </a:rPr>
            <a:t>Change Management</a:t>
          </a:r>
          <a:endParaRPr lang="en-IN" dirty="0">
            <a:latin typeface="Signika" panose="020B0604020202020204" charset="0"/>
          </a:endParaRPr>
        </a:p>
      </dgm:t>
    </dgm:pt>
    <dgm:pt modelId="{BD68187B-8726-48FE-8F8B-52879B563A59}" type="parTrans" cxnId="{E2CF225D-546B-4C5C-B8E1-356026E1E787}">
      <dgm:prSet/>
      <dgm:spPr/>
      <dgm:t>
        <a:bodyPr/>
        <a:lstStyle/>
        <a:p>
          <a:endParaRPr lang="en-IN">
            <a:latin typeface="Signika" panose="020B0604020202020204" charset="0"/>
          </a:endParaRPr>
        </a:p>
      </dgm:t>
    </dgm:pt>
    <dgm:pt modelId="{6FA435C7-0357-4942-8737-A64D84E45855}" type="sibTrans" cxnId="{E2CF225D-546B-4C5C-B8E1-356026E1E787}">
      <dgm:prSet/>
      <dgm:spPr/>
      <dgm:t>
        <a:bodyPr/>
        <a:lstStyle/>
        <a:p>
          <a:endParaRPr lang="en-IN">
            <a:latin typeface="Signika" panose="020B0604020202020204" charset="0"/>
          </a:endParaRPr>
        </a:p>
      </dgm:t>
    </dgm:pt>
    <dgm:pt modelId="{13FF113B-2372-4FCB-8686-08EC7FA94717}">
      <dgm:prSet phldrT="[Text]"/>
      <dgm:spPr/>
      <dgm:t>
        <a:bodyPr/>
        <a:lstStyle/>
        <a:p>
          <a:r>
            <a:rPr lang="en-US" dirty="0">
              <a:latin typeface="Signika" panose="020B0604020202020204" charset="0"/>
            </a:rPr>
            <a:t>Change Management is essential for navigating through VUCA environments effectively.</a:t>
          </a:r>
          <a:endParaRPr lang="en-IN" dirty="0">
            <a:latin typeface="Signika" panose="020B0604020202020204" charset="0"/>
          </a:endParaRPr>
        </a:p>
      </dgm:t>
    </dgm:pt>
    <dgm:pt modelId="{BDE40D19-2FD2-4CFF-9C97-CD04DF046CEE}" type="parTrans" cxnId="{BA520DE4-5BA3-480F-AD00-E8EC1283A359}">
      <dgm:prSet/>
      <dgm:spPr/>
      <dgm:t>
        <a:bodyPr/>
        <a:lstStyle/>
        <a:p>
          <a:endParaRPr lang="en-IN">
            <a:latin typeface="Signika" panose="020B0604020202020204" charset="0"/>
          </a:endParaRPr>
        </a:p>
      </dgm:t>
    </dgm:pt>
    <dgm:pt modelId="{3A3E346B-46EB-44B8-B608-A67C35E5AB4C}" type="sibTrans" cxnId="{BA520DE4-5BA3-480F-AD00-E8EC1283A359}">
      <dgm:prSet/>
      <dgm:spPr/>
      <dgm:t>
        <a:bodyPr/>
        <a:lstStyle/>
        <a:p>
          <a:endParaRPr lang="en-IN">
            <a:latin typeface="Signika" panose="020B0604020202020204" charset="0"/>
          </a:endParaRPr>
        </a:p>
      </dgm:t>
    </dgm:pt>
    <dgm:pt modelId="{D5C5F4D3-089D-4205-8611-0C463143F102}" type="pres">
      <dgm:prSet presAssocID="{5D682363-3CCB-4C4C-AA21-7374857AE83B}" presName="Name0" presStyleCnt="0">
        <dgm:presLayoutVars>
          <dgm:dir/>
          <dgm:animLvl val="lvl"/>
          <dgm:resizeHandles val="exact"/>
        </dgm:presLayoutVars>
      </dgm:prSet>
      <dgm:spPr/>
    </dgm:pt>
    <dgm:pt modelId="{8A67227D-DC16-41A2-A1C0-2A372C76889B}" type="pres">
      <dgm:prSet presAssocID="{A3329EAB-C222-49DD-916C-8F1B5B30EA03}" presName="linNode" presStyleCnt="0"/>
      <dgm:spPr/>
    </dgm:pt>
    <dgm:pt modelId="{0491E9D8-4B46-444A-A766-ABF941A361C3}" type="pres">
      <dgm:prSet presAssocID="{A3329EAB-C222-49DD-916C-8F1B5B30EA03}" presName="parentText" presStyleLbl="node1" presStyleIdx="0" presStyleCnt="3">
        <dgm:presLayoutVars>
          <dgm:chMax val="1"/>
          <dgm:bulletEnabled val="1"/>
        </dgm:presLayoutVars>
      </dgm:prSet>
      <dgm:spPr/>
    </dgm:pt>
    <dgm:pt modelId="{F5CFD194-D203-47E4-B7D3-A459434CCEA6}" type="pres">
      <dgm:prSet presAssocID="{A3329EAB-C222-49DD-916C-8F1B5B30EA03}" presName="descendantText" presStyleLbl="alignAccFollowNode1" presStyleIdx="0" presStyleCnt="3">
        <dgm:presLayoutVars>
          <dgm:bulletEnabled val="1"/>
        </dgm:presLayoutVars>
      </dgm:prSet>
      <dgm:spPr/>
    </dgm:pt>
    <dgm:pt modelId="{12500B31-964A-4F2D-A007-14A1726E756B}" type="pres">
      <dgm:prSet presAssocID="{0B4932BB-E06C-44E9-BA26-7DD329C11963}" presName="sp" presStyleCnt="0"/>
      <dgm:spPr/>
    </dgm:pt>
    <dgm:pt modelId="{BFC72EC7-FED9-4DA3-AF8F-C002B29F31FF}" type="pres">
      <dgm:prSet presAssocID="{519EE06D-E8AD-4077-BE6E-E13B6A9DC7E6}" presName="linNode" presStyleCnt="0"/>
      <dgm:spPr/>
    </dgm:pt>
    <dgm:pt modelId="{FF6494AA-81EC-428D-9AC6-76614B7C9EF8}" type="pres">
      <dgm:prSet presAssocID="{519EE06D-E8AD-4077-BE6E-E13B6A9DC7E6}" presName="parentText" presStyleLbl="node1" presStyleIdx="1" presStyleCnt="3">
        <dgm:presLayoutVars>
          <dgm:chMax val="1"/>
          <dgm:bulletEnabled val="1"/>
        </dgm:presLayoutVars>
      </dgm:prSet>
      <dgm:spPr/>
    </dgm:pt>
    <dgm:pt modelId="{86E69F32-D6F4-4339-A05E-698E03E49008}" type="pres">
      <dgm:prSet presAssocID="{519EE06D-E8AD-4077-BE6E-E13B6A9DC7E6}" presName="descendantText" presStyleLbl="alignAccFollowNode1" presStyleIdx="1" presStyleCnt="3">
        <dgm:presLayoutVars>
          <dgm:bulletEnabled val="1"/>
        </dgm:presLayoutVars>
      </dgm:prSet>
      <dgm:spPr/>
    </dgm:pt>
    <dgm:pt modelId="{16063D4E-E566-4AB6-BBCD-85F01FBD5BF7}" type="pres">
      <dgm:prSet presAssocID="{47E48DB4-7FCC-45C9-9349-DAB82447171F}" presName="sp" presStyleCnt="0"/>
      <dgm:spPr/>
    </dgm:pt>
    <dgm:pt modelId="{59631F3F-2668-4FBF-B423-42C248FC4A60}" type="pres">
      <dgm:prSet presAssocID="{989662C4-CDD1-422B-BC5D-547867FBB157}" presName="linNode" presStyleCnt="0"/>
      <dgm:spPr/>
    </dgm:pt>
    <dgm:pt modelId="{5AA6BF46-F62B-44B1-B3A7-4C79B69F1B02}" type="pres">
      <dgm:prSet presAssocID="{989662C4-CDD1-422B-BC5D-547867FBB157}" presName="parentText" presStyleLbl="node1" presStyleIdx="2" presStyleCnt="3">
        <dgm:presLayoutVars>
          <dgm:chMax val="1"/>
          <dgm:bulletEnabled val="1"/>
        </dgm:presLayoutVars>
      </dgm:prSet>
      <dgm:spPr/>
    </dgm:pt>
    <dgm:pt modelId="{2FB50780-FEBB-4B1D-A8CD-508FA056257E}" type="pres">
      <dgm:prSet presAssocID="{989662C4-CDD1-422B-BC5D-547867FBB157}" presName="descendantText" presStyleLbl="alignAccFollowNode1" presStyleIdx="2" presStyleCnt="3">
        <dgm:presLayoutVars>
          <dgm:bulletEnabled val="1"/>
        </dgm:presLayoutVars>
      </dgm:prSet>
      <dgm:spPr/>
    </dgm:pt>
  </dgm:ptLst>
  <dgm:cxnLst>
    <dgm:cxn modelId="{0B355703-8329-4AED-8D6D-96201E8BD08D}" type="presOf" srcId="{503D89CE-F12E-4F5B-8018-56B4368528A3}" destId="{86E69F32-D6F4-4339-A05E-698E03E49008}" srcOrd="0" destOrd="0" presId="urn:microsoft.com/office/officeart/2005/8/layout/vList5"/>
    <dgm:cxn modelId="{3A452904-A128-4726-A0AC-98F59AA8F0BD}" srcId="{A3329EAB-C222-49DD-916C-8F1B5B30EA03}" destId="{7F90810A-1B3C-4DB9-AA8B-8A2FD5E55B7F}" srcOrd="0" destOrd="0" parTransId="{EBBF0534-E4E3-4647-99E9-B6E130F81624}" sibTransId="{3D6D0420-BB72-44DE-8F35-B94CFFA2AD0F}"/>
    <dgm:cxn modelId="{A4349435-6BE2-497B-B771-F4C7E41B2AEF}" type="presOf" srcId="{989662C4-CDD1-422B-BC5D-547867FBB157}" destId="{5AA6BF46-F62B-44B1-B3A7-4C79B69F1B02}" srcOrd="0" destOrd="0" presId="urn:microsoft.com/office/officeart/2005/8/layout/vList5"/>
    <dgm:cxn modelId="{79581A3A-0861-4A1C-9F3C-5A2546ADC4E2}" type="presOf" srcId="{13FF113B-2372-4FCB-8686-08EC7FA94717}" destId="{2FB50780-FEBB-4B1D-A8CD-508FA056257E}" srcOrd="0" destOrd="0" presId="urn:microsoft.com/office/officeart/2005/8/layout/vList5"/>
    <dgm:cxn modelId="{6D86763F-8C3C-4B11-852D-8BBD89B07A96}" srcId="{519EE06D-E8AD-4077-BE6E-E13B6A9DC7E6}" destId="{503D89CE-F12E-4F5B-8018-56B4368528A3}" srcOrd="0" destOrd="0" parTransId="{42598B3B-DB9B-47A6-B94D-B21E81130B8C}" sibTransId="{E790CF72-99DB-4C50-96DB-627EEB1F8550}"/>
    <dgm:cxn modelId="{E2CF225D-546B-4C5C-B8E1-356026E1E787}" srcId="{5D682363-3CCB-4C4C-AA21-7374857AE83B}" destId="{989662C4-CDD1-422B-BC5D-547867FBB157}" srcOrd="2" destOrd="0" parTransId="{BD68187B-8726-48FE-8F8B-52879B563A59}" sibTransId="{6FA435C7-0357-4942-8737-A64D84E45855}"/>
    <dgm:cxn modelId="{A169846B-A4EB-48F2-A8A4-4F89B0697DAC}" type="presOf" srcId="{5D682363-3CCB-4C4C-AA21-7374857AE83B}" destId="{D5C5F4D3-089D-4205-8611-0C463143F102}" srcOrd="0" destOrd="0" presId="urn:microsoft.com/office/officeart/2005/8/layout/vList5"/>
    <dgm:cxn modelId="{A8C56D6E-06AB-4C64-9669-0047CA617E01}" srcId="{5D682363-3CCB-4C4C-AA21-7374857AE83B}" destId="{A3329EAB-C222-49DD-916C-8F1B5B30EA03}" srcOrd="0" destOrd="0" parTransId="{54DB83CB-F8DC-49B7-9FC6-04FF702959A4}" sibTransId="{0B4932BB-E06C-44E9-BA26-7DD329C11963}"/>
    <dgm:cxn modelId="{19A6F351-717D-4913-887D-A52B2E8C3466}" type="presOf" srcId="{7F90810A-1B3C-4DB9-AA8B-8A2FD5E55B7F}" destId="{F5CFD194-D203-47E4-B7D3-A459434CCEA6}" srcOrd="0" destOrd="0" presId="urn:microsoft.com/office/officeart/2005/8/layout/vList5"/>
    <dgm:cxn modelId="{0EA48199-AFE6-4C2C-8D0C-4E82E56B3275}" type="presOf" srcId="{519EE06D-E8AD-4077-BE6E-E13B6A9DC7E6}" destId="{FF6494AA-81EC-428D-9AC6-76614B7C9EF8}" srcOrd="0" destOrd="0" presId="urn:microsoft.com/office/officeart/2005/8/layout/vList5"/>
    <dgm:cxn modelId="{029F35AF-9ED5-445D-8FEC-8DF0F8626C8D}" srcId="{5D682363-3CCB-4C4C-AA21-7374857AE83B}" destId="{519EE06D-E8AD-4077-BE6E-E13B6A9DC7E6}" srcOrd="1" destOrd="0" parTransId="{A6C21C73-C1D0-4C1D-A1DB-83EDD3D40C68}" sibTransId="{47E48DB4-7FCC-45C9-9349-DAB82447171F}"/>
    <dgm:cxn modelId="{707625DF-73AD-468D-9D38-05B70CAF2E16}" type="presOf" srcId="{A3329EAB-C222-49DD-916C-8F1B5B30EA03}" destId="{0491E9D8-4B46-444A-A766-ABF941A361C3}" srcOrd="0" destOrd="0" presId="urn:microsoft.com/office/officeart/2005/8/layout/vList5"/>
    <dgm:cxn modelId="{BA520DE4-5BA3-480F-AD00-E8EC1283A359}" srcId="{989662C4-CDD1-422B-BC5D-547867FBB157}" destId="{13FF113B-2372-4FCB-8686-08EC7FA94717}" srcOrd="0" destOrd="0" parTransId="{BDE40D19-2FD2-4CFF-9C97-CD04DF046CEE}" sibTransId="{3A3E346B-46EB-44B8-B608-A67C35E5AB4C}"/>
    <dgm:cxn modelId="{9AEA4A05-FD2F-4B6F-B520-1549D0373001}" type="presParOf" srcId="{D5C5F4D3-089D-4205-8611-0C463143F102}" destId="{8A67227D-DC16-41A2-A1C0-2A372C76889B}" srcOrd="0" destOrd="0" presId="urn:microsoft.com/office/officeart/2005/8/layout/vList5"/>
    <dgm:cxn modelId="{7C643AD6-AE5C-464F-BC22-5246D24D4733}" type="presParOf" srcId="{8A67227D-DC16-41A2-A1C0-2A372C76889B}" destId="{0491E9D8-4B46-444A-A766-ABF941A361C3}" srcOrd="0" destOrd="0" presId="urn:microsoft.com/office/officeart/2005/8/layout/vList5"/>
    <dgm:cxn modelId="{7A6911B6-67C8-44BE-8EF1-E89B47A7FDAF}" type="presParOf" srcId="{8A67227D-DC16-41A2-A1C0-2A372C76889B}" destId="{F5CFD194-D203-47E4-B7D3-A459434CCEA6}" srcOrd="1" destOrd="0" presId="urn:microsoft.com/office/officeart/2005/8/layout/vList5"/>
    <dgm:cxn modelId="{D0BFAE9D-4B51-46EB-B394-524AF3DE6A16}" type="presParOf" srcId="{D5C5F4D3-089D-4205-8611-0C463143F102}" destId="{12500B31-964A-4F2D-A007-14A1726E756B}" srcOrd="1" destOrd="0" presId="urn:microsoft.com/office/officeart/2005/8/layout/vList5"/>
    <dgm:cxn modelId="{18DF54AF-0BF0-467E-9642-11F463E584B7}" type="presParOf" srcId="{D5C5F4D3-089D-4205-8611-0C463143F102}" destId="{BFC72EC7-FED9-4DA3-AF8F-C002B29F31FF}" srcOrd="2" destOrd="0" presId="urn:microsoft.com/office/officeart/2005/8/layout/vList5"/>
    <dgm:cxn modelId="{5EC4EA12-66BD-457B-9C85-1E81EEE5083A}" type="presParOf" srcId="{BFC72EC7-FED9-4DA3-AF8F-C002B29F31FF}" destId="{FF6494AA-81EC-428D-9AC6-76614B7C9EF8}" srcOrd="0" destOrd="0" presId="urn:microsoft.com/office/officeart/2005/8/layout/vList5"/>
    <dgm:cxn modelId="{63A446C8-9FC9-4DD0-8BA3-790D6419470C}" type="presParOf" srcId="{BFC72EC7-FED9-4DA3-AF8F-C002B29F31FF}" destId="{86E69F32-D6F4-4339-A05E-698E03E49008}" srcOrd="1" destOrd="0" presId="urn:microsoft.com/office/officeart/2005/8/layout/vList5"/>
    <dgm:cxn modelId="{8905B5E1-D974-44B2-834D-3F7F13125DE4}" type="presParOf" srcId="{D5C5F4D3-089D-4205-8611-0C463143F102}" destId="{16063D4E-E566-4AB6-BBCD-85F01FBD5BF7}" srcOrd="3" destOrd="0" presId="urn:microsoft.com/office/officeart/2005/8/layout/vList5"/>
    <dgm:cxn modelId="{EB5E47A8-81E5-4971-B468-E4FCA6427FB4}" type="presParOf" srcId="{D5C5F4D3-089D-4205-8611-0C463143F102}" destId="{59631F3F-2668-4FBF-B423-42C248FC4A60}" srcOrd="4" destOrd="0" presId="urn:microsoft.com/office/officeart/2005/8/layout/vList5"/>
    <dgm:cxn modelId="{7D5ADDB7-7769-4306-9CF6-909EFB6D0F03}" type="presParOf" srcId="{59631F3F-2668-4FBF-B423-42C248FC4A60}" destId="{5AA6BF46-F62B-44B1-B3A7-4C79B69F1B02}" srcOrd="0" destOrd="0" presId="urn:microsoft.com/office/officeart/2005/8/layout/vList5"/>
    <dgm:cxn modelId="{AA459C02-F83D-41FF-B6C7-459FAA601550}" type="presParOf" srcId="{59631F3F-2668-4FBF-B423-42C248FC4A60}" destId="{2FB50780-FEBB-4B1D-A8CD-508FA056257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BD19B91-0261-44A7-A703-F507665F4A12}"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IN"/>
        </a:p>
      </dgm:t>
    </dgm:pt>
    <dgm:pt modelId="{68ED75B9-17AB-4739-BD04-42048D9DCE86}">
      <dgm:prSet phldrT="[Text]" custT="1"/>
      <dgm:spPr/>
      <dgm:t>
        <a:bodyPr/>
        <a:lstStyle/>
        <a:p>
          <a:r>
            <a:rPr lang="en-US" sz="1400" dirty="0">
              <a:latin typeface="Signika" panose="020B0604020202020204" charset="0"/>
            </a:rPr>
            <a:t>Create a sense of Urgency</a:t>
          </a:r>
          <a:endParaRPr lang="en-IN" sz="1400" dirty="0">
            <a:latin typeface="Signika" panose="020B0604020202020204" charset="0"/>
          </a:endParaRPr>
        </a:p>
      </dgm:t>
    </dgm:pt>
    <dgm:pt modelId="{B6EFBB84-DE76-41EC-9DE3-8C6F4916BF43}" type="parTrans" cxnId="{1EED066F-DBE9-480D-B3A1-AD6A1DE1519D}">
      <dgm:prSet/>
      <dgm:spPr/>
      <dgm:t>
        <a:bodyPr/>
        <a:lstStyle/>
        <a:p>
          <a:endParaRPr lang="en-IN" sz="1400">
            <a:latin typeface="Signika" panose="020B0604020202020204" charset="0"/>
          </a:endParaRPr>
        </a:p>
      </dgm:t>
    </dgm:pt>
    <dgm:pt modelId="{76559D58-7606-44D6-A4B7-A41ED09E0083}" type="sibTrans" cxnId="{1EED066F-DBE9-480D-B3A1-AD6A1DE1519D}">
      <dgm:prSet custT="1"/>
      <dgm:spPr/>
      <dgm:t>
        <a:bodyPr/>
        <a:lstStyle/>
        <a:p>
          <a:endParaRPr lang="en-IN" sz="1400">
            <a:latin typeface="Signika" panose="020B0604020202020204" charset="0"/>
          </a:endParaRPr>
        </a:p>
      </dgm:t>
    </dgm:pt>
    <dgm:pt modelId="{00F39936-0D03-4C35-93B5-566E548D961E}">
      <dgm:prSet phldrT="[Text]" custT="1"/>
      <dgm:spPr/>
      <dgm:t>
        <a:bodyPr/>
        <a:lstStyle/>
        <a:p>
          <a:r>
            <a:rPr lang="en-US" sz="1400" dirty="0">
              <a:latin typeface="Signika" panose="020B0604020202020204" charset="0"/>
            </a:rPr>
            <a:t>Form strategic vision and Initiatives</a:t>
          </a:r>
          <a:endParaRPr lang="en-IN" sz="1400" dirty="0">
            <a:latin typeface="Signika" panose="020B0604020202020204" charset="0"/>
          </a:endParaRPr>
        </a:p>
      </dgm:t>
    </dgm:pt>
    <dgm:pt modelId="{8E72C5E9-A5A8-4D52-9AEB-8D22A997B9C2}" type="parTrans" cxnId="{CBCBD417-A550-4A67-8988-FAA93FBDF111}">
      <dgm:prSet/>
      <dgm:spPr/>
      <dgm:t>
        <a:bodyPr/>
        <a:lstStyle/>
        <a:p>
          <a:endParaRPr lang="en-IN" sz="1400">
            <a:latin typeface="Signika" panose="020B0604020202020204" charset="0"/>
          </a:endParaRPr>
        </a:p>
      </dgm:t>
    </dgm:pt>
    <dgm:pt modelId="{63922068-FB54-4098-B074-2807174B0884}" type="sibTrans" cxnId="{CBCBD417-A550-4A67-8988-FAA93FBDF111}">
      <dgm:prSet custT="1"/>
      <dgm:spPr/>
      <dgm:t>
        <a:bodyPr/>
        <a:lstStyle/>
        <a:p>
          <a:endParaRPr lang="en-IN" sz="1400">
            <a:latin typeface="Signika" panose="020B0604020202020204" charset="0"/>
          </a:endParaRPr>
        </a:p>
      </dgm:t>
    </dgm:pt>
    <dgm:pt modelId="{9E0205D2-A307-40EF-B196-F2C430F4CC7F}">
      <dgm:prSet phldrT="[Text]" custT="1"/>
      <dgm:spPr/>
      <dgm:t>
        <a:bodyPr/>
        <a:lstStyle/>
        <a:p>
          <a:r>
            <a:rPr lang="en-IN" sz="1400" dirty="0">
              <a:latin typeface="Signika" panose="020B0604020202020204" charset="0"/>
            </a:rPr>
            <a:t>Enlist a Volunteer Army</a:t>
          </a:r>
        </a:p>
      </dgm:t>
    </dgm:pt>
    <dgm:pt modelId="{7EB2825D-1AD5-4D89-9E05-3D6E36C112DE}" type="parTrans" cxnId="{45262E17-185E-4954-A0E4-06942BF0D403}">
      <dgm:prSet/>
      <dgm:spPr/>
      <dgm:t>
        <a:bodyPr/>
        <a:lstStyle/>
        <a:p>
          <a:endParaRPr lang="en-IN" sz="1400">
            <a:latin typeface="Signika" panose="020B0604020202020204" charset="0"/>
          </a:endParaRPr>
        </a:p>
      </dgm:t>
    </dgm:pt>
    <dgm:pt modelId="{335FABF5-CF51-4B12-8D62-02452BF820A6}" type="sibTrans" cxnId="{45262E17-185E-4954-A0E4-06942BF0D403}">
      <dgm:prSet custT="1"/>
      <dgm:spPr/>
      <dgm:t>
        <a:bodyPr/>
        <a:lstStyle/>
        <a:p>
          <a:endParaRPr lang="en-IN" sz="1400">
            <a:latin typeface="Signika" panose="020B0604020202020204" charset="0"/>
          </a:endParaRPr>
        </a:p>
      </dgm:t>
    </dgm:pt>
    <dgm:pt modelId="{2A3A62D1-881A-41A6-9E3D-001AA9FEFF3E}">
      <dgm:prSet phldrT="[Text]" custT="1"/>
      <dgm:spPr/>
      <dgm:t>
        <a:bodyPr/>
        <a:lstStyle/>
        <a:p>
          <a:r>
            <a:rPr lang="en-US" sz="1400" dirty="0">
              <a:latin typeface="Signika" panose="020B0604020202020204" charset="0"/>
            </a:rPr>
            <a:t>Enable Action by Removing Barriers</a:t>
          </a:r>
          <a:endParaRPr lang="en-IN" sz="1400" dirty="0">
            <a:latin typeface="Signika" panose="020B0604020202020204" charset="0"/>
          </a:endParaRPr>
        </a:p>
      </dgm:t>
    </dgm:pt>
    <dgm:pt modelId="{0BCC3702-43A4-494C-8CC0-2366EFDDBCA9}" type="parTrans" cxnId="{1BB27F45-7EF4-4D71-88D5-14CDB82FC62A}">
      <dgm:prSet/>
      <dgm:spPr/>
      <dgm:t>
        <a:bodyPr/>
        <a:lstStyle/>
        <a:p>
          <a:endParaRPr lang="en-IN" sz="1400">
            <a:latin typeface="Signika" panose="020B0604020202020204" charset="0"/>
          </a:endParaRPr>
        </a:p>
      </dgm:t>
    </dgm:pt>
    <dgm:pt modelId="{11C596E9-DC07-4A2E-B15E-E90377262EFE}" type="sibTrans" cxnId="{1BB27F45-7EF4-4D71-88D5-14CDB82FC62A}">
      <dgm:prSet custT="1"/>
      <dgm:spPr/>
      <dgm:t>
        <a:bodyPr/>
        <a:lstStyle/>
        <a:p>
          <a:endParaRPr lang="en-IN" sz="1400">
            <a:latin typeface="Signika" panose="020B0604020202020204" charset="0"/>
          </a:endParaRPr>
        </a:p>
      </dgm:t>
    </dgm:pt>
    <dgm:pt modelId="{D6331B43-AFBE-42F2-961F-95882E79F101}">
      <dgm:prSet phldrT="[Text]" custT="1"/>
      <dgm:spPr/>
      <dgm:t>
        <a:bodyPr/>
        <a:lstStyle/>
        <a:p>
          <a:r>
            <a:rPr lang="en-IN" sz="1400" dirty="0">
              <a:latin typeface="Signika" panose="020B0604020202020204" charset="0"/>
            </a:rPr>
            <a:t>Generate Short-Term Wins</a:t>
          </a:r>
        </a:p>
      </dgm:t>
    </dgm:pt>
    <dgm:pt modelId="{8346C459-092C-429B-AB6C-048F986C36B1}" type="parTrans" cxnId="{FFB127C8-7FEE-42FE-9F09-FBC86DAEEF35}">
      <dgm:prSet/>
      <dgm:spPr/>
      <dgm:t>
        <a:bodyPr/>
        <a:lstStyle/>
        <a:p>
          <a:endParaRPr lang="en-IN" sz="1400">
            <a:latin typeface="Signika" panose="020B0604020202020204" charset="0"/>
          </a:endParaRPr>
        </a:p>
      </dgm:t>
    </dgm:pt>
    <dgm:pt modelId="{37BE23E0-DBEF-48AB-B317-10A23423BC8E}" type="sibTrans" cxnId="{FFB127C8-7FEE-42FE-9F09-FBC86DAEEF35}">
      <dgm:prSet custT="1"/>
      <dgm:spPr/>
      <dgm:t>
        <a:bodyPr/>
        <a:lstStyle/>
        <a:p>
          <a:endParaRPr lang="en-IN" sz="1400">
            <a:latin typeface="Signika" panose="020B0604020202020204" charset="0"/>
          </a:endParaRPr>
        </a:p>
      </dgm:t>
    </dgm:pt>
    <dgm:pt modelId="{6B62A0AF-974D-488D-9E02-F6F80D7D698D}">
      <dgm:prSet phldrT="[Text]" custT="1"/>
      <dgm:spPr/>
      <dgm:t>
        <a:bodyPr/>
        <a:lstStyle/>
        <a:p>
          <a:r>
            <a:rPr lang="en-IN" sz="1400" dirty="0">
              <a:latin typeface="Signika" panose="020B0604020202020204" charset="0"/>
            </a:rPr>
            <a:t>Sustain Acceleration</a:t>
          </a:r>
        </a:p>
      </dgm:t>
    </dgm:pt>
    <dgm:pt modelId="{915CBA2F-D55F-4A1A-B87D-8BA4974CE0F3}" type="parTrans" cxnId="{E0ACB379-C1A3-4BFA-B5F8-87A8F9027218}">
      <dgm:prSet/>
      <dgm:spPr/>
      <dgm:t>
        <a:bodyPr/>
        <a:lstStyle/>
        <a:p>
          <a:endParaRPr lang="en-IN" sz="1400">
            <a:latin typeface="Signika" panose="020B0604020202020204" charset="0"/>
          </a:endParaRPr>
        </a:p>
      </dgm:t>
    </dgm:pt>
    <dgm:pt modelId="{BE672209-76FE-4687-B91E-FE726B638A78}" type="sibTrans" cxnId="{E0ACB379-C1A3-4BFA-B5F8-87A8F9027218}">
      <dgm:prSet custT="1"/>
      <dgm:spPr/>
      <dgm:t>
        <a:bodyPr/>
        <a:lstStyle/>
        <a:p>
          <a:endParaRPr lang="en-IN" sz="1400">
            <a:latin typeface="Signika" panose="020B0604020202020204" charset="0"/>
          </a:endParaRPr>
        </a:p>
      </dgm:t>
    </dgm:pt>
    <dgm:pt modelId="{872940FF-C324-4DD4-8F04-1C4915A5F47A}">
      <dgm:prSet phldrT="[Text]" custT="1"/>
      <dgm:spPr/>
      <dgm:t>
        <a:bodyPr/>
        <a:lstStyle/>
        <a:p>
          <a:r>
            <a:rPr lang="en-US" sz="1400" dirty="0">
              <a:latin typeface="Signika" panose="020B0604020202020204" charset="0"/>
            </a:rPr>
            <a:t>Institute Change</a:t>
          </a:r>
          <a:endParaRPr lang="en-IN" sz="1400" dirty="0">
            <a:latin typeface="Signika" panose="020B0604020202020204" charset="0"/>
          </a:endParaRPr>
        </a:p>
      </dgm:t>
    </dgm:pt>
    <dgm:pt modelId="{7082DE6E-4FF3-4D94-A42D-78CFF3CA5D90}" type="parTrans" cxnId="{63A9F41A-7260-4772-852D-6ACDF7845EF8}">
      <dgm:prSet/>
      <dgm:spPr/>
      <dgm:t>
        <a:bodyPr/>
        <a:lstStyle/>
        <a:p>
          <a:endParaRPr lang="en-IN" sz="1400">
            <a:latin typeface="Signika" panose="020B0604020202020204" charset="0"/>
          </a:endParaRPr>
        </a:p>
      </dgm:t>
    </dgm:pt>
    <dgm:pt modelId="{F6303977-AA2E-426F-8E8E-1A8A5EDA5B40}" type="sibTrans" cxnId="{63A9F41A-7260-4772-852D-6ACDF7845EF8}">
      <dgm:prSet/>
      <dgm:spPr/>
      <dgm:t>
        <a:bodyPr/>
        <a:lstStyle/>
        <a:p>
          <a:endParaRPr lang="en-IN" sz="1400">
            <a:latin typeface="Signika" panose="020B0604020202020204" charset="0"/>
          </a:endParaRPr>
        </a:p>
      </dgm:t>
    </dgm:pt>
    <dgm:pt modelId="{D8FC59BF-2A57-4B95-A296-44A90C0EB041}">
      <dgm:prSet phldrT="[Text]" custT="1"/>
      <dgm:spPr/>
      <dgm:t>
        <a:bodyPr/>
        <a:lstStyle/>
        <a:p>
          <a:r>
            <a:rPr lang="en-US" sz="1400">
              <a:latin typeface="Signika" panose="020B0604020202020204" charset="0"/>
            </a:rPr>
            <a:t>Build a Guiding Coalition</a:t>
          </a:r>
          <a:endParaRPr lang="en-IN" sz="1400">
            <a:latin typeface="Signika" panose="020B0604020202020204" charset="0"/>
          </a:endParaRPr>
        </a:p>
      </dgm:t>
    </dgm:pt>
    <dgm:pt modelId="{5E5265F2-BB0A-48D4-9BEE-5BEC27941DD1}" type="parTrans" cxnId="{97C59475-4618-4C85-B08E-679363904A55}">
      <dgm:prSet/>
      <dgm:spPr/>
      <dgm:t>
        <a:bodyPr/>
        <a:lstStyle/>
        <a:p>
          <a:endParaRPr lang="en-IN" sz="1400">
            <a:latin typeface="Signika" panose="020B0604020202020204" charset="0"/>
          </a:endParaRPr>
        </a:p>
      </dgm:t>
    </dgm:pt>
    <dgm:pt modelId="{FF5C079B-BAB4-4743-B9D1-BC26D3BA815E}" type="sibTrans" cxnId="{97C59475-4618-4C85-B08E-679363904A55}">
      <dgm:prSet custT="1"/>
      <dgm:spPr/>
      <dgm:t>
        <a:bodyPr/>
        <a:lstStyle/>
        <a:p>
          <a:endParaRPr lang="en-IN" sz="1400">
            <a:latin typeface="Signika" panose="020B0604020202020204" charset="0"/>
          </a:endParaRPr>
        </a:p>
      </dgm:t>
    </dgm:pt>
    <dgm:pt modelId="{769E4806-0EF7-4A0B-8E43-182B25665F41}" type="pres">
      <dgm:prSet presAssocID="{9BD19B91-0261-44A7-A703-F507665F4A12}" presName="diagram" presStyleCnt="0">
        <dgm:presLayoutVars>
          <dgm:dir/>
          <dgm:resizeHandles val="exact"/>
        </dgm:presLayoutVars>
      </dgm:prSet>
      <dgm:spPr/>
    </dgm:pt>
    <dgm:pt modelId="{97228DC8-CE11-42CF-97A9-CEFF789E3C06}" type="pres">
      <dgm:prSet presAssocID="{68ED75B9-17AB-4739-BD04-42048D9DCE86}" presName="node" presStyleLbl="node1" presStyleIdx="0" presStyleCnt="8">
        <dgm:presLayoutVars>
          <dgm:bulletEnabled val="1"/>
        </dgm:presLayoutVars>
      </dgm:prSet>
      <dgm:spPr/>
    </dgm:pt>
    <dgm:pt modelId="{321D576E-8749-42E6-A2D4-19A473BBBA07}" type="pres">
      <dgm:prSet presAssocID="{76559D58-7606-44D6-A4B7-A41ED09E0083}" presName="sibTrans" presStyleLbl="sibTrans2D1" presStyleIdx="0" presStyleCnt="7"/>
      <dgm:spPr/>
    </dgm:pt>
    <dgm:pt modelId="{F1F008E4-F2BB-40F1-952C-A99294DDF9A6}" type="pres">
      <dgm:prSet presAssocID="{76559D58-7606-44D6-A4B7-A41ED09E0083}" presName="connectorText" presStyleLbl="sibTrans2D1" presStyleIdx="0" presStyleCnt="7"/>
      <dgm:spPr/>
    </dgm:pt>
    <dgm:pt modelId="{F48E6167-4425-4DDD-93B4-4552582F2037}" type="pres">
      <dgm:prSet presAssocID="{D8FC59BF-2A57-4B95-A296-44A90C0EB041}" presName="node" presStyleLbl="node1" presStyleIdx="1" presStyleCnt="8">
        <dgm:presLayoutVars>
          <dgm:bulletEnabled val="1"/>
        </dgm:presLayoutVars>
      </dgm:prSet>
      <dgm:spPr/>
    </dgm:pt>
    <dgm:pt modelId="{0A6A9A9A-329B-42F8-962F-18FF2FED3957}" type="pres">
      <dgm:prSet presAssocID="{FF5C079B-BAB4-4743-B9D1-BC26D3BA815E}" presName="sibTrans" presStyleLbl="sibTrans2D1" presStyleIdx="1" presStyleCnt="7"/>
      <dgm:spPr/>
    </dgm:pt>
    <dgm:pt modelId="{B79E3C93-A716-4CBC-9D20-0B0B09411DD0}" type="pres">
      <dgm:prSet presAssocID="{FF5C079B-BAB4-4743-B9D1-BC26D3BA815E}" presName="connectorText" presStyleLbl="sibTrans2D1" presStyleIdx="1" presStyleCnt="7"/>
      <dgm:spPr/>
    </dgm:pt>
    <dgm:pt modelId="{2F3F4EFC-F550-40DE-A5A2-0432C64FFF58}" type="pres">
      <dgm:prSet presAssocID="{00F39936-0D03-4C35-93B5-566E548D961E}" presName="node" presStyleLbl="node1" presStyleIdx="2" presStyleCnt="8">
        <dgm:presLayoutVars>
          <dgm:bulletEnabled val="1"/>
        </dgm:presLayoutVars>
      </dgm:prSet>
      <dgm:spPr/>
    </dgm:pt>
    <dgm:pt modelId="{3BD461D0-00B4-4E6B-A2CB-867CCCBB8DD7}" type="pres">
      <dgm:prSet presAssocID="{63922068-FB54-4098-B074-2807174B0884}" presName="sibTrans" presStyleLbl="sibTrans2D1" presStyleIdx="2" presStyleCnt="7"/>
      <dgm:spPr/>
    </dgm:pt>
    <dgm:pt modelId="{7DD24AD8-D111-49EF-8BCD-A55F7DCD5FA1}" type="pres">
      <dgm:prSet presAssocID="{63922068-FB54-4098-B074-2807174B0884}" presName="connectorText" presStyleLbl="sibTrans2D1" presStyleIdx="2" presStyleCnt="7"/>
      <dgm:spPr/>
    </dgm:pt>
    <dgm:pt modelId="{C0874940-524B-44FA-91CE-6A5672DF5B1C}" type="pres">
      <dgm:prSet presAssocID="{9E0205D2-A307-40EF-B196-F2C430F4CC7F}" presName="node" presStyleLbl="node1" presStyleIdx="3" presStyleCnt="8">
        <dgm:presLayoutVars>
          <dgm:bulletEnabled val="1"/>
        </dgm:presLayoutVars>
      </dgm:prSet>
      <dgm:spPr/>
    </dgm:pt>
    <dgm:pt modelId="{61048603-324B-497E-B82D-723BEF133325}" type="pres">
      <dgm:prSet presAssocID="{335FABF5-CF51-4B12-8D62-02452BF820A6}" presName="sibTrans" presStyleLbl="sibTrans2D1" presStyleIdx="3" presStyleCnt="7"/>
      <dgm:spPr/>
    </dgm:pt>
    <dgm:pt modelId="{9F5CC697-4A21-4E9F-8904-383B48826143}" type="pres">
      <dgm:prSet presAssocID="{335FABF5-CF51-4B12-8D62-02452BF820A6}" presName="connectorText" presStyleLbl="sibTrans2D1" presStyleIdx="3" presStyleCnt="7"/>
      <dgm:spPr/>
    </dgm:pt>
    <dgm:pt modelId="{624B1A97-1829-4F60-8167-08A02199D1BC}" type="pres">
      <dgm:prSet presAssocID="{2A3A62D1-881A-41A6-9E3D-001AA9FEFF3E}" presName="node" presStyleLbl="node1" presStyleIdx="4" presStyleCnt="8">
        <dgm:presLayoutVars>
          <dgm:bulletEnabled val="1"/>
        </dgm:presLayoutVars>
      </dgm:prSet>
      <dgm:spPr/>
    </dgm:pt>
    <dgm:pt modelId="{825FB151-97E8-45FA-B8E5-4BFE41B49012}" type="pres">
      <dgm:prSet presAssocID="{11C596E9-DC07-4A2E-B15E-E90377262EFE}" presName="sibTrans" presStyleLbl="sibTrans2D1" presStyleIdx="4" presStyleCnt="7"/>
      <dgm:spPr/>
    </dgm:pt>
    <dgm:pt modelId="{8DC37739-F53E-4DD7-88EB-9B0B5BFEFF47}" type="pres">
      <dgm:prSet presAssocID="{11C596E9-DC07-4A2E-B15E-E90377262EFE}" presName="connectorText" presStyleLbl="sibTrans2D1" presStyleIdx="4" presStyleCnt="7"/>
      <dgm:spPr/>
    </dgm:pt>
    <dgm:pt modelId="{713D820E-4E1E-4145-B769-A6AF14D909C2}" type="pres">
      <dgm:prSet presAssocID="{D6331B43-AFBE-42F2-961F-95882E79F101}" presName="node" presStyleLbl="node1" presStyleIdx="5" presStyleCnt="8">
        <dgm:presLayoutVars>
          <dgm:bulletEnabled val="1"/>
        </dgm:presLayoutVars>
      </dgm:prSet>
      <dgm:spPr/>
    </dgm:pt>
    <dgm:pt modelId="{06356E15-9D30-4616-AA39-48DDEE374F7D}" type="pres">
      <dgm:prSet presAssocID="{37BE23E0-DBEF-48AB-B317-10A23423BC8E}" presName="sibTrans" presStyleLbl="sibTrans2D1" presStyleIdx="5" presStyleCnt="7"/>
      <dgm:spPr/>
    </dgm:pt>
    <dgm:pt modelId="{E6D27B02-62C9-468D-8414-7716A1A3A1C0}" type="pres">
      <dgm:prSet presAssocID="{37BE23E0-DBEF-48AB-B317-10A23423BC8E}" presName="connectorText" presStyleLbl="sibTrans2D1" presStyleIdx="5" presStyleCnt="7"/>
      <dgm:spPr/>
    </dgm:pt>
    <dgm:pt modelId="{4D613057-6435-44F7-A91D-AF5810AB7BBC}" type="pres">
      <dgm:prSet presAssocID="{6B62A0AF-974D-488D-9E02-F6F80D7D698D}" presName="node" presStyleLbl="node1" presStyleIdx="6" presStyleCnt="8">
        <dgm:presLayoutVars>
          <dgm:bulletEnabled val="1"/>
        </dgm:presLayoutVars>
      </dgm:prSet>
      <dgm:spPr/>
    </dgm:pt>
    <dgm:pt modelId="{B2C5C58F-4CEA-4EFB-80A7-31203F8B8A16}" type="pres">
      <dgm:prSet presAssocID="{BE672209-76FE-4687-B91E-FE726B638A78}" presName="sibTrans" presStyleLbl="sibTrans2D1" presStyleIdx="6" presStyleCnt="7"/>
      <dgm:spPr/>
    </dgm:pt>
    <dgm:pt modelId="{68B66EE0-EFEA-4720-8BD8-B17522360E85}" type="pres">
      <dgm:prSet presAssocID="{BE672209-76FE-4687-B91E-FE726B638A78}" presName="connectorText" presStyleLbl="sibTrans2D1" presStyleIdx="6" presStyleCnt="7"/>
      <dgm:spPr/>
    </dgm:pt>
    <dgm:pt modelId="{C80A8493-3F7A-4E27-B884-BC1E21E797C9}" type="pres">
      <dgm:prSet presAssocID="{872940FF-C324-4DD4-8F04-1C4915A5F47A}" presName="node" presStyleLbl="node1" presStyleIdx="7" presStyleCnt="8">
        <dgm:presLayoutVars>
          <dgm:bulletEnabled val="1"/>
        </dgm:presLayoutVars>
      </dgm:prSet>
      <dgm:spPr/>
    </dgm:pt>
  </dgm:ptLst>
  <dgm:cxnLst>
    <dgm:cxn modelId="{3E6C1F05-5136-492A-AC13-D1EBD11E7A75}" type="presOf" srcId="{9BD19B91-0261-44A7-A703-F507665F4A12}" destId="{769E4806-0EF7-4A0B-8E43-182B25665F41}" srcOrd="0" destOrd="0" presId="urn:microsoft.com/office/officeart/2005/8/layout/process5"/>
    <dgm:cxn modelId="{45262E17-185E-4954-A0E4-06942BF0D403}" srcId="{9BD19B91-0261-44A7-A703-F507665F4A12}" destId="{9E0205D2-A307-40EF-B196-F2C430F4CC7F}" srcOrd="3" destOrd="0" parTransId="{7EB2825D-1AD5-4D89-9E05-3D6E36C112DE}" sibTransId="{335FABF5-CF51-4B12-8D62-02452BF820A6}"/>
    <dgm:cxn modelId="{CBCBD417-A550-4A67-8988-FAA93FBDF111}" srcId="{9BD19B91-0261-44A7-A703-F507665F4A12}" destId="{00F39936-0D03-4C35-93B5-566E548D961E}" srcOrd="2" destOrd="0" parTransId="{8E72C5E9-A5A8-4D52-9AEB-8D22A997B9C2}" sibTransId="{63922068-FB54-4098-B074-2807174B0884}"/>
    <dgm:cxn modelId="{52896A1A-20AA-4993-95AD-A3C944F719DA}" type="presOf" srcId="{335FABF5-CF51-4B12-8D62-02452BF820A6}" destId="{61048603-324B-497E-B82D-723BEF133325}" srcOrd="0" destOrd="0" presId="urn:microsoft.com/office/officeart/2005/8/layout/process5"/>
    <dgm:cxn modelId="{63A9F41A-7260-4772-852D-6ACDF7845EF8}" srcId="{9BD19B91-0261-44A7-A703-F507665F4A12}" destId="{872940FF-C324-4DD4-8F04-1C4915A5F47A}" srcOrd="7" destOrd="0" parTransId="{7082DE6E-4FF3-4D94-A42D-78CFF3CA5D90}" sibTransId="{F6303977-AA2E-426F-8E8E-1A8A5EDA5B40}"/>
    <dgm:cxn modelId="{C69E2938-0BF2-4D0B-B251-E8440FEC5A40}" type="presOf" srcId="{9E0205D2-A307-40EF-B196-F2C430F4CC7F}" destId="{C0874940-524B-44FA-91CE-6A5672DF5B1C}" srcOrd="0" destOrd="0" presId="urn:microsoft.com/office/officeart/2005/8/layout/process5"/>
    <dgm:cxn modelId="{FD45783E-3F4D-4C7D-AA4C-DF4712F2DD41}" type="presOf" srcId="{63922068-FB54-4098-B074-2807174B0884}" destId="{3BD461D0-00B4-4E6B-A2CB-867CCCBB8DD7}" srcOrd="0" destOrd="0" presId="urn:microsoft.com/office/officeart/2005/8/layout/process5"/>
    <dgm:cxn modelId="{962DFC5E-9985-48F3-BB37-C8176E1276CE}" type="presOf" srcId="{6B62A0AF-974D-488D-9E02-F6F80D7D698D}" destId="{4D613057-6435-44F7-A91D-AF5810AB7BBC}" srcOrd="0" destOrd="0" presId="urn:microsoft.com/office/officeart/2005/8/layout/process5"/>
    <dgm:cxn modelId="{39FB2961-8991-4A0D-BC22-D1A17C5FB693}" type="presOf" srcId="{FF5C079B-BAB4-4743-B9D1-BC26D3BA815E}" destId="{0A6A9A9A-329B-42F8-962F-18FF2FED3957}" srcOrd="0" destOrd="0" presId="urn:microsoft.com/office/officeart/2005/8/layout/process5"/>
    <dgm:cxn modelId="{917E3E64-4D87-48A7-9026-27AE9F21FDB9}" type="presOf" srcId="{68ED75B9-17AB-4739-BD04-42048D9DCE86}" destId="{97228DC8-CE11-42CF-97A9-CEFF789E3C06}" srcOrd="0" destOrd="0" presId="urn:microsoft.com/office/officeart/2005/8/layout/process5"/>
    <dgm:cxn modelId="{1BB27F45-7EF4-4D71-88D5-14CDB82FC62A}" srcId="{9BD19B91-0261-44A7-A703-F507665F4A12}" destId="{2A3A62D1-881A-41A6-9E3D-001AA9FEFF3E}" srcOrd="4" destOrd="0" parTransId="{0BCC3702-43A4-494C-8CC0-2366EFDDBCA9}" sibTransId="{11C596E9-DC07-4A2E-B15E-E90377262EFE}"/>
    <dgm:cxn modelId="{3E487466-0D7B-42CE-B978-6FE73D04896F}" type="presOf" srcId="{11C596E9-DC07-4A2E-B15E-E90377262EFE}" destId="{8DC37739-F53E-4DD7-88EB-9B0B5BFEFF47}" srcOrd="1" destOrd="0" presId="urn:microsoft.com/office/officeart/2005/8/layout/process5"/>
    <dgm:cxn modelId="{A7007F47-BEBC-4EA6-AB52-CF4B25C6F9F2}" type="presOf" srcId="{D6331B43-AFBE-42F2-961F-95882E79F101}" destId="{713D820E-4E1E-4145-B769-A6AF14D909C2}" srcOrd="0" destOrd="0" presId="urn:microsoft.com/office/officeart/2005/8/layout/process5"/>
    <dgm:cxn modelId="{5F7F0549-1154-4BEE-A8AF-BD963FFC390F}" type="presOf" srcId="{FF5C079B-BAB4-4743-B9D1-BC26D3BA815E}" destId="{B79E3C93-A716-4CBC-9D20-0B0B09411DD0}" srcOrd="1" destOrd="0" presId="urn:microsoft.com/office/officeart/2005/8/layout/process5"/>
    <dgm:cxn modelId="{58B8B76B-EB7C-446C-BB3D-01D450F3DE97}" type="presOf" srcId="{11C596E9-DC07-4A2E-B15E-E90377262EFE}" destId="{825FB151-97E8-45FA-B8E5-4BFE41B49012}" srcOrd="0" destOrd="0" presId="urn:microsoft.com/office/officeart/2005/8/layout/process5"/>
    <dgm:cxn modelId="{1EED066F-DBE9-480D-B3A1-AD6A1DE1519D}" srcId="{9BD19B91-0261-44A7-A703-F507665F4A12}" destId="{68ED75B9-17AB-4739-BD04-42048D9DCE86}" srcOrd="0" destOrd="0" parTransId="{B6EFBB84-DE76-41EC-9DE3-8C6F4916BF43}" sibTransId="{76559D58-7606-44D6-A4B7-A41ED09E0083}"/>
    <dgm:cxn modelId="{B4449F53-5CC3-4A41-B815-7BD0FF3CF860}" type="presOf" srcId="{BE672209-76FE-4687-B91E-FE726B638A78}" destId="{68B66EE0-EFEA-4720-8BD8-B17522360E85}" srcOrd="1" destOrd="0" presId="urn:microsoft.com/office/officeart/2005/8/layout/process5"/>
    <dgm:cxn modelId="{97C59475-4618-4C85-B08E-679363904A55}" srcId="{9BD19B91-0261-44A7-A703-F507665F4A12}" destId="{D8FC59BF-2A57-4B95-A296-44A90C0EB041}" srcOrd="1" destOrd="0" parTransId="{5E5265F2-BB0A-48D4-9BEE-5BEC27941DD1}" sibTransId="{FF5C079B-BAB4-4743-B9D1-BC26D3BA815E}"/>
    <dgm:cxn modelId="{E0ACB379-C1A3-4BFA-B5F8-87A8F9027218}" srcId="{9BD19B91-0261-44A7-A703-F507665F4A12}" destId="{6B62A0AF-974D-488D-9E02-F6F80D7D698D}" srcOrd="6" destOrd="0" parTransId="{915CBA2F-D55F-4A1A-B87D-8BA4974CE0F3}" sibTransId="{BE672209-76FE-4687-B91E-FE726B638A78}"/>
    <dgm:cxn modelId="{E670DC7D-8FDA-4575-9AE5-286EF6714986}" type="presOf" srcId="{BE672209-76FE-4687-B91E-FE726B638A78}" destId="{B2C5C58F-4CEA-4EFB-80A7-31203F8B8A16}" srcOrd="0" destOrd="0" presId="urn:microsoft.com/office/officeart/2005/8/layout/process5"/>
    <dgm:cxn modelId="{D4056EB6-72C1-4C88-85A1-4C141FC23552}" type="presOf" srcId="{D8FC59BF-2A57-4B95-A296-44A90C0EB041}" destId="{F48E6167-4425-4DDD-93B4-4552582F2037}" srcOrd="0" destOrd="0" presId="urn:microsoft.com/office/officeart/2005/8/layout/process5"/>
    <dgm:cxn modelId="{1F2924C6-3A37-4042-872F-C310737C8D3A}" type="presOf" srcId="{37BE23E0-DBEF-48AB-B317-10A23423BC8E}" destId="{E6D27B02-62C9-468D-8414-7716A1A3A1C0}" srcOrd="1" destOrd="0" presId="urn:microsoft.com/office/officeart/2005/8/layout/process5"/>
    <dgm:cxn modelId="{FFB127C8-7FEE-42FE-9F09-FBC86DAEEF35}" srcId="{9BD19B91-0261-44A7-A703-F507665F4A12}" destId="{D6331B43-AFBE-42F2-961F-95882E79F101}" srcOrd="5" destOrd="0" parTransId="{8346C459-092C-429B-AB6C-048F986C36B1}" sibTransId="{37BE23E0-DBEF-48AB-B317-10A23423BC8E}"/>
    <dgm:cxn modelId="{A4BB0CCF-E252-4B76-A66C-901305BCF17B}" type="presOf" srcId="{00F39936-0D03-4C35-93B5-566E548D961E}" destId="{2F3F4EFC-F550-40DE-A5A2-0432C64FFF58}" srcOrd="0" destOrd="0" presId="urn:microsoft.com/office/officeart/2005/8/layout/process5"/>
    <dgm:cxn modelId="{111E21D5-37D5-47CC-8CAC-946323BA3EAC}" type="presOf" srcId="{2A3A62D1-881A-41A6-9E3D-001AA9FEFF3E}" destId="{624B1A97-1829-4F60-8167-08A02199D1BC}" srcOrd="0" destOrd="0" presId="urn:microsoft.com/office/officeart/2005/8/layout/process5"/>
    <dgm:cxn modelId="{4A5033DB-CA55-4C28-A19C-B9CA6C7BA1E9}" type="presOf" srcId="{37BE23E0-DBEF-48AB-B317-10A23423BC8E}" destId="{06356E15-9D30-4616-AA39-48DDEE374F7D}" srcOrd="0" destOrd="0" presId="urn:microsoft.com/office/officeart/2005/8/layout/process5"/>
    <dgm:cxn modelId="{0E6FC6E0-3573-434F-9FCE-BFCC89C3BFBA}" type="presOf" srcId="{76559D58-7606-44D6-A4B7-A41ED09E0083}" destId="{321D576E-8749-42E6-A2D4-19A473BBBA07}" srcOrd="0" destOrd="0" presId="urn:microsoft.com/office/officeart/2005/8/layout/process5"/>
    <dgm:cxn modelId="{1D62E8F2-5480-41AD-8949-1F57A5227FED}" type="presOf" srcId="{335FABF5-CF51-4B12-8D62-02452BF820A6}" destId="{9F5CC697-4A21-4E9F-8904-383B48826143}" srcOrd="1" destOrd="0" presId="urn:microsoft.com/office/officeart/2005/8/layout/process5"/>
    <dgm:cxn modelId="{871815F9-B607-40FF-8FFF-999C7E22B223}" type="presOf" srcId="{872940FF-C324-4DD4-8F04-1C4915A5F47A}" destId="{C80A8493-3F7A-4E27-B884-BC1E21E797C9}" srcOrd="0" destOrd="0" presId="urn:microsoft.com/office/officeart/2005/8/layout/process5"/>
    <dgm:cxn modelId="{350409FA-129F-45B5-ACE2-C8DECAF7B4BE}" type="presOf" srcId="{63922068-FB54-4098-B074-2807174B0884}" destId="{7DD24AD8-D111-49EF-8BCD-A55F7DCD5FA1}" srcOrd="1" destOrd="0" presId="urn:microsoft.com/office/officeart/2005/8/layout/process5"/>
    <dgm:cxn modelId="{9C8101FD-170C-4DB7-A0E3-7EDC7DE81BC8}" type="presOf" srcId="{76559D58-7606-44D6-A4B7-A41ED09E0083}" destId="{F1F008E4-F2BB-40F1-952C-A99294DDF9A6}" srcOrd="1" destOrd="0" presId="urn:microsoft.com/office/officeart/2005/8/layout/process5"/>
    <dgm:cxn modelId="{705A743E-D1E2-4799-9CF2-3555CB7E7B55}" type="presParOf" srcId="{769E4806-0EF7-4A0B-8E43-182B25665F41}" destId="{97228DC8-CE11-42CF-97A9-CEFF789E3C06}" srcOrd="0" destOrd="0" presId="urn:microsoft.com/office/officeart/2005/8/layout/process5"/>
    <dgm:cxn modelId="{125DE872-3978-4F9B-8EC6-397644DB2C73}" type="presParOf" srcId="{769E4806-0EF7-4A0B-8E43-182B25665F41}" destId="{321D576E-8749-42E6-A2D4-19A473BBBA07}" srcOrd="1" destOrd="0" presId="urn:microsoft.com/office/officeart/2005/8/layout/process5"/>
    <dgm:cxn modelId="{C2A61CE6-3DF6-4D52-A514-56D774EDA890}" type="presParOf" srcId="{321D576E-8749-42E6-A2D4-19A473BBBA07}" destId="{F1F008E4-F2BB-40F1-952C-A99294DDF9A6}" srcOrd="0" destOrd="0" presId="urn:microsoft.com/office/officeart/2005/8/layout/process5"/>
    <dgm:cxn modelId="{0F479400-37CC-47C5-B21A-6C5861A47C80}" type="presParOf" srcId="{769E4806-0EF7-4A0B-8E43-182B25665F41}" destId="{F48E6167-4425-4DDD-93B4-4552582F2037}" srcOrd="2" destOrd="0" presId="urn:microsoft.com/office/officeart/2005/8/layout/process5"/>
    <dgm:cxn modelId="{D6FEE766-03F4-43D0-B234-69DC8B4594EA}" type="presParOf" srcId="{769E4806-0EF7-4A0B-8E43-182B25665F41}" destId="{0A6A9A9A-329B-42F8-962F-18FF2FED3957}" srcOrd="3" destOrd="0" presId="urn:microsoft.com/office/officeart/2005/8/layout/process5"/>
    <dgm:cxn modelId="{2980155D-B738-4932-88AD-ABC2391B8F77}" type="presParOf" srcId="{0A6A9A9A-329B-42F8-962F-18FF2FED3957}" destId="{B79E3C93-A716-4CBC-9D20-0B0B09411DD0}" srcOrd="0" destOrd="0" presId="urn:microsoft.com/office/officeart/2005/8/layout/process5"/>
    <dgm:cxn modelId="{210FC725-E58B-4C2D-8EB8-6E72E594CFD0}" type="presParOf" srcId="{769E4806-0EF7-4A0B-8E43-182B25665F41}" destId="{2F3F4EFC-F550-40DE-A5A2-0432C64FFF58}" srcOrd="4" destOrd="0" presId="urn:microsoft.com/office/officeart/2005/8/layout/process5"/>
    <dgm:cxn modelId="{7FA5D5D3-F59D-4D30-A991-CA0F0A63BCA9}" type="presParOf" srcId="{769E4806-0EF7-4A0B-8E43-182B25665F41}" destId="{3BD461D0-00B4-4E6B-A2CB-867CCCBB8DD7}" srcOrd="5" destOrd="0" presId="urn:microsoft.com/office/officeart/2005/8/layout/process5"/>
    <dgm:cxn modelId="{0408EFA1-FE23-4641-8892-4285E267CDD3}" type="presParOf" srcId="{3BD461D0-00B4-4E6B-A2CB-867CCCBB8DD7}" destId="{7DD24AD8-D111-49EF-8BCD-A55F7DCD5FA1}" srcOrd="0" destOrd="0" presId="urn:microsoft.com/office/officeart/2005/8/layout/process5"/>
    <dgm:cxn modelId="{3EC4FD3E-5EA6-4BB9-89B7-1DA31B0D73F9}" type="presParOf" srcId="{769E4806-0EF7-4A0B-8E43-182B25665F41}" destId="{C0874940-524B-44FA-91CE-6A5672DF5B1C}" srcOrd="6" destOrd="0" presId="urn:microsoft.com/office/officeart/2005/8/layout/process5"/>
    <dgm:cxn modelId="{C74066D2-95E7-4863-B8DB-314D00415F8C}" type="presParOf" srcId="{769E4806-0EF7-4A0B-8E43-182B25665F41}" destId="{61048603-324B-497E-B82D-723BEF133325}" srcOrd="7" destOrd="0" presId="urn:microsoft.com/office/officeart/2005/8/layout/process5"/>
    <dgm:cxn modelId="{ADA2F2EE-6FC5-4CBF-B80C-243E2647BC0D}" type="presParOf" srcId="{61048603-324B-497E-B82D-723BEF133325}" destId="{9F5CC697-4A21-4E9F-8904-383B48826143}" srcOrd="0" destOrd="0" presId="urn:microsoft.com/office/officeart/2005/8/layout/process5"/>
    <dgm:cxn modelId="{02A9C3C8-8E7D-4BA4-ADB5-6CC9C65E6964}" type="presParOf" srcId="{769E4806-0EF7-4A0B-8E43-182B25665F41}" destId="{624B1A97-1829-4F60-8167-08A02199D1BC}" srcOrd="8" destOrd="0" presId="urn:microsoft.com/office/officeart/2005/8/layout/process5"/>
    <dgm:cxn modelId="{A7D30E93-4874-4427-888B-A23B5CADA8F3}" type="presParOf" srcId="{769E4806-0EF7-4A0B-8E43-182B25665F41}" destId="{825FB151-97E8-45FA-B8E5-4BFE41B49012}" srcOrd="9" destOrd="0" presId="urn:microsoft.com/office/officeart/2005/8/layout/process5"/>
    <dgm:cxn modelId="{4C6C22D9-CB5F-41C7-8B66-CC938B6C7372}" type="presParOf" srcId="{825FB151-97E8-45FA-B8E5-4BFE41B49012}" destId="{8DC37739-F53E-4DD7-88EB-9B0B5BFEFF47}" srcOrd="0" destOrd="0" presId="urn:microsoft.com/office/officeart/2005/8/layout/process5"/>
    <dgm:cxn modelId="{18DFD65D-ED88-4BB4-933E-E0005DBEFACB}" type="presParOf" srcId="{769E4806-0EF7-4A0B-8E43-182B25665F41}" destId="{713D820E-4E1E-4145-B769-A6AF14D909C2}" srcOrd="10" destOrd="0" presId="urn:microsoft.com/office/officeart/2005/8/layout/process5"/>
    <dgm:cxn modelId="{68E4F99F-D415-42CF-8046-619B2C4F3553}" type="presParOf" srcId="{769E4806-0EF7-4A0B-8E43-182B25665F41}" destId="{06356E15-9D30-4616-AA39-48DDEE374F7D}" srcOrd="11" destOrd="0" presId="urn:microsoft.com/office/officeart/2005/8/layout/process5"/>
    <dgm:cxn modelId="{6C810470-FF9A-4222-B4EA-592F401495B7}" type="presParOf" srcId="{06356E15-9D30-4616-AA39-48DDEE374F7D}" destId="{E6D27B02-62C9-468D-8414-7716A1A3A1C0}" srcOrd="0" destOrd="0" presId="urn:microsoft.com/office/officeart/2005/8/layout/process5"/>
    <dgm:cxn modelId="{59EFAC27-5404-41FD-840F-65E3169B4CDF}" type="presParOf" srcId="{769E4806-0EF7-4A0B-8E43-182B25665F41}" destId="{4D613057-6435-44F7-A91D-AF5810AB7BBC}" srcOrd="12" destOrd="0" presId="urn:microsoft.com/office/officeart/2005/8/layout/process5"/>
    <dgm:cxn modelId="{E6D3CADC-1B70-4826-A48D-1523FED11C10}" type="presParOf" srcId="{769E4806-0EF7-4A0B-8E43-182B25665F41}" destId="{B2C5C58F-4CEA-4EFB-80A7-31203F8B8A16}" srcOrd="13" destOrd="0" presId="urn:microsoft.com/office/officeart/2005/8/layout/process5"/>
    <dgm:cxn modelId="{F406E983-EF6D-46B4-90A5-0F38799D7B43}" type="presParOf" srcId="{B2C5C58F-4CEA-4EFB-80A7-31203F8B8A16}" destId="{68B66EE0-EFEA-4720-8BD8-B17522360E85}" srcOrd="0" destOrd="0" presId="urn:microsoft.com/office/officeart/2005/8/layout/process5"/>
    <dgm:cxn modelId="{21BB99E4-9FA1-468A-9A94-DE6688B5CE32}" type="presParOf" srcId="{769E4806-0EF7-4A0B-8E43-182B25665F41}" destId="{C80A8493-3F7A-4E27-B884-BC1E21E797C9}" srcOrd="1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9E3526-5640-404E-90B2-2AB372558B61}">
      <dsp:nvSpPr>
        <dsp:cNvPr id="0" name=""/>
        <dsp:cNvSpPr/>
      </dsp:nvSpPr>
      <dsp:spPr>
        <a:xfrm>
          <a:off x="2847" y="137018"/>
          <a:ext cx="1712127" cy="51762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Effective Risk Management</a:t>
          </a:r>
          <a:endParaRPr lang="en-IN" sz="1400" b="1" kern="1200" dirty="0">
            <a:latin typeface="Signika" panose="020B0604020202020204" charset="0"/>
          </a:endParaRPr>
        </a:p>
      </dsp:txBody>
      <dsp:txXfrm>
        <a:off x="2847" y="137018"/>
        <a:ext cx="1712127" cy="517620"/>
      </dsp:txXfrm>
    </dsp:sp>
    <dsp:sp modelId="{B6A6A2DB-C89E-48C2-8AEA-B35F32F63831}">
      <dsp:nvSpPr>
        <dsp:cNvPr id="0" name=""/>
        <dsp:cNvSpPr/>
      </dsp:nvSpPr>
      <dsp:spPr>
        <a:xfrm>
          <a:off x="2847" y="654639"/>
          <a:ext cx="1712127" cy="284381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IN" sz="1400" kern="1200" dirty="0">
              <a:latin typeface="Signika" panose="020B0604020202020204" charset="0"/>
            </a:rPr>
            <a:t>VUCA introduces various </a:t>
          </a:r>
          <a:r>
            <a:rPr lang="en-US" sz="1400" kern="1200" dirty="0">
              <a:latin typeface="Signika" panose="020B0604020202020204" charset="0"/>
            </a:rPr>
            <a:t>risks. Financial, regulatory, market, and more.</a:t>
          </a:r>
          <a:endParaRPr lang="en-IN" sz="1400" kern="1200" dirty="0">
            <a:latin typeface="Signika" panose="020B0604020202020204" charset="0"/>
          </a:endParaRPr>
        </a:p>
        <a:p>
          <a:pPr marL="114300" lvl="1" indent="-114300" algn="l" defTabSz="622300">
            <a:lnSpc>
              <a:spcPct val="90000"/>
            </a:lnSpc>
            <a:spcBef>
              <a:spcPct val="0"/>
            </a:spcBef>
            <a:spcAft>
              <a:spcPct val="15000"/>
            </a:spcAft>
            <a:buChar char="•"/>
          </a:pPr>
          <a:r>
            <a:rPr lang="en-US" sz="1400" kern="1200" dirty="0">
              <a:latin typeface="Signika" panose="020B0604020202020204" charset="0"/>
            </a:rPr>
            <a:t>Learning to identify, assess, and mitigate these risks is essential for safeguarding their organizations’ financial health.</a:t>
          </a:r>
          <a:endParaRPr lang="en-IN" sz="1400" kern="1200" dirty="0">
            <a:latin typeface="Signika" panose="020B0604020202020204" charset="0"/>
          </a:endParaRPr>
        </a:p>
      </dsp:txBody>
      <dsp:txXfrm>
        <a:off x="2847" y="654639"/>
        <a:ext cx="1712127" cy="2843819"/>
      </dsp:txXfrm>
    </dsp:sp>
    <dsp:sp modelId="{4DC8DC6A-13A4-4C1D-AFCC-1F0674CE933C}">
      <dsp:nvSpPr>
        <dsp:cNvPr id="0" name=""/>
        <dsp:cNvSpPr/>
      </dsp:nvSpPr>
      <dsp:spPr>
        <a:xfrm>
          <a:off x="1954672" y="137018"/>
          <a:ext cx="1712127" cy="51762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Adaptability</a:t>
          </a:r>
          <a:endParaRPr lang="en-IN" sz="1400" b="1" kern="1200" dirty="0">
            <a:latin typeface="Signika" panose="020B0604020202020204" charset="0"/>
          </a:endParaRPr>
        </a:p>
      </dsp:txBody>
      <dsp:txXfrm>
        <a:off x="1954672" y="137018"/>
        <a:ext cx="1712127" cy="517620"/>
      </dsp:txXfrm>
    </dsp:sp>
    <dsp:sp modelId="{E3430C69-8848-4515-8788-8D800EB951E6}">
      <dsp:nvSpPr>
        <dsp:cNvPr id="0" name=""/>
        <dsp:cNvSpPr/>
      </dsp:nvSpPr>
      <dsp:spPr>
        <a:xfrm>
          <a:off x="1954672" y="654639"/>
          <a:ext cx="1712127" cy="284381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a:latin typeface="Signika" panose="020B0604020202020204" charset="0"/>
            </a:rPr>
            <a:t>Adjust strategies and financial plans as conditions change. </a:t>
          </a:r>
          <a:endParaRPr lang="en-IN" sz="1400" kern="1200" dirty="0">
            <a:latin typeface="Signika" panose="020B0604020202020204" charset="0"/>
          </a:endParaRPr>
        </a:p>
        <a:p>
          <a:pPr marL="114300" lvl="1" indent="-114300" algn="l" defTabSz="622300">
            <a:lnSpc>
              <a:spcPct val="90000"/>
            </a:lnSpc>
            <a:spcBef>
              <a:spcPct val="0"/>
            </a:spcBef>
            <a:spcAft>
              <a:spcPct val="15000"/>
            </a:spcAft>
            <a:buChar char="•"/>
          </a:pPr>
          <a:r>
            <a:rPr lang="en-US" sz="1400" kern="1200" dirty="0">
              <a:latin typeface="Signika" panose="020B0604020202020204" charset="0"/>
            </a:rPr>
            <a:t>This adaptability fosters innovation and creativity, enabling to identify financial solutions and growth opportunities.</a:t>
          </a:r>
          <a:endParaRPr lang="en-IN" sz="1400" kern="1200" dirty="0">
            <a:latin typeface="Signika" panose="020B0604020202020204" charset="0"/>
          </a:endParaRPr>
        </a:p>
      </dsp:txBody>
      <dsp:txXfrm>
        <a:off x="1954672" y="654639"/>
        <a:ext cx="1712127" cy="2843819"/>
      </dsp:txXfrm>
    </dsp:sp>
    <dsp:sp modelId="{4A1481B8-81BF-41FC-903D-9F562A80D719}">
      <dsp:nvSpPr>
        <dsp:cNvPr id="0" name=""/>
        <dsp:cNvSpPr/>
      </dsp:nvSpPr>
      <dsp:spPr>
        <a:xfrm>
          <a:off x="3906497" y="137018"/>
          <a:ext cx="1712127" cy="51762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Strategic Planning</a:t>
          </a:r>
          <a:endParaRPr lang="en-IN" sz="1400" b="1" kern="1200" dirty="0">
            <a:latin typeface="Signika" panose="020B0604020202020204" charset="0"/>
          </a:endParaRPr>
        </a:p>
      </dsp:txBody>
      <dsp:txXfrm>
        <a:off x="3906497" y="137018"/>
        <a:ext cx="1712127" cy="517620"/>
      </dsp:txXfrm>
    </dsp:sp>
    <dsp:sp modelId="{09355D97-C96F-4D96-82D7-BB38C187BF8C}">
      <dsp:nvSpPr>
        <dsp:cNvPr id="0" name=""/>
        <dsp:cNvSpPr/>
      </dsp:nvSpPr>
      <dsp:spPr>
        <a:xfrm>
          <a:off x="3906497" y="654639"/>
          <a:ext cx="1712127" cy="284381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a:latin typeface="Signika" panose="020B0604020202020204" charset="0"/>
            </a:rPr>
            <a:t>Create financial plans and forecasts that account for volatility and uncertainty. </a:t>
          </a:r>
          <a:endParaRPr lang="en-IN" sz="1400" kern="1200" dirty="0">
            <a:latin typeface="Signika" panose="020B0604020202020204" charset="0"/>
          </a:endParaRPr>
        </a:p>
        <a:p>
          <a:pPr marL="114300" lvl="1" indent="-114300" algn="l" defTabSz="622300">
            <a:lnSpc>
              <a:spcPct val="90000"/>
            </a:lnSpc>
            <a:spcBef>
              <a:spcPct val="0"/>
            </a:spcBef>
            <a:spcAft>
              <a:spcPct val="15000"/>
            </a:spcAft>
            <a:buChar char="•"/>
          </a:pPr>
          <a:r>
            <a:rPr lang="en-US" sz="1400" kern="1200" dirty="0">
              <a:latin typeface="Signika" panose="020B0604020202020204" charset="0"/>
            </a:rPr>
            <a:t> This also needs resilience and stress-coping strategies to thrive in demanding financial roles</a:t>
          </a:r>
          <a:endParaRPr lang="en-IN" sz="1400" kern="1200" dirty="0">
            <a:latin typeface="Signika" panose="020B0604020202020204" charset="0"/>
          </a:endParaRPr>
        </a:p>
      </dsp:txBody>
      <dsp:txXfrm>
        <a:off x="3906497" y="654639"/>
        <a:ext cx="1712127" cy="2843819"/>
      </dsp:txXfrm>
    </dsp:sp>
    <dsp:sp modelId="{9E343365-7535-4884-9CE2-698331550E1D}">
      <dsp:nvSpPr>
        <dsp:cNvPr id="0" name=""/>
        <dsp:cNvSpPr/>
      </dsp:nvSpPr>
      <dsp:spPr>
        <a:xfrm>
          <a:off x="5858322" y="137018"/>
          <a:ext cx="1712127" cy="51762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Ethical Considerations</a:t>
          </a:r>
          <a:endParaRPr lang="en-IN" sz="1400" b="1" kern="1200" dirty="0">
            <a:latin typeface="Signika" panose="020B0604020202020204" charset="0"/>
          </a:endParaRPr>
        </a:p>
      </dsp:txBody>
      <dsp:txXfrm>
        <a:off x="5858322" y="137018"/>
        <a:ext cx="1712127" cy="517620"/>
      </dsp:txXfrm>
    </dsp:sp>
    <dsp:sp modelId="{963BC50C-235D-4768-8654-865A30EC2B66}">
      <dsp:nvSpPr>
        <dsp:cNvPr id="0" name=""/>
        <dsp:cNvSpPr/>
      </dsp:nvSpPr>
      <dsp:spPr>
        <a:xfrm>
          <a:off x="5858322" y="654639"/>
          <a:ext cx="1712127" cy="284381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a:latin typeface="Signika" panose="020B0604020202020204" charset="0"/>
            </a:rPr>
            <a:t>Making ethical financial decisions, even when facing uncertainty or pressure</a:t>
          </a:r>
          <a:endParaRPr lang="en-IN" sz="1400" kern="1200" dirty="0">
            <a:latin typeface="Signika" panose="020B0604020202020204" charset="0"/>
          </a:endParaRPr>
        </a:p>
      </dsp:txBody>
      <dsp:txXfrm>
        <a:off x="5858322" y="654639"/>
        <a:ext cx="1712127" cy="28438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CFD194-D203-47E4-B7D3-A459434CCEA6}">
      <dsp:nvSpPr>
        <dsp:cNvPr id="0" name=""/>
        <dsp:cNvSpPr/>
      </dsp:nvSpPr>
      <dsp:spPr>
        <a:xfrm rot="5400000">
          <a:off x="4580568" y="-1768616"/>
          <a:ext cx="988113" cy="477611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IN" sz="1400" kern="1200" dirty="0">
              <a:latin typeface="Signika" panose="020B0604020202020204" charset="0"/>
            </a:rPr>
            <a:t>This is the overarching concept that encapsulates the challenges posed by Volatility, Uncertainty, Complexity, and Ambiguity in the business environment</a:t>
          </a:r>
        </a:p>
      </dsp:txBody>
      <dsp:txXfrm rot="-5400000">
        <a:off x="2686566" y="173622"/>
        <a:ext cx="4727881" cy="891641"/>
      </dsp:txXfrm>
    </dsp:sp>
    <dsp:sp modelId="{0491E9D8-4B46-444A-A766-ABF941A361C3}">
      <dsp:nvSpPr>
        <dsp:cNvPr id="0" name=""/>
        <dsp:cNvSpPr/>
      </dsp:nvSpPr>
      <dsp:spPr>
        <a:xfrm>
          <a:off x="0" y="1871"/>
          <a:ext cx="2686566" cy="123514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marL="0" lvl="0" indent="0" algn="ctr" defTabSz="1333500">
            <a:lnSpc>
              <a:spcPct val="90000"/>
            </a:lnSpc>
            <a:spcBef>
              <a:spcPct val="0"/>
            </a:spcBef>
            <a:spcAft>
              <a:spcPct val="35000"/>
            </a:spcAft>
            <a:buNone/>
          </a:pPr>
          <a:r>
            <a:rPr lang="en-US" sz="3000" kern="1200" dirty="0">
              <a:latin typeface="Signika" panose="020B0604020202020204" charset="0"/>
            </a:rPr>
            <a:t>VUCA</a:t>
          </a:r>
          <a:endParaRPr lang="en-IN" sz="3000" kern="1200" dirty="0">
            <a:latin typeface="Signika" panose="020B0604020202020204" charset="0"/>
          </a:endParaRPr>
        </a:p>
      </dsp:txBody>
      <dsp:txXfrm>
        <a:off x="60295" y="62166"/>
        <a:ext cx="2565976" cy="1114551"/>
      </dsp:txXfrm>
    </dsp:sp>
    <dsp:sp modelId="{86E69F32-D6F4-4339-A05E-698E03E49008}">
      <dsp:nvSpPr>
        <dsp:cNvPr id="0" name=""/>
        <dsp:cNvSpPr/>
      </dsp:nvSpPr>
      <dsp:spPr>
        <a:xfrm rot="5400000">
          <a:off x="4580568" y="-471718"/>
          <a:ext cx="988113" cy="477611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latin typeface="Signika" panose="020B0604020202020204" charset="0"/>
            </a:rPr>
            <a:t>Complexity signifies the interconnected nature of business operations. Managing complexity involves simplifying processes and decision-making to reduce the potential for ambiguity.</a:t>
          </a:r>
          <a:endParaRPr lang="en-IN" sz="1400" kern="1200" dirty="0">
            <a:latin typeface="Signika" panose="020B0604020202020204" charset="0"/>
          </a:endParaRPr>
        </a:p>
      </dsp:txBody>
      <dsp:txXfrm rot="-5400000">
        <a:off x="2686566" y="1470520"/>
        <a:ext cx="4727881" cy="891641"/>
      </dsp:txXfrm>
    </dsp:sp>
    <dsp:sp modelId="{FF6494AA-81EC-428D-9AC6-76614B7C9EF8}">
      <dsp:nvSpPr>
        <dsp:cNvPr id="0" name=""/>
        <dsp:cNvSpPr/>
      </dsp:nvSpPr>
      <dsp:spPr>
        <a:xfrm>
          <a:off x="0" y="1298769"/>
          <a:ext cx="2686566" cy="123514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marL="0" lvl="0" indent="0" algn="ctr" defTabSz="1333500">
            <a:lnSpc>
              <a:spcPct val="90000"/>
            </a:lnSpc>
            <a:spcBef>
              <a:spcPct val="0"/>
            </a:spcBef>
            <a:spcAft>
              <a:spcPct val="35000"/>
            </a:spcAft>
            <a:buNone/>
          </a:pPr>
          <a:r>
            <a:rPr lang="en-US" sz="3000" kern="1200" dirty="0">
              <a:latin typeface="Signika" panose="020B0604020202020204" charset="0"/>
            </a:rPr>
            <a:t>Complexity</a:t>
          </a:r>
          <a:endParaRPr lang="en-IN" sz="3000" kern="1200" dirty="0">
            <a:latin typeface="Signika" panose="020B0604020202020204" charset="0"/>
          </a:endParaRPr>
        </a:p>
      </dsp:txBody>
      <dsp:txXfrm>
        <a:off x="60295" y="1359064"/>
        <a:ext cx="2565976" cy="1114551"/>
      </dsp:txXfrm>
    </dsp:sp>
    <dsp:sp modelId="{2FB50780-FEBB-4B1D-A8CD-508FA056257E}">
      <dsp:nvSpPr>
        <dsp:cNvPr id="0" name=""/>
        <dsp:cNvSpPr/>
      </dsp:nvSpPr>
      <dsp:spPr>
        <a:xfrm rot="5400000">
          <a:off x="4580568" y="825180"/>
          <a:ext cx="988113" cy="477611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latin typeface="Signika" panose="020B0604020202020204" charset="0"/>
            </a:rPr>
            <a:t>Change Management is essential for navigating through VUCA environments effectively.</a:t>
          </a:r>
          <a:endParaRPr lang="en-IN" sz="1400" kern="1200" dirty="0">
            <a:latin typeface="Signika" panose="020B0604020202020204" charset="0"/>
          </a:endParaRPr>
        </a:p>
      </dsp:txBody>
      <dsp:txXfrm rot="-5400000">
        <a:off x="2686566" y="2767418"/>
        <a:ext cx="4727881" cy="891641"/>
      </dsp:txXfrm>
    </dsp:sp>
    <dsp:sp modelId="{5AA6BF46-F62B-44B1-B3A7-4C79B69F1B02}">
      <dsp:nvSpPr>
        <dsp:cNvPr id="0" name=""/>
        <dsp:cNvSpPr/>
      </dsp:nvSpPr>
      <dsp:spPr>
        <a:xfrm>
          <a:off x="0" y="2595668"/>
          <a:ext cx="2686566" cy="123514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marL="0" lvl="0" indent="0" algn="ctr" defTabSz="1333500">
            <a:lnSpc>
              <a:spcPct val="90000"/>
            </a:lnSpc>
            <a:spcBef>
              <a:spcPct val="0"/>
            </a:spcBef>
            <a:spcAft>
              <a:spcPct val="35000"/>
            </a:spcAft>
            <a:buNone/>
          </a:pPr>
          <a:r>
            <a:rPr lang="en-US" sz="3000" kern="1200" dirty="0">
              <a:latin typeface="Signika" panose="020B0604020202020204" charset="0"/>
            </a:rPr>
            <a:t>Change Management</a:t>
          </a:r>
          <a:endParaRPr lang="en-IN" sz="3000" kern="1200" dirty="0">
            <a:latin typeface="Signika" panose="020B0604020202020204" charset="0"/>
          </a:endParaRPr>
        </a:p>
      </dsp:txBody>
      <dsp:txXfrm>
        <a:off x="60295" y="2655963"/>
        <a:ext cx="2565976" cy="11145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228DC8-CE11-42CF-97A9-CEFF789E3C06}">
      <dsp:nvSpPr>
        <dsp:cNvPr id="0" name=""/>
        <dsp:cNvSpPr/>
      </dsp:nvSpPr>
      <dsp:spPr>
        <a:xfrm>
          <a:off x="2913" y="519634"/>
          <a:ext cx="1273764" cy="76425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Create a sense of Urgency</a:t>
          </a:r>
          <a:endParaRPr lang="en-IN" sz="1400" kern="1200" dirty="0">
            <a:latin typeface="Signika" panose="020B0604020202020204" charset="0"/>
          </a:endParaRPr>
        </a:p>
      </dsp:txBody>
      <dsp:txXfrm>
        <a:off x="25297" y="542018"/>
        <a:ext cx="1228996" cy="719490"/>
      </dsp:txXfrm>
    </dsp:sp>
    <dsp:sp modelId="{321D576E-8749-42E6-A2D4-19A473BBBA07}">
      <dsp:nvSpPr>
        <dsp:cNvPr id="0" name=""/>
        <dsp:cNvSpPr/>
      </dsp:nvSpPr>
      <dsp:spPr>
        <a:xfrm>
          <a:off x="1388768" y="743817"/>
          <a:ext cx="270037" cy="31589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1388768" y="806996"/>
        <a:ext cx="189026" cy="189535"/>
      </dsp:txXfrm>
    </dsp:sp>
    <dsp:sp modelId="{F48E6167-4425-4DDD-93B4-4552582F2037}">
      <dsp:nvSpPr>
        <dsp:cNvPr id="0" name=""/>
        <dsp:cNvSpPr/>
      </dsp:nvSpPr>
      <dsp:spPr>
        <a:xfrm>
          <a:off x="1786183" y="519634"/>
          <a:ext cx="1273764" cy="76425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latin typeface="Signika" panose="020B0604020202020204" charset="0"/>
            </a:rPr>
            <a:t>Build a Guiding Coalition</a:t>
          </a:r>
          <a:endParaRPr lang="en-IN" sz="1400" kern="1200">
            <a:latin typeface="Signika" panose="020B0604020202020204" charset="0"/>
          </a:endParaRPr>
        </a:p>
      </dsp:txBody>
      <dsp:txXfrm>
        <a:off x="1808567" y="542018"/>
        <a:ext cx="1228996" cy="719490"/>
      </dsp:txXfrm>
    </dsp:sp>
    <dsp:sp modelId="{0A6A9A9A-329B-42F8-962F-18FF2FED3957}">
      <dsp:nvSpPr>
        <dsp:cNvPr id="0" name=""/>
        <dsp:cNvSpPr/>
      </dsp:nvSpPr>
      <dsp:spPr>
        <a:xfrm>
          <a:off x="3172038" y="743817"/>
          <a:ext cx="270037" cy="31589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3172038" y="806996"/>
        <a:ext cx="189026" cy="189535"/>
      </dsp:txXfrm>
    </dsp:sp>
    <dsp:sp modelId="{2F3F4EFC-F550-40DE-A5A2-0432C64FFF58}">
      <dsp:nvSpPr>
        <dsp:cNvPr id="0" name=""/>
        <dsp:cNvSpPr/>
      </dsp:nvSpPr>
      <dsp:spPr>
        <a:xfrm>
          <a:off x="3569452" y="519634"/>
          <a:ext cx="1273764" cy="76425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Form strategic vision and Initiatives</a:t>
          </a:r>
          <a:endParaRPr lang="en-IN" sz="1400" kern="1200" dirty="0">
            <a:latin typeface="Signika" panose="020B0604020202020204" charset="0"/>
          </a:endParaRPr>
        </a:p>
      </dsp:txBody>
      <dsp:txXfrm>
        <a:off x="3591836" y="542018"/>
        <a:ext cx="1228996" cy="719490"/>
      </dsp:txXfrm>
    </dsp:sp>
    <dsp:sp modelId="{3BD461D0-00B4-4E6B-A2CB-867CCCBB8DD7}">
      <dsp:nvSpPr>
        <dsp:cNvPr id="0" name=""/>
        <dsp:cNvSpPr/>
      </dsp:nvSpPr>
      <dsp:spPr>
        <a:xfrm>
          <a:off x="4955308" y="743817"/>
          <a:ext cx="270037" cy="31589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4955308" y="806996"/>
        <a:ext cx="189026" cy="189535"/>
      </dsp:txXfrm>
    </dsp:sp>
    <dsp:sp modelId="{C0874940-524B-44FA-91CE-6A5672DF5B1C}">
      <dsp:nvSpPr>
        <dsp:cNvPr id="0" name=""/>
        <dsp:cNvSpPr/>
      </dsp:nvSpPr>
      <dsp:spPr>
        <a:xfrm>
          <a:off x="5352722" y="519634"/>
          <a:ext cx="1273764" cy="76425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Enlist a Volunteer Army</a:t>
          </a:r>
        </a:p>
      </dsp:txBody>
      <dsp:txXfrm>
        <a:off x="5375106" y="542018"/>
        <a:ext cx="1228996" cy="719490"/>
      </dsp:txXfrm>
    </dsp:sp>
    <dsp:sp modelId="{61048603-324B-497E-B82D-723BEF133325}">
      <dsp:nvSpPr>
        <dsp:cNvPr id="0" name=""/>
        <dsp:cNvSpPr/>
      </dsp:nvSpPr>
      <dsp:spPr>
        <a:xfrm rot="5400000">
          <a:off x="5854585" y="1373056"/>
          <a:ext cx="270037" cy="31589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5400000">
        <a:off x="5894837" y="1395984"/>
        <a:ext cx="189535" cy="189026"/>
      </dsp:txXfrm>
    </dsp:sp>
    <dsp:sp modelId="{624B1A97-1829-4F60-8167-08A02199D1BC}">
      <dsp:nvSpPr>
        <dsp:cNvPr id="0" name=""/>
        <dsp:cNvSpPr/>
      </dsp:nvSpPr>
      <dsp:spPr>
        <a:xfrm>
          <a:off x="5352722" y="1793398"/>
          <a:ext cx="1273764" cy="76425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Enable Action by Removing Barriers</a:t>
          </a:r>
          <a:endParaRPr lang="en-IN" sz="1400" kern="1200" dirty="0">
            <a:latin typeface="Signika" panose="020B0604020202020204" charset="0"/>
          </a:endParaRPr>
        </a:p>
      </dsp:txBody>
      <dsp:txXfrm>
        <a:off x="5375106" y="1815782"/>
        <a:ext cx="1228996" cy="719490"/>
      </dsp:txXfrm>
    </dsp:sp>
    <dsp:sp modelId="{825FB151-97E8-45FA-B8E5-4BFE41B49012}">
      <dsp:nvSpPr>
        <dsp:cNvPr id="0" name=""/>
        <dsp:cNvSpPr/>
      </dsp:nvSpPr>
      <dsp:spPr>
        <a:xfrm rot="10800000">
          <a:off x="4970593" y="2017581"/>
          <a:ext cx="270037" cy="31589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10800000">
        <a:off x="5051604" y="2080760"/>
        <a:ext cx="189026" cy="189535"/>
      </dsp:txXfrm>
    </dsp:sp>
    <dsp:sp modelId="{713D820E-4E1E-4145-B769-A6AF14D909C2}">
      <dsp:nvSpPr>
        <dsp:cNvPr id="0" name=""/>
        <dsp:cNvSpPr/>
      </dsp:nvSpPr>
      <dsp:spPr>
        <a:xfrm>
          <a:off x="3569452" y="1793398"/>
          <a:ext cx="1273764" cy="76425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Generate Short-Term Wins</a:t>
          </a:r>
        </a:p>
      </dsp:txBody>
      <dsp:txXfrm>
        <a:off x="3591836" y="1815782"/>
        <a:ext cx="1228996" cy="719490"/>
      </dsp:txXfrm>
    </dsp:sp>
    <dsp:sp modelId="{06356E15-9D30-4616-AA39-48DDEE374F7D}">
      <dsp:nvSpPr>
        <dsp:cNvPr id="0" name=""/>
        <dsp:cNvSpPr/>
      </dsp:nvSpPr>
      <dsp:spPr>
        <a:xfrm rot="10800000">
          <a:off x="3187323" y="2017581"/>
          <a:ext cx="270037" cy="31589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10800000">
        <a:off x="3268334" y="2080760"/>
        <a:ext cx="189026" cy="189535"/>
      </dsp:txXfrm>
    </dsp:sp>
    <dsp:sp modelId="{4D613057-6435-44F7-A91D-AF5810AB7BBC}">
      <dsp:nvSpPr>
        <dsp:cNvPr id="0" name=""/>
        <dsp:cNvSpPr/>
      </dsp:nvSpPr>
      <dsp:spPr>
        <a:xfrm>
          <a:off x="1786183" y="1793398"/>
          <a:ext cx="1273764" cy="76425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Sustain Acceleration</a:t>
          </a:r>
        </a:p>
      </dsp:txBody>
      <dsp:txXfrm>
        <a:off x="1808567" y="1815782"/>
        <a:ext cx="1228996" cy="719490"/>
      </dsp:txXfrm>
    </dsp:sp>
    <dsp:sp modelId="{B2C5C58F-4CEA-4EFB-80A7-31203F8B8A16}">
      <dsp:nvSpPr>
        <dsp:cNvPr id="0" name=""/>
        <dsp:cNvSpPr/>
      </dsp:nvSpPr>
      <dsp:spPr>
        <a:xfrm rot="10800000">
          <a:off x="1404053" y="2017581"/>
          <a:ext cx="270037" cy="31589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10800000">
        <a:off x="1485064" y="2080760"/>
        <a:ext cx="189026" cy="189535"/>
      </dsp:txXfrm>
    </dsp:sp>
    <dsp:sp modelId="{C80A8493-3F7A-4E27-B884-BC1E21E797C9}">
      <dsp:nvSpPr>
        <dsp:cNvPr id="0" name=""/>
        <dsp:cNvSpPr/>
      </dsp:nvSpPr>
      <dsp:spPr>
        <a:xfrm>
          <a:off x="2913" y="1793398"/>
          <a:ext cx="1273764" cy="76425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Institute Change</a:t>
          </a:r>
          <a:endParaRPr lang="en-IN" sz="1400" kern="1200" dirty="0">
            <a:latin typeface="Signika" panose="020B0604020202020204" charset="0"/>
          </a:endParaRPr>
        </a:p>
      </dsp:txBody>
      <dsp:txXfrm>
        <a:off x="25297" y="1815782"/>
        <a:ext cx="1228996" cy="71949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0A3A1CD-AE12-9E04-6AD4-6940182197C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2F7A78D-3E83-E2AF-0F9C-3BBCC149E13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6EE92F1-BDFB-4211-865E-D7627EB417D3}" type="datetimeFigureOut">
              <a:rPr lang="en-US" smtClean="0"/>
              <a:t>5/19/2025</a:t>
            </a:fld>
            <a:endParaRPr lang="en-US"/>
          </a:p>
        </p:txBody>
      </p:sp>
      <p:sp>
        <p:nvSpPr>
          <p:cNvPr id="4" name="Footer Placeholder 3">
            <a:extLst>
              <a:ext uri="{FF2B5EF4-FFF2-40B4-BE49-F238E27FC236}">
                <a16:creationId xmlns:a16="http://schemas.microsoft.com/office/drawing/2014/main" id="{BEEE695A-2178-DB68-6910-46476794BD0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Board of Studies Operations</a:t>
            </a:r>
          </a:p>
        </p:txBody>
      </p:sp>
      <p:sp>
        <p:nvSpPr>
          <p:cNvPr id="5" name="Slide Number Placeholder 4">
            <a:extLst>
              <a:ext uri="{FF2B5EF4-FFF2-40B4-BE49-F238E27FC236}">
                <a16:creationId xmlns:a16="http://schemas.microsoft.com/office/drawing/2014/main" id="{86AE0A55-009A-A5E2-51D5-5620B2C24EA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2ACB909-A171-4D80-B0D2-28390BBFC038}" type="slidenum">
              <a:rPr lang="en-US" smtClean="0"/>
              <a:t>‹#›</a:t>
            </a:fld>
            <a:endParaRPr lang="en-US"/>
          </a:p>
        </p:txBody>
      </p:sp>
    </p:spTree>
    <p:extLst>
      <p:ext uri="{BB962C8B-B14F-4D97-AF65-F5344CB8AC3E}">
        <p14:creationId xmlns:p14="http://schemas.microsoft.com/office/powerpoint/2010/main" val="296834749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2513207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985784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2492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786F35-1B6B-4D80-921C-3916253CB0A8}" type="datetime1">
              <a:rPr lang="en-US" smtClean="0"/>
              <a:t>5/19/2025</a:t>
            </a:fld>
            <a:endParaRPr lang="en-US" dirty="0"/>
          </a:p>
        </p:txBody>
      </p:sp>
      <p:sp>
        <p:nvSpPr>
          <p:cNvPr id="3" name="Footer Placeholder 2"/>
          <p:cNvSpPr>
            <a:spLocks noGrp="1"/>
          </p:cNvSpPr>
          <p:nvPr>
            <p:ph type="ftr" sz="quarter" idx="11"/>
          </p:nvPr>
        </p:nvSpPr>
        <p:spPr/>
        <p:txBody>
          <a:bodyPr/>
          <a:lstStyle/>
          <a:p>
            <a:r>
              <a:rPr lang="en-US" dirty="0"/>
              <a:t>Board of Studies Operations</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1668495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6"/>
        <p:cNvGrpSpPr/>
        <p:nvPr/>
      </p:nvGrpSpPr>
      <p:grpSpPr>
        <a:xfrm>
          <a:off x="0" y="0"/>
          <a:ext cx="0" cy="0"/>
          <a:chOff x="0" y="0"/>
          <a:chExt cx="0" cy="0"/>
        </a:xfrm>
      </p:grpSpPr>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 name="Footer Placeholder 2">
            <a:extLst>
              <a:ext uri="{FF2B5EF4-FFF2-40B4-BE49-F238E27FC236}">
                <a16:creationId xmlns:a16="http://schemas.microsoft.com/office/drawing/2014/main" id="{B590EEC1-8DA3-A642-AD1E-38095B61A7C7}"/>
              </a:ext>
            </a:extLst>
          </p:cNvPr>
          <p:cNvSpPr>
            <a:spLocks noGrp="1"/>
          </p:cNvSpPr>
          <p:nvPr>
            <p:ph type="ftr" sz="quarter" idx="11"/>
          </p:nvPr>
        </p:nvSpPr>
        <p:spPr>
          <a:xfrm>
            <a:off x="3028950" y="4767263"/>
            <a:ext cx="3086100" cy="273844"/>
          </a:xfrm>
        </p:spPr>
        <p:txBody>
          <a:bodyPr/>
          <a:lstStyle/>
          <a:p>
            <a:r>
              <a:rPr lang="en-US" dirty="0"/>
              <a:t>Board of Studies Operations</a:t>
            </a:r>
          </a:p>
        </p:txBody>
      </p:sp>
    </p:spTree>
    <p:extLst>
      <p:ext uri="{BB962C8B-B14F-4D97-AF65-F5344CB8AC3E}">
        <p14:creationId xmlns:p14="http://schemas.microsoft.com/office/powerpoint/2010/main" val="22160245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730DC71D-ABA9-4FE1-8E26-AAC36810B4C4}" type="datetime1">
              <a:rPr lang="en-US" smtClean="0"/>
              <a:t>5/19/2025</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Board of Studies Operations</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
        <p:nvSpPr>
          <p:cNvPr id="7" name="TextBox 6">
            <a:extLst>
              <a:ext uri="{FF2B5EF4-FFF2-40B4-BE49-F238E27FC236}">
                <a16:creationId xmlns:a16="http://schemas.microsoft.com/office/drawing/2014/main" id="{0BA25853-6A75-909B-A449-60AC0F4408F7}"/>
              </a:ext>
            </a:extLst>
          </p:cNvPr>
          <p:cNvSpPr txBox="1"/>
          <p:nvPr userDrawn="1"/>
        </p:nvSpPr>
        <p:spPr>
          <a:xfrm>
            <a:off x="-19050" y="0"/>
            <a:ext cx="6096000" cy="584775"/>
          </a:xfrm>
          <a:prstGeom prst="rect">
            <a:avLst/>
          </a:prstGeom>
          <a:noFill/>
        </p:spPr>
        <p:txBody>
          <a:bodyPr wrap="square">
            <a:spAutoFit/>
          </a:bodyPr>
          <a:lstStyle/>
          <a:p>
            <a:r>
              <a:rPr lang="en-US" sz="1600" b="1" dirty="0">
                <a:solidFill>
                  <a:srgbClr val="002060"/>
                </a:solidFill>
                <a:latin typeface="Google Sans"/>
              </a:rPr>
              <a:t>The Institute of Chartered Accountants of India </a:t>
            </a:r>
          </a:p>
          <a:p>
            <a:r>
              <a:rPr lang="en-US" sz="1600" b="1" dirty="0">
                <a:solidFill>
                  <a:srgbClr val="002060"/>
                </a:solidFill>
                <a:latin typeface="Google Sans"/>
              </a:rPr>
              <a:t>(Set up by an Act of Parliament)</a:t>
            </a:r>
            <a:endParaRPr lang="en-US" sz="1600" b="1" dirty="0">
              <a:solidFill>
                <a:srgbClr val="002060"/>
              </a:solidFill>
            </a:endParaRPr>
          </a:p>
        </p:txBody>
      </p:sp>
      <p:pic>
        <p:nvPicPr>
          <p:cNvPr id="8" name="Picture 7">
            <a:extLst>
              <a:ext uri="{FF2B5EF4-FFF2-40B4-BE49-F238E27FC236}">
                <a16:creationId xmlns:a16="http://schemas.microsoft.com/office/drawing/2014/main" id="{B19E1686-DF1F-CAAF-F7C1-1C1BCA91724C}"/>
              </a:ext>
            </a:extLst>
          </p:cNvPr>
          <p:cNvPicPr>
            <a:picLocks noChangeAspect="1"/>
          </p:cNvPicPr>
          <p:nvPr userDrawn="1"/>
        </p:nvPicPr>
        <p:blipFill>
          <a:blip r:embed="rId4"/>
          <a:stretch>
            <a:fillRect/>
          </a:stretch>
        </p:blipFill>
        <p:spPr>
          <a:xfrm>
            <a:off x="8157983" y="1"/>
            <a:ext cx="986016" cy="801384"/>
          </a:xfrm>
          <a:prstGeom prst="rect">
            <a:avLst/>
          </a:prstGeom>
        </p:spPr>
      </p:pic>
      <p:sp>
        <p:nvSpPr>
          <p:cNvPr id="9" name="TextBox 8">
            <a:extLst>
              <a:ext uri="{FF2B5EF4-FFF2-40B4-BE49-F238E27FC236}">
                <a16:creationId xmlns:a16="http://schemas.microsoft.com/office/drawing/2014/main" id="{A2097D85-876C-96B7-A0A6-B7E178DF32E4}"/>
              </a:ext>
            </a:extLst>
          </p:cNvPr>
          <p:cNvSpPr txBox="1"/>
          <p:nvPr userDrawn="1"/>
        </p:nvSpPr>
        <p:spPr>
          <a:xfrm>
            <a:off x="7746519" y="4459486"/>
            <a:ext cx="3117448" cy="307777"/>
          </a:xfrm>
          <a:prstGeom prst="rect">
            <a:avLst/>
          </a:prstGeom>
          <a:noFill/>
        </p:spPr>
        <p:txBody>
          <a:bodyPr wrap="square" rtlCol="0">
            <a:spAutoFit/>
          </a:bodyPr>
          <a:lstStyle/>
          <a:p>
            <a:r>
              <a:rPr lang="en-US" sz="1400" dirty="0"/>
              <a:t>Chapter 9 - Day 5</a:t>
            </a:r>
          </a:p>
        </p:txBody>
      </p:sp>
    </p:spTree>
    <p:extLst>
      <p:ext uri="{BB962C8B-B14F-4D97-AF65-F5344CB8AC3E}">
        <p14:creationId xmlns:p14="http://schemas.microsoft.com/office/powerpoint/2010/main" val="1791010943"/>
      </p:ext>
    </p:extLst>
  </p:cSld>
  <p:clrMap bg1="lt1" tx1="dk1" bg2="lt2" tx2="dk2" accent1="accent1" accent2="accent2" accent3="accent3" accent4="accent4" accent5="accent5" accent6="accent6" hlink="hlink" folHlink="folHlink"/>
  <p:sldLayoutIdLst>
    <p:sldLayoutId id="2147483670" r:id="rId1"/>
    <p:sldLayoutId id="2147483675" r:id="rId2"/>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CHANGE MANAGEMENT AND SUCCEEDING IN THE</a:t>
            </a:r>
          </a:p>
          <a:p>
            <a:pPr lvl="0" algn="ctr"/>
            <a:r>
              <a:rPr lang="en-US" sz="3300" b="1" dirty="0">
                <a:latin typeface="Signika"/>
                <a:ea typeface="Signika"/>
                <a:cs typeface="Signika"/>
                <a:sym typeface="Signika"/>
              </a:rPr>
              <a:t>VUCA WORLD</a:t>
            </a:r>
          </a:p>
        </p:txBody>
      </p:sp>
      <p:sp>
        <p:nvSpPr>
          <p:cNvPr id="68" name="Google Shape;68;p15"/>
          <p:cNvSpPr txBox="1"/>
          <p:nvPr/>
        </p:nvSpPr>
        <p:spPr>
          <a:xfrm>
            <a:off x="2077200" y="3444750"/>
            <a:ext cx="4989600" cy="1036800"/>
          </a:xfrm>
          <a:prstGeom prst="rect">
            <a:avLst/>
          </a:prstGeom>
          <a:noFill/>
          <a:ln>
            <a:noFill/>
          </a:ln>
        </p:spPr>
        <p:txBody>
          <a:bodyPr spcFirstLastPara="1" wrap="square" lIns="91425" tIns="91425" rIns="91425" bIns="91425" anchor="ctr" anchorCtr="0">
            <a:noAutofit/>
          </a:bodyPr>
          <a:lstStyle/>
          <a:p>
            <a:pPr lvl="0" algn="ctr">
              <a:buClr>
                <a:schemeClr val="dk1"/>
              </a:buClr>
              <a:buSzPts val="1100"/>
            </a:pPr>
            <a:r>
              <a:rPr lang="en-US" dirty="0">
                <a:latin typeface="Maven Pro"/>
                <a:ea typeface="Maven Pro"/>
                <a:cs typeface="Maven Pro"/>
                <a:sym typeface="Maven Pro"/>
              </a:rPr>
              <a:t>(Volatility, Uncertainty, Complexity, Ambiguity)</a:t>
            </a:r>
          </a:p>
        </p:txBody>
      </p:sp>
      <p:sp>
        <p:nvSpPr>
          <p:cNvPr id="2" name="Footer Placeholder 1">
            <a:extLst>
              <a:ext uri="{FF2B5EF4-FFF2-40B4-BE49-F238E27FC236}">
                <a16:creationId xmlns:a16="http://schemas.microsoft.com/office/drawing/2014/main" id="{D81CFB88-CC1F-CB95-8A50-85683259E726}"/>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05218" y="698565"/>
            <a:ext cx="7940023" cy="572700"/>
          </a:xfrm>
          <a:prstGeom prst="rect">
            <a:avLst/>
          </a:prstGeom>
        </p:spPr>
        <p:txBody>
          <a:bodyPr>
            <a:normAutofit/>
          </a:bodyPr>
          <a:lstStyle/>
          <a:p>
            <a:r>
              <a:rPr lang="en-US" sz="2400" dirty="0">
                <a:latin typeface="Signika" panose="020B0604020202020204" charset="0"/>
              </a:rPr>
              <a:t>Managing Volatility, Uncertainty and Ambiguity</a:t>
            </a:r>
            <a:endParaRPr lang="en-IN" sz="24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405218" y="1271265"/>
            <a:ext cx="7940023" cy="3416400"/>
          </a:xfrm>
          <a:prstGeom prst="rect">
            <a:avLst/>
          </a:prstGeom>
        </p:spPr>
        <p:txBody>
          <a:bodyPr>
            <a:normAutofit/>
          </a:bodyPr>
          <a:lstStyle/>
          <a:p>
            <a:pPr marL="0" indent="0">
              <a:lnSpc>
                <a:spcPct val="150000"/>
              </a:lnSpc>
              <a:buNone/>
            </a:pPr>
            <a:r>
              <a:rPr lang="en-US" sz="1400" dirty="0">
                <a:solidFill>
                  <a:schemeClr val="tx1"/>
                </a:solidFill>
                <a:latin typeface="Signika" panose="020B0604020202020204" charset="0"/>
              </a:rPr>
              <a:t>Volatility: Sudden and unexpected changes.</a:t>
            </a:r>
          </a:p>
          <a:p>
            <a:pPr marL="0" indent="0">
              <a:lnSpc>
                <a:spcPct val="150000"/>
              </a:lnSpc>
              <a:buNone/>
            </a:pPr>
            <a:r>
              <a:rPr lang="en-US" sz="1400" dirty="0">
                <a:solidFill>
                  <a:schemeClr val="tx1"/>
                </a:solidFill>
                <a:latin typeface="Signika" panose="020B0604020202020204" charset="0"/>
              </a:rPr>
              <a:t>Uncertainty: Lack of predictability.</a:t>
            </a:r>
          </a:p>
          <a:p>
            <a:pPr marL="0" indent="0">
              <a:lnSpc>
                <a:spcPct val="150000"/>
              </a:lnSpc>
              <a:buNone/>
            </a:pPr>
            <a:r>
              <a:rPr lang="en-US" sz="1400" dirty="0">
                <a:solidFill>
                  <a:schemeClr val="tx1"/>
                </a:solidFill>
                <a:latin typeface="Signika" panose="020B0604020202020204" charset="0"/>
              </a:rPr>
              <a:t>Ambiguity: Lack of clarity in interpreting situations.</a:t>
            </a:r>
          </a:p>
        </p:txBody>
      </p:sp>
      <p:pic>
        <p:nvPicPr>
          <p:cNvPr id="5" name="Picture 4">
            <a:extLst>
              <a:ext uri="{FF2B5EF4-FFF2-40B4-BE49-F238E27FC236}">
                <a16:creationId xmlns:a16="http://schemas.microsoft.com/office/drawing/2014/main" id="{874773E0-0539-4043-9D17-929B5E70D16C}"/>
              </a:ext>
            </a:extLst>
          </p:cNvPr>
          <p:cNvPicPr>
            <a:picLocks noChangeAspect="1"/>
          </p:cNvPicPr>
          <p:nvPr/>
        </p:nvPicPr>
        <p:blipFill>
          <a:blip r:embed="rId2"/>
          <a:stretch>
            <a:fillRect/>
          </a:stretch>
        </p:blipFill>
        <p:spPr>
          <a:xfrm>
            <a:off x="5371573" y="1191668"/>
            <a:ext cx="2820679" cy="3088511"/>
          </a:xfrm>
          <a:prstGeom prst="rect">
            <a:avLst/>
          </a:prstGeom>
        </p:spPr>
      </p:pic>
      <p:sp>
        <p:nvSpPr>
          <p:cNvPr id="4" name="Footer Placeholder 3">
            <a:extLst>
              <a:ext uri="{FF2B5EF4-FFF2-40B4-BE49-F238E27FC236}">
                <a16:creationId xmlns:a16="http://schemas.microsoft.com/office/drawing/2014/main" id="{87C2DCD7-0835-F1B8-1548-E6BEA2DA553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6089006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4932E2-4A34-4A1B-B74D-E119DC334789}"/>
              </a:ext>
            </a:extLst>
          </p:cNvPr>
          <p:cNvSpPr txBox="1"/>
          <p:nvPr/>
        </p:nvSpPr>
        <p:spPr>
          <a:xfrm>
            <a:off x="1562201" y="2371695"/>
            <a:ext cx="6019597" cy="400110"/>
          </a:xfrm>
          <a:prstGeom prst="rect">
            <a:avLst/>
          </a:prstGeom>
          <a:noFill/>
        </p:spPr>
        <p:txBody>
          <a:bodyPr wrap="none" rtlCol="0">
            <a:spAutoFit/>
          </a:bodyPr>
          <a:lstStyle/>
          <a:p>
            <a:r>
              <a:rPr lang="en-US" sz="2000" b="1" dirty="0">
                <a:latin typeface="Signika" panose="020B0604020202020204" charset="0"/>
              </a:rPr>
              <a:t>THE 7 ELEMENTS FOR SUCCEEDING IN VUCA TIMES</a:t>
            </a:r>
            <a:endParaRPr lang="en-IN" sz="2000" b="1" dirty="0">
              <a:latin typeface="Signika" panose="020B0604020202020204" charset="0"/>
            </a:endParaRPr>
          </a:p>
        </p:txBody>
      </p:sp>
      <p:sp>
        <p:nvSpPr>
          <p:cNvPr id="2" name="Footer Placeholder 1">
            <a:extLst>
              <a:ext uri="{FF2B5EF4-FFF2-40B4-BE49-F238E27FC236}">
                <a16:creationId xmlns:a16="http://schemas.microsoft.com/office/drawing/2014/main" id="{19F6699B-DD19-4E9C-6DFF-374BCCD3A28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782533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80700" y="601538"/>
            <a:ext cx="7940023" cy="572700"/>
          </a:xfrm>
          <a:prstGeom prst="rect">
            <a:avLst/>
          </a:prstGeom>
        </p:spPr>
        <p:txBody>
          <a:bodyPr>
            <a:normAutofit/>
          </a:bodyPr>
          <a:lstStyle/>
          <a:p>
            <a:r>
              <a:rPr lang="en-US" sz="2800" dirty="0">
                <a:latin typeface="Signika" panose="020B0604020202020204" charset="0"/>
              </a:rPr>
              <a:t>How to Succeed in VUCA World</a:t>
            </a:r>
          </a:p>
        </p:txBody>
      </p:sp>
      <p:grpSp>
        <p:nvGrpSpPr>
          <p:cNvPr id="7" name="Group 6">
            <a:extLst>
              <a:ext uri="{FF2B5EF4-FFF2-40B4-BE49-F238E27FC236}">
                <a16:creationId xmlns:a16="http://schemas.microsoft.com/office/drawing/2014/main" id="{F3B22F58-69BF-4988-925F-67769118D6C2}"/>
              </a:ext>
            </a:extLst>
          </p:cNvPr>
          <p:cNvGrpSpPr/>
          <p:nvPr/>
        </p:nvGrpSpPr>
        <p:grpSpPr>
          <a:xfrm>
            <a:off x="2329350" y="1192438"/>
            <a:ext cx="4291200" cy="3484025"/>
            <a:chOff x="2329350" y="1192438"/>
            <a:chExt cx="4291200" cy="3484025"/>
          </a:xfrm>
        </p:grpSpPr>
        <p:grpSp>
          <p:nvGrpSpPr>
            <p:cNvPr id="8" name="Google Shape;132;p21">
              <a:extLst>
                <a:ext uri="{FF2B5EF4-FFF2-40B4-BE49-F238E27FC236}">
                  <a16:creationId xmlns:a16="http://schemas.microsoft.com/office/drawing/2014/main" id="{C8FD399C-CF59-4CB4-B916-BEAD669BFDCB}"/>
                </a:ext>
              </a:extLst>
            </p:cNvPr>
            <p:cNvGrpSpPr/>
            <p:nvPr/>
          </p:nvGrpSpPr>
          <p:grpSpPr>
            <a:xfrm>
              <a:off x="2832000" y="1379900"/>
              <a:ext cx="3175200" cy="3175200"/>
              <a:chOff x="2820225" y="891450"/>
              <a:chExt cx="3175200" cy="3175200"/>
            </a:xfrm>
          </p:grpSpPr>
          <p:sp>
            <p:nvSpPr>
              <p:cNvPr id="16" name="Google Shape;133;p21">
                <a:extLst>
                  <a:ext uri="{FF2B5EF4-FFF2-40B4-BE49-F238E27FC236}">
                    <a16:creationId xmlns:a16="http://schemas.microsoft.com/office/drawing/2014/main" id="{BCE89CCB-0C5C-4E42-966F-E100F375B143}"/>
                  </a:ext>
                </a:extLst>
              </p:cNvPr>
              <p:cNvSpPr/>
              <p:nvPr/>
            </p:nvSpPr>
            <p:spPr>
              <a:xfrm rot="10800000">
                <a:off x="2820225" y="891450"/>
                <a:ext cx="3175200" cy="3175200"/>
              </a:xfrm>
              <a:prstGeom prst="blockArc">
                <a:avLst>
                  <a:gd name="adj1" fmla="val 5399801"/>
                  <a:gd name="adj2" fmla="val 3012680"/>
                  <a:gd name="adj3" fmla="val 6939"/>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34;p21">
                <a:extLst>
                  <a:ext uri="{FF2B5EF4-FFF2-40B4-BE49-F238E27FC236}">
                    <a16:creationId xmlns:a16="http://schemas.microsoft.com/office/drawing/2014/main" id="{B8A33A57-035F-4E3B-9C29-5D33B58E0470}"/>
                  </a:ext>
                </a:extLst>
              </p:cNvPr>
              <p:cNvSpPr/>
              <p:nvPr/>
            </p:nvSpPr>
            <p:spPr>
              <a:xfrm rot="10800000">
                <a:off x="3175023" y="1179900"/>
                <a:ext cx="450600" cy="4506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135;p21">
              <a:extLst>
                <a:ext uri="{FF2B5EF4-FFF2-40B4-BE49-F238E27FC236}">
                  <a16:creationId xmlns:a16="http://schemas.microsoft.com/office/drawing/2014/main" id="{FE217986-1773-472C-8BB4-C2575AE914B1}"/>
                </a:ext>
              </a:extLst>
            </p:cNvPr>
            <p:cNvSpPr/>
            <p:nvPr/>
          </p:nvSpPr>
          <p:spPr>
            <a:xfrm>
              <a:off x="4083925" y="1192438"/>
              <a:ext cx="1332300" cy="6297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b="1" dirty="0">
                  <a:solidFill>
                    <a:srgbClr val="FFFFFF"/>
                  </a:solidFill>
                  <a:latin typeface="Maven Pro"/>
                  <a:ea typeface="Maven Pro"/>
                  <a:cs typeface="Maven Pro"/>
                  <a:sym typeface="Maven Pro"/>
                </a:rPr>
                <a:t>Adaptability</a:t>
              </a:r>
              <a:endParaRPr b="1" dirty="0">
                <a:solidFill>
                  <a:srgbClr val="FFFFFF"/>
                </a:solidFill>
                <a:latin typeface="Maven Pro"/>
                <a:ea typeface="Maven Pro"/>
                <a:cs typeface="Maven Pro"/>
                <a:sym typeface="Maven Pro"/>
              </a:endParaRPr>
            </a:p>
          </p:txBody>
        </p:sp>
        <p:sp>
          <p:nvSpPr>
            <p:cNvPr id="10" name="Google Shape;136;p21">
              <a:extLst>
                <a:ext uri="{FF2B5EF4-FFF2-40B4-BE49-F238E27FC236}">
                  <a16:creationId xmlns:a16="http://schemas.microsoft.com/office/drawing/2014/main" id="{FA3AF65C-F6B7-4427-A86E-9E7DFC2A6496}"/>
                </a:ext>
              </a:extLst>
            </p:cNvPr>
            <p:cNvSpPr/>
            <p:nvPr/>
          </p:nvSpPr>
          <p:spPr>
            <a:xfrm>
              <a:off x="5288250" y="2172988"/>
              <a:ext cx="1332300" cy="6297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FFFFFF"/>
                  </a:solidFill>
                  <a:latin typeface="Maven Pro"/>
                  <a:ea typeface="Maven Pro"/>
                  <a:cs typeface="Maven Pro"/>
                  <a:sym typeface="Maven Pro"/>
                </a:rPr>
                <a:t>Resilience</a:t>
              </a:r>
              <a:endParaRPr b="1">
                <a:solidFill>
                  <a:srgbClr val="FFFFFF"/>
                </a:solidFill>
                <a:latin typeface="Maven Pro"/>
                <a:ea typeface="Maven Pro"/>
                <a:cs typeface="Maven Pro"/>
                <a:sym typeface="Maven Pro"/>
              </a:endParaRPr>
            </a:p>
          </p:txBody>
        </p:sp>
        <p:sp>
          <p:nvSpPr>
            <p:cNvPr id="11" name="Google Shape;137;p21">
              <a:extLst>
                <a:ext uri="{FF2B5EF4-FFF2-40B4-BE49-F238E27FC236}">
                  <a16:creationId xmlns:a16="http://schemas.microsoft.com/office/drawing/2014/main" id="{FE95A3A6-DFE7-4F92-ADE1-307031389177}"/>
                </a:ext>
              </a:extLst>
            </p:cNvPr>
            <p:cNvSpPr/>
            <p:nvPr/>
          </p:nvSpPr>
          <p:spPr>
            <a:xfrm>
              <a:off x="5288250" y="3153538"/>
              <a:ext cx="1332300" cy="6297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FFFFFF"/>
                  </a:solidFill>
                  <a:latin typeface="Maven Pro"/>
                  <a:ea typeface="Maven Pro"/>
                  <a:cs typeface="Maven Pro"/>
                  <a:sym typeface="Maven Pro"/>
                </a:rPr>
                <a:t>Agility</a:t>
              </a:r>
              <a:endParaRPr b="1">
                <a:solidFill>
                  <a:srgbClr val="FFFFFF"/>
                </a:solidFill>
                <a:latin typeface="Maven Pro"/>
                <a:ea typeface="Maven Pro"/>
                <a:cs typeface="Maven Pro"/>
                <a:sym typeface="Maven Pro"/>
              </a:endParaRPr>
            </a:p>
          </p:txBody>
        </p:sp>
        <p:sp>
          <p:nvSpPr>
            <p:cNvPr id="12" name="Google Shape;138;p21">
              <a:extLst>
                <a:ext uri="{FF2B5EF4-FFF2-40B4-BE49-F238E27FC236}">
                  <a16:creationId xmlns:a16="http://schemas.microsoft.com/office/drawing/2014/main" id="{04E08000-A0B7-43C2-8BB9-C6AF33243F9F}"/>
                </a:ext>
              </a:extLst>
            </p:cNvPr>
            <p:cNvSpPr/>
            <p:nvPr/>
          </p:nvSpPr>
          <p:spPr>
            <a:xfrm>
              <a:off x="2832000" y="4046763"/>
              <a:ext cx="1332300" cy="6297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FFFFFF"/>
                  </a:solidFill>
                  <a:latin typeface="Maven Pro"/>
                  <a:ea typeface="Maven Pro"/>
                  <a:cs typeface="Maven Pro"/>
                  <a:sym typeface="Maven Pro"/>
                </a:rPr>
                <a:t>Engagement</a:t>
              </a:r>
              <a:endParaRPr b="1">
                <a:solidFill>
                  <a:srgbClr val="FFFFFF"/>
                </a:solidFill>
                <a:latin typeface="Maven Pro"/>
                <a:ea typeface="Maven Pro"/>
                <a:cs typeface="Maven Pro"/>
                <a:sym typeface="Maven Pro"/>
              </a:endParaRPr>
            </a:p>
          </p:txBody>
        </p:sp>
        <p:sp>
          <p:nvSpPr>
            <p:cNvPr id="13" name="Google Shape;139;p21">
              <a:extLst>
                <a:ext uri="{FF2B5EF4-FFF2-40B4-BE49-F238E27FC236}">
                  <a16:creationId xmlns:a16="http://schemas.microsoft.com/office/drawing/2014/main" id="{46F8259E-075D-4471-AAC3-AA6A6088D4DB}"/>
                </a:ext>
              </a:extLst>
            </p:cNvPr>
            <p:cNvSpPr/>
            <p:nvPr/>
          </p:nvSpPr>
          <p:spPr>
            <a:xfrm>
              <a:off x="2329350" y="2136188"/>
              <a:ext cx="1332300" cy="6297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FFFFFF"/>
                  </a:solidFill>
                  <a:latin typeface="Maven Pro"/>
                  <a:ea typeface="Maven Pro"/>
                  <a:cs typeface="Maven Pro"/>
                  <a:sym typeface="Maven Pro"/>
                </a:rPr>
                <a:t>Ethics</a:t>
              </a:r>
              <a:endParaRPr b="1">
                <a:solidFill>
                  <a:srgbClr val="FFFFFF"/>
                </a:solidFill>
                <a:latin typeface="Maven Pro"/>
                <a:ea typeface="Maven Pro"/>
                <a:cs typeface="Maven Pro"/>
                <a:sym typeface="Maven Pro"/>
              </a:endParaRPr>
            </a:p>
          </p:txBody>
        </p:sp>
        <p:sp>
          <p:nvSpPr>
            <p:cNvPr id="14" name="Google Shape;140;p21">
              <a:extLst>
                <a:ext uri="{FF2B5EF4-FFF2-40B4-BE49-F238E27FC236}">
                  <a16:creationId xmlns:a16="http://schemas.microsoft.com/office/drawing/2014/main" id="{C7AF2614-A7D3-4E16-AEE3-CE353A66E7C3}"/>
                </a:ext>
              </a:extLst>
            </p:cNvPr>
            <p:cNvSpPr/>
            <p:nvPr/>
          </p:nvSpPr>
          <p:spPr>
            <a:xfrm>
              <a:off x="2329350" y="3153538"/>
              <a:ext cx="1332300" cy="6297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FFFFFF"/>
                  </a:solidFill>
                  <a:latin typeface="Maven Pro"/>
                  <a:ea typeface="Maven Pro"/>
                  <a:cs typeface="Maven Pro"/>
                  <a:sym typeface="Maven Pro"/>
                </a:rPr>
                <a:t>Learning</a:t>
              </a:r>
              <a:endParaRPr b="1">
                <a:solidFill>
                  <a:srgbClr val="FFFFFF"/>
                </a:solidFill>
                <a:latin typeface="Maven Pro"/>
                <a:ea typeface="Maven Pro"/>
                <a:cs typeface="Maven Pro"/>
                <a:sym typeface="Maven Pro"/>
              </a:endParaRPr>
            </a:p>
          </p:txBody>
        </p:sp>
        <p:sp>
          <p:nvSpPr>
            <p:cNvPr id="15" name="Google Shape;141;p21">
              <a:extLst>
                <a:ext uri="{FF2B5EF4-FFF2-40B4-BE49-F238E27FC236}">
                  <a16:creationId xmlns:a16="http://schemas.microsoft.com/office/drawing/2014/main" id="{7D903B9C-6184-4AD1-B4CD-97AE0E23A0D4}"/>
                </a:ext>
              </a:extLst>
            </p:cNvPr>
            <p:cNvSpPr/>
            <p:nvPr/>
          </p:nvSpPr>
          <p:spPr>
            <a:xfrm>
              <a:off x="4674900" y="4046763"/>
              <a:ext cx="1332300" cy="6297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FFFFFF"/>
                  </a:solidFill>
                  <a:latin typeface="Maven Pro"/>
                  <a:ea typeface="Maven Pro"/>
                  <a:cs typeface="Maven Pro"/>
                  <a:sym typeface="Maven Pro"/>
                </a:rPr>
                <a:t>Vision</a:t>
              </a:r>
              <a:endParaRPr b="1">
                <a:solidFill>
                  <a:srgbClr val="FFFFFF"/>
                </a:solidFill>
                <a:latin typeface="Maven Pro"/>
                <a:ea typeface="Maven Pro"/>
                <a:cs typeface="Maven Pro"/>
                <a:sym typeface="Maven Pro"/>
              </a:endParaRPr>
            </a:p>
          </p:txBody>
        </p:sp>
      </p:grpSp>
      <p:sp>
        <p:nvSpPr>
          <p:cNvPr id="3" name="Footer Placeholder 2">
            <a:extLst>
              <a:ext uri="{FF2B5EF4-FFF2-40B4-BE49-F238E27FC236}">
                <a16:creationId xmlns:a16="http://schemas.microsoft.com/office/drawing/2014/main" id="{8DBEAABC-CB41-8AC0-45B5-53927917173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5146650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3" y="876463"/>
            <a:ext cx="7940023" cy="572700"/>
          </a:xfrm>
          <a:prstGeom prst="rect">
            <a:avLst/>
          </a:prstGeom>
        </p:spPr>
        <p:txBody>
          <a:bodyPr>
            <a:normAutofit/>
          </a:bodyPr>
          <a:lstStyle/>
          <a:p>
            <a:r>
              <a:rPr lang="en-US" dirty="0">
                <a:latin typeface="Signika" panose="020B0604020202020204" charset="0"/>
              </a:rPr>
              <a:t>Change Management Principles</a:t>
            </a:r>
            <a:endParaRPr lang="en-IN"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892274" y="1727100"/>
            <a:ext cx="7940023" cy="3416400"/>
          </a:xfrm>
          <a:prstGeom prst="rect">
            <a:avLst/>
          </a:prstGeom>
        </p:spPr>
        <p:txBody>
          <a:bodyPr>
            <a:normAutofit/>
          </a:bodyPr>
          <a:lstStyle/>
          <a:p>
            <a:pPr marL="0" indent="0">
              <a:lnSpc>
                <a:spcPct val="150000"/>
              </a:lnSpc>
              <a:buNone/>
            </a:pPr>
            <a:r>
              <a:rPr lang="en-US" sz="1400" dirty="0">
                <a:solidFill>
                  <a:schemeClr val="tx1"/>
                </a:solidFill>
                <a:latin typeface="Signika" panose="020B0604020202020204" charset="0"/>
              </a:rPr>
              <a:t>Apply change management principles</a:t>
            </a:r>
          </a:p>
          <a:p>
            <a:pPr marL="0" indent="0">
              <a:lnSpc>
                <a:spcPct val="150000"/>
              </a:lnSpc>
              <a:buNone/>
            </a:pPr>
            <a:r>
              <a:rPr lang="en-US" sz="1400" dirty="0">
                <a:solidFill>
                  <a:schemeClr val="tx1"/>
                </a:solidFill>
                <a:latin typeface="Signika" panose="020B0604020202020204" charset="0"/>
              </a:rPr>
              <a:t>• Kotter’s 8-Step Change Model.</a:t>
            </a:r>
          </a:p>
          <a:p>
            <a:pPr marL="0" indent="0">
              <a:lnSpc>
                <a:spcPct val="150000"/>
              </a:lnSpc>
              <a:buNone/>
            </a:pPr>
            <a:r>
              <a:rPr lang="en-US" sz="1400" dirty="0">
                <a:solidFill>
                  <a:schemeClr val="tx1"/>
                </a:solidFill>
                <a:latin typeface="Signika" panose="020B0604020202020204" charset="0"/>
              </a:rPr>
              <a:t>• </a:t>
            </a:r>
            <a:r>
              <a:rPr lang="en-US" sz="1400" dirty="0" err="1">
                <a:solidFill>
                  <a:schemeClr val="tx1"/>
                </a:solidFill>
                <a:latin typeface="Signika" panose="020B0604020202020204" charset="0"/>
              </a:rPr>
              <a:t>Prosci’s</a:t>
            </a:r>
            <a:r>
              <a:rPr lang="en-US" sz="1400" dirty="0">
                <a:solidFill>
                  <a:schemeClr val="tx1"/>
                </a:solidFill>
                <a:latin typeface="Signika" panose="020B0604020202020204" charset="0"/>
              </a:rPr>
              <a:t> ADKAR Model</a:t>
            </a:r>
          </a:p>
        </p:txBody>
      </p:sp>
      <p:sp>
        <p:nvSpPr>
          <p:cNvPr id="4" name="Footer Placeholder 3">
            <a:extLst>
              <a:ext uri="{FF2B5EF4-FFF2-40B4-BE49-F238E27FC236}">
                <a16:creationId xmlns:a16="http://schemas.microsoft.com/office/drawing/2014/main" id="{0FE28BA0-4BB0-000E-AE90-4538E6C4EDD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3120422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29288" y="619060"/>
            <a:ext cx="7940023" cy="572700"/>
          </a:xfrm>
          <a:prstGeom prst="rect">
            <a:avLst/>
          </a:prstGeom>
        </p:spPr>
        <p:txBody>
          <a:bodyPr>
            <a:normAutofit/>
          </a:bodyPr>
          <a:lstStyle/>
          <a:p>
            <a:r>
              <a:rPr lang="en-US" sz="2800" dirty="0">
                <a:latin typeface="Signika" panose="020B0604020202020204" charset="0"/>
              </a:rPr>
              <a:t>Kotter’s 8- Step Change Model</a:t>
            </a:r>
            <a:endParaRPr lang="en-IN" sz="2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429289" y="1129326"/>
            <a:ext cx="7940022" cy="3222755"/>
          </a:xfrm>
          <a:prstGeom prst="rect">
            <a:avLst/>
          </a:prstGeom>
        </p:spPr>
        <p:txBody>
          <a:bodyPr>
            <a:normAutofit/>
          </a:bodyPr>
          <a:lstStyle/>
          <a:p>
            <a:pPr marL="0" indent="0">
              <a:lnSpc>
                <a:spcPct val="150000"/>
              </a:lnSpc>
              <a:buNone/>
            </a:pPr>
            <a:r>
              <a:rPr lang="en-US" sz="1400" dirty="0">
                <a:solidFill>
                  <a:schemeClr val="tx1"/>
                </a:solidFill>
                <a:latin typeface="Signika" panose="020B0604020202020204" charset="0"/>
              </a:rPr>
              <a:t>John Kotter, a renowned leadership and change management expert, developed the 8-Step Change Model to guide organizations through successful change initiatives. </a:t>
            </a:r>
          </a:p>
          <a:p>
            <a:pPr marL="0" indent="0">
              <a:lnSpc>
                <a:spcPct val="150000"/>
              </a:lnSpc>
              <a:buNone/>
            </a:pPr>
            <a:r>
              <a:rPr lang="en-US" sz="1400" dirty="0">
                <a:solidFill>
                  <a:schemeClr val="tx1"/>
                </a:solidFill>
                <a:latin typeface="Signika" panose="020B0604020202020204" charset="0"/>
              </a:rPr>
              <a:t>This model is particularly effective for managing large-scale transformations.</a:t>
            </a:r>
          </a:p>
        </p:txBody>
      </p:sp>
      <p:graphicFrame>
        <p:nvGraphicFramePr>
          <p:cNvPr id="4" name="Diagram 3">
            <a:extLst>
              <a:ext uri="{FF2B5EF4-FFF2-40B4-BE49-F238E27FC236}">
                <a16:creationId xmlns:a16="http://schemas.microsoft.com/office/drawing/2014/main" id="{89E50B60-3751-4B54-9838-409E1B33FD41}"/>
              </a:ext>
            </a:extLst>
          </p:cNvPr>
          <p:cNvGraphicFramePr/>
          <p:nvPr>
            <p:extLst>
              <p:ext uri="{D42A27DB-BD31-4B8C-83A1-F6EECF244321}">
                <p14:modId xmlns:p14="http://schemas.microsoft.com/office/powerpoint/2010/main" val="4112330624"/>
              </p:ext>
            </p:extLst>
          </p:nvPr>
        </p:nvGraphicFramePr>
        <p:xfrm>
          <a:off x="609117" y="1826893"/>
          <a:ext cx="6629400" cy="30772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a:extLst>
              <a:ext uri="{FF2B5EF4-FFF2-40B4-BE49-F238E27FC236}">
                <a16:creationId xmlns:a16="http://schemas.microsoft.com/office/drawing/2014/main" id="{61D28A53-4634-CC12-C4B3-F0DDAB1A5AD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3417953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5" y="539675"/>
            <a:ext cx="7940023" cy="572700"/>
          </a:xfrm>
          <a:prstGeom prst="rect">
            <a:avLst/>
          </a:prstGeom>
        </p:spPr>
        <p:txBody>
          <a:bodyPr>
            <a:normAutofit/>
          </a:bodyPr>
          <a:lstStyle/>
          <a:p>
            <a:r>
              <a:rPr lang="en-US" dirty="0" err="1">
                <a:latin typeface="Signika" panose="020B0604020202020204" charset="0"/>
              </a:rPr>
              <a:t>Prosci’s</a:t>
            </a:r>
            <a:r>
              <a:rPr lang="en-US" dirty="0">
                <a:latin typeface="Signika" panose="020B0604020202020204" charset="0"/>
              </a:rPr>
              <a:t> ADKAR Model</a:t>
            </a:r>
            <a:endParaRPr lang="en-IN"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892276" y="1152475"/>
            <a:ext cx="7940023" cy="3416400"/>
          </a:xfrm>
          <a:prstGeom prst="rect">
            <a:avLst/>
          </a:prstGeom>
        </p:spPr>
        <p:txBody>
          <a:bodyPr>
            <a:normAutofit/>
          </a:bodyPr>
          <a:lstStyle/>
          <a:p>
            <a:pPr marL="0" indent="0">
              <a:lnSpc>
                <a:spcPct val="150000"/>
              </a:lnSpc>
              <a:buNone/>
            </a:pPr>
            <a:r>
              <a:rPr lang="en-US" sz="1400" dirty="0" err="1">
                <a:solidFill>
                  <a:schemeClr val="tx1"/>
                </a:solidFill>
                <a:latin typeface="Signika" panose="020B0604020202020204" charset="0"/>
              </a:rPr>
              <a:t>Prosci’s</a:t>
            </a:r>
            <a:r>
              <a:rPr lang="en-US" sz="1400" dirty="0">
                <a:solidFill>
                  <a:schemeClr val="tx1"/>
                </a:solidFill>
                <a:latin typeface="Signika" panose="020B0604020202020204" charset="0"/>
              </a:rPr>
              <a:t> ADKAR Model focuses on individual change and how people transition through change. It provides a structured framework for understanding and managing change at the individual level. </a:t>
            </a:r>
          </a:p>
        </p:txBody>
      </p:sp>
      <p:sp>
        <p:nvSpPr>
          <p:cNvPr id="4" name="Oval 3">
            <a:extLst>
              <a:ext uri="{FF2B5EF4-FFF2-40B4-BE49-F238E27FC236}">
                <a16:creationId xmlns:a16="http://schemas.microsoft.com/office/drawing/2014/main" id="{E5CCD855-BB46-4F9B-B8EC-B468B00235AB}"/>
              </a:ext>
            </a:extLst>
          </p:cNvPr>
          <p:cNvSpPr/>
          <p:nvPr/>
        </p:nvSpPr>
        <p:spPr>
          <a:xfrm>
            <a:off x="1025016" y="1887800"/>
            <a:ext cx="501442" cy="49895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A</a:t>
            </a:r>
            <a:endParaRPr lang="en-IN" sz="1600" b="1" dirty="0">
              <a:latin typeface="Signika" panose="020B0604020202020204" charset="0"/>
            </a:endParaRPr>
          </a:p>
        </p:txBody>
      </p:sp>
      <p:sp>
        <p:nvSpPr>
          <p:cNvPr id="6" name="Oval 5">
            <a:extLst>
              <a:ext uri="{FF2B5EF4-FFF2-40B4-BE49-F238E27FC236}">
                <a16:creationId xmlns:a16="http://schemas.microsoft.com/office/drawing/2014/main" id="{E9D23C67-4818-475F-B61E-549DCF18240F}"/>
              </a:ext>
            </a:extLst>
          </p:cNvPr>
          <p:cNvSpPr/>
          <p:nvPr/>
        </p:nvSpPr>
        <p:spPr>
          <a:xfrm>
            <a:off x="1025013" y="2506755"/>
            <a:ext cx="501442" cy="49895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D</a:t>
            </a:r>
            <a:endParaRPr lang="en-IN" sz="1600" b="1" dirty="0">
              <a:latin typeface="Signika" panose="020B0604020202020204" charset="0"/>
            </a:endParaRPr>
          </a:p>
        </p:txBody>
      </p:sp>
      <p:sp>
        <p:nvSpPr>
          <p:cNvPr id="7" name="Oval 6">
            <a:extLst>
              <a:ext uri="{FF2B5EF4-FFF2-40B4-BE49-F238E27FC236}">
                <a16:creationId xmlns:a16="http://schemas.microsoft.com/office/drawing/2014/main" id="{2D8C1BC9-BCEC-4FCB-B701-2D4A3326B9C2}"/>
              </a:ext>
            </a:extLst>
          </p:cNvPr>
          <p:cNvSpPr/>
          <p:nvPr/>
        </p:nvSpPr>
        <p:spPr>
          <a:xfrm>
            <a:off x="1025013" y="3125710"/>
            <a:ext cx="501442" cy="49895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K</a:t>
            </a:r>
            <a:endParaRPr lang="en-IN" sz="1600" b="1" dirty="0">
              <a:latin typeface="Signika" panose="020B0604020202020204" charset="0"/>
            </a:endParaRPr>
          </a:p>
        </p:txBody>
      </p:sp>
      <p:sp>
        <p:nvSpPr>
          <p:cNvPr id="8" name="Oval 7">
            <a:extLst>
              <a:ext uri="{FF2B5EF4-FFF2-40B4-BE49-F238E27FC236}">
                <a16:creationId xmlns:a16="http://schemas.microsoft.com/office/drawing/2014/main" id="{C6A6C0E8-E77B-4B0F-B7E6-3A5D58574560}"/>
              </a:ext>
            </a:extLst>
          </p:cNvPr>
          <p:cNvSpPr/>
          <p:nvPr/>
        </p:nvSpPr>
        <p:spPr>
          <a:xfrm>
            <a:off x="1025013" y="3751430"/>
            <a:ext cx="501442" cy="49895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A</a:t>
            </a:r>
            <a:endParaRPr lang="en-IN" sz="1600" b="1" dirty="0">
              <a:latin typeface="Signika" panose="020B0604020202020204" charset="0"/>
            </a:endParaRPr>
          </a:p>
        </p:txBody>
      </p:sp>
      <p:sp>
        <p:nvSpPr>
          <p:cNvPr id="10" name="TextBox 9">
            <a:extLst>
              <a:ext uri="{FF2B5EF4-FFF2-40B4-BE49-F238E27FC236}">
                <a16:creationId xmlns:a16="http://schemas.microsoft.com/office/drawing/2014/main" id="{5C497E22-0FE8-404F-B5AD-81BEDD7CFF70}"/>
              </a:ext>
            </a:extLst>
          </p:cNvPr>
          <p:cNvSpPr txBox="1"/>
          <p:nvPr/>
        </p:nvSpPr>
        <p:spPr>
          <a:xfrm>
            <a:off x="1489596" y="1983388"/>
            <a:ext cx="1133644" cy="338554"/>
          </a:xfrm>
          <a:prstGeom prst="rect">
            <a:avLst/>
          </a:prstGeom>
          <a:noFill/>
        </p:spPr>
        <p:txBody>
          <a:bodyPr wrap="none" rtlCol="0">
            <a:spAutoFit/>
          </a:bodyPr>
          <a:lstStyle/>
          <a:p>
            <a:r>
              <a:rPr lang="en-US" sz="1600" dirty="0">
                <a:latin typeface="Signika" panose="020B0604020202020204" charset="0"/>
              </a:rPr>
              <a:t>Awareness</a:t>
            </a:r>
            <a:endParaRPr lang="en-IN" sz="1600" dirty="0">
              <a:latin typeface="Signika" panose="020B0604020202020204" charset="0"/>
            </a:endParaRPr>
          </a:p>
        </p:txBody>
      </p:sp>
      <p:sp>
        <p:nvSpPr>
          <p:cNvPr id="11" name="TextBox 10">
            <a:extLst>
              <a:ext uri="{FF2B5EF4-FFF2-40B4-BE49-F238E27FC236}">
                <a16:creationId xmlns:a16="http://schemas.microsoft.com/office/drawing/2014/main" id="{29DCB35D-9F20-41FF-84A5-CF4452798035}"/>
              </a:ext>
            </a:extLst>
          </p:cNvPr>
          <p:cNvSpPr txBox="1"/>
          <p:nvPr/>
        </p:nvSpPr>
        <p:spPr>
          <a:xfrm>
            <a:off x="1489590" y="2586955"/>
            <a:ext cx="744114" cy="338554"/>
          </a:xfrm>
          <a:prstGeom prst="rect">
            <a:avLst/>
          </a:prstGeom>
          <a:noFill/>
        </p:spPr>
        <p:txBody>
          <a:bodyPr wrap="none" rtlCol="0">
            <a:spAutoFit/>
          </a:bodyPr>
          <a:lstStyle/>
          <a:p>
            <a:r>
              <a:rPr lang="en-US" sz="1600" dirty="0">
                <a:latin typeface="Signika" panose="020B0604020202020204" charset="0"/>
              </a:rPr>
              <a:t>Desire</a:t>
            </a:r>
            <a:endParaRPr lang="en-IN" sz="1600" dirty="0">
              <a:latin typeface="Signika" panose="020B0604020202020204" charset="0"/>
            </a:endParaRPr>
          </a:p>
        </p:txBody>
      </p:sp>
      <p:sp>
        <p:nvSpPr>
          <p:cNvPr id="12" name="TextBox 11">
            <a:extLst>
              <a:ext uri="{FF2B5EF4-FFF2-40B4-BE49-F238E27FC236}">
                <a16:creationId xmlns:a16="http://schemas.microsoft.com/office/drawing/2014/main" id="{3B490926-27EB-4492-BBD3-68ACF726680B}"/>
              </a:ext>
            </a:extLst>
          </p:cNvPr>
          <p:cNvSpPr txBox="1"/>
          <p:nvPr/>
        </p:nvSpPr>
        <p:spPr>
          <a:xfrm>
            <a:off x="1522433" y="3205910"/>
            <a:ext cx="1157689" cy="338554"/>
          </a:xfrm>
          <a:prstGeom prst="rect">
            <a:avLst/>
          </a:prstGeom>
          <a:noFill/>
        </p:spPr>
        <p:txBody>
          <a:bodyPr wrap="none" rtlCol="0">
            <a:spAutoFit/>
          </a:bodyPr>
          <a:lstStyle/>
          <a:p>
            <a:r>
              <a:rPr lang="en-US" sz="1600" dirty="0">
                <a:latin typeface="Signika" panose="020B0604020202020204" charset="0"/>
              </a:rPr>
              <a:t>Knowledge</a:t>
            </a:r>
            <a:endParaRPr lang="en-IN" sz="1600" dirty="0">
              <a:latin typeface="Signika" panose="020B0604020202020204" charset="0"/>
            </a:endParaRPr>
          </a:p>
        </p:txBody>
      </p:sp>
      <p:sp>
        <p:nvSpPr>
          <p:cNvPr id="13" name="Oval 12">
            <a:extLst>
              <a:ext uri="{FF2B5EF4-FFF2-40B4-BE49-F238E27FC236}">
                <a16:creationId xmlns:a16="http://schemas.microsoft.com/office/drawing/2014/main" id="{C7199DFD-17DF-4106-80B9-984C21CBF842}"/>
              </a:ext>
            </a:extLst>
          </p:cNvPr>
          <p:cNvSpPr/>
          <p:nvPr/>
        </p:nvSpPr>
        <p:spPr>
          <a:xfrm>
            <a:off x="1025013" y="4375042"/>
            <a:ext cx="501442" cy="49895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R</a:t>
            </a:r>
            <a:endParaRPr lang="en-IN" sz="1600" b="1" dirty="0">
              <a:latin typeface="Signika" panose="020B0604020202020204" charset="0"/>
            </a:endParaRPr>
          </a:p>
        </p:txBody>
      </p:sp>
      <p:sp>
        <p:nvSpPr>
          <p:cNvPr id="14" name="TextBox 13">
            <a:extLst>
              <a:ext uri="{FF2B5EF4-FFF2-40B4-BE49-F238E27FC236}">
                <a16:creationId xmlns:a16="http://schemas.microsoft.com/office/drawing/2014/main" id="{F65409C6-4D9F-4729-BB65-2B953E7EE826}"/>
              </a:ext>
            </a:extLst>
          </p:cNvPr>
          <p:cNvSpPr txBox="1"/>
          <p:nvPr/>
        </p:nvSpPr>
        <p:spPr>
          <a:xfrm>
            <a:off x="1522432" y="3831630"/>
            <a:ext cx="760144" cy="338554"/>
          </a:xfrm>
          <a:prstGeom prst="rect">
            <a:avLst/>
          </a:prstGeom>
          <a:noFill/>
        </p:spPr>
        <p:txBody>
          <a:bodyPr wrap="none" rtlCol="0">
            <a:spAutoFit/>
          </a:bodyPr>
          <a:lstStyle/>
          <a:p>
            <a:r>
              <a:rPr lang="en-US" sz="1600" dirty="0">
                <a:latin typeface="Signika" panose="020B0604020202020204" charset="0"/>
              </a:rPr>
              <a:t>Ability</a:t>
            </a:r>
            <a:endParaRPr lang="en-IN" sz="1600" dirty="0">
              <a:latin typeface="Signika" panose="020B0604020202020204" charset="0"/>
            </a:endParaRPr>
          </a:p>
        </p:txBody>
      </p:sp>
      <p:sp>
        <p:nvSpPr>
          <p:cNvPr id="15" name="TextBox 14">
            <a:extLst>
              <a:ext uri="{FF2B5EF4-FFF2-40B4-BE49-F238E27FC236}">
                <a16:creationId xmlns:a16="http://schemas.microsoft.com/office/drawing/2014/main" id="{B1F83E73-E467-4B48-A98D-0350D3FB053F}"/>
              </a:ext>
            </a:extLst>
          </p:cNvPr>
          <p:cNvSpPr txBox="1"/>
          <p:nvPr/>
        </p:nvSpPr>
        <p:spPr>
          <a:xfrm>
            <a:off x="1473560" y="4454940"/>
            <a:ext cx="1479892" cy="338554"/>
          </a:xfrm>
          <a:prstGeom prst="rect">
            <a:avLst/>
          </a:prstGeom>
          <a:noFill/>
        </p:spPr>
        <p:txBody>
          <a:bodyPr wrap="none" rtlCol="0">
            <a:spAutoFit/>
          </a:bodyPr>
          <a:lstStyle/>
          <a:p>
            <a:r>
              <a:rPr lang="en-US" sz="1600" dirty="0">
                <a:latin typeface="Signika" panose="020B0604020202020204" charset="0"/>
              </a:rPr>
              <a:t>Reinforcement</a:t>
            </a:r>
            <a:endParaRPr lang="en-IN" sz="1600" dirty="0">
              <a:latin typeface="Signika" panose="020B0604020202020204" charset="0"/>
            </a:endParaRPr>
          </a:p>
        </p:txBody>
      </p:sp>
      <p:sp>
        <p:nvSpPr>
          <p:cNvPr id="21" name="Rectangle 20">
            <a:extLst>
              <a:ext uri="{FF2B5EF4-FFF2-40B4-BE49-F238E27FC236}">
                <a16:creationId xmlns:a16="http://schemas.microsoft.com/office/drawing/2014/main" id="{29CA1E6C-BD94-4416-91F1-F2ECACFC8577}"/>
              </a:ext>
            </a:extLst>
          </p:cNvPr>
          <p:cNvSpPr/>
          <p:nvPr/>
        </p:nvSpPr>
        <p:spPr>
          <a:xfrm>
            <a:off x="3984120" y="2386754"/>
            <a:ext cx="4572000" cy="1569660"/>
          </a:xfrm>
          <a:prstGeom prst="rect">
            <a:avLst/>
          </a:prstGeom>
        </p:spPr>
        <p:txBody>
          <a:bodyPr>
            <a:spAutoFit/>
          </a:bodyPr>
          <a:lstStyle/>
          <a:p>
            <a:r>
              <a:rPr lang="en-IN" sz="1200" i="1" dirty="0">
                <a:latin typeface="Signika" panose="020B0604020202020204" charset="0"/>
              </a:rPr>
              <a:t>The ADKAR Model emphasizes that individuals go through these five stages sequentially. </a:t>
            </a:r>
          </a:p>
          <a:p>
            <a:endParaRPr lang="en-IN" sz="1200" i="1" dirty="0">
              <a:latin typeface="Signika" panose="020B0604020202020204" charset="0"/>
            </a:endParaRPr>
          </a:p>
          <a:p>
            <a:r>
              <a:rPr lang="en-IN" sz="1200" i="1" dirty="0">
                <a:latin typeface="Signika" panose="020B0604020202020204" charset="0"/>
              </a:rPr>
              <a:t>If any of these stages are not addressed, it can lead to resistance and hinder the success of the change initiative. </a:t>
            </a:r>
          </a:p>
          <a:p>
            <a:endParaRPr lang="en-IN" sz="1200" i="1" dirty="0">
              <a:latin typeface="Signika" panose="020B0604020202020204" charset="0"/>
            </a:endParaRPr>
          </a:p>
          <a:p>
            <a:r>
              <a:rPr lang="en-IN" sz="1200" i="1" dirty="0">
                <a:latin typeface="Signika" panose="020B0604020202020204" charset="0"/>
              </a:rPr>
              <a:t>Therefore, it’s essential to tailor change management efforts to support individuals at each stage of the ADKAR process.</a:t>
            </a:r>
          </a:p>
        </p:txBody>
      </p:sp>
      <p:sp>
        <p:nvSpPr>
          <p:cNvPr id="5" name="Footer Placeholder 4">
            <a:extLst>
              <a:ext uri="{FF2B5EF4-FFF2-40B4-BE49-F238E27FC236}">
                <a16:creationId xmlns:a16="http://schemas.microsoft.com/office/drawing/2014/main" id="{70424B75-AED7-6E40-BEC5-76713CC2743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6792969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17713" y="565030"/>
            <a:ext cx="7940023" cy="572700"/>
          </a:xfrm>
          <a:prstGeom prst="rect">
            <a:avLst/>
          </a:prstGeom>
        </p:spPr>
        <p:txBody>
          <a:bodyPr>
            <a:normAutofit/>
          </a:bodyPr>
          <a:lstStyle/>
          <a:p>
            <a:r>
              <a:rPr lang="en-US" sz="2000" dirty="0" err="1">
                <a:latin typeface="Signika" panose="020B0604020202020204" charset="0"/>
              </a:rPr>
              <a:t>Prosci’s</a:t>
            </a:r>
            <a:r>
              <a:rPr lang="en-US" sz="2000" dirty="0">
                <a:latin typeface="Signika" panose="020B0604020202020204" charset="0"/>
              </a:rPr>
              <a:t> ADKAR Model</a:t>
            </a:r>
            <a:endParaRPr lang="en-IN" sz="2000" dirty="0">
              <a:latin typeface="Signika" panose="020B0604020202020204" charset="0"/>
            </a:endParaRPr>
          </a:p>
        </p:txBody>
      </p:sp>
      <p:sp>
        <p:nvSpPr>
          <p:cNvPr id="16" name="Rectangle 15">
            <a:extLst>
              <a:ext uri="{FF2B5EF4-FFF2-40B4-BE49-F238E27FC236}">
                <a16:creationId xmlns:a16="http://schemas.microsoft.com/office/drawing/2014/main" id="{261FEB0C-213E-4D8E-B9FD-325DB8997D27}"/>
              </a:ext>
            </a:extLst>
          </p:cNvPr>
          <p:cNvSpPr/>
          <p:nvPr/>
        </p:nvSpPr>
        <p:spPr>
          <a:xfrm>
            <a:off x="311702" y="969313"/>
            <a:ext cx="7531032" cy="646331"/>
          </a:xfrm>
          <a:prstGeom prst="rect">
            <a:avLst/>
          </a:prstGeom>
          <a:solidFill>
            <a:schemeClr val="tx2"/>
          </a:solidFill>
        </p:spPr>
        <p:txBody>
          <a:bodyPr wrap="square">
            <a:spAutoFit/>
          </a:bodyPr>
          <a:lstStyle/>
          <a:p>
            <a:r>
              <a:rPr lang="en-US" sz="1200" b="1" dirty="0">
                <a:solidFill>
                  <a:schemeClr val="bg1"/>
                </a:solidFill>
                <a:latin typeface="Signika" panose="020B0604020202020204" charset="0"/>
              </a:rPr>
              <a:t>Awareness</a:t>
            </a:r>
            <a:endParaRPr lang="en-IN" sz="1200" b="1" dirty="0">
              <a:solidFill>
                <a:schemeClr val="bg1"/>
              </a:solidFill>
              <a:latin typeface="Signika" panose="020B0604020202020204" charset="0"/>
            </a:endParaRPr>
          </a:p>
          <a:p>
            <a:r>
              <a:rPr lang="en-IN" sz="1200" dirty="0">
                <a:solidFill>
                  <a:schemeClr val="bg1"/>
                </a:solidFill>
                <a:latin typeface="Signika" panose="020B0604020202020204" charset="0"/>
              </a:rPr>
              <a:t>Before change can occur, be aware of why the change is necessary and what it entails. </a:t>
            </a:r>
          </a:p>
          <a:p>
            <a:r>
              <a:rPr lang="en-IN" sz="1200" dirty="0">
                <a:solidFill>
                  <a:schemeClr val="bg1"/>
                </a:solidFill>
                <a:latin typeface="Signika" panose="020B0604020202020204" charset="0"/>
              </a:rPr>
              <a:t>Leaders must communicate the reasons for the change effectively.</a:t>
            </a:r>
          </a:p>
        </p:txBody>
      </p:sp>
      <p:sp>
        <p:nvSpPr>
          <p:cNvPr id="17" name="Rectangle 16">
            <a:extLst>
              <a:ext uri="{FF2B5EF4-FFF2-40B4-BE49-F238E27FC236}">
                <a16:creationId xmlns:a16="http://schemas.microsoft.com/office/drawing/2014/main" id="{9B394B56-D9E0-4EA5-95E7-E6ECC73F9A65}"/>
              </a:ext>
            </a:extLst>
          </p:cNvPr>
          <p:cNvSpPr/>
          <p:nvPr/>
        </p:nvSpPr>
        <p:spPr>
          <a:xfrm>
            <a:off x="311702" y="1659782"/>
            <a:ext cx="7531032" cy="646331"/>
          </a:xfrm>
          <a:prstGeom prst="rect">
            <a:avLst/>
          </a:prstGeom>
          <a:solidFill>
            <a:schemeClr val="tx2"/>
          </a:solidFill>
        </p:spPr>
        <p:txBody>
          <a:bodyPr wrap="square">
            <a:spAutoFit/>
          </a:bodyPr>
          <a:lstStyle/>
          <a:p>
            <a:r>
              <a:rPr lang="en-US" sz="1200" b="1" dirty="0">
                <a:solidFill>
                  <a:schemeClr val="bg1"/>
                </a:solidFill>
                <a:latin typeface="Signika" panose="020B0604020202020204" charset="0"/>
              </a:rPr>
              <a:t>Desire</a:t>
            </a:r>
          </a:p>
          <a:p>
            <a:r>
              <a:rPr lang="en-US" sz="1200" dirty="0">
                <a:solidFill>
                  <a:schemeClr val="bg1"/>
                </a:solidFill>
                <a:latin typeface="Signika" panose="020B0604020202020204" charset="0"/>
              </a:rPr>
              <a:t>People must have the desire or motivation to support and participate in the change. </a:t>
            </a:r>
          </a:p>
          <a:p>
            <a:r>
              <a:rPr lang="en-US" sz="1200" dirty="0">
                <a:solidFill>
                  <a:schemeClr val="bg1"/>
                </a:solidFill>
                <a:latin typeface="Signika" panose="020B0604020202020204" charset="0"/>
              </a:rPr>
              <a:t>This involves understanding the benefits and personal impact of the change.</a:t>
            </a:r>
            <a:endParaRPr lang="en-IN" sz="1200" dirty="0">
              <a:solidFill>
                <a:schemeClr val="bg1"/>
              </a:solidFill>
              <a:latin typeface="Signika" panose="020B0604020202020204" charset="0"/>
            </a:endParaRPr>
          </a:p>
        </p:txBody>
      </p:sp>
      <p:sp>
        <p:nvSpPr>
          <p:cNvPr id="18" name="Rectangle 17">
            <a:extLst>
              <a:ext uri="{FF2B5EF4-FFF2-40B4-BE49-F238E27FC236}">
                <a16:creationId xmlns:a16="http://schemas.microsoft.com/office/drawing/2014/main" id="{5F6FC50D-1DCA-41BE-B2B4-BF2CFC41C139}"/>
              </a:ext>
            </a:extLst>
          </p:cNvPr>
          <p:cNvSpPr/>
          <p:nvPr/>
        </p:nvSpPr>
        <p:spPr>
          <a:xfrm>
            <a:off x="311702" y="2335253"/>
            <a:ext cx="7531032" cy="646331"/>
          </a:xfrm>
          <a:prstGeom prst="rect">
            <a:avLst/>
          </a:prstGeom>
          <a:solidFill>
            <a:schemeClr val="tx2"/>
          </a:solidFill>
        </p:spPr>
        <p:txBody>
          <a:bodyPr wrap="square">
            <a:spAutoFit/>
          </a:bodyPr>
          <a:lstStyle/>
          <a:p>
            <a:r>
              <a:rPr lang="en-US" sz="1200" b="1" dirty="0">
                <a:solidFill>
                  <a:schemeClr val="bg1"/>
                </a:solidFill>
                <a:latin typeface="Signika" panose="020B0604020202020204" charset="0"/>
              </a:rPr>
              <a:t>Knowledge</a:t>
            </a:r>
          </a:p>
          <a:p>
            <a:r>
              <a:rPr lang="en-US" sz="1200" dirty="0">
                <a:solidFill>
                  <a:schemeClr val="bg1"/>
                </a:solidFill>
                <a:latin typeface="Signika" panose="020B0604020202020204" charset="0"/>
              </a:rPr>
              <a:t>To successfully implement the change, individuals need the knowledge and skills required to perform new tasks and behaviors associated with the change. </a:t>
            </a:r>
          </a:p>
        </p:txBody>
      </p:sp>
      <p:sp>
        <p:nvSpPr>
          <p:cNvPr id="19" name="Rectangle 18">
            <a:extLst>
              <a:ext uri="{FF2B5EF4-FFF2-40B4-BE49-F238E27FC236}">
                <a16:creationId xmlns:a16="http://schemas.microsoft.com/office/drawing/2014/main" id="{E6621B47-8777-422B-AB98-E64E375F2A89}"/>
              </a:ext>
            </a:extLst>
          </p:cNvPr>
          <p:cNvSpPr/>
          <p:nvPr/>
        </p:nvSpPr>
        <p:spPr>
          <a:xfrm>
            <a:off x="311702" y="3010724"/>
            <a:ext cx="7531032" cy="646331"/>
          </a:xfrm>
          <a:prstGeom prst="rect">
            <a:avLst/>
          </a:prstGeom>
          <a:solidFill>
            <a:schemeClr val="tx2"/>
          </a:solidFill>
        </p:spPr>
        <p:txBody>
          <a:bodyPr wrap="square">
            <a:spAutoFit/>
          </a:bodyPr>
          <a:lstStyle/>
          <a:p>
            <a:r>
              <a:rPr lang="en-US" sz="1200" b="1" dirty="0">
                <a:solidFill>
                  <a:schemeClr val="bg1"/>
                </a:solidFill>
                <a:latin typeface="Signika" panose="020B0604020202020204" charset="0"/>
              </a:rPr>
              <a:t>Ability</a:t>
            </a:r>
          </a:p>
          <a:p>
            <a:r>
              <a:rPr lang="en-US" sz="1200" dirty="0">
                <a:solidFill>
                  <a:schemeClr val="bg1"/>
                </a:solidFill>
                <a:latin typeface="Signika" panose="020B0604020202020204" charset="0"/>
              </a:rPr>
              <a:t>Individuals need the ability to apply the knowledge and skills they’ve acquired. </a:t>
            </a:r>
          </a:p>
          <a:p>
            <a:r>
              <a:rPr lang="en-US" sz="1200" dirty="0">
                <a:solidFill>
                  <a:schemeClr val="bg1"/>
                </a:solidFill>
                <a:latin typeface="Signika" panose="020B0604020202020204" charset="0"/>
              </a:rPr>
              <a:t>This step involves providing the necessary tools, resources, and support.</a:t>
            </a:r>
            <a:endParaRPr lang="en-IN" sz="1200" dirty="0">
              <a:solidFill>
                <a:schemeClr val="bg1"/>
              </a:solidFill>
              <a:latin typeface="Signika" panose="020B0604020202020204" charset="0"/>
            </a:endParaRPr>
          </a:p>
        </p:txBody>
      </p:sp>
      <p:sp>
        <p:nvSpPr>
          <p:cNvPr id="20" name="Rectangle 19">
            <a:extLst>
              <a:ext uri="{FF2B5EF4-FFF2-40B4-BE49-F238E27FC236}">
                <a16:creationId xmlns:a16="http://schemas.microsoft.com/office/drawing/2014/main" id="{45142582-ECA0-4500-B51F-40AE4F087065}"/>
              </a:ext>
            </a:extLst>
          </p:cNvPr>
          <p:cNvSpPr/>
          <p:nvPr/>
        </p:nvSpPr>
        <p:spPr>
          <a:xfrm>
            <a:off x="311702" y="3686195"/>
            <a:ext cx="7531032" cy="646331"/>
          </a:xfrm>
          <a:prstGeom prst="rect">
            <a:avLst/>
          </a:prstGeom>
          <a:solidFill>
            <a:schemeClr val="tx2"/>
          </a:solidFill>
        </p:spPr>
        <p:txBody>
          <a:bodyPr wrap="square">
            <a:spAutoFit/>
          </a:bodyPr>
          <a:lstStyle/>
          <a:p>
            <a:r>
              <a:rPr lang="en-US" sz="1200" b="1" dirty="0">
                <a:solidFill>
                  <a:schemeClr val="bg1"/>
                </a:solidFill>
                <a:latin typeface="Signika" panose="020B0604020202020204" charset="0"/>
              </a:rPr>
              <a:t>Reinforcement</a:t>
            </a:r>
            <a:endParaRPr lang="en-IN" sz="1200" b="1" dirty="0">
              <a:solidFill>
                <a:schemeClr val="bg1"/>
              </a:solidFill>
              <a:latin typeface="Signika" panose="020B0604020202020204" charset="0"/>
            </a:endParaRPr>
          </a:p>
          <a:p>
            <a:r>
              <a:rPr lang="en-US" sz="1200" dirty="0">
                <a:solidFill>
                  <a:schemeClr val="bg1"/>
                </a:solidFill>
                <a:latin typeface="Signika" panose="020B0604020202020204" charset="0"/>
              </a:rPr>
              <a:t>Change is sustained through reinforcement. Leaders should provide ongoing support, recognition, and feedback to ensure that the change becomes a permanent part of the organization’s culture</a:t>
            </a:r>
            <a:endParaRPr lang="en-IN" sz="1200" dirty="0">
              <a:solidFill>
                <a:schemeClr val="bg1"/>
              </a:solidFill>
              <a:latin typeface="Signika" panose="020B0604020202020204" charset="0"/>
            </a:endParaRPr>
          </a:p>
        </p:txBody>
      </p:sp>
      <p:sp>
        <p:nvSpPr>
          <p:cNvPr id="3" name="Footer Placeholder 2">
            <a:extLst>
              <a:ext uri="{FF2B5EF4-FFF2-40B4-BE49-F238E27FC236}">
                <a16:creationId xmlns:a16="http://schemas.microsoft.com/office/drawing/2014/main" id="{30DFB45B-9596-5A13-90CF-3BEF311E17F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861125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932519" y="625356"/>
            <a:ext cx="5566398" cy="477775"/>
          </a:xfrm>
          <a:prstGeom prst="rect">
            <a:avLst/>
          </a:prstGeom>
        </p:spPr>
        <p:txBody>
          <a:bodyPr>
            <a:normAutofit fontScale="90000"/>
          </a:bodyPr>
          <a:lstStyle/>
          <a:p>
            <a:r>
              <a:rPr lang="en-US" sz="2800" dirty="0">
                <a:latin typeface="Signika" panose="020B0604020202020204" charset="0"/>
              </a:rPr>
              <a:t>Pro-Tips for VUCA Success</a:t>
            </a:r>
            <a:endParaRPr lang="en-IN" sz="2800" dirty="0">
              <a:latin typeface="Signika" panose="020B0604020202020204" charset="0"/>
            </a:endParaRPr>
          </a:p>
        </p:txBody>
      </p:sp>
      <p:grpSp>
        <p:nvGrpSpPr>
          <p:cNvPr id="49" name="Group 48">
            <a:extLst>
              <a:ext uri="{FF2B5EF4-FFF2-40B4-BE49-F238E27FC236}">
                <a16:creationId xmlns:a16="http://schemas.microsoft.com/office/drawing/2014/main" id="{D563F145-F086-4C0A-A4CE-0D540685B487}"/>
              </a:ext>
            </a:extLst>
          </p:cNvPr>
          <p:cNvGrpSpPr/>
          <p:nvPr/>
        </p:nvGrpSpPr>
        <p:grpSpPr>
          <a:xfrm>
            <a:off x="1025393" y="1162160"/>
            <a:ext cx="7093212" cy="3217628"/>
            <a:chOff x="1025393" y="1162160"/>
            <a:chExt cx="7093212" cy="3217628"/>
          </a:xfrm>
        </p:grpSpPr>
        <p:sp>
          <p:nvSpPr>
            <p:cNvPr id="10" name="Google Shape;148;p22">
              <a:extLst>
                <a:ext uri="{FF2B5EF4-FFF2-40B4-BE49-F238E27FC236}">
                  <a16:creationId xmlns:a16="http://schemas.microsoft.com/office/drawing/2014/main" id="{135C9547-DC83-4B5F-9DB8-7673F0C3B9A4}"/>
                </a:ext>
              </a:extLst>
            </p:cNvPr>
            <p:cNvSpPr/>
            <p:nvPr/>
          </p:nvSpPr>
          <p:spPr>
            <a:xfrm>
              <a:off x="3160784" y="1162161"/>
              <a:ext cx="4957800" cy="643500"/>
            </a:xfrm>
            <a:prstGeom prst="rect">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solidFill>
                  <a:schemeClr val="tx1"/>
                </a:solidFill>
                <a:latin typeface="Signika" panose="020B0604020202020204" charset="0"/>
                <a:ea typeface="Maven Pro"/>
                <a:cs typeface="Maven Pro"/>
                <a:sym typeface="Maven Pro"/>
              </a:endParaRPr>
            </a:p>
          </p:txBody>
        </p:sp>
        <p:sp>
          <p:nvSpPr>
            <p:cNvPr id="11" name="Google Shape;149;p22">
              <a:extLst>
                <a:ext uri="{FF2B5EF4-FFF2-40B4-BE49-F238E27FC236}">
                  <a16:creationId xmlns:a16="http://schemas.microsoft.com/office/drawing/2014/main" id="{F8D17BEF-7A5C-4851-A1F8-FEF005D53EE5}"/>
                </a:ext>
              </a:extLst>
            </p:cNvPr>
            <p:cNvSpPr/>
            <p:nvPr/>
          </p:nvSpPr>
          <p:spPr>
            <a:xfrm flipH="1">
              <a:off x="1715475" y="1162161"/>
              <a:ext cx="1052100" cy="6426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12" name="Google Shape;150;p22">
              <a:extLst>
                <a:ext uri="{FF2B5EF4-FFF2-40B4-BE49-F238E27FC236}">
                  <a16:creationId xmlns:a16="http://schemas.microsoft.com/office/drawing/2014/main" id="{2FFAA8D1-0D92-4165-8BA0-AFA8DAB39936}"/>
                </a:ext>
              </a:extLst>
            </p:cNvPr>
            <p:cNvSpPr/>
            <p:nvPr/>
          </p:nvSpPr>
          <p:spPr>
            <a:xfrm rot="16200000">
              <a:off x="2400567" y="774263"/>
              <a:ext cx="643356" cy="1419149"/>
            </a:xfrm>
            <a:prstGeom prst="flowChartOffpageConnector">
              <a:avLst/>
            </a:prstGeom>
            <a:solidFill>
              <a:schemeClr val="accent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13" name="Google Shape;151;p22">
              <a:extLst>
                <a:ext uri="{FF2B5EF4-FFF2-40B4-BE49-F238E27FC236}">
                  <a16:creationId xmlns:a16="http://schemas.microsoft.com/office/drawing/2014/main" id="{EC4DDA5A-6F9E-4B60-A017-DE7D8047E872}"/>
                </a:ext>
              </a:extLst>
            </p:cNvPr>
            <p:cNvSpPr/>
            <p:nvPr/>
          </p:nvSpPr>
          <p:spPr>
            <a:xfrm>
              <a:off x="1775018" y="1239543"/>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a:solidFill>
                    <a:srgbClr val="FFFFFF"/>
                  </a:solidFill>
                  <a:latin typeface="Signika" panose="020B0604020202020204" charset="0"/>
                  <a:ea typeface="Maven Pro Medium"/>
                  <a:cs typeface="Maven Pro Medium"/>
                  <a:sym typeface="Maven Pro Medium"/>
                </a:rPr>
                <a:t>Foster Adaptability</a:t>
              </a:r>
              <a:endParaRPr sz="1200">
                <a:solidFill>
                  <a:srgbClr val="FFFFFF"/>
                </a:solidFill>
                <a:latin typeface="Signika" panose="020B0604020202020204" charset="0"/>
                <a:ea typeface="Maven Pro"/>
                <a:cs typeface="Maven Pro"/>
                <a:sym typeface="Maven Pro"/>
              </a:endParaRPr>
            </a:p>
          </p:txBody>
        </p:sp>
        <p:sp>
          <p:nvSpPr>
            <p:cNvPr id="14" name="Google Shape;152;p22">
              <a:extLst>
                <a:ext uri="{FF2B5EF4-FFF2-40B4-BE49-F238E27FC236}">
                  <a16:creationId xmlns:a16="http://schemas.microsoft.com/office/drawing/2014/main" id="{30D69829-A813-4440-ACC5-11267DA47E65}"/>
                </a:ext>
              </a:extLst>
            </p:cNvPr>
            <p:cNvSpPr/>
            <p:nvPr/>
          </p:nvSpPr>
          <p:spPr>
            <a:xfrm>
              <a:off x="1025393" y="1162160"/>
              <a:ext cx="690000" cy="642300"/>
            </a:xfrm>
            <a:prstGeom prst="rect">
              <a:avLst/>
            </a:prstGeom>
            <a:solidFill>
              <a:srgbClr val="B02B20"/>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15" name="Google Shape;153;p22">
              <a:extLst>
                <a:ext uri="{FF2B5EF4-FFF2-40B4-BE49-F238E27FC236}">
                  <a16:creationId xmlns:a16="http://schemas.microsoft.com/office/drawing/2014/main" id="{626455C4-5751-4D33-99FD-574F7DCE39F8}"/>
                </a:ext>
              </a:extLst>
            </p:cNvPr>
            <p:cNvSpPr/>
            <p:nvPr/>
          </p:nvSpPr>
          <p:spPr>
            <a:xfrm>
              <a:off x="1025393" y="1162167"/>
              <a:ext cx="690000" cy="6426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rgbClr val="FFFFFF"/>
                  </a:solidFill>
                  <a:latin typeface="Signika" panose="020B0604020202020204" charset="0"/>
                  <a:ea typeface="Maven Pro"/>
                  <a:cs typeface="Maven Pro"/>
                  <a:sym typeface="Maven Pro"/>
                </a:rPr>
                <a:t>01</a:t>
              </a:r>
              <a:endParaRPr sz="1200">
                <a:solidFill>
                  <a:srgbClr val="FFFFFF"/>
                </a:solidFill>
                <a:latin typeface="Signika" panose="020B0604020202020204" charset="0"/>
                <a:ea typeface="Maven Pro"/>
                <a:cs typeface="Maven Pro"/>
                <a:sym typeface="Maven Pro"/>
              </a:endParaRPr>
            </a:p>
          </p:txBody>
        </p:sp>
        <p:sp>
          <p:nvSpPr>
            <p:cNvPr id="16" name="Google Shape;154;p22">
              <a:extLst>
                <a:ext uri="{FF2B5EF4-FFF2-40B4-BE49-F238E27FC236}">
                  <a16:creationId xmlns:a16="http://schemas.microsoft.com/office/drawing/2014/main" id="{F359F934-4582-4A26-964D-CB5E7174C110}"/>
                </a:ext>
              </a:extLst>
            </p:cNvPr>
            <p:cNvSpPr/>
            <p:nvPr/>
          </p:nvSpPr>
          <p:spPr>
            <a:xfrm>
              <a:off x="3480905" y="1166336"/>
              <a:ext cx="4637700" cy="6423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dirty="0">
                  <a:solidFill>
                    <a:schemeClr val="tx1"/>
                  </a:solidFill>
                  <a:latin typeface="Signika" panose="020B0604020202020204" charset="0"/>
                  <a:ea typeface="Maven Pro"/>
                  <a:cs typeface="Maven Pro"/>
                  <a:sym typeface="Maven Pro"/>
                </a:rPr>
                <a:t>Encourage a culture of adaptability where employees are open to change and can quickly pivot when needed.</a:t>
              </a:r>
              <a:endParaRPr sz="1200" dirty="0">
                <a:solidFill>
                  <a:schemeClr val="tx1"/>
                </a:solidFill>
                <a:latin typeface="Signika" panose="020B0604020202020204" charset="0"/>
                <a:ea typeface="Maven Pro"/>
                <a:cs typeface="Maven Pro"/>
                <a:sym typeface="Maven Pro"/>
              </a:endParaRPr>
            </a:p>
          </p:txBody>
        </p:sp>
        <p:sp>
          <p:nvSpPr>
            <p:cNvPr id="18" name="Google Shape;156;p22">
              <a:extLst>
                <a:ext uri="{FF2B5EF4-FFF2-40B4-BE49-F238E27FC236}">
                  <a16:creationId xmlns:a16="http://schemas.microsoft.com/office/drawing/2014/main" id="{CACF9431-2170-4E0A-8F2C-B7F5391A6446}"/>
                </a:ext>
              </a:extLst>
            </p:cNvPr>
            <p:cNvSpPr/>
            <p:nvPr/>
          </p:nvSpPr>
          <p:spPr>
            <a:xfrm>
              <a:off x="3160784" y="1808636"/>
              <a:ext cx="4957800" cy="643500"/>
            </a:xfrm>
            <a:prstGeom prst="rect">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solidFill>
                  <a:schemeClr val="tx1"/>
                </a:solidFill>
                <a:latin typeface="Signika" panose="020B0604020202020204" charset="0"/>
                <a:ea typeface="Maven Pro"/>
                <a:cs typeface="Maven Pro"/>
                <a:sym typeface="Maven Pro"/>
              </a:endParaRPr>
            </a:p>
          </p:txBody>
        </p:sp>
        <p:sp>
          <p:nvSpPr>
            <p:cNvPr id="19" name="Google Shape;157;p22">
              <a:extLst>
                <a:ext uri="{FF2B5EF4-FFF2-40B4-BE49-F238E27FC236}">
                  <a16:creationId xmlns:a16="http://schemas.microsoft.com/office/drawing/2014/main" id="{92714F73-722D-4669-A67A-D37546E3EF32}"/>
                </a:ext>
              </a:extLst>
            </p:cNvPr>
            <p:cNvSpPr/>
            <p:nvPr/>
          </p:nvSpPr>
          <p:spPr>
            <a:xfrm flipH="1">
              <a:off x="1715475" y="1808636"/>
              <a:ext cx="1052100" cy="6426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20" name="Google Shape;158;p22">
              <a:extLst>
                <a:ext uri="{FF2B5EF4-FFF2-40B4-BE49-F238E27FC236}">
                  <a16:creationId xmlns:a16="http://schemas.microsoft.com/office/drawing/2014/main" id="{214F31E8-C045-4EED-9F97-EE8C1CED8E48}"/>
                </a:ext>
              </a:extLst>
            </p:cNvPr>
            <p:cNvSpPr/>
            <p:nvPr/>
          </p:nvSpPr>
          <p:spPr>
            <a:xfrm rot="16200000">
              <a:off x="2400567" y="1420738"/>
              <a:ext cx="643356" cy="1419149"/>
            </a:xfrm>
            <a:prstGeom prst="flowChartOffpageConnector">
              <a:avLst/>
            </a:prstGeom>
            <a:solidFill>
              <a:schemeClr val="accent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21" name="Google Shape;159;p22">
              <a:extLst>
                <a:ext uri="{FF2B5EF4-FFF2-40B4-BE49-F238E27FC236}">
                  <a16:creationId xmlns:a16="http://schemas.microsoft.com/office/drawing/2014/main" id="{158FE693-FDA0-4DC9-B7DA-32254187A702}"/>
                </a:ext>
              </a:extLst>
            </p:cNvPr>
            <p:cNvSpPr/>
            <p:nvPr/>
          </p:nvSpPr>
          <p:spPr>
            <a:xfrm>
              <a:off x="1775018" y="1886018"/>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a:solidFill>
                    <a:srgbClr val="FFFFFF"/>
                  </a:solidFill>
                  <a:latin typeface="Signika" panose="020B0604020202020204" charset="0"/>
                  <a:ea typeface="Maven Pro Medium"/>
                  <a:cs typeface="Maven Pro Medium"/>
                  <a:sym typeface="Maven Pro Medium"/>
                </a:rPr>
                <a:t>Embrace Innovation</a:t>
              </a:r>
              <a:endParaRPr sz="1200">
                <a:solidFill>
                  <a:srgbClr val="FFFFFF"/>
                </a:solidFill>
                <a:latin typeface="Signika" panose="020B0604020202020204" charset="0"/>
                <a:ea typeface="Maven Pro"/>
                <a:cs typeface="Maven Pro"/>
                <a:sym typeface="Maven Pro"/>
              </a:endParaRPr>
            </a:p>
          </p:txBody>
        </p:sp>
        <p:sp>
          <p:nvSpPr>
            <p:cNvPr id="22" name="Google Shape;160;p22">
              <a:extLst>
                <a:ext uri="{FF2B5EF4-FFF2-40B4-BE49-F238E27FC236}">
                  <a16:creationId xmlns:a16="http://schemas.microsoft.com/office/drawing/2014/main" id="{599626DE-5676-472B-AF89-666ACD5DD416}"/>
                </a:ext>
              </a:extLst>
            </p:cNvPr>
            <p:cNvSpPr/>
            <p:nvPr/>
          </p:nvSpPr>
          <p:spPr>
            <a:xfrm>
              <a:off x="1025393" y="1808635"/>
              <a:ext cx="690000" cy="642300"/>
            </a:xfrm>
            <a:prstGeom prst="rect">
              <a:avLst/>
            </a:prstGeom>
            <a:solidFill>
              <a:srgbClr val="B02B20"/>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23" name="Google Shape;161;p22">
              <a:extLst>
                <a:ext uri="{FF2B5EF4-FFF2-40B4-BE49-F238E27FC236}">
                  <a16:creationId xmlns:a16="http://schemas.microsoft.com/office/drawing/2014/main" id="{A1401CBF-41DE-4A35-A766-D903722DD3D0}"/>
                </a:ext>
              </a:extLst>
            </p:cNvPr>
            <p:cNvSpPr/>
            <p:nvPr/>
          </p:nvSpPr>
          <p:spPr>
            <a:xfrm>
              <a:off x="1025393" y="1808642"/>
              <a:ext cx="690000" cy="6426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dirty="0">
                  <a:solidFill>
                    <a:srgbClr val="FFFFFF"/>
                  </a:solidFill>
                  <a:latin typeface="Signika" panose="020B0604020202020204" charset="0"/>
                  <a:ea typeface="Maven Pro"/>
                  <a:cs typeface="Maven Pro"/>
                  <a:sym typeface="Maven Pro"/>
                </a:rPr>
                <a:t>02</a:t>
              </a:r>
              <a:endParaRPr sz="1200" dirty="0">
                <a:solidFill>
                  <a:srgbClr val="FFFFFF"/>
                </a:solidFill>
                <a:latin typeface="Signika" panose="020B0604020202020204" charset="0"/>
                <a:ea typeface="Maven Pro"/>
                <a:cs typeface="Maven Pro"/>
                <a:sym typeface="Maven Pro"/>
              </a:endParaRPr>
            </a:p>
          </p:txBody>
        </p:sp>
        <p:sp>
          <p:nvSpPr>
            <p:cNvPr id="24" name="Google Shape;162;p22">
              <a:extLst>
                <a:ext uri="{FF2B5EF4-FFF2-40B4-BE49-F238E27FC236}">
                  <a16:creationId xmlns:a16="http://schemas.microsoft.com/office/drawing/2014/main" id="{A6661F5C-807B-47E0-BAAB-30D7DCE20C2D}"/>
                </a:ext>
              </a:extLst>
            </p:cNvPr>
            <p:cNvSpPr/>
            <p:nvPr/>
          </p:nvSpPr>
          <p:spPr>
            <a:xfrm>
              <a:off x="3480905" y="1812811"/>
              <a:ext cx="4637700" cy="6423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dirty="0">
                  <a:solidFill>
                    <a:schemeClr val="tx1"/>
                  </a:solidFill>
                  <a:latin typeface="Signika" panose="020B0604020202020204" charset="0"/>
                  <a:ea typeface="Maven Pro"/>
                  <a:cs typeface="Maven Pro"/>
                  <a:sym typeface="Maven Pro"/>
                </a:rPr>
                <a:t>Continuously seek out opportunities for innovation and encourage employees to experiment with new ideas.</a:t>
              </a:r>
              <a:endParaRPr sz="1200" dirty="0">
                <a:solidFill>
                  <a:schemeClr val="tx1"/>
                </a:solidFill>
                <a:latin typeface="Signika" panose="020B0604020202020204" charset="0"/>
                <a:ea typeface="Maven Pro"/>
                <a:cs typeface="Maven Pro"/>
                <a:sym typeface="Maven Pro"/>
              </a:endParaRPr>
            </a:p>
          </p:txBody>
        </p:sp>
        <p:sp>
          <p:nvSpPr>
            <p:cNvPr id="26" name="Google Shape;164;p22">
              <a:extLst>
                <a:ext uri="{FF2B5EF4-FFF2-40B4-BE49-F238E27FC236}">
                  <a16:creationId xmlns:a16="http://schemas.microsoft.com/office/drawing/2014/main" id="{BF1AC79A-89C8-44F0-92AB-06F552CB551E}"/>
                </a:ext>
              </a:extLst>
            </p:cNvPr>
            <p:cNvSpPr/>
            <p:nvPr/>
          </p:nvSpPr>
          <p:spPr>
            <a:xfrm>
              <a:off x="3160784" y="2455111"/>
              <a:ext cx="4957800" cy="643500"/>
            </a:xfrm>
            <a:prstGeom prst="rect">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solidFill>
                  <a:schemeClr val="tx1"/>
                </a:solidFill>
                <a:latin typeface="Signika" panose="020B0604020202020204" charset="0"/>
                <a:ea typeface="Maven Pro"/>
                <a:cs typeface="Maven Pro"/>
                <a:sym typeface="Maven Pro"/>
              </a:endParaRPr>
            </a:p>
          </p:txBody>
        </p:sp>
        <p:sp>
          <p:nvSpPr>
            <p:cNvPr id="27" name="Google Shape;165;p22">
              <a:extLst>
                <a:ext uri="{FF2B5EF4-FFF2-40B4-BE49-F238E27FC236}">
                  <a16:creationId xmlns:a16="http://schemas.microsoft.com/office/drawing/2014/main" id="{3F75D493-5FCF-4708-9143-7D9B311B6F8F}"/>
                </a:ext>
              </a:extLst>
            </p:cNvPr>
            <p:cNvSpPr/>
            <p:nvPr/>
          </p:nvSpPr>
          <p:spPr>
            <a:xfrm flipH="1">
              <a:off x="1715475" y="2447737"/>
              <a:ext cx="1052100" cy="6426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28" name="Google Shape;166;p22">
              <a:extLst>
                <a:ext uri="{FF2B5EF4-FFF2-40B4-BE49-F238E27FC236}">
                  <a16:creationId xmlns:a16="http://schemas.microsoft.com/office/drawing/2014/main" id="{0187ADCA-A580-4BBF-BB0D-D08952D448AF}"/>
                </a:ext>
              </a:extLst>
            </p:cNvPr>
            <p:cNvSpPr/>
            <p:nvPr/>
          </p:nvSpPr>
          <p:spPr>
            <a:xfrm rot="16200000">
              <a:off x="2400567" y="2067213"/>
              <a:ext cx="643356" cy="1419149"/>
            </a:xfrm>
            <a:prstGeom prst="flowChartOffpageConnector">
              <a:avLst/>
            </a:prstGeom>
            <a:solidFill>
              <a:schemeClr val="accent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29" name="Google Shape;167;p22">
              <a:extLst>
                <a:ext uri="{FF2B5EF4-FFF2-40B4-BE49-F238E27FC236}">
                  <a16:creationId xmlns:a16="http://schemas.microsoft.com/office/drawing/2014/main" id="{8650CC86-FDE5-49E1-9B82-2C1C9C7F1FD3}"/>
                </a:ext>
              </a:extLst>
            </p:cNvPr>
            <p:cNvSpPr/>
            <p:nvPr/>
          </p:nvSpPr>
          <p:spPr>
            <a:xfrm>
              <a:off x="1775018" y="2532493"/>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a:solidFill>
                    <a:srgbClr val="FFFFFF"/>
                  </a:solidFill>
                  <a:latin typeface="Signika" panose="020B0604020202020204" charset="0"/>
                  <a:ea typeface="Maven Pro Medium"/>
                  <a:cs typeface="Maven Pro Medium"/>
                  <a:sym typeface="Maven Pro Medium"/>
                </a:rPr>
                <a:t>Develop Resilience</a:t>
              </a:r>
              <a:endParaRPr sz="1200">
                <a:solidFill>
                  <a:srgbClr val="FFFFFF"/>
                </a:solidFill>
                <a:latin typeface="Signika" panose="020B0604020202020204" charset="0"/>
                <a:ea typeface="Maven Pro"/>
                <a:cs typeface="Maven Pro"/>
                <a:sym typeface="Maven Pro"/>
              </a:endParaRPr>
            </a:p>
          </p:txBody>
        </p:sp>
        <p:sp>
          <p:nvSpPr>
            <p:cNvPr id="30" name="Google Shape;168;p22">
              <a:extLst>
                <a:ext uri="{FF2B5EF4-FFF2-40B4-BE49-F238E27FC236}">
                  <a16:creationId xmlns:a16="http://schemas.microsoft.com/office/drawing/2014/main" id="{5A7140AF-2DE8-41CD-8BEB-EF63F863CFEA}"/>
                </a:ext>
              </a:extLst>
            </p:cNvPr>
            <p:cNvSpPr/>
            <p:nvPr/>
          </p:nvSpPr>
          <p:spPr>
            <a:xfrm>
              <a:off x="1025393" y="2455110"/>
              <a:ext cx="690000" cy="642300"/>
            </a:xfrm>
            <a:prstGeom prst="rect">
              <a:avLst/>
            </a:prstGeom>
            <a:solidFill>
              <a:srgbClr val="B02B20"/>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31" name="Google Shape;169;p22">
              <a:extLst>
                <a:ext uri="{FF2B5EF4-FFF2-40B4-BE49-F238E27FC236}">
                  <a16:creationId xmlns:a16="http://schemas.microsoft.com/office/drawing/2014/main" id="{AAB95B5B-4106-4C33-A249-EAE99B9551B4}"/>
                </a:ext>
              </a:extLst>
            </p:cNvPr>
            <p:cNvSpPr/>
            <p:nvPr/>
          </p:nvSpPr>
          <p:spPr>
            <a:xfrm>
              <a:off x="1025393" y="2447743"/>
              <a:ext cx="690000" cy="6426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dirty="0">
                  <a:solidFill>
                    <a:srgbClr val="FFFFFF"/>
                  </a:solidFill>
                  <a:latin typeface="Signika" panose="020B0604020202020204" charset="0"/>
                  <a:ea typeface="Maven Pro"/>
                  <a:cs typeface="Maven Pro"/>
                  <a:sym typeface="Maven Pro"/>
                </a:rPr>
                <a:t>03</a:t>
              </a:r>
              <a:endParaRPr sz="1200" dirty="0">
                <a:solidFill>
                  <a:srgbClr val="FFFFFF"/>
                </a:solidFill>
                <a:latin typeface="Signika" panose="020B0604020202020204" charset="0"/>
                <a:ea typeface="Maven Pro"/>
                <a:cs typeface="Maven Pro"/>
                <a:sym typeface="Maven Pro"/>
              </a:endParaRPr>
            </a:p>
          </p:txBody>
        </p:sp>
        <p:sp>
          <p:nvSpPr>
            <p:cNvPr id="32" name="Google Shape;170;p22">
              <a:extLst>
                <a:ext uri="{FF2B5EF4-FFF2-40B4-BE49-F238E27FC236}">
                  <a16:creationId xmlns:a16="http://schemas.microsoft.com/office/drawing/2014/main" id="{56FC5CD7-CD33-47A3-B16E-83CC41A92963}"/>
                </a:ext>
              </a:extLst>
            </p:cNvPr>
            <p:cNvSpPr/>
            <p:nvPr/>
          </p:nvSpPr>
          <p:spPr>
            <a:xfrm>
              <a:off x="3480905" y="2459286"/>
              <a:ext cx="4637700" cy="6423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a:solidFill>
                    <a:schemeClr val="tx1"/>
                  </a:solidFill>
                  <a:latin typeface="Signika" panose="020B0604020202020204" charset="0"/>
                  <a:ea typeface="Maven Pro"/>
                  <a:cs typeface="Maven Pro"/>
                  <a:sym typeface="Maven Pro"/>
                </a:rPr>
                <a:t>Build resilience by having backup plans, diversifying resources, and preparing for potential crises</a:t>
              </a:r>
              <a:endParaRPr sz="1200">
                <a:solidFill>
                  <a:schemeClr val="tx1"/>
                </a:solidFill>
                <a:latin typeface="Signika" panose="020B0604020202020204" charset="0"/>
                <a:ea typeface="Maven Pro"/>
                <a:cs typeface="Maven Pro"/>
                <a:sym typeface="Maven Pro"/>
              </a:endParaRPr>
            </a:p>
          </p:txBody>
        </p:sp>
        <p:sp>
          <p:nvSpPr>
            <p:cNvPr id="34" name="Google Shape;172;p22">
              <a:extLst>
                <a:ext uri="{FF2B5EF4-FFF2-40B4-BE49-F238E27FC236}">
                  <a16:creationId xmlns:a16="http://schemas.microsoft.com/office/drawing/2014/main" id="{340BBA90-E9C8-426C-BC9C-6BA4C800DAAF}"/>
                </a:ext>
              </a:extLst>
            </p:cNvPr>
            <p:cNvSpPr/>
            <p:nvPr/>
          </p:nvSpPr>
          <p:spPr>
            <a:xfrm>
              <a:off x="3160784" y="3086838"/>
              <a:ext cx="4957800" cy="643500"/>
            </a:xfrm>
            <a:prstGeom prst="rect">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solidFill>
                  <a:schemeClr val="tx1"/>
                </a:solidFill>
                <a:latin typeface="Signika" panose="020B0604020202020204" charset="0"/>
                <a:ea typeface="Maven Pro"/>
                <a:cs typeface="Maven Pro"/>
                <a:sym typeface="Maven Pro"/>
              </a:endParaRPr>
            </a:p>
          </p:txBody>
        </p:sp>
        <p:sp>
          <p:nvSpPr>
            <p:cNvPr id="35" name="Google Shape;173;p22">
              <a:extLst>
                <a:ext uri="{FF2B5EF4-FFF2-40B4-BE49-F238E27FC236}">
                  <a16:creationId xmlns:a16="http://schemas.microsoft.com/office/drawing/2014/main" id="{B4761E69-86DF-455F-9D4A-0C580B67CAB9}"/>
                </a:ext>
              </a:extLst>
            </p:cNvPr>
            <p:cNvSpPr/>
            <p:nvPr/>
          </p:nvSpPr>
          <p:spPr>
            <a:xfrm flipH="1">
              <a:off x="1715475" y="3086838"/>
              <a:ext cx="1052100" cy="6426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36" name="Google Shape;174;p22">
              <a:extLst>
                <a:ext uri="{FF2B5EF4-FFF2-40B4-BE49-F238E27FC236}">
                  <a16:creationId xmlns:a16="http://schemas.microsoft.com/office/drawing/2014/main" id="{4A09A13E-6392-47F1-BA6C-20843E3258FB}"/>
                </a:ext>
              </a:extLst>
            </p:cNvPr>
            <p:cNvSpPr/>
            <p:nvPr/>
          </p:nvSpPr>
          <p:spPr>
            <a:xfrm rot="16200000">
              <a:off x="2400567" y="2698940"/>
              <a:ext cx="643356" cy="1419149"/>
            </a:xfrm>
            <a:prstGeom prst="flowChartOffpageConnector">
              <a:avLst/>
            </a:prstGeom>
            <a:solidFill>
              <a:schemeClr val="accent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37" name="Google Shape;175;p22">
              <a:extLst>
                <a:ext uri="{FF2B5EF4-FFF2-40B4-BE49-F238E27FC236}">
                  <a16:creationId xmlns:a16="http://schemas.microsoft.com/office/drawing/2014/main" id="{02CF7917-6B20-4E6B-BBAA-09D17B6DB5EA}"/>
                </a:ext>
              </a:extLst>
            </p:cNvPr>
            <p:cNvSpPr/>
            <p:nvPr/>
          </p:nvSpPr>
          <p:spPr>
            <a:xfrm>
              <a:off x="1775018" y="3164220"/>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a:solidFill>
                    <a:srgbClr val="FFFFFF"/>
                  </a:solidFill>
                  <a:latin typeface="Signika" panose="020B0604020202020204" charset="0"/>
                  <a:ea typeface="Maven Pro Medium"/>
                  <a:cs typeface="Maven Pro Medium"/>
                  <a:sym typeface="Maven Pro Medium"/>
                </a:rPr>
                <a:t>Cultivate Agility</a:t>
              </a:r>
              <a:endParaRPr sz="1200">
                <a:solidFill>
                  <a:srgbClr val="FFFFFF"/>
                </a:solidFill>
                <a:latin typeface="Signika" panose="020B0604020202020204" charset="0"/>
                <a:ea typeface="Maven Pro Medium"/>
                <a:cs typeface="Maven Pro Medium"/>
                <a:sym typeface="Maven Pro Medium"/>
              </a:endParaRPr>
            </a:p>
          </p:txBody>
        </p:sp>
        <p:sp>
          <p:nvSpPr>
            <p:cNvPr id="38" name="Google Shape;176;p22">
              <a:extLst>
                <a:ext uri="{FF2B5EF4-FFF2-40B4-BE49-F238E27FC236}">
                  <a16:creationId xmlns:a16="http://schemas.microsoft.com/office/drawing/2014/main" id="{3C2F17D3-02A2-405A-8E7A-6461B2D15F03}"/>
                </a:ext>
              </a:extLst>
            </p:cNvPr>
            <p:cNvSpPr/>
            <p:nvPr/>
          </p:nvSpPr>
          <p:spPr>
            <a:xfrm>
              <a:off x="1025393" y="3086837"/>
              <a:ext cx="690000" cy="642300"/>
            </a:xfrm>
            <a:prstGeom prst="rect">
              <a:avLst/>
            </a:prstGeom>
            <a:solidFill>
              <a:schemeClr val="accent1">
                <a:lumMod val="50000"/>
              </a:schemeClr>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200" dirty="0">
                  <a:solidFill>
                    <a:schemeClr val="bg1"/>
                  </a:solidFill>
                  <a:latin typeface="Signika" panose="020B0604020202020204" charset="0"/>
                  <a:ea typeface="Maven Pro"/>
                  <a:cs typeface="Maven Pro"/>
                  <a:sym typeface="Maven Pro"/>
                </a:rPr>
                <a:t>04</a:t>
              </a:r>
              <a:endParaRPr sz="1200" dirty="0">
                <a:solidFill>
                  <a:schemeClr val="bg1"/>
                </a:solidFill>
                <a:latin typeface="Signika" panose="020B0604020202020204" charset="0"/>
                <a:ea typeface="Maven Pro"/>
                <a:cs typeface="Maven Pro"/>
                <a:sym typeface="Maven Pro"/>
              </a:endParaRPr>
            </a:p>
          </p:txBody>
        </p:sp>
        <p:sp>
          <p:nvSpPr>
            <p:cNvPr id="40" name="Google Shape;178;p22">
              <a:extLst>
                <a:ext uri="{FF2B5EF4-FFF2-40B4-BE49-F238E27FC236}">
                  <a16:creationId xmlns:a16="http://schemas.microsoft.com/office/drawing/2014/main" id="{312A9307-1471-443D-8BE4-3B1B4AE38916}"/>
                </a:ext>
              </a:extLst>
            </p:cNvPr>
            <p:cNvSpPr/>
            <p:nvPr/>
          </p:nvSpPr>
          <p:spPr>
            <a:xfrm>
              <a:off x="3480905" y="3091013"/>
              <a:ext cx="4637700" cy="6423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a:solidFill>
                    <a:schemeClr val="tx1"/>
                  </a:solidFill>
                  <a:latin typeface="Signika" panose="020B0604020202020204" charset="0"/>
                  <a:ea typeface="Maven Pro"/>
                  <a:cs typeface="Maven Pro"/>
                  <a:sym typeface="Maven Pro"/>
                </a:rPr>
                <a:t>Develop processes and teams that can respond quickly to changing circumstances and customer needs</a:t>
              </a:r>
              <a:endParaRPr sz="1200">
                <a:solidFill>
                  <a:schemeClr val="tx1"/>
                </a:solidFill>
                <a:latin typeface="Signika" panose="020B0604020202020204" charset="0"/>
                <a:ea typeface="Maven Pro"/>
                <a:cs typeface="Maven Pro"/>
                <a:sym typeface="Maven Pro"/>
              </a:endParaRPr>
            </a:p>
          </p:txBody>
        </p:sp>
        <p:sp>
          <p:nvSpPr>
            <p:cNvPr id="42" name="Google Shape;180;p22">
              <a:extLst>
                <a:ext uri="{FF2B5EF4-FFF2-40B4-BE49-F238E27FC236}">
                  <a16:creationId xmlns:a16="http://schemas.microsoft.com/office/drawing/2014/main" id="{E658CE16-5B36-4C9C-AEFC-4351F29F91F7}"/>
                </a:ext>
              </a:extLst>
            </p:cNvPr>
            <p:cNvSpPr/>
            <p:nvPr/>
          </p:nvSpPr>
          <p:spPr>
            <a:xfrm>
              <a:off x="3160784" y="3733313"/>
              <a:ext cx="4957800" cy="643500"/>
            </a:xfrm>
            <a:prstGeom prst="rect">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solidFill>
                  <a:schemeClr val="tx1"/>
                </a:solidFill>
                <a:latin typeface="Signika" panose="020B0604020202020204" charset="0"/>
                <a:ea typeface="Maven Pro"/>
                <a:cs typeface="Maven Pro"/>
                <a:sym typeface="Maven Pro"/>
              </a:endParaRPr>
            </a:p>
          </p:txBody>
        </p:sp>
        <p:sp>
          <p:nvSpPr>
            <p:cNvPr id="43" name="Google Shape;181;p22">
              <a:extLst>
                <a:ext uri="{FF2B5EF4-FFF2-40B4-BE49-F238E27FC236}">
                  <a16:creationId xmlns:a16="http://schemas.microsoft.com/office/drawing/2014/main" id="{5C4E02AC-566F-4876-A41F-6C69BC251877}"/>
                </a:ext>
              </a:extLst>
            </p:cNvPr>
            <p:cNvSpPr/>
            <p:nvPr/>
          </p:nvSpPr>
          <p:spPr>
            <a:xfrm flipH="1">
              <a:off x="1715475" y="3733313"/>
              <a:ext cx="1052100" cy="6426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44" name="Google Shape;182;p22">
              <a:extLst>
                <a:ext uri="{FF2B5EF4-FFF2-40B4-BE49-F238E27FC236}">
                  <a16:creationId xmlns:a16="http://schemas.microsoft.com/office/drawing/2014/main" id="{5BF1ECD4-610F-4582-B629-6F8B56DA877D}"/>
                </a:ext>
              </a:extLst>
            </p:cNvPr>
            <p:cNvSpPr/>
            <p:nvPr/>
          </p:nvSpPr>
          <p:spPr>
            <a:xfrm rot="16200000">
              <a:off x="2400567" y="3345415"/>
              <a:ext cx="643356" cy="1419149"/>
            </a:xfrm>
            <a:prstGeom prst="flowChartOffpageConnector">
              <a:avLst/>
            </a:prstGeom>
            <a:solidFill>
              <a:schemeClr val="accent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45" name="Google Shape;183;p22">
              <a:extLst>
                <a:ext uri="{FF2B5EF4-FFF2-40B4-BE49-F238E27FC236}">
                  <a16:creationId xmlns:a16="http://schemas.microsoft.com/office/drawing/2014/main" id="{2CFEA70E-2AD7-4AF0-811D-7829541015A7}"/>
                </a:ext>
              </a:extLst>
            </p:cNvPr>
            <p:cNvSpPr/>
            <p:nvPr/>
          </p:nvSpPr>
          <p:spPr>
            <a:xfrm>
              <a:off x="1775018" y="3810695"/>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a:solidFill>
                    <a:srgbClr val="FFFFFF"/>
                  </a:solidFill>
                  <a:latin typeface="Signika" panose="020B0604020202020204" charset="0"/>
                  <a:ea typeface="Maven Pro Medium"/>
                  <a:cs typeface="Maven Pro Medium"/>
                  <a:sym typeface="Maven Pro Medium"/>
                </a:rPr>
                <a:t>Prioritize Continuous Learning</a:t>
              </a:r>
              <a:endParaRPr sz="1200">
                <a:solidFill>
                  <a:srgbClr val="FFFFFF"/>
                </a:solidFill>
                <a:latin typeface="Signika" panose="020B0604020202020204" charset="0"/>
                <a:ea typeface="Maven Pro"/>
                <a:cs typeface="Maven Pro"/>
                <a:sym typeface="Maven Pro"/>
              </a:endParaRPr>
            </a:p>
          </p:txBody>
        </p:sp>
        <p:sp>
          <p:nvSpPr>
            <p:cNvPr id="46" name="Google Shape;184;p22">
              <a:extLst>
                <a:ext uri="{FF2B5EF4-FFF2-40B4-BE49-F238E27FC236}">
                  <a16:creationId xmlns:a16="http://schemas.microsoft.com/office/drawing/2014/main" id="{5E35F507-2EA0-487C-8981-DCC993ADB227}"/>
                </a:ext>
              </a:extLst>
            </p:cNvPr>
            <p:cNvSpPr/>
            <p:nvPr/>
          </p:nvSpPr>
          <p:spPr>
            <a:xfrm>
              <a:off x="1025393" y="3733312"/>
              <a:ext cx="690000" cy="642300"/>
            </a:xfrm>
            <a:prstGeom prst="rect">
              <a:avLst/>
            </a:prstGeom>
            <a:solidFill>
              <a:srgbClr val="B02B20"/>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47" name="Google Shape;185;p22">
              <a:extLst>
                <a:ext uri="{FF2B5EF4-FFF2-40B4-BE49-F238E27FC236}">
                  <a16:creationId xmlns:a16="http://schemas.microsoft.com/office/drawing/2014/main" id="{2C4AE2E4-5929-43C2-9452-2B87167AF825}"/>
                </a:ext>
              </a:extLst>
            </p:cNvPr>
            <p:cNvSpPr/>
            <p:nvPr/>
          </p:nvSpPr>
          <p:spPr>
            <a:xfrm>
              <a:off x="1025393" y="3733319"/>
              <a:ext cx="690000" cy="6426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rgbClr val="FFFFFF"/>
                  </a:solidFill>
                  <a:latin typeface="Signika" panose="020B0604020202020204" charset="0"/>
                  <a:ea typeface="Maven Pro"/>
                  <a:cs typeface="Maven Pro"/>
                  <a:sym typeface="Maven Pro"/>
                </a:rPr>
                <a:t>05</a:t>
              </a:r>
              <a:endParaRPr sz="1200">
                <a:solidFill>
                  <a:srgbClr val="FFFFFF"/>
                </a:solidFill>
                <a:latin typeface="Signika" panose="020B0604020202020204" charset="0"/>
                <a:ea typeface="Maven Pro"/>
                <a:cs typeface="Maven Pro"/>
                <a:sym typeface="Maven Pro"/>
              </a:endParaRPr>
            </a:p>
          </p:txBody>
        </p:sp>
        <p:sp>
          <p:nvSpPr>
            <p:cNvPr id="48" name="Google Shape;186;p22">
              <a:extLst>
                <a:ext uri="{FF2B5EF4-FFF2-40B4-BE49-F238E27FC236}">
                  <a16:creationId xmlns:a16="http://schemas.microsoft.com/office/drawing/2014/main" id="{47EA2AB3-5880-42EB-804F-AED4CC79B263}"/>
                </a:ext>
              </a:extLst>
            </p:cNvPr>
            <p:cNvSpPr/>
            <p:nvPr/>
          </p:nvSpPr>
          <p:spPr>
            <a:xfrm>
              <a:off x="3480905" y="3737488"/>
              <a:ext cx="4637700" cy="6423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a:solidFill>
                    <a:schemeClr val="tx1"/>
                  </a:solidFill>
                  <a:latin typeface="Signika" panose="020B0604020202020204" charset="0"/>
                  <a:ea typeface="Maven Pro"/>
                  <a:cs typeface="Maven Pro"/>
                  <a:sym typeface="Maven Pro"/>
                </a:rPr>
                <a:t>Encourage a learning culture where employees regularly acquire new skills and knowledge</a:t>
              </a:r>
              <a:endParaRPr sz="1200">
                <a:solidFill>
                  <a:schemeClr val="tx1"/>
                </a:solidFill>
                <a:latin typeface="Signika" panose="020B0604020202020204" charset="0"/>
                <a:ea typeface="Maven Pro"/>
                <a:cs typeface="Maven Pro"/>
                <a:sym typeface="Maven Pro"/>
              </a:endParaRPr>
            </a:p>
          </p:txBody>
        </p:sp>
      </p:grpSp>
      <p:sp>
        <p:nvSpPr>
          <p:cNvPr id="3" name="Footer Placeholder 2">
            <a:extLst>
              <a:ext uri="{FF2B5EF4-FFF2-40B4-BE49-F238E27FC236}">
                <a16:creationId xmlns:a16="http://schemas.microsoft.com/office/drawing/2014/main" id="{E1EB4315-F112-DCBD-9F5C-314B5720098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8551282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80700" y="587575"/>
            <a:ext cx="7940023" cy="572700"/>
          </a:xfrm>
          <a:prstGeom prst="rect">
            <a:avLst/>
          </a:prstGeom>
        </p:spPr>
        <p:txBody>
          <a:bodyPr>
            <a:normAutofit/>
          </a:bodyPr>
          <a:lstStyle/>
          <a:p>
            <a:r>
              <a:rPr lang="en-US" dirty="0">
                <a:latin typeface="Signika" panose="020B0604020202020204" charset="0"/>
              </a:rPr>
              <a:t>Pro-Tips for VUCA Success. </a:t>
            </a:r>
            <a:r>
              <a:rPr lang="en-US" dirty="0" err="1">
                <a:latin typeface="Signika" panose="020B0604020202020204" charset="0"/>
              </a:rPr>
              <a:t>Contd</a:t>
            </a:r>
            <a:r>
              <a:rPr lang="en-US" dirty="0">
                <a:latin typeface="Signika" panose="020B0604020202020204" charset="0"/>
              </a:rPr>
              <a:t>…</a:t>
            </a:r>
            <a:endParaRPr lang="en-IN" dirty="0">
              <a:latin typeface="Signika" panose="020B0604020202020204" charset="0"/>
            </a:endParaRPr>
          </a:p>
        </p:txBody>
      </p:sp>
      <p:grpSp>
        <p:nvGrpSpPr>
          <p:cNvPr id="3" name="Group 2">
            <a:extLst>
              <a:ext uri="{FF2B5EF4-FFF2-40B4-BE49-F238E27FC236}">
                <a16:creationId xmlns:a16="http://schemas.microsoft.com/office/drawing/2014/main" id="{5C801E97-8D01-4785-B6A4-A1C96AA99075}"/>
              </a:ext>
            </a:extLst>
          </p:cNvPr>
          <p:cNvGrpSpPr/>
          <p:nvPr/>
        </p:nvGrpSpPr>
        <p:grpSpPr>
          <a:xfrm>
            <a:off x="892275" y="1291054"/>
            <a:ext cx="7093212" cy="3217628"/>
            <a:chOff x="1025393" y="1162161"/>
            <a:chExt cx="7093212" cy="3217628"/>
          </a:xfrm>
        </p:grpSpPr>
        <p:sp>
          <p:nvSpPr>
            <p:cNvPr id="41" name="Google Shape;193;p23">
              <a:extLst>
                <a:ext uri="{FF2B5EF4-FFF2-40B4-BE49-F238E27FC236}">
                  <a16:creationId xmlns:a16="http://schemas.microsoft.com/office/drawing/2014/main" id="{0DF69634-72B1-49BA-A757-800361786433}"/>
                </a:ext>
              </a:extLst>
            </p:cNvPr>
            <p:cNvSpPr/>
            <p:nvPr/>
          </p:nvSpPr>
          <p:spPr>
            <a:xfrm>
              <a:off x="3160784" y="1162162"/>
              <a:ext cx="4957800" cy="643500"/>
            </a:xfrm>
            <a:prstGeom prst="rect">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50" name="Google Shape;194;p23">
              <a:extLst>
                <a:ext uri="{FF2B5EF4-FFF2-40B4-BE49-F238E27FC236}">
                  <a16:creationId xmlns:a16="http://schemas.microsoft.com/office/drawing/2014/main" id="{B79B6E8D-23E1-43BB-99FB-3B038D9DF95B}"/>
                </a:ext>
              </a:extLst>
            </p:cNvPr>
            <p:cNvSpPr/>
            <p:nvPr/>
          </p:nvSpPr>
          <p:spPr>
            <a:xfrm flipH="1">
              <a:off x="1715475" y="1162162"/>
              <a:ext cx="1052100" cy="6426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51" name="Google Shape;195;p23">
              <a:extLst>
                <a:ext uri="{FF2B5EF4-FFF2-40B4-BE49-F238E27FC236}">
                  <a16:creationId xmlns:a16="http://schemas.microsoft.com/office/drawing/2014/main" id="{1474FC1D-79BF-4BD8-9FFF-9EA8E46C5C5A}"/>
                </a:ext>
              </a:extLst>
            </p:cNvPr>
            <p:cNvSpPr/>
            <p:nvPr/>
          </p:nvSpPr>
          <p:spPr>
            <a:xfrm rot="16200000">
              <a:off x="2400567" y="774264"/>
              <a:ext cx="643356" cy="1419149"/>
            </a:xfrm>
            <a:prstGeom prst="flowChartOffpageConnector">
              <a:avLst/>
            </a:prstGeom>
            <a:solidFill>
              <a:schemeClr val="accent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52" name="Google Shape;196;p23">
              <a:extLst>
                <a:ext uri="{FF2B5EF4-FFF2-40B4-BE49-F238E27FC236}">
                  <a16:creationId xmlns:a16="http://schemas.microsoft.com/office/drawing/2014/main" id="{C462C100-943A-4247-8599-18E8764724DC}"/>
                </a:ext>
              </a:extLst>
            </p:cNvPr>
            <p:cNvSpPr/>
            <p:nvPr/>
          </p:nvSpPr>
          <p:spPr>
            <a:xfrm>
              <a:off x="1775018" y="1239544"/>
              <a:ext cx="1794092"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dirty="0">
                  <a:solidFill>
                    <a:srgbClr val="FFFFFF"/>
                  </a:solidFill>
                  <a:latin typeface="Signika" panose="020B0604020202020204" charset="0"/>
                  <a:ea typeface="Maven Pro Medium"/>
                  <a:cs typeface="Maven Pro Medium"/>
                  <a:sym typeface="Maven Pro Medium"/>
                </a:rPr>
                <a:t>Enhance Communication</a:t>
              </a:r>
              <a:endParaRPr sz="1200" dirty="0">
                <a:solidFill>
                  <a:srgbClr val="FFFFFF"/>
                </a:solidFill>
                <a:latin typeface="Signika" panose="020B0604020202020204" charset="0"/>
                <a:ea typeface="Maven Pro"/>
                <a:cs typeface="Maven Pro"/>
                <a:sym typeface="Maven Pro"/>
              </a:endParaRPr>
            </a:p>
          </p:txBody>
        </p:sp>
        <p:sp>
          <p:nvSpPr>
            <p:cNvPr id="53" name="Google Shape;197;p23">
              <a:extLst>
                <a:ext uri="{FF2B5EF4-FFF2-40B4-BE49-F238E27FC236}">
                  <a16:creationId xmlns:a16="http://schemas.microsoft.com/office/drawing/2014/main" id="{82DC5150-A1F5-42A8-AF73-003F6A8B7868}"/>
                </a:ext>
              </a:extLst>
            </p:cNvPr>
            <p:cNvSpPr/>
            <p:nvPr/>
          </p:nvSpPr>
          <p:spPr>
            <a:xfrm>
              <a:off x="1025393" y="1162161"/>
              <a:ext cx="690000" cy="642300"/>
            </a:xfrm>
            <a:prstGeom prst="rect">
              <a:avLst/>
            </a:prstGeom>
            <a:solidFill>
              <a:srgbClr val="B02B20"/>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54" name="Google Shape;198;p23">
              <a:extLst>
                <a:ext uri="{FF2B5EF4-FFF2-40B4-BE49-F238E27FC236}">
                  <a16:creationId xmlns:a16="http://schemas.microsoft.com/office/drawing/2014/main" id="{D1398CAA-793D-4F46-BB2F-5E3F3209AA21}"/>
                </a:ext>
              </a:extLst>
            </p:cNvPr>
            <p:cNvSpPr/>
            <p:nvPr/>
          </p:nvSpPr>
          <p:spPr>
            <a:xfrm>
              <a:off x="1025393" y="1162168"/>
              <a:ext cx="690000" cy="6426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rgbClr val="FFFFFF"/>
                  </a:solidFill>
                  <a:latin typeface="Signika" panose="020B0604020202020204" charset="0"/>
                  <a:ea typeface="Maven Pro"/>
                  <a:cs typeface="Maven Pro"/>
                  <a:sym typeface="Maven Pro"/>
                </a:rPr>
                <a:t>06</a:t>
              </a:r>
              <a:endParaRPr sz="1200">
                <a:solidFill>
                  <a:srgbClr val="FFFFFF"/>
                </a:solidFill>
                <a:latin typeface="Signika" panose="020B0604020202020204" charset="0"/>
                <a:ea typeface="Maven Pro"/>
                <a:cs typeface="Maven Pro"/>
                <a:sym typeface="Maven Pro"/>
              </a:endParaRPr>
            </a:p>
          </p:txBody>
        </p:sp>
        <p:sp>
          <p:nvSpPr>
            <p:cNvPr id="55" name="Google Shape;199;p23">
              <a:extLst>
                <a:ext uri="{FF2B5EF4-FFF2-40B4-BE49-F238E27FC236}">
                  <a16:creationId xmlns:a16="http://schemas.microsoft.com/office/drawing/2014/main" id="{744E87FF-04D0-4FDF-A85B-C50E2388C490}"/>
                </a:ext>
              </a:extLst>
            </p:cNvPr>
            <p:cNvSpPr/>
            <p:nvPr/>
          </p:nvSpPr>
          <p:spPr>
            <a:xfrm>
              <a:off x="3480905" y="1166337"/>
              <a:ext cx="4637700" cy="642300"/>
            </a:xfrm>
            <a:prstGeom prst="rect">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a:solidFill>
                    <a:schemeClr val="tx1"/>
                  </a:solidFill>
                  <a:latin typeface="Signika" panose="020B0604020202020204" charset="0"/>
                  <a:ea typeface="Maven Pro"/>
                  <a:cs typeface="Maven Pro"/>
                  <a:sym typeface="Maven Pro"/>
                </a:rPr>
                <a:t>Improve communication to ensure that employees have access to accurate information and can collaborate effectively</a:t>
              </a:r>
              <a:endParaRPr sz="1200">
                <a:solidFill>
                  <a:schemeClr val="tx1"/>
                </a:solidFill>
                <a:latin typeface="Signika" panose="020B0604020202020204" charset="0"/>
                <a:ea typeface="Maven Pro"/>
                <a:cs typeface="Maven Pro"/>
                <a:sym typeface="Maven Pro"/>
              </a:endParaRPr>
            </a:p>
          </p:txBody>
        </p:sp>
        <p:sp>
          <p:nvSpPr>
            <p:cNvPr id="57" name="Google Shape;201;p23">
              <a:extLst>
                <a:ext uri="{FF2B5EF4-FFF2-40B4-BE49-F238E27FC236}">
                  <a16:creationId xmlns:a16="http://schemas.microsoft.com/office/drawing/2014/main" id="{1479B4D1-0F20-48D7-A526-EBAFF4DD56BF}"/>
                </a:ext>
              </a:extLst>
            </p:cNvPr>
            <p:cNvSpPr/>
            <p:nvPr/>
          </p:nvSpPr>
          <p:spPr>
            <a:xfrm>
              <a:off x="3160784" y="1808637"/>
              <a:ext cx="4957800" cy="643500"/>
            </a:xfrm>
            <a:prstGeom prst="rect">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solidFill>
                  <a:schemeClr val="tx1"/>
                </a:solidFill>
                <a:latin typeface="Signika" panose="020B0604020202020204" charset="0"/>
                <a:ea typeface="Maven Pro"/>
                <a:cs typeface="Maven Pro"/>
                <a:sym typeface="Maven Pro"/>
              </a:endParaRPr>
            </a:p>
          </p:txBody>
        </p:sp>
        <p:sp>
          <p:nvSpPr>
            <p:cNvPr id="58" name="Google Shape;202;p23">
              <a:extLst>
                <a:ext uri="{FF2B5EF4-FFF2-40B4-BE49-F238E27FC236}">
                  <a16:creationId xmlns:a16="http://schemas.microsoft.com/office/drawing/2014/main" id="{D54FABD8-344D-453C-8091-C28739DFA2C3}"/>
                </a:ext>
              </a:extLst>
            </p:cNvPr>
            <p:cNvSpPr/>
            <p:nvPr/>
          </p:nvSpPr>
          <p:spPr>
            <a:xfrm flipH="1">
              <a:off x="1715475" y="1808637"/>
              <a:ext cx="1052100" cy="6426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59" name="Google Shape;203;p23">
              <a:extLst>
                <a:ext uri="{FF2B5EF4-FFF2-40B4-BE49-F238E27FC236}">
                  <a16:creationId xmlns:a16="http://schemas.microsoft.com/office/drawing/2014/main" id="{8A31AC6F-4DEC-4D13-BD32-000B2FE839B7}"/>
                </a:ext>
              </a:extLst>
            </p:cNvPr>
            <p:cNvSpPr/>
            <p:nvPr/>
          </p:nvSpPr>
          <p:spPr>
            <a:xfrm rot="16200000">
              <a:off x="2400567" y="1420739"/>
              <a:ext cx="643356" cy="1419149"/>
            </a:xfrm>
            <a:prstGeom prst="flowChartOffpageConnector">
              <a:avLst/>
            </a:prstGeom>
            <a:solidFill>
              <a:schemeClr val="accent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60" name="Google Shape;204;p23">
              <a:extLst>
                <a:ext uri="{FF2B5EF4-FFF2-40B4-BE49-F238E27FC236}">
                  <a16:creationId xmlns:a16="http://schemas.microsoft.com/office/drawing/2014/main" id="{617B21D3-AA98-41DF-96F2-61B819D12FBC}"/>
                </a:ext>
              </a:extLst>
            </p:cNvPr>
            <p:cNvSpPr/>
            <p:nvPr/>
          </p:nvSpPr>
          <p:spPr>
            <a:xfrm>
              <a:off x="1775028" y="1886012"/>
              <a:ext cx="17058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a:solidFill>
                    <a:srgbClr val="FFFFFF"/>
                  </a:solidFill>
                  <a:latin typeface="Signika" panose="020B0604020202020204" charset="0"/>
                  <a:ea typeface="Maven Pro Medium"/>
                  <a:cs typeface="Maven Pro Medium"/>
                  <a:sym typeface="Maven Pro Medium"/>
                </a:rPr>
                <a:t>Manage Risk Effectively</a:t>
              </a:r>
              <a:endParaRPr sz="1200">
                <a:solidFill>
                  <a:srgbClr val="FFFFFF"/>
                </a:solidFill>
                <a:latin typeface="Signika" panose="020B0604020202020204" charset="0"/>
                <a:ea typeface="Maven Pro"/>
                <a:cs typeface="Maven Pro"/>
                <a:sym typeface="Maven Pro"/>
              </a:endParaRPr>
            </a:p>
          </p:txBody>
        </p:sp>
        <p:sp>
          <p:nvSpPr>
            <p:cNvPr id="61" name="Google Shape;205;p23">
              <a:extLst>
                <a:ext uri="{FF2B5EF4-FFF2-40B4-BE49-F238E27FC236}">
                  <a16:creationId xmlns:a16="http://schemas.microsoft.com/office/drawing/2014/main" id="{C60B9065-C7BE-43B1-95BA-FCB4DAB9D80C}"/>
                </a:ext>
              </a:extLst>
            </p:cNvPr>
            <p:cNvSpPr/>
            <p:nvPr/>
          </p:nvSpPr>
          <p:spPr>
            <a:xfrm>
              <a:off x="1025393" y="1808636"/>
              <a:ext cx="690000" cy="642300"/>
            </a:xfrm>
            <a:prstGeom prst="rect">
              <a:avLst/>
            </a:prstGeom>
            <a:solidFill>
              <a:srgbClr val="B02B20"/>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62" name="Google Shape;206;p23">
              <a:extLst>
                <a:ext uri="{FF2B5EF4-FFF2-40B4-BE49-F238E27FC236}">
                  <a16:creationId xmlns:a16="http://schemas.microsoft.com/office/drawing/2014/main" id="{78B0F545-9764-457A-A611-ABA1F63B2A7D}"/>
                </a:ext>
              </a:extLst>
            </p:cNvPr>
            <p:cNvSpPr/>
            <p:nvPr/>
          </p:nvSpPr>
          <p:spPr>
            <a:xfrm>
              <a:off x="1025393" y="1808643"/>
              <a:ext cx="690000" cy="6426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rgbClr val="FFFFFF"/>
                  </a:solidFill>
                  <a:latin typeface="Signika" panose="020B0604020202020204" charset="0"/>
                  <a:ea typeface="Maven Pro"/>
                  <a:cs typeface="Maven Pro"/>
                  <a:sym typeface="Maven Pro"/>
                </a:rPr>
                <a:t>07</a:t>
              </a:r>
              <a:endParaRPr sz="1200">
                <a:solidFill>
                  <a:srgbClr val="FFFFFF"/>
                </a:solidFill>
                <a:latin typeface="Signika" panose="020B0604020202020204" charset="0"/>
                <a:ea typeface="Maven Pro"/>
                <a:cs typeface="Maven Pro"/>
                <a:sym typeface="Maven Pro"/>
              </a:endParaRPr>
            </a:p>
          </p:txBody>
        </p:sp>
        <p:sp>
          <p:nvSpPr>
            <p:cNvPr id="63" name="Google Shape;207;p23">
              <a:extLst>
                <a:ext uri="{FF2B5EF4-FFF2-40B4-BE49-F238E27FC236}">
                  <a16:creationId xmlns:a16="http://schemas.microsoft.com/office/drawing/2014/main" id="{8136F91B-3DEA-4097-A707-69AB3288AD44}"/>
                </a:ext>
              </a:extLst>
            </p:cNvPr>
            <p:cNvSpPr/>
            <p:nvPr/>
          </p:nvSpPr>
          <p:spPr>
            <a:xfrm>
              <a:off x="3480905" y="1812812"/>
              <a:ext cx="4637700" cy="6423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dirty="0">
                  <a:solidFill>
                    <a:schemeClr val="tx1"/>
                  </a:solidFill>
                  <a:latin typeface="Signika" panose="020B0604020202020204" charset="0"/>
                  <a:ea typeface="Maven Pro"/>
                  <a:cs typeface="Maven Pro"/>
                  <a:sym typeface="Maven Pro"/>
                </a:rPr>
                <a:t>Identify and assess potential risks and develop strategies to mitigate them.</a:t>
              </a:r>
              <a:endParaRPr sz="1200" dirty="0">
                <a:solidFill>
                  <a:schemeClr val="tx1"/>
                </a:solidFill>
                <a:latin typeface="Signika" panose="020B0604020202020204" charset="0"/>
                <a:ea typeface="Maven Pro"/>
                <a:cs typeface="Maven Pro"/>
                <a:sym typeface="Maven Pro"/>
              </a:endParaRPr>
            </a:p>
          </p:txBody>
        </p:sp>
        <p:sp>
          <p:nvSpPr>
            <p:cNvPr id="65" name="Google Shape;209;p23">
              <a:extLst>
                <a:ext uri="{FF2B5EF4-FFF2-40B4-BE49-F238E27FC236}">
                  <a16:creationId xmlns:a16="http://schemas.microsoft.com/office/drawing/2014/main" id="{A2ECD203-00F5-4C04-B1DB-53F12FD914F0}"/>
                </a:ext>
              </a:extLst>
            </p:cNvPr>
            <p:cNvSpPr/>
            <p:nvPr/>
          </p:nvSpPr>
          <p:spPr>
            <a:xfrm>
              <a:off x="3160784" y="2455112"/>
              <a:ext cx="4957800" cy="643500"/>
            </a:xfrm>
            <a:prstGeom prst="rect">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66" name="Google Shape;210;p23">
              <a:extLst>
                <a:ext uri="{FF2B5EF4-FFF2-40B4-BE49-F238E27FC236}">
                  <a16:creationId xmlns:a16="http://schemas.microsoft.com/office/drawing/2014/main" id="{EB9D4FE4-3445-47A9-AD3E-9CB99824A369}"/>
                </a:ext>
              </a:extLst>
            </p:cNvPr>
            <p:cNvSpPr/>
            <p:nvPr/>
          </p:nvSpPr>
          <p:spPr>
            <a:xfrm flipH="1">
              <a:off x="1715475" y="2447738"/>
              <a:ext cx="1052100" cy="6426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67" name="Google Shape;211;p23">
              <a:extLst>
                <a:ext uri="{FF2B5EF4-FFF2-40B4-BE49-F238E27FC236}">
                  <a16:creationId xmlns:a16="http://schemas.microsoft.com/office/drawing/2014/main" id="{661A1EF0-3F87-43EF-B2C4-824A10FE0F5D}"/>
                </a:ext>
              </a:extLst>
            </p:cNvPr>
            <p:cNvSpPr/>
            <p:nvPr/>
          </p:nvSpPr>
          <p:spPr>
            <a:xfrm rot="16200000">
              <a:off x="2400567" y="2067214"/>
              <a:ext cx="643356" cy="1419149"/>
            </a:xfrm>
            <a:prstGeom prst="flowChartOffpageConnector">
              <a:avLst/>
            </a:prstGeom>
            <a:solidFill>
              <a:schemeClr val="accent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68" name="Google Shape;212;p23">
              <a:extLst>
                <a:ext uri="{FF2B5EF4-FFF2-40B4-BE49-F238E27FC236}">
                  <a16:creationId xmlns:a16="http://schemas.microsoft.com/office/drawing/2014/main" id="{F56F7BD6-A9D1-4A5E-A8A9-13698C8267FB}"/>
                </a:ext>
              </a:extLst>
            </p:cNvPr>
            <p:cNvSpPr/>
            <p:nvPr/>
          </p:nvSpPr>
          <p:spPr>
            <a:xfrm>
              <a:off x="1775018" y="2532494"/>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a:solidFill>
                    <a:srgbClr val="FFFFFF"/>
                  </a:solidFill>
                  <a:latin typeface="Signika" panose="020B0604020202020204" charset="0"/>
                  <a:ea typeface="Maven Pro Medium"/>
                  <a:cs typeface="Maven Pro Medium"/>
                  <a:sym typeface="Maven Pro Medium"/>
                </a:rPr>
                <a:t>Build Strong Relationships</a:t>
              </a:r>
              <a:endParaRPr sz="1200">
                <a:solidFill>
                  <a:srgbClr val="FFFFFF"/>
                </a:solidFill>
                <a:latin typeface="Signika" panose="020B0604020202020204" charset="0"/>
                <a:ea typeface="Maven Pro"/>
                <a:cs typeface="Maven Pro"/>
                <a:sym typeface="Maven Pro"/>
              </a:endParaRPr>
            </a:p>
          </p:txBody>
        </p:sp>
        <p:sp>
          <p:nvSpPr>
            <p:cNvPr id="69" name="Google Shape;213;p23">
              <a:extLst>
                <a:ext uri="{FF2B5EF4-FFF2-40B4-BE49-F238E27FC236}">
                  <a16:creationId xmlns:a16="http://schemas.microsoft.com/office/drawing/2014/main" id="{3BF08BC8-26B9-4FED-8AE2-7BA9CB9C6FBE}"/>
                </a:ext>
              </a:extLst>
            </p:cNvPr>
            <p:cNvSpPr/>
            <p:nvPr/>
          </p:nvSpPr>
          <p:spPr>
            <a:xfrm>
              <a:off x="1025393" y="2447737"/>
              <a:ext cx="690000" cy="642300"/>
            </a:xfrm>
            <a:prstGeom prst="rect">
              <a:avLst/>
            </a:prstGeom>
            <a:solidFill>
              <a:schemeClr val="accent1">
                <a:lumMod val="50000"/>
              </a:schemeClr>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200" dirty="0">
                  <a:solidFill>
                    <a:schemeClr val="bg1"/>
                  </a:solidFill>
                  <a:latin typeface="Signika" panose="020B0604020202020204" charset="0"/>
                  <a:ea typeface="Maven Pro"/>
                  <a:cs typeface="Maven Pro"/>
                  <a:sym typeface="Maven Pro"/>
                </a:rPr>
                <a:t>08</a:t>
              </a:r>
              <a:endParaRPr sz="1200" dirty="0">
                <a:solidFill>
                  <a:schemeClr val="bg1"/>
                </a:solidFill>
                <a:latin typeface="Signika" panose="020B0604020202020204" charset="0"/>
                <a:ea typeface="Maven Pro"/>
                <a:cs typeface="Maven Pro"/>
                <a:sym typeface="Maven Pro"/>
              </a:endParaRPr>
            </a:p>
          </p:txBody>
        </p:sp>
        <p:sp>
          <p:nvSpPr>
            <p:cNvPr id="71" name="Google Shape;215;p23">
              <a:extLst>
                <a:ext uri="{FF2B5EF4-FFF2-40B4-BE49-F238E27FC236}">
                  <a16:creationId xmlns:a16="http://schemas.microsoft.com/office/drawing/2014/main" id="{A9E9F422-42ED-4A3C-B3C2-C84BCD9699C7}"/>
                </a:ext>
              </a:extLst>
            </p:cNvPr>
            <p:cNvSpPr/>
            <p:nvPr/>
          </p:nvSpPr>
          <p:spPr>
            <a:xfrm>
              <a:off x="3480905" y="2459287"/>
              <a:ext cx="4637700" cy="642300"/>
            </a:xfrm>
            <a:prstGeom prst="rect">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dirty="0">
                  <a:solidFill>
                    <a:schemeClr val="tx1"/>
                  </a:solidFill>
                  <a:latin typeface="Signika" panose="020B0604020202020204" charset="0"/>
                  <a:ea typeface="Maven Pro"/>
                  <a:cs typeface="Maven Pro"/>
                  <a:sym typeface="Maven Pro"/>
                </a:rPr>
                <a:t>Nurture partnerships and alliances that can provide support and resources during uncertain times</a:t>
              </a:r>
              <a:endParaRPr sz="1200" dirty="0">
                <a:solidFill>
                  <a:schemeClr val="tx1"/>
                </a:solidFill>
                <a:latin typeface="Signika" panose="020B0604020202020204" charset="0"/>
                <a:ea typeface="Maven Pro"/>
                <a:cs typeface="Maven Pro"/>
                <a:sym typeface="Maven Pro"/>
              </a:endParaRPr>
            </a:p>
          </p:txBody>
        </p:sp>
        <p:sp>
          <p:nvSpPr>
            <p:cNvPr id="73" name="Google Shape;217;p23">
              <a:extLst>
                <a:ext uri="{FF2B5EF4-FFF2-40B4-BE49-F238E27FC236}">
                  <a16:creationId xmlns:a16="http://schemas.microsoft.com/office/drawing/2014/main" id="{81A05710-E52E-40E2-AAF1-BA26BD92C9E8}"/>
                </a:ext>
              </a:extLst>
            </p:cNvPr>
            <p:cNvSpPr/>
            <p:nvPr/>
          </p:nvSpPr>
          <p:spPr>
            <a:xfrm>
              <a:off x="3160784" y="3086839"/>
              <a:ext cx="4957800" cy="643500"/>
            </a:xfrm>
            <a:prstGeom prst="rect">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solidFill>
                  <a:schemeClr val="tx1"/>
                </a:solidFill>
                <a:latin typeface="Signika" panose="020B0604020202020204" charset="0"/>
                <a:ea typeface="Maven Pro"/>
                <a:cs typeface="Maven Pro"/>
                <a:sym typeface="Maven Pro"/>
              </a:endParaRPr>
            </a:p>
          </p:txBody>
        </p:sp>
        <p:sp>
          <p:nvSpPr>
            <p:cNvPr id="74" name="Google Shape;218;p23">
              <a:extLst>
                <a:ext uri="{FF2B5EF4-FFF2-40B4-BE49-F238E27FC236}">
                  <a16:creationId xmlns:a16="http://schemas.microsoft.com/office/drawing/2014/main" id="{7FDBABD4-2B29-405B-9B96-014298EA6C45}"/>
                </a:ext>
              </a:extLst>
            </p:cNvPr>
            <p:cNvSpPr/>
            <p:nvPr/>
          </p:nvSpPr>
          <p:spPr>
            <a:xfrm flipH="1">
              <a:off x="1715475" y="3086839"/>
              <a:ext cx="1052100" cy="6426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75" name="Google Shape;219;p23">
              <a:extLst>
                <a:ext uri="{FF2B5EF4-FFF2-40B4-BE49-F238E27FC236}">
                  <a16:creationId xmlns:a16="http://schemas.microsoft.com/office/drawing/2014/main" id="{7013A0CE-4F08-460A-8A82-D3FBBBBB8B61}"/>
                </a:ext>
              </a:extLst>
            </p:cNvPr>
            <p:cNvSpPr/>
            <p:nvPr/>
          </p:nvSpPr>
          <p:spPr>
            <a:xfrm rot="16200000">
              <a:off x="2400567" y="2698941"/>
              <a:ext cx="643356" cy="1419149"/>
            </a:xfrm>
            <a:prstGeom prst="flowChartOffpageConnector">
              <a:avLst/>
            </a:prstGeom>
            <a:solidFill>
              <a:schemeClr val="accent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76" name="Google Shape;220;p23">
              <a:extLst>
                <a:ext uri="{FF2B5EF4-FFF2-40B4-BE49-F238E27FC236}">
                  <a16:creationId xmlns:a16="http://schemas.microsoft.com/office/drawing/2014/main" id="{EC34C03A-7D75-4C0C-B487-554FC68896D7}"/>
                </a:ext>
              </a:extLst>
            </p:cNvPr>
            <p:cNvSpPr/>
            <p:nvPr/>
          </p:nvSpPr>
          <p:spPr>
            <a:xfrm>
              <a:off x="1775018" y="3164221"/>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a:solidFill>
                    <a:srgbClr val="FFFFFF"/>
                  </a:solidFill>
                  <a:latin typeface="Signika" panose="020B0604020202020204" charset="0"/>
                  <a:ea typeface="Maven Pro Medium"/>
                  <a:cs typeface="Maven Pro Medium"/>
                  <a:sym typeface="Maven Pro Medium"/>
                </a:rPr>
                <a:t>Anticipate Scenarios</a:t>
              </a:r>
              <a:endParaRPr sz="1200">
                <a:solidFill>
                  <a:srgbClr val="FFFFFF"/>
                </a:solidFill>
                <a:latin typeface="Signika" panose="020B0604020202020204" charset="0"/>
                <a:ea typeface="Maven Pro"/>
                <a:cs typeface="Maven Pro"/>
                <a:sym typeface="Maven Pro"/>
              </a:endParaRPr>
            </a:p>
          </p:txBody>
        </p:sp>
        <p:sp>
          <p:nvSpPr>
            <p:cNvPr id="77" name="Google Shape;221;p23">
              <a:extLst>
                <a:ext uri="{FF2B5EF4-FFF2-40B4-BE49-F238E27FC236}">
                  <a16:creationId xmlns:a16="http://schemas.microsoft.com/office/drawing/2014/main" id="{549D48D5-101D-497D-AAA9-58A605ACCA5B}"/>
                </a:ext>
              </a:extLst>
            </p:cNvPr>
            <p:cNvSpPr/>
            <p:nvPr/>
          </p:nvSpPr>
          <p:spPr>
            <a:xfrm>
              <a:off x="1025393" y="3086838"/>
              <a:ext cx="690000" cy="642300"/>
            </a:xfrm>
            <a:prstGeom prst="rect">
              <a:avLst/>
            </a:prstGeom>
            <a:solidFill>
              <a:srgbClr val="B02B20"/>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78" name="Google Shape;222;p23">
              <a:extLst>
                <a:ext uri="{FF2B5EF4-FFF2-40B4-BE49-F238E27FC236}">
                  <a16:creationId xmlns:a16="http://schemas.microsoft.com/office/drawing/2014/main" id="{5EE9CDBC-3C25-474E-ACAA-D9A5392FE05F}"/>
                </a:ext>
              </a:extLst>
            </p:cNvPr>
            <p:cNvSpPr/>
            <p:nvPr/>
          </p:nvSpPr>
          <p:spPr>
            <a:xfrm>
              <a:off x="1025393" y="3086845"/>
              <a:ext cx="690000" cy="6426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rgbClr val="FFFFFF"/>
                  </a:solidFill>
                  <a:latin typeface="Signika" panose="020B0604020202020204" charset="0"/>
                  <a:ea typeface="Maven Pro"/>
                  <a:cs typeface="Maven Pro"/>
                  <a:sym typeface="Maven Pro"/>
                </a:rPr>
                <a:t>09</a:t>
              </a:r>
              <a:endParaRPr sz="1200">
                <a:solidFill>
                  <a:srgbClr val="FFFFFF"/>
                </a:solidFill>
                <a:latin typeface="Signika" panose="020B0604020202020204" charset="0"/>
                <a:ea typeface="Maven Pro"/>
                <a:cs typeface="Maven Pro"/>
                <a:sym typeface="Maven Pro"/>
              </a:endParaRPr>
            </a:p>
          </p:txBody>
        </p:sp>
        <p:sp>
          <p:nvSpPr>
            <p:cNvPr id="79" name="Google Shape;223;p23">
              <a:extLst>
                <a:ext uri="{FF2B5EF4-FFF2-40B4-BE49-F238E27FC236}">
                  <a16:creationId xmlns:a16="http://schemas.microsoft.com/office/drawing/2014/main" id="{2FCC14D8-21D5-44A6-84D2-AE15355A836A}"/>
                </a:ext>
              </a:extLst>
            </p:cNvPr>
            <p:cNvSpPr/>
            <p:nvPr/>
          </p:nvSpPr>
          <p:spPr>
            <a:xfrm>
              <a:off x="3480905" y="3091014"/>
              <a:ext cx="4637700" cy="6423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dirty="0">
                  <a:solidFill>
                    <a:schemeClr val="tx1"/>
                  </a:solidFill>
                  <a:latin typeface="Signika" panose="020B0604020202020204" charset="0"/>
                  <a:ea typeface="Maven Pro"/>
                  <a:cs typeface="Maven Pro"/>
                  <a:sym typeface="Maven Pro"/>
                </a:rPr>
                <a:t>Use scenario planning to consider various future outcomes and develop strategies for each.</a:t>
              </a:r>
              <a:endParaRPr sz="1200" dirty="0">
                <a:solidFill>
                  <a:schemeClr val="tx1"/>
                </a:solidFill>
                <a:latin typeface="Signika" panose="020B0604020202020204" charset="0"/>
                <a:ea typeface="Maven Pro"/>
                <a:cs typeface="Maven Pro"/>
                <a:sym typeface="Maven Pro"/>
              </a:endParaRPr>
            </a:p>
          </p:txBody>
        </p:sp>
        <p:sp>
          <p:nvSpPr>
            <p:cNvPr id="81" name="Google Shape;225;p23">
              <a:extLst>
                <a:ext uri="{FF2B5EF4-FFF2-40B4-BE49-F238E27FC236}">
                  <a16:creationId xmlns:a16="http://schemas.microsoft.com/office/drawing/2014/main" id="{E1C024DF-DDA8-4CB9-B0A8-3465D143659A}"/>
                </a:ext>
              </a:extLst>
            </p:cNvPr>
            <p:cNvSpPr/>
            <p:nvPr/>
          </p:nvSpPr>
          <p:spPr>
            <a:xfrm>
              <a:off x="3160784" y="3733314"/>
              <a:ext cx="4957800" cy="643500"/>
            </a:xfrm>
            <a:prstGeom prst="rect">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82" name="Google Shape;226;p23">
              <a:extLst>
                <a:ext uri="{FF2B5EF4-FFF2-40B4-BE49-F238E27FC236}">
                  <a16:creationId xmlns:a16="http://schemas.microsoft.com/office/drawing/2014/main" id="{B5405E30-1464-4570-8D07-01FBA0B0BD54}"/>
                </a:ext>
              </a:extLst>
            </p:cNvPr>
            <p:cNvSpPr/>
            <p:nvPr/>
          </p:nvSpPr>
          <p:spPr>
            <a:xfrm flipH="1">
              <a:off x="1715475" y="3733314"/>
              <a:ext cx="1052100" cy="6426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83" name="Google Shape;227;p23">
              <a:extLst>
                <a:ext uri="{FF2B5EF4-FFF2-40B4-BE49-F238E27FC236}">
                  <a16:creationId xmlns:a16="http://schemas.microsoft.com/office/drawing/2014/main" id="{53D43384-9F1A-4290-B660-6BD59F746C35}"/>
                </a:ext>
              </a:extLst>
            </p:cNvPr>
            <p:cNvSpPr/>
            <p:nvPr/>
          </p:nvSpPr>
          <p:spPr>
            <a:xfrm rot="16200000">
              <a:off x="2400567" y="3345416"/>
              <a:ext cx="643356" cy="1419149"/>
            </a:xfrm>
            <a:prstGeom prst="flowChartOffpageConnector">
              <a:avLst/>
            </a:prstGeom>
            <a:solidFill>
              <a:schemeClr val="accent1">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84" name="Google Shape;228;p23">
              <a:extLst>
                <a:ext uri="{FF2B5EF4-FFF2-40B4-BE49-F238E27FC236}">
                  <a16:creationId xmlns:a16="http://schemas.microsoft.com/office/drawing/2014/main" id="{262AF680-98A2-4E62-9159-A094E328100E}"/>
                </a:ext>
              </a:extLst>
            </p:cNvPr>
            <p:cNvSpPr/>
            <p:nvPr/>
          </p:nvSpPr>
          <p:spPr>
            <a:xfrm>
              <a:off x="1775018" y="3810696"/>
              <a:ext cx="1656802"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dirty="0">
                  <a:solidFill>
                    <a:srgbClr val="FFFFFF"/>
                  </a:solidFill>
                  <a:latin typeface="Signika" panose="020B0604020202020204" charset="0"/>
                  <a:ea typeface="Maven Pro Medium"/>
                  <a:cs typeface="Maven Pro Medium"/>
                  <a:sym typeface="Maven Pro Medium"/>
                </a:rPr>
                <a:t>Stay Ethical and Values-Driven</a:t>
              </a:r>
              <a:endParaRPr sz="1200" dirty="0">
                <a:solidFill>
                  <a:srgbClr val="FFFFFF"/>
                </a:solidFill>
                <a:latin typeface="Signika" panose="020B0604020202020204" charset="0"/>
                <a:ea typeface="Maven Pro"/>
                <a:cs typeface="Maven Pro"/>
                <a:sym typeface="Maven Pro"/>
              </a:endParaRPr>
            </a:p>
          </p:txBody>
        </p:sp>
        <p:sp>
          <p:nvSpPr>
            <p:cNvPr id="85" name="Google Shape;229;p23">
              <a:extLst>
                <a:ext uri="{FF2B5EF4-FFF2-40B4-BE49-F238E27FC236}">
                  <a16:creationId xmlns:a16="http://schemas.microsoft.com/office/drawing/2014/main" id="{26F2DE75-BC3B-497E-B975-206EE3645966}"/>
                </a:ext>
              </a:extLst>
            </p:cNvPr>
            <p:cNvSpPr/>
            <p:nvPr/>
          </p:nvSpPr>
          <p:spPr>
            <a:xfrm>
              <a:off x="1025393" y="3733313"/>
              <a:ext cx="690000" cy="642300"/>
            </a:xfrm>
            <a:prstGeom prst="rect">
              <a:avLst/>
            </a:prstGeom>
            <a:solidFill>
              <a:srgbClr val="B02B20"/>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Signika" panose="020B0604020202020204" charset="0"/>
                <a:ea typeface="Maven Pro"/>
                <a:cs typeface="Maven Pro"/>
                <a:sym typeface="Maven Pro"/>
              </a:endParaRPr>
            </a:p>
          </p:txBody>
        </p:sp>
        <p:sp>
          <p:nvSpPr>
            <p:cNvPr id="86" name="Google Shape;230;p23">
              <a:extLst>
                <a:ext uri="{FF2B5EF4-FFF2-40B4-BE49-F238E27FC236}">
                  <a16:creationId xmlns:a16="http://schemas.microsoft.com/office/drawing/2014/main" id="{AE3EADEF-31D4-421C-8540-1EC31C743F91}"/>
                </a:ext>
              </a:extLst>
            </p:cNvPr>
            <p:cNvSpPr/>
            <p:nvPr/>
          </p:nvSpPr>
          <p:spPr>
            <a:xfrm>
              <a:off x="1025393" y="3733320"/>
              <a:ext cx="690000" cy="642600"/>
            </a:xfrm>
            <a:prstGeom prst="rect">
              <a:avLst/>
            </a:prstGeom>
            <a:solidFill>
              <a:schemeClr val="accent1">
                <a:lumMod val="5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rgbClr val="FFFFFF"/>
                  </a:solidFill>
                  <a:latin typeface="Signika" panose="020B0604020202020204" charset="0"/>
                  <a:ea typeface="Maven Pro"/>
                  <a:cs typeface="Maven Pro"/>
                  <a:sym typeface="Maven Pro"/>
                </a:rPr>
                <a:t>10</a:t>
              </a:r>
              <a:endParaRPr sz="1200">
                <a:solidFill>
                  <a:srgbClr val="FFFFFF"/>
                </a:solidFill>
                <a:latin typeface="Signika" panose="020B0604020202020204" charset="0"/>
                <a:ea typeface="Maven Pro"/>
                <a:cs typeface="Maven Pro"/>
                <a:sym typeface="Maven Pro"/>
              </a:endParaRPr>
            </a:p>
          </p:txBody>
        </p:sp>
        <p:sp>
          <p:nvSpPr>
            <p:cNvPr id="87" name="Google Shape;231;p23">
              <a:extLst>
                <a:ext uri="{FF2B5EF4-FFF2-40B4-BE49-F238E27FC236}">
                  <a16:creationId xmlns:a16="http://schemas.microsoft.com/office/drawing/2014/main" id="{E6133A64-7D9B-405E-85FB-35E61C3534D0}"/>
                </a:ext>
              </a:extLst>
            </p:cNvPr>
            <p:cNvSpPr/>
            <p:nvPr/>
          </p:nvSpPr>
          <p:spPr>
            <a:xfrm>
              <a:off x="3480905" y="3737489"/>
              <a:ext cx="4637700" cy="642300"/>
            </a:xfrm>
            <a:prstGeom prst="rect">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200" dirty="0">
                  <a:solidFill>
                    <a:schemeClr val="tx1"/>
                  </a:solidFill>
                  <a:latin typeface="Signika" panose="020B0604020202020204" charset="0"/>
                  <a:ea typeface="Maven Pro"/>
                  <a:cs typeface="Maven Pro"/>
                  <a:sym typeface="Maven Pro"/>
                </a:rPr>
                <a:t>Uphold strong ethical values and maintain a focus on corporate social responsibility even in challenging times</a:t>
              </a:r>
              <a:endParaRPr sz="1200" dirty="0">
                <a:solidFill>
                  <a:schemeClr val="tx1"/>
                </a:solidFill>
                <a:latin typeface="Signika" panose="020B0604020202020204" charset="0"/>
                <a:ea typeface="Maven Pro"/>
                <a:cs typeface="Maven Pro"/>
                <a:sym typeface="Maven Pro"/>
              </a:endParaRPr>
            </a:p>
          </p:txBody>
        </p:sp>
      </p:grpSp>
      <p:sp>
        <p:nvSpPr>
          <p:cNvPr id="4" name="Footer Placeholder 3">
            <a:extLst>
              <a:ext uri="{FF2B5EF4-FFF2-40B4-BE49-F238E27FC236}">
                <a16:creationId xmlns:a16="http://schemas.microsoft.com/office/drawing/2014/main" id="{0FCCB0EA-EB53-7F63-6DFB-A5CFD6A77A5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7369762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4932E2-4A34-4A1B-B74D-E119DC334789}"/>
              </a:ext>
            </a:extLst>
          </p:cNvPr>
          <p:cNvSpPr txBox="1"/>
          <p:nvPr/>
        </p:nvSpPr>
        <p:spPr>
          <a:xfrm>
            <a:off x="1562201" y="2371695"/>
            <a:ext cx="6019597" cy="400110"/>
          </a:xfrm>
          <a:prstGeom prst="rect">
            <a:avLst/>
          </a:prstGeom>
          <a:noFill/>
        </p:spPr>
        <p:txBody>
          <a:bodyPr wrap="none" rtlCol="0">
            <a:spAutoFit/>
          </a:bodyPr>
          <a:lstStyle/>
          <a:p>
            <a:r>
              <a:rPr lang="en-US" sz="2000" b="1" dirty="0">
                <a:latin typeface="Signika" panose="020B0604020202020204" charset="0"/>
              </a:rPr>
              <a:t>GAIN PRACTICAL INSIGHTS INTO VUCA SITUATIONS</a:t>
            </a:r>
            <a:endParaRPr lang="en-IN" sz="2000" b="1" dirty="0">
              <a:latin typeface="Signika" panose="020B0604020202020204" charset="0"/>
            </a:endParaRPr>
          </a:p>
        </p:txBody>
      </p:sp>
      <p:sp>
        <p:nvSpPr>
          <p:cNvPr id="2" name="Footer Placeholder 1">
            <a:extLst>
              <a:ext uri="{FF2B5EF4-FFF2-40B4-BE49-F238E27FC236}">
                <a16:creationId xmlns:a16="http://schemas.microsoft.com/office/drawing/2014/main" id="{42F54DF4-2F13-B72B-A537-F5BF48A25A2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6898564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461438"/>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 sz="2500">
                <a:latin typeface="Signika"/>
                <a:ea typeface="Signika"/>
                <a:cs typeface="Signika"/>
                <a:sym typeface="Signika"/>
              </a:rPr>
              <a:t>Contents</a:t>
            </a:r>
            <a:endParaRPr sz="250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354238"/>
            <a:ext cx="7772673" cy="3271762"/>
          </a:xfrm>
          <a:prstGeom prst="rect">
            <a:avLst/>
          </a:prstGeom>
          <a:noFill/>
          <a:ln>
            <a:noFill/>
          </a:ln>
        </p:spPr>
        <p:txBody>
          <a:bodyPr spcFirstLastPara="1" wrap="square" lIns="91425" tIns="91425" rIns="91425" bIns="91425" anchor="ctr" anchorCtr="0">
            <a:noAutofit/>
          </a:bodyPr>
          <a:lstStyle/>
          <a:p>
            <a:pPr marL="457200" marR="0" lvl="0" indent="-323850" algn="l" rtl="0">
              <a:lnSpc>
                <a:spcPct val="115000"/>
              </a:lnSpc>
              <a:spcBef>
                <a:spcPts val="0"/>
              </a:spcBef>
              <a:spcAft>
                <a:spcPts val="0"/>
              </a:spcAft>
              <a:buSzPts val="1500"/>
              <a:buFont typeface="Open Sans"/>
              <a:buAutoNum type="arabicPeriod"/>
            </a:pPr>
            <a:r>
              <a:rPr lang="en" sz="1600" dirty="0">
                <a:latin typeface="Signika" panose="020B0604020202020204" charset="0"/>
                <a:ea typeface="Open Sans"/>
                <a:cs typeface="Open Sans"/>
                <a:sym typeface="Open Sans"/>
              </a:rPr>
              <a:t>Introduction to VUCA</a:t>
            </a:r>
            <a:endParaRPr sz="1600" dirty="0">
              <a:latin typeface="Signika" panose="020B0604020202020204" charset="0"/>
              <a:ea typeface="Open Sans"/>
              <a:cs typeface="Open Sans"/>
              <a:sym typeface="Open Sans"/>
            </a:endParaRPr>
          </a:p>
          <a:p>
            <a:pPr marL="457200" marR="0" lvl="0" indent="-323850" algn="l" rtl="0">
              <a:lnSpc>
                <a:spcPct val="115000"/>
              </a:lnSpc>
              <a:spcBef>
                <a:spcPts val="0"/>
              </a:spcBef>
              <a:spcAft>
                <a:spcPts val="0"/>
              </a:spcAft>
              <a:buSzPts val="1500"/>
              <a:buFont typeface="Open Sans"/>
              <a:buAutoNum type="arabicPeriod"/>
            </a:pPr>
            <a:r>
              <a:rPr lang="en" sz="1600" dirty="0">
                <a:latin typeface="Signika" panose="020B0604020202020204" charset="0"/>
                <a:ea typeface="Open Sans"/>
                <a:cs typeface="Open Sans"/>
                <a:sym typeface="Open Sans"/>
              </a:rPr>
              <a:t>What is VUCA?</a:t>
            </a:r>
            <a:endParaRPr sz="1600" dirty="0">
              <a:latin typeface="Signika" panose="020B0604020202020204" charset="0"/>
              <a:ea typeface="Open Sans"/>
              <a:cs typeface="Open Sans"/>
              <a:sym typeface="Open Sans"/>
            </a:endParaRPr>
          </a:p>
          <a:p>
            <a:pPr marL="457200" marR="0" lvl="0" indent="-323850" algn="l" rtl="0">
              <a:lnSpc>
                <a:spcPct val="115000"/>
              </a:lnSpc>
              <a:spcBef>
                <a:spcPts val="0"/>
              </a:spcBef>
              <a:spcAft>
                <a:spcPts val="0"/>
              </a:spcAft>
              <a:buSzPts val="1500"/>
              <a:buFont typeface="Open Sans"/>
              <a:buAutoNum type="arabicPeriod"/>
            </a:pPr>
            <a:r>
              <a:rPr lang="en" sz="1600" dirty="0">
                <a:latin typeface="Signika" panose="020B0604020202020204" charset="0"/>
                <a:ea typeface="Open Sans"/>
                <a:cs typeface="Open Sans"/>
                <a:sym typeface="Open Sans"/>
              </a:rPr>
              <a:t>Managing Volatility, Uncertainty, and Ambiguity</a:t>
            </a:r>
            <a:endParaRPr sz="1600" dirty="0">
              <a:latin typeface="Signika" panose="020B0604020202020204" charset="0"/>
              <a:ea typeface="Open Sans"/>
              <a:cs typeface="Open Sans"/>
              <a:sym typeface="Open Sans"/>
            </a:endParaRPr>
          </a:p>
          <a:p>
            <a:pPr marL="457200" marR="0" lvl="0" indent="-323850" algn="l" rtl="0">
              <a:lnSpc>
                <a:spcPct val="115000"/>
              </a:lnSpc>
              <a:spcBef>
                <a:spcPts val="0"/>
              </a:spcBef>
              <a:spcAft>
                <a:spcPts val="0"/>
              </a:spcAft>
              <a:buSzPts val="1500"/>
              <a:buFont typeface="Open Sans"/>
              <a:buAutoNum type="arabicPeriod"/>
            </a:pPr>
            <a:r>
              <a:rPr lang="en" sz="1600" dirty="0">
                <a:latin typeface="Signika" panose="020B0604020202020204" charset="0"/>
                <a:ea typeface="Open Sans"/>
                <a:cs typeface="Open Sans"/>
                <a:sym typeface="Open Sans"/>
              </a:rPr>
              <a:t>Change Management Principles</a:t>
            </a:r>
            <a:endParaRPr sz="1600" dirty="0">
              <a:latin typeface="Signika" panose="020B0604020202020204" charset="0"/>
              <a:ea typeface="Open Sans"/>
              <a:cs typeface="Open Sans"/>
              <a:sym typeface="Open Sans"/>
            </a:endParaRPr>
          </a:p>
          <a:p>
            <a:pPr marL="457200" marR="0" lvl="0" indent="-323850" algn="l" rtl="0">
              <a:lnSpc>
                <a:spcPct val="115000"/>
              </a:lnSpc>
              <a:spcBef>
                <a:spcPts val="0"/>
              </a:spcBef>
              <a:spcAft>
                <a:spcPts val="0"/>
              </a:spcAft>
              <a:buSzPts val="1500"/>
              <a:buFont typeface="Open Sans"/>
              <a:buAutoNum type="arabicPeriod"/>
            </a:pPr>
            <a:r>
              <a:rPr lang="en" sz="1600" dirty="0">
                <a:latin typeface="Signika" panose="020B0604020202020204" charset="0"/>
                <a:ea typeface="Open Sans"/>
                <a:cs typeface="Open Sans"/>
                <a:sym typeface="Open Sans"/>
              </a:rPr>
              <a:t>The 7 Elements for Succeeding in VUCA Times</a:t>
            </a:r>
            <a:endParaRPr sz="1600" dirty="0">
              <a:latin typeface="Signika" panose="020B0604020202020204" charset="0"/>
              <a:ea typeface="Open Sans"/>
              <a:cs typeface="Open Sans"/>
              <a:sym typeface="Open Sans"/>
            </a:endParaRPr>
          </a:p>
          <a:p>
            <a:pPr marL="457200" marR="0" lvl="0" indent="-323850" algn="l" rtl="0">
              <a:lnSpc>
                <a:spcPct val="115000"/>
              </a:lnSpc>
              <a:spcBef>
                <a:spcPts val="0"/>
              </a:spcBef>
              <a:spcAft>
                <a:spcPts val="0"/>
              </a:spcAft>
              <a:buSzPts val="1500"/>
              <a:buFont typeface="Open Sans"/>
              <a:buAutoNum type="arabicPeriod"/>
            </a:pPr>
            <a:r>
              <a:rPr lang="en" sz="1600" dirty="0">
                <a:latin typeface="Signika" panose="020B0604020202020204" charset="0"/>
                <a:ea typeface="Open Sans"/>
                <a:cs typeface="Open Sans"/>
                <a:sym typeface="Open Sans"/>
              </a:rPr>
              <a:t>Pro-Tips for VUCA Success</a:t>
            </a:r>
            <a:endParaRPr sz="1600" dirty="0">
              <a:latin typeface="Signika" panose="020B0604020202020204" charset="0"/>
              <a:ea typeface="Open Sans"/>
              <a:cs typeface="Open Sans"/>
              <a:sym typeface="Open Sans"/>
            </a:endParaRPr>
          </a:p>
          <a:p>
            <a:pPr marL="457200" marR="0" lvl="0" indent="-323850" algn="l" rtl="0">
              <a:lnSpc>
                <a:spcPct val="115000"/>
              </a:lnSpc>
              <a:spcBef>
                <a:spcPts val="0"/>
              </a:spcBef>
              <a:spcAft>
                <a:spcPts val="0"/>
              </a:spcAft>
              <a:buSzPts val="1500"/>
              <a:buFont typeface="Open Sans"/>
              <a:buAutoNum type="arabicPeriod"/>
            </a:pPr>
            <a:r>
              <a:rPr lang="en" sz="1600" dirty="0">
                <a:latin typeface="Signika" panose="020B0604020202020204" charset="0"/>
                <a:ea typeface="Open Sans"/>
                <a:cs typeface="Open Sans"/>
                <a:sym typeface="Open Sans"/>
              </a:rPr>
              <a:t>Scenarios, Simulations, and Risk Management</a:t>
            </a:r>
            <a:endParaRPr sz="1600" dirty="0">
              <a:latin typeface="Signika" panose="020B0604020202020204" charset="0"/>
              <a:ea typeface="Open Sans"/>
              <a:cs typeface="Open Sans"/>
              <a:sym typeface="Open Sans"/>
            </a:endParaRPr>
          </a:p>
          <a:p>
            <a:pPr marL="457200" marR="0" lvl="0" indent="-323850" algn="l" rtl="0">
              <a:lnSpc>
                <a:spcPct val="115000"/>
              </a:lnSpc>
              <a:spcBef>
                <a:spcPts val="0"/>
              </a:spcBef>
              <a:spcAft>
                <a:spcPts val="0"/>
              </a:spcAft>
              <a:buSzPts val="1500"/>
              <a:buFont typeface="Open Sans"/>
              <a:buAutoNum type="arabicPeriod"/>
            </a:pPr>
            <a:r>
              <a:rPr lang="en" sz="1600" dirty="0">
                <a:latin typeface="Signika" panose="020B0604020202020204" charset="0"/>
                <a:ea typeface="Open Sans"/>
                <a:cs typeface="Open Sans"/>
                <a:sym typeface="Open Sans"/>
              </a:rPr>
              <a:t>Case Studies and Examples</a:t>
            </a:r>
            <a:endParaRPr sz="1600" dirty="0">
              <a:latin typeface="Signika" panose="020B0604020202020204" charset="0"/>
              <a:ea typeface="Open Sans"/>
              <a:cs typeface="Open Sans"/>
              <a:sym typeface="Open Sans"/>
            </a:endParaRPr>
          </a:p>
          <a:p>
            <a:pPr marL="457200" marR="0" lvl="0" indent="-323850" algn="l" rtl="0">
              <a:lnSpc>
                <a:spcPct val="115000"/>
              </a:lnSpc>
              <a:spcBef>
                <a:spcPts val="0"/>
              </a:spcBef>
              <a:spcAft>
                <a:spcPts val="0"/>
              </a:spcAft>
              <a:buSzPts val="1500"/>
              <a:buFont typeface="Open Sans"/>
              <a:buAutoNum type="arabicPeriod"/>
            </a:pPr>
            <a:r>
              <a:rPr lang="en" sz="1600" dirty="0">
                <a:latin typeface="Signika" panose="020B0604020202020204" charset="0"/>
                <a:ea typeface="Open Sans"/>
                <a:cs typeface="Open Sans"/>
                <a:sym typeface="Open Sans"/>
              </a:rPr>
              <a:t>Key Takeaways</a:t>
            </a:r>
            <a:endParaRPr sz="16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8BE54C8A-F5C1-5BEC-195F-7469E7186FB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2064976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10310" y="800961"/>
            <a:ext cx="7940023" cy="572700"/>
          </a:xfrm>
          <a:prstGeom prst="rect">
            <a:avLst/>
          </a:prstGeom>
        </p:spPr>
        <p:txBody>
          <a:bodyPr>
            <a:normAutofit fontScale="90000"/>
          </a:bodyPr>
          <a:lstStyle/>
          <a:p>
            <a:r>
              <a:rPr lang="en-US" dirty="0">
                <a:latin typeface="Signika" panose="020B0604020202020204" charset="0"/>
              </a:rPr>
              <a:t>Scenarios, Simulations, and Risk Management</a:t>
            </a:r>
            <a:endParaRPr lang="en-IN" dirty="0">
              <a:latin typeface="Signika" panose="020B0604020202020204" charset="0"/>
            </a:endParaRPr>
          </a:p>
        </p:txBody>
      </p:sp>
      <p:grpSp>
        <p:nvGrpSpPr>
          <p:cNvPr id="14" name="Group 13">
            <a:extLst>
              <a:ext uri="{FF2B5EF4-FFF2-40B4-BE49-F238E27FC236}">
                <a16:creationId xmlns:a16="http://schemas.microsoft.com/office/drawing/2014/main" id="{330A0490-326A-43DE-ADD2-0FBA75AD6318}"/>
              </a:ext>
            </a:extLst>
          </p:cNvPr>
          <p:cNvGrpSpPr/>
          <p:nvPr/>
        </p:nvGrpSpPr>
        <p:grpSpPr>
          <a:xfrm>
            <a:off x="603288" y="1591200"/>
            <a:ext cx="2374490" cy="1498152"/>
            <a:chOff x="514800" y="1591200"/>
            <a:chExt cx="2374490" cy="1498152"/>
          </a:xfrm>
        </p:grpSpPr>
        <p:sp>
          <p:nvSpPr>
            <p:cNvPr id="6" name="Google Shape;238;p24">
              <a:extLst>
                <a:ext uri="{FF2B5EF4-FFF2-40B4-BE49-F238E27FC236}">
                  <a16:creationId xmlns:a16="http://schemas.microsoft.com/office/drawing/2014/main" id="{8A18CB26-D29E-49F7-9C54-8BB774F0C38D}"/>
                </a:ext>
              </a:extLst>
            </p:cNvPr>
            <p:cNvSpPr txBox="1"/>
            <p:nvPr/>
          </p:nvSpPr>
          <p:spPr>
            <a:xfrm>
              <a:off x="514800" y="2026278"/>
              <a:ext cx="2374490" cy="1063074"/>
            </a:xfrm>
            <a:prstGeom prst="rect">
              <a:avLst/>
            </a:prstGeom>
            <a:solidFill>
              <a:schemeClr val="accent1">
                <a:lumMod val="20000"/>
                <a:lumOff val="80000"/>
              </a:schemeClr>
            </a:solidFill>
            <a:ln>
              <a:noFill/>
            </a:ln>
          </p:spPr>
          <p:txBody>
            <a:bodyPr spcFirstLastPara="1" wrap="square" lIns="91425" tIns="91425" rIns="91425" bIns="91425" anchor="t" anchorCtr="0">
              <a:noAutofit/>
            </a:bodyPr>
            <a:lstStyle/>
            <a:p>
              <a:pPr marL="171450" marR="0" lvl="0" indent="-171450" algn="just" rtl="0">
                <a:lnSpc>
                  <a:spcPct val="100000"/>
                </a:lnSpc>
                <a:spcBef>
                  <a:spcPts val="0"/>
                </a:spcBef>
                <a:spcAft>
                  <a:spcPts val="0"/>
                </a:spcAft>
                <a:buFont typeface="Arial" panose="020B0604020202020204" pitchFamily="34" charset="0"/>
                <a:buChar char="•"/>
              </a:pPr>
              <a:r>
                <a:rPr lang="en-IN" sz="1200" dirty="0">
                  <a:latin typeface="Signika" panose="020B0604020202020204" charset="0"/>
                  <a:ea typeface="Maven Pro"/>
                  <a:cs typeface="Maven Pro"/>
                  <a:sym typeface="Maven Pro"/>
                </a:rPr>
                <a:t>Anticipating Volatility</a:t>
              </a:r>
            </a:p>
            <a:p>
              <a:pPr marL="171450" marR="0" lvl="0" indent="-171450" algn="just" rtl="0">
                <a:lnSpc>
                  <a:spcPct val="100000"/>
                </a:lnSpc>
                <a:spcBef>
                  <a:spcPts val="0"/>
                </a:spcBef>
                <a:spcAft>
                  <a:spcPts val="0"/>
                </a:spcAft>
                <a:buFont typeface="Arial" panose="020B0604020202020204" pitchFamily="34" charset="0"/>
                <a:buChar char="•"/>
              </a:pPr>
              <a:r>
                <a:rPr lang="en-US" sz="1200" dirty="0">
                  <a:latin typeface="Signika" panose="020B0604020202020204" charset="0"/>
                  <a:ea typeface="Maven Pro"/>
                  <a:cs typeface="Maven Pro"/>
                  <a:sym typeface="Maven Pro"/>
                </a:rPr>
                <a:t>N</a:t>
              </a:r>
              <a:r>
                <a:rPr lang="en-IN" sz="1200" dirty="0" err="1">
                  <a:latin typeface="Signika" panose="020B0604020202020204" charset="0"/>
                  <a:ea typeface="Maven Pro"/>
                  <a:cs typeface="Maven Pro"/>
                  <a:sym typeface="Maven Pro"/>
                </a:rPr>
                <a:t>avigating</a:t>
              </a:r>
              <a:r>
                <a:rPr lang="en-IN" sz="1200" dirty="0">
                  <a:latin typeface="Signika" panose="020B0604020202020204" charset="0"/>
                  <a:ea typeface="Maven Pro"/>
                  <a:cs typeface="Maven Pro"/>
                  <a:sym typeface="Maven Pro"/>
                </a:rPr>
                <a:t> Uncertainty</a:t>
              </a:r>
            </a:p>
            <a:p>
              <a:pPr marL="171450" marR="0" lvl="0" indent="-171450" algn="just" rtl="0">
                <a:lnSpc>
                  <a:spcPct val="100000"/>
                </a:lnSpc>
                <a:spcBef>
                  <a:spcPts val="0"/>
                </a:spcBef>
                <a:spcAft>
                  <a:spcPts val="0"/>
                </a:spcAft>
                <a:buFont typeface="Arial" panose="020B0604020202020204" pitchFamily="34" charset="0"/>
                <a:buChar char="•"/>
              </a:pPr>
              <a:r>
                <a:rPr lang="en-US" sz="1200" dirty="0">
                  <a:latin typeface="Signika" panose="020B0604020202020204" charset="0"/>
                  <a:ea typeface="Maven Pro"/>
                  <a:cs typeface="Maven Pro"/>
                  <a:sym typeface="Maven Pro"/>
                </a:rPr>
                <a:t>M</a:t>
              </a:r>
              <a:r>
                <a:rPr lang="en-IN" sz="1200" dirty="0" err="1">
                  <a:latin typeface="Signika" panose="020B0604020202020204" charset="0"/>
                  <a:ea typeface="Maven Pro"/>
                  <a:cs typeface="Maven Pro"/>
                  <a:sym typeface="Maven Pro"/>
                </a:rPr>
                <a:t>anaging</a:t>
              </a:r>
              <a:r>
                <a:rPr lang="en-IN" sz="1200" dirty="0">
                  <a:latin typeface="Signika" panose="020B0604020202020204" charset="0"/>
                  <a:ea typeface="Maven Pro"/>
                  <a:cs typeface="Maven Pro"/>
                  <a:sym typeface="Maven Pro"/>
                </a:rPr>
                <a:t> Complexity</a:t>
              </a:r>
            </a:p>
            <a:p>
              <a:pPr marL="171450" marR="0" lvl="0" indent="-171450" algn="just" rtl="0">
                <a:lnSpc>
                  <a:spcPct val="100000"/>
                </a:lnSpc>
                <a:spcBef>
                  <a:spcPts val="0"/>
                </a:spcBef>
                <a:spcAft>
                  <a:spcPts val="0"/>
                </a:spcAft>
                <a:buFont typeface="Arial" panose="020B0604020202020204" pitchFamily="34" charset="0"/>
                <a:buChar char="•"/>
              </a:pPr>
              <a:r>
                <a:rPr lang="en-US" sz="1200" dirty="0">
                  <a:latin typeface="Signika" panose="020B0604020202020204" charset="0"/>
                  <a:ea typeface="Maven Pro"/>
                  <a:cs typeface="Maven Pro"/>
                  <a:sym typeface="Maven Pro"/>
                </a:rPr>
                <a:t>A</a:t>
              </a:r>
              <a:r>
                <a:rPr lang="en-IN" sz="1200" dirty="0" err="1">
                  <a:latin typeface="Signika" panose="020B0604020202020204" charset="0"/>
                  <a:ea typeface="Maven Pro"/>
                  <a:cs typeface="Maven Pro"/>
                  <a:sym typeface="Maven Pro"/>
                </a:rPr>
                <a:t>ddressing</a:t>
              </a:r>
              <a:r>
                <a:rPr lang="en-IN" sz="1200" dirty="0">
                  <a:latin typeface="Signika" panose="020B0604020202020204" charset="0"/>
                  <a:ea typeface="Maven Pro"/>
                  <a:cs typeface="Maven Pro"/>
                  <a:sym typeface="Maven Pro"/>
                </a:rPr>
                <a:t> Ambiguity</a:t>
              </a:r>
            </a:p>
            <a:p>
              <a:pPr marL="0" marR="0" lvl="0" indent="0" algn="just" rtl="0">
                <a:lnSpc>
                  <a:spcPct val="100000"/>
                </a:lnSpc>
                <a:spcBef>
                  <a:spcPts val="0"/>
                </a:spcBef>
                <a:spcAft>
                  <a:spcPts val="0"/>
                </a:spcAft>
                <a:buNone/>
              </a:pPr>
              <a:endParaRPr sz="1200" dirty="0">
                <a:latin typeface="Signika" panose="020B0604020202020204" charset="0"/>
                <a:ea typeface="Maven Pro"/>
                <a:cs typeface="Maven Pro"/>
                <a:sym typeface="Maven Pro"/>
              </a:endParaRPr>
            </a:p>
          </p:txBody>
        </p:sp>
        <p:sp>
          <p:nvSpPr>
            <p:cNvPr id="9" name="Rectangle: Rounded Corners 8">
              <a:extLst>
                <a:ext uri="{FF2B5EF4-FFF2-40B4-BE49-F238E27FC236}">
                  <a16:creationId xmlns:a16="http://schemas.microsoft.com/office/drawing/2014/main" id="{BD83B140-F81B-40D2-A7A1-09D3D1BD73D0}"/>
                </a:ext>
              </a:extLst>
            </p:cNvPr>
            <p:cNvSpPr/>
            <p:nvPr/>
          </p:nvSpPr>
          <p:spPr>
            <a:xfrm>
              <a:off x="514800" y="1591200"/>
              <a:ext cx="237449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Scenario</a:t>
              </a:r>
              <a:endParaRPr lang="en-IN" sz="1600" b="1" dirty="0">
                <a:latin typeface="Signika" panose="020B0604020202020204" charset="0"/>
              </a:endParaRPr>
            </a:p>
          </p:txBody>
        </p:sp>
      </p:grpSp>
      <p:grpSp>
        <p:nvGrpSpPr>
          <p:cNvPr id="13" name="Group 12">
            <a:extLst>
              <a:ext uri="{FF2B5EF4-FFF2-40B4-BE49-F238E27FC236}">
                <a16:creationId xmlns:a16="http://schemas.microsoft.com/office/drawing/2014/main" id="{625ECF88-1639-4668-B222-5C468CC25AC4}"/>
              </a:ext>
            </a:extLst>
          </p:cNvPr>
          <p:cNvGrpSpPr/>
          <p:nvPr/>
        </p:nvGrpSpPr>
        <p:grpSpPr>
          <a:xfrm>
            <a:off x="3418488" y="1596949"/>
            <a:ext cx="2374490" cy="1492403"/>
            <a:chOff x="3330000" y="1596949"/>
            <a:chExt cx="2374490" cy="1492403"/>
          </a:xfrm>
        </p:grpSpPr>
        <p:sp>
          <p:nvSpPr>
            <p:cNvPr id="7" name="Google Shape;240;p24">
              <a:extLst>
                <a:ext uri="{FF2B5EF4-FFF2-40B4-BE49-F238E27FC236}">
                  <a16:creationId xmlns:a16="http://schemas.microsoft.com/office/drawing/2014/main" id="{35D66826-3688-4384-AC29-865B583C7289}"/>
                </a:ext>
              </a:extLst>
            </p:cNvPr>
            <p:cNvSpPr txBox="1"/>
            <p:nvPr/>
          </p:nvSpPr>
          <p:spPr>
            <a:xfrm>
              <a:off x="3364781" y="2026278"/>
              <a:ext cx="2332335" cy="1063074"/>
            </a:xfrm>
            <a:prstGeom prst="rect">
              <a:avLst/>
            </a:prstGeom>
            <a:solidFill>
              <a:schemeClr val="accent1">
                <a:lumMod val="20000"/>
                <a:lumOff val="80000"/>
              </a:schemeClr>
            </a:solidFill>
            <a:ln>
              <a:noFill/>
            </a:ln>
          </p:spPr>
          <p:txBody>
            <a:bodyPr spcFirstLastPara="1" wrap="square" lIns="91425" tIns="91425" rIns="91425" bIns="91425" anchor="t" anchorCtr="0">
              <a:noAutofit/>
            </a:bodyPr>
            <a:lstStyle/>
            <a:p>
              <a:pPr marL="171450" marR="0" lvl="0" indent="-171450" algn="just" rtl="0">
                <a:lnSpc>
                  <a:spcPct val="100000"/>
                </a:lnSpc>
                <a:spcBef>
                  <a:spcPts val="0"/>
                </a:spcBef>
                <a:spcAft>
                  <a:spcPts val="0"/>
                </a:spcAft>
                <a:buFont typeface="Arial" panose="020B0604020202020204" pitchFamily="34" charset="0"/>
                <a:buChar char="•"/>
              </a:pPr>
              <a:r>
                <a:rPr lang="en-IN" sz="1200" dirty="0">
                  <a:latin typeface="Signika" panose="020B0604020202020204" charset="0"/>
                  <a:ea typeface="Maven Pro"/>
                  <a:cs typeface="Maven Pro"/>
                  <a:sym typeface="Maven Pro"/>
                </a:rPr>
                <a:t>Testing Resilience</a:t>
              </a:r>
            </a:p>
            <a:p>
              <a:pPr marL="171450" marR="0" lvl="0" indent="-171450" algn="just" rtl="0">
                <a:lnSpc>
                  <a:spcPct val="100000"/>
                </a:lnSpc>
                <a:spcBef>
                  <a:spcPts val="0"/>
                </a:spcBef>
                <a:spcAft>
                  <a:spcPts val="0"/>
                </a:spcAft>
                <a:buFont typeface="Arial" panose="020B0604020202020204" pitchFamily="34" charset="0"/>
                <a:buChar char="•"/>
              </a:pPr>
              <a:r>
                <a:rPr lang="en-US" sz="1200" dirty="0">
                  <a:latin typeface="Signika" panose="020B0604020202020204" charset="0"/>
                  <a:ea typeface="Maven Pro"/>
                  <a:cs typeface="Maven Pro"/>
                  <a:sym typeface="Maven Pro"/>
                </a:rPr>
                <a:t>T</a:t>
              </a:r>
              <a:r>
                <a:rPr lang="en-IN" sz="1200" dirty="0">
                  <a:latin typeface="Signika" panose="020B0604020202020204" charset="0"/>
                  <a:ea typeface="Maven Pro"/>
                  <a:cs typeface="Maven Pro"/>
                  <a:sym typeface="Maven Pro"/>
                </a:rPr>
                <a:t>raining &amp; Skill Development</a:t>
              </a:r>
            </a:p>
            <a:p>
              <a:pPr marL="171450" marR="0" lvl="0" indent="-171450" algn="just" rtl="0">
                <a:lnSpc>
                  <a:spcPct val="100000"/>
                </a:lnSpc>
                <a:spcBef>
                  <a:spcPts val="0"/>
                </a:spcBef>
                <a:spcAft>
                  <a:spcPts val="0"/>
                </a:spcAft>
                <a:buFont typeface="Arial" panose="020B0604020202020204" pitchFamily="34" charset="0"/>
                <a:buChar char="•"/>
              </a:pPr>
              <a:r>
                <a:rPr lang="en-US" sz="1200" dirty="0">
                  <a:latin typeface="Signika" panose="020B0604020202020204" charset="0"/>
                  <a:ea typeface="Maven Pro"/>
                  <a:cs typeface="Maven Pro"/>
                  <a:sym typeface="Maven Pro"/>
                </a:rPr>
                <a:t>S</a:t>
              </a:r>
              <a:r>
                <a:rPr lang="en-IN" sz="1200" dirty="0" err="1">
                  <a:latin typeface="Signika" panose="020B0604020202020204" charset="0"/>
                  <a:ea typeface="Maven Pro"/>
                  <a:cs typeface="Maven Pro"/>
                  <a:sym typeface="Maven Pro"/>
                </a:rPr>
                <a:t>cenario</a:t>
              </a:r>
              <a:r>
                <a:rPr lang="en-IN" sz="1200" dirty="0">
                  <a:latin typeface="Signika" panose="020B0604020202020204" charset="0"/>
                  <a:ea typeface="Maven Pro"/>
                  <a:cs typeface="Maven Pro"/>
                  <a:sym typeface="Maven Pro"/>
                </a:rPr>
                <a:t> Validation</a:t>
              </a:r>
            </a:p>
            <a:p>
              <a:pPr marL="171450" marR="0" lvl="0" indent="-171450" algn="just" rtl="0">
                <a:lnSpc>
                  <a:spcPct val="100000"/>
                </a:lnSpc>
                <a:spcBef>
                  <a:spcPts val="0"/>
                </a:spcBef>
                <a:spcAft>
                  <a:spcPts val="0"/>
                </a:spcAft>
                <a:buFont typeface="Arial" panose="020B0604020202020204" pitchFamily="34" charset="0"/>
                <a:buChar char="•"/>
              </a:pPr>
              <a:r>
                <a:rPr lang="en-US" sz="1200" dirty="0">
                  <a:latin typeface="Signika" panose="020B0604020202020204" charset="0"/>
                  <a:ea typeface="Maven Pro"/>
                  <a:cs typeface="Maven Pro"/>
                  <a:sym typeface="Maven Pro"/>
                </a:rPr>
                <a:t>C</a:t>
              </a:r>
              <a:r>
                <a:rPr lang="en-IN" sz="1200" dirty="0" err="1">
                  <a:latin typeface="Signika" panose="020B0604020202020204" charset="0"/>
                  <a:ea typeface="Maven Pro"/>
                  <a:cs typeface="Maven Pro"/>
                  <a:sym typeface="Maven Pro"/>
                </a:rPr>
                <a:t>ontinous</a:t>
              </a:r>
              <a:r>
                <a:rPr lang="en-IN" sz="1200" dirty="0">
                  <a:latin typeface="Signika" panose="020B0604020202020204" charset="0"/>
                  <a:ea typeface="Maven Pro"/>
                  <a:cs typeface="Maven Pro"/>
                  <a:sym typeface="Maven Pro"/>
                </a:rPr>
                <a:t> Learning</a:t>
              </a:r>
              <a:endParaRPr sz="1200" dirty="0">
                <a:latin typeface="Signika" panose="020B0604020202020204" charset="0"/>
                <a:ea typeface="Maven Pro"/>
                <a:cs typeface="Maven Pro"/>
                <a:sym typeface="Maven Pro"/>
              </a:endParaRPr>
            </a:p>
          </p:txBody>
        </p:sp>
        <p:sp>
          <p:nvSpPr>
            <p:cNvPr id="10" name="Rectangle: Rounded Corners 9">
              <a:extLst>
                <a:ext uri="{FF2B5EF4-FFF2-40B4-BE49-F238E27FC236}">
                  <a16:creationId xmlns:a16="http://schemas.microsoft.com/office/drawing/2014/main" id="{982F8D04-AB94-4A3F-A76B-55E05527A570}"/>
                </a:ext>
              </a:extLst>
            </p:cNvPr>
            <p:cNvSpPr/>
            <p:nvPr/>
          </p:nvSpPr>
          <p:spPr>
            <a:xfrm>
              <a:off x="3330000" y="1596949"/>
              <a:ext cx="237449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Simulation</a:t>
              </a:r>
              <a:endParaRPr lang="en-IN" sz="1600" b="1" dirty="0">
                <a:latin typeface="Signika" panose="020B0604020202020204" charset="0"/>
              </a:endParaRPr>
            </a:p>
          </p:txBody>
        </p:sp>
      </p:grpSp>
      <p:grpSp>
        <p:nvGrpSpPr>
          <p:cNvPr id="12" name="Group 11">
            <a:extLst>
              <a:ext uri="{FF2B5EF4-FFF2-40B4-BE49-F238E27FC236}">
                <a16:creationId xmlns:a16="http://schemas.microsoft.com/office/drawing/2014/main" id="{2AB3CEAE-FA84-46E8-B759-668747253207}"/>
              </a:ext>
            </a:extLst>
          </p:cNvPr>
          <p:cNvGrpSpPr/>
          <p:nvPr/>
        </p:nvGrpSpPr>
        <p:grpSpPr>
          <a:xfrm>
            <a:off x="6275843" y="1596948"/>
            <a:ext cx="2374490" cy="1492405"/>
            <a:chOff x="6187355" y="1596948"/>
            <a:chExt cx="2374490" cy="1492405"/>
          </a:xfrm>
        </p:grpSpPr>
        <p:sp>
          <p:nvSpPr>
            <p:cNvPr id="8" name="Google Shape;242;p24">
              <a:extLst>
                <a:ext uri="{FF2B5EF4-FFF2-40B4-BE49-F238E27FC236}">
                  <a16:creationId xmlns:a16="http://schemas.microsoft.com/office/drawing/2014/main" id="{623E0634-36F2-44A2-9454-D121CB60D7C0}"/>
                </a:ext>
              </a:extLst>
            </p:cNvPr>
            <p:cNvSpPr txBox="1"/>
            <p:nvPr/>
          </p:nvSpPr>
          <p:spPr>
            <a:xfrm>
              <a:off x="6187355" y="2026278"/>
              <a:ext cx="2374490" cy="1063075"/>
            </a:xfrm>
            <a:prstGeom prst="rect">
              <a:avLst/>
            </a:prstGeom>
            <a:solidFill>
              <a:schemeClr val="accent1">
                <a:lumMod val="20000"/>
                <a:lumOff val="80000"/>
              </a:schemeClr>
            </a:solidFill>
            <a:ln>
              <a:noFill/>
            </a:ln>
          </p:spPr>
          <p:txBody>
            <a:bodyPr spcFirstLastPara="1" wrap="square" lIns="91425" tIns="91425" rIns="91425" bIns="91425" anchor="t" anchorCtr="0">
              <a:noAutofit/>
            </a:bodyPr>
            <a:lstStyle/>
            <a:p>
              <a:pPr marL="171450" marR="0" lvl="0" indent="-171450" algn="just" rtl="0">
                <a:lnSpc>
                  <a:spcPct val="100000"/>
                </a:lnSpc>
                <a:spcBef>
                  <a:spcPts val="0"/>
                </a:spcBef>
                <a:spcAft>
                  <a:spcPts val="0"/>
                </a:spcAft>
                <a:buFont typeface="Arial" panose="020B0604020202020204" pitchFamily="34" charset="0"/>
                <a:buChar char="•"/>
              </a:pPr>
              <a:r>
                <a:rPr lang="en-IN" sz="1200" dirty="0">
                  <a:latin typeface="Signika" panose="020B0604020202020204" charset="0"/>
                  <a:ea typeface="Maven Pro"/>
                  <a:cs typeface="Maven Pro"/>
                  <a:sym typeface="Maven Pro"/>
                </a:rPr>
                <a:t>Identifying Risks</a:t>
              </a:r>
            </a:p>
            <a:p>
              <a:pPr marL="171450" marR="0" lvl="0" indent="-171450" algn="just" rtl="0">
                <a:lnSpc>
                  <a:spcPct val="100000"/>
                </a:lnSpc>
                <a:spcBef>
                  <a:spcPts val="0"/>
                </a:spcBef>
                <a:spcAft>
                  <a:spcPts val="0"/>
                </a:spcAft>
                <a:buFont typeface="Arial" panose="020B0604020202020204" pitchFamily="34" charset="0"/>
                <a:buChar char="•"/>
              </a:pPr>
              <a:r>
                <a:rPr lang="en-US" sz="1200" dirty="0">
                  <a:latin typeface="Signika" panose="020B0604020202020204" charset="0"/>
                  <a:ea typeface="Maven Pro"/>
                  <a:cs typeface="Maven Pro"/>
                  <a:sym typeface="Maven Pro"/>
                </a:rPr>
                <a:t>A</a:t>
              </a:r>
              <a:r>
                <a:rPr lang="en-IN" sz="1200" dirty="0" err="1">
                  <a:latin typeface="Signika" panose="020B0604020202020204" charset="0"/>
                  <a:ea typeface="Maven Pro"/>
                  <a:cs typeface="Maven Pro"/>
                  <a:sym typeface="Maven Pro"/>
                </a:rPr>
                <a:t>ssessing</a:t>
              </a:r>
              <a:r>
                <a:rPr lang="en-IN" sz="1200" dirty="0">
                  <a:latin typeface="Signika" panose="020B0604020202020204" charset="0"/>
                  <a:ea typeface="Maven Pro"/>
                  <a:cs typeface="Maven Pro"/>
                  <a:sym typeface="Maven Pro"/>
                </a:rPr>
                <a:t> Risks</a:t>
              </a:r>
            </a:p>
            <a:p>
              <a:pPr marL="171450" marR="0" lvl="0" indent="-171450" algn="just" rtl="0">
                <a:lnSpc>
                  <a:spcPct val="100000"/>
                </a:lnSpc>
                <a:spcBef>
                  <a:spcPts val="0"/>
                </a:spcBef>
                <a:spcAft>
                  <a:spcPts val="0"/>
                </a:spcAft>
                <a:buFont typeface="Arial" panose="020B0604020202020204" pitchFamily="34" charset="0"/>
                <a:buChar char="•"/>
              </a:pPr>
              <a:r>
                <a:rPr lang="en-US" sz="1200" dirty="0">
                  <a:latin typeface="Signika" panose="020B0604020202020204" charset="0"/>
                  <a:ea typeface="Maven Pro"/>
                  <a:cs typeface="Maven Pro"/>
                  <a:sym typeface="Maven Pro"/>
                </a:rPr>
                <a:t>M</a:t>
              </a:r>
              <a:r>
                <a:rPr lang="en-IN" sz="1200" dirty="0" err="1">
                  <a:latin typeface="Signika" panose="020B0604020202020204" charset="0"/>
                  <a:ea typeface="Maven Pro"/>
                  <a:cs typeface="Maven Pro"/>
                  <a:sym typeface="Maven Pro"/>
                </a:rPr>
                <a:t>itigating</a:t>
              </a:r>
              <a:r>
                <a:rPr lang="en-IN" sz="1200" dirty="0">
                  <a:latin typeface="Signika" panose="020B0604020202020204" charset="0"/>
                  <a:ea typeface="Maven Pro"/>
                  <a:cs typeface="Maven Pro"/>
                  <a:sym typeface="Maven Pro"/>
                </a:rPr>
                <a:t> Risks</a:t>
              </a:r>
            </a:p>
            <a:p>
              <a:pPr marL="171450" marR="0" lvl="0" indent="-171450" algn="just" rtl="0">
                <a:lnSpc>
                  <a:spcPct val="100000"/>
                </a:lnSpc>
                <a:spcBef>
                  <a:spcPts val="0"/>
                </a:spcBef>
                <a:spcAft>
                  <a:spcPts val="0"/>
                </a:spcAft>
                <a:buFont typeface="Arial" panose="020B0604020202020204" pitchFamily="34" charset="0"/>
                <a:buChar char="•"/>
              </a:pPr>
              <a:r>
                <a:rPr lang="en-US" sz="1200" dirty="0">
                  <a:latin typeface="Signika" panose="020B0604020202020204" charset="0"/>
                  <a:ea typeface="Maven Pro"/>
                  <a:cs typeface="Maven Pro"/>
                  <a:sym typeface="Maven Pro"/>
                </a:rPr>
                <a:t>M</a:t>
              </a:r>
              <a:r>
                <a:rPr lang="en-IN" sz="1200" dirty="0" err="1">
                  <a:latin typeface="Signika" panose="020B0604020202020204" charset="0"/>
                  <a:ea typeface="Maven Pro"/>
                  <a:cs typeface="Maven Pro"/>
                  <a:sym typeface="Maven Pro"/>
                </a:rPr>
                <a:t>onitoring</a:t>
              </a:r>
              <a:r>
                <a:rPr lang="en-IN" sz="1200" dirty="0">
                  <a:latin typeface="Signika" panose="020B0604020202020204" charset="0"/>
                  <a:ea typeface="Maven Pro"/>
                  <a:cs typeface="Maven Pro"/>
                  <a:sym typeface="Maven Pro"/>
                </a:rPr>
                <a:t> &amp; Adoption</a:t>
              </a:r>
              <a:endParaRPr sz="1200" dirty="0">
                <a:latin typeface="Signika" panose="020B0604020202020204" charset="0"/>
                <a:ea typeface="Maven Pro"/>
                <a:cs typeface="Maven Pro"/>
                <a:sym typeface="Maven Pro"/>
              </a:endParaRPr>
            </a:p>
          </p:txBody>
        </p:sp>
        <p:sp>
          <p:nvSpPr>
            <p:cNvPr id="11" name="Rectangle: Rounded Corners 10">
              <a:extLst>
                <a:ext uri="{FF2B5EF4-FFF2-40B4-BE49-F238E27FC236}">
                  <a16:creationId xmlns:a16="http://schemas.microsoft.com/office/drawing/2014/main" id="{6135B924-6656-427E-9C88-E186B91EE476}"/>
                </a:ext>
              </a:extLst>
            </p:cNvPr>
            <p:cNvSpPr/>
            <p:nvPr/>
          </p:nvSpPr>
          <p:spPr>
            <a:xfrm>
              <a:off x="6187355" y="1596948"/>
              <a:ext cx="237449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Risk Management</a:t>
              </a:r>
              <a:endParaRPr lang="en-IN" sz="1600" b="1" dirty="0">
                <a:latin typeface="Signika" panose="020B0604020202020204" charset="0"/>
              </a:endParaRPr>
            </a:p>
          </p:txBody>
        </p:sp>
      </p:grpSp>
      <p:sp>
        <p:nvSpPr>
          <p:cNvPr id="3" name="Footer Placeholder 2">
            <a:extLst>
              <a:ext uri="{FF2B5EF4-FFF2-40B4-BE49-F238E27FC236}">
                <a16:creationId xmlns:a16="http://schemas.microsoft.com/office/drawing/2014/main" id="{F7ADFAC9-33BE-A9FD-5010-1581B928D9E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8847581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49424" y="756208"/>
            <a:ext cx="7940023" cy="572700"/>
          </a:xfrm>
          <a:prstGeom prst="rect">
            <a:avLst/>
          </a:prstGeom>
        </p:spPr>
        <p:txBody>
          <a:bodyPr>
            <a:normAutofit fontScale="90000"/>
          </a:bodyPr>
          <a:lstStyle/>
          <a:p>
            <a:r>
              <a:rPr lang="en-US" dirty="0">
                <a:latin typeface="Signika" panose="020B0604020202020204" charset="0"/>
              </a:rPr>
              <a:t>Scenarios, Simulations, and Risk Management</a:t>
            </a:r>
            <a:endParaRPr lang="en-IN" dirty="0">
              <a:latin typeface="Signika" panose="020B0604020202020204" charset="0"/>
            </a:endParaRPr>
          </a:p>
        </p:txBody>
      </p:sp>
      <p:grpSp>
        <p:nvGrpSpPr>
          <p:cNvPr id="14" name="Group 13">
            <a:extLst>
              <a:ext uri="{FF2B5EF4-FFF2-40B4-BE49-F238E27FC236}">
                <a16:creationId xmlns:a16="http://schemas.microsoft.com/office/drawing/2014/main" id="{330A0490-326A-43DE-ADD2-0FBA75AD6318}"/>
              </a:ext>
            </a:extLst>
          </p:cNvPr>
          <p:cNvGrpSpPr/>
          <p:nvPr/>
        </p:nvGrpSpPr>
        <p:grpSpPr>
          <a:xfrm>
            <a:off x="603288" y="1591200"/>
            <a:ext cx="2374490" cy="2651478"/>
            <a:chOff x="514800" y="1591200"/>
            <a:chExt cx="2374490" cy="2651478"/>
          </a:xfrm>
        </p:grpSpPr>
        <p:sp>
          <p:nvSpPr>
            <p:cNvPr id="6" name="Google Shape;238;p24">
              <a:extLst>
                <a:ext uri="{FF2B5EF4-FFF2-40B4-BE49-F238E27FC236}">
                  <a16:creationId xmlns:a16="http://schemas.microsoft.com/office/drawing/2014/main" id="{8A18CB26-D29E-49F7-9C54-8BB774F0C38D}"/>
                </a:ext>
              </a:extLst>
            </p:cNvPr>
            <p:cNvSpPr txBox="1"/>
            <p:nvPr/>
          </p:nvSpPr>
          <p:spPr>
            <a:xfrm>
              <a:off x="514800" y="2026278"/>
              <a:ext cx="2374490" cy="2216400"/>
            </a:xfrm>
            <a:prstGeom prst="rect">
              <a:avLst/>
            </a:prstGeom>
            <a:solidFill>
              <a:schemeClr val="accent1">
                <a:lumMod val="20000"/>
                <a:lumOff val="80000"/>
              </a:schemeClr>
            </a:solid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None/>
              </a:pPr>
              <a:r>
                <a:rPr lang="en" sz="1200" dirty="0">
                  <a:latin typeface="Signika" panose="020B0604020202020204" charset="0"/>
                  <a:ea typeface="Maven Pro"/>
                  <a:cs typeface="Maven Pro"/>
                  <a:sym typeface="Maven Pro"/>
                </a:rPr>
                <a:t>Creating and analyzing multiple plausible future situations to anticipate and prepare for various outcomes is critical in a VUCA world. Examples of companies employing scenario planning effectively include XYZ.</a:t>
              </a:r>
              <a:endParaRPr sz="1200" dirty="0">
                <a:latin typeface="Signika" panose="020B0604020202020204" charset="0"/>
                <a:ea typeface="Maven Pro"/>
                <a:cs typeface="Maven Pro"/>
                <a:sym typeface="Maven Pro"/>
              </a:endParaRPr>
            </a:p>
          </p:txBody>
        </p:sp>
        <p:sp>
          <p:nvSpPr>
            <p:cNvPr id="9" name="Rectangle: Rounded Corners 8">
              <a:extLst>
                <a:ext uri="{FF2B5EF4-FFF2-40B4-BE49-F238E27FC236}">
                  <a16:creationId xmlns:a16="http://schemas.microsoft.com/office/drawing/2014/main" id="{BD83B140-F81B-40D2-A7A1-09D3D1BD73D0}"/>
                </a:ext>
              </a:extLst>
            </p:cNvPr>
            <p:cNvSpPr/>
            <p:nvPr/>
          </p:nvSpPr>
          <p:spPr>
            <a:xfrm>
              <a:off x="514800" y="1591200"/>
              <a:ext cx="237449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Scenario</a:t>
              </a:r>
              <a:endParaRPr lang="en-IN" sz="1600" b="1" dirty="0">
                <a:latin typeface="Signika" panose="020B0604020202020204" charset="0"/>
              </a:endParaRPr>
            </a:p>
          </p:txBody>
        </p:sp>
      </p:grpSp>
      <p:grpSp>
        <p:nvGrpSpPr>
          <p:cNvPr id="13" name="Group 12">
            <a:extLst>
              <a:ext uri="{FF2B5EF4-FFF2-40B4-BE49-F238E27FC236}">
                <a16:creationId xmlns:a16="http://schemas.microsoft.com/office/drawing/2014/main" id="{625ECF88-1639-4668-B222-5C468CC25AC4}"/>
              </a:ext>
            </a:extLst>
          </p:cNvPr>
          <p:cNvGrpSpPr/>
          <p:nvPr/>
        </p:nvGrpSpPr>
        <p:grpSpPr>
          <a:xfrm>
            <a:off x="3418488" y="1596949"/>
            <a:ext cx="2374490" cy="2645729"/>
            <a:chOff x="3330000" y="1596949"/>
            <a:chExt cx="2374490" cy="2645729"/>
          </a:xfrm>
        </p:grpSpPr>
        <p:sp>
          <p:nvSpPr>
            <p:cNvPr id="7" name="Google Shape;240;p24">
              <a:extLst>
                <a:ext uri="{FF2B5EF4-FFF2-40B4-BE49-F238E27FC236}">
                  <a16:creationId xmlns:a16="http://schemas.microsoft.com/office/drawing/2014/main" id="{35D66826-3688-4384-AC29-865B583C7289}"/>
                </a:ext>
              </a:extLst>
            </p:cNvPr>
            <p:cNvSpPr txBox="1"/>
            <p:nvPr/>
          </p:nvSpPr>
          <p:spPr>
            <a:xfrm>
              <a:off x="3364781" y="2026278"/>
              <a:ext cx="2332335" cy="2216400"/>
            </a:xfrm>
            <a:prstGeom prst="rect">
              <a:avLst/>
            </a:prstGeom>
            <a:solidFill>
              <a:schemeClr val="accent1">
                <a:lumMod val="20000"/>
                <a:lumOff val="80000"/>
              </a:schemeClr>
            </a:solid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None/>
              </a:pPr>
              <a:r>
                <a:rPr lang="en" sz="1200" dirty="0">
                  <a:latin typeface="Signika" panose="020B0604020202020204" charset="0"/>
                  <a:ea typeface="Maven Pro"/>
                  <a:cs typeface="Maven Pro"/>
                  <a:sym typeface="Maven Pro"/>
                </a:rPr>
                <a:t>Replicating real-world situations in a controlled environment to gain insights, test hypotheses, and practice responses is essential for navigating through VUCA challenges. Companies like XYZ have utilized simulations to prepare for uncertain scenarios.</a:t>
              </a:r>
              <a:endParaRPr sz="1200" dirty="0">
                <a:latin typeface="Signika" panose="020B0604020202020204" charset="0"/>
                <a:ea typeface="Maven Pro"/>
                <a:cs typeface="Maven Pro"/>
                <a:sym typeface="Maven Pro"/>
              </a:endParaRPr>
            </a:p>
          </p:txBody>
        </p:sp>
        <p:sp>
          <p:nvSpPr>
            <p:cNvPr id="10" name="Rectangle: Rounded Corners 9">
              <a:extLst>
                <a:ext uri="{FF2B5EF4-FFF2-40B4-BE49-F238E27FC236}">
                  <a16:creationId xmlns:a16="http://schemas.microsoft.com/office/drawing/2014/main" id="{982F8D04-AB94-4A3F-A76B-55E05527A570}"/>
                </a:ext>
              </a:extLst>
            </p:cNvPr>
            <p:cNvSpPr/>
            <p:nvPr/>
          </p:nvSpPr>
          <p:spPr>
            <a:xfrm>
              <a:off x="3330000" y="1596949"/>
              <a:ext cx="237449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Simulation</a:t>
              </a:r>
              <a:endParaRPr lang="en-IN" sz="1600" b="1" dirty="0">
                <a:latin typeface="Signika" panose="020B0604020202020204" charset="0"/>
              </a:endParaRPr>
            </a:p>
          </p:txBody>
        </p:sp>
      </p:grpSp>
      <p:grpSp>
        <p:nvGrpSpPr>
          <p:cNvPr id="12" name="Group 11">
            <a:extLst>
              <a:ext uri="{FF2B5EF4-FFF2-40B4-BE49-F238E27FC236}">
                <a16:creationId xmlns:a16="http://schemas.microsoft.com/office/drawing/2014/main" id="{2AB3CEAE-FA84-46E8-B759-668747253207}"/>
              </a:ext>
            </a:extLst>
          </p:cNvPr>
          <p:cNvGrpSpPr/>
          <p:nvPr/>
        </p:nvGrpSpPr>
        <p:grpSpPr>
          <a:xfrm>
            <a:off x="6275843" y="1596948"/>
            <a:ext cx="2374490" cy="2645730"/>
            <a:chOff x="6187355" y="1596948"/>
            <a:chExt cx="2374490" cy="2645730"/>
          </a:xfrm>
        </p:grpSpPr>
        <p:sp>
          <p:nvSpPr>
            <p:cNvPr id="8" name="Google Shape;242;p24">
              <a:extLst>
                <a:ext uri="{FF2B5EF4-FFF2-40B4-BE49-F238E27FC236}">
                  <a16:creationId xmlns:a16="http://schemas.microsoft.com/office/drawing/2014/main" id="{623E0634-36F2-44A2-9454-D121CB60D7C0}"/>
                </a:ext>
              </a:extLst>
            </p:cNvPr>
            <p:cNvSpPr txBox="1"/>
            <p:nvPr/>
          </p:nvSpPr>
          <p:spPr>
            <a:xfrm>
              <a:off x="6187355" y="2026278"/>
              <a:ext cx="2374490" cy="2216400"/>
            </a:xfrm>
            <a:prstGeom prst="rect">
              <a:avLst/>
            </a:prstGeom>
            <a:solidFill>
              <a:schemeClr val="accent1">
                <a:lumMod val="20000"/>
                <a:lumOff val="80000"/>
              </a:schemeClr>
            </a:solid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None/>
              </a:pPr>
              <a:r>
                <a:rPr lang="en" sz="1200" dirty="0">
                  <a:latin typeface="Signika" panose="020B0604020202020204" charset="0"/>
                  <a:ea typeface="Maven Pro"/>
                  <a:cs typeface="Maven Pro"/>
                  <a:sym typeface="Maven Pro"/>
                </a:rPr>
                <a:t>Identifying, assessing, and mitigating potential risks that could affect an organization’s objectives is integral for thriving in a VUCA world. Effective risk management strategies adopted by companies like XYZ have contributed to their resilience and success in volatile environments.</a:t>
              </a:r>
              <a:endParaRPr sz="1200" dirty="0">
                <a:latin typeface="Signika" panose="020B0604020202020204" charset="0"/>
                <a:ea typeface="Maven Pro"/>
                <a:cs typeface="Maven Pro"/>
                <a:sym typeface="Maven Pro"/>
              </a:endParaRPr>
            </a:p>
          </p:txBody>
        </p:sp>
        <p:sp>
          <p:nvSpPr>
            <p:cNvPr id="11" name="Rectangle: Rounded Corners 10">
              <a:extLst>
                <a:ext uri="{FF2B5EF4-FFF2-40B4-BE49-F238E27FC236}">
                  <a16:creationId xmlns:a16="http://schemas.microsoft.com/office/drawing/2014/main" id="{6135B924-6656-427E-9C88-E186B91EE476}"/>
                </a:ext>
              </a:extLst>
            </p:cNvPr>
            <p:cNvSpPr/>
            <p:nvPr/>
          </p:nvSpPr>
          <p:spPr>
            <a:xfrm>
              <a:off x="6187355" y="1596948"/>
              <a:ext cx="237449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Risk Management</a:t>
              </a:r>
              <a:endParaRPr lang="en-IN" sz="1600" b="1" dirty="0">
                <a:latin typeface="Signika" panose="020B0604020202020204" charset="0"/>
              </a:endParaRPr>
            </a:p>
          </p:txBody>
        </p:sp>
      </p:grpSp>
      <p:sp>
        <p:nvSpPr>
          <p:cNvPr id="3" name="Footer Placeholder 2">
            <a:extLst>
              <a:ext uri="{FF2B5EF4-FFF2-40B4-BE49-F238E27FC236}">
                <a16:creationId xmlns:a16="http://schemas.microsoft.com/office/drawing/2014/main" id="{D99B62BD-0516-92D9-CB2F-C077B19AE15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3359263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4932E2-4A34-4A1B-B74D-E119DC334789}"/>
              </a:ext>
            </a:extLst>
          </p:cNvPr>
          <p:cNvSpPr txBox="1"/>
          <p:nvPr/>
        </p:nvSpPr>
        <p:spPr>
          <a:xfrm>
            <a:off x="2710753" y="2371695"/>
            <a:ext cx="3722494" cy="400110"/>
          </a:xfrm>
          <a:prstGeom prst="rect">
            <a:avLst/>
          </a:prstGeom>
          <a:noFill/>
        </p:spPr>
        <p:txBody>
          <a:bodyPr wrap="none" rtlCol="0">
            <a:spAutoFit/>
          </a:bodyPr>
          <a:lstStyle/>
          <a:p>
            <a:r>
              <a:rPr lang="en-US" sz="2000" b="1" dirty="0">
                <a:latin typeface="Signika" panose="020B0604020202020204" charset="0"/>
              </a:rPr>
              <a:t>CASE STUDIES AND EXAMPLES</a:t>
            </a:r>
            <a:endParaRPr lang="en-IN" sz="2000" b="1" dirty="0">
              <a:latin typeface="Signika" panose="020B0604020202020204" charset="0"/>
            </a:endParaRPr>
          </a:p>
        </p:txBody>
      </p:sp>
      <p:sp>
        <p:nvSpPr>
          <p:cNvPr id="2" name="Footer Placeholder 1">
            <a:extLst>
              <a:ext uri="{FF2B5EF4-FFF2-40B4-BE49-F238E27FC236}">
                <a16:creationId xmlns:a16="http://schemas.microsoft.com/office/drawing/2014/main" id="{673E7127-CA02-A656-A9EC-B5D8ABA02F6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5492716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4" y="577200"/>
            <a:ext cx="7940023" cy="572700"/>
          </a:xfrm>
          <a:prstGeom prst="rect">
            <a:avLst/>
          </a:prstGeom>
        </p:spPr>
        <p:txBody>
          <a:bodyPr>
            <a:normAutofit/>
          </a:bodyPr>
          <a:lstStyle/>
          <a:p>
            <a:r>
              <a:rPr lang="en-US" sz="2000" dirty="0">
                <a:latin typeface="Signika" panose="020B0604020202020204" charset="0"/>
              </a:rPr>
              <a:t>Case Studies and Examples</a:t>
            </a: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892275" y="863550"/>
            <a:ext cx="7940023" cy="3416400"/>
          </a:xfrm>
          <a:prstGeom prst="rect">
            <a:avLst/>
          </a:prstGeom>
        </p:spPr>
        <p:txBody>
          <a:bodyPr>
            <a:normAutofit/>
          </a:bodyPr>
          <a:lstStyle/>
          <a:p>
            <a:pPr marL="0" indent="0">
              <a:lnSpc>
                <a:spcPct val="150000"/>
              </a:lnSpc>
              <a:buNone/>
            </a:pPr>
            <a:r>
              <a:rPr lang="en-US" sz="1200" dirty="0">
                <a:solidFill>
                  <a:schemeClr val="tx1"/>
                </a:solidFill>
                <a:latin typeface="Signika" panose="020B0604020202020204" charset="0"/>
              </a:rPr>
              <a:t>Successful VUCA Navigation</a:t>
            </a:r>
          </a:p>
          <a:p>
            <a:pPr marL="0" indent="0">
              <a:lnSpc>
                <a:spcPct val="150000"/>
              </a:lnSpc>
              <a:buNone/>
            </a:pPr>
            <a:endParaRPr lang="en-US" sz="1200" dirty="0">
              <a:solidFill>
                <a:schemeClr val="tx1"/>
              </a:solidFill>
              <a:latin typeface="Signika" panose="020B0604020202020204" charset="0"/>
            </a:endParaRPr>
          </a:p>
        </p:txBody>
      </p:sp>
      <p:sp>
        <p:nvSpPr>
          <p:cNvPr id="4" name="Google Shape;250;p25">
            <a:extLst>
              <a:ext uri="{FF2B5EF4-FFF2-40B4-BE49-F238E27FC236}">
                <a16:creationId xmlns:a16="http://schemas.microsoft.com/office/drawing/2014/main" id="{43DABE76-5A94-4C8D-8C09-FD6BFB04B735}"/>
              </a:ext>
            </a:extLst>
          </p:cNvPr>
          <p:cNvSpPr txBox="1"/>
          <p:nvPr/>
        </p:nvSpPr>
        <p:spPr>
          <a:xfrm>
            <a:off x="892275" y="1721677"/>
            <a:ext cx="8110800" cy="738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1200" dirty="0">
                <a:latin typeface="Signika" panose="020B0604020202020204" charset="0"/>
                <a:ea typeface="Maven Pro"/>
                <a:cs typeface="Maven Pro"/>
                <a:sym typeface="Maven Pro"/>
              </a:rPr>
              <a:t>Apple Inc. successfully navigated market volatility by diversifying its product portfolio and building substantial financial reserves, leading to growth in its services segment and financial stability.</a:t>
            </a:r>
            <a:endParaRPr sz="1200" dirty="0">
              <a:latin typeface="Signika" panose="020B0604020202020204" charset="0"/>
              <a:ea typeface="Maven Pro"/>
              <a:cs typeface="Maven Pro"/>
              <a:sym typeface="Maven Pro"/>
            </a:endParaRPr>
          </a:p>
        </p:txBody>
      </p:sp>
      <p:sp>
        <p:nvSpPr>
          <p:cNvPr id="5" name="Google Shape;251;p25">
            <a:extLst>
              <a:ext uri="{FF2B5EF4-FFF2-40B4-BE49-F238E27FC236}">
                <a16:creationId xmlns:a16="http://schemas.microsoft.com/office/drawing/2014/main" id="{570C086C-01CC-43D5-82AE-26823ED12466}"/>
              </a:ext>
            </a:extLst>
          </p:cNvPr>
          <p:cNvSpPr txBox="1"/>
          <p:nvPr/>
        </p:nvSpPr>
        <p:spPr>
          <a:xfrm>
            <a:off x="1273875" y="1356277"/>
            <a:ext cx="7729200" cy="370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 sz="1300" b="1" dirty="0">
                <a:latin typeface="Signika" panose="020B0604020202020204" charset="0"/>
                <a:ea typeface="Signika"/>
                <a:cs typeface="Signika"/>
                <a:sym typeface="Signika"/>
              </a:rPr>
              <a:t>Apple Inc. - Managing Market Volatility</a:t>
            </a:r>
            <a:endParaRPr sz="1300" b="1" dirty="0">
              <a:latin typeface="Signika" panose="020B0604020202020204" charset="0"/>
              <a:ea typeface="Signika"/>
              <a:cs typeface="Signika"/>
              <a:sym typeface="Signika"/>
            </a:endParaRPr>
          </a:p>
        </p:txBody>
      </p:sp>
      <p:sp>
        <p:nvSpPr>
          <p:cNvPr id="6" name="Google Shape;252;p25">
            <a:extLst>
              <a:ext uri="{FF2B5EF4-FFF2-40B4-BE49-F238E27FC236}">
                <a16:creationId xmlns:a16="http://schemas.microsoft.com/office/drawing/2014/main" id="{0837F2CE-5B42-4FA3-A609-38D01A157F8B}"/>
              </a:ext>
            </a:extLst>
          </p:cNvPr>
          <p:cNvSpPr/>
          <p:nvPr/>
        </p:nvSpPr>
        <p:spPr>
          <a:xfrm>
            <a:off x="949875" y="1361677"/>
            <a:ext cx="360000" cy="360000"/>
          </a:xfrm>
          <a:prstGeom prst="ellipse">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 sz="1200" b="1">
                <a:latin typeface="Signika" panose="020B0604020202020204" charset="0"/>
                <a:ea typeface="Noto Sans"/>
                <a:cs typeface="Noto Sans"/>
                <a:sym typeface="Noto Sans"/>
              </a:rPr>
              <a:t>1</a:t>
            </a:r>
            <a:endParaRPr sz="1200" b="1">
              <a:latin typeface="Signika" panose="020B0604020202020204" charset="0"/>
              <a:ea typeface="Noto Sans"/>
              <a:cs typeface="Noto Sans"/>
              <a:sym typeface="Noto Sans"/>
            </a:endParaRPr>
          </a:p>
        </p:txBody>
      </p:sp>
      <p:sp>
        <p:nvSpPr>
          <p:cNvPr id="7" name="Google Shape;253;p25">
            <a:extLst>
              <a:ext uri="{FF2B5EF4-FFF2-40B4-BE49-F238E27FC236}">
                <a16:creationId xmlns:a16="http://schemas.microsoft.com/office/drawing/2014/main" id="{ABE937B8-B9AF-47EB-B60E-2A27C3E526AF}"/>
              </a:ext>
            </a:extLst>
          </p:cNvPr>
          <p:cNvSpPr txBox="1"/>
          <p:nvPr/>
        </p:nvSpPr>
        <p:spPr>
          <a:xfrm>
            <a:off x="892275" y="2808677"/>
            <a:ext cx="8110800" cy="738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1200">
                <a:latin typeface="Signika" panose="020B0604020202020204" charset="0"/>
                <a:ea typeface="Maven Pro"/>
                <a:cs typeface="Maven Pro"/>
                <a:sym typeface="Maven Pro"/>
              </a:rPr>
              <a:t>Netflix utilized data-driven decision-making and investments in original content to navigate uncertainty in the streaming market, leading to increased subscriber numbers and financial success.</a:t>
            </a:r>
            <a:endParaRPr sz="1200">
              <a:latin typeface="Signika" panose="020B0604020202020204" charset="0"/>
              <a:ea typeface="Maven Pro"/>
              <a:cs typeface="Maven Pro"/>
              <a:sym typeface="Maven Pro"/>
            </a:endParaRPr>
          </a:p>
        </p:txBody>
      </p:sp>
      <p:sp>
        <p:nvSpPr>
          <p:cNvPr id="8" name="Google Shape;254;p25">
            <a:extLst>
              <a:ext uri="{FF2B5EF4-FFF2-40B4-BE49-F238E27FC236}">
                <a16:creationId xmlns:a16="http://schemas.microsoft.com/office/drawing/2014/main" id="{DA7844CD-97DD-4CD1-B6C6-8C3EB8E09D5D}"/>
              </a:ext>
            </a:extLst>
          </p:cNvPr>
          <p:cNvSpPr txBox="1"/>
          <p:nvPr/>
        </p:nvSpPr>
        <p:spPr>
          <a:xfrm>
            <a:off x="1273875" y="2443477"/>
            <a:ext cx="7729200" cy="370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 sz="1300" b="1">
                <a:latin typeface="Signika" panose="020B0604020202020204" charset="0"/>
                <a:ea typeface="Signika"/>
                <a:cs typeface="Signika"/>
                <a:sym typeface="Signika"/>
              </a:rPr>
              <a:t>Netflix - Navigating Uncertainty in Streaming</a:t>
            </a:r>
            <a:endParaRPr sz="1300" b="1">
              <a:latin typeface="Signika" panose="020B0604020202020204" charset="0"/>
              <a:ea typeface="Signika"/>
              <a:cs typeface="Signika"/>
              <a:sym typeface="Signika"/>
            </a:endParaRPr>
          </a:p>
        </p:txBody>
      </p:sp>
      <p:sp>
        <p:nvSpPr>
          <p:cNvPr id="9" name="Google Shape;255;p25">
            <a:extLst>
              <a:ext uri="{FF2B5EF4-FFF2-40B4-BE49-F238E27FC236}">
                <a16:creationId xmlns:a16="http://schemas.microsoft.com/office/drawing/2014/main" id="{B7B52210-D826-47CF-B1A0-597F0F0355D0}"/>
              </a:ext>
            </a:extLst>
          </p:cNvPr>
          <p:cNvSpPr/>
          <p:nvPr/>
        </p:nvSpPr>
        <p:spPr>
          <a:xfrm>
            <a:off x="949875" y="2448677"/>
            <a:ext cx="360000" cy="360000"/>
          </a:xfrm>
          <a:prstGeom prst="ellipse">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 sz="1200" b="1">
                <a:latin typeface="Signika" panose="020B0604020202020204" charset="0"/>
                <a:ea typeface="Noto Sans"/>
                <a:cs typeface="Noto Sans"/>
                <a:sym typeface="Noto Sans"/>
              </a:rPr>
              <a:t>2</a:t>
            </a:r>
            <a:endParaRPr sz="1200" b="1">
              <a:latin typeface="Signika" panose="020B0604020202020204" charset="0"/>
              <a:ea typeface="Noto Sans"/>
              <a:cs typeface="Noto Sans"/>
              <a:sym typeface="Noto Sans"/>
            </a:endParaRPr>
          </a:p>
        </p:txBody>
      </p:sp>
      <p:sp>
        <p:nvSpPr>
          <p:cNvPr id="10" name="Google Shape;256;p25">
            <a:extLst>
              <a:ext uri="{FF2B5EF4-FFF2-40B4-BE49-F238E27FC236}">
                <a16:creationId xmlns:a16="http://schemas.microsoft.com/office/drawing/2014/main" id="{14EB6A8D-B859-406D-8EE2-14804D6DD239}"/>
              </a:ext>
            </a:extLst>
          </p:cNvPr>
          <p:cNvSpPr txBox="1"/>
          <p:nvPr/>
        </p:nvSpPr>
        <p:spPr>
          <a:xfrm>
            <a:off x="892275" y="3895877"/>
            <a:ext cx="8110800" cy="738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1200">
                <a:latin typeface="Signika" panose="020B0604020202020204" charset="0"/>
                <a:ea typeface="Maven Pro"/>
                <a:cs typeface="Maven Pro"/>
                <a:sym typeface="Maven Pro"/>
              </a:rPr>
              <a:t>General Electric streamlined its portfolio and improved financial transparency to address complexity and uncertainty, resulting in improved financial stability and investor trust. These case studies demonstrate effective strategies for managing VUCA challenges in the financial sector.</a:t>
            </a:r>
            <a:endParaRPr sz="1200">
              <a:latin typeface="Signika" panose="020B0604020202020204" charset="0"/>
              <a:ea typeface="Maven Pro"/>
              <a:cs typeface="Maven Pro"/>
              <a:sym typeface="Maven Pro"/>
            </a:endParaRPr>
          </a:p>
        </p:txBody>
      </p:sp>
      <p:sp>
        <p:nvSpPr>
          <p:cNvPr id="11" name="Google Shape;257;p25">
            <a:extLst>
              <a:ext uri="{FF2B5EF4-FFF2-40B4-BE49-F238E27FC236}">
                <a16:creationId xmlns:a16="http://schemas.microsoft.com/office/drawing/2014/main" id="{E92F8DEF-1AD2-4E90-892F-812C65865D69}"/>
              </a:ext>
            </a:extLst>
          </p:cNvPr>
          <p:cNvSpPr txBox="1"/>
          <p:nvPr/>
        </p:nvSpPr>
        <p:spPr>
          <a:xfrm>
            <a:off x="1273875" y="3530677"/>
            <a:ext cx="7729200" cy="370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 sz="1300" b="1" dirty="0">
                <a:latin typeface="Signika" panose="020B0604020202020204" charset="0"/>
                <a:ea typeface="Signika"/>
                <a:cs typeface="Signika"/>
                <a:sym typeface="Signika"/>
              </a:rPr>
              <a:t>General Electric (GE) - Complexity and Restructuring</a:t>
            </a:r>
            <a:endParaRPr sz="1300" b="1" dirty="0">
              <a:latin typeface="Signika" panose="020B0604020202020204" charset="0"/>
              <a:ea typeface="Signika"/>
              <a:cs typeface="Signika"/>
              <a:sym typeface="Signika"/>
            </a:endParaRPr>
          </a:p>
        </p:txBody>
      </p:sp>
      <p:sp>
        <p:nvSpPr>
          <p:cNvPr id="12" name="Google Shape;258;p25">
            <a:extLst>
              <a:ext uri="{FF2B5EF4-FFF2-40B4-BE49-F238E27FC236}">
                <a16:creationId xmlns:a16="http://schemas.microsoft.com/office/drawing/2014/main" id="{37862B23-70F8-4D3C-986D-9144FE751538}"/>
              </a:ext>
            </a:extLst>
          </p:cNvPr>
          <p:cNvSpPr/>
          <p:nvPr/>
        </p:nvSpPr>
        <p:spPr>
          <a:xfrm>
            <a:off x="949875" y="3535877"/>
            <a:ext cx="360000" cy="360000"/>
          </a:xfrm>
          <a:prstGeom prst="ellipse">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 sz="1200" b="1">
                <a:latin typeface="Signika" panose="020B0604020202020204" charset="0"/>
                <a:ea typeface="Noto Sans"/>
                <a:cs typeface="Noto Sans"/>
                <a:sym typeface="Noto Sans"/>
              </a:rPr>
              <a:t>3</a:t>
            </a:r>
            <a:endParaRPr sz="1200" b="1">
              <a:latin typeface="Signika" panose="020B0604020202020204" charset="0"/>
              <a:ea typeface="Noto Sans"/>
              <a:cs typeface="Noto Sans"/>
              <a:sym typeface="Noto Sans"/>
            </a:endParaRPr>
          </a:p>
        </p:txBody>
      </p:sp>
      <p:sp>
        <p:nvSpPr>
          <p:cNvPr id="13" name="Footer Placeholder 12">
            <a:extLst>
              <a:ext uri="{FF2B5EF4-FFF2-40B4-BE49-F238E27FC236}">
                <a16:creationId xmlns:a16="http://schemas.microsoft.com/office/drawing/2014/main" id="{25687131-2DAE-E4F1-5BE0-6931B5999CB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903442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01988" y="586930"/>
            <a:ext cx="7940023" cy="572700"/>
          </a:xfrm>
          <a:prstGeom prst="rect">
            <a:avLst/>
          </a:prstGeom>
        </p:spPr>
        <p:txBody>
          <a:bodyPr>
            <a:normAutofit/>
          </a:bodyPr>
          <a:lstStyle/>
          <a:p>
            <a:r>
              <a:rPr lang="en-US" dirty="0">
                <a:latin typeface="Signika" panose="020B0604020202020204" charset="0"/>
              </a:rPr>
              <a:t>Key Takeaways</a:t>
            </a: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694585" y="1140170"/>
            <a:ext cx="7940023" cy="3416400"/>
          </a:xfrm>
          <a:prstGeom prst="rect">
            <a:avLst/>
          </a:prstGeom>
        </p:spPr>
        <p:txBody>
          <a:bodyPr>
            <a:normAutofit/>
          </a:bodyPr>
          <a:lstStyle/>
          <a:p>
            <a:pPr marL="0" indent="0">
              <a:lnSpc>
                <a:spcPct val="150000"/>
              </a:lnSpc>
              <a:buNone/>
            </a:pPr>
            <a:r>
              <a:rPr lang="en-US" sz="1400" dirty="0">
                <a:solidFill>
                  <a:schemeClr val="tx1"/>
                </a:solidFill>
                <a:latin typeface="Signika" panose="020B0604020202020204" charset="0"/>
              </a:rPr>
              <a:t>Navigating VUCA Effectively</a:t>
            </a:r>
          </a:p>
          <a:p>
            <a:pPr marL="0" indent="0">
              <a:lnSpc>
                <a:spcPct val="150000"/>
              </a:lnSpc>
              <a:buNone/>
            </a:pPr>
            <a:r>
              <a:rPr lang="en-US" sz="1400" b="1" dirty="0">
                <a:solidFill>
                  <a:schemeClr val="tx1"/>
                </a:solidFill>
                <a:latin typeface="Signika" panose="020B0604020202020204" charset="0"/>
              </a:rPr>
              <a:t>Understanding VUCA</a:t>
            </a:r>
          </a:p>
          <a:p>
            <a:pPr marL="0" indent="0">
              <a:lnSpc>
                <a:spcPct val="150000"/>
              </a:lnSpc>
              <a:buNone/>
            </a:pPr>
            <a:r>
              <a:rPr lang="en-US" sz="1400" dirty="0">
                <a:solidFill>
                  <a:schemeClr val="tx1"/>
                </a:solidFill>
                <a:latin typeface="Signika" panose="020B0604020202020204" charset="0"/>
              </a:rPr>
              <a:t>VUCA represents the challenges posed by Volatility, Uncertainty, Complexity, and Ambiguity in the financial world, impacting decision-making and strategic planning.</a:t>
            </a:r>
          </a:p>
          <a:p>
            <a:pPr marL="0" indent="0">
              <a:lnSpc>
                <a:spcPct val="150000"/>
              </a:lnSpc>
              <a:buNone/>
            </a:pPr>
            <a:endParaRPr lang="en-US" sz="1400" dirty="0">
              <a:solidFill>
                <a:schemeClr val="tx1"/>
              </a:solidFill>
              <a:latin typeface="Signika" panose="020B0604020202020204" charset="0"/>
            </a:endParaRPr>
          </a:p>
          <a:p>
            <a:pPr marL="0" indent="0">
              <a:lnSpc>
                <a:spcPct val="150000"/>
              </a:lnSpc>
              <a:buNone/>
            </a:pPr>
            <a:r>
              <a:rPr lang="en-US" sz="1400" b="1" dirty="0">
                <a:solidFill>
                  <a:schemeClr val="tx1"/>
                </a:solidFill>
                <a:latin typeface="Signika" panose="020B0604020202020204" charset="0"/>
              </a:rPr>
              <a:t>Pro- Tips for VUCA Success</a:t>
            </a:r>
          </a:p>
          <a:p>
            <a:pPr marL="0" indent="0">
              <a:lnSpc>
                <a:spcPct val="150000"/>
              </a:lnSpc>
              <a:buNone/>
            </a:pPr>
            <a:r>
              <a:rPr lang="en-US" sz="1400" dirty="0">
                <a:solidFill>
                  <a:schemeClr val="tx1"/>
                </a:solidFill>
                <a:latin typeface="Signika" panose="020B0604020202020204" charset="0"/>
              </a:rPr>
              <a:t>Tips such as fostering adaptability, embracing innovation, and managing risk effectively are crucial for thriving in a VUCA world, as demonstrated by successful companies.</a:t>
            </a:r>
          </a:p>
          <a:p>
            <a:pPr marL="0" indent="0">
              <a:lnSpc>
                <a:spcPct val="150000"/>
              </a:lnSpc>
              <a:buNone/>
            </a:pPr>
            <a:endParaRPr lang="en-US" sz="1400" dirty="0">
              <a:solidFill>
                <a:schemeClr val="tx1"/>
              </a:solidFill>
              <a:latin typeface="Signika" panose="020B0604020202020204" charset="0"/>
            </a:endParaRPr>
          </a:p>
          <a:p>
            <a:pPr marL="0" indent="0">
              <a:lnSpc>
                <a:spcPct val="150000"/>
              </a:lnSpc>
              <a:buNone/>
            </a:pPr>
            <a:endParaRPr lang="en-US" sz="1400" dirty="0">
              <a:solidFill>
                <a:schemeClr val="tx1"/>
              </a:solidFill>
              <a:latin typeface="Signika" panose="020B0604020202020204" charset="0"/>
            </a:endParaRPr>
          </a:p>
          <a:p>
            <a:pPr marL="0" indent="0">
              <a:lnSpc>
                <a:spcPct val="150000"/>
              </a:lnSpc>
              <a:buNone/>
            </a:pPr>
            <a:endParaRPr lang="en-US" sz="1400" dirty="0">
              <a:solidFill>
                <a:schemeClr val="tx1"/>
              </a:solidFill>
              <a:latin typeface="Signika" panose="020B0604020202020204" charset="0"/>
            </a:endParaRPr>
          </a:p>
        </p:txBody>
      </p:sp>
      <p:sp>
        <p:nvSpPr>
          <p:cNvPr id="4" name="Footer Placeholder 3">
            <a:extLst>
              <a:ext uri="{FF2B5EF4-FFF2-40B4-BE49-F238E27FC236}">
                <a16:creationId xmlns:a16="http://schemas.microsoft.com/office/drawing/2014/main" id="{E6916F14-6826-C55E-768F-603574B291F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841196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Thank You</a:t>
            </a:r>
          </a:p>
        </p:txBody>
      </p:sp>
      <p:sp>
        <p:nvSpPr>
          <p:cNvPr id="2" name="Footer Placeholder 1">
            <a:extLst>
              <a:ext uri="{FF2B5EF4-FFF2-40B4-BE49-F238E27FC236}">
                <a16:creationId xmlns:a16="http://schemas.microsoft.com/office/drawing/2014/main" id="{3A13F3BB-5283-A427-B0B7-EF68251C0AE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26502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4932E2-4A34-4A1B-B74D-E119DC334789}"/>
              </a:ext>
            </a:extLst>
          </p:cNvPr>
          <p:cNvSpPr txBox="1"/>
          <p:nvPr/>
        </p:nvSpPr>
        <p:spPr>
          <a:xfrm>
            <a:off x="2754034" y="2371695"/>
            <a:ext cx="3635932" cy="400110"/>
          </a:xfrm>
          <a:prstGeom prst="rect">
            <a:avLst/>
          </a:prstGeom>
          <a:noFill/>
        </p:spPr>
        <p:txBody>
          <a:bodyPr wrap="none" rtlCol="0">
            <a:spAutoFit/>
          </a:bodyPr>
          <a:lstStyle/>
          <a:p>
            <a:r>
              <a:rPr lang="en-US" sz="2000" b="1" dirty="0">
                <a:latin typeface="Signika" panose="020B0604020202020204" charset="0"/>
              </a:rPr>
              <a:t>MANAGING THE VUCA WORLD</a:t>
            </a:r>
            <a:endParaRPr lang="en-IN" sz="2000" b="1" dirty="0">
              <a:latin typeface="Signika" panose="020B0604020202020204" charset="0"/>
            </a:endParaRPr>
          </a:p>
        </p:txBody>
      </p:sp>
      <p:sp>
        <p:nvSpPr>
          <p:cNvPr id="2" name="Footer Placeholder 1">
            <a:extLst>
              <a:ext uri="{FF2B5EF4-FFF2-40B4-BE49-F238E27FC236}">
                <a16:creationId xmlns:a16="http://schemas.microsoft.com/office/drawing/2014/main" id="{DEE58BEE-804A-E67B-0F93-56AC54595C2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7744492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6600" y="299392"/>
            <a:ext cx="8110800" cy="892800"/>
          </a:xfrm>
          <a:prstGeom prst="rect">
            <a:avLst/>
          </a:prstGeom>
          <a:noFill/>
          <a:ln>
            <a:noFill/>
          </a:ln>
        </p:spPr>
        <p:txBody>
          <a:bodyPr spcFirstLastPara="1" wrap="square" lIns="91425" tIns="91425" rIns="91425" bIns="91425" anchor="b" anchorCtr="0">
            <a:noAutofit/>
          </a:bodyPr>
          <a:lstStyle/>
          <a:p>
            <a:pPr lvl="0"/>
            <a:r>
              <a:rPr lang="en-IN" sz="2500" dirty="0">
                <a:latin typeface="Signika"/>
                <a:ea typeface="Signika"/>
                <a:cs typeface="Signika"/>
                <a:sym typeface="Signika"/>
              </a:rPr>
              <a:t>Introduction to VUCA</a:t>
            </a: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389995" y="1095688"/>
            <a:ext cx="7692678" cy="3574800"/>
          </a:xfrm>
          <a:prstGeom prst="rect">
            <a:avLst/>
          </a:prstGeom>
          <a:noFill/>
          <a:ln>
            <a:noFill/>
          </a:ln>
        </p:spPr>
        <p:txBody>
          <a:bodyPr spcFirstLastPara="1" wrap="square" lIns="91425" tIns="91425" rIns="91425" bIns="91425" anchor="ctr" anchorCtr="0">
            <a:noAutofit/>
          </a:bodyPr>
          <a:lstStyle/>
          <a:p>
            <a:pPr marL="133350" lvl="0">
              <a:lnSpc>
                <a:spcPct val="115000"/>
              </a:lnSpc>
              <a:buSzPts val="1500"/>
            </a:pPr>
            <a:r>
              <a:rPr lang="en-US" sz="1600" dirty="0">
                <a:latin typeface="Signika" panose="020B0604020202020204" charset="0"/>
                <a:ea typeface="Open Sans"/>
                <a:cs typeface="Open Sans"/>
                <a:sym typeface="Open Sans"/>
              </a:rPr>
              <a:t>In today's rapidly changing business landscape, understanding and managing VUCA (Volatility, Uncertainty, Complexity, Ambiguity) is crucial for financial professionals. </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dirty="0">
                <a:latin typeface="Signika" panose="020B0604020202020204" charset="0"/>
                <a:ea typeface="Open Sans"/>
                <a:cs typeface="Open Sans"/>
                <a:sym typeface="Open Sans"/>
              </a:rPr>
              <a:t>This presentation will explore the significance of VUCA in the financial world and provide insights into successfully navigating through VUCA challenges.</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dirty="0">
                <a:latin typeface="Signika" panose="020B0604020202020204" charset="0"/>
                <a:ea typeface="Open Sans"/>
                <a:cs typeface="Open Sans"/>
                <a:sym typeface="Open Sans"/>
              </a:rPr>
              <a:t>As financial decision-makers, CA professionals need to navigate uncertain and rapidly changing</a:t>
            </a:r>
          </a:p>
          <a:p>
            <a:pPr marL="133350" lvl="0">
              <a:lnSpc>
                <a:spcPct val="115000"/>
              </a:lnSpc>
              <a:buSzPts val="1500"/>
            </a:pPr>
            <a:r>
              <a:rPr lang="en-US" sz="1600" dirty="0">
                <a:latin typeface="Signika" panose="020B0604020202020204" charset="0"/>
                <a:ea typeface="Open Sans"/>
                <a:cs typeface="Open Sans"/>
                <a:sym typeface="Open Sans"/>
              </a:rPr>
              <a:t>environments where strategic decision-making is crucial.</a:t>
            </a:r>
          </a:p>
          <a:p>
            <a:pPr marL="133350" lvl="0">
              <a:lnSpc>
                <a:spcPct val="115000"/>
              </a:lnSpc>
              <a:buSzPts val="1500"/>
            </a:pPr>
            <a:endParaRPr lang="en-US" sz="16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97E1E7D0-17AD-A85C-A583-6569DEC7E0F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360215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6600" y="308871"/>
            <a:ext cx="8110800" cy="892800"/>
          </a:xfrm>
          <a:prstGeom prst="rect">
            <a:avLst/>
          </a:prstGeom>
          <a:noFill/>
          <a:ln>
            <a:noFill/>
          </a:ln>
        </p:spPr>
        <p:txBody>
          <a:bodyPr spcFirstLastPara="1" wrap="square" lIns="91425" tIns="91425" rIns="91425" bIns="91425" anchor="b" anchorCtr="0">
            <a:noAutofit/>
          </a:bodyPr>
          <a:lstStyle/>
          <a:p>
            <a:pPr lvl="0"/>
            <a:r>
              <a:rPr lang="en-IN" sz="2400" dirty="0">
                <a:latin typeface="Signika"/>
                <a:ea typeface="Signika"/>
                <a:cs typeface="Signika"/>
                <a:sym typeface="Signika"/>
              </a:rPr>
              <a:t>What is VUCA?</a:t>
            </a: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412955" y="1051200"/>
            <a:ext cx="782305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b="1" dirty="0">
                <a:latin typeface="Signika" panose="020B0604020202020204" charset="0"/>
                <a:ea typeface="Open Sans"/>
                <a:cs typeface="Open Sans"/>
                <a:sym typeface="Open Sans"/>
              </a:rPr>
              <a:t>Understanding the VUCA Concept:</a:t>
            </a:r>
          </a:p>
          <a:p>
            <a:pPr marL="133350" lvl="0">
              <a:lnSpc>
                <a:spcPct val="115000"/>
              </a:lnSpc>
              <a:buSzPts val="1500"/>
            </a:pPr>
            <a:r>
              <a:rPr lang="en-US" dirty="0">
                <a:latin typeface="Signika" panose="020B0604020202020204" charset="0"/>
                <a:ea typeface="Open Sans"/>
                <a:cs typeface="Open Sans"/>
                <a:sym typeface="Open Sans"/>
              </a:rPr>
              <a:t>VUCA refers to the challenges posed by Volatility, Uncertainty, Complexity, and Ambiguity in the business environment, impacting financial decision-making</a:t>
            </a:r>
          </a:p>
          <a:p>
            <a:pPr marL="133350" lvl="0">
              <a:lnSpc>
                <a:spcPct val="115000"/>
              </a:lnSpc>
              <a:buSzPts val="1500"/>
            </a:pPr>
            <a:endParaRPr lang="en-US" dirty="0">
              <a:latin typeface="Signika" panose="020B0604020202020204" charset="0"/>
              <a:ea typeface="Open Sans"/>
              <a:cs typeface="Open Sans"/>
              <a:sym typeface="Open Sans"/>
            </a:endParaRPr>
          </a:p>
        </p:txBody>
      </p:sp>
      <p:graphicFrame>
        <p:nvGraphicFramePr>
          <p:cNvPr id="4" name="Google Shape;75;p16">
            <a:extLst>
              <a:ext uri="{FF2B5EF4-FFF2-40B4-BE49-F238E27FC236}">
                <a16:creationId xmlns:a16="http://schemas.microsoft.com/office/drawing/2014/main" id="{9A2DC387-7033-4822-86D2-E587B66DAF67}"/>
              </a:ext>
            </a:extLst>
          </p:cNvPr>
          <p:cNvGraphicFramePr/>
          <p:nvPr>
            <p:extLst>
              <p:ext uri="{D42A27DB-BD31-4B8C-83A1-F6EECF244321}">
                <p14:modId xmlns:p14="http://schemas.microsoft.com/office/powerpoint/2010/main" val="3957480417"/>
              </p:ext>
            </p:extLst>
          </p:nvPr>
        </p:nvGraphicFramePr>
        <p:xfrm>
          <a:off x="660475" y="2454681"/>
          <a:ext cx="7823050" cy="1852250"/>
        </p:xfrm>
        <a:graphic>
          <a:graphicData uri="http://schemas.openxmlformats.org/drawingml/2006/table">
            <a:tbl>
              <a:tblPr>
                <a:noFill/>
              </a:tblPr>
              <a:tblGrid>
                <a:gridCol w="3911525">
                  <a:extLst>
                    <a:ext uri="{9D8B030D-6E8A-4147-A177-3AD203B41FA5}">
                      <a16:colId xmlns:a16="http://schemas.microsoft.com/office/drawing/2014/main" val="20000"/>
                    </a:ext>
                  </a:extLst>
                </a:gridCol>
                <a:gridCol w="3911525">
                  <a:extLst>
                    <a:ext uri="{9D8B030D-6E8A-4147-A177-3AD203B41FA5}">
                      <a16:colId xmlns:a16="http://schemas.microsoft.com/office/drawing/2014/main" val="20001"/>
                    </a:ext>
                  </a:extLst>
                </a:gridCol>
              </a:tblGrid>
              <a:tr h="926125">
                <a:tc>
                  <a:txBody>
                    <a:bodyPr/>
                    <a:lstStyle/>
                    <a:p>
                      <a:pPr marL="0" lvl="0" indent="0" algn="l" rtl="0">
                        <a:spcBef>
                          <a:spcPts val="0"/>
                        </a:spcBef>
                        <a:spcAft>
                          <a:spcPts val="0"/>
                        </a:spcAft>
                        <a:buNone/>
                      </a:pPr>
                      <a:r>
                        <a:rPr lang="en" sz="1200" b="1">
                          <a:latin typeface="Signika" panose="020B0604020202020204" charset="0"/>
                          <a:ea typeface="Maven Pro"/>
                          <a:cs typeface="Maven Pro"/>
                          <a:sym typeface="Maven Pro"/>
                        </a:rPr>
                        <a:t>Volatility</a:t>
                      </a:r>
                      <a:r>
                        <a:rPr lang="en" sz="1200">
                          <a:latin typeface="Signika" panose="020B0604020202020204" charset="0"/>
                          <a:ea typeface="Maven Pro"/>
                          <a:cs typeface="Maven Pro"/>
                          <a:sym typeface="Maven Pro"/>
                        </a:rPr>
                        <a:t> - denotes sudden, unpredictable changes in the business environment, such as market shifts, economic downturns, or unexpected technological advancements.</a:t>
                      </a:r>
                      <a:endParaRPr sz="1200">
                        <a:latin typeface="Signika" panose="020B0604020202020204" charset="0"/>
                        <a:ea typeface="Maven Pro"/>
                        <a:cs typeface="Maven Pro"/>
                        <a:sym typeface="Maven Pro"/>
                      </a:endParaRPr>
                    </a:p>
                  </a:txBody>
                  <a:tcPr marL="91425" marR="91425" marT="91425" marB="91425"/>
                </a:tc>
                <a:tc>
                  <a:txBody>
                    <a:bodyPr/>
                    <a:lstStyle/>
                    <a:p>
                      <a:pPr marL="0" lvl="0" indent="0" algn="l" rtl="0">
                        <a:spcBef>
                          <a:spcPts val="0"/>
                        </a:spcBef>
                        <a:spcAft>
                          <a:spcPts val="0"/>
                        </a:spcAft>
                        <a:buNone/>
                      </a:pPr>
                      <a:r>
                        <a:rPr lang="en" sz="1200" b="1" dirty="0">
                          <a:latin typeface="Signika" panose="020B0604020202020204" charset="0"/>
                          <a:ea typeface="Maven Pro"/>
                          <a:cs typeface="Maven Pro"/>
                          <a:sym typeface="Maven Pro"/>
                        </a:rPr>
                        <a:t>Uncertainty</a:t>
                      </a:r>
                      <a:r>
                        <a:rPr lang="en" sz="1200" dirty="0">
                          <a:latin typeface="Signika" panose="020B0604020202020204" charset="0"/>
                          <a:ea typeface="Maven Pro"/>
                          <a:cs typeface="Maven Pro"/>
                          <a:sym typeface="Maven Pro"/>
                        </a:rPr>
                        <a:t> - involves the lack of predictability in business aspects like future market trends, customer preferences, or regulatory changes.</a:t>
                      </a:r>
                      <a:endParaRPr sz="1200" dirty="0">
                        <a:latin typeface="Signika" panose="020B0604020202020204" charset="0"/>
                        <a:ea typeface="Maven Pro"/>
                        <a:cs typeface="Maven Pro"/>
                        <a:sym typeface="Maven Pro"/>
                      </a:endParaRPr>
                    </a:p>
                  </a:txBody>
                  <a:tcPr marL="91425" marR="91425" marT="91425" marB="91425"/>
                </a:tc>
                <a:extLst>
                  <a:ext uri="{0D108BD9-81ED-4DB2-BD59-A6C34878D82A}">
                    <a16:rowId xmlns:a16="http://schemas.microsoft.com/office/drawing/2014/main" val="10000"/>
                  </a:ext>
                </a:extLst>
              </a:tr>
              <a:tr h="926125">
                <a:tc>
                  <a:txBody>
                    <a:bodyPr/>
                    <a:lstStyle/>
                    <a:p>
                      <a:pPr marL="0" lvl="0" indent="0" algn="l" rtl="0">
                        <a:spcBef>
                          <a:spcPts val="0"/>
                        </a:spcBef>
                        <a:spcAft>
                          <a:spcPts val="0"/>
                        </a:spcAft>
                        <a:buNone/>
                      </a:pPr>
                      <a:r>
                        <a:rPr lang="en" sz="1200" b="1">
                          <a:latin typeface="Signika" panose="020B0604020202020204" charset="0"/>
                          <a:ea typeface="Maven Pro"/>
                          <a:cs typeface="Maven Pro"/>
                          <a:sym typeface="Maven Pro"/>
                        </a:rPr>
                        <a:t>Complexity</a:t>
                      </a:r>
                      <a:r>
                        <a:rPr lang="en" sz="1200">
                          <a:latin typeface="Signika" panose="020B0604020202020204" charset="0"/>
                          <a:ea typeface="Maven Pro"/>
                          <a:cs typeface="Maven Pro"/>
                          <a:sym typeface="Maven Pro"/>
                        </a:rPr>
                        <a:t> - reflects the intricate and interconnected nature of today's business world, involving multifaceted challenges in global markets, supply chains, and technology.</a:t>
                      </a:r>
                      <a:endParaRPr sz="1200">
                        <a:latin typeface="Signika" panose="020B0604020202020204" charset="0"/>
                        <a:ea typeface="Maven Pro"/>
                        <a:cs typeface="Maven Pro"/>
                        <a:sym typeface="Maven Pro"/>
                      </a:endParaRPr>
                    </a:p>
                  </a:txBody>
                  <a:tcPr marL="91425" marR="91425" marT="91425" marB="91425"/>
                </a:tc>
                <a:tc>
                  <a:txBody>
                    <a:bodyPr/>
                    <a:lstStyle/>
                    <a:p>
                      <a:pPr marL="0" lvl="0" indent="0" algn="l" rtl="0">
                        <a:spcBef>
                          <a:spcPts val="0"/>
                        </a:spcBef>
                        <a:spcAft>
                          <a:spcPts val="0"/>
                        </a:spcAft>
                        <a:buNone/>
                      </a:pPr>
                      <a:r>
                        <a:rPr lang="en" sz="1200" b="1" dirty="0">
                          <a:latin typeface="Signika" panose="020B0604020202020204" charset="0"/>
                          <a:ea typeface="Maven Pro"/>
                          <a:cs typeface="Maven Pro"/>
                          <a:sym typeface="Maven Pro"/>
                        </a:rPr>
                        <a:t>Ambiguity</a:t>
                      </a:r>
                      <a:r>
                        <a:rPr lang="en" sz="1200" dirty="0">
                          <a:latin typeface="Signika" panose="020B0604020202020204" charset="0"/>
                          <a:ea typeface="Maven Pro"/>
                          <a:cs typeface="Maven Pro"/>
                          <a:sym typeface="Maven Pro"/>
                        </a:rPr>
                        <a:t> - occurs when information is unclear or open to multiple interpretations, making decision-making challenging in situations lacking clear cause-and-effect relationships.</a:t>
                      </a:r>
                      <a:endParaRPr sz="1200" dirty="0">
                        <a:latin typeface="Signika" panose="020B0604020202020204" charset="0"/>
                        <a:ea typeface="Maven Pro"/>
                        <a:cs typeface="Maven Pro"/>
                        <a:sym typeface="Maven Pro"/>
                      </a:endParaRPr>
                    </a:p>
                  </a:txBody>
                  <a:tcPr marL="91425" marR="91425" marT="91425" marB="91425"/>
                </a:tc>
                <a:extLst>
                  <a:ext uri="{0D108BD9-81ED-4DB2-BD59-A6C34878D82A}">
                    <a16:rowId xmlns:a16="http://schemas.microsoft.com/office/drawing/2014/main" val="10001"/>
                  </a:ext>
                </a:extLst>
              </a:tr>
            </a:tbl>
          </a:graphicData>
        </a:graphic>
      </p:graphicFrame>
      <p:sp>
        <p:nvSpPr>
          <p:cNvPr id="2" name="Footer Placeholder 1">
            <a:extLst>
              <a:ext uri="{FF2B5EF4-FFF2-40B4-BE49-F238E27FC236}">
                <a16:creationId xmlns:a16="http://schemas.microsoft.com/office/drawing/2014/main" id="{F060423B-0052-2911-9205-A1B13EE5082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963115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0" y="613458"/>
            <a:ext cx="6531476" cy="437742"/>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Significance of VUCA in today’s business landscape</a:t>
            </a: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226706" y="955242"/>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dirty="0">
                <a:latin typeface="Signika" panose="020B0604020202020204" charset="0"/>
                <a:ea typeface="Open Sans"/>
                <a:cs typeface="Open Sans"/>
                <a:sym typeface="Open Sans"/>
              </a:rPr>
              <a:t>VUCA is crucial in today's business landscape due to:</a:t>
            </a:r>
          </a:p>
          <a:p>
            <a:pPr marL="133350" lvl="0">
              <a:lnSpc>
                <a:spcPct val="115000"/>
              </a:lnSpc>
              <a:buSzPts val="1500"/>
            </a:pPr>
            <a:r>
              <a:rPr lang="en-US" sz="1400" b="1" dirty="0">
                <a:latin typeface="Signika" panose="020B0604020202020204" charset="0"/>
                <a:ea typeface="Open Sans"/>
                <a:cs typeface="Open Sans"/>
                <a:sym typeface="Open Sans"/>
              </a:rPr>
              <a:t>Globalization:</a:t>
            </a:r>
            <a:r>
              <a:rPr lang="en-US" sz="1400" dirty="0">
                <a:latin typeface="Signika" panose="020B0604020202020204" charset="0"/>
                <a:ea typeface="Open Sans"/>
                <a:cs typeface="Open Sans"/>
                <a:sym typeface="Open Sans"/>
              </a:rPr>
              <a:t> Businesses operate globally, causing events in one part of the world to impact others, increasing volatility and uncertainty.</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Technological Advancements</a:t>
            </a:r>
            <a:r>
              <a:rPr lang="en-US" sz="1400" dirty="0">
                <a:latin typeface="Signika" panose="020B0604020202020204" charset="0"/>
                <a:ea typeface="Open Sans"/>
                <a:cs typeface="Open Sans"/>
                <a:sym typeface="Open Sans"/>
              </a:rPr>
              <a:t>: Rapid tech progress (AI, automation, big data) disrupts industries, creating uncertainty about future work and business models.</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Market Dynamics: </a:t>
            </a:r>
            <a:r>
              <a:rPr lang="en-US" sz="1400" dirty="0">
                <a:latin typeface="Signika" panose="020B0604020202020204" charset="0"/>
                <a:ea typeface="Open Sans"/>
                <a:cs typeface="Open Sans"/>
                <a:sym typeface="Open Sans"/>
              </a:rPr>
              <a:t>Swift changes in consumer preferences and market trends, influenced by social media, online reviews, and demographics, result in volatility in demand and competition.</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Regulatory Changes: </a:t>
            </a:r>
            <a:r>
              <a:rPr lang="en-US" sz="1400" dirty="0">
                <a:latin typeface="Signika" panose="020B0604020202020204" charset="0"/>
                <a:ea typeface="Open Sans"/>
                <a:cs typeface="Open Sans"/>
                <a:sym typeface="Open Sans"/>
              </a:rPr>
              <a:t>Governments introduce unpredictable regulations, requiring businesses to adapt quickly across various industries.</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Environmental Factors: </a:t>
            </a:r>
            <a:r>
              <a:rPr lang="en-US" sz="1400" dirty="0">
                <a:latin typeface="Signika" panose="020B0604020202020204" charset="0"/>
                <a:ea typeface="Open Sans"/>
                <a:cs typeface="Open Sans"/>
                <a:sym typeface="Open Sans"/>
              </a:rPr>
              <a:t>Environmental concerns, climate change, and resource scarcity complicate supply chains, necessitating sustainability efforts and resilience against natural disasters.</a:t>
            </a:r>
          </a:p>
        </p:txBody>
      </p:sp>
      <p:sp>
        <p:nvSpPr>
          <p:cNvPr id="2" name="Footer Placeholder 1">
            <a:extLst>
              <a:ext uri="{FF2B5EF4-FFF2-40B4-BE49-F238E27FC236}">
                <a16:creationId xmlns:a16="http://schemas.microsoft.com/office/drawing/2014/main" id="{DA15B720-0D2B-2C9B-8E96-17858BB4659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161346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4" y="656544"/>
            <a:ext cx="7940023" cy="572700"/>
          </a:xfrm>
          <a:prstGeom prst="rect">
            <a:avLst/>
          </a:prstGeom>
        </p:spPr>
        <p:txBody>
          <a:bodyPr>
            <a:normAutofit fontScale="90000"/>
          </a:bodyPr>
          <a:lstStyle/>
          <a:p>
            <a:r>
              <a:rPr lang="en-US" dirty="0">
                <a:latin typeface="Signika" panose="020B0604020202020204" charset="0"/>
              </a:rPr>
              <a:t>Why CA Students Should Learn to Manage VUCA</a:t>
            </a:r>
            <a:endParaRPr lang="en-IN"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892274" y="1624707"/>
            <a:ext cx="7940023" cy="3416400"/>
          </a:xfrm>
          <a:prstGeom prst="rect">
            <a:avLst/>
          </a:prstGeom>
        </p:spPr>
        <p:txBody>
          <a:bodyPr>
            <a:normAutofit/>
          </a:bodyPr>
          <a:lstStyle/>
          <a:p>
            <a:pPr marL="0" indent="0">
              <a:lnSpc>
                <a:spcPct val="150000"/>
              </a:lnSpc>
              <a:buNone/>
            </a:pPr>
            <a:r>
              <a:rPr lang="en-US" sz="1400" i="1" dirty="0">
                <a:solidFill>
                  <a:schemeClr val="accent1">
                    <a:lumMod val="50000"/>
                  </a:schemeClr>
                </a:solidFill>
                <a:latin typeface="Signika" panose="020B0604020202020204" charset="0"/>
              </a:rPr>
              <a:t>In times of rapid change, experience could be your worst enemy. - J Paul Getty.</a:t>
            </a:r>
          </a:p>
          <a:p>
            <a:pPr marL="0" indent="0">
              <a:lnSpc>
                <a:spcPct val="150000"/>
              </a:lnSpc>
              <a:buNone/>
            </a:pPr>
            <a:endParaRPr lang="en-US" sz="1400" i="1" dirty="0">
              <a:solidFill>
                <a:schemeClr val="accent1">
                  <a:lumMod val="50000"/>
                </a:schemeClr>
              </a:solidFill>
              <a:latin typeface="Signika" panose="020B0604020202020204" charset="0"/>
            </a:endParaRPr>
          </a:p>
          <a:p>
            <a:pPr marL="0" indent="0">
              <a:lnSpc>
                <a:spcPct val="150000"/>
              </a:lnSpc>
              <a:buNone/>
            </a:pPr>
            <a:r>
              <a:rPr lang="en-US" sz="1400" dirty="0">
                <a:solidFill>
                  <a:schemeClr val="tx1"/>
                </a:solidFill>
                <a:latin typeface="Signika" panose="020B0604020202020204" charset="0"/>
              </a:rPr>
              <a:t>VUCA reflects the real-world challenges they will encounter in their financial careers, making it highly relevant. As financial decision-makers, CA professionals need to navigate uncertain and rapidly changing environments where strategic decision-making is crucial.</a:t>
            </a:r>
          </a:p>
          <a:p>
            <a:pPr marL="0" indent="0">
              <a:lnSpc>
                <a:spcPct val="150000"/>
              </a:lnSpc>
              <a:buNone/>
            </a:pPr>
            <a:endParaRPr lang="en-US" sz="1400" dirty="0">
              <a:solidFill>
                <a:schemeClr val="tx1"/>
              </a:solidFill>
              <a:latin typeface="Signika" panose="020B0604020202020204" charset="0"/>
            </a:endParaRPr>
          </a:p>
        </p:txBody>
      </p:sp>
      <p:sp>
        <p:nvSpPr>
          <p:cNvPr id="4" name="Footer Placeholder 3">
            <a:extLst>
              <a:ext uri="{FF2B5EF4-FFF2-40B4-BE49-F238E27FC236}">
                <a16:creationId xmlns:a16="http://schemas.microsoft.com/office/drawing/2014/main" id="{B39D8136-4D62-2CCF-EDA6-BBDE989CF4B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6457751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1308964" y="605944"/>
            <a:ext cx="7940023" cy="572700"/>
          </a:xfrm>
          <a:prstGeom prst="rect">
            <a:avLst/>
          </a:prstGeom>
        </p:spPr>
        <p:txBody>
          <a:bodyPr>
            <a:noAutofit/>
          </a:bodyPr>
          <a:lstStyle/>
          <a:p>
            <a:r>
              <a:rPr lang="en-US" sz="2000" dirty="0">
                <a:latin typeface="Signika" panose="020B0604020202020204" charset="0"/>
              </a:rPr>
              <a:t>Why CA Students Should Learn to Manage VUCA</a:t>
            </a:r>
            <a:endParaRPr lang="en-IN" sz="2000" dirty="0">
              <a:latin typeface="Signika" panose="020B0604020202020204" charset="0"/>
            </a:endParaRPr>
          </a:p>
        </p:txBody>
      </p:sp>
      <p:graphicFrame>
        <p:nvGraphicFramePr>
          <p:cNvPr id="6" name="Diagram 5">
            <a:extLst>
              <a:ext uri="{FF2B5EF4-FFF2-40B4-BE49-F238E27FC236}">
                <a16:creationId xmlns:a16="http://schemas.microsoft.com/office/drawing/2014/main" id="{306371FC-A428-4EBA-BEA3-7BFF7B17EBE5}"/>
              </a:ext>
            </a:extLst>
          </p:cNvPr>
          <p:cNvGraphicFramePr/>
          <p:nvPr>
            <p:extLst>
              <p:ext uri="{D42A27DB-BD31-4B8C-83A1-F6EECF244321}">
                <p14:modId xmlns:p14="http://schemas.microsoft.com/office/powerpoint/2010/main" val="406681418"/>
              </p:ext>
            </p:extLst>
          </p:nvPr>
        </p:nvGraphicFramePr>
        <p:xfrm>
          <a:off x="785351" y="902078"/>
          <a:ext cx="7573297" cy="36354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F4181EB8-DF1D-3836-3017-E6EAA0472FA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635260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296834" y="648232"/>
            <a:ext cx="7940023" cy="572700"/>
          </a:xfrm>
          <a:prstGeom prst="rect">
            <a:avLst/>
          </a:prstGeom>
        </p:spPr>
        <p:txBody>
          <a:bodyPr>
            <a:normAutofit/>
          </a:bodyPr>
          <a:lstStyle/>
          <a:p>
            <a:r>
              <a:rPr lang="en-US" sz="2400" dirty="0">
                <a:latin typeface="Signika" panose="020B0604020202020204" charset="0"/>
              </a:rPr>
              <a:t>KEY TERMS</a:t>
            </a:r>
            <a:endParaRPr lang="en-IN" sz="2400" dirty="0">
              <a:latin typeface="Signika" panose="020B0604020202020204" charset="0"/>
            </a:endParaRPr>
          </a:p>
        </p:txBody>
      </p:sp>
      <p:graphicFrame>
        <p:nvGraphicFramePr>
          <p:cNvPr id="7" name="Diagram 6">
            <a:extLst>
              <a:ext uri="{FF2B5EF4-FFF2-40B4-BE49-F238E27FC236}">
                <a16:creationId xmlns:a16="http://schemas.microsoft.com/office/drawing/2014/main" id="{DB9EDB49-DB26-492B-A116-5F3237D25A1C}"/>
              </a:ext>
            </a:extLst>
          </p:cNvPr>
          <p:cNvGraphicFramePr/>
          <p:nvPr>
            <p:extLst>
              <p:ext uri="{D42A27DB-BD31-4B8C-83A1-F6EECF244321}">
                <p14:modId xmlns:p14="http://schemas.microsoft.com/office/powerpoint/2010/main" val="1409574675"/>
              </p:ext>
            </p:extLst>
          </p:nvPr>
        </p:nvGraphicFramePr>
        <p:xfrm>
          <a:off x="296834" y="1071504"/>
          <a:ext cx="7462684" cy="38326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7990E2C7-843D-AA1D-394C-4613E924FA4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094432381"/>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1055</TotalTime>
  <Words>1678</Words>
  <Application>Microsoft Office PowerPoint</Application>
  <PresentationFormat>On-screen Show (16:9)</PresentationFormat>
  <Paragraphs>223</Paragraphs>
  <Slides>25</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Calibri</vt:lpstr>
      <vt:lpstr>Aptos</vt:lpstr>
      <vt:lpstr>Signika</vt:lpstr>
      <vt:lpstr>Open Sans</vt:lpstr>
      <vt:lpstr>Google Sans</vt:lpstr>
      <vt:lpstr>Arial</vt:lpstr>
      <vt:lpstr>Maven Pro</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Why CA Students Should Learn to Manage VUCA</vt:lpstr>
      <vt:lpstr>Why CA Students Should Learn to Manage VUCA</vt:lpstr>
      <vt:lpstr>KEY TERMS</vt:lpstr>
      <vt:lpstr>Managing Volatility, Uncertainty and Ambiguity</vt:lpstr>
      <vt:lpstr>PowerPoint Presentation</vt:lpstr>
      <vt:lpstr>How to Succeed in VUCA World</vt:lpstr>
      <vt:lpstr>Change Management Principles</vt:lpstr>
      <vt:lpstr>Kotter’s 8- Step Change Model</vt:lpstr>
      <vt:lpstr>Prosci’s ADKAR Model</vt:lpstr>
      <vt:lpstr>Prosci’s ADKAR Model</vt:lpstr>
      <vt:lpstr>Pro-Tips for VUCA Success</vt:lpstr>
      <vt:lpstr>Pro-Tips for VUCA Success. Contd…</vt:lpstr>
      <vt:lpstr>PowerPoint Presentation</vt:lpstr>
      <vt:lpstr>Scenarios, Simulations, and Risk Management</vt:lpstr>
      <vt:lpstr>Scenarios, Simulations, and Risk Management</vt:lpstr>
      <vt:lpstr>PowerPoint Presentation</vt:lpstr>
      <vt:lpstr>Case Studies and Examples</vt:lpstr>
      <vt:lpstr>Key Takeaways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ssebq3@icai.in</cp:lastModifiedBy>
  <cp:revision>342</cp:revision>
  <dcterms:modified xsi:type="dcterms:W3CDTF">2025-05-19T11:33:40Z</dcterms:modified>
</cp:coreProperties>
</file>