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8.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51"/>
  </p:notesMasterIdLst>
  <p:handoutMasterIdLst>
    <p:handoutMasterId r:id="rId52"/>
  </p:handoutMasterIdLst>
  <p:sldIdLst>
    <p:sldId id="256" r:id="rId2"/>
    <p:sldId id="443" r:id="rId3"/>
    <p:sldId id="459" r:id="rId4"/>
    <p:sldId id="447" r:id="rId5"/>
    <p:sldId id="449" r:id="rId6"/>
    <p:sldId id="450" r:id="rId7"/>
    <p:sldId id="471" r:id="rId8"/>
    <p:sldId id="472" r:id="rId9"/>
    <p:sldId id="473" r:id="rId10"/>
    <p:sldId id="445" r:id="rId11"/>
    <p:sldId id="453" r:id="rId12"/>
    <p:sldId id="474" r:id="rId13"/>
    <p:sldId id="454" r:id="rId14"/>
    <p:sldId id="475" r:id="rId15"/>
    <p:sldId id="476" r:id="rId16"/>
    <p:sldId id="477" r:id="rId17"/>
    <p:sldId id="478" r:id="rId18"/>
    <p:sldId id="479" r:id="rId19"/>
    <p:sldId id="480" r:id="rId20"/>
    <p:sldId id="481" r:id="rId21"/>
    <p:sldId id="496" r:id="rId22"/>
    <p:sldId id="482" r:id="rId23"/>
    <p:sldId id="483" r:id="rId24"/>
    <p:sldId id="484" r:id="rId25"/>
    <p:sldId id="485" r:id="rId26"/>
    <p:sldId id="486" r:id="rId27"/>
    <p:sldId id="487" r:id="rId28"/>
    <p:sldId id="488" r:id="rId29"/>
    <p:sldId id="490" r:id="rId30"/>
    <p:sldId id="492" r:id="rId31"/>
    <p:sldId id="491" r:id="rId32"/>
    <p:sldId id="493" r:id="rId33"/>
    <p:sldId id="494" r:id="rId34"/>
    <p:sldId id="495" r:id="rId35"/>
    <p:sldId id="489" r:id="rId36"/>
    <p:sldId id="497" r:id="rId37"/>
    <p:sldId id="498" r:id="rId38"/>
    <p:sldId id="500" r:id="rId39"/>
    <p:sldId id="501" r:id="rId40"/>
    <p:sldId id="502" r:id="rId41"/>
    <p:sldId id="503" r:id="rId42"/>
    <p:sldId id="504" r:id="rId43"/>
    <p:sldId id="505" r:id="rId44"/>
    <p:sldId id="506" r:id="rId45"/>
    <p:sldId id="499" r:id="rId46"/>
    <p:sldId id="507" r:id="rId47"/>
    <p:sldId id="508" r:id="rId48"/>
    <p:sldId id="509" r:id="rId49"/>
    <p:sldId id="395" r:id="rId50"/>
  </p:sldIdLst>
  <p:sldSz cx="9144000" cy="5143500" type="screen16x9"/>
  <p:notesSz cx="6858000" cy="9144000"/>
  <p:embeddedFontLst>
    <p:embeddedFont>
      <p:font typeface="Signika" panose="020B0604020202020204" charset="0"/>
      <p:regular r:id="rId53"/>
      <p:bold r:id="rId5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Lst>
        </p14:section>
        <p14:section name="LESSON 1" id="{233976CA-33BF-4373-B32E-F55E781198E4}">
          <p14:sldIdLst>
            <p14:sldId id="443"/>
            <p14:sldId id="459"/>
            <p14:sldId id="447"/>
            <p14:sldId id="449"/>
            <p14:sldId id="450"/>
            <p14:sldId id="471"/>
            <p14:sldId id="472"/>
            <p14:sldId id="473"/>
          </p14:sldIdLst>
        </p14:section>
        <p14:section name="LESSON 2" id="{8582BCC5-8AB6-479E-9499-2866BDD8F17F}">
          <p14:sldIdLst>
            <p14:sldId id="445"/>
            <p14:sldId id="453"/>
            <p14:sldId id="474"/>
            <p14:sldId id="454"/>
            <p14:sldId id="475"/>
            <p14:sldId id="476"/>
            <p14:sldId id="477"/>
            <p14:sldId id="478"/>
            <p14:sldId id="479"/>
            <p14:sldId id="480"/>
            <p14:sldId id="481"/>
          </p14:sldIdLst>
        </p14:section>
        <p14:section name="LESSON 3" id="{CE0573E0-A453-492B-9F16-C2E6A74B144D}">
          <p14:sldIdLst>
            <p14:sldId id="496"/>
            <p14:sldId id="482"/>
            <p14:sldId id="483"/>
            <p14:sldId id="484"/>
            <p14:sldId id="485"/>
            <p14:sldId id="486"/>
            <p14:sldId id="487"/>
            <p14:sldId id="488"/>
            <p14:sldId id="490"/>
            <p14:sldId id="492"/>
            <p14:sldId id="491"/>
            <p14:sldId id="493"/>
            <p14:sldId id="494"/>
            <p14:sldId id="495"/>
            <p14:sldId id="489"/>
          </p14:sldIdLst>
        </p14:section>
        <p14:section name="LESSON 4" id="{A828A307-6E91-428A-A804-D6FCEDB8881E}">
          <p14:sldIdLst>
            <p14:sldId id="497"/>
            <p14:sldId id="498"/>
            <p14:sldId id="500"/>
            <p14:sldId id="501"/>
            <p14:sldId id="502"/>
            <p14:sldId id="503"/>
            <p14:sldId id="504"/>
            <p14:sldId id="505"/>
            <p14:sldId id="506"/>
            <p14:sldId id="499"/>
          </p14:sldIdLst>
        </p14:section>
        <p14:section name="LESSON 5" id="{2D07ECDF-4099-4E8F-91F2-1B26435E9EF9}">
          <p14:sldIdLst>
            <p14:sldId id="507"/>
            <p14:sldId id="508"/>
            <p14:sldId id="509"/>
            <p14:sldId id="395"/>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4A9C7C-6FAD-4CA7-AD1D-09B7315029E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B7396A9B-6DFC-4EB1-B372-0295C3865542}">
      <dgm:prSet phldrT="[Text]" custT="1"/>
      <dgm:spPr/>
      <dgm:t>
        <a:bodyPr/>
        <a:lstStyle/>
        <a:p>
          <a:r>
            <a:rPr lang="en-US" sz="1800" b="1" dirty="0">
              <a:latin typeface="Signika" panose="020B0604020202020204" charset="0"/>
            </a:rPr>
            <a:t>Direction and Focus</a:t>
          </a:r>
          <a:endParaRPr lang="en-IN" sz="1800" b="1" dirty="0">
            <a:latin typeface="Signika" panose="020B0604020202020204" charset="0"/>
          </a:endParaRPr>
        </a:p>
      </dgm:t>
    </dgm:pt>
    <dgm:pt modelId="{CBA4F89A-FA29-4A78-B39F-0DF1906FD16A}" type="parTrans" cxnId="{5F045D33-69C6-4F0E-A8BF-3ED77DFE15A9}">
      <dgm:prSet/>
      <dgm:spPr/>
      <dgm:t>
        <a:bodyPr/>
        <a:lstStyle/>
        <a:p>
          <a:endParaRPr lang="en-IN" sz="1800" b="1">
            <a:latin typeface="Signika" panose="020B0604020202020204" charset="0"/>
          </a:endParaRPr>
        </a:p>
      </dgm:t>
    </dgm:pt>
    <dgm:pt modelId="{CACBA632-FD03-4AB5-A399-8690028AF1AE}" type="sibTrans" cxnId="{5F045D33-69C6-4F0E-A8BF-3ED77DFE15A9}">
      <dgm:prSet/>
      <dgm:spPr/>
      <dgm:t>
        <a:bodyPr/>
        <a:lstStyle/>
        <a:p>
          <a:endParaRPr lang="en-IN" sz="1800" b="1">
            <a:latin typeface="Signika" panose="020B0604020202020204" charset="0"/>
          </a:endParaRPr>
        </a:p>
      </dgm:t>
    </dgm:pt>
    <dgm:pt modelId="{F7DDD6E8-2019-44C2-9D37-044031A2A2FE}">
      <dgm:prSet phldrT="[Text]" custT="1"/>
      <dgm:spPr/>
      <dgm:t>
        <a:bodyPr/>
        <a:lstStyle/>
        <a:p>
          <a:r>
            <a:rPr lang="en-US" sz="1800" b="1" dirty="0">
              <a:latin typeface="Signika" panose="020B0604020202020204" charset="0"/>
            </a:rPr>
            <a:t>Resource Allocation</a:t>
          </a:r>
          <a:endParaRPr lang="en-IN" sz="1800" b="1" dirty="0">
            <a:latin typeface="Signika" panose="020B0604020202020204" charset="0"/>
          </a:endParaRPr>
        </a:p>
      </dgm:t>
    </dgm:pt>
    <dgm:pt modelId="{F9210EA8-66D5-4E3B-A102-D9965848C977}" type="parTrans" cxnId="{F6697895-B584-4AE8-944D-C9C75A5260D8}">
      <dgm:prSet/>
      <dgm:spPr/>
      <dgm:t>
        <a:bodyPr/>
        <a:lstStyle/>
        <a:p>
          <a:endParaRPr lang="en-IN" sz="1800" b="1">
            <a:latin typeface="Signika" panose="020B0604020202020204" charset="0"/>
          </a:endParaRPr>
        </a:p>
      </dgm:t>
    </dgm:pt>
    <dgm:pt modelId="{9C15B2B3-A2B6-448D-9E34-1C605894D4F7}" type="sibTrans" cxnId="{F6697895-B584-4AE8-944D-C9C75A5260D8}">
      <dgm:prSet/>
      <dgm:spPr/>
      <dgm:t>
        <a:bodyPr/>
        <a:lstStyle/>
        <a:p>
          <a:endParaRPr lang="en-IN" sz="1800" b="1">
            <a:latin typeface="Signika" panose="020B0604020202020204" charset="0"/>
          </a:endParaRPr>
        </a:p>
      </dgm:t>
    </dgm:pt>
    <dgm:pt modelId="{32CDF099-A66A-4D03-96DE-4AE1A397E2A5}">
      <dgm:prSet phldrT="[Text]" custT="1"/>
      <dgm:spPr/>
      <dgm:t>
        <a:bodyPr/>
        <a:lstStyle/>
        <a:p>
          <a:r>
            <a:rPr lang="en-US" sz="1800" b="1" dirty="0">
              <a:latin typeface="Signika" panose="020B0604020202020204" charset="0"/>
            </a:rPr>
            <a:t>Competitive Advantage</a:t>
          </a:r>
          <a:endParaRPr lang="en-IN" sz="1800" b="1" dirty="0">
            <a:latin typeface="Signika" panose="020B0604020202020204" charset="0"/>
          </a:endParaRPr>
        </a:p>
      </dgm:t>
    </dgm:pt>
    <dgm:pt modelId="{45354BA5-BBB2-4D29-9353-1B4A6D720907}" type="parTrans" cxnId="{32BBD3F4-7DD5-40CD-8531-42C254C34DC9}">
      <dgm:prSet/>
      <dgm:spPr/>
      <dgm:t>
        <a:bodyPr/>
        <a:lstStyle/>
        <a:p>
          <a:endParaRPr lang="en-IN" sz="1800" b="1">
            <a:latin typeface="Signika" panose="020B0604020202020204" charset="0"/>
          </a:endParaRPr>
        </a:p>
      </dgm:t>
    </dgm:pt>
    <dgm:pt modelId="{DA2176BB-4644-43B3-82DC-28D7D9446225}" type="sibTrans" cxnId="{32BBD3F4-7DD5-40CD-8531-42C254C34DC9}">
      <dgm:prSet/>
      <dgm:spPr/>
      <dgm:t>
        <a:bodyPr/>
        <a:lstStyle/>
        <a:p>
          <a:endParaRPr lang="en-IN" sz="1800" b="1">
            <a:latin typeface="Signika" panose="020B0604020202020204" charset="0"/>
          </a:endParaRPr>
        </a:p>
      </dgm:t>
    </dgm:pt>
    <dgm:pt modelId="{0A178472-774A-4EC5-B814-7E3D157C9A34}">
      <dgm:prSet phldrT="[Text]" custT="1"/>
      <dgm:spPr/>
      <dgm:t>
        <a:bodyPr/>
        <a:lstStyle/>
        <a:p>
          <a:r>
            <a:rPr lang="en-US" sz="1800" b="1" dirty="0">
              <a:latin typeface="Signika" panose="020B0604020202020204" charset="0"/>
            </a:rPr>
            <a:t>Risk Mitigation</a:t>
          </a:r>
          <a:endParaRPr lang="en-IN" sz="1800" b="1" dirty="0">
            <a:latin typeface="Signika" panose="020B0604020202020204" charset="0"/>
          </a:endParaRPr>
        </a:p>
      </dgm:t>
    </dgm:pt>
    <dgm:pt modelId="{9493E63F-0A5D-45D8-8C65-0F01FEF7DD9F}" type="parTrans" cxnId="{ED60BDE7-226E-404E-AFBC-63D03DF8072E}">
      <dgm:prSet/>
      <dgm:spPr/>
      <dgm:t>
        <a:bodyPr/>
        <a:lstStyle/>
        <a:p>
          <a:endParaRPr lang="en-IN" sz="1800" b="1">
            <a:latin typeface="Signika" panose="020B0604020202020204" charset="0"/>
          </a:endParaRPr>
        </a:p>
      </dgm:t>
    </dgm:pt>
    <dgm:pt modelId="{29C8DBAF-4700-4BD4-941F-809FB4AD8F0B}" type="sibTrans" cxnId="{ED60BDE7-226E-404E-AFBC-63D03DF8072E}">
      <dgm:prSet/>
      <dgm:spPr/>
      <dgm:t>
        <a:bodyPr/>
        <a:lstStyle/>
        <a:p>
          <a:endParaRPr lang="en-IN" sz="1800" b="1">
            <a:latin typeface="Signika" panose="020B0604020202020204" charset="0"/>
          </a:endParaRPr>
        </a:p>
      </dgm:t>
    </dgm:pt>
    <dgm:pt modelId="{65DF9E75-73B2-41A5-AA87-14DA78D16287}">
      <dgm:prSet phldrT="[Text]" custT="1"/>
      <dgm:spPr/>
      <dgm:t>
        <a:bodyPr/>
        <a:lstStyle/>
        <a:p>
          <a:r>
            <a:rPr lang="en-US" sz="1800" b="1" dirty="0">
              <a:latin typeface="Signika" panose="020B0604020202020204" charset="0"/>
            </a:rPr>
            <a:t>Long Term Vision</a:t>
          </a:r>
          <a:endParaRPr lang="en-IN" sz="1800" b="1" dirty="0">
            <a:latin typeface="Signika" panose="020B0604020202020204" charset="0"/>
          </a:endParaRPr>
        </a:p>
      </dgm:t>
    </dgm:pt>
    <dgm:pt modelId="{81D38550-66E4-482C-B19D-3852A1C1E855}" type="parTrans" cxnId="{28E47632-5B39-4BA1-9282-15EBE7EFD74E}">
      <dgm:prSet/>
      <dgm:spPr/>
      <dgm:t>
        <a:bodyPr/>
        <a:lstStyle/>
        <a:p>
          <a:endParaRPr lang="en-IN" sz="1800" b="1">
            <a:latin typeface="Signika" panose="020B0604020202020204" charset="0"/>
          </a:endParaRPr>
        </a:p>
      </dgm:t>
    </dgm:pt>
    <dgm:pt modelId="{DDDF7EC1-C616-4990-836A-20133397847B}" type="sibTrans" cxnId="{28E47632-5B39-4BA1-9282-15EBE7EFD74E}">
      <dgm:prSet/>
      <dgm:spPr/>
      <dgm:t>
        <a:bodyPr/>
        <a:lstStyle/>
        <a:p>
          <a:endParaRPr lang="en-IN" sz="1800" b="1">
            <a:latin typeface="Signika" panose="020B0604020202020204" charset="0"/>
          </a:endParaRPr>
        </a:p>
      </dgm:t>
    </dgm:pt>
    <dgm:pt modelId="{80898163-6288-4B6F-AA61-CA60121A5765}">
      <dgm:prSet phldrT="[Text]" custT="1"/>
      <dgm:spPr/>
      <dgm:t>
        <a:bodyPr/>
        <a:lstStyle/>
        <a:p>
          <a:r>
            <a:rPr lang="en-US" sz="1800" b="1" dirty="0">
              <a:latin typeface="Signika" panose="020B0604020202020204" charset="0"/>
            </a:rPr>
            <a:t>Customer-Centric Approach</a:t>
          </a:r>
          <a:endParaRPr lang="en-IN" sz="1800" b="1" dirty="0">
            <a:latin typeface="Signika" panose="020B0604020202020204" charset="0"/>
          </a:endParaRPr>
        </a:p>
      </dgm:t>
    </dgm:pt>
    <dgm:pt modelId="{4577ACBE-7DE5-4C95-B46D-E0C9587CB63D}" type="parTrans" cxnId="{9AB9A4BC-3443-4926-A685-FBA45804604C}">
      <dgm:prSet/>
      <dgm:spPr/>
      <dgm:t>
        <a:bodyPr/>
        <a:lstStyle/>
        <a:p>
          <a:endParaRPr lang="en-IN" sz="1800" b="1">
            <a:latin typeface="Signika" panose="020B0604020202020204" charset="0"/>
          </a:endParaRPr>
        </a:p>
      </dgm:t>
    </dgm:pt>
    <dgm:pt modelId="{15FC4071-1C90-408E-94D7-6063E4CFF51B}" type="sibTrans" cxnId="{9AB9A4BC-3443-4926-A685-FBA45804604C}">
      <dgm:prSet/>
      <dgm:spPr/>
      <dgm:t>
        <a:bodyPr/>
        <a:lstStyle/>
        <a:p>
          <a:endParaRPr lang="en-IN" sz="1800" b="1">
            <a:latin typeface="Signika" panose="020B0604020202020204" charset="0"/>
          </a:endParaRPr>
        </a:p>
      </dgm:t>
    </dgm:pt>
    <dgm:pt modelId="{6FB15B03-35F0-4F53-884C-583C0BBCD822}" type="pres">
      <dgm:prSet presAssocID="{914A9C7C-6FAD-4CA7-AD1D-09B7315029EA}" presName="diagram" presStyleCnt="0">
        <dgm:presLayoutVars>
          <dgm:dir/>
          <dgm:resizeHandles val="exact"/>
        </dgm:presLayoutVars>
      </dgm:prSet>
      <dgm:spPr/>
    </dgm:pt>
    <dgm:pt modelId="{D48CFEE3-0FD0-4180-852F-541B1FB64860}" type="pres">
      <dgm:prSet presAssocID="{B7396A9B-6DFC-4EB1-B372-0295C3865542}" presName="node" presStyleLbl="node1" presStyleIdx="0" presStyleCnt="6">
        <dgm:presLayoutVars>
          <dgm:bulletEnabled val="1"/>
        </dgm:presLayoutVars>
      </dgm:prSet>
      <dgm:spPr/>
    </dgm:pt>
    <dgm:pt modelId="{1511E6C3-7680-4934-A7B7-63CADAF7288A}" type="pres">
      <dgm:prSet presAssocID="{CACBA632-FD03-4AB5-A399-8690028AF1AE}" presName="sibTrans" presStyleCnt="0"/>
      <dgm:spPr/>
    </dgm:pt>
    <dgm:pt modelId="{FE7493B6-75B5-49CD-B2F1-8303EE337D31}" type="pres">
      <dgm:prSet presAssocID="{F7DDD6E8-2019-44C2-9D37-044031A2A2FE}" presName="node" presStyleLbl="node1" presStyleIdx="1" presStyleCnt="6">
        <dgm:presLayoutVars>
          <dgm:bulletEnabled val="1"/>
        </dgm:presLayoutVars>
      </dgm:prSet>
      <dgm:spPr/>
    </dgm:pt>
    <dgm:pt modelId="{3E69CBAB-AA3B-4E92-9796-97C4729544A9}" type="pres">
      <dgm:prSet presAssocID="{9C15B2B3-A2B6-448D-9E34-1C605894D4F7}" presName="sibTrans" presStyleCnt="0"/>
      <dgm:spPr/>
    </dgm:pt>
    <dgm:pt modelId="{3C819F14-6136-4232-8E21-1F327B15A215}" type="pres">
      <dgm:prSet presAssocID="{32CDF099-A66A-4D03-96DE-4AE1A397E2A5}" presName="node" presStyleLbl="node1" presStyleIdx="2" presStyleCnt="6">
        <dgm:presLayoutVars>
          <dgm:bulletEnabled val="1"/>
        </dgm:presLayoutVars>
      </dgm:prSet>
      <dgm:spPr/>
    </dgm:pt>
    <dgm:pt modelId="{80D03D2D-66DC-4C24-A696-CF36DFC20F7C}" type="pres">
      <dgm:prSet presAssocID="{DA2176BB-4644-43B3-82DC-28D7D9446225}" presName="sibTrans" presStyleCnt="0"/>
      <dgm:spPr/>
    </dgm:pt>
    <dgm:pt modelId="{138201EB-2348-4052-8D7C-74E75B27B159}" type="pres">
      <dgm:prSet presAssocID="{0A178472-774A-4EC5-B814-7E3D157C9A34}" presName="node" presStyleLbl="node1" presStyleIdx="3" presStyleCnt="6">
        <dgm:presLayoutVars>
          <dgm:bulletEnabled val="1"/>
        </dgm:presLayoutVars>
      </dgm:prSet>
      <dgm:spPr/>
    </dgm:pt>
    <dgm:pt modelId="{D69670A3-9C46-47A2-9A64-55D3DCDBF0D8}" type="pres">
      <dgm:prSet presAssocID="{29C8DBAF-4700-4BD4-941F-809FB4AD8F0B}" presName="sibTrans" presStyleCnt="0"/>
      <dgm:spPr/>
    </dgm:pt>
    <dgm:pt modelId="{8A9672C2-CBB5-4BC8-99EA-440BE2278E2C}" type="pres">
      <dgm:prSet presAssocID="{65DF9E75-73B2-41A5-AA87-14DA78D16287}" presName="node" presStyleLbl="node1" presStyleIdx="4" presStyleCnt="6">
        <dgm:presLayoutVars>
          <dgm:bulletEnabled val="1"/>
        </dgm:presLayoutVars>
      </dgm:prSet>
      <dgm:spPr/>
    </dgm:pt>
    <dgm:pt modelId="{36D31958-A716-4438-9018-4DC43A820501}" type="pres">
      <dgm:prSet presAssocID="{DDDF7EC1-C616-4990-836A-20133397847B}" presName="sibTrans" presStyleCnt="0"/>
      <dgm:spPr/>
    </dgm:pt>
    <dgm:pt modelId="{9FE15269-3B16-4916-8F16-29822E8843E0}" type="pres">
      <dgm:prSet presAssocID="{80898163-6288-4B6F-AA61-CA60121A5765}" presName="node" presStyleLbl="node1" presStyleIdx="5" presStyleCnt="6">
        <dgm:presLayoutVars>
          <dgm:bulletEnabled val="1"/>
        </dgm:presLayoutVars>
      </dgm:prSet>
      <dgm:spPr/>
    </dgm:pt>
  </dgm:ptLst>
  <dgm:cxnLst>
    <dgm:cxn modelId="{28E47632-5B39-4BA1-9282-15EBE7EFD74E}" srcId="{914A9C7C-6FAD-4CA7-AD1D-09B7315029EA}" destId="{65DF9E75-73B2-41A5-AA87-14DA78D16287}" srcOrd="4" destOrd="0" parTransId="{81D38550-66E4-482C-B19D-3852A1C1E855}" sibTransId="{DDDF7EC1-C616-4990-836A-20133397847B}"/>
    <dgm:cxn modelId="{5F045D33-69C6-4F0E-A8BF-3ED77DFE15A9}" srcId="{914A9C7C-6FAD-4CA7-AD1D-09B7315029EA}" destId="{B7396A9B-6DFC-4EB1-B372-0295C3865542}" srcOrd="0" destOrd="0" parTransId="{CBA4F89A-FA29-4A78-B39F-0DF1906FD16A}" sibTransId="{CACBA632-FD03-4AB5-A399-8690028AF1AE}"/>
    <dgm:cxn modelId="{79AAB135-A36D-4A6B-A102-110F95474DE5}" type="presOf" srcId="{80898163-6288-4B6F-AA61-CA60121A5765}" destId="{9FE15269-3B16-4916-8F16-29822E8843E0}" srcOrd="0" destOrd="0" presId="urn:microsoft.com/office/officeart/2005/8/layout/default"/>
    <dgm:cxn modelId="{FE3DA737-5C91-4C9B-9B5A-53A6DDFEA03D}" type="presOf" srcId="{914A9C7C-6FAD-4CA7-AD1D-09B7315029EA}" destId="{6FB15B03-35F0-4F53-884C-583C0BBCD822}" srcOrd="0" destOrd="0" presId="urn:microsoft.com/office/officeart/2005/8/layout/default"/>
    <dgm:cxn modelId="{8ED3035F-78DD-4F5E-9A1E-BEA204686E91}" type="presOf" srcId="{32CDF099-A66A-4D03-96DE-4AE1A397E2A5}" destId="{3C819F14-6136-4232-8E21-1F327B15A215}" srcOrd="0" destOrd="0" presId="urn:microsoft.com/office/officeart/2005/8/layout/default"/>
    <dgm:cxn modelId="{9E871451-550E-4F8C-B546-98F2DC603855}" type="presOf" srcId="{B7396A9B-6DFC-4EB1-B372-0295C3865542}" destId="{D48CFEE3-0FD0-4180-852F-541B1FB64860}" srcOrd="0" destOrd="0" presId="urn:microsoft.com/office/officeart/2005/8/layout/default"/>
    <dgm:cxn modelId="{F6697895-B584-4AE8-944D-C9C75A5260D8}" srcId="{914A9C7C-6FAD-4CA7-AD1D-09B7315029EA}" destId="{F7DDD6E8-2019-44C2-9D37-044031A2A2FE}" srcOrd="1" destOrd="0" parTransId="{F9210EA8-66D5-4E3B-A102-D9965848C977}" sibTransId="{9C15B2B3-A2B6-448D-9E34-1C605894D4F7}"/>
    <dgm:cxn modelId="{A4B08BB9-B41D-47E1-85D6-9817F1DA7BC9}" type="presOf" srcId="{0A178472-774A-4EC5-B814-7E3D157C9A34}" destId="{138201EB-2348-4052-8D7C-74E75B27B159}" srcOrd="0" destOrd="0" presId="urn:microsoft.com/office/officeart/2005/8/layout/default"/>
    <dgm:cxn modelId="{9AB9A4BC-3443-4926-A685-FBA45804604C}" srcId="{914A9C7C-6FAD-4CA7-AD1D-09B7315029EA}" destId="{80898163-6288-4B6F-AA61-CA60121A5765}" srcOrd="5" destOrd="0" parTransId="{4577ACBE-7DE5-4C95-B46D-E0C9587CB63D}" sibTransId="{15FC4071-1C90-408E-94D7-6063E4CFF51B}"/>
    <dgm:cxn modelId="{ED60BDE7-226E-404E-AFBC-63D03DF8072E}" srcId="{914A9C7C-6FAD-4CA7-AD1D-09B7315029EA}" destId="{0A178472-774A-4EC5-B814-7E3D157C9A34}" srcOrd="3" destOrd="0" parTransId="{9493E63F-0A5D-45D8-8C65-0F01FEF7DD9F}" sibTransId="{29C8DBAF-4700-4BD4-941F-809FB4AD8F0B}"/>
    <dgm:cxn modelId="{3EBC52EE-75E7-4B8E-BF6D-F000DA0D96B7}" type="presOf" srcId="{F7DDD6E8-2019-44C2-9D37-044031A2A2FE}" destId="{FE7493B6-75B5-49CD-B2F1-8303EE337D31}" srcOrd="0" destOrd="0" presId="urn:microsoft.com/office/officeart/2005/8/layout/default"/>
    <dgm:cxn modelId="{DA07ACEE-5BD5-437E-8C24-0F91BFD563AB}" type="presOf" srcId="{65DF9E75-73B2-41A5-AA87-14DA78D16287}" destId="{8A9672C2-CBB5-4BC8-99EA-440BE2278E2C}" srcOrd="0" destOrd="0" presId="urn:microsoft.com/office/officeart/2005/8/layout/default"/>
    <dgm:cxn modelId="{32BBD3F4-7DD5-40CD-8531-42C254C34DC9}" srcId="{914A9C7C-6FAD-4CA7-AD1D-09B7315029EA}" destId="{32CDF099-A66A-4D03-96DE-4AE1A397E2A5}" srcOrd="2" destOrd="0" parTransId="{45354BA5-BBB2-4D29-9353-1B4A6D720907}" sibTransId="{DA2176BB-4644-43B3-82DC-28D7D9446225}"/>
    <dgm:cxn modelId="{9D2778AE-527F-4008-84B6-B65B88ED3F6F}" type="presParOf" srcId="{6FB15B03-35F0-4F53-884C-583C0BBCD822}" destId="{D48CFEE3-0FD0-4180-852F-541B1FB64860}" srcOrd="0" destOrd="0" presId="urn:microsoft.com/office/officeart/2005/8/layout/default"/>
    <dgm:cxn modelId="{1CCFEA81-38BD-448C-89D2-7B8CB20FFA72}" type="presParOf" srcId="{6FB15B03-35F0-4F53-884C-583C0BBCD822}" destId="{1511E6C3-7680-4934-A7B7-63CADAF7288A}" srcOrd="1" destOrd="0" presId="urn:microsoft.com/office/officeart/2005/8/layout/default"/>
    <dgm:cxn modelId="{1492822F-A342-41EA-BF6B-8A0947C9AFD1}" type="presParOf" srcId="{6FB15B03-35F0-4F53-884C-583C0BBCD822}" destId="{FE7493B6-75B5-49CD-B2F1-8303EE337D31}" srcOrd="2" destOrd="0" presId="urn:microsoft.com/office/officeart/2005/8/layout/default"/>
    <dgm:cxn modelId="{5CA0708F-C14D-41AF-8C43-2C1D64B5063D}" type="presParOf" srcId="{6FB15B03-35F0-4F53-884C-583C0BBCD822}" destId="{3E69CBAB-AA3B-4E92-9796-97C4729544A9}" srcOrd="3" destOrd="0" presId="urn:microsoft.com/office/officeart/2005/8/layout/default"/>
    <dgm:cxn modelId="{F9744131-6E29-4CFB-9F6C-C06AF33AE24D}" type="presParOf" srcId="{6FB15B03-35F0-4F53-884C-583C0BBCD822}" destId="{3C819F14-6136-4232-8E21-1F327B15A215}" srcOrd="4" destOrd="0" presId="urn:microsoft.com/office/officeart/2005/8/layout/default"/>
    <dgm:cxn modelId="{F8449CB4-E46A-442E-AB9E-65DFE27EDEFB}" type="presParOf" srcId="{6FB15B03-35F0-4F53-884C-583C0BBCD822}" destId="{80D03D2D-66DC-4C24-A696-CF36DFC20F7C}" srcOrd="5" destOrd="0" presId="urn:microsoft.com/office/officeart/2005/8/layout/default"/>
    <dgm:cxn modelId="{9F7BEE3E-86B3-4458-9884-AD1323E7E15B}" type="presParOf" srcId="{6FB15B03-35F0-4F53-884C-583C0BBCD822}" destId="{138201EB-2348-4052-8D7C-74E75B27B159}" srcOrd="6" destOrd="0" presId="urn:microsoft.com/office/officeart/2005/8/layout/default"/>
    <dgm:cxn modelId="{F0FFE3DF-5B18-42AB-A5F3-06607FBE3625}" type="presParOf" srcId="{6FB15B03-35F0-4F53-884C-583C0BBCD822}" destId="{D69670A3-9C46-47A2-9A64-55D3DCDBF0D8}" srcOrd="7" destOrd="0" presId="urn:microsoft.com/office/officeart/2005/8/layout/default"/>
    <dgm:cxn modelId="{E6FA3CBF-CB15-4536-B43B-05E3AA5D868A}" type="presParOf" srcId="{6FB15B03-35F0-4F53-884C-583C0BBCD822}" destId="{8A9672C2-CBB5-4BC8-99EA-440BE2278E2C}" srcOrd="8" destOrd="0" presId="urn:microsoft.com/office/officeart/2005/8/layout/default"/>
    <dgm:cxn modelId="{B2B459B9-F64C-43E4-8B59-C7667F227F48}" type="presParOf" srcId="{6FB15B03-35F0-4F53-884C-583C0BBCD822}" destId="{36D31958-A716-4438-9018-4DC43A820501}" srcOrd="9" destOrd="0" presId="urn:microsoft.com/office/officeart/2005/8/layout/default"/>
    <dgm:cxn modelId="{7757D12F-98F5-4371-A479-B3DE46753532}" type="presParOf" srcId="{6FB15B03-35F0-4F53-884C-583C0BBCD822}" destId="{9FE15269-3B16-4916-8F16-29822E8843E0}"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26964BD-9DFE-40EF-9EC1-8B7FC941AA3E}" type="doc">
      <dgm:prSet loTypeId="urn:microsoft.com/office/officeart/2005/8/layout/hProcess11" loCatId="process" qsTypeId="urn:microsoft.com/office/officeart/2005/8/quickstyle/simple1" qsCatId="simple" csTypeId="urn:microsoft.com/office/officeart/2005/8/colors/accent1_2" csCatId="accent1" phldr="1"/>
      <dgm:spPr/>
    </dgm:pt>
    <dgm:pt modelId="{CC76D79A-00D9-4DF4-A393-B0807157D566}">
      <dgm:prSet phldrT="[Text]" custT="1"/>
      <dgm:spPr/>
      <dgm:t>
        <a:bodyPr/>
        <a:lstStyle/>
        <a:p>
          <a:r>
            <a:rPr lang="en-US" sz="1050" b="1" dirty="0">
              <a:latin typeface="Signika" panose="020B0604020202020204" charset="0"/>
            </a:rPr>
            <a:t>Customer- centric Approach</a:t>
          </a:r>
          <a:endParaRPr lang="en-IN" sz="1050" b="1" dirty="0">
            <a:latin typeface="Signika" panose="020B0604020202020204" charset="0"/>
          </a:endParaRPr>
        </a:p>
      </dgm:t>
    </dgm:pt>
    <dgm:pt modelId="{7D3DC8C4-A76A-4720-B175-5D04C5E4C235}" type="parTrans" cxnId="{6315B906-0404-4146-A3FB-97CFA1126374}">
      <dgm:prSet/>
      <dgm:spPr/>
      <dgm:t>
        <a:bodyPr/>
        <a:lstStyle/>
        <a:p>
          <a:endParaRPr lang="en-IN" sz="1050" b="1">
            <a:latin typeface="Signika" panose="020B0604020202020204" charset="0"/>
          </a:endParaRPr>
        </a:p>
      </dgm:t>
    </dgm:pt>
    <dgm:pt modelId="{E78B4C63-D7CB-4EC3-986B-61E3D52A0889}" type="sibTrans" cxnId="{6315B906-0404-4146-A3FB-97CFA1126374}">
      <dgm:prSet/>
      <dgm:spPr/>
      <dgm:t>
        <a:bodyPr/>
        <a:lstStyle/>
        <a:p>
          <a:endParaRPr lang="en-IN" sz="1050" b="1">
            <a:latin typeface="Signika" panose="020B0604020202020204" charset="0"/>
          </a:endParaRPr>
        </a:p>
      </dgm:t>
    </dgm:pt>
    <dgm:pt modelId="{8810D4FC-4027-4940-B4ED-EA1C1E715892}">
      <dgm:prSet phldrT="[Text]" custT="1"/>
      <dgm:spPr/>
      <dgm:t>
        <a:bodyPr/>
        <a:lstStyle/>
        <a:p>
          <a:r>
            <a:rPr lang="en-US" sz="1050" b="1" dirty="0">
              <a:latin typeface="Signika" panose="020B0604020202020204" charset="0"/>
            </a:rPr>
            <a:t>Unique Value</a:t>
          </a:r>
          <a:endParaRPr lang="en-IN" sz="1050" b="1" dirty="0">
            <a:latin typeface="Signika" panose="020B0604020202020204" charset="0"/>
          </a:endParaRPr>
        </a:p>
      </dgm:t>
    </dgm:pt>
    <dgm:pt modelId="{253E3819-125C-407F-8543-64CA35B22299}" type="parTrans" cxnId="{D6DD1E6B-697B-4FD6-B286-FAC7B68E3E99}">
      <dgm:prSet/>
      <dgm:spPr/>
      <dgm:t>
        <a:bodyPr/>
        <a:lstStyle/>
        <a:p>
          <a:endParaRPr lang="en-IN" sz="1050" b="1">
            <a:latin typeface="Signika" panose="020B0604020202020204" charset="0"/>
          </a:endParaRPr>
        </a:p>
      </dgm:t>
    </dgm:pt>
    <dgm:pt modelId="{D9E454E0-CD04-42D5-AC03-E9ED431ADD15}" type="sibTrans" cxnId="{D6DD1E6B-697B-4FD6-B286-FAC7B68E3E99}">
      <dgm:prSet/>
      <dgm:spPr/>
      <dgm:t>
        <a:bodyPr/>
        <a:lstStyle/>
        <a:p>
          <a:endParaRPr lang="en-IN" sz="1050" b="1">
            <a:latin typeface="Signika" panose="020B0604020202020204" charset="0"/>
          </a:endParaRPr>
        </a:p>
      </dgm:t>
    </dgm:pt>
    <dgm:pt modelId="{07FE12DE-8160-4A83-943D-E4C872B37ACB}">
      <dgm:prSet phldrT="[Text]" custT="1"/>
      <dgm:spPr/>
      <dgm:t>
        <a:bodyPr/>
        <a:lstStyle/>
        <a:p>
          <a:r>
            <a:rPr lang="en-US" sz="1050" b="1" dirty="0">
              <a:latin typeface="Signika" panose="020B0604020202020204" charset="0"/>
            </a:rPr>
            <a:t>Clear Communication</a:t>
          </a:r>
          <a:endParaRPr lang="en-IN" sz="1050" b="1" dirty="0">
            <a:latin typeface="Signika" panose="020B0604020202020204" charset="0"/>
          </a:endParaRPr>
        </a:p>
      </dgm:t>
    </dgm:pt>
    <dgm:pt modelId="{75C477C7-6B28-4431-8BE6-4D1F091CA578}" type="parTrans" cxnId="{D138F91C-EECE-4200-923C-FCA595A6DCAD}">
      <dgm:prSet/>
      <dgm:spPr/>
      <dgm:t>
        <a:bodyPr/>
        <a:lstStyle/>
        <a:p>
          <a:endParaRPr lang="en-IN" sz="1050" b="1">
            <a:latin typeface="Signika" panose="020B0604020202020204" charset="0"/>
          </a:endParaRPr>
        </a:p>
      </dgm:t>
    </dgm:pt>
    <dgm:pt modelId="{E27C45DA-9EC4-457F-8E0D-E4E14E028B11}" type="sibTrans" cxnId="{D138F91C-EECE-4200-923C-FCA595A6DCAD}">
      <dgm:prSet/>
      <dgm:spPr/>
      <dgm:t>
        <a:bodyPr/>
        <a:lstStyle/>
        <a:p>
          <a:endParaRPr lang="en-IN" sz="1050" b="1">
            <a:latin typeface="Signika" panose="020B0604020202020204" charset="0"/>
          </a:endParaRPr>
        </a:p>
      </dgm:t>
    </dgm:pt>
    <dgm:pt modelId="{6FF6C53B-F63A-4F1B-A5AC-C8FB11D294BF}">
      <dgm:prSet phldrT="[Text]" custT="1"/>
      <dgm:spPr/>
      <dgm:t>
        <a:bodyPr/>
        <a:lstStyle/>
        <a:p>
          <a:r>
            <a:rPr lang="en-US" sz="1050" b="1" dirty="0">
              <a:latin typeface="Signika" panose="020B0604020202020204" charset="0"/>
            </a:rPr>
            <a:t>Relevance</a:t>
          </a:r>
          <a:endParaRPr lang="en-IN" sz="1050" b="1" dirty="0">
            <a:latin typeface="Signika" panose="020B0604020202020204" charset="0"/>
          </a:endParaRPr>
        </a:p>
      </dgm:t>
    </dgm:pt>
    <dgm:pt modelId="{A28018B6-CA37-4EB6-8293-921768403778}" type="parTrans" cxnId="{D23DF93F-5DB6-455F-A281-664F78D00D91}">
      <dgm:prSet/>
      <dgm:spPr/>
      <dgm:t>
        <a:bodyPr/>
        <a:lstStyle/>
        <a:p>
          <a:endParaRPr lang="en-IN" sz="1050" b="1">
            <a:latin typeface="Signika" panose="020B0604020202020204" charset="0"/>
          </a:endParaRPr>
        </a:p>
      </dgm:t>
    </dgm:pt>
    <dgm:pt modelId="{9E818C89-B711-42F8-932B-A6540A3702D1}" type="sibTrans" cxnId="{D23DF93F-5DB6-455F-A281-664F78D00D91}">
      <dgm:prSet/>
      <dgm:spPr/>
      <dgm:t>
        <a:bodyPr/>
        <a:lstStyle/>
        <a:p>
          <a:endParaRPr lang="en-IN" sz="1050" b="1">
            <a:latin typeface="Signika" panose="020B0604020202020204" charset="0"/>
          </a:endParaRPr>
        </a:p>
      </dgm:t>
    </dgm:pt>
    <dgm:pt modelId="{27098333-576E-4519-8428-ABB2229FB735}">
      <dgm:prSet phldrT="[Text]" custT="1"/>
      <dgm:spPr/>
      <dgm:t>
        <a:bodyPr/>
        <a:lstStyle/>
        <a:p>
          <a:r>
            <a:rPr lang="en-US" sz="1050" b="1" dirty="0">
              <a:latin typeface="Signika" panose="020B0604020202020204" charset="0"/>
            </a:rPr>
            <a:t>Differentiation</a:t>
          </a:r>
          <a:endParaRPr lang="en-IN" sz="1050" b="1" dirty="0">
            <a:latin typeface="Signika" panose="020B0604020202020204" charset="0"/>
          </a:endParaRPr>
        </a:p>
      </dgm:t>
    </dgm:pt>
    <dgm:pt modelId="{68772133-D62A-47D5-8B18-E848C6DECFEF}" type="parTrans" cxnId="{551FA6DB-71B3-4F91-B653-0CAFE75CB1BE}">
      <dgm:prSet/>
      <dgm:spPr/>
      <dgm:t>
        <a:bodyPr/>
        <a:lstStyle/>
        <a:p>
          <a:endParaRPr lang="en-IN" sz="1050" b="1">
            <a:latin typeface="Signika" panose="020B0604020202020204" charset="0"/>
          </a:endParaRPr>
        </a:p>
      </dgm:t>
    </dgm:pt>
    <dgm:pt modelId="{C907FF25-C85E-408C-857E-0583366371D9}" type="sibTrans" cxnId="{551FA6DB-71B3-4F91-B653-0CAFE75CB1BE}">
      <dgm:prSet/>
      <dgm:spPr/>
      <dgm:t>
        <a:bodyPr/>
        <a:lstStyle/>
        <a:p>
          <a:endParaRPr lang="en-IN" sz="1050" b="1">
            <a:latin typeface="Signika" panose="020B0604020202020204" charset="0"/>
          </a:endParaRPr>
        </a:p>
      </dgm:t>
    </dgm:pt>
    <dgm:pt modelId="{90BF853E-FEA6-4DC1-9631-8619B4523204}">
      <dgm:prSet phldrT="[Text]" custT="1"/>
      <dgm:spPr/>
      <dgm:t>
        <a:bodyPr/>
        <a:lstStyle/>
        <a:p>
          <a:r>
            <a:rPr lang="en-US" sz="1050" b="1" dirty="0">
              <a:latin typeface="Signika" panose="020B0604020202020204" charset="0"/>
            </a:rPr>
            <a:t>Measurability</a:t>
          </a:r>
          <a:endParaRPr lang="en-IN" sz="1050" b="1" dirty="0">
            <a:latin typeface="Signika" panose="020B0604020202020204" charset="0"/>
          </a:endParaRPr>
        </a:p>
      </dgm:t>
    </dgm:pt>
    <dgm:pt modelId="{4D18CFB4-F934-4B3B-BF6A-D8E6EC10AF84}" type="parTrans" cxnId="{C54F51C5-CDD9-4815-A4D5-9743535D741F}">
      <dgm:prSet/>
      <dgm:spPr/>
      <dgm:t>
        <a:bodyPr/>
        <a:lstStyle/>
        <a:p>
          <a:endParaRPr lang="en-IN" sz="1050" b="1">
            <a:latin typeface="Signika" panose="020B0604020202020204" charset="0"/>
          </a:endParaRPr>
        </a:p>
      </dgm:t>
    </dgm:pt>
    <dgm:pt modelId="{757C2D6D-3C78-419D-99F7-5C7BAD90C5F2}" type="sibTrans" cxnId="{C54F51C5-CDD9-4815-A4D5-9743535D741F}">
      <dgm:prSet/>
      <dgm:spPr/>
      <dgm:t>
        <a:bodyPr/>
        <a:lstStyle/>
        <a:p>
          <a:endParaRPr lang="en-IN" sz="1050" b="1">
            <a:latin typeface="Signika" panose="020B0604020202020204" charset="0"/>
          </a:endParaRPr>
        </a:p>
      </dgm:t>
    </dgm:pt>
    <dgm:pt modelId="{00A2751F-5C83-456A-B23E-9EFE75615CF5}" type="pres">
      <dgm:prSet presAssocID="{526964BD-9DFE-40EF-9EC1-8B7FC941AA3E}" presName="Name0" presStyleCnt="0">
        <dgm:presLayoutVars>
          <dgm:dir/>
          <dgm:resizeHandles val="exact"/>
        </dgm:presLayoutVars>
      </dgm:prSet>
      <dgm:spPr/>
    </dgm:pt>
    <dgm:pt modelId="{819ABA9C-EE4B-4121-80AF-C9DC5C7D20B8}" type="pres">
      <dgm:prSet presAssocID="{526964BD-9DFE-40EF-9EC1-8B7FC941AA3E}" presName="arrow" presStyleLbl="bgShp" presStyleIdx="0" presStyleCnt="1"/>
      <dgm:spPr/>
    </dgm:pt>
    <dgm:pt modelId="{5B20E98B-0629-4C1F-80E6-3A321DE1ACCB}" type="pres">
      <dgm:prSet presAssocID="{526964BD-9DFE-40EF-9EC1-8B7FC941AA3E}" presName="points" presStyleCnt="0"/>
      <dgm:spPr/>
    </dgm:pt>
    <dgm:pt modelId="{68CA8654-EEB6-4CC2-8059-E87B25DC19F0}" type="pres">
      <dgm:prSet presAssocID="{CC76D79A-00D9-4DF4-A393-B0807157D566}" presName="compositeA" presStyleCnt="0"/>
      <dgm:spPr/>
    </dgm:pt>
    <dgm:pt modelId="{A5858A0E-B96F-4D5A-98BC-51C1F760D467}" type="pres">
      <dgm:prSet presAssocID="{CC76D79A-00D9-4DF4-A393-B0807157D566}" presName="textA" presStyleLbl="revTx" presStyleIdx="0" presStyleCnt="6">
        <dgm:presLayoutVars>
          <dgm:bulletEnabled val="1"/>
        </dgm:presLayoutVars>
      </dgm:prSet>
      <dgm:spPr/>
    </dgm:pt>
    <dgm:pt modelId="{1CCE2F78-993F-47C1-9A49-45327A49CBDB}" type="pres">
      <dgm:prSet presAssocID="{CC76D79A-00D9-4DF4-A393-B0807157D566}" presName="circleA" presStyleLbl="node1" presStyleIdx="0" presStyleCnt="6"/>
      <dgm:spPr/>
    </dgm:pt>
    <dgm:pt modelId="{8D283FD0-4AC2-4002-820F-478F5234BBFF}" type="pres">
      <dgm:prSet presAssocID="{CC76D79A-00D9-4DF4-A393-B0807157D566}" presName="spaceA" presStyleCnt="0"/>
      <dgm:spPr/>
    </dgm:pt>
    <dgm:pt modelId="{9589FC7B-4F6F-405E-A064-FE65FF8CECC3}" type="pres">
      <dgm:prSet presAssocID="{E78B4C63-D7CB-4EC3-986B-61E3D52A0889}" presName="space" presStyleCnt="0"/>
      <dgm:spPr/>
    </dgm:pt>
    <dgm:pt modelId="{6F0D363B-0871-46BB-8720-4AB39921E2FA}" type="pres">
      <dgm:prSet presAssocID="{8810D4FC-4027-4940-B4ED-EA1C1E715892}" presName="compositeB" presStyleCnt="0"/>
      <dgm:spPr/>
    </dgm:pt>
    <dgm:pt modelId="{0EDC5EA7-BCAF-4145-B1F6-29C419683547}" type="pres">
      <dgm:prSet presAssocID="{8810D4FC-4027-4940-B4ED-EA1C1E715892}" presName="textB" presStyleLbl="revTx" presStyleIdx="1" presStyleCnt="6">
        <dgm:presLayoutVars>
          <dgm:bulletEnabled val="1"/>
        </dgm:presLayoutVars>
      </dgm:prSet>
      <dgm:spPr/>
    </dgm:pt>
    <dgm:pt modelId="{16D30FA7-E468-4BDF-A1F9-7BF977E1B2CA}" type="pres">
      <dgm:prSet presAssocID="{8810D4FC-4027-4940-B4ED-EA1C1E715892}" presName="circleB" presStyleLbl="node1" presStyleIdx="1" presStyleCnt="6"/>
      <dgm:spPr/>
    </dgm:pt>
    <dgm:pt modelId="{5F1D34D4-C42C-4CB5-A759-552BB5CC8BF9}" type="pres">
      <dgm:prSet presAssocID="{8810D4FC-4027-4940-B4ED-EA1C1E715892}" presName="spaceB" presStyleCnt="0"/>
      <dgm:spPr/>
    </dgm:pt>
    <dgm:pt modelId="{30D29F28-04B4-4D08-828D-36D56F6F1AE6}" type="pres">
      <dgm:prSet presAssocID="{D9E454E0-CD04-42D5-AC03-E9ED431ADD15}" presName="space" presStyleCnt="0"/>
      <dgm:spPr/>
    </dgm:pt>
    <dgm:pt modelId="{8909C212-371B-493B-AED4-2CC72A9BDD8D}" type="pres">
      <dgm:prSet presAssocID="{07FE12DE-8160-4A83-943D-E4C872B37ACB}" presName="compositeA" presStyleCnt="0"/>
      <dgm:spPr/>
    </dgm:pt>
    <dgm:pt modelId="{6E6EA8C2-9CD7-47E6-97CE-3D3AFD8DDE7C}" type="pres">
      <dgm:prSet presAssocID="{07FE12DE-8160-4A83-943D-E4C872B37ACB}" presName="textA" presStyleLbl="revTx" presStyleIdx="2" presStyleCnt="6" custScaleX="112565">
        <dgm:presLayoutVars>
          <dgm:bulletEnabled val="1"/>
        </dgm:presLayoutVars>
      </dgm:prSet>
      <dgm:spPr/>
    </dgm:pt>
    <dgm:pt modelId="{FFD134F9-76C5-4D89-99A8-90DB73EAC644}" type="pres">
      <dgm:prSet presAssocID="{07FE12DE-8160-4A83-943D-E4C872B37ACB}" presName="circleA" presStyleLbl="node1" presStyleIdx="2" presStyleCnt="6"/>
      <dgm:spPr/>
    </dgm:pt>
    <dgm:pt modelId="{0542B405-B2F4-4873-AAD3-373D3B68661D}" type="pres">
      <dgm:prSet presAssocID="{07FE12DE-8160-4A83-943D-E4C872B37ACB}" presName="spaceA" presStyleCnt="0"/>
      <dgm:spPr/>
    </dgm:pt>
    <dgm:pt modelId="{30478F8D-1F5F-48F7-A28D-402A49198A95}" type="pres">
      <dgm:prSet presAssocID="{E27C45DA-9EC4-457F-8E0D-E4E14E028B11}" presName="space" presStyleCnt="0"/>
      <dgm:spPr/>
    </dgm:pt>
    <dgm:pt modelId="{80696C95-51A1-4E23-A78D-6D4E44300264}" type="pres">
      <dgm:prSet presAssocID="{6FF6C53B-F63A-4F1B-A5AC-C8FB11D294BF}" presName="compositeB" presStyleCnt="0"/>
      <dgm:spPr/>
    </dgm:pt>
    <dgm:pt modelId="{A4B2E5F6-5042-4F10-B73A-9F43B9BEE8AE}" type="pres">
      <dgm:prSet presAssocID="{6FF6C53B-F63A-4F1B-A5AC-C8FB11D294BF}" presName="textB" presStyleLbl="revTx" presStyleIdx="3" presStyleCnt="6">
        <dgm:presLayoutVars>
          <dgm:bulletEnabled val="1"/>
        </dgm:presLayoutVars>
      </dgm:prSet>
      <dgm:spPr/>
    </dgm:pt>
    <dgm:pt modelId="{BC33E661-E59C-4301-9C75-FC1024EB04B2}" type="pres">
      <dgm:prSet presAssocID="{6FF6C53B-F63A-4F1B-A5AC-C8FB11D294BF}" presName="circleB" presStyleLbl="node1" presStyleIdx="3" presStyleCnt="6"/>
      <dgm:spPr/>
    </dgm:pt>
    <dgm:pt modelId="{EB377A6A-C73C-483C-AE95-E48AAAB642A5}" type="pres">
      <dgm:prSet presAssocID="{6FF6C53B-F63A-4F1B-A5AC-C8FB11D294BF}" presName="spaceB" presStyleCnt="0"/>
      <dgm:spPr/>
    </dgm:pt>
    <dgm:pt modelId="{DAD9276E-1BC3-4045-BF7C-D3D900DBE0AC}" type="pres">
      <dgm:prSet presAssocID="{9E818C89-B711-42F8-932B-A6540A3702D1}" presName="space" presStyleCnt="0"/>
      <dgm:spPr/>
    </dgm:pt>
    <dgm:pt modelId="{A04B5F2A-351F-493B-AD63-DA77EEDA05DA}" type="pres">
      <dgm:prSet presAssocID="{27098333-576E-4519-8428-ABB2229FB735}" presName="compositeA" presStyleCnt="0"/>
      <dgm:spPr/>
    </dgm:pt>
    <dgm:pt modelId="{A63A109B-C90F-4F41-A2E3-64DBAECED048}" type="pres">
      <dgm:prSet presAssocID="{27098333-576E-4519-8428-ABB2229FB735}" presName="textA" presStyleLbl="revTx" presStyleIdx="4" presStyleCnt="6" custScaleX="115211">
        <dgm:presLayoutVars>
          <dgm:bulletEnabled val="1"/>
        </dgm:presLayoutVars>
      </dgm:prSet>
      <dgm:spPr/>
    </dgm:pt>
    <dgm:pt modelId="{F519C367-F291-4494-B062-9E4EA877654E}" type="pres">
      <dgm:prSet presAssocID="{27098333-576E-4519-8428-ABB2229FB735}" presName="circleA" presStyleLbl="node1" presStyleIdx="4" presStyleCnt="6"/>
      <dgm:spPr/>
    </dgm:pt>
    <dgm:pt modelId="{F7EDAD17-0D74-4583-8B58-98B8EC39A5F2}" type="pres">
      <dgm:prSet presAssocID="{27098333-576E-4519-8428-ABB2229FB735}" presName="spaceA" presStyleCnt="0"/>
      <dgm:spPr/>
    </dgm:pt>
    <dgm:pt modelId="{9CACF981-D044-4220-988C-2D374349E99C}" type="pres">
      <dgm:prSet presAssocID="{C907FF25-C85E-408C-857E-0583366371D9}" presName="space" presStyleCnt="0"/>
      <dgm:spPr/>
    </dgm:pt>
    <dgm:pt modelId="{809D97B5-8531-405B-85D5-B1A8EB57184B}" type="pres">
      <dgm:prSet presAssocID="{90BF853E-FEA6-4DC1-9631-8619B4523204}" presName="compositeB" presStyleCnt="0"/>
      <dgm:spPr/>
    </dgm:pt>
    <dgm:pt modelId="{BBEFA7D9-245B-41DB-AEA7-3CE98368BB07}" type="pres">
      <dgm:prSet presAssocID="{90BF853E-FEA6-4DC1-9631-8619B4523204}" presName="textB" presStyleLbl="revTx" presStyleIdx="5" presStyleCnt="6">
        <dgm:presLayoutVars>
          <dgm:bulletEnabled val="1"/>
        </dgm:presLayoutVars>
      </dgm:prSet>
      <dgm:spPr/>
    </dgm:pt>
    <dgm:pt modelId="{B9980B16-42DD-4B9A-810D-3766ED0DDB06}" type="pres">
      <dgm:prSet presAssocID="{90BF853E-FEA6-4DC1-9631-8619B4523204}" presName="circleB" presStyleLbl="node1" presStyleIdx="5" presStyleCnt="6"/>
      <dgm:spPr/>
    </dgm:pt>
    <dgm:pt modelId="{135F8A38-2EA6-45AD-BA6A-BFC654172D99}" type="pres">
      <dgm:prSet presAssocID="{90BF853E-FEA6-4DC1-9631-8619B4523204}" presName="spaceB" presStyleCnt="0"/>
      <dgm:spPr/>
    </dgm:pt>
  </dgm:ptLst>
  <dgm:cxnLst>
    <dgm:cxn modelId="{6315B906-0404-4146-A3FB-97CFA1126374}" srcId="{526964BD-9DFE-40EF-9EC1-8B7FC941AA3E}" destId="{CC76D79A-00D9-4DF4-A393-B0807157D566}" srcOrd="0" destOrd="0" parTransId="{7D3DC8C4-A76A-4720-B175-5D04C5E4C235}" sibTransId="{E78B4C63-D7CB-4EC3-986B-61E3D52A0889}"/>
    <dgm:cxn modelId="{D138F91C-EECE-4200-923C-FCA595A6DCAD}" srcId="{526964BD-9DFE-40EF-9EC1-8B7FC941AA3E}" destId="{07FE12DE-8160-4A83-943D-E4C872B37ACB}" srcOrd="2" destOrd="0" parTransId="{75C477C7-6B28-4431-8BE6-4D1F091CA578}" sibTransId="{E27C45DA-9EC4-457F-8E0D-E4E14E028B11}"/>
    <dgm:cxn modelId="{AF954A3D-4F66-4F45-8848-23942A1B754A}" type="presOf" srcId="{526964BD-9DFE-40EF-9EC1-8B7FC941AA3E}" destId="{00A2751F-5C83-456A-B23E-9EFE75615CF5}" srcOrd="0" destOrd="0" presId="urn:microsoft.com/office/officeart/2005/8/layout/hProcess11"/>
    <dgm:cxn modelId="{D23DF93F-5DB6-455F-A281-664F78D00D91}" srcId="{526964BD-9DFE-40EF-9EC1-8B7FC941AA3E}" destId="{6FF6C53B-F63A-4F1B-A5AC-C8FB11D294BF}" srcOrd="3" destOrd="0" parTransId="{A28018B6-CA37-4EB6-8293-921768403778}" sibTransId="{9E818C89-B711-42F8-932B-A6540A3702D1}"/>
    <dgm:cxn modelId="{4F6AE745-D4F2-45EE-AAE6-FEC0CBC2DD34}" type="presOf" srcId="{27098333-576E-4519-8428-ABB2229FB735}" destId="{A63A109B-C90F-4F41-A2E3-64DBAECED048}" srcOrd="0" destOrd="0" presId="urn:microsoft.com/office/officeart/2005/8/layout/hProcess11"/>
    <dgm:cxn modelId="{D6DD1E6B-697B-4FD6-B286-FAC7B68E3E99}" srcId="{526964BD-9DFE-40EF-9EC1-8B7FC941AA3E}" destId="{8810D4FC-4027-4940-B4ED-EA1C1E715892}" srcOrd="1" destOrd="0" parTransId="{253E3819-125C-407F-8543-64CA35B22299}" sibTransId="{D9E454E0-CD04-42D5-AC03-E9ED431ADD15}"/>
    <dgm:cxn modelId="{C8109A83-C1F6-46E9-A36F-C05767E5BE81}" type="presOf" srcId="{CC76D79A-00D9-4DF4-A393-B0807157D566}" destId="{A5858A0E-B96F-4D5A-98BC-51C1F760D467}" srcOrd="0" destOrd="0" presId="urn:microsoft.com/office/officeart/2005/8/layout/hProcess11"/>
    <dgm:cxn modelId="{BF23C492-54E8-4D9E-9005-9D990B27CD10}" type="presOf" srcId="{6FF6C53B-F63A-4F1B-A5AC-C8FB11D294BF}" destId="{A4B2E5F6-5042-4F10-B73A-9F43B9BEE8AE}" srcOrd="0" destOrd="0" presId="urn:microsoft.com/office/officeart/2005/8/layout/hProcess11"/>
    <dgm:cxn modelId="{9259C6B6-28FC-4C98-ABBB-4F2F3CCCC4E7}" type="presOf" srcId="{8810D4FC-4027-4940-B4ED-EA1C1E715892}" destId="{0EDC5EA7-BCAF-4145-B1F6-29C419683547}" srcOrd="0" destOrd="0" presId="urn:microsoft.com/office/officeart/2005/8/layout/hProcess11"/>
    <dgm:cxn modelId="{C54F51C5-CDD9-4815-A4D5-9743535D741F}" srcId="{526964BD-9DFE-40EF-9EC1-8B7FC941AA3E}" destId="{90BF853E-FEA6-4DC1-9631-8619B4523204}" srcOrd="5" destOrd="0" parTransId="{4D18CFB4-F934-4B3B-BF6A-D8E6EC10AF84}" sibTransId="{757C2D6D-3C78-419D-99F7-5C7BAD90C5F2}"/>
    <dgm:cxn modelId="{152231DB-1E3F-43E9-91AC-77652F176259}" type="presOf" srcId="{07FE12DE-8160-4A83-943D-E4C872B37ACB}" destId="{6E6EA8C2-9CD7-47E6-97CE-3D3AFD8DDE7C}" srcOrd="0" destOrd="0" presId="urn:microsoft.com/office/officeart/2005/8/layout/hProcess11"/>
    <dgm:cxn modelId="{551FA6DB-71B3-4F91-B653-0CAFE75CB1BE}" srcId="{526964BD-9DFE-40EF-9EC1-8B7FC941AA3E}" destId="{27098333-576E-4519-8428-ABB2229FB735}" srcOrd="4" destOrd="0" parTransId="{68772133-D62A-47D5-8B18-E848C6DECFEF}" sibTransId="{C907FF25-C85E-408C-857E-0583366371D9}"/>
    <dgm:cxn modelId="{1421E8F4-7853-43FE-86B0-4F5955D0FC01}" type="presOf" srcId="{90BF853E-FEA6-4DC1-9631-8619B4523204}" destId="{BBEFA7D9-245B-41DB-AEA7-3CE98368BB07}" srcOrd="0" destOrd="0" presId="urn:microsoft.com/office/officeart/2005/8/layout/hProcess11"/>
    <dgm:cxn modelId="{630EB028-B4D0-4671-8097-E25ED9EDB0D2}" type="presParOf" srcId="{00A2751F-5C83-456A-B23E-9EFE75615CF5}" destId="{819ABA9C-EE4B-4121-80AF-C9DC5C7D20B8}" srcOrd="0" destOrd="0" presId="urn:microsoft.com/office/officeart/2005/8/layout/hProcess11"/>
    <dgm:cxn modelId="{D9A39882-246B-43BB-BC03-63908D9F55E3}" type="presParOf" srcId="{00A2751F-5C83-456A-B23E-9EFE75615CF5}" destId="{5B20E98B-0629-4C1F-80E6-3A321DE1ACCB}" srcOrd="1" destOrd="0" presId="urn:microsoft.com/office/officeart/2005/8/layout/hProcess11"/>
    <dgm:cxn modelId="{1E419EC4-D306-4376-9FF7-22B6FBDFD2DE}" type="presParOf" srcId="{5B20E98B-0629-4C1F-80E6-3A321DE1ACCB}" destId="{68CA8654-EEB6-4CC2-8059-E87B25DC19F0}" srcOrd="0" destOrd="0" presId="urn:microsoft.com/office/officeart/2005/8/layout/hProcess11"/>
    <dgm:cxn modelId="{95F26770-CD52-48D5-800E-8E49A0B0934C}" type="presParOf" srcId="{68CA8654-EEB6-4CC2-8059-E87B25DC19F0}" destId="{A5858A0E-B96F-4D5A-98BC-51C1F760D467}" srcOrd="0" destOrd="0" presId="urn:microsoft.com/office/officeart/2005/8/layout/hProcess11"/>
    <dgm:cxn modelId="{4CA4AF00-5ABF-427D-98AA-B56127083456}" type="presParOf" srcId="{68CA8654-EEB6-4CC2-8059-E87B25DC19F0}" destId="{1CCE2F78-993F-47C1-9A49-45327A49CBDB}" srcOrd="1" destOrd="0" presId="urn:microsoft.com/office/officeart/2005/8/layout/hProcess11"/>
    <dgm:cxn modelId="{400FE094-CCE9-490A-89E2-80E4CF0AD32F}" type="presParOf" srcId="{68CA8654-EEB6-4CC2-8059-E87B25DC19F0}" destId="{8D283FD0-4AC2-4002-820F-478F5234BBFF}" srcOrd="2" destOrd="0" presId="urn:microsoft.com/office/officeart/2005/8/layout/hProcess11"/>
    <dgm:cxn modelId="{9D105CBD-FA28-43BE-B61B-49BEDDEBEDA1}" type="presParOf" srcId="{5B20E98B-0629-4C1F-80E6-3A321DE1ACCB}" destId="{9589FC7B-4F6F-405E-A064-FE65FF8CECC3}" srcOrd="1" destOrd="0" presId="urn:microsoft.com/office/officeart/2005/8/layout/hProcess11"/>
    <dgm:cxn modelId="{6E4E9B19-5563-4970-87A8-6F05AD913EA2}" type="presParOf" srcId="{5B20E98B-0629-4C1F-80E6-3A321DE1ACCB}" destId="{6F0D363B-0871-46BB-8720-4AB39921E2FA}" srcOrd="2" destOrd="0" presId="urn:microsoft.com/office/officeart/2005/8/layout/hProcess11"/>
    <dgm:cxn modelId="{3F3D2F65-0318-4E87-921C-273BC113EE95}" type="presParOf" srcId="{6F0D363B-0871-46BB-8720-4AB39921E2FA}" destId="{0EDC5EA7-BCAF-4145-B1F6-29C419683547}" srcOrd="0" destOrd="0" presId="urn:microsoft.com/office/officeart/2005/8/layout/hProcess11"/>
    <dgm:cxn modelId="{A3BF829F-8919-4DEC-8429-A47603088001}" type="presParOf" srcId="{6F0D363B-0871-46BB-8720-4AB39921E2FA}" destId="{16D30FA7-E468-4BDF-A1F9-7BF977E1B2CA}" srcOrd="1" destOrd="0" presId="urn:microsoft.com/office/officeart/2005/8/layout/hProcess11"/>
    <dgm:cxn modelId="{AB074872-83D3-4D70-A3E1-508EEEDA1F67}" type="presParOf" srcId="{6F0D363B-0871-46BB-8720-4AB39921E2FA}" destId="{5F1D34D4-C42C-4CB5-A759-552BB5CC8BF9}" srcOrd="2" destOrd="0" presId="urn:microsoft.com/office/officeart/2005/8/layout/hProcess11"/>
    <dgm:cxn modelId="{D8D97B1F-B43B-44A9-A899-28B52672DB6D}" type="presParOf" srcId="{5B20E98B-0629-4C1F-80E6-3A321DE1ACCB}" destId="{30D29F28-04B4-4D08-828D-36D56F6F1AE6}" srcOrd="3" destOrd="0" presId="urn:microsoft.com/office/officeart/2005/8/layout/hProcess11"/>
    <dgm:cxn modelId="{C1A64124-290F-4DFB-ABCB-45E8ADE6269E}" type="presParOf" srcId="{5B20E98B-0629-4C1F-80E6-3A321DE1ACCB}" destId="{8909C212-371B-493B-AED4-2CC72A9BDD8D}" srcOrd="4" destOrd="0" presId="urn:microsoft.com/office/officeart/2005/8/layout/hProcess11"/>
    <dgm:cxn modelId="{5C451BAB-9A4B-49AB-9625-4A09872B8BCD}" type="presParOf" srcId="{8909C212-371B-493B-AED4-2CC72A9BDD8D}" destId="{6E6EA8C2-9CD7-47E6-97CE-3D3AFD8DDE7C}" srcOrd="0" destOrd="0" presId="urn:microsoft.com/office/officeart/2005/8/layout/hProcess11"/>
    <dgm:cxn modelId="{152DF0AE-0CDD-4103-928C-C6C1DB7E378C}" type="presParOf" srcId="{8909C212-371B-493B-AED4-2CC72A9BDD8D}" destId="{FFD134F9-76C5-4D89-99A8-90DB73EAC644}" srcOrd="1" destOrd="0" presId="urn:microsoft.com/office/officeart/2005/8/layout/hProcess11"/>
    <dgm:cxn modelId="{D95A8B28-0D2B-48B2-A53E-6B1DFC69B1A5}" type="presParOf" srcId="{8909C212-371B-493B-AED4-2CC72A9BDD8D}" destId="{0542B405-B2F4-4873-AAD3-373D3B68661D}" srcOrd="2" destOrd="0" presId="urn:microsoft.com/office/officeart/2005/8/layout/hProcess11"/>
    <dgm:cxn modelId="{6CE929A9-6A5F-4010-9065-BA1B57DE9614}" type="presParOf" srcId="{5B20E98B-0629-4C1F-80E6-3A321DE1ACCB}" destId="{30478F8D-1F5F-48F7-A28D-402A49198A95}" srcOrd="5" destOrd="0" presId="urn:microsoft.com/office/officeart/2005/8/layout/hProcess11"/>
    <dgm:cxn modelId="{23DDD296-59B1-458F-98B0-E699E8388AF4}" type="presParOf" srcId="{5B20E98B-0629-4C1F-80E6-3A321DE1ACCB}" destId="{80696C95-51A1-4E23-A78D-6D4E44300264}" srcOrd="6" destOrd="0" presId="urn:microsoft.com/office/officeart/2005/8/layout/hProcess11"/>
    <dgm:cxn modelId="{9C26F3EE-2C3E-4179-B0CE-AEFE39D24CB0}" type="presParOf" srcId="{80696C95-51A1-4E23-A78D-6D4E44300264}" destId="{A4B2E5F6-5042-4F10-B73A-9F43B9BEE8AE}" srcOrd="0" destOrd="0" presId="urn:microsoft.com/office/officeart/2005/8/layout/hProcess11"/>
    <dgm:cxn modelId="{7304A534-1B48-4833-802E-053F2D7D0EFD}" type="presParOf" srcId="{80696C95-51A1-4E23-A78D-6D4E44300264}" destId="{BC33E661-E59C-4301-9C75-FC1024EB04B2}" srcOrd="1" destOrd="0" presId="urn:microsoft.com/office/officeart/2005/8/layout/hProcess11"/>
    <dgm:cxn modelId="{5124D576-4428-4863-B969-A458E964BF4D}" type="presParOf" srcId="{80696C95-51A1-4E23-A78D-6D4E44300264}" destId="{EB377A6A-C73C-483C-AE95-E48AAAB642A5}" srcOrd="2" destOrd="0" presId="urn:microsoft.com/office/officeart/2005/8/layout/hProcess11"/>
    <dgm:cxn modelId="{5423EAA4-D856-4BD0-9884-4E105D4B38E6}" type="presParOf" srcId="{5B20E98B-0629-4C1F-80E6-3A321DE1ACCB}" destId="{DAD9276E-1BC3-4045-BF7C-D3D900DBE0AC}" srcOrd="7" destOrd="0" presId="urn:microsoft.com/office/officeart/2005/8/layout/hProcess11"/>
    <dgm:cxn modelId="{C0BE8F1C-F267-4129-A666-48798ED1DF54}" type="presParOf" srcId="{5B20E98B-0629-4C1F-80E6-3A321DE1ACCB}" destId="{A04B5F2A-351F-493B-AD63-DA77EEDA05DA}" srcOrd="8" destOrd="0" presId="urn:microsoft.com/office/officeart/2005/8/layout/hProcess11"/>
    <dgm:cxn modelId="{389395B0-210D-45A1-97F9-A26F00003045}" type="presParOf" srcId="{A04B5F2A-351F-493B-AD63-DA77EEDA05DA}" destId="{A63A109B-C90F-4F41-A2E3-64DBAECED048}" srcOrd="0" destOrd="0" presId="urn:microsoft.com/office/officeart/2005/8/layout/hProcess11"/>
    <dgm:cxn modelId="{6854CEF9-76FC-42D0-B6E2-2D88BFD21EF1}" type="presParOf" srcId="{A04B5F2A-351F-493B-AD63-DA77EEDA05DA}" destId="{F519C367-F291-4494-B062-9E4EA877654E}" srcOrd="1" destOrd="0" presId="urn:microsoft.com/office/officeart/2005/8/layout/hProcess11"/>
    <dgm:cxn modelId="{1760349C-682E-4455-9FA7-D871650754BC}" type="presParOf" srcId="{A04B5F2A-351F-493B-AD63-DA77EEDA05DA}" destId="{F7EDAD17-0D74-4583-8B58-98B8EC39A5F2}" srcOrd="2" destOrd="0" presId="urn:microsoft.com/office/officeart/2005/8/layout/hProcess11"/>
    <dgm:cxn modelId="{DABBBA88-6725-48EA-8CC9-51BD21C6E569}" type="presParOf" srcId="{5B20E98B-0629-4C1F-80E6-3A321DE1ACCB}" destId="{9CACF981-D044-4220-988C-2D374349E99C}" srcOrd="9" destOrd="0" presId="urn:microsoft.com/office/officeart/2005/8/layout/hProcess11"/>
    <dgm:cxn modelId="{2505361E-2F39-4C79-AACB-65EE2502BD24}" type="presParOf" srcId="{5B20E98B-0629-4C1F-80E6-3A321DE1ACCB}" destId="{809D97B5-8531-405B-85D5-B1A8EB57184B}" srcOrd="10" destOrd="0" presId="urn:microsoft.com/office/officeart/2005/8/layout/hProcess11"/>
    <dgm:cxn modelId="{BF4A801A-D2AB-4A68-9356-2AA2EED14206}" type="presParOf" srcId="{809D97B5-8531-405B-85D5-B1A8EB57184B}" destId="{BBEFA7D9-245B-41DB-AEA7-3CE98368BB07}" srcOrd="0" destOrd="0" presId="urn:microsoft.com/office/officeart/2005/8/layout/hProcess11"/>
    <dgm:cxn modelId="{273645A5-EEBA-48FA-A6F0-261A1DA3B0B8}" type="presParOf" srcId="{809D97B5-8531-405B-85D5-B1A8EB57184B}" destId="{B9980B16-42DD-4B9A-810D-3766ED0DDB06}" srcOrd="1" destOrd="0" presId="urn:microsoft.com/office/officeart/2005/8/layout/hProcess11"/>
    <dgm:cxn modelId="{DC23319C-7EC7-494B-8F1E-057144793585}" type="presParOf" srcId="{809D97B5-8531-405B-85D5-B1A8EB57184B}" destId="{135F8A38-2EA6-45AD-BA6A-BFC654172D99}"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697820B-2996-4B69-9020-28F58F2263FA}"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D6D00C3A-91CC-41E9-B2A5-06A9B4BCD803}">
      <dgm:prSet phldrT="[Text]"/>
      <dgm:spPr/>
      <dgm:t>
        <a:bodyPr/>
        <a:lstStyle/>
        <a:p>
          <a:r>
            <a:rPr lang="en-US" dirty="0">
              <a:latin typeface="Signika" panose="020B0604020202020204" charset="0"/>
            </a:rPr>
            <a:t>Sales of Goods: It is common in industries such as retail, manufacturing, </a:t>
          </a:r>
          <a:r>
            <a:rPr lang="en-IN" dirty="0">
              <a:latin typeface="Signika" panose="020B0604020202020204" charset="0"/>
            </a:rPr>
            <a:t>and e-commerce.</a:t>
          </a:r>
        </a:p>
      </dgm:t>
    </dgm:pt>
    <dgm:pt modelId="{CC9764D5-EB8C-4013-BE75-0567EE8356DC}" type="parTrans" cxnId="{93E23824-CB0B-4E91-B404-B83E2E2D27ED}">
      <dgm:prSet/>
      <dgm:spPr/>
      <dgm:t>
        <a:bodyPr/>
        <a:lstStyle/>
        <a:p>
          <a:endParaRPr lang="en-IN">
            <a:latin typeface="Signika" panose="020B0604020202020204" charset="0"/>
          </a:endParaRPr>
        </a:p>
      </dgm:t>
    </dgm:pt>
    <dgm:pt modelId="{1F04BED5-08E0-4C8D-AFD8-AC6580CB16B1}" type="sibTrans" cxnId="{93E23824-CB0B-4E91-B404-B83E2E2D27ED}">
      <dgm:prSet/>
      <dgm:spPr/>
      <dgm:t>
        <a:bodyPr/>
        <a:lstStyle/>
        <a:p>
          <a:endParaRPr lang="en-IN">
            <a:latin typeface="Signika" panose="020B0604020202020204" charset="0"/>
          </a:endParaRPr>
        </a:p>
      </dgm:t>
    </dgm:pt>
    <dgm:pt modelId="{29164C6E-F03D-4ECF-B93E-1D8CFE3DF49B}">
      <dgm:prSet phldrT="[Text]"/>
      <dgm:spPr/>
      <dgm:t>
        <a:bodyPr/>
        <a:lstStyle/>
        <a:p>
          <a:r>
            <a:rPr lang="en-US" dirty="0">
              <a:latin typeface="Signika" panose="020B0604020202020204" charset="0"/>
            </a:rPr>
            <a:t>Subscription </a:t>
          </a:r>
          <a:r>
            <a:rPr lang="en-US">
              <a:latin typeface="Signika" panose="020B0604020202020204" charset="0"/>
            </a:rPr>
            <a:t>Model: This model is prevalent in software, media streaming, and subscription boxes.</a:t>
          </a:r>
          <a:endParaRPr lang="en-IN" dirty="0">
            <a:latin typeface="Signika" panose="020B0604020202020204" charset="0"/>
          </a:endParaRPr>
        </a:p>
      </dgm:t>
    </dgm:pt>
    <dgm:pt modelId="{07E5C2C0-8FC9-4DED-9934-9816CC86E18C}" type="parTrans" cxnId="{034D895D-D18F-4123-B0D3-349DD3CFF80D}">
      <dgm:prSet/>
      <dgm:spPr/>
      <dgm:t>
        <a:bodyPr/>
        <a:lstStyle/>
        <a:p>
          <a:endParaRPr lang="en-IN">
            <a:latin typeface="Signika" panose="020B0604020202020204" charset="0"/>
          </a:endParaRPr>
        </a:p>
      </dgm:t>
    </dgm:pt>
    <dgm:pt modelId="{03958FD5-33DE-467E-B5EA-A507B2B146E1}" type="sibTrans" cxnId="{034D895D-D18F-4123-B0D3-349DD3CFF80D}">
      <dgm:prSet/>
      <dgm:spPr/>
      <dgm:t>
        <a:bodyPr/>
        <a:lstStyle/>
        <a:p>
          <a:endParaRPr lang="en-IN">
            <a:latin typeface="Signika" panose="020B0604020202020204" charset="0"/>
          </a:endParaRPr>
        </a:p>
      </dgm:t>
    </dgm:pt>
    <dgm:pt modelId="{E81B4B21-6EE9-451A-905F-CE5DF6D2BE17}">
      <dgm:prSet phldrT="[Text]"/>
      <dgm:spPr/>
      <dgm:t>
        <a:bodyPr/>
        <a:lstStyle/>
        <a:p>
          <a:r>
            <a:rPr lang="en-US" dirty="0">
              <a:latin typeface="Signika" panose="020B0604020202020204" charset="0"/>
            </a:rPr>
            <a:t>Advertising: This is widely used in online media, social networks, and free mobile apps.</a:t>
          </a:r>
          <a:endParaRPr lang="en-IN" dirty="0">
            <a:latin typeface="Signika" panose="020B0604020202020204" charset="0"/>
          </a:endParaRPr>
        </a:p>
      </dgm:t>
    </dgm:pt>
    <dgm:pt modelId="{E7F0D693-9895-40E7-A871-86A2E0BA6521}" type="parTrans" cxnId="{F7185399-A13F-4B72-A03A-29A78D99A993}">
      <dgm:prSet/>
      <dgm:spPr/>
      <dgm:t>
        <a:bodyPr/>
        <a:lstStyle/>
        <a:p>
          <a:endParaRPr lang="en-IN">
            <a:latin typeface="Signika" panose="020B0604020202020204" charset="0"/>
          </a:endParaRPr>
        </a:p>
      </dgm:t>
    </dgm:pt>
    <dgm:pt modelId="{ADC11471-37A8-44D0-8DFD-73568BDEF5B5}" type="sibTrans" cxnId="{F7185399-A13F-4B72-A03A-29A78D99A993}">
      <dgm:prSet/>
      <dgm:spPr/>
      <dgm:t>
        <a:bodyPr/>
        <a:lstStyle/>
        <a:p>
          <a:endParaRPr lang="en-IN">
            <a:latin typeface="Signika" panose="020B0604020202020204" charset="0"/>
          </a:endParaRPr>
        </a:p>
      </dgm:t>
    </dgm:pt>
    <dgm:pt modelId="{D3AA5168-9E21-49EA-9F01-D3B9C353EB51}">
      <dgm:prSet phldrT="[Text]"/>
      <dgm:spPr/>
      <dgm:t>
        <a:bodyPr/>
        <a:lstStyle/>
        <a:p>
          <a:r>
            <a:rPr lang="en-US" dirty="0">
              <a:latin typeface="Signika" panose="020B0604020202020204" charset="0"/>
            </a:rPr>
            <a:t>Licensing and Royalties: This applies to industries like entertainment, technology, and pharmaceuticals.</a:t>
          </a:r>
          <a:endParaRPr lang="en-IN" dirty="0">
            <a:latin typeface="Signika" panose="020B0604020202020204" charset="0"/>
          </a:endParaRPr>
        </a:p>
      </dgm:t>
    </dgm:pt>
    <dgm:pt modelId="{02B10BBA-7078-4386-96A1-CD2E65266AA9}" type="parTrans" cxnId="{4B6C0CA9-5BC4-4A1F-980B-F9791D3AC9E6}">
      <dgm:prSet/>
      <dgm:spPr/>
      <dgm:t>
        <a:bodyPr/>
        <a:lstStyle/>
        <a:p>
          <a:endParaRPr lang="en-IN">
            <a:latin typeface="Signika" panose="020B0604020202020204" charset="0"/>
          </a:endParaRPr>
        </a:p>
      </dgm:t>
    </dgm:pt>
    <dgm:pt modelId="{C5F137BE-1420-475F-9DE6-EA53CCBFFC31}" type="sibTrans" cxnId="{4B6C0CA9-5BC4-4A1F-980B-F9791D3AC9E6}">
      <dgm:prSet/>
      <dgm:spPr/>
      <dgm:t>
        <a:bodyPr/>
        <a:lstStyle/>
        <a:p>
          <a:endParaRPr lang="en-IN">
            <a:latin typeface="Signika" panose="020B0604020202020204" charset="0"/>
          </a:endParaRPr>
        </a:p>
      </dgm:t>
    </dgm:pt>
    <dgm:pt modelId="{B19A5FD0-7315-474C-9519-891321A30564}">
      <dgm:prSet phldrT="[Text]"/>
      <dgm:spPr/>
      <dgm:t>
        <a:bodyPr/>
        <a:lstStyle/>
        <a:p>
          <a:r>
            <a:rPr lang="en-US" dirty="0">
              <a:latin typeface="Signika" panose="020B0604020202020204" charset="0"/>
            </a:rPr>
            <a:t>Service Fees: This revenue stream is common in financial services, consulting, and hospitality.</a:t>
          </a:r>
          <a:endParaRPr lang="en-IN" dirty="0">
            <a:latin typeface="Signika" panose="020B0604020202020204" charset="0"/>
          </a:endParaRPr>
        </a:p>
      </dgm:t>
    </dgm:pt>
    <dgm:pt modelId="{BF5A0C09-4B05-4454-82CF-CAC28F8131EC}" type="parTrans" cxnId="{7E75A4D7-1439-4BB2-89CF-041C26395B3E}">
      <dgm:prSet/>
      <dgm:spPr/>
      <dgm:t>
        <a:bodyPr/>
        <a:lstStyle/>
        <a:p>
          <a:endParaRPr lang="en-IN">
            <a:latin typeface="Signika" panose="020B0604020202020204" charset="0"/>
          </a:endParaRPr>
        </a:p>
      </dgm:t>
    </dgm:pt>
    <dgm:pt modelId="{19A404F1-20B9-436B-A5A9-3A9BFE6B4378}" type="sibTrans" cxnId="{7E75A4D7-1439-4BB2-89CF-041C26395B3E}">
      <dgm:prSet/>
      <dgm:spPr/>
      <dgm:t>
        <a:bodyPr/>
        <a:lstStyle/>
        <a:p>
          <a:endParaRPr lang="en-IN">
            <a:latin typeface="Signika" panose="020B0604020202020204" charset="0"/>
          </a:endParaRPr>
        </a:p>
      </dgm:t>
    </dgm:pt>
    <dgm:pt modelId="{9F28544A-15E3-4B07-8B22-8DB6EDC43020}" type="pres">
      <dgm:prSet presAssocID="{D697820B-2996-4B69-9020-28F58F2263FA}" presName="Name0" presStyleCnt="0">
        <dgm:presLayoutVars>
          <dgm:chMax val="7"/>
          <dgm:chPref val="7"/>
          <dgm:dir/>
        </dgm:presLayoutVars>
      </dgm:prSet>
      <dgm:spPr/>
    </dgm:pt>
    <dgm:pt modelId="{83FAA9E2-F54D-4B48-A1A0-2B6E1624B3B1}" type="pres">
      <dgm:prSet presAssocID="{D697820B-2996-4B69-9020-28F58F2263FA}" presName="Name1" presStyleCnt="0"/>
      <dgm:spPr/>
    </dgm:pt>
    <dgm:pt modelId="{29B098AC-8D0C-4C01-9282-7DB4B0A81D7E}" type="pres">
      <dgm:prSet presAssocID="{D697820B-2996-4B69-9020-28F58F2263FA}" presName="cycle" presStyleCnt="0"/>
      <dgm:spPr/>
    </dgm:pt>
    <dgm:pt modelId="{6588FE40-AD53-4E53-8583-9A92715DFE83}" type="pres">
      <dgm:prSet presAssocID="{D697820B-2996-4B69-9020-28F58F2263FA}" presName="srcNode" presStyleLbl="node1" presStyleIdx="0" presStyleCnt="5"/>
      <dgm:spPr/>
    </dgm:pt>
    <dgm:pt modelId="{AEFB6E4D-1744-40F4-8ECB-98AE5CD6D0F2}" type="pres">
      <dgm:prSet presAssocID="{D697820B-2996-4B69-9020-28F58F2263FA}" presName="conn" presStyleLbl="parChTrans1D2" presStyleIdx="0" presStyleCnt="1"/>
      <dgm:spPr/>
    </dgm:pt>
    <dgm:pt modelId="{E9DCA15F-F1BD-4AFE-9C4C-C2616ED06E1E}" type="pres">
      <dgm:prSet presAssocID="{D697820B-2996-4B69-9020-28F58F2263FA}" presName="extraNode" presStyleLbl="node1" presStyleIdx="0" presStyleCnt="5"/>
      <dgm:spPr/>
    </dgm:pt>
    <dgm:pt modelId="{EC42BB4E-1DA9-42BB-B4DB-18BEE13636EC}" type="pres">
      <dgm:prSet presAssocID="{D697820B-2996-4B69-9020-28F58F2263FA}" presName="dstNode" presStyleLbl="node1" presStyleIdx="0" presStyleCnt="5"/>
      <dgm:spPr/>
    </dgm:pt>
    <dgm:pt modelId="{4F0D14F5-1243-4A35-9DE6-893CDECD37B6}" type="pres">
      <dgm:prSet presAssocID="{D6D00C3A-91CC-41E9-B2A5-06A9B4BCD803}" presName="text_1" presStyleLbl="node1" presStyleIdx="0" presStyleCnt="5">
        <dgm:presLayoutVars>
          <dgm:bulletEnabled val="1"/>
        </dgm:presLayoutVars>
      </dgm:prSet>
      <dgm:spPr/>
    </dgm:pt>
    <dgm:pt modelId="{94E8C6F8-875F-43B1-A2E0-D484968ACF42}" type="pres">
      <dgm:prSet presAssocID="{D6D00C3A-91CC-41E9-B2A5-06A9B4BCD803}" presName="accent_1" presStyleCnt="0"/>
      <dgm:spPr/>
    </dgm:pt>
    <dgm:pt modelId="{BC221E6F-6A24-40B9-876E-3FFE778D25CA}" type="pres">
      <dgm:prSet presAssocID="{D6D00C3A-91CC-41E9-B2A5-06A9B4BCD803}" presName="accentRepeatNode" presStyleLbl="solidFgAcc1" presStyleIdx="0" presStyleCnt="5"/>
      <dgm:spPr/>
    </dgm:pt>
    <dgm:pt modelId="{78DE1907-153C-415E-B185-7DC89C61CBB6}" type="pres">
      <dgm:prSet presAssocID="{29164C6E-F03D-4ECF-B93E-1D8CFE3DF49B}" presName="text_2" presStyleLbl="node1" presStyleIdx="1" presStyleCnt="5">
        <dgm:presLayoutVars>
          <dgm:bulletEnabled val="1"/>
        </dgm:presLayoutVars>
      </dgm:prSet>
      <dgm:spPr/>
    </dgm:pt>
    <dgm:pt modelId="{159072FF-12C0-4236-ABE4-E717D8731DE6}" type="pres">
      <dgm:prSet presAssocID="{29164C6E-F03D-4ECF-B93E-1D8CFE3DF49B}" presName="accent_2" presStyleCnt="0"/>
      <dgm:spPr/>
    </dgm:pt>
    <dgm:pt modelId="{1FB1A7E3-2BF3-4475-89F6-D19D353444C1}" type="pres">
      <dgm:prSet presAssocID="{29164C6E-F03D-4ECF-B93E-1D8CFE3DF49B}" presName="accentRepeatNode" presStyleLbl="solidFgAcc1" presStyleIdx="1" presStyleCnt="5"/>
      <dgm:spPr/>
    </dgm:pt>
    <dgm:pt modelId="{E712B3FF-9908-42B7-BCCA-FBD431FED69A}" type="pres">
      <dgm:prSet presAssocID="{E81B4B21-6EE9-451A-905F-CE5DF6D2BE17}" presName="text_3" presStyleLbl="node1" presStyleIdx="2" presStyleCnt="5">
        <dgm:presLayoutVars>
          <dgm:bulletEnabled val="1"/>
        </dgm:presLayoutVars>
      </dgm:prSet>
      <dgm:spPr/>
    </dgm:pt>
    <dgm:pt modelId="{4CD1ACBB-7039-4525-8212-8F8889BBCED6}" type="pres">
      <dgm:prSet presAssocID="{E81B4B21-6EE9-451A-905F-CE5DF6D2BE17}" presName="accent_3" presStyleCnt="0"/>
      <dgm:spPr/>
    </dgm:pt>
    <dgm:pt modelId="{5AEFAF25-4DDE-48B0-9B96-3CA9A3B14E8E}" type="pres">
      <dgm:prSet presAssocID="{E81B4B21-6EE9-451A-905F-CE5DF6D2BE17}" presName="accentRepeatNode" presStyleLbl="solidFgAcc1" presStyleIdx="2" presStyleCnt="5"/>
      <dgm:spPr/>
    </dgm:pt>
    <dgm:pt modelId="{8A8A2C85-6DE3-4B34-B336-93AB7A2865E5}" type="pres">
      <dgm:prSet presAssocID="{D3AA5168-9E21-49EA-9F01-D3B9C353EB51}" presName="text_4" presStyleLbl="node1" presStyleIdx="3" presStyleCnt="5">
        <dgm:presLayoutVars>
          <dgm:bulletEnabled val="1"/>
        </dgm:presLayoutVars>
      </dgm:prSet>
      <dgm:spPr/>
    </dgm:pt>
    <dgm:pt modelId="{35F0B1CA-E1D2-4CF9-910F-9ED2017E8BAA}" type="pres">
      <dgm:prSet presAssocID="{D3AA5168-9E21-49EA-9F01-D3B9C353EB51}" presName="accent_4" presStyleCnt="0"/>
      <dgm:spPr/>
    </dgm:pt>
    <dgm:pt modelId="{69371FDE-7A44-4405-BE0D-7B173CF7ABDF}" type="pres">
      <dgm:prSet presAssocID="{D3AA5168-9E21-49EA-9F01-D3B9C353EB51}" presName="accentRepeatNode" presStyleLbl="solidFgAcc1" presStyleIdx="3" presStyleCnt="5"/>
      <dgm:spPr/>
    </dgm:pt>
    <dgm:pt modelId="{5824548B-DAC6-4028-938F-269542E87A47}" type="pres">
      <dgm:prSet presAssocID="{B19A5FD0-7315-474C-9519-891321A30564}" presName="text_5" presStyleLbl="node1" presStyleIdx="4" presStyleCnt="5">
        <dgm:presLayoutVars>
          <dgm:bulletEnabled val="1"/>
        </dgm:presLayoutVars>
      </dgm:prSet>
      <dgm:spPr/>
    </dgm:pt>
    <dgm:pt modelId="{261C1A49-EA30-4F4B-9EAD-A11A0228ADB6}" type="pres">
      <dgm:prSet presAssocID="{B19A5FD0-7315-474C-9519-891321A30564}" presName="accent_5" presStyleCnt="0"/>
      <dgm:spPr/>
    </dgm:pt>
    <dgm:pt modelId="{4E0D533E-9735-4FDD-BAB9-CB2BBB55418C}" type="pres">
      <dgm:prSet presAssocID="{B19A5FD0-7315-474C-9519-891321A30564}" presName="accentRepeatNode" presStyleLbl="solidFgAcc1" presStyleIdx="4" presStyleCnt="5"/>
      <dgm:spPr/>
    </dgm:pt>
  </dgm:ptLst>
  <dgm:cxnLst>
    <dgm:cxn modelId="{93E23824-CB0B-4E91-B404-B83E2E2D27ED}" srcId="{D697820B-2996-4B69-9020-28F58F2263FA}" destId="{D6D00C3A-91CC-41E9-B2A5-06A9B4BCD803}" srcOrd="0" destOrd="0" parTransId="{CC9764D5-EB8C-4013-BE75-0567EE8356DC}" sibTransId="{1F04BED5-08E0-4C8D-AFD8-AC6580CB16B1}"/>
    <dgm:cxn modelId="{3F4DD235-2DEF-4C8C-89F0-9F6D03253AEB}" type="presOf" srcId="{B19A5FD0-7315-474C-9519-891321A30564}" destId="{5824548B-DAC6-4028-938F-269542E87A47}" srcOrd="0" destOrd="0" presId="urn:microsoft.com/office/officeart/2008/layout/VerticalCurvedList"/>
    <dgm:cxn modelId="{034D895D-D18F-4123-B0D3-349DD3CFF80D}" srcId="{D697820B-2996-4B69-9020-28F58F2263FA}" destId="{29164C6E-F03D-4ECF-B93E-1D8CFE3DF49B}" srcOrd="1" destOrd="0" parTransId="{07E5C2C0-8FC9-4DED-9934-9816CC86E18C}" sibTransId="{03958FD5-33DE-467E-B5EA-A507B2B146E1}"/>
    <dgm:cxn modelId="{62771546-BCD7-476A-B2F6-662B7E82786D}" type="presOf" srcId="{29164C6E-F03D-4ECF-B93E-1D8CFE3DF49B}" destId="{78DE1907-153C-415E-B185-7DC89C61CBB6}" srcOrd="0" destOrd="0" presId="urn:microsoft.com/office/officeart/2008/layout/VerticalCurvedList"/>
    <dgm:cxn modelId="{35011881-51D2-4F43-98E0-0F3D49850E8F}" type="presOf" srcId="{1F04BED5-08E0-4C8D-AFD8-AC6580CB16B1}" destId="{AEFB6E4D-1744-40F4-8ECB-98AE5CD6D0F2}" srcOrd="0" destOrd="0" presId="urn:microsoft.com/office/officeart/2008/layout/VerticalCurvedList"/>
    <dgm:cxn modelId="{72513983-F89B-4698-AF1B-EE1C8C9CFB1E}" type="presOf" srcId="{D3AA5168-9E21-49EA-9F01-D3B9C353EB51}" destId="{8A8A2C85-6DE3-4B34-B336-93AB7A2865E5}" srcOrd="0" destOrd="0" presId="urn:microsoft.com/office/officeart/2008/layout/VerticalCurvedList"/>
    <dgm:cxn modelId="{F7185399-A13F-4B72-A03A-29A78D99A993}" srcId="{D697820B-2996-4B69-9020-28F58F2263FA}" destId="{E81B4B21-6EE9-451A-905F-CE5DF6D2BE17}" srcOrd="2" destOrd="0" parTransId="{E7F0D693-9895-40E7-A871-86A2E0BA6521}" sibTransId="{ADC11471-37A8-44D0-8DFD-73568BDEF5B5}"/>
    <dgm:cxn modelId="{4B6C0CA9-5BC4-4A1F-980B-F9791D3AC9E6}" srcId="{D697820B-2996-4B69-9020-28F58F2263FA}" destId="{D3AA5168-9E21-49EA-9F01-D3B9C353EB51}" srcOrd="3" destOrd="0" parTransId="{02B10BBA-7078-4386-96A1-CD2E65266AA9}" sibTransId="{C5F137BE-1420-475F-9DE6-EA53CCBFFC31}"/>
    <dgm:cxn modelId="{02EFB6C1-A317-4ADC-99E7-ECDFEDF8F5B1}" type="presOf" srcId="{E81B4B21-6EE9-451A-905F-CE5DF6D2BE17}" destId="{E712B3FF-9908-42B7-BCCA-FBD431FED69A}" srcOrd="0" destOrd="0" presId="urn:microsoft.com/office/officeart/2008/layout/VerticalCurvedList"/>
    <dgm:cxn modelId="{6C5B5FC2-6BD0-49BD-9905-29EFE4D3647F}" type="presOf" srcId="{D6D00C3A-91CC-41E9-B2A5-06A9B4BCD803}" destId="{4F0D14F5-1243-4A35-9DE6-893CDECD37B6}" srcOrd="0" destOrd="0" presId="urn:microsoft.com/office/officeart/2008/layout/VerticalCurvedList"/>
    <dgm:cxn modelId="{7E75A4D7-1439-4BB2-89CF-041C26395B3E}" srcId="{D697820B-2996-4B69-9020-28F58F2263FA}" destId="{B19A5FD0-7315-474C-9519-891321A30564}" srcOrd="4" destOrd="0" parTransId="{BF5A0C09-4B05-4454-82CF-CAC28F8131EC}" sibTransId="{19A404F1-20B9-436B-A5A9-3A9BFE6B4378}"/>
    <dgm:cxn modelId="{ED00A6F7-9CFA-410C-8898-3866E6B39902}" type="presOf" srcId="{D697820B-2996-4B69-9020-28F58F2263FA}" destId="{9F28544A-15E3-4B07-8B22-8DB6EDC43020}" srcOrd="0" destOrd="0" presId="urn:microsoft.com/office/officeart/2008/layout/VerticalCurvedList"/>
    <dgm:cxn modelId="{CF8B28CF-48A1-4AD1-9E15-1B046775F1BF}" type="presParOf" srcId="{9F28544A-15E3-4B07-8B22-8DB6EDC43020}" destId="{83FAA9E2-F54D-4B48-A1A0-2B6E1624B3B1}" srcOrd="0" destOrd="0" presId="urn:microsoft.com/office/officeart/2008/layout/VerticalCurvedList"/>
    <dgm:cxn modelId="{4D9901B5-F391-4869-9CEF-746B7B90721D}" type="presParOf" srcId="{83FAA9E2-F54D-4B48-A1A0-2B6E1624B3B1}" destId="{29B098AC-8D0C-4C01-9282-7DB4B0A81D7E}" srcOrd="0" destOrd="0" presId="urn:microsoft.com/office/officeart/2008/layout/VerticalCurvedList"/>
    <dgm:cxn modelId="{60765310-95CC-4108-B2E9-DB6F01A8649D}" type="presParOf" srcId="{29B098AC-8D0C-4C01-9282-7DB4B0A81D7E}" destId="{6588FE40-AD53-4E53-8583-9A92715DFE83}" srcOrd="0" destOrd="0" presId="urn:microsoft.com/office/officeart/2008/layout/VerticalCurvedList"/>
    <dgm:cxn modelId="{DAE832E5-8117-48F3-BA3F-2B98ED5DB0B5}" type="presParOf" srcId="{29B098AC-8D0C-4C01-9282-7DB4B0A81D7E}" destId="{AEFB6E4D-1744-40F4-8ECB-98AE5CD6D0F2}" srcOrd="1" destOrd="0" presId="urn:microsoft.com/office/officeart/2008/layout/VerticalCurvedList"/>
    <dgm:cxn modelId="{E03FA288-D6A5-43A6-AC20-411C0563BC58}" type="presParOf" srcId="{29B098AC-8D0C-4C01-9282-7DB4B0A81D7E}" destId="{E9DCA15F-F1BD-4AFE-9C4C-C2616ED06E1E}" srcOrd="2" destOrd="0" presId="urn:microsoft.com/office/officeart/2008/layout/VerticalCurvedList"/>
    <dgm:cxn modelId="{31DAA70D-8092-4EA9-AE85-61A7B147F3A5}" type="presParOf" srcId="{29B098AC-8D0C-4C01-9282-7DB4B0A81D7E}" destId="{EC42BB4E-1DA9-42BB-B4DB-18BEE13636EC}" srcOrd="3" destOrd="0" presId="urn:microsoft.com/office/officeart/2008/layout/VerticalCurvedList"/>
    <dgm:cxn modelId="{0D542813-86C2-4F1B-B2FA-A031A63F2D2A}" type="presParOf" srcId="{83FAA9E2-F54D-4B48-A1A0-2B6E1624B3B1}" destId="{4F0D14F5-1243-4A35-9DE6-893CDECD37B6}" srcOrd="1" destOrd="0" presId="urn:microsoft.com/office/officeart/2008/layout/VerticalCurvedList"/>
    <dgm:cxn modelId="{D44FC4DE-7D76-475B-9FEF-7305275C3F3B}" type="presParOf" srcId="{83FAA9E2-F54D-4B48-A1A0-2B6E1624B3B1}" destId="{94E8C6F8-875F-43B1-A2E0-D484968ACF42}" srcOrd="2" destOrd="0" presId="urn:microsoft.com/office/officeart/2008/layout/VerticalCurvedList"/>
    <dgm:cxn modelId="{08FA6752-151B-47A8-A1AF-3F09D51D1031}" type="presParOf" srcId="{94E8C6F8-875F-43B1-A2E0-D484968ACF42}" destId="{BC221E6F-6A24-40B9-876E-3FFE778D25CA}" srcOrd="0" destOrd="0" presId="urn:microsoft.com/office/officeart/2008/layout/VerticalCurvedList"/>
    <dgm:cxn modelId="{85E7CB0C-085F-4612-8D7D-1739575090AA}" type="presParOf" srcId="{83FAA9E2-F54D-4B48-A1A0-2B6E1624B3B1}" destId="{78DE1907-153C-415E-B185-7DC89C61CBB6}" srcOrd="3" destOrd="0" presId="urn:microsoft.com/office/officeart/2008/layout/VerticalCurvedList"/>
    <dgm:cxn modelId="{968B547B-DC5B-4C48-BC48-8F23E9BA4586}" type="presParOf" srcId="{83FAA9E2-F54D-4B48-A1A0-2B6E1624B3B1}" destId="{159072FF-12C0-4236-ABE4-E717D8731DE6}" srcOrd="4" destOrd="0" presId="urn:microsoft.com/office/officeart/2008/layout/VerticalCurvedList"/>
    <dgm:cxn modelId="{2A36A9F7-3AE8-45E0-A90C-C91CBA7AF884}" type="presParOf" srcId="{159072FF-12C0-4236-ABE4-E717D8731DE6}" destId="{1FB1A7E3-2BF3-4475-89F6-D19D353444C1}" srcOrd="0" destOrd="0" presId="urn:microsoft.com/office/officeart/2008/layout/VerticalCurvedList"/>
    <dgm:cxn modelId="{A71C82E3-4655-4686-AB9A-BDCEA07A9008}" type="presParOf" srcId="{83FAA9E2-F54D-4B48-A1A0-2B6E1624B3B1}" destId="{E712B3FF-9908-42B7-BCCA-FBD431FED69A}" srcOrd="5" destOrd="0" presId="urn:microsoft.com/office/officeart/2008/layout/VerticalCurvedList"/>
    <dgm:cxn modelId="{DD163EE5-2FC8-494A-8BA4-6F2C6912C8CB}" type="presParOf" srcId="{83FAA9E2-F54D-4B48-A1A0-2B6E1624B3B1}" destId="{4CD1ACBB-7039-4525-8212-8F8889BBCED6}" srcOrd="6" destOrd="0" presId="urn:microsoft.com/office/officeart/2008/layout/VerticalCurvedList"/>
    <dgm:cxn modelId="{1B23EC25-0955-40E5-BA6B-1749A7E9A637}" type="presParOf" srcId="{4CD1ACBB-7039-4525-8212-8F8889BBCED6}" destId="{5AEFAF25-4DDE-48B0-9B96-3CA9A3B14E8E}" srcOrd="0" destOrd="0" presId="urn:microsoft.com/office/officeart/2008/layout/VerticalCurvedList"/>
    <dgm:cxn modelId="{2123AF8B-39A8-4EC7-8C8D-B44832EC0EDC}" type="presParOf" srcId="{83FAA9E2-F54D-4B48-A1A0-2B6E1624B3B1}" destId="{8A8A2C85-6DE3-4B34-B336-93AB7A2865E5}" srcOrd="7" destOrd="0" presId="urn:microsoft.com/office/officeart/2008/layout/VerticalCurvedList"/>
    <dgm:cxn modelId="{1E428F00-0352-46DA-B6A3-FE1023081BE4}" type="presParOf" srcId="{83FAA9E2-F54D-4B48-A1A0-2B6E1624B3B1}" destId="{35F0B1CA-E1D2-4CF9-910F-9ED2017E8BAA}" srcOrd="8" destOrd="0" presId="urn:microsoft.com/office/officeart/2008/layout/VerticalCurvedList"/>
    <dgm:cxn modelId="{93D90C4D-5216-473A-A220-7935078C6676}" type="presParOf" srcId="{35F0B1CA-E1D2-4CF9-910F-9ED2017E8BAA}" destId="{69371FDE-7A44-4405-BE0D-7B173CF7ABDF}" srcOrd="0" destOrd="0" presId="urn:microsoft.com/office/officeart/2008/layout/VerticalCurvedList"/>
    <dgm:cxn modelId="{C7A19B95-22C5-4D5B-8A27-B9EC4428D248}" type="presParOf" srcId="{83FAA9E2-F54D-4B48-A1A0-2B6E1624B3B1}" destId="{5824548B-DAC6-4028-938F-269542E87A47}" srcOrd="9" destOrd="0" presId="urn:microsoft.com/office/officeart/2008/layout/VerticalCurvedList"/>
    <dgm:cxn modelId="{FAD9C3A6-56BF-46AE-9FBE-44B4BE34C753}" type="presParOf" srcId="{83FAA9E2-F54D-4B48-A1A0-2B6E1624B3B1}" destId="{261C1A49-EA30-4F4B-9EAD-A11A0228ADB6}" srcOrd="10" destOrd="0" presId="urn:microsoft.com/office/officeart/2008/layout/VerticalCurvedList"/>
    <dgm:cxn modelId="{F2E9A861-D43A-4F75-BBCD-05E4E37A049E}" type="presParOf" srcId="{261C1A49-EA30-4F4B-9EAD-A11A0228ADB6}" destId="{4E0D533E-9735-4FDD-BAB9-CB2BBB55418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697820B-2996-4B69-9020-28F58F2263FA}"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D6D00C3A-91CC-41E9-B2A5-06A9B4BCD803}">
      <dgm:prSet phldrT="[Text]"/>
      <dgm:spPr/>
      <dgm:t>
        <a:bodyPr/>
        <a:lstStyle/>
        <a:p>
          <a:r>
            <a:rPr lang="en-US" dirty="0">
              <a:latin typeface="Signika" panose="020B0604020202020204" charset="0"/>
            </a:rPr>
            <a:t>Freemium Model: It’s often used in software, gaming, and mobile apps.</a:t>
          </a:r>
          <a:endParaRPr lang="en-IN" dirty="0">
            <a:latin typeface="Signika" panose="020B0604020202020204" charset="0"/>
          </a:endParaRPr>
        </a:p>
      </dgm:t>
    </dgm:pt>
    <dgm:pt modelId="{CC9764D5-EB8C-4013-BE75-0567EE8356DC}" type="parTrans" cxnId="{93E23824-CB0B-4E91-B404-B83E2E2D27ED}">
      <dgm:prSet/>
      <dgm:spPr/>
      <dgm:t>
        <a:bodyPr/>
        <a:lstStyle/>
        <a:p>
          <a:endParaRPr lang="en-IN">
            <a:latin typeface="Signika" panose="020B0604020202020204" charset="0"/>
          </a:endParaRPr>
        </a:p>
      </dgm:t>
    </dgm:pt>
    <dgm:pt modelId="{1F04BED5-08E0-4C8D-AFD8-AC6580CB16B1}" type="sibTrans" cxnId="{93E23824-CB0B-4E91-B404-B83E2E2D27ED}">
      <dgm:prSet/>
      <dgm:spPr/>
      <dgm:t>
        <a:bodyPr/>
        <a:lstStyle/>
        <a:p>
          <a:endParaRPr lang="en-IN">
            <a:latin typeface="Signika" panose="020B0604020202020204" charset="0"/>
          </a:endParaRPr>
        </a:p>
      </dgm:t>
    </dgm:pt>
    <dgm:pt modelId="{E174678B-AB9B-4464-9472-859DA87DC3B4}">
      <dgm:prSet phldrT="[Text]"/>
      <dgm:spPr/>
      <dgm:t>
        <a:bodyPr/>
        <a:lstStyle/>
        <a:p>
          <a:r>
            <a:rPr lang="en-US" dirty="0">
              <a:latin typeface="Signika" panose="020B0604020202020204" charset="0"/>
            </a:rPr>
            <a:t>Affiliate Marketing: This revenue stream is prevalent in e-commerce, blogging, and </a:t>
          </a:r>
          <a:r>
            <a:rPr lang="en-IN" dirty="0">
              <a:latin typeface="Signika" panose="020B0604020202020204" charset="0"/>
            </a:rPr>
            <a:t>affiliate networks.</a:t>
          </a:r>
        </a:p>
      </dgm:t>
    </dgm:pt>
    <dgm:pt modelId="{D4CAE4FE-3467-4141-8317-094F6565AF18}" type="parTrans" cxnId="{48DCDC78-8A10-42C9-91A4-B4F314310F0E}">
      <dgm:prSet/>
      <dgm:spPr/>
      <dgm:t>
        <a:bodyPr/>
        <a:lstStyle/>
        <a:p>
          <a:endParaRPr lang="en-IN"/>
        </a:p>
      </dgm:t>
    </dgm:pt>
    <dgm:pt modelId="{DD150EC5-1F61-49E7-9DC5-3C0FE709FD48}" type="sibTrans" cxnId="{48DCDC78-8A10-42C9-91A4-B4F314310F0E}">
      <dgm:prSet/>
      <dgm:spPr/>
      <dgm:t>
        <a:bodyPr/>
        <a:lstStyle/>
        <a:p>
          <a:endParaRPr lang="en-IN"/>
        </a:p>
      </dgm:t>
    </dgm:pt>
    <dgm:pt modelId="{5259785A-9955-4A57-BBA9-F5F1EF74FDF7}">
      <dgm:prSet phldrT="[Text]"/>
      <dgm:spPr/>
      <dgm:t>
        <a:bodyPr/>
        <a:lstStyle/>
        <a:p>
          <a:r>
            <a:rPr lang="en-US" dirty="0">
              <a:latin typeface="Signika" panose="020B0604020202020204" charset="0"/>
            </a:rPr>
            <a:t>Rental or Leasing: This is used in industries like real estate, car rentals, and </a:t>
          </a:r>
          <a:r>
            <a:rPr lang="en-IN" dirty="0">
              <a:latin typeface="Signika" panose="020B0604020202020204" charset="0"/>
            </a:rPr>
            <a:t>equipment leasing.</a:t>
          </a:r>
        </a:p>
      </dgm:t>
    </dgm:pt>
    <dgm:pt modelId="{0A4E5204-96C6-42FC-835A-120C9109F3B1}" type="parTrans" cxnId="{603B3CBB-47D1-46F4-953A-B7EA63499FE9}">
      <dgm:prSet/>
      <dgm:spPr/>
      <dgm:t>
        <a:bodyPr/>
        <a:lstStyle/>
        <a:p>
          <a:endParaRPr lang="en-IN"/>
        </a:p>
      </dgm:t>
    </dgm:pt>
    <dgm:pt modelId="{36BD1E77-2FAD-4525-B487-056B4F5A42F8}" type="sibTrans" cxnId="{603B3CBB-47D1-46F4-953A-B7EA63499FE9}">
      <dgm:prSet/>
      <dgm:spPr/>
      <dgm:t>
        <a:bodyPr/>
        <a:lstStyle/>
        <a:p>
          <a:endParaRPr lang="en-IN"/>
        </a:p>
      </dgm:t>
    </dgm:pt>
    <dgm:pt modelId="{FBB7CA42-B89B-464C-9F2C-AA251E4C611F}">
      <dgm:prSet phldrT="[Text]"/>
      <dgm:spPr/>
      <dgm:t>
        <a:bodyPr/>
        <a:lstStyle/>
        <a:p>
          <a:r>
            <a:rPr lang="en-US" dirty="0">
              <a:latin typeface="Signika" panose="020B0604020202020204" charset="0"/>
            </a:rPr>
            <a:t>Donations and Grants: Nonprofits and charitable organizations rely on donations and grants from individuals, foundations, and government agencies</a:t>
          </a:r>
          <a:endParaRPr lang="en-IN" dirty="0">
            <a:latin typeface="Signika" panose="020B0604020202020204" charset="0"/>
          </a:endParaRPr>
        </a:p>
      </dgm:t>
    </dgm:pt>
    <dgm:pt modelId="{7DBBF6F2-3AFC-4161-AE93-5054885045BD}" type="parTrans" cxnId="{507828EC-0B07-49A7-B2CF-CC92ECD9DB5A}">
      <dgm:prSet/>
      <dgm:spPr/>
      <dgm:t>
        <a:bodyPr/>
        <a:lstStyle/>
        <a:p>
          <a:endParaRPr lang="en-IN"/>
        </a:p>
      </dgm:t>
    </dgm:pt>
    <dgm:pt modelId="{F6FCA91B-7985-4172-88EB-9304E0795B2F}" type="sibTrans" cxnId="{507828EC-0B07-49A7-B2CF-CC92ECD9DB5A}">
      <dgm:prSet/>
      <dgm:spPr/>
      <dgm:t>
        <a:bodyPr/>
        <a:lstStyle/>
        <a:p>
          <a:endParaRPr lang="en-IN"/>
        </a:p>
      </dgm:t>
    </dgm:pt>
    <dgm:pt modelId="{A1570D0E-BBBB-49F6-A1D4-4EDE1DD963EF}">
      <dgm:prSet phldrT="[Text]"/>
      <dgm:spPr/>
      <dgm:t>
        <a:bodyPr/>
        <a:lstStyle/>
        <a:p>
          <a:r>
            <a:rPr lang="en-US" dirty="0">
              <a:latin typeface="Signika" panose="020B0604020202020204" charset="0"/>
            </a:rPr>
            <a:t>Franchise Fees : This is typical in the fast food </a:t>
          </a:r>
          <a:r>
            <a:rPr lang="en-IN" dirty="0">
              <a:latin typeface="Signika" panose="020B0604020202020204" charset="0"/>
            </a:rPr>
            <a:t>and hospitality industries.</a:t>
          </a:r>
        </a:p>
      </dgm:t>
    </dgm:pt>
    <dgm:pt modelId="{B4B9DC6A-3491-4A6B-87E5-E96ABF6FB8A2}" type="parTrans" cxnId="{5589C75A-9236-4446-9042-DB1E5C78F8BF}">
      <dgm:prSet/>
      <dgm:spPr/>
      <dgm:t>
        <a:bodyPr/>
        <a:lstStyle/>
        <a:p>
          <a:endParaRPr lang="en-IN"/>
        </a:p>
      </dgm:t>
    </dgm:pt>
    <dgm:pt modelId="{DE9DFE62-FA1B-4FA8-B195-0492DCF3FD50}" type="sibTrans" cxnId="{5589C75A-9236-4446-9042-DB1E5C78F8BF}">
      <dgm:prSet/>
      <dgm:spPr/>
      <dgm:t>
        <a:bodyPr/>
        <a:lstStyle/>
        <a:p>
          <a:endParaRPr lang="en-IN"/>
        </a:p>
      </dgm:t>
    </dgm:pt>
    <dgm:pt modelId="{9F28544A-15E3-4B07-8B22-8DB6EDC43020}" type="pres">
      <dgm:prSet presAssocID="{D697820B-2996-4B69-9020-28F58F2263FA}" presName="Name0" presStyleCnt="0">
        <dgm:presLayoutVars>
          <dgm:chMax val="7"/>
          <dgm:chPref val="7"/>
          <dgm:dir/>
        </dgm:presLayoutVars>
      </dgm:prSet>
      <dgm:spPr/>
    </dgm:pt>
    <dgm:pt modelId="{83FAA9E2-F54D-4B48-A1A0-2B6E1624B3B1}" type="pres">
      <dgm:prSet presAssocID="{D697820B-2996-4B69-9020-28F58F2263FA}" presName="Name1" presStyleCnt="0"/>
      <dgm:spPr/>
    </dgm:pt>
    <dgm:pt modelId="{29B098AC-8D0C-4C01-9282-7DB4B0A81D7E}" type="pres">
      <dgm:prSet presAssocID="{D697820B-2996-4B69-9020-28F58F2263FA}" presName="cycle" presStyleCnt="0"/>
      <dgm:spPr/>
    </dgm:pt>
    <dgm:pt modelId="{6588FE40-AD53-4E53-8583-9A92715DFE83}" type="pres">
      <dgm:prSet presAssocID="{D697820B-2996-4B69-9020-28F58F2263FA}" presName="srcNode" presStyleLbl="node1" presStyleIdx="0" presStyleCnt="5"/>
      <dgm:spPr/>
    </dgm:pt>
    <dgm:pt modelId="{AEFB6E4D-1744-40F4-8ECB-98AE5CD6D0F2}" type="pres">
      <dgm:prSet presAssocID="{D697820B-2996-4B69-9020-28F58F2263FA}" presName="conn" presStyleLbl="parChTrans1D2" presStyleIdx="0" presStyleCnt="1"/>
      <dgm:spPr/>
    </dgm:pt>
    <dgm:pt modelId="{E9DCA15F-F1BD-4AFE-9C4C-C2616ED06E1E}" type="pres">
      <dgm:prSet presAssocID="{D697820B-2996-4B69-9020-28F58F2263FA}" presName="extraNode" presStyleLbl="node1" presStyleIdx="0" presStyleCnt="5"/>
      <dgm:spPr/>
    </dgm:pt>
    <dgm:pt modelId="{EC42BB4E-1DA9-42BB-B4DB-18BEE13636EC}" type="pres">
      <dgm:prSet presAssocID="{D697820B-2996-4B69-9020-28F58F2263FA}" presName="dstNode" presStyleLbl="node1" presStyleIdx="0" presStyleCnt="5"/>
      <dgm:spPr/>
    </dgm:pt>
    <dgm:pt modelId="{4F0D14F5-1243-4A35-9DE6-893CDECD37B6}" type="pres">
      <dgm:prSet presAssocID="{D6D00C3A-91CC-41E9-B2A5-06A9B4BCD803}" presName="text_1" presStyleLbl="node1" presStyleIdx="0" presStyleCnt="5">
        <dgm:presLayoutVars>
          <dgm:bulletEnabled val="1"/>
        </dgm:presLayoutVars>
      </dgm:prSet>
      <dgm:spPr/>
    </dgm:pt>
    <dgm:pt modelId="{94E8C6F8-875F-43B1-A2E0-D484968ACF42}" type="pres">
      <dgm:prSet presAssocID="{D6D00C3A-91CC-41E9-B2A5-06A9B4BCD803}" presName="accent_1" presStyleCnt="0"/>
      <dgm:spPr/>
    </dgm:pt>
    <dgm:pt modelId="{BC221E6F-6A24-40B9-876E-3FFE778D25CA}" type="pres">
      <dgm:prSet presAssocID="{D6D00C3A-91CC-41E9-B2A5-06A9B4BCD803}" presName="accentRepeatNode" presStyleLbl="solidFgAcc1" presStyleIdx="0" presStyleCnt="5"/>
      <dgm:spPr/>
    </dgm:pt>
    <dgm:pt modelId="{1E17E849-424C-44AD-8AFD-4168F7AFB752}" type="pres">
      <dgm:prSet presAssocID="{E174678B-AB9B-4464-9472-859DA87DC3B4}" presName="text_2" presStyleLbl="node1" presStyleIdx="1" presStyleCnt="5">
        <dgm:presLayoutVars>
          <dgm:bulletEnabled val="1"/>
        </dgm:presLayoutVars>
      </dgm:prSet>
      <dgm:spPr/>
    </dgm:pt>
    <dgm:pt modelId="{BF47F0D1-B308-471A-97B9-E5E75C5D1EFC}" type="pres">
      <dgm:prSet presAssocID="{E174678B-AB9B-4464-9472-859DA87DC3B4}" presName="accent_2" presStyleCnt="0"/>
      <dgm:spPr/>
    </dgm:pt>
    <dgm:pt modelId="{BF30EA7D-C19C-4474-A4B9-9699AF39ADA2}" type="pres">
      <dgm:prSet presAssocID="{E174678B-AB9B-4464-9472-859DA87DC3B4}" presName="accentRepeatNode" presStyleLbl="solidFgAcc1" presStyleIdx="1" presStyleCnt="5"/>
      <dgm:spPr/>
    </dgm:pt>
    <dgm:pt modelId="{07B6211C-6E5B-4762-A1FE-A6F21F16CED7}" type="pres">
      <dgm:prSet presAssocID="{5259785A-9955-4A57-BBA9-F5F1EF74FDF7}" presName="text_3" presStyleLbl="node1" presStyleIdx="2" presStyleCnt="5">
        <dgm:presLayoutVars>
          <dgm:bulletEnabled val="1"/>
        </dgm:presLayoutVars>
      </dgm:prSet>
      <dgm:spPr/>
    </dgm:pt>
    <dgm:pt modelId="{2BFD8CBF-31A6-411E-908F-0F399288CA6E}" type="pres">
      <dgm:prSet presAssocID="{5259785A-9955-4A57-BBA9-F5F1EF74FDF7}" presName="accent_3" presStyleCnt="0"/>
      <dgm:spPr/>
    </dgm:pt>
    <dgm:pt modelId="{90EC2267-99D2-4AC0-95C1-2DA4E6E081F1}" type="pres">
      <dgm:prSet presAssocID="{5259785A-9955-4A57-BBA9-F5F1EF74FDF7}" presName="accentRepeatNode" presStyleLbl="solidFgAcc1" presStyleIdx="2" presStyleCnt="5"/>
      <dgm:spPr/>
    </dgm:pt>
    <dgm:pt modelId="{41F551B1-E856-438F-9B4E-18B25C0825CE}" type="pres">
      <dgm:prSet presAssocID="{FBB7CA42-B89B-464C-9F2C-AA251E4C611F}" presName="text_4" presStyleLbl="node1" presStyleIdx="3" presStyleCnt="5">
        <dgm:presLayoutVars>
          <dgm:bulletEnabled val="1"/>
        </dgm:presLayoutVars>
      </dgm:prSet>
      <dgm:spPr/>
    </dgm:pt>
    <dgm:pt modelId="{D92673B3-A25D-4290-9D0C-6016B10CD808}" type="pres">
      <dgm:prSet presAssocID="{FBB7CA42-B89B-464C-9F2C-AA251E4C611F}" presName="accent_4" presStyleCnt="0"/>
      <dgm:spPr/>
    </dgm:pt>
    <dgm:pt modelId="{DD2ADD0A-BAC6-4936-8EC5-79FBCF18C190}" type="pres">
      <dgm:prSet presAssocID="{FBB7CA42-B89B-464C-9F2C-AA251E4C611F}" presName="accentRepeatNode" presStyleLbl="solidFgAcc1" presStyleIdx="3" presStyleCnt="5"/>
      <dgm:spPr/>
    </dgm:pt>
    <dgm:pt modelId="{A6305ACC-AD34-49D9-B88C-A996444AB5AC}" type="pres">
      <dgm:prSet presAssocID="{A1570D0E-BBBB-49F6-A1D4-4EDE1DD963EF}" presName="text_5" presStyleLbl="node1" presStyleIdx="4" presStyleCnt="5">
        <dgm:presLayoutVars>
          <dgm:bulletEnabled val="1"/>
        </dgm:presLayoutVars>
      </dgm:prSet>
      <dgm:spPr/>
    </dgm:pt>
    <dgm:pt modelId="{2AB99517-B678-428D-A509-5B7F7BF7BF5B}" type="pres">
      <dgm:prSet presAssocID="{A1570D0E-BBBB-49F6-A1D4-4EDE1DD963EF}" presName="accent_5" presStyleCnt="0"/>
      <dgm:spPr/>
    </dgm:pt>
    <dgm:pt modelId="{1F0E4889-8726-402C-A892-51512F1BC3F5}" type="pres">
      <dgm:prSet presAssocID="{A1570D0E-BBBB-49F6-A1D4-4EDE1DD963EF}" presName="accentRepeatNode" presStyleLbl="solidFgAcc1" presStyleIdx="4" presStyleCnt="5"/>
      <dgm:spPr/>
    </dgm:pt>
  </dgm:ptLst>
  <dgm:cxnLst>
    <dgm:cxn modelId="{55739215-7C10-4D2E-A5CF-FD422516AC37}" type="presOf" srcId="{FBB7CA42-B89B-464C-9F2C-AA251E4C611F}" destId="{41F551B1-E856-438F-9B4E-18B25C0825CE}" srcOrd="0" destOrd="0" presId="urn:microsoft.com/office/officeart/2008/layout/VerticalCurvedList"/>
    <dgm:cxn modelId="{93E23824-CB0B-4E91-B404-B83E2E2D27ED}" srcId="{D697820B-2996-4B69-9020-28F58F2263FA}" destId="{D6D00C3A-91CC-41E9-B2A5-06A9B4BCD803}" srcOrd="0" destOrd="0" parTransId="{CC9764D5-EB8C-4013-BE75-0567EE8356DC}" sibTransId="{1F04BED5-08E0-4C8D-AFD8-AC6580CB16B1}"/>
    <dgm:cxn modelId="{9314AC2A-6B6F-4971-AF09-2B2122315201}" type="presOf" srcId="{E174678B-AB9B-4464-9472-859DA87DC3B4}" destId="{1E17E849-424C-44AD-8AFD-4168F7AFB752}" srcOrd="0" destOrd="0" presId="urn:microsoft.com/office/officeart/2008/layout/VerticalCurvedList"/>
    <dgm:cxn modelId="{48DCDC78-8A10-42C9-91A4-B4F314310F0E}" srcId="{D697820B-2996-4B69-9020-28F58F2263FA}" destId="{E174678B-AB9B-4464-9472-859DA87DC3B4}" srcOrd="1" destOrd="0" parTransId="{D4CAE4FE-3467-4141-8317-094F6565AF18}" sibTransId="{DD150EC5-1F61-49E7-9DC5-3C0FE709FD48}"/>
    <dgm:cxn modelId="{5589C75A-9236-4446-9042-DB1E5C78F8BF}" srcId="{D697820B-2996-4B69-9020-28F58F2263FA}" destId="{A1570D0E-BBBB-49F6-A1D4-4EDE1DD963EF}" srcOrd="4" destOrd="0" parTransId="{B4B9DC6A-3491-4A6B-87E5-E96ABF6FB8A2}" sibTransId="{DE9DFE62-FA1B-4FA8-B195-0492DCF3FD50}"/>
    <dgm:cxn modelId="{35011881-51D2-4F43-98E0-0F3D49850E8F}" type="presOf" srcId="{1F04BED5-08E0-4C8D-AFD8-AC6580CB16B1}" destId="{AEFB6E4D-1744-40F4-8ECB-98AE5CD6D0F2}" srcOrd="0" destOrd="0" presId="urn:microsoft.com/office/officeart/2008/layout/VerticalCurvedList"/>
    <dgm:cxn modelId="{CE952485-DFBB-4F30-9ED1-86E3F3047F39}" type="presOf" srcId="{A1570D0E-BBBB-49F6-A1D4-4EDE1DD963EF}" destId="{A6305ACC-AD34-49D9-B88C-A996444AB5AC}" srcOrd="0" destOrd="0" presId="urn:microsoft.com/office/officeart/2008/layout/VerticalCurvedList"/>
    <dgm:cxn modelId="{603B3CBB-47D1-46F4-953A-B7EA63499FE9}" srcId="{D697820B-2996-4B69-9020-28F58F2263FA}" destId="{5259785A-9955-4A57-BBA9-F5F1EF74FDF7}" srcOrd="2" destOrd="0" parTransId="{0A4E5204-96C6-42FC-835A-120C9109F3B1}" sibTransId="{36BD1E77-2FAD-4525-B487-056B4F5A42F8}"/>
    <dgm:cxn modelId="{6C5B5FC2-6BD0-49BD-9905-29EFE4D3647F}" type="presOf" srcId="{D6D00C3A-91CC-41E9-B2A5-06A9B4BCD803}" destId="{4F0D14F5-1243-4A35-9DE6-893CDECD37B6}" srcOrd="0" destOrd="0" presId="urn:microsoft.com/office/officeart/2008/layout/VerticalCurvedList"/>
    <dgm:cxn modelId="{9D34FFDD-1550-4B3B-A062-B7980561847C}" type="presOf" srcId="{5259785A-9955-4A57-BBA9-F5F1EF74FDF7}" destId="{07B6211C-6E5B-4762-A1FE-A6F21F16CED7}" srcOrd="0" destOrd="0" presId="urn:microsoft.com/office/officeart/2008/layout/VerticalCurvedList"/>
    <dgm:cxn modelId="{507828EC-0B07-49A7-B2CF-CC92ECD9DB5A}" srcId="{D697820B-2996-4B69-9020-28F58F2263FA}" destId="{FBB7CA42-B89B-464C-9F2C-AA251E4C611F}" srcOrd="3" destOrd="0" parTransId="{7DBBF6F2-3AFC-4161-AE93-5054885045BD}" sibTransId="{F6FCA91B-7985-4172-88EB-9304E0795B2F}"/>
    <dgm:cxn modelId="{ED00A6F7-9CFA-410C-8898-3866E6B39902}" type="presOf" srcId="{D697820B-2996-4B69-9020-28F58F2263FA}" destId="{9F28544A-15E3-4B07-8B22-8DB6EDC43020}" srcOrd="0" destOrd="0" presId="urn:microsoft.com/office/officeart/2008/layout/VerticalCurvedList"/>
    <dgm:cxn modelId="{CF8B28CF-48A1-4AD1-9E15-1B046775F1BF}" type="presParOf" srcId="{9F28544A-15E3-4B07-8B22-8DB6EDC43020}" destId="{83FAA9E2-F54D-4B48-A1A0-2B6E1624B3B1}" srcOrd="0" destOrd="0" presId="urn:microsoft.com/office/officeart/2008/layout/VerticalCurvedList"/>
    <dgm:cxn modelId="{4D9901B5-F391-4869-9CEF-746B7B90721D}" type="presParOf" srcId="{83FAA9E2-F54D-4B48-A1A0-2B6E1624B3B1}" destId="{29B098AC-8D0C-4C01-9282-7DB4B0A81D7E}" srcOrd="0" destOrd="0" presId="urn:microsoft.com/office/officeart/2008/layout/VerticalCurvedList"/>
    <dgm:cxn modelId="{60765310-95CC-4108-B2E9-DB6F01A8649D}" type="presParOf" srcId="{29B098AC-8D0C-4C01-9282-7DB4B0A81D7E}" destId="{6588FE40-AD53-4E53-8583-9A92715DFE83}" srcOrd="0" destOrd="0" presId="urn:microsoft.com/office/officeart/2008/layout/VerticalCurvedList"/>
    <dgm:cxn modelId="{DAE832E5-8117-48F3-BA3F-2B98ED5DB0B5}" type="presParOf" srcId="{29B098AC-8D0C-4C01-9282-7DB4B0A81D7E}" destId="{AEFB6E4D-1744-40F4-8ECB-98AE5CD6D0F2}" srcOrd="1" destOrd="0" presId="urn:microsoft.com/office/officeart/2008/layout/VerticalCurvedList"/>
    <dgm:cxn modelId="{E03FA288-D6A5-43A6-AC20-411C0563BC58}" type="presParOf" srcId="{29B098AC-8D0C-4C01-9282-7DB4B0A81D7E}" destId="{E9DCA15F-F1BD-4AFE-9C4C-C2616ED06E1E}" srcOrd="2" destOrd="0" presId="urn:microsoft.com/office/officeart/2008/layout/VerticalCurvedList"/>
    <dgm:cxn modelId="{31DAA70D-8092-4EA9-AE85-61A7B147F3A5}" type="presParOf" srcId="{29B098AC-8D0C-4C01-9282-7DB4B0A81D7E}" destId="{EC42BB4E-1DA9-42BB-B4DB-18BEE13636EC}" srcOrd="3" destOrd="0" presId="urn:microsoft.com/office/officeart/2008/layout/VerticalCurvedList"/>
    <dgm:cxn modelId="{0D542813-86C2-4F1B-B2FA-A031A63F2D2A}" type="presParOf" srcId="{83FAA9E2-F54D-4B48-A1A0-2B6E1624B3B1}" destId="{4F0D14F5-1243-4A35-9DE6-893CDECD37B6}" srcOrd="1" destOrd="0" presId="urn:microsoft.com/office/officeart/2008/layout/VerticalCurvedList"/>
    <dgm:cxn modelId="{D44FC4DE-7D76-475B-9FEF-7305275C3F3B}" type="presParOf" srcId="{83FAA9E2-F54D-4B48-A1A0-2B6E1624B3B1}" destId="{94E8C6F8-875F-43B1-A2E0-D484968ACF42}" srcOrd="2" destOrd="0" presId="urn:microsoft.com/office/officeart/2008/layout/VerticalCurvedList"/>
    <dgm:cxn modelId="{08FA6752-151B-47A8-A1AF-3F09D51D1031}" type="presParOf" srcId="{94E8C6F8-875F-43B1-A2E0-D484968ACF42}" destId="{BC221E6F-6A24-40B9-876E-3FFE778D25CA}" srcOrd="0" destOrd="0" presId="urn:microsoft.com/office/officeart/2008/layout/VerticalCurvedList"/>
    <dgm:cxn modelId="{960B52C2-B8B7-416B-A792-4468677301C0}" type="presParOf" srcId="{83FAA9E2-F54D-4B48-A1A0-2B6E1624B3B1}" destId="{1E17E849-424C-44AD-8AFD-4168F7AFB752}" srcOrd="3" destOrd="0" presId="urn:microsoft.com/office/officeart/2008/layout/VerticalCurvedList"/>
    <dgm:cxn modelId="{E24C5AA2-3E44-46D5-825C-6E608B7454CC}" type="presParOf" srcId="{83FAA9E2-F54D-4B48-A1A0-2B6E1624B3B1}" destId="{BF47F0D1-B308-471A-97B9-E5E75C5D1EFC}" srcOrd="4" destOrd="0" presId="urn:microsoft.com/office/officeart/2008/layout/VerticalCurvedList"/>
    <dgm:cxn modelId="{3C4EE1F4-0A1D-492B-A003-1C33198DD3AC}" type="presParOf" srcId="{BF47F0D1-B308-471A-97B9-E5E75C5D1EFC}" destId="{BF30EA7D-C19C-4474-A4B9-9699AF39ADA2}" srcOrd="0" destOrd="0" presId="urn:microsoft.com/office/officeart/2008/layout/VerticalCurvedList"/>
    <dgm:cxn modelId="{9F7813F3-7761-424A-BD8A-34F16A42A642}" type="presParOf" srcId="{83FAA9E2-F54D-4B48-A1A0-2B6E1624B3B1}" destId="{07B6211C-6E5B-4762-A1FE-A6F21F16CED7}" srcOrd="5" destOrd="0" presId="urn:microsoft.com/office/officeart/2008/layout/VerticalCurvedList"/>
    <dgm:cxn modelId="{442D50FD-1664-4552-A79A-57531F75DFBC}" type="presParOf" srcId="{83FAA9E2-F54D-4B48-A1A0-2B6E1624B3B1}" destId="{2BFD8CBF-31A6-411E-908F-0F399288CA6E}" srcOrd="6" destOrd="0" presId="urn:microsoft.com/office/officeart/2008/layout/VerticalCurvedList"/>
    <dgm:cxn modelId="{28DBC22E-0244-44E3-8237-D164EFFA7655}" type="presParOf" srcId="{2BFD8CBF-31A6-411E-908F-0F399288CA6E}" destId="{90EC2267-99D2-4AC0-95C1-2DA4E6E081F1}" srcOrd="0" destOrd="0" presId="urn:microsoft.com/office/officeart/2008/layout/VerticalCurvedList"/>
    <dgm:cxn modelId="{697B1A03-0FCF-4E26-B564-E8A646FC5B26}" type="presParOf" srcId="{83FAA9E2-F54D-4B48-A1A0-2B6E1624B3B1}" destId="{41F551B1-E856-438F-9B4E-18B25C0825CE}" srcOrd="7" destOrd="0" presId="urn:microsoft.com/office/officeart/2008/layout/VerticalCurvedList"/>
    <dgm:cxn modelId="{5D08BBE8-04E3-4649-A833-30F31FBBEA77}" type="presParOf" srcId="{83FAA9E2-F54D-4B48-A1A0-2B6E1624B3B1}" destId="{D92673B3-A25D-4290-9D0C-6016B10CD808}" srcOrd="8" destOrd="0" presId="urn:microsoft.com/office/officeart/2008/layout/VerticalCurvedList"/>
    <dgm:cxn modelId="{34ABD722-7CA7-45D0-A9AF-1D7AB412066A}" type="presParOf" srcId="{D92673B3-A25D-4290-9D0C-6016B10CD808}" destId="{DD2ADD0A-BAC6-4936-8EC5-79FBCF18C190}" srcOrd="0" destOrd="0" presId="urn:microsoft.com/office/officeart/2008/layout/VerticalCurvedList"/>
    <dgm:cxn modelId="{9D4B9335-B252-4D99-A49C-31241ECEA233}" type="presParOf" srcId="{83FAA9E2-F54D-4B48-A1A0-2B6E1624B3B1}" destId="{A6305ACC-AD34-49D9-B88C-A996444AB5AC}" srcOrd="9" destOrd="0" presId="urn:microsoft.com/office/officeart/2008/layout/VerticalCurvedList"/>
    <dgm:cxn modelId="{0B8EADB8-1808-4CE8-B8F2-D4F9D78CDB69}" type="presParOf" srcId="{83FAA9E2-F54D-4B48-A1A0-2B6E1624B3B1}" destId="{2AB99517-B678-428D-A509-5B7F7BF7BF5B}" srcOrd="10" destOrd="0" presId="urn:microsoft.com/office/officeart/2008/layout/VerticalCurvedList"/>
    <dgm:cxn modelId="{0BF4FB9F-2831-4552-8F8C-0ACE1D2002FD}" type="presParOf" srcId="{2AB99517-B678-428D-A509-5B7F7BF7BF5B}" destId="{1F0E4889-8726-402C-A892-51512F1BC3F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2F6B1A6-F54A-4B79-8CAF-6BDA3BB28B3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4A73A7DE-F565-4A6F-AE41-C1419F2B8ABB}">
      <dgm:prSet phldrT="[Text]" custT="1"/>
      <dgm:spPr/>
      <dgm:t>
        <a:bodyPr/>
        <a:lstStyle/>
        <a:p>
          <a:r>
            <a:rPr lang="en-US" sz="1400">
              <a:latin typeface="Signika" panose="020B0604020202020204" charset="0"/>
            </a:rPr>
            <a:t>Expand Product or Service Offerings</a:t>
          </a:r>
          <a:endParaRPr lang="en-IN" sz="1400">
            <a:latin typeface="Signika" panose="020B0604020202020204" charset="0"/>
          </a:endParaRPr>
        </a:p>
      </dgm:t>
    </dgm:pt>
    <dgm:pt modelId="{4CF2B972-83BC-4FFE-BF3D-3DE455F9789F}" type="parTrans" cxnId="{E5E68093-5D6E-475A-BADB-8E7DCD3612DB}">
      <dgm:prSet/>
      <dgm:spPr/>
      <dgm:t>
        <a:bodyPr/>
        <a:lstStyle/>
        <a:p>
          <a:endParaRPr lang="en-IN" sz="1400">
            <a:latin typeface="Signika" panose="020B0604020202020204" charset="0"/>
          </a:endParaRPr>
        </a:p>
      </dgm:t>
    </dgm:pt>
    <dgm:pt modelId="{02942D74-ACD1-418F-B113-67A4D929883B}" type="sibTrans" cxnId="{E5E68093-5D6E-475A-BADB-8E7DCD3612DB}">
      <dgm:prSet/>
      <dgm:spPr/>
      <dgm:t>
        <a:bodyPr/>
        <a:lstStyle/>
        <a:p>
          <a:endParaRPr lang="en-IN" sz="1400">
            <a:latin typeface="Signika" panose="020B0604020202020204" charset="0"/>
          </a:endParaRPr>
        </a:p>
      </dgm:t>
    </dgm:pt>
    <dgm:pt modelId="{5BB8B32A-E259-4749-9705-312F02CC7A71}">
      <dgm:prSet phldrT="[Text]" custT="1"/>
      <dgm:spPr/>
      <dgm:t>
        <a:bodyPr/>
        <a:lstStyle/>
        <a:p>
          <a:r>
            <a:rPr lang="en-IN" sz="1400" dirty="0">
              <a:latin typeface="Signika" panose="020B0604020202020204" charset="0"/>
            </a:rPr>
            <a:t>Target New Customer Segments</a:t>
          </a:r>
        </a:p>
      </dgm:t>
    </dgm:pt>
    <dgm:pt modelId="{1478A478-0DA0-4A7D-9ABF-F16F60861086}" type="parTrans" cxnId="{83A3EBBC-E61D-4B6B-9EE1-B4C346BBACFD}">
      <dgm:prSet/>
      <dgm:spPr/>
      <dgm:t>
        <a:bodyPr/>
        <a:lstStyle/>
        <a:p>
          <a:endParaRPr lang="en-IN" sz="1400">
            <a:latin typeface="Signika" panose="020B0604020202020204" charset="0"/>
          </a:endParaRPr>
        </a:p>
      </dgm:t>
    </dgm:pt>
    <dgm:pt modelId="{73EFA337-23AC-46A6-ABD8-A2EAF0419FF4}" type="sibTrans" cxnId="{83A3EBBC-E61D-4B6B-9EE1-B4C346BBACFD}">
      <dgm:prSet/>
      <dgm:spPr/>
      <dgm:t>
        <a:bodyPr/>
        <a:lstStyle/>
        <a:p>
          <a:endParaRPr lang="en-IN" sz="1400">
            <a:latin typeface="Signika" panose="020B0604020202020204" charset="0"/>
          </a:endParaRPr>
        </a:p>
      </dgm:t>
    </dgm:pt>
    <dgm:pt modelId="{5345B4BE-4FFB-465E-9556-094A81FB9150}">
      <dgm:prSet phldrT="[Text]" custT="1"/>
      <dgm:spPr/>
      <dgm:t>
        <a:bodyPr/>
        <a:lstStyle/>
        <a:p>
          <a:r>
            <a:rPr lang="en-IN" sz="1400" dirty="0">
              <a:latin typeface="Signika" panose="020B0604020202020204" charset="0"/>
            </a:rPr>
            <a:t>Geographic Expansion</a:t>
          </a:r>
        </a:p>
      </dgm:t>
    </dgm:pt>
    <dgm:pt modelId="{AA901279-1191-4878-BA2E-639943802C5B}" type="parTrans" cxnId="{5A5C12B3-E7CC-4425-BB7B-497EE7A087B6}">
      <dgm:prSet/>
      <dgm:spPr/>
      <dgm:t>
        <a:bodyPr/>
        <a:lstStyle/>
        <a:p>
          <a:endParaRPr lang="en-IN" sz="1400">
            <a:latin typeface="Signika" panose="020B0604020202020204" charset="0"/>
          </a:endParaRPr>
        </a:p>
      </dgm:t>
    </dgm:pt>
    <dgm:pt modelId="{1F2BDE9C-509D-4C56-ADDA-8F6465978E4C}" type="sibTrans" cxnId="{5A5C12B3-E7CC-4425-BB7B-497EE7A087B6}">
      <dgm:prSet/>
      <dgm:spPr/>
      <dgm:t>
        <a:bodyPr/>
        <a:lstStyle/>
        <a:p>
          <a:endParaRPr lang="en-IN" sz="1400">
            <a:latin typeface="Signika" panose="020B0604020202020204" charset="0"/>
          </a:endParaRPr>
        </a:p>
      </dgm:t>
    </dgm:pt>
    <dgm:pt modelId="{A993F092-5413-4874-A16D-E7892F276B82}">
      <dgm:prSet phldrT="[Text]" custT="1"/>
      <dgm:spPr/>
      <dgm:t>
        <a:bodyPr/>
        <a:lstStyle/>
        <a:p>
          <a:r>
            <a:rPr lang="en-IN" sz="1400" dirty="0">
              <a:latin typeface="Signika" panose="020B0604020202020204" charset="0"/>
            </a:rPr>
            <a:t>Strategic Partnerships</a:t>
          </a:r>
        </a:p>
      </dgm:t>
    </dgm:pt>
    <dgm:pt modelId="{29DB4701-4F3D-40BC-BE9C-977595C2F69F}" type="parTrans" cxnId="{F8927192-BF1C-4D04-9934-4071E2405268}">
      <dgm:prSet/>
      <dgm:spPr/>
      <dgm:t>
        <a:bodyPr/>
        <a:lstStyle/>
        <a:p>
          <a:endParaRPr lang="en-IN" sz="1400">
            <a:latin typeface="Signika" panose="020B0604020202020204" charset="0"/>
          </a:endParaRPr>
        </a:p>
      </dgm:t>
    </dgm:pt>
    <dgm:pt modelId="{9836F98B-A771-4434-B61E-A2A57545930C}" type="sibTrans" cxnId="{F8927192-BF1C-4D04-9934-4071E2405268}">
      <dgm:prSet/>
      <dgm:spPr/>
      <dgm:t>
        <a:bodyPr/>
        <a:lstStyle/>
        <a:p>
          <a:endParaRPr lang="en-IN" sz="1400">
            <a:latin typeface="Signika" panose="020B0604020202020204" charset="0"/>
          </a:endParaRPr>
        </a:p>
      </dgm:t>
    </dgm:pt>
    <dgm:pt modelId="{377622D4-4743-4805-9396-54D462320DA0}">
      <dgm:prSet phldrT="[Text]" custT="1"/>
      <dgm:spPr/>
      <dgm:t>
        <a:bodyPr/>
        <a:lstStyle/>
        <a:p>
          <a:r>
            <a:rPr lang="en-IN" sz="1400" dirty="0">
              <a:latin typeface="Signika" panose="020B0604020202020204" charset="0"/>
            </a:rPr>
            <a:t>Diversify Distribution Channels</a:t>
          </a:r>
        </a:p>
      </dgm:t>
    </dgm:pt>
    <dgm:pt modelId="{188AD42C-B1CA-4D3B-87F3-FDDAA50B8055}" type="parTrans" cxnId="{66E28D06-CFCC-4351-BA1B-BB927B89E32F}">
      <dgm:prSet/>
      <dgm:spPr/>
      <dgm:t>
        <a:bodyPr/>
        <a:lstStyle/>
        <a:p>
          <a:endParaRPr lang="en-IN" sz="1400">
            <a:latin typeface="Signika" panose="020B0604020202020204" charset="0"/>
          </a:endParaRPr>
        </a:p>
      </dgm:t>
    </dgm:pt>
    <dgm:pt modelId="{09472D69-12E3-4CEE-B0FC-BDFFAAC97AA1}" type="sibTrans" cxnId="{66E28D06-CFCC-4351-BA1B-BB927B89E32F}">
      <dgm:prSet/>
      <dgm:spPr/>
      <dgm:t>
        <a:bodyPr/>
        <a:lstStyle/>
        <a:p>
          <a:endParaRPr lang="en-IN" sz="1400">
            <a:latin typeface="Signika" panose="020B0604020202020204" charset="0"/>
          </a:endParaRPr>
        </a:p>
      </dgm:t>
    </dgm:pt>
    <dgm:pt modelId="{49C494D6-0CCC-497E-9840-036C04234753}">
      <dgm:prSet phldrT="[Text]" custT="1"/>
      <dgm:spPr/>
      <dgm:t>
        <a:bodyPr/>
        <a:lstStyle/>
        <a:p>
          <a:r>
            <a:rPr lang="en-IN" sz="1400" dirty="0">
              <a:latin typeface="Signika" panose="020B0604020202020204" charset="0"/>
            </a:rPr>
            <a:t>Acquisitions and Mergers</a:t>
          </a:r>
        </a:p>
      </dgm:t>
    </dgm:pt>
    <dgm:pt modelId="{D0D18E4C-D522-4146-82CB-30FCC50F3F1E}" type="parTrans" cxnId="{F75BF82E-FA7F-4C9B-B57A-5092E8AC11DA}">
      <dgm:prSet/>
      <dgm:spPr/>
      <dgm:t>
        <a:bodyPr/>
        <a:lstStyle/>
        <a:p>
          <a:endParaRPr lang="en-IN" sz="1400">
            <a:latin typeface="Signika" panose="020B0604020202020204" charset="0"/>
          </a:endParaRPr>
        </a:p>
      </dgm:t>
    </dgm:pt>
    <dgm:pt modelId="{865B4F67-C105-4394-BB94-CA98CD0B2BA6}" type="sibTrans" cxnId="{F75BF82E-FA7F-4C9B-B57A-5092E8AC11DA}">
      <dgm:prSet/>
      <dgm:spPr/>
      <dgm:t>
        <a:bodyPr/>
        <a:lstStyle/>
        <a:p>
          <a:endParaRPr lang="en-IN" sz="1400">
            <a:latin typeface="Signika" panose="020B0604020202020204" charset="0"/>
          </a:endParaRPr>
        </a:p>
      </dgm:t>
    </dgm:pt>
    <dgm:pt modelId="{70870EC4-1F22-4FC8-80E8-515190F2532B}">
      <dgm:prSet phldrT="[Text]" custT="1"/>
      <dgm:spPr/>
      <dgm:t>
        <a:bodyPr/>
        <a:lstStyle/>
        <a:p>
          <a:r>
            <a:rPr lang="en-US" sz="1400" dirty="0">
              <a:latin typeface="Signika" panose="020B0604020202020204" charset="0"/>
            </a:rPr>
            <a:t>Digital Transformation</a:t>
          </a:r>
          <a:endParaRPr lang="en-IN" sz="1400" dirty="0">
            <a:latin typeface="Signika" panose="020B0604020202020204" charset="0"/>
          </a:endParaRPr>
        </a:p>
      </dgm:t>
    </dgm:pt>
    <dgm:pt modelId="{679BCCFF-1CEA-4D9D-9BBE-5CA464575A34}" type="parTrans" cxnId="{B57605DD-1FE3-4871-A311-4117CFCEB771}">
      <dgm:prSet/>
      <dgm:spPr/>
      <dgm:t>
        <a:bodyPr/>
        <a:lstStyle/>
        <a:p>
          <a:endParaRPr lang="en-IN" sz="1400">
            <a:latin typeface="Signika" panose="020B0604020202020204" charset="0"/>
          </a:endParaRPr>
        </a:p>
      </dgm:t>
    </dgm:pt>
    <dgm:pt modelId="{3EEE0DA0-F692-4B0E-A483-9C5FECD04AFB}" type="sibTrans" cxnId="{B57605DD-1FE3-4871-A311-4117CFCEB771}">
      <dgm:prSet/>
      <dgm:spPr/>
      <dgm:t>
        <a:bodyPr/>
        <a:lstStyle/>
        <a:p>
          <a:endParaRPr lang="en-IN" sz="1400">
            <a:latin typeface="Signika" panose="020B0604020202020204" charset="0"/>
          </a:endParaRPr>
        </a:p>
      </dgm:t>
    </dgm:pt>
    <dgm:pt modelId="{6DB9D68A-F1F4-4ACA-A5BA-279BCF28E2C3}">
      <dgm:prSet phldrT="[Text]" custT="1"/>
      <dgm:spPr/>
      <dgm:t>
        <a:bodyPr/>
        <a:lstStyle/>
        <a:p>
          <a:r>
            <a:rPr lang="en-US" sz="1400" dirty="0">
              <a:latin typeface="Signika" panose="020B0604020202020204" charset="0"/>
            </a:rPr>
            <a:t>Customer Loyalty Programs</a:t>
          </a:r>
          <a:endParaRPr lang="en-IN" sz="1400" dirty="0">
            <a:latin typeface="Signika" panose="020B0604020202020204" charset="0"/>
          </a:endParaRPr>
        </a:p>
      </dgm:t>
    </dgm:pt>
    <dgm:pt modelId="{1317645B-66F4-410E-8069-0B8EAB12BB05}" type="parTrans" cxnId="{A0F1526E-9CE7-4DE8-BA5B-1990A37F2DB1}">
      <dgm:prSet/>
      <dgm:spPr/>
      <dgm:t>
        <a:bodyPr/>
        <a:lstStyle/>
        <a:p>
          <a:endParaRPr lang="en-IN" sz="1400">
            <a:latin typeface="Signika" panose="020B0604020202020204" charset="0"/>
          </a:endParaRPr>
        </a:p>
      </dgm:t>
    </dgm:pt>
    <dgm:pt modelId="{8A522DF7-CD1E-4580-B8B2-E22B36BA5DEE}" type="sibTrans" cxnId="{A0F1526E-9CE7-4DE8-BA5B-1990A37F2DB1}">
      <dgm:prSet/>
      <dgm:spPr/>
      <dgm:t>
        <a:bodyPr/>
        <a:lstStyle/>
        <a:p>
          <a:endParaRPr lang="en-IN" sz="1400">
            <a:latin typeface="Signika" panose="020B0604020202020204" charset="0"/>
          </a:endParaRPr>
        </a:p>
      </dgm:t>
    </dgm:pt>
    <dgm:pt modelId="{E16B1602-3233-4782-961E-716DC73BE6C1}">
      <dgm:prSet phldrT="[Text]" custT="1"/>
      <dgm:spPr/>
      <dgm:t>
        <a:bodyPr/>
        <a:lstStyle/>
        <a:p>
          <a:r>
            <a:rPr lang="en-US" sz="1400" dirty="0">
              <a:latin typeface="Signika" panose="020B0604020202020204" charset="0"/>
            </a:rPr>
            <a:t>Explore Adjacent Markets</a:t>
          </a:r>
          <a:endParaRPr lang="en-IN" sz="1400" dirty="0">
            <a:latin typeface="Signika" panose="020B0604020202020204" charset="0"/>
          </a:endParaRPr>
        </a:p>
      </dgm:t>
    </dgm:pt>
    <dgm:pt modelId="{F62339EC-5FD1-4435-95BA-C13ADA6EA6EB}" type="parTrans" cxnId="{4EB6CCC8-8CF7-49CD-A210-C496A393AE68}">
      <dgm:prSet/>
      <dgm:spPr/>
      <dgm:t>
        <a:bodyPr/>
        <a:lstStyle/>
        <a:p>
          <a:endParaRPr lang="en-IN" sz="1400">
            <a:latin typeface="Signika" panose="020B0604020202020204" charset="0"/>
          </a:endParaRPr>
        </a:p>
      </dgm:t>
    </dgm:pt>
    <dgm:pt modelId="{385AA5E0-33A1-464D-A9C8-121AC8878782}" type="sibTrans" cxnId="{4EB6CCC8-8CF7-49CD-A210-C496A393AE68}">
      <dgm:prSet/>
      <dgm:spPr/>
      <dgm:t>
        <a:bodyPr/>
        <a:lstStyle/>
        <a:p>
          <a:endParaRPr lang="en-IN" sz="1400">
            <a:latin typeface="Signika" panose="020B0604020202020204" charset="0"/>
          </a:endParaRPr>
        </a:p>
      </dgm:t>
    </dgm:pt>
    <dgm:pt modelId="{360A506F-2E5A-4B00-8B7B-89D53B9E5D34}">
      <dgm:prSet phldrT="[Text]" custT="1"/>
      <dgm:spPr/>
      <dgm:t>
        <a:bodyPr/>
        <a:lstStyle/>
        <a:p>
          <a:r>
            <a:rPr lang="en-US" sz="1400" dirty="0">
              <a:latin typeface="Signika" panose="020B0604020202020204" charset="0"/>
            </a:rPr>
            <a:t>Invest in Research &amp; Development</a:t>
          </a:r>
          <a:endParaRPr lang="en-IN" sz="1400" dirty="0">
            <a:latin typeface="Signika" panose="020B0604020202020204" charset="0"/>
          </a:endParaRPr>
        </a:p>
      </dgm:t>
    </dgm:pt>
    <dgm:pt modelId="{3451C5CE-ABAC-4392-AA99-3609313F02B1}" type="parTrans" cxnId="{5260696F-33BE-46EC-AC9F-F17C581A3A71}">
      <dgm:prSet/>
      <dgm:spPr/>
      <dgm:t>
        <a:bodyPr/>
        <a:lstStyle/>
        <a:p>
          <a:endParaRPr lang="en-IN" sz="1400">
            <a:latin typeface="Signika" panose="020B0604020202020204" charset="0"/>
          </a:endParaRPr>
        </a:p>
      </dgm:t>
    </dgm:pt>
    <dgm:pt modelId="{3B2A57D4-856A-41C0-8BE8-0D18D2125188}" type="sibTrans" cxnId="{5260696F-33BE-46EC-AC9F-F17C581A3A71}">
      <dgm:prSet/>
      <dgm:spPr/>
      <dgm:t>
        <a:bodyPr/>
        <a:lstStyle/>
        <a:p>
          <a:endParaRPr lang="en-IN" sz="1400">
            <a:latin typeface="Signika" panose="020B0604020202020204" charset="0"/>
          </a:endParaRPr>
        </a:p>
      </dgm:t>
    </dgm:pt>
    <dgm:pt modelId="{C0D07CF1-ABC4-48C5-9793-E25D73F93E03}">
      <dgm:prSet phldrT="[Text]" custT="1"/>
      <dgm:spPr/>
      <dgm:t>
        <a:bodyPr/>
        <a:lstStyle/>
        <a:p>
          <a:r>
            <a:rPr lang="en-US" sz="1400" dirty="0">
              <a:latin typeface="Signika" panose="020B0604020202020204" charset="0"/>
            </a:rPr>
            <a:t>Asset Monetization</a:t>
          </a:r>
          <a:endParaRPr lang="en-IN" sz="1400" dirty="0">
            <a:latin typeface="Signika" panose="020B0604020202020204" charset="0"/>
          </a:endParaRPr>
        </a:p>
      </dgm:t>
    </dgm:pt>
    <dgm:pt modelId="{7FA4B52F-72A2-467A-AA26-9A8901B89129}" type="parTrans" cxnId="{3C4B6776-C59B-477E-A01B-6FD137EF8181}">
      <dgm:prSet/>
      <dgm:spPr/>
      <dgm:t>
        <a:bodyPr/>
        <a:lstStyle/>
        <a:p>
          <a:endParaRPr lang="en-IN" sz="1400">
            <a:latin typeface="Signika" panose="020B0604020202020204" charset="0"/>
          </a:endParaRPr>
        </a:p>
      </dgm:t>
    </dgm:pt>
    <dgm:pt modelId="{0A8DC399-A4C4-4DE1-AB0C-53B57553938E}" type="sibTrans" cxnId="{3C4B6776-C59B-477E-A01B-6FD137EF8181}">
      <dgm:prSet/>
      <dgm:spPr/>
      <dgm:t>
        <a:bodyPr/>
        <a:lstStyle/>
        <a:p>
          <a:endParaRPr lang="en-IN" sz="1400">
            <a:latin typeface="Signika" panose="020B0604020202020204" charset="0"/>
          </a:endParaRPr>
        </a:p>
      </dgm:t>
    </dgm:pt>
    <dgm:pt modelId="{C1E10E17-9E62-4750-960F-92EF78081E18}" type="pres">
      <dgm:prSet presAssocID="{92F6B1A6-F54A-4B79-8CAF-6BDA3BB28B35}" presName="diagram" presStyleCnt="0">
        <dgm:presLayoutVars>
          <dgm:dir/>
          <dgm:resizeHandles val="exact"/>
        </dgm:presLayoutVars>
      </dgm:prSet>
      <dgm:spPr/>
    </dgm:pt>
    <dgm:pt modelId="{14E31473-7237-47F5-9459-CA44ED98FECE}" type="pres">
      <dgm:prSet presAssocID="{4A73A7DE-F565-4A6F-AE41-C1419F2B8ABB}" presName="node" presStyleLbl="node1" presStyleIdx="0" presStyleCnt="11">
        <dgm:presLayoutVars>
          <dgm:bulletEnabled val="1"/>
        </dgm:presLayoutVars>
      </dgm:prSet>
      <dgm:spPr/>
    </dgm:pt>
    <dgm:pt modelId="{650B7E53-FDCA-4677-922B-D1CA15822C48}" type="pres">
      <dgm:prSet presAssocID="{02942D74-ACD1-418F-B113-67A4D929883B}" presName="sibTrans" presStyleCnt="0"/>
      <dgm:spPr/>
    </dgm:pt>
    <dgm:pt modelId="{8AB37F83-3C63-424E-B0AF-DE34E1268595}" type="pres">
      <dgm:prSet presAssocID="{5BB8B32A-E259-4749-9705-312F02CC7A71}" presName="node" presStyleLbl="node1" presStyleIdx="1" presStyleCnt="11">
        <dgm:presLayoutVars>
          <dgm:bulletEnabled val="1"/>
        </dgm:presLayoutVars>
      </dgm:prSet>
      <dgm:spPr/>
    </dgm:pt>
    <dgm:pt modelId="{5414B2D6-A3B6-4726-8382-E1EE349F9BC4}" type="pres">
      <dgm:prSet presAssocID="{73EFA337-23AC-46A6-ABD8-A2EAF0419FF4}" presName="sibTrans" presStyleCnt="0"/>
      <dgm:spPr/>
    </dgm:pt>
    <dgm:pt modelId="{B5A67D9A-9246-4F98-957B-5C2D32C9C081}" type="pres">
      <dgm:prSet presAssocID="{5345B4BE-4FFB-465E-9556-094A81FB9150}" presName="node" presStyleLbl="node1" presStyleIdx="2" presStyleCnt="11">
        <dgm:presLayoutVars>
          <dgm:bulletEnabled val="1"/>
        </dgm:presLayoutVars>
      </dgm:prSet>
      <dgm:spPr/>
    </dgm:pt>
    <dgm:pt modelId="{40DE5A91-7BD4-4745-B662-5BECC1787EA1}" type="pres">
      <dgm:prSet presAssocID="{1F2BDE9C-509D-4C56-ADDA-8F6465978E4C}" presName="sibTrans" presStyleCnt="0"/>
      <dgm:spPr/>
    </dgm:pt>
    <dgm:pt modelId="{3E730673-A572-4A33-8D34-D809DEFF117A}" type="pres">
      <dgm:prSet presAssocID="{A993F092-5413-4874-A16D-E7892F276B82}" presName="node" presStyleLbl="node1" presStyleIdx="3" presStyleCnt="11">
        <dgm:presLayoutVars>
          <dgm:bulletEnabled val="1"/>
        </dgm:presLayoutVars>
      </dgm:prSet>
      <dgm:spPr/>
    </dgm:pt>
    <dgm:pt modelId="{08BBD6F1-BACB-43C4-8F84-09720BF43F0B}" type="pres">
      <dgm:prSet presAssocID="{9836F98B-A771-4434-B61E-A2A57545930C}" presName="sibTrans" presStyleCnt="0"/>
      <dgm:spPr/>
    </dgm:pt>
    <dgm:pt modelId="{8E19B997-8174-41B6-A41C-E7EC094F05A5}" type="pres">
      <dgm:prSet presAssocID="{377622D4-4743-4805-9396-54D462320DA0}" presName="node" presStyleLbl="node1" presStyleIdx="4" presStyleCnt="11">
        <dgm:presLayoutVars>
          <dgm:bulletEnabled val="1"/>
        </dgm:presLayoutVars>
      </dgm:prSet>
      <dgm:spPr/>
    </dgm:pt>
    <dgm:pt modelId="{4C16557E-566A-4F14-97E9-6C0EA59A4F2F}" type="pres">
      <dgm:prSet presAssocID="{09472D69-12E3-4CEE-B0FC-BDFFAAC97AA1}" presName="sibTrans" presStyleCnt="0"/>
      <dgm:spPr/>
    </dgm:pt>
    <dgm:pt modelId="{35FAA0CB-4C3B-44AC-8F49-C4BC8B3AF067}" type="pres">
      <dgm:prSet presAssocID="{49C494D6-0CCC-497E-9840-036C04234753}" presName="node" presStyleLbl="node1" presStyleIdx="5" presStyleCnt="11">
        <dgm:presLayoutVars>
          <dgm:bulletEnabled val="1"/>
        </dgm:presLayoutVars>
      </dgm:prSet>
      <dgm:spPr/>
    </dgm:pt>
    <dgm:pt modelId="{7B40F45A-88B5-4755-9F36-89F66CB1C587}" type="pres">
      <dgm:prSet presAssocID="{865B4F67-C105-4394-BB94-CA98CD0B2BA6}" presName="sibTrans" presStyleCnt="0"/>
      <dgm:spPr/>
    </dgm:pt>
    <dgm:pt modelId="{D967CF0B-2CD8-4CD0-A05B-B64EBF056CDA}" type="pres">
      <dgm:prSet presAssocID="{70870EC4-1F22-4FC8-80E8-515190F2532B}" presName="node" presStyleLbl="node1" presStyleIdx="6" presStyleCnt="11">
        <dgm:presLayoutVars>
          <dgm:bulletEnabled val="1"/>
        </dgm:presLayoutVars>
      </dgm:prSet>
      <dgm:spPr/>
    </dgm:pt>
    <dgm:pt modelId="{2BA7BEED-F945-41A7-AFF8-77950A6A4DBF}" type="pres">
      <dgm:prSet presAssocID="{3EEE0DA0-F692-4B0E-A483-9C5FECD04AFB}" presName="sibTrans" presStyleCnt="0"/>
      <dgm:spPr/>
    </dgm:pt>
    <dgm:pt modelId="{049736DC-684E-4B9D-A0BB-C371CA0F5F04}" type="pres">
      <dgm:prSet presAssocID="{6DB9D68A-F1F4-4ACA-A5BA-279BCF28E2C3}" presName="node" presStyleLbl="node1" presStyleIdx="7" presStyleCnt="11">
        <dgm:presLayoutVars>
          <dgm:bulletEnabled val="1"/>
        </dgm:presLayoutVars>
      </dgm:prSet>
      <dgm:spPr/>
    </dgm:pt>
    <dgm:pt modelId="{E44F556B-2632-441F-BF57-058DF092C4E2}" type="pres">
      <dgm:prSet presAssocID="{8A522DF7-CD1E-4580-B8B2-E22B36BA5DEE}" presName="sibTrans" presStyleCnt="0"/>
      <dgm:spPr/>
    </dgm:pt>
    <dgm:pt modelId="{1AB07270-4165-4E25-9F96-CE70D51CE0DD}" type="pres">
      <dgm:prSet presAssocID="{E16B1602-3233-4782-961E-716DC73BE6C1}" presName="node" presStyleLbl="node1" presStyleIdx="8" presStyleCnt="11">
        <dgm:presLayoutVars>
          <dgm:bulletEnabled val="1"/>
        </dgm:presLayoutVars>
      </dgm:prSet>
      <dgm:spPr/>
    </dgm:pt>
    <dgm:pt modelId="{289FCB94-0CF8-4E57-86FD-2BE88B3BA439}" type="pres">
      <dgm:prSet presAssocID="{385AA5E0-33A1-464D-A9C8-121AC8878782}" presName="sibTrans" presStyleCnt="0"/>
      <dgm:spPr/>
    </dgm:pt>
    <dgm:pt modelId="{D916EC4F-5BF3-452D-93B6-FA6C4E36DB51}" type="pres">
      <dgm:prSet presAssocID="{360A506F-2E5A-4B00-8B7B-89D53B9E5D34}" presName="node" presStyleLbl="node1" presStyleIdx="9" presStyleCnt="11">
        <dgm:presLayoutVars>
          <dgm:bulletEnabled val="1"/>
        </dgm:presLayoutVars>
      </dgm:prSet>
      <dgm:spPr/>
    </dgm:pt>
    <dgm:pt modelId="{A18A5411-9372-4B14-B5CA-20EDD9E91A31}" type="pres">
      <dgm:prSet presAssocID="{3B2A57D4-856A-41C0-8BE8-0D18D2125188}" presName="sibTrans" presStyleCnt="0"/>
      <dgm:spPr/>
    </dgm:pt>
    <dgm:pt modelId="{1EF5D5D7-33D3-4B53-88B2-6C1981E202BD}" type="pres">
      <dgm:prSet presAssocID="{C0D07CF1-ABC4-48C5-9793-E25D73F93E03}" presName="node" presStyleLbl="node1" presStyleIdx="10" presStyleCnt="11">
        <dgm:presLayoutVars>
          <dgm:bulletEnabled val="1"/>
        </dgm:presLayoutVars>
      </dgm:prSet>
      <dgm:spPr/>
    </dgm:pt>
  </dgm:ptLst>
  <dgm:cxnLst>
    <dgm:cxn modelId="{66E28D06-CFCC-4351-BA1B-BB927B89E32F}" srcId="{92F6B1A6-F54A-4B79-8CAF-6BDA3BB28B35}" destId="{377622D4-4743-4805-9396-54D462320DA0}" srcOrd="4" destOrd="0" parTransId="{188AD42C-B1CA-4D3B-87F3-FDDAA50B8055}" sibTransId="{09472D69-12E3-4CEE-B0FC-BDFFAAC97AA1}"/>
    <dgm:cxn modelId="{874CFF0D-ABB3-4006-BD07-715FA76FB485}" type="presOf" srcId="{6DB9D68A-F1F4-4ACA-A5BA-279BCF28E2C3}" destId="{049736DC-684E-4B9D-A0BB-C371CA0F5F04}" srcOrd="0" destOrd="0" presId="urn:microsoft.com/office/officeart/2005/8/layout/default"/>
    <dgm:cxn modelId="{20097C21-8A9D-4D1E-BE80-4AF5A0DC14A2}" type="presOf" srcId="{C0D07CF1-ABC4-48C5-9793-E25D73F93E03}" destId="{1EF5D5D7-33D3-4B53-88B2-6C1981E202BD}" srcOrd="0" destOrd="0" presId="urn:microsoft.com/office/officeart/2005/8/layout/default"/>
    <dgm:cxn modelId="{2AB17A23-C89F-43D7-8815-ED148B43FB18}" type="presOf" srcId="{377622D4-4743-4805-9396-54D462320DA0}" destId="{8E19B997-8174-41B6-A41C-E7EC094F05A5}" srcOrd="0" destOrd="0" presId="urn:microsoft.com/office/officeart/2005/8/layout/default"/>
    <dgm:cxn modelId="{C7BB4D24-43F8-4BEC-91FF-2911C6744421}" type="presOf" srcId="{5BB8B32A-E259-4749-9705-312F02CC7A71}" destId="{8AB37F83-3C63-424E-B0AF-DE34E1268595}" srcOrd="0" destOrd="0" presId="urn:microsoft.com/office/officeart/2005/8/layout/default"/>
    <dgm:cxn modelId="{D266A924-5E0F-4C2C-A2CB-633698BD3DAB}" type="presOf" srcId="{49C494D6-0CCC-497E-9840-036C04234753}" destId="{35FAA0CB-4C3B-44AC-8F49-C4BC8B3AF067}" srcOrd="0" destOrd="0" presId="urn:microsoft.com/office/officeart/2005/8/layout/default"/>
    <dgm:cxn modelId="{F75BF82E-FA7F-4C9B-B57A-5092E8AC11DA}" srcId="{92F6B1A6-F54A-4B79-8CAF-6BDA3BB28B35}" destId="{49C494D6-0CCC-497E-9840-036C04234753}" srcOrd="5" destOrd="0" parTransId="{D0D18E4C-D522-4146-82CB-30FCC50F3F1E}" sibTransId="{865B4F67-C105-4394-BB94-CA98CD0B2BA6}"/>
    <dgm:cxn modelId="{63B9CF3D-2D05-4C4C-845F-FC9197C6CDAC}" type="presOf" srcId="{A993F092-5413-4874-A16D-E7892F276B82}" destId="{3E730673-A572-4A33-8D34-D809DEFF117A}" srcOrd="0" destOrd="0" presId="urn:microsoft.com/office/officeart/2005/8/layout/default"/>
    <dgm:cxn modelId="{A0F1526E-9CE7-4DE8-BA5B-1990A37F2DB1}" srcId="{92F6B1A6-F54A-4B79-8CAF-6BDA3BB28B35}" destId="{6DB9D68A-F1F4-4ACA-A5BA-279BCF28E2C3}" srcOrd="7" destOrd="0" parTransId="{1317645B-66F4-410E-8069-0B8EAB12BB05}" sibTransId="{8A522DF7-CD1E-4580-B8B2-E22B36BA5DEE}"/>
    <dgm:cxn modelId="{5260696F-33BE-46EC-AC9F-F17C581A3A71}" srcId="{92F6B1A6-F54A-4B79-8CAF-6BDA3BB28B35}" destId="{360A506F-2E5A-4B00-8B7B-89D53B9E5D34}" srcOrd="9" destOrd="0" parTransId="{3451C5CE-ABAC-4392-AA99-3609313F02B1}" sibTransId="{3B2A57D4-856A-41C0-8BE8-0D18D2125188}"/>
    <dgm:cxn modelId="{3C4B6776-C59B-477E-A01B-6FD137EF8181}" srcId="{92F6B1A6-F54A-4B79-8CAF-6BDA3BB28B35}" destId="{C0D07CF1-ABC4-48C5-9793-E25D73F93E03}" srcOrd="10" destOrd="0" parTransId="{7FA4B52F-72A2-467A-AA26-9A8901B89129}" sibTransId="{0A8DC399-A4C4-4DE1-AB0C-53B57553938E}"/>
    <dgm:cxn modelId="{F8927192-BF1C-4D04-9934-4071E2405268}" srcId="{92F6B1A6-F54A-4B79-8CAF-6BDA3BB28B35}" destId="{A993F092-5413-4874-A16D-E7892F276B82}" srcOrd="3" destOrd="0" parTransId="{29DB4701-4F3D-40BC-BE9C-977595C2F69F}" sibTransId="{9836F98B-A771-4434-B61E-A2A57545930C}"/>
    <dgm:cxn modelId="{E5E68093-5D6E-475A-BADB-8E7DCD3612DB}" srcId="{92F6B1A6-F54A-4B79-8CAF-6BDA3BB28B35}" destId="{4A73A7DE-F565-4A6F-AE41-C1419F2B8ABB}" srcOrd="0" destOrd="0" parTransId="{4CF2B972-83BC-4FFE-BF3D-3DE455F9789F}" sibTransId="{02942D74-ACD1-418F-B113-67A4D929883B}"/>
    <dgm:cxn modelId="{B729AA9F-CB8E-4C79-9428-1F01C797C03B}" type="presOf" srcId="{70870EC4-1F22-4FC8-80E8-515190F2532B}" destId="{D967CF0B-2CD8-4CD0-A05B-B64EBF056CDA}" srcOrd="0" destOrd="0" presId="urn:microsoft.com/office/officeart/2005/8/layout/default"/>
    <dgm:cxn modelId="{DDC7E6A2-997A-414D-A2D5-D729C31226C4}" type="presOf" srcId="{E16B1602-3233-4782-961E-716DC73BE6C1}" destId="{1AB07270-4165-4E25-9F96-CE70D51CE0DD}" srcOrd="0" destOrd="0" presId="urn:microsoft.com/office/officeart/2005/8/layout/default"/>
    <dgm:cxn modelId="{5A5C12B3-E7CC-4425-BB7B-497EE7A087B6}" srcId="{92F6B1A6-F54A-4B79-8CAF-6BDA3BB28B35}" destId="{5345B4BE-4FFB-465E-9556-094A81FB9150}" srcOrd="2" destOrd="0" parTransId="{AA901279-1191-4878-BA2E-639943802C5B}" sibTransId="{1F2BDE9C-509D-4C56-ADDA-8F6465978E4C}"/>
    <dgm:cxn modelId="{83A3EBBC-E61D-4B6B-9EE1-B4C346BBACFD}" srcId="{92F6B1A6-F54A-4B79-8CAF-6BDA3BB28B35}" destId="{5BB8B32A-E259-4749-9705-312F02CC7A71}" srcOrd="1" destOrd="0" parTransId="{1478A478-0DA0-4A7D-9ABF-F16F60861086}" sibTransId="{73EFA337-23AC-46A6-ABD8-A2EAF0419FF4}"/>
    <dgm:cxn modelId="{AF9F7CC5-774B-4702-A3DD-1235209F323D}" type="presOf" srcId="{5345B4BE-4FFB-465E-9556-094A81FB9150}" destId="{B5A67D9A-9246-4F98-957B-5C2D32C9C081}" srcOrd="0" destOrd="0" presId="urn:microsoft.com/office/officeart/2005/8/layout/default"/>
    <dgm:cxn modelId="{4EB6CCC8-8CF7-49CD-A210-C496A393AE68}" srcId="{92F6B1A6-F54A-4B79-8CAF-6BDA3BB28B35}" destId="{E16B1602-3233-4782-961E-716DC73BE6C1}" srcOrd="8" destOrd="0" parTransId="{F62339EC-5FD1-4435-95BA-C13ADA6EA6EB}" sibTransId="{385AA5E0-33A1-464D-A9C8-121AC8878782}"/>
    <dgm:cxn modelId="{88C1BED8-1519-4FE6-9F71-3125356AA8E1}" type="presOf" srcId="{360A506F-2E5A-4B00-8B7B-89D53B9E5D34}" destId="{D916EC4F-5BF3-452D-93B6-FA6C4E36DB51}" srcOrd="0" destOrd="0" presId="urn:microsoft.com/office/officeart/2005/8/layout/default"/>
    <dgm:cxn modelId="{2DC3F2DB-ACFB-4EBB-A2EB-4CC3278571E7}" type="presOf" srcId="{92F6B1A6-F54A-4B79-8CAF-6BDA3BB28B35}" destId="{C1E10E17-9E62-4750-960F-92EF78081E18}" srcOrd="0" destOrd="0" presId="urn:microsoft.com/office/officeart/2005/8/layout/default"/>
    <dgm:cxn modelId="{B57605DD-1FE3-4871-A311-4117CFCEB771}" srcId="{92F6B1A6-F54A-4B79-8CAF-6BDA3BB28B35}" destId="{70870EC4-1F22-4FC8-80E8-515190F2532B}" srcOrd="6" destOrd="0" parTransId="{679BCCFF-1CEA-4D9D-9BBE-5CA464575A34}" sibTransId="{3EEE0DA0-F692-4B0E-A483-9C5FECD04AFB}"/>
    <dgm:cxn modelId="{6C9204F7-1E5F-4427-9A4C-1373A78738D4}" type="presOf" srcId="{4A73A7DE-F565-4A6F-AE41-C1419F2B8ABB}" destId="{14E31473-7237-47F5-9459-CA44ED98FECE}" srcOrd="0" destOrd="0" presId="urn:microsoft.com/office/officeart/2005/8/layout/default"/>
    <dgm:cxn modelId="{19E0FA6D-DB06-49B7-8DC1-CBFCDF54BE36}" type="presParOf" srcId="{C1E10E17-9E62-4750-960F-92EF78081E18}" destId="{14E31473-7237-47F5-9459-CA44ED98FECE}" srcOrd="0" destOrd="0" presId="urn:microsoft.com/office/officeart/2005/8/layout/default"/>
    <dgm:cxn modelId="{1CDCD89D-9017-4714-ACD1-231EF0F611A9}" type="presParOf" srcId="{C1E10E17-9E62-4750-960F-92EF78081E18}" destId="{650B7E53-FDCA-4677-922B-D1CA15822C48}" srcOrd="1" destOrd="0" presId="urn:microsoft.com/office/officeart/2005/8/layout/default"/>
    <dgm:cxn modelId="{A7D9F351-F0E7-4CCA-94DC-3621E6BCEDC4}" type="presParOf" srcId="{C1E10E17-9E62-4750-960F-92EF78081E18}" destId="{8AB37F83-3C63-424E-B0AF-DE34E1268595}" srcOrd="2" destOrd="0" presId="urn:microsoft.com/office/officeart/2005/8/layout/default"/>
    <dgm:cxn modelId="{BE1EEB88-91B6-49BC-8F7F-62CB1E3EFF5A}" type="presParOf" srcId="{C1E10E17-9E62-4750-960F-92EF78081E18}" destId="{5414B2D6-A3B6-4726-8382-E1EE349F9BC4}" srcOrd="3" destOrd="0" presId="urn:microsoft.com/office/officeart/2005/8/layout/default"/>
    <dgm:cxn modelId="{0C0553C8-9A3D-47E2-B7FE-A5686C064D5F}" type="presParOf" srcId="{C1E10E17-9E62-4750-960F-92EF78081E18}" destId="{B5A67D9A-9246-4F98-957B-5C2D32C9C081}" srcOrd="4" destOrd="0" presId="urn:microsoft.com/office/officeart/2005/8/layout/default"/>
    <dgm:cxn modelId="{810B95FC-0289-4E75-9B12-9A931D44AB85}" type="presParOf" srcId="{C1E10E17-9E62-4750-960F-92EF78081E18}" destId="{40DE5A91-7BD4-4745-B662-5BECC1787EA1}" srcOrd="5" destOrd="0" presId="urn:microsoft.com/office/officeart/2005/8/layout/default"/>
    <dgm:cxn modelId="{834CF47B-A534-416B-A194-6971445703C3}" type="presParOf" srcId="{C1E10E17-9E62-4750-960F-92EF78081E18}" destId="{3E730673-A572-4A33-8D34-D809DEFF117A}" srcOrd="6" destOrd="0" presId="urn:microsoft.com/office/officeart/2005/8/layout/default"/>
    <dgm:cxn modelId="{462239C4-9190-457C-B175-193AA6A0291A}" type="presParOf" srcId="{C1E10E17-9E62-4750-960F-92EF78081E18}" destId="{08BBD6F1-BACB-43C4-8F84-09720BF43F0B}" srcOrd="7" destOrd="0" presId="urn:microsoft.com/office/officeart/2005/8/layout/default"/>
    <dgm:cxn modelId="{9293F418-8FDF-4521-9EB6-900DA4FA9DB3}" type="presParOf" srcId="{C1E10E17-9E62-4750-960F-92EF78081E18}" destId="{8E19B997-8174-41B6-A41C-E7EC094F05A5}" srcOrd="8" destOrd="0" presId="urn:microsoft.com/office/officeart/2005/8/layout/default"/>
    <dgm:cxn modelId="{494BA928-F142-4A29-8978-FF0FBE77A063}" type="presParOf" srcId="{C1E10E17-9E62-4750-960F-92EF78081E18}" destId="{4C16557E-566A-4F14-97E9-6C0EA59A4F2F}" srcOrd="9" destOrd="0" presId="urn:microsoft.com/office/officeart/2005/8/layout/default"/>
    <dgm:cxn modelId="{9ECF722F-464E-4614-B627-CF229F88FA02}" type="presParOf" srcId="{C1E10E17-9E62-4750-960F-92EF78081E18}" destId="{35FAA0CB-4C3B-44AC-8F49-C4BC8B3AF067}" srcOrd="10" destOrd="0" presId="urn:microsoft.com/office/officeart/2005/8/layout/default"/>
    <dgm:cxn modelId="{25847E8D-4B47-4684-9B9E-5AAC2A3F1DB5}" type="presParOf" srcId="{C1E10E17-9E62-4750-960F-92EF78081E18}" destId="{7B40F45A-88B5-4755-9F36-89F66CB1C587}" srcOrd="11" destOrd="0" presId="urn:microsoft.com/office/officeart/2005/8/layout/default"/>
    <dgm:cxn modelId="{41412002-6F65-4647-8971-657D7FD3BD22}" type="presParOf" srcId="{C1E10E17-9E62-4750-960F-92EF78081E18}" destId="{D967CF0B-2CD8-4CD0-A05B-B64EBF056CDA}" srcOrd="12" destOrd="0" presId="urn:microsoft.com/office/officeart/2005/8/layout/default"/>
    <dgm:cxn modelId="{028982F5-A10B-4EB5-B012-19F1800AEA38}" type="presParOf" srcId="{C1E10E17-9E62-4750-960F-92EF78081E18}" destId="{2BA7BEED-F945-41A7-AFF8-77950A6A4DBF}" srcOrd="13" destOrd="0" presId="urn:microsoft.com/office/officeart/2005/8/layout/default"/>
    <dgm:cxn modelId="{99AF2B62-E33D-459C-B2C8-0D3F71731E45}" type="presParOf" srcId="{C1E10E17-9E62-4750-960F-92EF78081E18}" destId="{049736DC-684E-4B9D-A0BB-C371CA0F5F04}" srcOrd="14" destOrd="0" presId="urn:microsoft.com/office/officeart/2005/8/layout/default"/>
    <dgm:cxn modelId="{F8653B4C-8FB7-43E9-9011-C0855033EC31}" type="presParOf" srcId="{C1E10E17-9E62-4750-960F-92EF78081E18}" destId="{E44F556B-2632-441F-BF57-058DF092C4E2}" srcOrd="15" destOrd="0" presId="urn:microsoft.com/office/officeart/2005/8/layout/default"/>
    <dgm:cxn modelId="{7B2A11EA-1416-43B3-879E-D5A02CA27429}" type="presParOf" srcId="{C1E10E17-9E62-4750-960F-92EF78081E18}" destId="{1AB07270-4165-4E25-9F96-CE70D51CE0DD}" srcOrd="16" destOrd="0" presId="urn:microsoft.com/office/officeart/2005/8/layout/default"/>
    <dgm:cxn modelId="{B663E3A6-4057-4E9C-8F8F-6CD3ABD78D18}" type="presParOf" srcId="{C1E10E17-9E62-4750-960F-92EF78081E18}" destId="{289FCB94-0CF8-4E57-86FD-2BE88B3BA439}" srcOrd="17" destOrd="0" presId="urn:microsoft.com/office/officeart/2005/8/layout/default"/>
    <dgm:cxn modelId="{5CD05DC2-C2F7-4E12-8517-5B76AB139F20}" type="presParOf" srcId="{C1E10E17-9E62-4750-960F-92EF78081E18}" destId="{D916EC4F-5BF3-452D-93B6-FA6C4E36DB51}" srcOrd="18" destOrd="0" presId="urn:microsoft.com/office/officeart/2005/8/layout/default"/>
    <dgm:cxn modelId="{3E4144AF-4864-4ECF-A5A8-376E5FEF5672}" type="presParOf" srcId="{C1E10E17-9E62-4750-960F-92EF78081E18}" destId="{A18A5411-9372-4B14-B5CA-20EDD9E91A31}" srcOrd="19" destOrd="0" presId="urn:microsoft.com/office/officeart/2005/8/layout/default"/>
    <dgm:cxn modelId="{8CF54A8D-9559-4C67-A297-C6197C83DC66}" type="presParOf" srcId="{C1E10E17-9E62-4750-960F-92EF78081E18}" destId="{1EF5D5D7-33D3-4B53-88B2-6C1981E202BD}" srcOrd="2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EB16738-C929-4E6A-8B77-05C67FECBD9B}"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IN"/>
        </a:p>
      </dgm:t>
    </dgm:pt>
    <dgm:pt modelId="{28CB6EAE-5D3A-471A-B0AF-8B471015666F}">
      <dgm:prSet phldrT="[Text]" custT="1"/>
      <dgm:spPr/>
      <dgm:t>
        <a:bodyPr/>
        <a:lstStyle/>
        <a:p>
          <a:r>
            <a:rPr lang="en-US" sz="1200" dirty="0">
              <a:latin typeface="Signika" panose="020B0604020202020204" charset="0"/>
            </a:rPr>
            <a:t>Read &amp; understand the case</a:t>
          </a:r>
          <a:endParaRPr lang="en-IN" sz="1200" dirty="0">
            <a:latin typeface="Signika" panose="020B0604020202020204" charset="0"/>
          </a:endParaRPr>
        </a:p>
      </dgm:t>
    </dgm:pt>
    <dgm:pt modelId="{A7757786-EAB9-4A6A-BA21-DB627F4B83FD}" type="parTrans" cxnId="{F375176A-C501-4F74-8A5D-85944E451460}">
      <dgm:prSet/>
      <dgm:spPr/>
      <dgm:t>
        <a:bodyPr/>
        <a:lstStyle/>
        <a:p>
          <a:endParaRPr lang="en-IN" sz="1200">
            <a:latin typeface="Signika" panose="020B0604020202020204" charset="0"/>
          </a:endParaRPr>
        </a:p>
      </dgm:t>
    </dgm:pt>
    <dgm:pt modelId="{D0EA3911-3C9F-436A-A31C-8B45BB6233A1}" type="sibTrans" cxnId="{F375176A-C501-4F74-8A5D-85944E451460}">
      <dgm:prSet custT="1"/>
      <dgm:spPr/>
      <dgm:t>
        <a:bodyPr/>
        <a:lstStyle/>
        <a:p>
          <a:endParaRPr lang="en-IN" sz="1200">
            <a:latin typeface="Signika" panose="020B0604020202020204" charset="0"/>
          </a:endParaRPr>
        </a:p>
      </dgm:t>
    </dgm:pt>
    <dgm:pt modelId="{BC917A94-0593-4678-94BB-65F79802FDB0}">
      <dgm:prSet phldrT="[Text]" custT="1"/>
      <dgm:spPr/>
      <dgm:t>
        <a:bodyPr/>
        <a:lstStyle/>
        <a:p>
          <a:r>
            <a:rPr lang="en-US" sz="1200" dirty="0">
              <a:latin typeface="Signika" panose="020B0604020202020204" charset="0"/>
            </a:rPr>
            <a:t>Identify the Problem or Challenge</a:t>
          </a:r>
          <a:endParaRPr lang="en-IN" sz="1200" dirty="0">
            <a:latin typeface="Signika" panose="020B0604020202020204" charset="0"/>
          </a:endParaRPr>
        </a:p>
      </dgm:t>
    </dgm:pt>
    <dgm:pt modelId="{39241ED0-6FC2-49BE-A734-33FB1ECBCB87}" type="parTrans" cxnId="{854C3FE8-EB00-4A16-BA9D-B89B54B583B7}">
      <dgm:prSet/>
      <dgm:spPr/>
      <dgm:t>
        <a:bodyPr/>
        <a:lstStyle/>
        <a:p>
          <a:endParaRPr lang="en-IN" sz="1200">
            <a:latin typeface="Signika" panose="020B0604020202020204" charset="0"/>
          </a:endParaRPr>
        </a:p>
      </dgm:t>
    </dgm:pt>
    <dgm:pt modelId="{9EE07787-F1AA-4F75-88E4-DE42A4F4182B}" type="sibTrans" cxnId="{854C3FE8-EB00-4A16-BA9D-B89B54B583B7}">
      <dgm:prSet custT="1"/>
      <dgm:spPr/>
      <dgm:t>
        <a:bodyPr/>
        <a:lstStyle/>
        <a:p>
          <a:endParaRPr lang="en-IN" sz="1200">
            <a:latin typeface="Signika" panose="020B0604020202020204" charset="0"/>
          </a:endParaRPr>
        </a:p>
      </dgm:t>
    </dgm:pt>
    <dgm:pt modelId="{14C9A919-186B-4FF8-9A04-DFD1F2709A08}">
      <dgm:prSet phldrT="[Text]" custT="1"/>
      <dgm:spPr/>
      <dgm:t>
        <a:bodyPr/>
        <a:lstStyle/>
        <a:p>
          <a:r>
            <a:rPr lang="en-US" sz="1200" dirty="0">
              <a:latin typeface="Signika" panose="020B0604020202020204" charset="0"/>
            </a:rPr>
            <a:t>Analyze the Current Business Model</a:t>
          </a:r>
          <a:endParaRPr lang="en-IN" sz="1200" dirty="0">
            <a:latin typeface="Signika" panose="020B0604020202020204" charset="0"/>
          </a:endParaRPr>
        </a:p>
      </dgm:t>
    </dgm:pt>
    <dgm:pt modelId="{3301126F-9996-4124-A032-BAF8940023CF}" type="parTrans" cxnId="{05AB6434-F50A-4A63-8889-F430A698EBEF}">
      <dgm:prSet/>
      <dgm:spPr/>
      <dgm:t>
        <a:bodyPr/>
        <a:lstStyle/>
        <a:p>
          <a:endParaRPr lang="en-IN" sz="1200">
            <a:latin typeface="Signika" panose="020B0604020202020204" charset="0"/>
          </a:endParaRPr>
        </a:p>
      </dgm:t>
    </dgm:pt>
    <dgm:pt modelId="{C60772E5-BDCD-4063-95D6-3B103E68A92C}" type="sibTrans" cxnId="{05AB6434-F50A-4A63-8889-F430A698EBEF}">
      <dgm:prSet custT="1"/>
      <dgm:spPr/>
      <dgm:t>
        <a:bodyPr/>
        <a:lstStyle/>
        <a:p>
          <a:endParaRPr lang="en-IN" sz="1200">
            <a:latin typeface="Signika" panose="020B0604020202020204" charset="0"/>
          </a:endParaRPr>
        </a:p>
      </dgm:t>
    </dgm:pt>
    <dgm:pt modelId="{5F0D6C11-AF90-4248-8C5F-9C1C0C5E6C6E}">
      <dgm:prSet phldrT="[Text]" custT="1"/>
      <dgm:spPr/>
      <dgm:t>
        <a:bodyPr/>
        <a:lstStyle/>
        <a:p>
          <a:r>
            <a:rPr lang="en-US" sz="1200" dirty="0">
              <a:latin typeface="Signika" panose="020B0604020202020204" charset="0"/>
            </a:rPr>
            <a:t>Evaluate the Business Model’s strength &amp; weaknesses</a:t>
          </a:r>
          <a:endParaRPr lang="en-IN" sz="1200" dirty="0">
            <a:latin typeface="Signika" panose="020B0604020202020204" charset="0"/>
          </a:endParaRPr>
        </a:p>
      </dgm:t>
    </dgm:pt>
    <dgm:pt modelId="{02BFD2F2-582C-4049-93D8-70C6434468F6}" type="parTrans" cxnId="{D6AC6121-F5F9-4AC6-8F76-66A5199131F3}">
      <dgm:prSet/>
      <dgm:spPr/>
      <dgm:t>
        <a:bodyPr/>
        <a:lstStyle/>
        <a:p>
          <a:endParaRPr lang="en-IN" sz="1200">
            <a:latin typeface="Signika" panose="020B0604020202020204" charset="0"/>
          </a:endParaRPr>
        </a:p>
      </dgm:t>
    </dgm:pt>
    <dgm:pt modelId="{34C5E04C-6971-4795-96F1-82A5C9167582}" type="sibTrans" cxnId="{D6AC6121-F5F9-4AC6-8F76-66A5199131F3}">
      <dgm:prSet custT="1"/>
      <dgm:spPr/>
      <dgm:t>
        <a:bodyPr/>
        <a:lstStyle/>
        <a:p>
          <a:endParaRPr lang="en-IN" sz="1200">
            <a:latin typeface="Signika" panose="020B0604020202020204" charset="0"/>
          </a:endParaRPr>
        </a:p>
      </dgm:t>
    </dgm:pt>
    <dgm:pt modelId="{6E288894-493C-4747-A454-EFD5C36C78C9}">
      <dgm:prSet phldrT="[Text]" custT="1"/>
      <dgm:spPr/>
      <dgm:t>
        <a:bodyPr/>
        <a:lstStyle/>
        <a:p>
          <a:r>
            <a:rPr lang="en-IN" sz="1200" dirty="0">
              <a:latin typeface="Signika" panose="020B0604020202020204" charset="0"/>
            </a:rPr>
            <a:t>Explore External Factors</a:t>
          </a:r>
        </a:p>
      </dgm:t>
    </dgm:pt>
    <dgm:pt modelId="{A628487E-F76C-491F-BAEA-2482AF5BF5FF}" type="parTrans" cxnId="{842466F5-1EA9-41BF-817B-95AD488C24A2}">
      <dgm:prSet/>
      <dgm:spPr/>
      <dgm:t>
        <a:bodyPr/>
        <a:lstStyle/>
        <a:p>
          <a:endParaRPr lang="en-IN" sz="1200">
            <a:latin typeface="Signika" panose="020B0604020202020204" charset="0"/>
          </a:endParaRPr>
        </a:p>
      </dgm:t>
    </dgm:pt>
    <dgm:pt modelId="{359ED9CF-D45A-4C5B-AB22-767603DA0021}" type="sibTrans" cxnId="{842466F5-1EA9-41BF-817B-95AD488C24A2}">
      <dgm:prSet custT="1"/>
      <dgm:spPr/>
      <dgm:t>
        <a:bodyPr/>
        <a:lstStyle/>
        <a:p>
          <a:endParaRPr lang="en-IN" sz="1200">
            <a:latin typeface="Signika" panose="020B0604020202020204" charset="0"/>
          </a:endParaRPr>
        </a:p>
      </dgm:t>
    </dgm:pt>
    <dgm:pt modelId="{7C1F43B0-8854-4F87-9268-C6C18095C095}">
      <dgm:prSet phldrT="[Text]" custT="1"/>
      <dgm:spPr/>
      <dgm:t>
        <a:bodyPr/>
        <a:lstStyle/>
        <a:p>
          <a:r>
            <a:rPr lang="en-IN" sz="1200">
              <a:latin typeface="Signika" panose="020B0604020202020204" charset="0"/>
            </a:rPr>
            <a:t>Consider Alternative Business Models</a:t>
          </a:r>
          <a:endParaRPr lang="en-IN" sz="1200" dirty="0">
            <a:latin typeface="Signika" panose="020B0604020202020204" charset="0"/>
          </a:endParaRPr>
        </a:p>
      </dgm:t>
    </dgm:pt>
    <dgm:pt modelId="{1A8F91FF-DE56-4182-A5BD-B285C72F5F98}" type="parTrans" cxnId="{D6539377-EEC9-4FAD-BFA4-FC14E04DDECF}">
      <dgm:prSet/>
      <dgm:spPr/>
      <dgm:t>
        <a:bodyPr/>
        <a:lstStyle/>
        <a:p>
          <a:endParaRPr lang="en-IN" sz="1200">
            <a:latin typeface="Signika" panose="020B0604020202020204" charset="0"/>
          </a:endParaRPr>
        </a:p>
      </dgm:t>
    </dgm:pt>
    <dgm:pt modelId="{CA4F1E4B-3E7C-4B43-8BE5-959744D19D26}" type="sibTrans" cxnId="{D6539377-EEC9-4FAD-BFA4-FC14E04DDECF}">
      <dgm:prSet custT="1"/>
      <dgm:spPr/>
      <dgm:t>
        <a:bodyPr/>
        <a:lstStyle/>
        <a:p>
          <a:endParaRPr lang="en-IN" sz="1200">
            <a:latin typeface="Signika" panose="020B0604020202020204" charset="0"/>
          </a:endParaRPr>
        </a:p>
      </dgm:t>
    </dgm:pt>
    <dgm:pt modelId="{86DD482C-F686-4457-89CA-B84D62D31E89}">
      <dgm:prSet phldrT="[Text]" custT="1"/>
      <dgm:spPr/>
      <dgm:t>
        <a:bodyPr/>
        <a:lstStyle/>
        <a:p>
          <a:r>
            <a:rPr lang="en-IN" sz="1200">
              <a:latin typeface="Signika" panose="020B0604020202020204" charset="0"/>
            </a:rPr>
            <a:t>Analyze Risks and Opportunities</a:t>
          </a:r>
          <a:endParaRPr lang="en-IN" sz="1200" dirty="0">
            <a:latin typeface="Signika" panose="020B0604020202020204" charset="0"/>
          </a:endParaRPr>
        </a:p>
      </dgm:t>
    </dgm:pt>
    <dgm:pt modelId="{DD6B369B-FE35-402B-A763-3BF847D2D1B5}" type="parTrans" cxnId="{9009725D-501B-4157-B1AF-AB615F8F8440}">
      <dgm:prSet/>
      <dgm:spPr/>
      <dgm:t>
        <a:bodyPr/>
        <a:lstStyle/>
        <a:p>
          <a:endParaRPr lang="en-IN" sz="1200">
            <a:latin typeface="Signika" panose="020B0604020202020204" charset="0"/>
          </a:endParaRPr>
        </a:p>
      </dgm:t>
    </dgm:pt>
    <dgm:pt modelId="{D5502CC5-EC50-47C8-937C-28815FEDA9A6}" type="sibTrans" cxnId="{9009725D-501B-4157-B1AF-AB615F8F8440}">
      <dgm:prSet custT="1"/>
      <dgm:spPr/>
      <dgm:t>
        <a:bodyPr/>
        <a:lstStyle/>
        <a:p>
          <a:endParaRPr lang="en-IN" sz="1200">
            <a:latin typeface="Signika" panose="020B0604020202020204" charset="0"/>
          </a:endParaRPr>
        </a:p>
      </dgm:t>
    </dgm:pt>
    <dgm:pt modelId="{9E5E1966-E9D6-4593-A48F-5B0C1FBF52AA}">
      <dgm:prSet phldrT="[Text]" custT="1"/>
      <dgm:spPr/>
      <dgm:t>
        <a:bodyPr/>
        <a:lstStyle/>
        <a:p>
          <a:r>
            <a:rPr lang="en-US" sz="1200">
              <a:latin typeface="Signika" panose="020B0604020202020204" charset="0"/>
            </a:rPr>
            <a:t>Recommend a Business Model Strategy</a:t>
          </a:r>
          <a:endParaRPr lang="en-IN" sz="1200" dirty="0">
            <a:latin typeface="Signika" panose="020B0604020202020204" charset="0"/>
          </a:endParaRPr>
        </a:p>
      </dgm:t>
    </dgm:pt>
    <dgm:pt modelId="{DDF4B09A-2430-43F8-A855-D3C29573177B}" type="parTrans" cxnId="{2BF2B863-C8FF-4820-9328-2CB432C6C611}">
      <dgm:prSet/>
      <dgm:spPr/>
      <dgm:t>
        <a:bodyPr/>
        <a:lstStyle/>
        <a:p>
          <a:endParaRPr lang="en-IN" sz="1200">
            <a:latin typeface="Signika" panose="020B0604020202020204" charset="0"/>
          </a:endParaRPr>
        </a:p>
      </dgm:t>
    </dgm:pt>
    <dgm:pt modelId="{8C4533C1-B81E-45D1-B0B2-4FBAD2E46694}" type="sibTrans" cxnId="{2BF2B863-C8FF-4820-9328-2CB432C6C611}">
      <dgm:prSet custT="1"/>
      <dgm:spPr/>
      <dgm:t>
        <a:bodyPr/>
        <a:lstStyle/>
        <a:p>
          <a:endParaRPr lang="en-IN" sz="1200">
            <a:latin typeface="Signika" panose="020B0604020202020204" charset="0"/>
          </a:endParaRPr>
        </a:p>
      </dgm:t>
    </dgm:pt>
    <dgm:pt modelId="{00A63AEC-44FB-44C4-A386-540A4D7D95A1}">
      <dgm:prSet phldrT="[Text]" custT="1"/>
      <dgm:spPr/>
      <dgm:t>
        <a:bodyPr/>
        <a:lstStyle/>
        <a:p>
          <a:r>
            <a:rPr lang="en-IN" sz="1200">
              <a:latin typeface="Signika" panose="020B0604020202020204" charset="0"/>
            </a:rPr>
            <a:t>Explore Implementation Steps</a:t>
          </a:r>
          <a:endParaRPr lang="en-IN" sz="1200" dirty="0">
            <a:latin typeface="Signika" panose="020B0604020202020204" charset="0"/>
          </a:endParaRPr>
        </a:p>
      </dgm:t>
    </dgm:pt>
    <dgm:pt modelId="{7866C620-03ED-466E-841E-59691B05863D}" type="parTrans" cxnId="{5F47BF2E-1FB2-466E-B7C9-564E0C59E157}">
      <dgm:prSet/>
      <dgm:spPr/>
      <dgm:t>
        <a:bodyPr/>
        <a:lstStyle/>
        <a:p>
          <a:endParaRPr lang="en-IN" sz="1200">
            <a:latin typeface="Signika" panose="020B0604020202020204" charset="0"/>
          </a:endParaRPr>
        </a:p>
      </dgm:t>
    </dgm:pt>
    <dgm:pt modelId="{18A5887A-BB80-46A1-9354-FD1630DA2D0E}" type="sibTrans" cxnId="{5F47BF2E-1FB2-466E-B7C9-564E0C59E157}">
      <dgm:prSet custT="1"/>
      <dgm:spPr/>
      <dgm:t>
        <a:bodyPr/>
        <a:lstStyle/>
        <a:p>
          <a:endParaRPr lang="en-IN" sz="1200">
            <a:latin typeface="Signika" panose="020B0604020202020204" charset="0"/>
          </a:endParaRPr>
        </a:p>
      </dgm:t>
    </dgm:pt>
    <dgm:pt modelId="{DABB6DAB-F4D6-4BA3-B19B-98B5C6A56F8E}">
      <dgm:prSet phldrT="[Text]" custT="1"/>
      <dgm:spPr/>
      <dgm:t>
        <a:bodyPr/>
        <a:lstStyle/>
        <a:p>
          <a:r>
            <a:rPr lang="en-IN" sz="1200">
              <a:latin typeface="Signika" panose="020B0604020202020204" charset="0"/>
            </a:rPr>
            <a:t>Evaluate Potential Outcomes</a:t>
          </a:r>
          <a:endParaRPr lang="en-IN" sz="1200" dirty="0">
            <a:latin typeface="Signika" panose="020B0604020202020204" charset="0"/>
          </a:endParaRPr>
        </a:p>
      </dgm:t>
    </dgm:pt>
    <dgm:pt modelId="{AB293DB0-C646-4219-A75B-8978AFE950ED}" type="parTrans" cxnId="{9211274B-C444-434D-8CF7-A6FE0D87CC73}">
      <dgm:prSet/>
      <dgm:spPr/>
      <dgm:t>
        <a:bodyPr/>
        <a:lstStyle/>
        <a:p>
          <a:endParaRPr lang="en-IN" sz="1200">
            <a:latin typeface="Signika" panose="020B0604020202020204" charset="0"/>
          </a:endParaRPr>
        </a:p>
      </dgm:t>
    </dgm:pt>
    <dgm:pt modelId="{2AE842C7-80E6-4E2C-AC36-549706D5F00B}" type="sibTrans" cxnId="{9211274B-C444-434D-8CF7-A6FE0D87CC73}">
      <dgm:prSet custT="1"/>
      <dgm:spPr/>
      <dgm:t>
        <a:bodyPr/>
        <a:lstStyle/>
        <a:p>
          <a:endParaRPr lang="en-IN" sz="1200">
            <a:latin typeface="Signika" panose="020B0604020202020204" charset="0"/>
          </a:endParaRPr>
        </a:p>
      </dgm:t>
    </dgm:pt>
    <dgm:pt modelId="{E5EED454-13F9-4416-A55E-EDF64D276DA1}">
      <dgm:prSet phldrT="[Text]" custT="1"/>
      <dgm:spPr/>
      <dgm:t>
        <a:bodyPr/>
        <a:lstStyle/>
        <a:p>
          <a:r>
            <a:rPr lang="en-IN" sz="1200">
              <a:latin typeface="Signika" panose="020B0604020202020204" charset="0"/>
            </a:rPr>
            <a:t>Conclude and Summarize</a:t>
          </a:r>
          <a:endParaRPr lang="en-IN" sz="1200" dirty="0">
            <a:latin typeface="Signika" panose="020B0604020202020204" charset="0"/>
          </a:endParaRPr>
        </a:p>
      </dgm:t>
    </dgm:pt>
    <dgm:pt modelId="{0C47148C-46FD-4D2F-A111-70B6E81E2EDA}" type="parTrans" cxnId="{6071D3DA-9918-4105-995B-AC0EBEDD3DCE}">
      <dgm:prSet/>
      <dgm:spPr/>
      <dgm:t>
        <a:bodyPr/>
        <a:lstStyle/>
        <a:p>
          <a:endParaRPr lang="en-IN" sz="1200">
            <a:latin typeface="Signika" panose="020B0604020202020204" charset="0"/>
          </a:endParaRPr>
        </a:p>
      </dgm:t>
    </dgm:pt>
    <dgm:pt modelId="{FECC18DA-33CF-4C3F-AF93-FFDB4D376FF6}" type="sibTrans" cxnId="{6071D3DA-9918-4105-995B-AC0EBEDD3DCE}">
      <dgm:prSet custT="1"/>
      <dgm:spPr/>
      <dgm:t>
        <a:bodyPr/>
        <a:lstStyle/>
        <a:p>
          <a:endParaRPr lang="en-IN" sz="1200">
            <a:latin typeface="Signika" panose="020B0604020202020204" charset="0"/>
          </a:endParaRPr>
        </a:p>
      </dgm:t>
    </dgm:pt>
    <dgm:pt modelId="{5F2578D4-D8AA-44BF-9DBA-07DC6F943E85}">
      <dgm:prSet phldrT="[Text]" custT="1"/>
      <dgm:spPr/>
      <dgm:t>
        <a:bodyPr/>
        <a:lstStyle/>
        <a:p>
          <a:r>
            <a:rPr lang="en-IN" sz="1200">
              <a:latin typeface="Signika" panose="020B0604020202020204" charset="0"/>
            </a:rPr>
            <a:t>Reflect on Lessons Learned</a:t>
          </a:r>
          <a:endParaRPr lang="en-IN" sz="1200" dirty="0">
            <a:latin typeface="Signika" panose="020B0604020202020204" charset="0"/>
          </a:endParaRPr>
        </a:p>
      </dgm:t>
    </dgm:pt>
    <dgm:pt modelId="{6818BD45-E61D-4E95-AB0C-9480E6480E54}" type="parTrans" cxnId="{6190F02C-29E6-4702-8B3A-066641512CB6}">
      <dgm:prSet/>
      <dgm:spPr/>
      <dgm:t>
        <a:bodyPr/>
        <a:lstStyle/>
        <a:p>
          <a:endParaRPr lang="en-IN" sz="1200">
            <a:latin typeface="Signika" panose="020B0604020202020204" charset="0"/>
          </a:endParaRPr>
        </a:p>
      </dgm:t>
    </dgm:pt>
    <dgm:pt modelId="{2F47F72B-C5FD-4BA9-8187-4E8952265C56}" type="sibTrans" cxnId="{6190F02C-29E6-4702-8B3A-066641512CB6}">
      <dgm:prSet custT="1"/>
      <dgm:spPr/>
      <dgm:t>
        <a:bodyPr/>
        <a:lstStyle/>
        <a:p>
          <a:endParaRPr lang="en-IN" sz="1200">
            <a:latin typeface="Signika" panose="020B0604020202020204" charset="0"/>
          </a:endParaRPr>
        </a:p>
      </dgm:t>
    </dgm:pt>
    <dgm:pt modelId="{F695013F-79AC-41FF-A842-DEB97E8E533D}">
      <dgm:prSet phldrT="[Text]" custT="1"/>
      <dgm:spPr/>
      <dgm:t>
        <a:bodyPr/>
        <a:lstStyle/>
        <a:p>
          <a:r>
            <a:rPr lang="en-IN" sz="1200">
              <a:latin typeface="Signika" panose="020B0604020202020204" charset="0"/>
            </a:rPr>
            <a:t>Provide Recommendations for Future Action</a:t>
          </a:r>
          <a:endParaRPr lang="en-IN" sz="1200" dirty="0">
            <a:latin typeface="Signika" panose="020B0604020202020204" charset="0"/>
          </a:endParaRPr>
        </a:p>
      </dgm:t>
    </dgm:pt>
    <dgm:pt modelId="{678592C7-E5CE-46B8-A3E9-AAE3F9656C55}" type="parTrans" cxnId="{91EB9447-FEE6-46D3-A799-B9DC02A414C1}">
      <dgm:prSet/>
      <dgm:spPr/>
      <dgm:t>
        <a:bodyPr/>
        <a:lstStyle/>
        <a:p>
          <a:endParaRPr lang="en-IN" sz="1200">
            <a:latin typeface="Signika" panose="020B0604020202020204" charset="0"/>
          </a:endParaRPr>
        </a:p>
      </dgm:t>
    </dgm:pt>
    <dgm:pt modelId="{95CFBC62-9E69-46E8-A8F1-ACE56984E8FB}" type="sibTrans" cxnId="{91EB9447-FEE6-46D3-A799-B9DC02A414C1}">
      <dgm:prSet custT="1"/>
      <dgm:spPr/>
      <dgm:t>
        <a:bodyPr/>
        <a:lstStyle/>
        <a:p>
          <a:endParaRPr lang="en-IN" sz="1200">
            <a:latin typeface="Signika" panose="020B0604020202020204" charset="0"/>
          </a:endParaRPr>
        </a:p>
      </dgm:t>
    </dgm:pt>
    <dgm:pt modelId="{F0E7B3F7-FE71-4047-8DC6-46B0D1DFB1F7}">
      <dgm:prSet phldrT="[Text]" custT="1"/>
      <dgm:spPr/>
      <dgm:t>
        <a:bodyPr/>
        <a:lstStyle/>
        <a:p>
          <a:r>
            <a:rPr lang="en-IN" sz="1200">
              <a:latin typeface="Signika" panose="020B0604020202020204" charset="0"/>
            </a:rPr>
            <a:t>Citations and References</a:t>
          </a:r>
          <a:endParaRPr lang="en-IN" sz="1200" dirty="0">
            <a:latin typeface="Signika" panose="020B0604020202020204" charset="0"/>
          </a:endParaRPr>
        </a:p>
      </dgm:t>
    </dgm:pt>
    <dgm:pt modelId="{8653D631-9899-4C77-A055-3FC32B6AE2B3}" type="parTrans" cxnId="{CF0635FC-EAA3-4F2C-8120-680E9EBC269D}">
      <dgm:prSet/>
      <dgm:spPr/>
      <dgm:t>
        <a:bodyPr/>
        <a:lstStyle/>
        <a:p>
          <a:endParaRPr lang="en-IN" sz="1200">
            <a:latin typeface="Signika" panose="020B0604020202020204" charset="0"/>
          </a:endParaRPr>
        </a:p>
      </dgm:t>
    </dgm:pt>
    <dgm:pt modelId="{5D4EE184-E3F1-4FD8-8C82-742C12666FA1}" type="sibTrans" cxnId="{CF0635FC-EAA3-4F2C-8120-680E9EBC269D}">
      <dgm:prSet/>
      <dgm:spPr/>
      <dgm:t>
        <a:bodyPr/>
        <a:lstStyle/>
        <a:p>
          <a:endParaRPr lang="en-IN" sz="1200">
            <a:latin typeface="Signika" panose="020B0604020202020204" charset="0"/>
          </a:endParaRPr>
        </a:p>
      </dgm:t>
    </dgm:pt>
    <dgm:pt modelId="{CAE842D8-4CC2-42A5-AD64-DF2F654F4880}" type="pres">
      <dgm:prSet presAssocID="{2EB16738-C929-4E6A-8B77-05C67FECBD9B}" presName="diagram" presStyleCnt="0">
        <dgm:presLayoutVars>
          <dgm:dir/>
          <dgm:resizeHandles val="exact"/>
        </dgm:presLayoutVars>
      </dgm:prSet>
      <dgm:spPr/>
    </dgm:pt>
    <dgm:pt modelId="{7D8A30BA-CA45-4C34-8CE2-C0A8CE495A3D}" type="pres">
      <dgm:prSet presAssocID="{28CB6EAE-5D3A-471A-B0AF-8B471015666F}" presName="node" presStyleLbl="node1" presStyleIdx="0" presStyleCnt="14">
        <dgm:presLayoutVars>
          <dgm:bulletEnabled val="1"/>
        </dgm:presLayoutVars>
      </dgm:prSet>
      <dgm:spPr/>
    </dgm:pt>
    <dgm:pt modelId="{48F660B7-EA09-47F7-B46F-49A2E6416F14}" type="pres">
      <dgm:prSet presAssocID="{D0EA3911-3C9F-436A-A31C-8B45BB6233A1}" presName="sibTrans" presStyleLbl="sibTrans2D1" presStyleIdx="0" presStyleCnt="13"/>
      <dgm:spPr/>
    </dgm:pt>
    <dgm:pt modelId="{FD98869A-5D2B-466F-A7A1-AE2E08B3AFE5}" type="pres">
      <dgm:prSet presAssocID="{D0EA3911-3C9F-436A-A31C-8B45BB6233A1}" presName="connectorText" presStyleLbl="sibTrans2D1" presStyleIdx="0" presStyleCnt="13"/>
      <dgm:spPr/>
    </dgm:pt>
    <dgm:pt modelId="{CCF41DCE-3EE0-4693-A7C7-E9138D62A66A}" type="pres">
      <dgm:prSet presAssocID="{BC917A94-0593-4678-94BB-65F79802FDB0}" presName="node" presStyleLbl="node1" presStyleIdx="1" presStyleCnt="14">
        <dgm:presLayoutVars>
          <dgm:bulletEnabled val="1"/>
        </dgm:presLayoutVars>
      </dgm:prSet>
      <dgm:spPr/>
    </dgm:pt>
    <dgm:pt modelId="{F8E65859-DEF9-4039-AED2-4494F18723A2}" type="pres">
      <dgm:prSet presAssocID="{9EE07787-F1AA-4F75-88E4-DE42A4F4182B}" presName="sibTrans" presStyleLbl="sibTrans2D1" presStyleIdx="1" presStyleCnt="13"/>
      <dgm:spPr/>
    </dgm:pt>
    <dgm:pt modelId="{4F591160-3A09-4074-B47D-E1F4E966646D}" type="pres">
      <dgm:prSet presAssocID="{9EE07787-F1AA-4F75-88E4-DE42A4F4182B}" presName="connectorText" presStyleLbl="sibTrans2D1" presStyleIdx="1" presStyleCnt="13"/>
      <dgm:spPr/>
    </dgm:pt>
    <dgm:pt modelId="{BBA34BC3-9EAE-4F57-83DB-3595D3FE1E3B}" type="pres">
      <dgm:prSet presAssocID="{14C9A919-186B-4FF8-9A04-DFD1F2709A08}" presName="node" presStyleLbl="node1" presStyleIdx="2" presStyleCnt="14">
        <dgm:presLayoutVars>
          <dgm:bulletEnabled val="1"/>
        </dgm:presLayoutVars>
      </dgm:prSet>
      <dgm:spPr/>
    </dgm:pt>
    <dgm:pt modelId="{D05E82AB-B774-4B8E-87D2-78D863540F03}" type="pres">
      <dgm:prSet presAssocID="{C60772E5-BDCD-4063-95D6-3B103E68A92C}" presName="sibTrans" presStyleLbl="sibTrans2D1" presStyleIdx="2" presStyleCnt="13"/>
      <dgm:spPr/>
    </dgm:pt>
    <dgm:pt modelId="{05E56F51-0D1F-48AC-BF3C-88E319EFC294}" type="pres">
      <dgm:prSet presAssocID="{C60772E5-BDCD-4063-95D6-3B103E68A92C}" presName="connectorText" presStyleLbl="sibTrans2D1" presStyleIdx="2" presStyleCnt="13"/>
      <dgm:spPr/>
    </dgm:pt>
    <dgm:pt modelId="{9706B53C-05A0-4830-B9C9-AE82575A42CF}" type="pres">
      <dgm:prSet presAssocID="{5F0D6C11-AF90-4248-8C5F-9C1C0C5E6C6E}" presName="node" presStyleLbl="node1" presStyleIdx="3" presStyleCnt="14">
        <dgm:presLayoutVars>
          <dgm:bulletEnabled val="1"/>
        </dgm:presLayoutVars>
      </dgm:prSet>
      <dgm:spPr/>
    </dgm:pt>
    <dgm:pt modelId="{5F636B0F-F946-43AD-99C3-32A9DA5B8BFE}" type="pres">
      <dgm:prSet presAssocID="{34C5E04C-6971-4795-96F1-82A5C9167582}" presName="sibTrans" presStyleLbl="sibTrans2D1" presStyleIdx="3" presStyleCnt="13"/>
      <dgm:spPr/>
    </dgm:pt>
    <dgm:pt modelId="{84A1C7B4-3649-4430-813D-88B652430BFB}" type="pres">
      <dgm:prSet presAssocID="{34C5E04C-6971-4795-96F1-82A5C9167582}" presName="connectorText" presStyleLbl="sibTrans2D1" presStyleIdx="3" presStyleCnt="13"/>
      <dgm:spPr/>
    </dgm:pt>
    <dgm:pt modelId="{807A0E9C-C567-4C96-AC1C-38F4E341CE62}" type="pres">
      <dgm:prSet presAssocID="{6E288894-493C-4747-A454-EFD5C36C78C9}" presName="node" presStyleLbl="node1" presStyleIdx="4" presStyleCnt="14">
        <dgm:presLayoutVars>
          <dgm:bulletEnabled val="1"/>
        </dgm:presLayoutVars>
      </dgm:prSet>
      <dgm:spPr/>
    </dgm:pt>
    <dgm:pt modelId="{D7B041CB-773F-431A-BD73-4ABDB8CE5442}" type="pres">
      <dgm:prSet presAssocID="{359ED9CF-D45A-4C5B-AB22-767603DA0021}" presName="sibTrans" presStyleLbl="sibTrans2D1" presStyleIdx="4" presStyleCnt="13"/>
      <dgm:spPr/>
    </dgm:pt>
    <dgm:pt modelId="{DC1F24B9-4D35-46B1-9E9D-C33BA5BA08B3}" type="pres">
      <dgm:prSet presAssocID="{359ED9CF-D45A-4C5B-AB22-767603DA0021}" presName="connectorText" presStyleLbl="sibTrans2D1" presStyleIdx="4" presStyleCnt="13"/>
      <dgm:spPr/>
    </dgm:pt>
    <dgm:pt modelId="{17430088-ABF5-4D90-A8AE-32600CC65E08}" type="pres">
      <dgm:prSet presAssocID="{7C1F43B0-8854-4F87-9268-C6C18095C095}" presName="node" presStyleLbl="node1" presStyleIdx="5" presStyleCnt="14">
        <dgm:presLayoutVars>
          <dgm:bulletEnabled val="1"/>
        </dgm:presLayoutVars>
      </dgm:prSet>
      <dgm:spPr/>
    </dgm:pt>
    <dgm:pt modelId="{08C9DA7A-7E9D-42E4-A833-7C7B3ADF3AFF}" type="pres">
      <dgm:prSet presAssocID="{CA4F1E4B-3E7C-4B43-8BE5-959744D19D26}" presName="sibTrans" presStyleLbl="sibTrans2D1" presStyleIdx="5" presStyleCnt="13"/>
      <dgm:spPr/>
    </dgm:pt>
    <dgm:pt modelId="{F00FCE7C-87D1-47FE-98FC-2E1B4EECD1EA}" type="pres">
      <dgm:prSet presAssocID="{CA4F1E4B-3E7C-4B43-8BE5-959744D19D26}" presName="connectorText" presStyleLbl="sibTrans2D1" presStyleIdx="5" presStyleCnt="13"/>
      <dgm:spPr/>
    </dgm:pt>
    <dgm:pt modelId="{097D4884-290A-4F1A-9A78-FAE1BDB1FE35}" type="pres">
      <dgm:prSet presAssocID="{86DD482C-F686-4457-89CA-B84D62D31E89}" presName="node" presStyleLbl="node1" presStyleIdx="6" presStyleCnt="14">
        <dgm:presLayoutVars>
          <dgm:bulletEnabled val="1"/>
        </dgm:presLayoutVars>
      </dgm:prSet>
      <dgm:spPr/>
    </dgm:pt>
    <dgm:pt modelId="{041B7636-873F-4249-81FE-AF331329FC11}" type="pres">
      <dgm:prSet presAssocID="{D5502CC5-EC50-47C8-937C-28815FEDA9A6}" presName="sibTrans" presStyleLbl="sibTrans2D1" presStyleIdx="6" presStyleCnt="13"/>
      <dgm:spPr/>
    </dgm:pt>
    <dgm:pt modelId="{ADF1C252-03EE-4FCE-9DF1-69EA5D2A0C93}" type="pres">
      <dgm:prSet presAssocID="{D5502CC5-EC50-47C8-937C-28815FEDA9A6}" presName="connectorText" presStyleLbl="sibTrans2D1" presStyleIdx="6" presStyleCnt="13"/>
      <dgm:spPr/>
    </dgm:pt>
    <dgm:pt modelId="{E51DA6DB-6D77-46D1-B2AF-3030574718BE}" type="pres">
      <dgm:prSet presAssocID="{9E5E1966-E9D6-4593-A48F-5B0C1FBF52AA}" presName="node" presStyleLbl="node1" presStyleIdx="7" presStyleCnt="14">
        <dgm:presLayoutVars>
          <dgm:bulletEnabled val="1"/>
        </dgm:presLayoutVars>
      </dgm:prSet>
      <dgm:spPr/>
    </dgm:pt>
    <dgm:pt modelId="{498D8B4C-AC83-4C30-A2C3-BA47F135650F}" type="pres">
      <dgm:prSet presAssocID="{8C4533C1-B81E-45D1-B0B2-4FBAD2E46694}" presName="sibTrans" presStyleLbl="sibTrans2D1" presStyleIdx="7" presStyleCnt="13"/>
      <dgm:spPr/>
    </dgm:pt>
    <dgm:pt modelId="{FB6A5AB0-BDF5-4751-8884-28B8BB037186}" type="pres">
      <dgm:prSet presAssocID="{8C4533C1-B81E-45D1-B0B2-4FBAD2E46694}" presName="connectorText" presStyleLbl="sibTrans2D1" presStyleIdx="7" presStyleCnt="13"/>
      <dgm:spPr/>
    </dgm:pt>
    <dgm:pt modelId="{B6C1EAC3-A235-4243-9C5D-4546F3B121A9}" type="pres">
      <dgm:prSet presAssocID="{00A63AEC-44FB-44C4-A386-540A4D7D95A1}" presName="node" presStyleLbl="node1" presStyleIdx="8" presStyleCnt="14">
        <dgm:presLayoutVars>
          <dgm:bulletEnabled val="1"/>
        </dgm:presLayoutVars>
      </dgm:prSet>
      <dgm:spPr/>
    </dgm:pt>
    <dgm:pt modelId="{019144B9-3694-4891-94D6-72C983E3FDDF}" type="pres">
      <dgm:prSet presAssocID="{18A5887A-BB80-46A1-9354-FD1630DA2D0E}" presName="sibTrans" presStyleLbl="sibTrans2D1" presStyleIdx="8" presStyleCnt="13"/>
      <dgm:spPr/>
    </dgm:pt>
    <dgm:pt modelId="{A5049949-224A-4415-A824-9062D669E5BF}" type="pres">
      <dgm:prSet presAssocID="{18A5887A-BB80-46A1-9354-FD1630DA2D0E}" presName="connectorText" presStyleLbl="sibTrans2D1" presStyleIdx="8" presStyleCnt="13"/>
      <dgm:spPr/>
    </dgm:pt>
    <dgm:pt modelId="{AB178657-88E8-4CCF-B98D-511E0536DE94}" type="pres">
      <dgm:prSet presAssocID="{DABB6DAB-F4D6-4BA3-B19B-98B5C6A56F8E}" presName="node" presStyleLbl="node1" presStyleIdx="9" presStyleCnt="14">
        <dgm:presLayoutVars>
          <dgm:bulletEnabled val="1"/>
        </dgm:presLayoutVars>
      </dgm:prSet>
      <dgm:spPr/>
    </dgm:pt>
    <dgm:pt modelId="{C8E7C371-F3B2-410D-A154-FC73F8152E1B}" type="pres">
      <dgm:prSet presAssocID="{2AE842C7-80E6-4E2C-AC36-549706D5F00B}" presName="sibTrans" presStyleLbl="sibTrans2D1" presStyleIdx="9" presStyleCnt="13"/>
      <dgm:spPr/>
    </dgm:pt>
    <dgm:pt modelId="{9CDBF038-E8D6-43FE-A3FD-3EFFEB7FBE07}" type="pres">
      <dgm:prSet presAssocID="{2AE842C7-80E6-4E2C-AC36-549706D5F00B}" presName="connectorText" presStyleLbl="sibTrans2D1" presStyleIdx="9" presStyleCnt="13"/>
      <dgm:spPr/>
    </dgm:pt>
    <dgm:pt modelId="{F424D8FF-CF85-424D-A120-588322B1497C}" type="pres">
      <dgm:prSet presAssocID="{E5EED454-13F9-4416-A55E-EDF64D276DA1}" presName="node" presStyleLbl="node1" presStyleIdx="10" presStyleCnt="14">
        <dgm:presLayoutVars>
          <dgm:bulletEnabled val="1"/>
        </dgm:presLayoutVars>
      </dgm:prSet>
      <dgm:spPr/>
    </dgm:pt>
    <dgm:pt modelId="{D7E78C73-24E6-43A0-98CA-00DAA35F7348}" type="pres">
      <dgm:prSet presAssocID="{FECC18DA-33CF-4C3F-AF93-FFDB4D376FF6}" presName="sibTrans" presStyleLbl="sibTrans2D1" presStyleIdx="10" presStyleCnt="13"/>
      <dgm:spPr/>
    </dgm:pt>
    <dgm:pt modelId="{E1D1C817-325C-4298-A8D2-92D7C8E8D5C0}" type="pres">
      <dgm:prSet presAssocID="{FECC18DA-33CF-4C3F-AF93-FFDB4D376FF6}" presName="connectorText" presStyleLbl="sibTrans2D1" presStyleIdx="10" presStyleCnt="13"/>
      <dgm:spPr/>
    </dgm:pt>
    <dgm:pt modelId="{FB3E2824-357A-47BD-A6CB-C340802F97D1}" type="pres">
      <dgm:prSet presAssocID="{5F2578D4-D8AA-44BF-9DBA-07DC6F943E85}" presName="node" presStyleLbl="node1" presStyleIdx="11" presStyleCnt="14">
        <dgm:presLayoutVars>
          <dgm:bulletEnabled val="1"/>
        </dgm:presLayoutVars>
      </dgm:prSet>
      <dgm:spPr/>
    </dgm:pt>
    <dgm:pt modelId="{4AF41C88-6A7B-4D13-8B22-08F25B9CBAC0}" type="pres">
      <dgm:prSet presAssocID="{2F47F72B-C5FD-4BA9-8187-4E8952265C56}" presName="sibTrans" presStyleLbl="sibTrans2D1" presStyleIdx="11" presStyleCnt="13"/>
      <dgm:spPr/>
    </dgm:pt>
    <dgm:pt modelId="{486A5194-6483-404C-9B2C-B8EDEC3D1CFC}" type="pres">
      <dgm:prSet presAssocID="{2F47F72B-C5FD-4BA9-8187-4E8952265C56}" presName="connectorText" presStyleLbl="sibTrans2D1" presStyleIdx="11" presStyleCnt="13"/>
      <dgm:spPr/>
    </dgm:pt>
    <dgm:pt modelId="{290FFA44-E156-4B39-B939-62ABD85D86A7}" type="pres">
      <dgm:prSet presAssocID="{F695013F-79AC-41FF-A842-DEB97E8E533D}" presName="node" presStyleLbl="node1" presStyleIdx="12" presStyleCnt="14">
        <dgm:presLayoutVars>
          <dgm:bulletEnabled val="1"/>
        </dgm:presLayoutVars>
      </dgm:prSet>
      <dgm:spPr/>
    </dgm:pt>
    <dgm:pt modelId="{36342309-2FAE-4563-857E-3A36A40CC03C}" type="pres">
      <dgm:prSet presAssocID="{95CFBC62-9E69-46E8-A8F1-ACE56984E8FB}" presName="sibTrans" presStyleLbl="sibTrans2D1" presStyleIdx="12" presStyleCnt="13"/>
      <dgm:spPr/>
    </dgm:pt>
    <dgm:pt modelId="{83DEA9C9-57B9-4698-863D-2FCDD31ABFBE}" type="pres">
      <dgm:prSet presAssocID="{95CFBC62-9E69-46E8-A8F1-ACE56984E8FB}" presName="connectorText" presStyleLbl="sibTrans2D1" presStyleIdx="12" presStyleCnt="13"/>
      <dgm:spPr/>
    </dgm:pt>
    <dgm:pt modelId="{BB7EC2D5-B3D8-49FB-ADE6-12166A1929A3}" type="pres">
      <dgm:prSet presAssocID="{F0E7B3F7-FE71-4047-8DC6-46B0D1DFB1F7}" presName="node" presStyleLbl="node1" presStyleIdx="13" presStyleCnt="14">
        <dgm:presLayoutVars>
          <dgm:bulletEnabled val="1"/>
        </dgm:presLayoutVars>
      </dgm:prSet>
      <dgm:spPr/>
    </dgm:pt>
  </dgm:ptLst>
  <dgm:cxnLst>
    <dgm:cxn modelId="{E816B901-CB6E-4E31-A331-684BDB739900}" type="presOf" srcId="{E5EED454-13F9-4416-A55E-EDF64D276DA1}" destId="{F424D8FF-CF85-424D-A120-588322B1497C}" srcOrd="0" destOrd="0" presId="urn:microsoft.com/office/officeart/2005/8/layout/process5"/>
    <dgm:cxn modelId="{51A24D09-25BB-40C9-9C2E-BDF2D59BAB3E}" type="presOf" srcId="{D0EA3911-3C9F-436A-A31C-8B45BB6233A1}" destId="{48F660B7-EA09-47F7-B46F-49A2E6416F14}" srcOrd="0" destOrd="0" presId="urn:microsoft.com/office/officeart/2005/8/layout/process5"/>
    <dgm:cxn modelId="{055E220B-EE16-4D96-9894-D9272D0AB791}" type="presOf" srcId="{2AE842C7-80E6-4E2C-AC36-549706D5F00B}" destId="{C8E7C371-F3B2-410D-A154-FC73F8152E1B}" srcOrd="0" destOrd="0" presId="urn:microsoft.com/office/officeart/2005/8/layout/process5"/>
    <dgm:cxn modelId="{122C1914-8C35-4AE5-9AFB-42BEBF5CE640}" type="presOf" srcId="{14C9A919-186B-4FF8-9A04-DFD1F2709A08}" destId="{BBA34BC3-9EAE-4F57-83DB-3595D3FE1E3B}" srcOrd="0" destOrd="0" presId="urn:microsoft.com/office/officeart/2005/8/layout/process5"/>
    <dgm:cxn modelId="{CADD5014-34BE-4E5E-9193-DEF66803FB81}" type="presOf" srcId="{FECC18DA-33CF-4C3F-AF93-FFDB4D376FF6}" destId="{E1D1C817-325C-4298-A8D2-92D7C8E8D5C0}" srcOrd="1" destOrd="0" presId="urn:microsoft.com/office/officeart/2005/8/layout/process5"/>
    <dgm:cxn modelId="{3560B714-335B-49EA-971A-FE89F03E5532}" type="presOf" srcId="{18A5887A-BB80-46A1-9354-FD1630DA2D0E}" destId="{A5049949-224A-4415-A824-9062D669E5BF}" srcOrd="1" destOrd="0" presId="urn:microsoft.com/office/officeart/2005/8/layout/process5"/>
    <dgm:cxn modelId="{03489617-C841-4819-A1D2-5197FFF2ADE4}" type="presOf" srcId="{86DD482C-F686-4457-89CA-B84D62D31E89}" destId="{097D4884-290A-4F1A-9A78-FAE1BDB1FE35}" srcOrd="0" destOrd="0" presId="urn:microsoft.com/office/officeart/2005/8/layout/process5"/>
    <dgm:cxn modelId="{CC6CCC17-80DE-4EEE-97B1-1B3D07AA29FA}" type="presOf" srcId="{D5502CC5-EC50-47C8-937C-28815FEDA9A6}" destId="{ADF1C252-03EE-4FCE-9DF1-69EA5D2A0C93}" srcOrd="1" destOrd="0" presId="urn:microsoft.com/office/officeart/2005/8/layout/process5"/>
    <dgm:cxn modelId="{CBC3601B-EB7A-4ADB-8E6C-BB4A2C0FF16A}" type="presOf" srcId="{5F0D6C11-AF90-4248-8C5F-9C1C0C5E6C6E}" destId="{9706B53C-05A0-4830-B9C9-AE82575A42CF}" srcOrd="0" destOrd="0" presId="urn:microsoft.com/office/officeart/2005/8/layout/process5"/>
    <dgm:cxn modelId="{AE20721E-679B-4108-A746-5D832ED90E1A}" type="presOf" srcId="{CA4F1E4B-3E7C-4B43-8BE5-959744D19D26}" destId="{08C9DA7A-7E9D-42E4-A833-7C7B3ADF3AFF}" srcOrd="0" destOrd="0" presId="urn:microsoft.com/office/officeart/2005/8/layout/process5"/>
    <dgm:cxn modelId="{D6AC6121-F5F9-4AC6-8F76-66A5199131F3}" srcId="{2EB16738-C929-4E6A-8B77-05C67FECBD9B}" destId="{5F0D6C11-AF90-4248-8C5F-9C1C0C5E6C6E}" srcOrd="3" destOrd="0" parTransId="{02BFD2F2-582C-4049-93D8-70C6434468F6}" sibTransId="{34C5E04C-6971-4795-96F1-82A5C9167582}"/>
    <dgm:cxn modelId="{F2064A25-1144-42ED-84CA-EC254447D316}" type="presOf" srcId="{7C1F43B0-8854-4F87-9268-C6C18095C095}" destId="{17430088-ABF5-4D90-A8AE-32600CC65E08}" srcOrd="0" destOrd="0" presId="urn:microsoft.com/office/officeart/2005/8/layout/process5"/>
    <dgm:cxn modelId="{6190F02C-29E6-4702-8B3A-066641512CB6}" srcId="{2EB16738-C929-4E6A-8B77-05C67FECBD9B}" destId="{5F2578D4-D8AA-44BF-9DBA-07DC6F943E85}" srcOrd="11" destOrd="0" parTransId="{6818BD45-E61D-4E95-AB0C-9480E6480E54}" sibTransId="{2F47F72B-C5FD-4BA9-8187-4E8952265C56}"/>
    <dgm:cxn modelId="{5F47BF2E-1FB2-466E-B7C9-564E0C59E157}" srcId="{2EB16738-C929-4E6A-8B77-05C67FECBD9B}" destId="{00A63AEC-44FB-44C4-A386-540A4D7D95A1}" srcOrd="8" destOrd="0" parTransId="{7866C620-03ED-466E-841E-59691B05863D}" sibTransId="{18A5887A-BB80-46A1-9354-FD1630DA2D0E}"/>
    <dgm:cxn modelId="{05AB6434-F50A-4A63-8889-F430A698EBEF}" srcId="{2EB16738-C929-4E6A-8B77-05C67FECBD9B}" destId="{14C9A919-186B-4FF8-9A04-DFD1F2709A08}" srcOrd="2" destOrd="0" parTransId="{3301126F-9996-4124-A032-BAF8940023CF}" sibTransId="{C60772E5-BDCD-4063-95D6-3B103E68A92C}"/>
    <dgm:cxn modelId="{14081F35-F760-451B-8BC6-1043D1617D33}" type="presOf" srcId="{9EE07787-F1AA-4F75-88E4-DE42A4F4182B}" destId="{F8E65859-DEF9-4039-AED2-4494F18723A2}" srcOrd="0" destOrd="0" presId="urn:microsoft.com/office/officeart/2005/8/layout/process5"/>
    <dgm:cxn modelId="{F7A6B437-C24F-40B9-A0F0-245E23D8F330}" type="presOf" srcId="{D5502CC5-EC50-47C8-937C-28815FEDA9A6}" destId="{041B7636-873F-4249-81FE-AF331329FC11}" srcOrd="0" destOrd="0" presId="urn:microsoft.com/office/officeart/2005/8/layout/process5"/>
    <dgm:cxn modelId="{7643413E-4D5C-43B9-A7DE-4D0911E52217}" type="presOf" srcId="{18A5887A-BB80-46A1-9354-FD1630DA2D0E}" destId="{019144B9-3694-4891-94D6-72C983E3FDDF}" srcOrd="0" destOrd="0" presId="urn:microsoft.com/office/officeart/2005/8/layout/process5"/>
    <dgm:cxn modelId="{9009725D-501B-4157-B1AF-AB615F8F8440}" srcId="{2EB16738-C929-4E6A-8B77-05C67FECBD9B}" destId="{86DD482C-F686-4457-89CA-B84D62D31E89}" srcOrd="6" destOrd="0" parTransId="{DD6B369B-FE35-402B-A763-3BF847D2D1B5}" sibTransId="{D5502CC5-EC50-47C8-937C-28815FEDA9A6}"/>
    <dgm:cxn modelId="{0F708B5F-4827-47EB-9001-367950EE16F2}" type="presOf" srcId="{359ED9CF-D45A-4C5B-AB22-767603DA0021}" destId="{DC1F24B9-4D35-46B1-9E9D-C33BA5BA08B3}" srcOrd="1" destOrd="0" presId="urn:microsoft.com/office/officeart/2005/8/layout/process5"/>
    <dgm:cxn modelId="{86BE0641-4488-4E92-A978-E527F37AF826}" type="presOf" srcId="{2F47F72B-C5FD-4BA9-8187-4E8952265C56}" destId="{4AF41C88-6A7B-4D13-8B22-08F25B9CBAC0}" srcOrd="0" destOrd="0" presId="urn:microsoft.com/office/officeart/2005/8/layout/process5"/>
    <dgm:cxn modelId="{4D154162-528C-4612-9D74-6B766CA67CCF}" type="presOf" srcId="{359ED9CF-D45A-4C5B-AB22-767603DA0021}" destId="{D7B041CB-773F-431A-BD73-4ABDB8CE5442}" srcOrd="0" destOrd="0" presId="urn:microsoft.com/office/officeart/2005/8/layout/process5"/>
    <dgm:cxn modelId="{2BF2B863-C8FF-4820-9328-2CB432C6C611}" srcId="{2EB16738-C929-4E6A-8B77-05C67FECBD9B}" destId="{9E5E1966-E9D6-4593-A48F-5B0C1FBF52AA}" srcOrd="7" destOrd="0" parTransId="{DDF4B09A-2430-43F8-A855-D3C29573177B}" sibTransId="{8C4533C1-B81E-45D1-B0B2-4FBAD2E46694}"/>
    <dgm:cxn modelId="{91EB9447-FEE6-46D3-A799-B9DC02A414C1}" srcId="{2EB16738-C929-4E6A-8B77-05C67FECBD9B}" destId="{F695013F-79AC-41FF-A842-DEB97E8E533D}" srcOrd="12" destOrd="0" parTransId="{678592C7-E5CE-46B8-A3E9-AAE3F9656C55}" sibTransId="{95CFBC62-9E69-46E8-A8F1-ACE56984E8FB}"/>
    <dgm:cxn modelId="{F375176A-C501-4F74-8A5D-85944E451460}" srcId="{2EB16738-C929-4E6A-8B77-05C67FECBD9B}" destId="{28CB6EAE-5D3A-471A-B0AF-8B471015666F}" srcOrd="0" destOrd="0" parTransId="{A7757786-EAB9-4A6A-BA21-DB627F4B83FD}" sibTransId="{D0EA3911-3C9F-436A-A31C-8B45BB6233A1}"/>
    <dgm:cxn modelId="{9211274B-C444-434D-8CF7-A6FE0D87CC73}" srcId="{2EB16738-C929-4E6A-8B77-05C67FECBD9B}" destId="{DABB6DAB-F4D6-4BA3-B19B-98B5C6A56F8E}" srcOrd="9" destOrd="0" parTransId="{AB293DB0-C646-4219-A75B-8978AFE950ED}" sibTransId="{2AE842C7-80E6-4E2C-AC36-549706D5F00B}"/>
    <dgm:cxn modelId="{B30A336D-2922-49B6-A37F-AA5542561BC0}" type="presOf" srcId="{2EB16738-C929-4E6A-8B77-05C67FECBD9B}" destId="{CAE842D8-4CC2-42A5-AD64-DF2F654F4880}" srcOrd="0" destOrd="0" presId="urn:microsoft.com/office/officeart/2005/8/layout/process5"/>
    <dgm:cxn modelId="{D01F984D-51E7-4EE7-A7EA-9ABC5AC45602}" type="presOf" srcId="{00A63AEC-44FB-44C4-A386-540A4D7D95A1}" destId="{B6C1EAC3-A235-4243-9C5D-4546F3B121A9}" srcOrd="0" destOrd="0" presId="urn:microsoft.com/office/officeart/2005/8/layout/process5"/>
    <dgm:cxn modelId="{9D7CC34F-08C7-4906-BC44-F4CDABD2E291}" type="presOf" srcId="{FECC18DA-33CF-4C3F-AF93-FFDB4D376FF6}" destId="{D7E78C73-24E6-43A0-98CA-00DAA35F7348}" srcOrd="0" destOrd="0" presId="urn:microsoft.com/office/officeart/2005/8/layout/process5"/>
    <dgm:cxn modelId="{7644E64F-2550-4694-82BD-06E2021A611F}" type="presOf" srcId="{28CB6EAE-5D3A-471A-B0AF-8B471015666F}" destId="{7D8A30BA-CA45-4C34-8CE2-C0A8CE495A3D}" srcOrd="0" destOrd="0" presId="urn:microsoft.com/office/officeart/2005/8/layout/process5"/>
    <dgm:cxn modelId="{DE51A754-AAFD-4709-9ED5-EA3E7EEE7DF8}" type="presOf" srcId="{34C5E04C-6971-4795-96F1-82A5C9167582}" destId="{84A1C7B4-3649-4430-813D-88B652430BFB}" srcOrd="1" destOrd="0" presId="urn:microsoft.com/office/officeart/2005/8/layout/process5"/>
    <dgm:cxn modelId="{D6539377-EEC9-4FAD-BFA4-FC14E04DDECF}" srcId="{2EB16738-C929-4E6A-8B77-05C67FECBD9B}" destId="{7C1F43B0-8854-4F87-9268-C6C18095C095}" srcOrd="5" destOrd="0" parTransId="{1A8F91FF-DE56-4182-A5BD-B285C72F5F98}" sibTransId="{CA4F1E4B-3E7C-4B43-8BE5-959744D19D26}"/>
    <dgm:cxn modelId="{AD252379-5F9C-4EB1-A75B-E7231934DB64}" type="presOf" srcId="{D0EA3911-3C9F-436A-A31C-8B45BB6233A1}" destId="{FD98869A-5D2B-466F-A7A1-AE2E08B3AFE5}" srcOrd="1" destOrd="0" presId="urn:microsoft.com/office/officeart/2005/8/layout/process5"/>
    <dgm:cxn modelId="{4535767D-08DB-4DFF-95A4-6FD0AA57AC32}" type="presOf" srcId="{C60772E5-BDCD-4063-95D6-3B103E68A92C}" destId="{D05E82AB-B774-4B8E-87D2-78D863540F03}" srcOrd="0" destOrd="0" presId="urn:microsoft.com/office/officeart/2005/8/layout/process5"/>
    <dgm:cxn modelId="{3CB85983-1EB7-46C3-BD46-25522DC6A25D}" type="presOf" srcId="{34C5E04C-6971-4795-96F1-82A5C9167582}" destId="{5F636B0F-F946-43AD-99C3-32A9DA5B8BFE}" srcOrd="0" destOrd="0" presId="urn:microsoft.com/office/officeart/2005/8/layout/process5"/>
    <dgm:cxn modelId="{98CDFB98-9608-4672-B977-6DA657BE88C3}" type="presOf" srcId="{F0E7B3F7-FE71-4047-8DC6-46B0D1DFB1F7}" destId="{BB7EC2D5-B3D8-49FB-ADE6-12166A1929A3}" srcOrd="0" destOrd="0" presId="urn:microsoft.com/office/officeart/2005/8/layout/process5"/>
    <dgm:cxn modelId="{8A14A79A-D6D5-4B81-97A9-821B5AFB6963}" type="presOf" srcId="{95CFBC62-9E69-46E8-A8F1-ACE56984E8FB}" destId="{36342309-2FAE-4563-857E-3A36A40CC03C}" srcOrd="0" destOrd="0" presId="urn:microsoft.com/office/officeart/2005/8/layout/process5"/>
    <dgm:cxn modelId="{9D1B789C-0FCD-45A1-8923-EE91E31BBD05}" type="presOf" srcId="{2AE842C7-80E6-4E2C-AC36-549706D5F00B}" destId="{9CDBF038-E8D6-43FE-A3FD-3EFFEB7FBE07}" srcOrd="1" destOrd="0" presId="urn:microsoft.com/office/officeart/2005/8/layout/process5"/>
    <dgm:cxn modelId="{A301FE9D-5148-423F-B386-403FD54B19E4}" type="presOf" srcId="{9EE07787-F1AA-4F75-88E4-DE42A4F4182B}" destId="{4F591160-3A09-4074-B47D-E1F4E966646D}" srcOrd="1" destOrd="0" presId="urn:microsoft.com/office/officeart/2005/8/layout/process5"/>
    <dgm:cxn modelId="{8ACED8A2-3B97-444E-B730-EE9610C15B04}" type="presOf" srcId="{8C4533C1-B81E-45D1-B0B2-4FBAD2E46694}" destId="{FB6A5AB0-BDF5-4751-8884-28B8BB037186}" srcOrd="1" destOrd="0" presId="urn:microsoft.com/office/officeart/2005/8/layout/process5"/>
    <dgm:cxn modelId="{2097E1A3-E649-4BFC-BA2E-489684D00B10}" type="presOf" srcId="{5F2578D4-D8AA-44BF-9DBA-07DC6F943E85}" destId="{FB3E2824-357A-47BD-A6CB-C340802F97D1}" srcOrd="0" destOrd="0" presId="urn:microsoft.com/office/officeart/2005/8/layout/process5"/>
    <dgm:cxn modelId="{CE6CC0A4-5BBF-4CFA-A14D-071916AADB3F}" type="presOf" srcId="{8C4533C1-B81E-45D1-B0B2-4FBAD2E46694}" destId="{498D8B4C-AC83-4C30-A2C3-BA47F135650F}" srcOrd="0" destOrd="0" presId="urn:microsoft.com/office/officeart/2005/8/layout/process5"/>
    <dgm:cxn modelId="{F4B5D3A6-C629-4B1C-B5D2-6F4F2174A52B}" type="presOf" srcId="{DABB6DAB-F4D6-4BA3-B19B-98B5C6A56F8E}" destId="{AB178657-88E8-4CCF-B98D-511E0536DE94}" srcOrd="0" destOrd="0" presId="urn:microsoft.com/office/officeart/2005/8/layout/process5"/>
    <dgm:cxn modelId="{C349D9A9-BCF7-4E4F-BD45-04FB186AC1A1}" type="presOf" srcId="{95CFBC62-9E69-46E8-A8F1-ACE56984E8FB}" destId="{83DEA9C9-57B9-4698-863D-2FCDD31ABFBE}" srcOrd="1" destOrd="0" presId="urn:microsoft.com/office/officeart/2005/8/layout/process5"/>
    <dgm:cxn modelId="{A87B01AE-C779-4A0D-8491-03A45D2DED1D}" type="presOf" srcId="{CA4F1E4B-3E7C-4B43-8BE5-959744D19D26}" destId="{F00FCE7C-87D1-47FE-98FC-2E1B4EECD1EA}" srcOrd="1" destOrd="0" presId="urn:microsoft.com/office/officeart/2005/8/layout/process5"/>
    <dgm:cxn modelId="{33FB0AC0-CD50-48A4-9E04-44B2D8357CD9}" type="presOf" srcId="{6E288894-493C-4747-A454-EFD5C36C78C9}" destId="{807A0E9C-C567-4C96-AC1C-38F4E341CE62}" srcOrd="0" destOrd="0" presId="urn:microsoft.com/office/officeart/2005/8/layout/process5"/>
    <dgm:cxn modelId="{13B5EFCA-0EB6-42FC-82DB-88B9EC7CEE94}" type="presOf" srcId="{C60772E5-BDCD-4063-95D6-3B103E68A92C}" destId="{05E56F51-0D1F-48AC-BF3C-88E319EFC294}" srcOrd="1" destOrd="0" presId="urn:microsoft.com/office/officeart/2005/8/layout/process5"/>
    <dgm:cxn modelId="{E6E4AACC-FA41-432B-94C4-6BEC7F1CF601}" type="presOf" srcId="{F695013F-79AC-41FF-A842-DEB97E8E533D}" destId="{290FFA44-E156-4B39-B939-62ABD85D86A7}" srcOrd="0" destOrd="0" presId="urn:microsoft.com/office/officeart/2005/8/layout/process5"/>
    <dgm:cxn modelId="{552B00D7-10BC-43F3-9B9D-251284997A35}" type="presOf" srcId="{9E5E1966-E9D6-4593-A48F-5B0C1FBF52AA}" destId="{E51DA6DB-6D77-46D1-B2AF-3030574718BE}" srcOrd="0" destOrd="0" presId="urn:microsoft.com/office/officeart/2005/8/layout/process5"/>
    <dgm:cxn modelId="{6071D3DA-9918-4105-995B-AC0EBEDD3DCE}" srcId="{2EB16738-C929-4E6A-8B77-05C67FECBD9B}" destId="{E5EED454-13F9-4416-A55E-EDF64D276DA1}" srcOrd="10" destOrd="0" parTransId="{0C47148C-46FD-4D2F-A111-70B6E81E2EDA}" sibTransId="{FECC18DA-33CF-4C3F-AF93-FFDB4D376FF6}"/>
    <dgm:cxn modelId="{27F1E7DF-6708-477B-B451-EAC09AF1F8A9}" type="presOf" srcId="{2F47F72B-C5FD-4BA9-8187-4E8952265C56}" destId="{486A5194-6483-404C-9B2C-B8EDEC3D1CFC}" srcOrd="1" destOrd="0" presId="urn:microsoft.com/office/officeart/2005/8/layout/process5"/>
    <dgm:cxn modelId="{854C3FE8-EB00-4A16-BA9D-B89B54B583B7}" srcId="{2EB16738-C929-4E6A-8B77-05C67FECBD9B}" destId="{BC917A94-0593-4678-94BB-65F79802FDB0}" srcOrd="1" destOrd="0" parTransId="{39241ED0-6FC2-49BE-A734-33FB1ECBCB87}" sibTransId="{9EE07787-F1AA-4F75-88E4-DE42A4F4182B}"/>
    <dgm:cxn modelId="{842466F5-1EA9-41BF-817B-95AD488C24A2}" srcId="{2EB16738-C929-4E6A-8B77-05C67FECBD9B}" destId="{6E288894-493C-4747-A454-EFD5C36C78C9}" srcOrd="4" destOrd="0" parTransId="{A628487E-F76C-491F-BAEA-2482AF5BF5FF}" sibTransId="{359ED9CF-D45A-4C5B-AB22-767603DA0021}"/>
    <dgm:cxn modelId="{525A50F7-C22F-42AC-B709-712AEEDC5493}" type="presOf" srcId="{BC917A94-0593-4678-94BB-65F79802FDB0}" destId="{CCF41DCE-3EE0-4693-A7C7-E9138D62A66A}" srcOrd="0" destOrd="0" presId="urn:microsoft.com/office/officeart/2005/8/layout/process5"/>
    <dgm:cxn modelId="{CF0635FC-EAA3-4F2C-8120-680E9EBC269D}" srcId="{2EB16738-C929-4E6A-8B77-05C67FECBD9B}" destId="{F0E7B3F7-FE71-4047-8DC6-46B0D1DFB1F7}" srcOrd="13" destOrd="0" parTransId="{8653D631-9899-4C77-A055-3FC32B6AE2B3}" sibTransId="{5D4EE184-E3F1-4FD8-8C82-742C12666FA1}"/>
    <dgm:cxn modelId="{889C44C5-B2A9-4246-913D-B8238B59B333}" type="presParOf" srcId="{CAE842D8-4CC2-42A5-AD64-DF2F654F4880}" destId="{7D8A30BA-CA45-4C34-8CE2-C0A8CE495A3D}" srcOrd="0" destOrd="0" presId="urn:microsoft.com/office/officeart/2005/8/layout/process5"/>
    <dgm:cxn modelId="{DADA40A3-4853-4B37-BC96-6E01622E455F}" type="presParOf" srcId="{CAE842D8-4CC2-42A5-AD64-DF2F654F4880}" destId="{48F660B7-EA09-47F7-B46F-49A2E6416F14}" srcOrd="1" destOrd="0" presId="urn:microsoft.com/office/officeart/2005/8/layout/process5"/>
    <dgm:cxn modelId="{DB99A072-6CCC-41F5-9D09-308E2F8A90EA}" type="presParOf" srcId="{48F660B7-EA09-47F7-B46F-49A2E6416F14}" destId="{FD98869A-5D2B-466F-A7A1-AE2E08B3AFE5}" srcOrd="0" destOrd="0" presId="urn:microsoft.com/office/officeart/2005/8/layout/process5"/>
    <dgm:cxn modelId="{58EBAFF9-C003-4135-9865-F911413B16C9}" type="presParOf" srcId="{CAE842D8-4CC2-42A5-AD64-DF2F654F4880}" destId="{CCF41DCE-3EE0-4693-A7C7-E9138D62A66A}" srcOrd="2" destOrd="0" presId="urn:microsoft.com/office/officeart/2005/8/layout/process5"/>
    <dgm:cxn modelId="{B21F278C-3D0C-45F6-A12B-8D3C860FDB07}" type="presParOf" srcId="{CAE842D8-4CC2-42A5-AD64-DF2F654F4880}" destId="{F8E65859-DEF9-4039-AED2-4494F18723A2}" srcOrd="3" destOrd="0" presId="urn:microsoft.com/office/officeart/2005/8/layout/process5"/>
    <dgm:cxn modelId="{8E14AFA2-A90F-4722-94BA-D631937D93AE}" type="presParOf" srcId="{F8E65859-DEF9-4039-AED2-4494F18723A2}" destId="{4F591160-3A09-4074-B47D-E1F4E966646D}" srcOrd="0" destOrd="0" presId="urn:microsoft.com/office/officeart/2005/8/layout/process5"/>
    <dgm:cxn modelId="{23FF6404-005A-4C40-B2EE-60C7C0D74573}" type="presParOf" srcId="{CAE842D8-4CC2-42A5-AD64-DF2F654F4880}" destId="{BBA34BC3-9EAE-4F57-83DB-3595D3FE1E3B}" srcOrd="4" destOrd="0" presId="urn:microsoft.com/office/officeart/2005/8/layout/process5"/>
    <dgm:cxn modelId="{112B29CC-EE3A-4E0E-BC8A-A050B92F6BCC}" type="presParOf" srcId="{CAE842D8-4CC2-42A5-AD64-DF2F654F4880}" destId="{D05E82AB-B774-4B8E-87D2-78D863540F03}" srcOrd="5" destOrd="0" presId="urn:microsoft.com/office/officeart/2005/8/layout/process5"/>
    <dgm:cxn modelId="{4BB3AE57-D02E-45E5-98AC-4A58FDC91FD6}" type="presParOf" srcId="{D05E82AB-B774-4B8E-87D2-78D863540F03}" destId="{05E56F51-0D1F-48AC-BF3C-88E319EFC294}" srcOrd="0" destOrd="0" presId="urn:microsoft.com/office/officeart/2005/8/layout/process5"/>
    <dgm:cxn modelId="{FC4BD790-4AF4-46E8-881D-1C9C4CB61944}" type="presParOf" srcId="{CAE842D8-4CC2-42A5-AD64-DF2F654F4880}" destId="{9706B53C-05A0-4830-B9C9-AE82575A42CF}" srcOrd="6" destOrd="0" presId="urn:microsoft.com/office/officeart/2005/8/layout/process5"/>
    <dgm:cxn modelId="{88FF0232-B9D4-4627-8304-42D17A0732B0}" type="presParOf" srcId="{CAE842D8-4CC2-42A5-AD64-DF2F654F4880}" destId="{5F636B0F-F946-43AD-99C3-32A9DA5B8BFE}" srcOrd="7" destOrd="0" presId="urn:microsoft.com/office/officeart/2005/8/layout/process5"/>
    <dgm:cxn modelId="{3096EF84-94D5-486F-AEA1-0F0760FC70B3}" type="presParOf" srcId="{5F636B0F-F946-43AD-99C3-32A9DA5B8BFE}" destId="{84A1C7B4-3649-4430-813D-88B652430BFB}" srcOrd="0" destOrd="0" presId="urn:microsoft.com/office/officeart/2005/8/layout/process5"/>
    <dgm:cxn modelId="{556C2E9C-B228-4763-BC80-581DB66CE656}" type="presParOf" srcId="{CAE842D8-4CC2-42A5-AD64-DF2F654F4880}" destId="{807A0E9C-C567-4C96-AC1C-38F4E341CE62}" srcOrd="8" destOrd="0" presId="urn:microsoft.com/office/officeart/2005/8/layout/process5"/>
    <dgm:cxn modelId="{261F4FDA-6B46-4C53-B1F8-A61BEEEFF3A6}" type="presParOf" srcId="{CAE842D8-4CC2-42A5-AD64-DF2F654F4880}" destId="{D7B041CB-773F-431A-BD73-4ABDB8CE5442}" srcOrd="9" destOrd="0" presId="urn:microsoft.com/office/officeart/2005/8/layout/process5"/>
    <dgm:cxn modelId="{A728B9D7-9955-4867-AC48-A514D3B08D0A}" type="presParOf" srcId="{D7B041CB-773F-431A-BD73-4ABDB8CE5442}" destId="{DC1F24B9-4D35-46B1-9E9D-C33BA5BA08B3}" srcOrd="0" destOrd="0" presId="urn:microsoft.com/office/officeart/2005/8/layout/process5"/>
    <dgm:cxn modelId="{4B6E9C81-DE7D-4425-9920-A6590A0DAE9C}" type="presParOf" srcId="{CAE842D8-4CC2-42A5-AD64-DF2F654F4880}" destId="{17430088-ABF5-4D90-A8AE-32600CC65E08}" srcOrd="10" destOrd="0" presId="urn:microsoft.com/office/officeart/2005/8/layout/process5"/>
    <dgm:cxn modelId="{46FE07F8-6DA6-4F03-8E24-30AD6800C71C}" type="presParOf" srcId="{CAE842D8-4CC2-42A5-AD64-DF2F654F4880}" destId="{08C9DA7A-7E9D-42E4-A833-7C7B3ADF3AFF}" srcOrd="11" destOrd="0" presId="urn:microsoft.com/office/officeart/2005/8/layout/process5"/>
    <dgm:cxn modelId="{CE26DEA3-4E70-4FA5-B952-5BC5A029D388}" type="presParOf" srcId="{08C9DA7A-7E9D-42E4-A833-7C7B3ADF3AFF}" destId="{F00FCE7C-87D1-47FE-98FC-2E1B4EECD1EA}" srcOrd="0" destOrd="0" presId="urn:microsoft.com/office/officeart/2005/8/layout/process5"/>
    <dgm:cxn modelId="{467E02B6-C4CC-4555-8AD5-BA9C782A6578}" type="presParOf" srcId="{CAE842D8-4CC2-42A5-AD64-DF2F654F4880}" destId="{097D4884-290A-4F1A-9A78-FAE1BDB1FE35}" srcOrd="12" destOrd="0" presId="urn:microsoft.com/office/officeart/2005/8/layout/process5"/>
    <dgm:cxn modelId="{CCCB7F63-EEA1-4E52-A215-1B84CA763DD5}" type="presParOf" srcId="{CAE842D8-4CC2-42A5-AD64-DF2F654F4880}" destId="{041B7636-873F-4249-81FE-AF331329FC11}" srcOrd="13" destOrd="0" presId="urn:microsoft.com/office/officeart/2005/8/layout/process5"/>
    <dgm:cxn modelId="{AC3084A0-DB8A-4A9D-9F0B-46E6BDC90BE1}" type="presParOf" srcId="{041B7636-873F-4249-81FE-AF331329FC11}" destId="{ADF1C252-03EE-4FCE-9DF1-69EA5D2A0C93}" srcOrd="0" destOrd="0" presId="urn:microsoft.com/office/officeart/2005/8/layout/process5"/>
    <dgm:cxn modelId="{5E4CD22D-BA49-4303-82B5-C61FC76CE954}" type="presParOf" srcId="{CAE842D8-4CC2-42A5-AD64-DF2F654F4880}" destId="{E51DA6DB-6D77-46D1-B2AF-3030574718BE}" srcOrd="14" destOrd="0" presId="urn:microsoft.com/office/officeart/2005/8/layout/process5"/>
    <dgm:cxn modelId="{9B49B2B4-6770-4C37-B8CE-40C1B4CD89D4}" type="presParOf" srcId="{CAE842D8-4CC2-42A5-AD64-DF2F654F4880}" destId="{498D8B4C-AC83-4C30-A2C3-BA47F135650F}" srcOrd="15" destOrd="0" presId="urn:microsoft.com/office/officeart/2005/8/layout/process5"/>
    <dgm:cxn modelId="{EC8E9B58-CA55-4A1C-B74B-51B1E4FD4F56}" type="presParOf" srcId="{498D8B4C-AC83-4C30-A2C3-BA47F135650F}" destId="{FB6A5AB0-BDF5-4751-8884-28B8BB037186}" srcOrd="0" destOrd="0" presId="urn:microsoft.com/office/officeart/2005/8/layout/process5"/>
    <dgm:cxn modelId="{3F7D734C-CA3D-4432-B373-7C73F9EE1989}" type="presParOf" srcId="{CAE842D8-4CC2-42A5-AD64-DF2F654F4880}" destId="{B6C1EAC3-A235-4243-9C5D-4546F3B121A9}" srcOrd="16" destOrd="0" presId="urn:microsoft.com/office/officeart/2005/8/layout/process5"/>
    <dgm:cxn modelId="{C4266565-6F7B-4708-82CF-E0D24238EF2D}" type="presParOf" srcId="{CAE842D8-4CC2-42A5-AD64-DF2F654F4880}" destId="{019144B9-3694-4891-94D6-72C983E3FDDF}" srcOrd="17" destOrd="0" presId="urn:microsoft.com/office/officeart/2005/8/layout/process5"/>
    <dgm:cxn modelId="{03D47B01-ACAB-4840-8211-6B3E0E009155}" type="presParOf" srcId="{019144B9-3694-4891-94D6-72C983E3FDDF}" destId="{A5049949-224A-4415-A824-9062D669E5BF}" srcOrd="0" destOrd="0" presId="urn:microsoft.com/office/officeart/2005/8/layout/process5"/>
    <dgm:cxn modelId="{BC35FCF1-CEC6-49D4-B920-CBBC6BC06F1A}" type="presParOf" srcId="{CAE842D8-4CC2-42A5-AD64-DF2F654F4880}" destId="{AB178657-88E8-4CCF-B98D-511E0536DE94}" srcOrd="18" destOrd="0" presId="urn:microsoft.com/office/officeart/2005/8/layout/process5"/>
    <dgm:cxn modelId="{92181E46-35FC-46CF-BEDB-52C9BF65BC0C}" type="presParOf" srcId="{CAE842D8-4CC2-42A5-AD64-DF2F654F4880}" destId="{C8E7C371-F3B2-410D-A154-FC73F8152E1B}" srcOrd="19" destOrd="0" presId="urn:microsoft.com/office/officeart/2005/8/layout/process5"/>
    <dgm:cxn modelId="{105BF573-34FA-450B-8E3A-C0B5BB051828}" type="presParOf" srcId="{C8E7C371-F3B2-410D-A154-FC73F8152E1B}" destId="{9CDBF038-E8D6-43FE-A3FD-3EFFEB7FBE07}" srcOrd="0" destOrd="0" presId="urn:microsoft.com/office/officeart/2005/8/layout/process5"/>
    <dgm:cxn modelId="{EAB9E96D-A63A-4FE0-B345-904BB46659BE}" type="presParOf" srcId="{CAE842D8-4CC2-42A5-AD64-DF2F654F4880}" destId="{F424D8FF-CF85-424D-A120-588322B1497C}" srcOrd="20" destOrd="0" presId="urn:microsoft.com/office/officeart/2005/8/layout/process5"/>
    <dgm:cxn modelId="{2912A856-20C4-4138-9267-EBD980E3A079}" type="presParOf" srcId="{CAE842D8-4CC2-42A5-AD64-DF2F654F4880}" destId="{D7E78C73-24E6-43A0-98CA-00DAA35F7348}" srcOrd="21" destOrd="0" presId="urn:microsoft.com/office/officeart/2005/8/layout/process5"/>
    <dgm:cxn modelId="{C5228E9D-3F92-4116-96B5-35F0E3710337}" type="presParOf" srcId="{D7E78C73-24E6-43A0-98CA-00DAA35F7348}" destId="{E1D1C817-325C-4298-A8D2-92D7C8E8D5C0}" srcOrd="0" destOrd="0" presId="urn:microsoft.com/office/officeart/2005/8/layout/process5"/>
    <dgm:cxn modelId="{DD85CA87-AC0C-4A54-A59B-2FC3FEDFC82F}" type="presParOf" srcId="{CAE842D8-4CC2-42A5-AD64-DF2F654F4880}" destId="{FB3E2824-357A-47BD-A6CB-C340802F97D1}" srcOrd="22" destOrd="0" presId="urn:microsoft.com/office/officeart/2005/8/layout/process5"/>
    <dgm:cxn modelId="{D0BD0031-1B04-478C-90CD-ABFC4068B5B8}" type="presParOf" srcId="{CAE842D8-4CC2-42A5-AD64-DF2F654F4880}" destId="{4AF41C88-6A7B-4D13-8B22-08F25B9CBAC0}" srcOrd="23" destOrd="0" presId="urn:microsoft.com/office/officeart/2005/8/layout/process5"/>
    <dgm:cxn modelId="{04E8E841-84AB-4520-A848-1829EB9EFCD1}" type="presParOf" srcId="{4AF41C88-6A7B-4D13-8B22-08F25B9CBAC0}" destId="{486A5194-6483-404C-9B2C-B8EDEC3D1CFC}" srcOrd="0" destOrd="0" presId="urn:microsoft.com/office/officeart/2005/8/layout/process5"/>
    <dgm:cxn modelId="{8C4164BB-0A70-4153-A851-F813982C6866}" type="presParOf" srcId="{CAE842D8-4CC2-42A5-AD64-DF2F654F4880}" destId="{290FFA44-E156-4B39-B939-62ABD85D86A7}" srcOrd="24" destOrd="0" presId="urn:microsoft.com/office/officeart/2005/8/layout/process5"/>
    <dgm:cxn modelId="{DDCC64F5-7DE3-45A4-A09D-5E887498F91D}" type="presParOf" srcId="{CAE842D8-4CC2-42A5-AD64-DF2F654F4880}" destId="{36342309-2FAE-4563-857E-3A36A40CC03C}" srcOrd="25" destOrd="0" presId="urn:microsoft.com/office/officeart/2005/8/layout/process5"/>
    <dgm:cxn modelId="{F1D208FE-3318-422C-B7BD-56ACDB3F7943}" type="presParOf" srcId="{36342309-2FAE-4563-857E-3A36A40CC03C}" destId="{83DEA9C9-57B9-4698-863D-2FCDD31ABFBE}" srcOrd="0" destOrd="0" presId="urn:microsoft.com/office/officeart/2005/8/layout/process5"/>
    <dgm:cxn modelId="{CF04400D-44B9-4334-91D4-AB1CE381DC01}" type="presParOf" srcId="{CAE842D8-4CC2-42A5-AD64-DF2F654F4880}" destId="{BB7EC2D5-B3D8-49FB-ADE6-12166A1929A3}" srcOrd="26"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4A9C7C-6FAD-4CA7-AD1D-09B7315029E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B7396A9B-6DFC-4EB1-B372-0295C3865542}">
      <dgm:prSet phldrT="[Text]" custT="1"/>
      <dgm:spPr/>
      <dgm:t>
        <a:bodyPr/>
        <a:lstStyle/>
        <a:p>
          <a:r>
            <a:rPr lang="en-US" sz="1800" b="1" dirty="0">
              <a:latin typeface="Signika" panose="020B0604020202020204" charset="0"/>
            </a:rPr>
            <a:t>Differentiation</a:t>
          </a:r>
          <a:endParaRPr lang="en-IN" sz="1800" b="1" dirty="0">
            <a:latin typeface="Signika" panose="020B0604020202020204" charset="0"/>
          </a:endParaRPr>
        </a:p>
      </dgm:t>
    </dgm:pt>
    <dgm:pt modelId="{CBA4F89A-FA29-4A78-B39F-0DF1906FD16A}" type="parTrans" cxnId="{5F045D33-69C6-4F0E-A8BF-3ED77DFE15A9}">
      <dgm:prSet/>
      <dgm:spPr/>
      <dgm:t>
        <a:bodyPr/>
        <a:lstStyle/>
        <a:p>
          <a:endParaRPr lang="en-IN" sz="1800" b="1">
            <a:latin typeface="Signika" panose="020B0604020202020204" charset="0"/>
          </a:endParaRPr>
        </a:p>
      </dgm:t>
    </dgm:pt>
    <dgm:pt modelId="{CACBA632-FD03-4AB5-A399-8690028AF1AE}" type="sibTrans" cxnId="{5F045D33-69C6-4F0E-A8BF-3ED77DFE15A9}">
      <dgm:prSet/>
      <dgm:spPr/>
      <dgm:t>
        <a:bodyPr/>
        <a:lstStyle/>
        <a:p>
          <a:endParaRPr lang="en-IN" sz="1800" b="1">
            <a:latin typeface="Signika" panose="020B0604020202020204" charset="0"/>
          </a:endParaRPr>
        </a:p>
      </dgm:t>
    </dgm:pt>
    <dgm:pt modelId="{CD9FFE6D-16AC-4390-87AA-6FC5800CF0E9}">
      <dgm:prSet phldrT="[Text]" custT="1"/>
      <dgm:spPr/>
      <dgm:t>
        <a:bodyPr/>
        <a:lstStyle/>
        <a:p>
          <a:r>
            <a:rPr lang="en-US" sz="1800" b="1" dirty="0">
              <a:latin typeface="Signika" panose="020B0604020202020204" charset="0"/>
            </a:rPr>
            <a:t>Focus on Core Competencies</a:t>
          </a:r>
          <a:endParaRPr lang="en-IN" sz="1800" b="1" dirty="0">
            <a:latin typeface="Signika" panose="020B0604020202020204" charset="0"/>
          </a:endParaRPr>
        </a:p>
      </dgm:t>
    </dgm:pt>
    <dgm:pt modelId="{B732EAEB-BA19-43CA-AB68-0216904B4518}" type="parTrans" cxnId="{058CE750-AF14-4A0F-BB9A-1B2E8AB58F45}">
      <dgm:prSet/>
      <dgm:spPr/>
      <dgm:t>
        <a:bodyPr/>
        <a:lstStyle/>
        <a:p>
          <a:endParaRPr lang="en-IN"/>
        </a:p>
      </dgm:t>
    </dgm:pt>
    <dgm:pt modelId="{60557FD2-688F-4A7A-89AC-D91C01B97F5F}" type="sibTrans" cxnId="{058CE750-AF14-4A0F-BB9A-1B2E8AB58F45}">
      <dgm:prSet/>
      <dgm:spPr/>
      <dgm:t>
        <a:bodyPr/>
        <a:lstStyle/>
        <a:p>
          <a:endParaRPr lang="en-IN"/>
        </a:p>
      </dgm:t>
    </dgm:pt>
    <dgm:pt modelId="{853E60A8-D90D-45A8-BA56-7D5BEDA9E073}">
      <dgm:prSet phldrT="[Text]" custT="1"/>
      <dgm:spPr/>
      <dgm:t>
        <a:bodyPr/>
        <a:lstStyle/>
        <a:p>
          <a:r>
            <a:rPr lang="en-US" sz="1800" b="1" dirty="0">
              <a:latin typeface="Signika" panose="020B0604020202020204" charset="0"/>
            </a:rPr>
            <a:t>Market Positioning</a:t>
          </a:r>
          <a:endParaRPr lang="en-IN" sz="1800" b="1" dirty="0">
            <a:latin typeface="Signika" panose="020B0604020202020204" charset="0"/>
          </a:endParaRPr>
        </a:p>
      </dgm:t>
    </dgm:pt>
    <dgm:pt modelId="{A0218261-EE4E-4E05-932A-E76686172D73}" type="parTrans" cxnId="{4E4C6826-6D83-4105-AF6F-7117735D840F}">
      <dgm:prSet/>
      <dgm:spPr/>
      <dgm:t>
        <a:bodyPr/>
        <a:lstStyle/>
        <a:p>
          <a:endParaRPr lang="en-IN"/>
        </a:p>
      </dgm:t>
    </dgm:pt>
    <dgm:pt modelId="{D42ACD59-2E0A-4A30-B29F-3AF710D5C5DD}" type="sibTrans" cxnId="{4E4C6826-6D83-4105-AF6F-7117735D840F}">
      <dgm:prSet/>
      <dgm:spPr/>
      <dgm:t>
        <a:bodyPr/>
        <a:lstStyle/>
        <a:p>
          <a:endParaRPr lang="en-IN"/>
        </a:p>
      </dgm:t>
    </dgm:pt>
    <dgm:pt modelId="{CCA315FA-5E6E-4F39-A7CA-5E93DE740FA4}">
      <dgm:prSet phldrT="[Text]" custT="1"/>
      <dgm:spPr/>
      <dgm:t>
        <a:bodyPr/>
        <a:lstStyle/>
        <a:p>
          <a:r>
            <a:rPr lang="en-US" sz="1800" b="1" dirty="0">
              <a:latin typeface="Signika" panose="020B0604020202020204" charset="0"/>
            </a:rPr>
            <a:t>Adaption to Change</a:t>
          </a:r>
          <a:endParaRPr lang="en-IN" sz="1800" b="1" dirty="0">
            <a:latin typeface="Signika" panose="020B0604020202020204" charset="0"/>
          </a:endParaRPr>
        </a:p>
      </dgm:t>
    </dgm:pt>
    <dgm:pt modelId="{0371E7DC-D658-4377-B34F-C52B2ED5C7BA}" type="parTrans" cxnId="{7E5B6F3A-7949-42CF-B243-7F68CAAA2918}">
      <dgm:prSet/>
      <dgm:spPr/>
      <dgm:t>
        <a:bodyPr/>
        <a:lstStyle/>
        <a:p>
          <a:endParaRPr lang="en-IN"/>
        </a:p>
      </dgm:t>
    </dgm:pt>
    <dgm:pt modelId="{0FA20BC4-6B95-44BC-AC3B-F2DD3ADB6AA9}" type="sibTrans" cxnId="{7E5B6F3A-7949-42CF-B243-7F68CAAA2918}">
      <dgm:prSet/>
      <dgm:spPr/>
      <dgm:t>
        <a:bodyPr/>
        <a:lstStyle/>
        <a:p>
          <a:endParaRPr lang="en-IN"/>
        </a:p>
      </dgm:t>
    </dgm:pt>
    <dgm:pt modelId="{E74AC3F7-3E81-47F2-AD14-5668271DB747}">
      <dgm:prSet phldrT="[Text]" custT="1"/>
      <dgm:spPr/>
      <dgm:t>
        <a:bodyPr/>
        <a:lstStyle/>
        <a:p>
          <a:r>
            <a:rPr lang="en-US" sz="1800" b="1" dirty="0">
              <a:latin typeface="Signika" panose="020B0604020202020204" charset="0"/>
            </a:rPr>
            <a:t>Sustainable Growth</a:t>
          </a:r>
          <a:endParaRPr lang="en-IN" sz="1800" b="1" dirty="0">
            <a:latin typeface="Signika" panose="020B0604020202020204" charset="0"/>
          </a:endParaRPr>
        </a:p>
      </dgm:t>
    </dgm:pt>
    <dgm:pt modelId="{8AB438B9-194B-4AE3-9CF8-1AB9D9617000}" type="parTrans" cxnId="{622441D6-C46C-42F6-B31E-BE2C6779B034}">
      <dgm:prSet/>
      <dgm:spPr/>
      <dgm:t>
        <a:bodyPr/>
        <a:lstStyle/>
        <a:p>
          <a:endParaRPr lang="en-IN"/>
        </a:p>
      </dgm:t>
    </dgm:pt>
    <dgm:pt modelId="{666A844E-D612-4807-8A4C-3D112E7DCC17}" type="sibTrans" cxnId="{622441D6-C46C-42F6-B31E-BE2C6779B034}">
      <dgm:prSet/>
      <dgm:spPr/>
      <dgm:t>
        <a:bodyPr/>
        <a:lstStyle/>
        <a:p>
          <a:endParaRPr lang="en-IN"/>
        </a:p>
      </dgm:t>
    </dgm:pt>
    <dgm:pt modelId="{AA9190A0-2A34-4BDD-91E0-954AAF2041FE}">
      <dgm:prSet phldrT="[Text]" custT="1"/>
      <dgm:spPr/>
      <dgm:t>
        <a:bodyPr/>
        <a:lstStyle/>
        <a:p>
          <a:r>
            <a:rPr lang="en-US" sz="1800" b="1" dirty="0">
              <a:latin typeface="Signika" panose="020B0604020202020204" charset="0"/>
            </a:rPr>
            <a:t>Alignment of Resources</a:t>
          </a:r>
          <a:endParaRPr lang="en-IN" sz="1800" b="1" dirty="0">
            <a:latin typeface="Signika" panose="020B0604020202020204" charset="0"/>
          </a:endParaRPr>
        </a:p>
      </dgm:t>
    </dgm:pt>
    <dgm:pt modelId="{F28B377D-5220-471D-ABFD-DB677E60E8C5}" type="parTrans" cxnId="{42A7AA08-CD4D-4FE0-A0A1-A8D82D7D8CCC}">
      <dgm:prSet/>
      <dgm:spPr/>
      <dgm:t>
        <a:bodyPr/>
        <a:lstStyle/>
        <a:p>
          <a:endParaRPr lang="en-IN"/>
        </a:p>
      </dgm:t>
    </dgm:pt>
    <dgm:pt modelId="{65D0AEC9-0227-40C9-8E2E-F8312DBCEBC6}" type="sibTrans" cxnId="{42A7AA08-CD4D-4FE0-A0A1-A8D82D7D8CCC}">
      <dgm:prSet/>
      <dgm:spPr/>
      <dgm:t>
        <a:bodyPr/>
        <a:lstStyle/>
        <a:p>
          <a:endParaRPr lang="en-IN"/>
        </a:p>
      </dgm:t>
    </dgm:pt>
    <dgm:pt modelId="{5CBF56D8-095C-4511-9E65-D76FFE8D2276}">
      <dgm:prSet phldrT="[Text]" custT="1"/>
      <dgm:spPr/>
      <dgm:t>
        <a:bodyPr/>
        <a:lstStyle/>
        <a:p>
          <a:r>
            <a:rPr lang="en-US" sz="1800" b="1" dirty="0">
              <a:latin typeface="Signika" panose="020B0604020202020204" charset="0"/>
            </a:rPr>
            <a:t>Measurable Objectives</a:t>
          </a:r>
          <a:endParaRPr lang="en-IN" sz="1800" b="1" dirty="0">
            <a:latin typeface="Signika" panose="020B0604020202020204" charset="0"/>
          </a:endParaRPr>
        </a:p>
      </dgm:t>
    </dgm:pt>
    <dgm:pt modelId="{9AAEEE9F-FC09-4B3F-8BE9-55984EA0314F}" type="parTrans" cxnId="{0A119469-9460-451D-AAC7-DE5E599A1862}">
      <dgm:prSet/>
      <dgm:spPr/>
      <dgm:t>
        <a:bodyPr/>
        <a:lstStyle/>
        <a:p>
          <a:endParaRPr lang="en-IN"/>
        </a:p>
      </dgm:t>
    </dgm:pt>
    <dgm:pt modelId="{C59040F5-BC07-47CB-AD03-3842B53039F8}" type="sibTrans" cxnId="{0A119469-9460-451D-AAC7-DE5E599A1862}">
      <dgm:prSet/>
      <dgm:spPr/>
      <dgm:t>
        <a:bodyPr/>
        <a:lstStyle/>
        <a:p>
          <a:endParaRPr lang="en-IN"/>
        </a:p>
      </dgm:t>
    </dgm:pt>
    <dgm:pt modelId="{6FB15B03-35F0-4F53-884C-583C0BBCD822}" type="pres">
      <dgm:prSet presAssocID="{914A9C7C-6FAD-4CA7-AD1D-09B7315029EA}" presName="diagram" presStyleCnt="0">
        <dgm:presLayoutVars>
          <dgm:dir/>
          <dgm:resizeHandles val="exact"/>
        </dgm:presLayoutVars>
      </dgm:prSet>
      <dgm:spPr/>
    </dgm:pt>
    <dgm:pt modelId="{D48CFEE3-0FD0-4180-852F-541B1FB64860}" type="pres">
      <dgm:prSet presAssocID="{B7396A9B-6DFC-4EB1-B372-0295C3865542}" presName="node" presStyleLbl="node1" presStyleIdx="0" presStyleCnt="7">
        <dgm:presLayoutVars>
          <dgm:bulletEnabled val="1"/>
        </dgm:presLayoutVars>
      </dgm:prSet>
      <dgm:spPr/>
    </dgm:pt>
    <dgm:pt modelId="{A31B78E5-4A94-4082-AEB2-0A249FC5DEB0}" type="pres">
      <dgm:prSet presAssocID="{CACBA632-FD03-4AB5-A399-8690028AF1AE}" presName="sibTrans" presStyleCnt="0"/>
      <dgm:spPr/>
    </dgm:pt>
    <dgm:pt modelId="{C1B458AC-8EDF-46C9-B2E9-8B2EC63E9ECD}" type="pres">
      <dgm:prSet presAssocID="{CD9FFE6D-16AC-4390-87AA-6FC5800CF0E9}" presName="node" presStyleLbl="node1" presStyleIdx="1" presStyleCnt="7">
        <dgm:presLayoutVars>
          <dgm:bulletEnabled val="1"/>
        </dgm:presLayoutVars>
      </dgm:prSet>
      <dgm:spPr/>
    </dgm:pt>
    <dgm:pt modelId="{0AFD647A-F1CB-48B3-A871-A77886D49C0B}" type="pres">
      <dgm:prSet presAssocID="{60557FD2-688F-4A7A-89AC-D91C01B97F5F}" presName="sibTrans" presStyleCnt="0"/>
      <dgm:spPr/>
    </dgm:pt>
    <dgm:pt modelId="{6F245DDA-DB22-4E5F-A154-D978DB37DB46}" type="pres">
      <dgm:prSet presAssocID="{853E60A8-D90D-45A8-BA56-7D5BEDA9E073}" presName="node" presStyleLbl="node1" presStyleIdx="2" presStyleCnt="7">
        <dgm:presLayoutVars>
          <dgm:bulletEnabled val="1"/>
        </dgm:presLayoutVars>
      </dgm:prSet>
      <dgm:spPr/>
    </dgm:pt>
    <dgm:pt modelId="{E0E4EB42-F9A0-4DD2-9F3A-5143F68F1CC3}" type="pres">
      <dgm:prSet presAssocID="{D42ACD59-2E0A-4A30-B29F-3AF710D5C5DD}" presName="sibTrans" presStyleCnt="0"/>
      <dgm:spPr/>
    </dgm:pt>
    <dgm:pt modelId="{5A59F58A-24B3-441F-8639-56B775718827}" type="pres">
      <dgm:prSet presAssocID="{CCA315FA-5E6E-4F39-A7CA-5E93DE740FA4}" presName="node" presStyleLbl="node1" presStyleIdx="3" presStyleCnt="7">
        <dgm:presLayoutVars>
          <dgm:bulletEnabled val="1"/>
        </dgm:presLayoutVars>
      </dgm:prSet>
      <dgm:spPr/>
    </dgm:pt>
    <dgm:pt modelId="{A755FD3E-ECCA-4F01-9BF4-2190BE31C0AB}" type="pres">
      <dgm:prSet presAssocID="{0FA20BC4-6B95-44BC-AC3B-F2DD3ADB6AA9}" presName="sibTrans" presStyleCnt="0"/>
      <dgm:spPr/>
    </dgm:pt>
    <dgm:pt modelId="{FD81A015-E14D-47E2-85D5-1E13E9393806}" type="pres">
      <dgm:prSet presAssocID="{E74AC3F7-3E81-47F2-AD14-5668271DB747}" presName="node" presStyleLbl="node1" presStyleIdx="4" presStyleCnt="7">
        <dgm:presLayoutVars>
          <dgm:bulletEnabled val="1"/>
        </dgm:presLayoutVars>
      </dgm:prSet>
      <dgm:spPr/>
    </dgm:pt>
    <dgm:pt modelId="{84C0C78A-290B-40CA-9727-5EFE847E04D2}" type="pres">
      <dgm:prSet presAssocID="{666A844E-D612-4807-8A4C-3D112E7DCC17}" presName="sibTrans" presStyleCnt="0"/>
      <dgm:spPr/>
    </dgm:pt>
    <dgm:pt modelId="{DE330759-7A15-4B1B-BE2B-CA6BDEF1F599}" type="pres">
      <dgm:prSet presAssocID="{AA9190A0-2A34-4BDD-91E0-954AAF2041FE}" presName="node" presStyleLbl="node1" presStyleIdx="5" presStyleCnt="7">
        <dgm:presLayoutVars>
          <dgm:bulletEnabled val="1"/>
        </dgm:presLayoutVars>
      </dgm:prSet>
      <dgm:spPr/>
    </dgm:pt>
    <dgm:pt modelId="{4E74568B-1F30-475D-B535-09CAE8E84DCC}" type="pres">
      <dgm:prSet presAssocID="{65D0AEC9-0227-40C9-8E2E-F8312DBCEBC6}" presName="sibTrans" presStyleCnt="0"/>
      <dgm:spPr/>
    </dgm:pt>
    <dgm:pt modelId="{B47C1591-01A0-412B-BB6D-577CF9AC0917}" type="pres">
      <dgm:prSet presAssocID="{5CBF56D8-095C-4511-9E65-D76FFE8D2276}" presName="node" presStyleLbl="node1" presStyleIdx="6" presStyleCnt="7">
        <dgm:presLayoutVars>
          <dgm:bulletEnabled val="1"/>
        </dgm:presLayoutVars>
      </dgm:prSet>
      <dgm:spPr/>
    </dgm:pt>
  </dgm:ptLst>
  <dgm:cxnLst>
    <dgm:cxn modelId="{42A7AA08-CD4D-4FE0-A0A1-A8D82D7D8CCC}" srcId="{914A9C7C-6FAD-4CA7-AD1D-09B7315029EA}" destId="{AA9190A0-2A34-4BDD-91E0-954AAF2041FE}" srcOrd="5" destOrd="0" parTransId="{F28B377D-5220-471D-ABFD-DB677E60E8C5}" sibTransId="{65D0AEC9-0227-40C9-8E2E-F8312DBCEBC6}"/>
    <dgm:cxn modelId="{4E4C6826-6D83-4105-AF6F-7117735D840F}" srcId="{914A9C7C-6FAD-4CA7-AD1D-09B7315029EA}" destId="{853E60A8-D90D-45A8-BA56-7D5BEDA9E073}" srcOrd="2" destOrd="0" parTransId="{A0218261-EE4E-4E05-932A-E76686172D73}" sibTransId="{D42ACD59-2E0A-4A30-B29F-3AF710D5C5DD}"/>
    <dgm:cxn modelId="{ADA6B427-1DE0-4504-B580-A77F087AA357}" type="presOf" srcId="{AA9190A0-2A34-4BDD-91E0-954AAF2041FE}" destId="{DE330759-7A15-4B1B-BE2B-CA6BDEF1F599}" srcOrd="0" destOrd="0" presId="urn:microsoft.com/office/officeart/2005/8/layout/default"/>
    <dgm:cxn modelId="{5F045D33-69C6-4F0E-A8BF-3ED77DFE15A9}" srcId="{914A9C7C-6FAD-4CA7-AD1D-09B7315029EA}" destId="{B7396A9B-6DFC-4EB1-B372-0295C3865542}" srcOrd="0" destOrd="0" parTransId="{CBA4F89A-FA29-4A78-B39F-0DF1906FD16A}" sibTransId="{CACBA632-FD03-4AB5-A399-8690028AF1AE}"/>
    <dgm:cxn modelId="{FE3DA737-5C91-4C9B-9B5A-53A6DDFEA03D}" type="presOf" srcId="{914A9C7C-6FAD-4CA7-AD1D-09B7315029EA}" destId="{6FB15B03-35F0-4F53-884C-583C0BBCD822}" srcOrd="0" destOrd="0" presId="urn:microsoft.com/office/officeart/2005/8/layout/default"/>
    <dgm:cxn modelId="{7E5B6F3A-7949-42CF-B243-7F68CAAA2918}" srcId="{914A9C7C-6FAD-4CA7-AD1D-09B7315029EA}" destId="{CCA315FA-5E6E-4F39-A7CA-5E93DE740FA4}" srcOrd="3" destOrd="0" parTransId="{0371E7DC-D658-4377-B34F-C52B2ED5C7BA}" sibTransId="{0FA20BC4-6B95-44BC-AC3B-F2DD3ADB6AA9}"/>
    <dgm:cxn modelId="{3787043B-C21E-4CAF-BCF3-665C4010CD60}" type="presOf" srcId="{E74AC3F7-3E81-47F2-AD14-5668271DB747}" destId="{FD81A015-E14D-47E2-85D5-1E13E9393806}" srcOrd="0" destOrd="0" presId="urn:microsoft.com/office/officeart/2005/8/layout/default"/>
    <dgm:cxn modelId="{B53F0E49-6F3C-4D19-A4A9-C34531D9CE9A}" type="presOf" srcId="{853E60A8-D90D-45A8-BA56-7D5BEDA9E073}" destId="{6F245DDA-DB22-4E5F-A154-D978DB37DB46}" srcOrd="0" destOrd="0" presId="urn:microsoft.com/office/officeart/2005/8/layout/default"/>
    <dgm:cxn modelId="{0A119469-9460-451D-AAC7-DE5E599A1862}" srcId="{914A9C7C-6FAD-4CA7-AD1D-09B7315029EA}" destId="{5CBF56D8-095C-4511-9E65-D76FFE8D2276}" srcOrd="6" destOrd="0" parTransId="{9AAEEE9F-FC09-4B3F-8BE9-55984EA0314F}" sibTransId="{C59040F5-BC07-47CB-AD03-3842B53039F8}"/>
    <dgm:cxn modelId="{425E544B-B9F1-4D52-8354-3CC73F3DC01B}" type="presOf" srcId="{CCA315FA-5E6E-4F39-A7CA-5E93DE740FA4}" destId="{5A59F58A-24B3-441F-8639-56B775718827}" srcOrd="0" destOrd="0" presId="urn:microsoft.com/office/officeart/2005/8/layout/default"/>
    <dgm:cxn modelId="{058CE750-AF14-4A0F-BB9A-1B2E8AB58F45}" srcId="{914A9C7C-6FAD-4CA7-AD1D-09B7315029EA}" destId="{CD9FFE6D-16AC-4390-87AA-6FC5800CF0E9}" srcOrd="1" destOrd="0" parTransId="{B732EAEB-BA19-43CA-AB68-0216904B4518}" sibTransId="{60557FD2-688F-4A7A-89AC-D91C01B97F5F}"/>
    <dgm:cxn modelId="{9E871451-550E-4F8C-B546-98F2DC603855}" type="presOf" srcId="{B7396A9B-6DFC-4EB1-B372-0295C3865542}" destId="{D48CFEE3-0FD0-4180-852F-541B1FB64860}" srcOrd="0" destOrd="0" presId="urn:microsoft.com/office/officeart/2005/8/layout/default"/>
    <dgm:cxn modelId="{0DA67D80-D18D-469D-8180-9B27A5DA0CA5}" type="presOf" srcId="{CD9FFE6D-16AC-4390-87AA-6FC5800CF0E9}" destId="{C1B458AC-8EDF-46C9-B2E9-8B2EC63E9ECD}" srcOrd="0" destOrd="0" presId="urn:microsoft.com/office/officeart/2005/8/layout/default"/>
    <dgm:cxn modelId="{622441D6-C46C-42F6-B31E-BE2C6779B034}" srcId="{914A9C7C-6FAD-4CA7-AD1D-09B7315029EA}" destId="{E74AC3F7-3E81-47F2-AD14-5668271DB747}" srcOrd="4" destOrd="0" parTransId="{8AB438B9-194B-4AE3-9CF8-1AB9D9617000}" sibTransId="{666A844E-D612-4807-8A4C-3D112E7DCC17}"/>
    <dgm:cxn modelId="{6A0B0AEC-8170-49C3-920C-23E01FF0D91C}" type="presOf" srcId="{5CBF56D8-095C-4511-9E65-D76FFE8D2276}" destId="{B47C1591-01A0-412B-BB6D-577CF9AC0917}" srcOrd="0" destOrd="0" presId="urn:microsoft.com/office/officeart/2005/8/layout/default"/>
    <dgm:cxn modelId="{9D2778AE-527F-4008-84B6-B65B88ED3F6F}" type="presParOf" srcId="{6FB15B03-35F0-4F53-884C-583C0BBCD822}" destId="{D48CFEE3-0FD0-4180-852F-541B1FB64860}" srcOrd="0" destOrd="0" presId="urn:microsoft.com/office/officeart/2005/8/layout/default"/>
    <dgm:cxn modelId="{D3C23CE6-F2D9-465E-AE69-108CEF7CD62B}" type="presParOf" srcId="{6FB15B03-35F0-4F53-884C-583C0BBCD822}" destId="{A31B78E5-4A94-4082-AEB2-0A249FC5DEB0}" srcOrd="1" destOrd="0" presId="urn:microsoft.com/office/officeart/2005/8/layout/default"/>
    <dgm:cxn modelId="{487B5A55-1376-4A35-9BE0-14365CF3B4D0}" type="presParOf" srcId="{6FB15B03-35F0-4F53-884C-583C0BBCD822}" destId="{C1B458AC-8EDF-46C9-B2E9-8B2EC63E9ECD}" srcOrd="2" destOrd="0" presId="urn:microsoft.com/office/officeart/2005/8/layout/default"/>
    <dgm:cxn modelId="{1FD897BC-39D2-4550-9250-25984D174B07}" type="presParOf" srcId="{6FB15B03-35F0-4F53-884C-583C0BBCD822}" destId="{0AFD647A-F1CB-48B3-A871-A77886D49C0B}" srcOrd="3" destOrd="0" presId="urn:microsoft.com/office/officeart/2005/8/layout/default"/>
    <dgm:cxn modelId="{980F6458-4498-4932-8347-9BFFB8BE0768}" type="presParOf" srcId="{6FB15B03-35F0-4F53-884C-583C0BBCD822}" destId="{6F245DDA-DB22-4E5F-A154-D978DB37DB46}" srcOrd="4" destOrd="0" presId="urn:microsoft.com/office/officeart/2005/8/layout/default"/>
    <dgm:cxn modelId="{378695A0-4DB8-467E-9544-8F102500BB89}" type="presParOf" srcId="{6FB15B03-35F0-4F53-884C-583C0BBCD822}" destId="{E0E4EB42-F9A0-4DD2-9F3A-5143F68F1CC3}" srcOrd="5" destOrd="0" presId="urn:microsoft.com/office/officeart/2005/8/layout/default"/>
    <dgm:cxn modelId="{1DCF2498-3F2A-4D05-912C-93EBE72293B1}" type="presParOf" srcId="{6FB15B03-35F0-4F53-884C-583C0BBCD822}" destId="{5A59F58A-24B3-441F-8639-56B775718827}" srcOrd="6" destOrd="0" presId="urn:microsoft.com/office/officeart/2005/8/layout/default"/>
    <dgm:cxn modelId="{7E99A1BE-4F44-4B22-8EB5-F53FF219FB21}" type="presParOf" srcId="{6FB15B03-35F0-4F53-884C-583C0BBCD822}" destId="{A755FD3E-ECCA-4F01-9BF4-2190BE31C0AB}" srcOrd="7" destOrd="0" presId="urn:microsoft.com/office/officeart/2005/8/layout/default"/>
    <dgm:cxn modelId="{C7420C6A-415C-466A-B14A-2C293460A7F9}" type="presParOf" srcId="{6FB15B03-35F0-4F53-884C-583C0BBCD822}" destId="{FD81A015-E14D-47E2-85D5-1E13E9393806}" srcOrd="8" destOrd="0" presId="urn:microsoft.com/office/officeart/2005/8/layout/default"/>
    <dgm:cxn modelId="{A8F43322-2594-486C-89C5-955835050FB9}" type="presParOf" srcId="{6FB15B03-35F0-4F53-884C-583C0BBCD822}" destId="{84C0C78A-290B-40CA-9727-5EFE847E04D2}" srcOrd="9" destOrd="0" presId="urn:microsoft.com/office/officeart/2005/8/layout/default"/>
    <dgm:cxn modelId="{259D2D87-B508-4DEB-9E4D-114FA0914F80}" type="presParOf" srcId="{6FB15B03-35F0-4F53-884C-583C0BBCD822}" destId="{DE330759-7A15-4B1B-BE2B-CA6BDEF1F599}" srcOrd="10" destOrd="0" presId="urn:microsoft.com/office/officeart/2005/8/layout/default"/>
    <dgm:cxn modelId="{A9514CA7-D534-40E5-A442-1150566A4A32}" type="presParOf" srcId="{6FB15B03-35F0-4F53-884C-583C0BBCD822}" destId="{4E74568B-1F30-475D-B535-09CAE8E84DCC}" srcOrd="11" destOrd="0" presId="urn:microsoft.com/office/officeart/2005/8/layout/default"/>
    <dgm:cxn modelId="{C53DEE33-3302-4A6A-BCD5-F363ABE13423}" type="presParOf" srcId="{6FB15B03-35F0-4F53-884C-583C0BBCD822}" destId="{B47C1591-01A0-412B-BB6D-577CF9AC0917}"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C10DC37-FE3A-486B-B36A-0E0A355BBF23}" type="doc">
      <dgm:prSet loTypeId="urn:microsoft.com/office/officeart/2011/layout/CircleProcess" loCatId="process" qsTypeId="urn:microsoft.com/office/officeart/2005/8/quickstyle/simple5" qsCatId="simple" csTypeId="urn:microsoft.com/office/officeart/2005/8/colors/accent1_2" csCatId="accent1" phldr="1"/>
      <dgm:spPr/>
      <dgm:t>
        <a:bodyPr/>
        <a:lstStyle/>
        <a:p>
          <a:endParaRPr lang="en-IN"/>
        </a:p>
      </dgm:t>
    </dgm:pt>
    <dgm:pt modelId="{529CA36F-F634-4EC4-8026-80E884D3010A}">
      <dgm:prSet phldrT="[Text]" custT="1"/>
      <dgm:spPr/>
      <dgm:t>
        <a:bodyPr/>
        <a:lstStyle/>
        <a:p>
          <a:r>
            <a:rPr lang="en-US" sz="1600" dirty="0">
              <a:latin typeface="Signika" panose="020B0604020202020204" charset="0"/>
            </a:rPr>
            <a:t>Environmental Analysis</a:t>
          </a:r>
          <a:endParaRPr lang="en-IN" sz="1600" dirty="0">
            <a:latin typeface="Signika" panose="020B0604020202020204" charset="0"/>
          </a:endParaRPr>
        </a:p>
      </dgm:t>
    </dgm:pt>
    <dgm:pt modelId="{B49CEE83-1C4A-4D44-9C37-D96A5313C9FD}" type="parTrans" cxnId="{B131A340-6A7A-436D-9701-FD63E5DCCCF7}">
      <dgm:prSet/>
      <dgm:spPr/>
      <dgm:t>
        <a:bodyPr/>
        <a:lstStyle/>
        <a:p>
          <a:endParaRPr lang="en-IN" sz="1600">
            <a:latin typeface="Signika" panose="020B0604020202020204" charset="0"/>
          </a:endParaRPr>
        </a:p>
      </dgm:t>
    </dgm:pt>
    <dgm:pt modelId="{90A36FD2-0484-4FC0-A3EF-FB6D83639A12}" type="sibTrans" cxnId="{B131A340-6A7A-436D-9701-FD63E5DCCCF7}">
      <dgm:prSet/>
      <dgm:spPr/>
      <dgm:t>
        <a:bodyPr/>
        <a:lstStyle/>
        <a:p>
          <a:endParaRPr lang="en-IN" sz="1600">
            <a:latin typeface="Signika" panose="020B0604020202020204" charset="0"/>
          </a:endParaRPr>
        </a:p>
      </dgm:t>
    </dgm:pt>
    <dgm:pt modelId="{43D5DA98-D327-4E5F-8596-DDF25CFD7EF1}">
      <dgm:prSet phldrT="[Text]" custT="1"/>
      <dgm:spPr/>
      <dgm:t>
        <a:bodyPr/>
        <a:lstStyle/>
        <a:p>
          <a:r>
            <a:rPr lang="en-US" sz="1600" dirty="0">
              <a:latin typeface="Signika" panose="020B0604020202020204" charset="0"/>
            </a:rPr>
            <a:t>Competitive Analysis</a:t>
          </a:r>
          <a:endParaRPr lang="en-IN" sz="1600" dirty="0">
            <a:latin typeface="Signika" panose="020B0604020202020204" charset="0"/>
          </a:endParaRPr>
        </a:p>
      </dgm:t>
    </dgm:pt>
    <dgm:pt modelId="{B820A4A6-D3D1-4770-8E16-13104D6B3D19}" type="parTrans" cxnId="{613873D8-ED38-4B44-8021-330CB508F3EE}">
      <dgm:prSet/>
      <dgm:spPr/>
      <dgm:t>
        <a:bodyPr/>
        <a:lstStyle/>
        <a:p>
          <a:endParaRPr lang="en-IN" sz="1600">
            <a:latin typeface="Signika" panose="020B0604020202020204" charset="0"/>
          </a:endParaRPr>
        </a:p>
      </dgm:t>
    </dgm:pt>
    <dgm:pt modelId="{74490C55-BFCF-497E-A791-3CD0C6B694E2}" type="sibTrans" cxnId="{613873D8-ED38-4B44-8021-330CB508F3EE}">
      <dgm:prSet/>
      <dgm:spPr/>
      <dgm:t>
        <a:bodyPr/>
        <a:lstStyle/>
        <a:p>
          <a:endParaRPr lang="en-IN" sz="1600">
            <a:latin typeface="Signika" panose="020B0604020202020204" charset="0"/>
          </a:endParaRPr>
        </a:p>
      </dgm:t>
    </dgm:pt>
    <dgm:pt modelId="{F49719EC-E515-4F77-888C-4E52183F5960}">
      <dgm:prSet phldrT="[Text]" custT="1"/>
      <dgm:spPr/>
      <dgm:t>
        <a:bodyPr/>
        <a:lstStyle/>
        <a:p>
          <a:r>
            <a:rPr lang="en-US" sz="1600" dirty="0">
              <a:latin typeface="Signika" panose="020B0604020202020204" charset="0"/>
            </a:rPr>
            <a:t>Strategic Planning Process</a:t>
          </a:r>
          <a:endParaRPr lang="en-IN" sz="1600" dirty="0">
            <a:latin typeface="Signika" panose="020B0604020202020204" charset="0"/>
          </a:endParaRPr>
        </a:p>
      </dgm:t>
    </dgm:pt>
    <dgm:pt modelId="{514EF89B-0405-40E1-BE7F-A3DD3A76CAD1}" type="parTrans" cxnId="{5B8F6E92-9B4F-43A5-828B-EF5AE06DF31F}">
      <dgm:prSet/>
      <dgm:spPr/>
      <dgm:t>
        <a:bodyPr/>
        <a:lstStyle/>
        <a:p>
          <a:endParaRPr lang="en-IN" sz="1600">
            <a:latin typeface="Signika" panose="020B0604020202020204" charset="0"/>
          </a:endParaRPr>
        </a:p>
      </dgm:t>
    </dgm:pt>
    <dgm:pt modelId="{00C314B4-3652-41D8-B873-B8DA10ADDD02}" type="sibTrans" cxnId="{5B8F6E92-9B4F-43A5-828B-EF5AE06DF31F}">
      <dgm:prSet/>
      <dgm:spPr/>
      <dgm:t>
        <a:bodyPr/>
        <a:lstStyle/>
        <a:p>
          <a:endParaRPr lang="en-IN" sz="1600">
            <a:latin typeface="Signika" panose="020B0604020202020204" charset="0"/>
          </a:endParaRPr>
        </a:p>
      </dgm:t>
    </dgm:pt>
    <dgm:pt modelId="{7C13B6E4-3395-4402-999A-E6F01EE2FCB0}" type="pres">
      <dgm:prSet presAssocID="{4C10DC37-FE3A-486B-B36A-0E0A355BBF23}" presName="Name0" presStyleCnt="0">
        <dgm:presLayoutVars>
          <dgm:chMax val="11"/>
          <dgm:chPref val="11"/>
          <dgm:dir/>
          <dgm:resizeHandles/>
        </dgm:presLayoutVars>
      </dgm:prSet>
      <dgm:spPr/>
    </dgm:pt>
    <dgm:pt modelId="{E704AF6C-6849-4802-B5A4-7FA119112E5F}" type="pres">
      <dgm:prSet presAssocID="{F49719EC-E515-4F77-888C-4E52183F5960}" presName="Accent3" presStyleCnt="0"/>
      <dgm:spPr/>
    </dgm:pt>
    <dgm:pt modelId="{B62C467C-19C1-4B09-95D2-01EAA624E038}" type="pres">
      <dgm:prSet presAssocID="{F49719EC-E515-4F77-888C-4E52183F5960}" presName="Accent" presStyleLbl="node1" presStyleIdx="0" presStyleCnt="3"/>
      <dgm:spPr/>
    </dgm:pt>
    <dgm:pt modelId="{F748D750-422C-46BB-918B-D66A8EBD7A54}" type="pres">
      <dgm:prSet presAssocID="{F49719EC-E515-4F77-888C-4E52183F5960}" presName="ParentBackground3" presStyleCnt="0"/>
      <dgm:spPr/>
    </dgm:pt>
    <dgm:pt modelId="{B5D498C5-C36B-4AFA-8B63-68F0CE22250A}" type="pres">
      <dgm:prSet presAssocID="{F49719EC-E515-4F77-888C-4E52183F5960}" presName="ParentBackground" presStyleLbl="fgAcc1" presStyleIdx="0" presStyleCnt="3"/>
      <dgm:spPr/>
    </dgm:pt>
    <dgm:pt modelId="{3FF2B68C-028B-48E2-A353-220C94AC0034}" type="pres">
      <dgm:prSet presAssocID="{F49719EC-E515-4F77-888C-4E52183F5960}" presName="Parent3" presStyleLbl="revTx" presStyleIdx="0" presStyleCnt="0">
        <dgm:presLayoutVars>
          <dgm:chMax val="1"/>
          <dgm:chPref val="1"/>
          <dgm:bulletEnabled val="1"/>
        </dgm:presLayoutVars>
      </dgm:prSet>
      <dgm:spPr/>
    </dgm:pt>
    <dgm:pt modelId="{51A92964-49E5-4B6D-9BE7-577C1E216E25}" type="pres">
      <dgm:prSet presAssocID="{43D5DA98-D327-4E5F-8596-DDF25CFD7EF1}" presName="Accent2" presStyleCnt="0"/>
      <dgm:spPr/>
    </dgm:pt>
    <dgm:pt modelId="{290AF210-0C32-4353-9A6D-ED4F5776087F}" type="pres">
      <dgm:prSet presAssocID="{43D5DA98-D327-4E5F-8596-DDF25CFD7EF1}" presName="Accent" presStyleLbl="node1" presStyleIdx="1" presStyleCnt="3"/>
      <dgm:spPr/>
    </dgm:pt>
    <dgm:pt modelId="{7E8B3596-2D83-41C5-9EE2-4A3B188F1C58}" type="pres">
      <dgm:prSet presAssocID="{43D5DA98-D327-4E5F-8596-DDF25CFD7EF1}" presName="ParentBackground2" presStyleCnt="0"/>
      <dgm:spPr/>
    </dgm:pt>
    <dgm:pt modelId="{80B60CE7-0FC2-41AF-88D0-242E6287061A}" type="pres">
      <dgm:prSet presAssocID="{43D5DA98-D327-4E5F-8596-DDF25CFD7EF1}" presName="ParentBackground" presStyleLbl="fgAcc1" presStyleIdx="1" presStyleCnt="3"/>
      <dgm:spPr/>
    </dgm:pt>
    <dgm:pt modelId="{7D215BAF-C1DB-45FB-BFBA-68DAD0949A6A}" type="pres">
      <dgm:prSet presAssocID="{43D5DA98-D327-4E5F-8596-DDF25CFD7EF1}" presName="Parent2" presStyleLbl="revTx" presStyleIdx="0" presStyleCnt="0">
        <dgm:presLayoutVars>
          <dgm:chMax val="1"/>
          <dgm:chPref val="1"/>
          <dgm:bulletEnabled val="1"/>
        </dgm:presLayoutVars>
      </dgm:prSet>
      <dgm:spPr/>
    </dgm:pt>
    <dgm:pt modelId="{48505123-5250-4875-A0D7-C6C2AC3C9C76}" type="pres">
      <dgm:prSet presAssocID="{529CA36F-F634-4EC4-8026-80E884D3010A}" presName="Accent1" presStyleCnt="0"/>
      <dgm:spPr/>
    </dgm:pt>
    <dgm:pt modelId="{88B0C355-1C88-4A8C-B917-74895E5C4B83}" type="pres">
      <dgm:prSet presAssocID="{529CA36F-F634-4EC4-8026-80E884D3010A}" presName="Accent" presStyleLbl="node1" presStyleIdx="2" presStyleCnt="3"/>
      <dgm:spPr/>
    </dgm:pt>
    <dgm:pt modelId="{DEDECF49-BA3A-43F1-A2E0-21C5B10AA166}" type="pres">
      <dgm:prSet presAssocID="{529CA36F-F634-4EC4-8026-80E884D3010A}" presName="ParentBackground1" presStyleCnt="0"/>
      <dgm:spPr/>
    </dgm:pt>
    <dgm:pt modelId="{6C99E0DD-D259-421E-A676-F13209932048}" type="pres">
      <dgm:prSet presAssocID="{529CA36F-F634-4EC4-8026-80E884D3010A}" presName="ParentBackground" presStyleLbl="fgAcc1" presStyleIdx="2" presStyleCnt="3"/>
      <dgm:spPr/>
    </dgm:pt>
    <dgm:pt modelId="{BD532F4E-DD83-47F1-99BE-A3E76A1C0E0E}" type="pres">
      <dgm:prSet presAssocID="{529CA36F-F634-4EC4-8026-80E884D3010A}" presName="Parent1" presStyleLbl="revTx" presStyleIdx="0" presStyleCnt="0">
        <dgm:presLayoutVars>
          <dgm:chMax val="1"/>
          <dgm:chPref val="1"/>
          <dgm:bulletEnabled val="1"/>
        </dgm:presLayoutVars>
      </dgm:prSet>
      <dgm:spPr/>
    </dgm:pt>
  </dgm:ptLst>
  <dgm:cxnLst>
    <dgm:cxn modelId="{3CA4AA2F-7E5B-4C42-A39C-2742B1D0B7D6}" type="presOf" srcId="{529CA36F-F634-4EC4-8026-80E884D3010A}" destId="{BD532F4E-DD83-47F1-99BE-A3E76A1C0E0E}" srcOrd="1" destOrd="0" presId="urn:microsoft.com/office/officeart/2011/layout/CircleProcess"/>
    <dgm:cxn modelId="{44B64540-D1CE-47AE-9AF8-69B9DD5DA48C}" type="presOf" srcId="{F49719EC-E515-4F77-888C-4E52183F5960}" destId="{B5D498C5-C36B-4AFA-8B63-68F0CE22250A}" srcOrd="0" destOrd="0" presId="urn:microsoft.com/office/officeart/2011/layout/CircleProcess"/>
    <dgm:cxn modelId="{B131A340-6A7A-436D-9701-FD63E5DCCCF7}" srcId="{4C10DC37-FE3A-486B-B36A-0E0A355BBF23}" destId="{529CA36F-F634-4EC4-8026-80E884D3010A}" srcOrd="0" destOrd="0" parTransId="{B49CEE83-1C4A-4D44-9C37-D96A5313C9FD}" sibTransId="{90A36FD2-0484-4FC0-A3EF-FB6D83639A12}"/>
    <dgm:cxn modelId="{4AD1875E-8CA4-470F-AB5A-1AE2BCA5BCE2}" type="presOf" srcId="{4C10DC37-FE3A-486B-B36A-0E0A355BBF23}" destId="{7C13B6E4-3395-4402-999A-E6F01EE2FCB0}" srcOrd="0" destOrd="0" presId="urn:microsoft.com/office/officeart/2011/layout/CircleProcess"/>
    <dgm:cxn modelId="{FED9D65E-BBD9-473E-92AF-CFC7999CAFBC}" type="presOf" srcId="{529CA36F-F634-4EC4-8026-80E884D3010A}" destId="{6C99E0DD-D259-421E-A676-F13209932048}" srcOrd="0" destOrd="0" presId="urn:microsoft.com/office/officeart/2011/layout/CircleProcess"/>
    <dgm:cxn modelId="{AA45FD76-0655-404D-9424-2F8EAE1AEDBA}" type="presOf" srcId="{F49719EC-E515-4F77-888C-4E52183F5960}" destId="{3FF2B68C-028B-48E2-A353-220C94AC0034}" srcOrd="1" destOrd="0" presId="urn:microsoft.com/office/officeart/2011/layout/CircleProcess"/>
    <dgm:cxn modelId="{C0160F8E-CA6A-41D7-8209-C1B5A35C1009}" type="presOf" srcId="{43D5DA98-D327-4E5F-8596-DDF25CFD7EF1}" destId="{7D215BAF-C1DB-45FB-BFBA-68DAD0949A6A}" srcOrd="1" destOrd="0" presId="urn:microsoft.com/office/officeart/2011/layout/CircleProcess"/>
    <dgm:cxn modelId="{5B8F6E92-9B4F-43A5-828B-EF5AE06DF31F}" srcId="{4C10DC37-FE3A-486B-B36A-0E0A355BBF23}" destId="{F49719EC-E515-4F77-888C-4E52183F5960}" srcOrd="2" destOrd="0" parTransId="{514EF89B-0405-40E1-BE7F-A3DD3A76CAD1}" sibTransId="{00C314B4-3652-41D8-B873-B8DA10ADDD02}"/>
    <dgm:cxn modelId="{C7596CA7-3504-4B5A-B7BE-0C45D16A2F22}" type="presOf" srcId="{43D5DA98-D327-4E5F-8596-DDF25CFD7EF1}" destId="{80B60CE7-0FC2-41AF-88D0-242E6287061A}" srcOrd="0" destOrd="0" presId="urn:microsoft.com/office/officeart/2011/layout/CircleProcess"/>
    <dgm:cxn modelId="{613873D8-ED38-4B44-8021-330CB508F3EE}" srcId="{4C10DC37-FE3A-486B-B36A-0E0A355BBF23}" destId="{43D5DA98-D327-4E5F-8596-DDF25CFD7EF1}" srcOrd="1" destOrd="0" parTransId="{B820A4A6-D3D1-4770-8E16-13104D6B3D19}" sibTransId="{74490C55-BFCF-497E-A791-3CD0C6B694E2}"/>
    <dgm:cxn modelId="{8033A275-C2FB-4FB2-B6B1-245A1DE77866}" type="presParOf" srcId="{7C13B6E4-3395-4402-999A-E6F01EE2FCB0}" destId="{E704AF6C-6849-4802-B5A4-7FA119112E5F}" srcOrd="0" destOrd="0" presId="urn:microsoft.com/office/officeart/2011/layout/CircleProcess"/>
    <dgm:cxn modelId="{347551A0-31A0-4CC6-86EF-8479B82DE4AA}" type="presParOf" srcId="{E704AF6C-6849-4802-B5A4-7FA119112E5F}" destId="{B62C467C-19C1-4B09-95D2-01EAA624E038}" srcOrd="0" destOrd="0" presId="urn:microsoft.com/office/officeart/2011/layout/CircleProcess"/>
    <dgm:cxn modelId="{891FA95B-7AF6-4AA6-84B8-33505DB5E613}" type="presParOf" srcId="{7C13B6E4-3395-4402-999A-E6F01EE2FCB0}" destId="{F748D750-422C-46BB-918B-D66A8EBD7A54}" srcOrd="1" destOrd="0" presId="urn:microsoft.com/office/officeart/2011/layout/CircleProcess"/>
    <dgm:cxn modelId="{C54F1161-A6B8-4579-91A3-9A2953E0E896}" type="presParOf" srcId="{F748D750-422C-46BB-918B-D66A8EBD7A54}" destId="{B5D498C5-C36B-4AFA-8B63-68F0CE22250A}" srcOrd="0" destOrd="0" presId="urn:microsoft.com/office/officeart/2011/layout/CircleProcess"/>
    <dgm:cxn modelId="{E7115B54-E037-48E4-BFEA-96A44A0E155C}" type="presParOf" srcId="{7C13B6E4-3395-4402-999A-E6F01EE2FCB0}" destId="{3FF2B68C-028B-48E2-A353-220C94AC0034}" srcOrd="2" destOrd="0" presId="urn:microsoft.com/office/officeart/2011/layout/CircleProcess"/>
    <dgm:cxn modelId="{FAFB61DF-40B0-495A-9960-39E81F8C39FB}" type="presParOf" srcId="{7C13B6E4-3395-4402-999A-E6F01EE2FCB0}" destId="{51A92964-49E5-4B6D-9BE7-577C1E216E25}" srcOrd="3" destOrd="0" presId="urn:microsoft.com/office/officeart/2011/layout/CircleProcess"/>
    <dgm:cxn modelId="{9E3A2460-E3BB-4FD7-8DAD-834CE21B19F6}" type="presParOf" srcId="{51A92964-49E5-4B6D-9BE7-577C1E216E25}" destId="{290AF210-0C32-4353-9A6D-ED4F5776087F}" srcOrd="0" destOrd="0" presId="urn:microsoft.com/office/officeart/2011/layout/CircleProcess"/>
    <dgm:cxn modelId="{A8927897-BC59-4FB3-BAA3-4A836056E95B}" type="presParOf" srcId="{7C13B6E4-3395-4402-999A-E6F01EE2FCB0}" destId="{7E8B3596-2D83-41C5-9EE2-4A3B188F1C58}" srcOrd="4" destOrd="0" presId="urn:microsoft.com/office/officeart/2011/layout/CircleProcess"/>
    <dgm:cxn modelId="{16DCA2B3-A02A-485F-9049-A8D418A8BD13}" type="presParOf" srcId="{7E8B3596-2D83-41C5-9EE2-4A3B188F1C58}" destId="{80B60CE7-0FC2-41AF-88D0-242E6287061A}" srcOrd="0" destOrd="0" presId="urn:microsoft.com/office/officeart/2011/layout/CircleProcess"/>
    <dgm:cxn modelId="{B945B9C2-E46F-48F7-87BC-BD278C2CB036}" type="presParOf" srcId="{7C13B6E4-3395-4402-999A-E6F01EE2FCB0}" destId="{7D215BAF-C1DB-45FB-BFBA-68DAD0949A6A}" srcOrd="5" destOrd="0" presId="urn:microsoft.com/office/officeart/2011/layout/CircleProcess"/>
    <dgm:cxn modelId="{963ED8F8-7A84-40C3-830F-259AC7382542}" type="presParOf" srcId="{7C13B6E4-3395-4402-999A-E6F01EE2FCB0}" destId="{48505123-5250-4875-A0D7-C6C2AC3C9C76}" srcOrd="6" destOrd="0" presId="urn:microsoft.com/office/officeart/2011/layout/CircleProcess"/>
    <dgm:cxn modelId="{5A063E4B-57CC-4AEA-9C71-AE188A3D87B4}" type="presParOf" srcId="{48505123-5250-4875-A0D7-C6C2AC3C9C76}" destId="{88B0C355-1C88-4A8C-B917-74895E5C4B83}" srcOrd="0" destOrd="0" presId="urn:microsoft.com/office/officeart/2011/layout/CircleProcess"/>
    <dgm:cxn modelId="{2528B7C6-FD82-43D9-B9A8-6E2B58D0EC54}" type="presParOf" srcId="{7C13B6E4-3395-4402-999A-E6F01EE2FCB0}" destId="{DEDECF49-BA3A-43F1-A2E0-21C5B10AA166}" srcOrd="7" destOrd="0" presId="urn:microsoft.com/office/officeart/2011/layout/CircleProcess"/>
    <dgm:cxn modelId="{79B2E631-5412-4828-AA64-DEE5C47B9918}" type="presParOf" srcId="{DEDECF49-BA3A-43F1-A2E0-21C5B10AA166}" destId="{6C99E0DD-D259-421E-A676-F13209932048}" srcOrd="0" destOrd="0" presId="urn:microsoft.com/office/officeart/2011/layout/CircleProcess"/>
    <dgm:cxn modelId="{67498F0A-D1BF-4726-BB9F-33FE70FAC65B}" type="presParOf" srcId="{7C13B6E4-3395-4402-999A-E6F01EE2FCB0}" destId="{BD532F4E-DD83-47F1-99BE-A3E76A1C0E0E}" srcOrd="8"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71F96A-E4AF-4F09-BBDE-2C6EDD66F7D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B6C2A017-E6C1-4EBD-977D-3F2824187688}">
      <dgm:prSet phldrT="[Text]"/>
      <dgm:spPr/>
      <dgm:t>
        <a:bodyPr/>
        <a:lstStyle/>
        <a:p>
          <a:r>
            <a:rPr lang="en-US" dirty="0">
              <a:latin typeface="Signika" panose="020B0604020202020204" charset="0"/>
            </a:rPr>
            <a:t>Identifying Opportunities &amp; Threats</a:t>
          </a:r>
          <a:endParaRPr lang="en-IN" dirty="0">
            <a:latin typeface="Signika" panose="020B0604020202020204" charset="0"/>
          </a:endParaRPr>
        </a:p>
      </dgm:t>
    </dgm:pt>
    <dgm:pt modelId="{56489336-01ED-4332-82A4-3647920EE314}" type="parTrans" cxnId="{1E1406D6-C514-466A-8BA7-97A677688C3E}">
      <dgm:prSet/>
      <dgm:spPr/>
      <dgm:t>
        <a:bodyPr/>
        <a:lstStyle/>
        <a:p>
          <a:endParaRPr lang="en-IN">
            <a:latin typeface="Signika" panose="020B0604020202020204" charset="0"/>
          </a:endParaRPr>
        </a:p>
      </dgm:t>
    </dgm:pt>
    <dgm:pt modelId="{B115AD2D-EBD2-4B6D-8C81-9DE641D7B91B}" type="sibTrans" cxnId="{1E1406D6-C514-466A-8BA7-97A677688C3E}">
      <dgm:prSet/>
      <dgm:spPr/>
      <dgm:t>
        <a:bodyPr/>
        <a:lstStyle/>
        <a:p>
          <a:endParaRPr lang="en-IN">
            <a:latin typeface="Signika" panose="020B0604020202020204" charset="0"/>
          </a:endParaRPr>
        </a:p>
      </dgm:t>
    </dgm:pt>
    <dgm:pt modelId="{F789882C-2942-42B3-BA4F-9E96BA3B8F87}">
      <dgm:prSet phldrT="[Text]"/>
      <dgm:spPr/>
      <dgm:t>
        <a:bodyPr/>
        <a:lstStyle/>
        <a:p>
          <a:r>
            <a:rPr lang="en-US" dirty="0">
              <a:latin typeface="Signika" panose="020B0604020202020204" charset="0"/>
            </a:rPr>
            <a:t>Adapting to Change</a:t>
          </a:r>
          <a:endParaRPr lang="en-IN" dirty="0">
            <a:latin typeface="Signika" panose="020B0604020202020204" charset="0"/>
          </a:endParaRPr>
        </a:p>
      </dgm:t>
    </dgm:pt>
    <dgm:pt modelId="{3C7FDE47-068A-4F1D-86A6-63942B39D756}" type="parTrans" cxnId="{C44FF5D8-4641-4574-BB1A-51C61136F975}">
      <dgm:prSet/>
      <dgm:spPr/>
      <dgm:t>
        <a:bodyPr/>
        <a:lstStyle/>
        <a:p>
          <a:endParaRPr lang="en-IN">
            <a:latin typeface="Signika" panose="020B0604020202020204" charset="0"/>
          </a:endParaRPr>
        </a:p>
      </dgm:t>
    </dgm:pt>
    <dgm:pt modelId="{128FCEC1-4873-4958-B224-0247703BAED2}" type="sibTrans" cxnId="{C44FF5D8-4641-4574-BB1A-51C61136F975}">
      <dgm:prSet/>
      <dgm:spPr/>
      <dgm:t>
        <a:bodyPr/>
        <a:lstStyle/>
        <a:p>
          <a:endParaRPr lang="en-IN">
            <a:latin typeface="Signika" panose="020B0604020202020204" charset="0"/>
          </a:endParaRPr>
        </a:p>
      </dgm:t>
    </dgm:pt>
    <dgm:pt modelId="{C036BA04-5EDD-4711-9235-B40B35624C92}">
      <dgm:prSet phldrT="[Text]"/>
      <dgm:spPr/>
      <dgm:t>
        <a:bodyPr/>
        <a:lstStyle/>
        <a:p>
          <a:r>
            <a:rPr lang="en-US" dirty="0">
              <a:latin typeface="Signika" panose="020B0604020202020204" charset="0"/>
            </a:rPr>
            <a:t>Strategic Planning</a:t>
          </a:r>
          <a:endParaRPr lang="en-IN" dirty="0">
            <a:latin typeface="Signika" panose="020B0604020202020204" charset="0"/>
          </a:endParaRPr>
        </a:p>
      </dgm:t>
    </dgm:pt>
    <dgm:pt modelId="{187BACCD-538A-4C50-BB4C-A069E549E29F}" type="parTrans" cxnId="{8A65129A-F2E4-4D3E-AA79-A2928EFB3AD3}">
      <dgm:prSet/>
      <dgm:spPr/>
      <dgm:t>
        <a:bodyPr/>
        <a:lstStyle/>
        <a:p>
          <a:endParaRPr lang="en-IN">
            <a:latin typeface="Signika" panose="020B0604020202020204" charset="0"/>
          </a:endParaRPr>
        </a:p>
      </dgm:t>
    </dgm:pt>
    <dgm:pt modelId="{48CCB555-822F-46ED-B57C-C411C5EB6656}" type="sibTrans" cxnId="{8A65129A-F2E4-4D3E-AA79-A2928EFB3AD3}">
      <dgm:prSet/>
      <dgm:spPr/>
      <dgm:t>
        <a:bodyPr/>
        <a:lstStyle/>
        <a:p>
          <a:endParaRPr lang="en-IN">
            <a:latin typeface="Signika" panose="020B0604020202020204" charset="0"/>
          </a:endParaRPr>
        </a:p>
      </dgm:t>
    </dgm:pt>
    <dgm:pt modelId="{A2219BEF-F135-4BED-B11C-9790A15177AB}">
      <dgm:prSet phldrT="[Text]"/>
      <dgm:spPr/>
      <dgm:t>
        <a:bodyPr/>
        <a:lstStyle/>
        <a:p>
          <a:r>
            <a:rPr lang="en-US" dirty="0">
              <a:latin typeface="Signika" panose="020B0604020202020204" charset="0"/>
            </a:rPr>
            <a:t>Resource Allocation</a:t>
          </a:r>
          <a:endParaRPr lang="en-IN" dirty="0">
            <a:latin typeface="Signika" panose="020B0604020202020204" charset="0"/>
          </a:endParaRPr>
        </a:p>
      </dgm:t>
    </dgm:pt>
    <dgm:pt modelId="{DD02F54C-9E79-43E7-A669-B08BAF96DFAE}" type="parTrans" cxnId="{3B833296-DD39-4D95-B036-CF3E6D6E10E8}">
      <dgm:prSet/>
      <dgm:spPr/>
      <dgm:t>
        <a:bodyPr/>
        <a:lstStyle/>
        <a:p>
          <a:endParaRPr lang="en-IN">
            <a:latin typeface="Signika" panose="020B0604020202020204" charset="0"/>
          </a:endParaRPr>
        </a:p>
      </dgm:t>
    </dgm:pt>
    <dgm:pt modelId="{C27EAABD-FF9B-419E-97B7-D81B8A990205}" type="sibTrans" cxnId="{3B833296-DD39-4D95-B036-CF3E6D6E10E8}">
      <dgm:prSet/>
      <dgm:spPr/>
      <dgm:t>
        <a:bodyPr/>
        <a:lstStyle/>
        <a:p>
          <a:endParaRPr lang="en-IN">
            <a:latin typeface="Signika" panose="020B0604020202020204" charset="0"/>
          </a:endParaRPr>
        </a:p>
      </dgm:t>
    </dgm:pt>
    <dgm:pt modelId="{5C5B91E4-AA03-45A1-9206-25E16F761D6F}">
      <dgm:prSet phldrT="[Text]"/>
      <dgm:spPr/>
      <dgm:t>
        <a:bodyPr/>
        <a:lstStyle/>
        <a:p>
          <a:r>
            <a:rPr lang="en-US" dirty="0">
              <a:latin typeface="Signika" panose="020B0604020202020204" charset="0"/>
            </a:rPr>
            <a:t>Risk Management</a:t>
          </a:r>
          <a:endParaRPr lang="en-IN" dirty="0">
            <a:latin typeface="Signika" panose="020B0604020202020204" charset="0"/>
          </a:endParaRPr>
        </a:p>
      </dgm:t>
    </dgm:pt>
    <dgm:pt modelId="{7F6529F5-E973-45BB-B030-426DC97528CB}" type="parTrans" cxnId="{EBC6D39D-8E43-44AB-A0DA-622BB81057AC}">
      <dgm:prSet/>
      <dgm:spPr/>
      <dgm:t>
        <a:bodyPr/>
        <a:lstStyle/>
        <a:p>
          <a:endParaRPr lang="en-IN">
            <a:latin typeface="Signika" panose="020B0604020202020204" charset="0"/>
          </a:endParaRPr>
        </a:p>
      </dgm:t>
    </dgm:pt>
    <dgm:pt modelId="{AD9B9557-55F0-410A-A2C0-562AD7F92436}" type="sibTrans" cxnId="{EBC6D39D-8E43-44AB-A0DA-622BB81057AC}">
      <dgm:prSet/>
      <dgm:spPr/>
      <dgm:t>
        <a:bodyPr/>
        <a:lstStyle/>
        <a:p>
          <a:endParaRPr lang="en-IN">
            <a:latin typeface="Signika" panose="020B0604020202020204" charset="0"/>
          </a:endParaRPr>
        </a:p>
      </dgm:t>
    </dgm:pt>
    <dgm:pt modelId="{A516E11F-0E33-4A0B-931E-F0BD60F76E2C}" type="pres">
      <dgm:prSet presAssocID="{8671F96A-E4AF-4F09-BBDE-2C6EDD66F7D5}" presName="Name0" presStyleCnt="0">
        <dgm:presLayoutVars>
          <dgm:chMax val="7"/>
          <dgm:chPref val="7"/>
          <dgm:dir/>
        </dgm:presLayoutVars>
      </dgm:prSet>
      <dgm:spPr/>
    </dgm:pt>
    <dgm:pt modelId="{AA24A86B-62A3-4CBC-9440-ACC8DCC871C9}" type="pres">
      <dgm:prSet presAssocID="{8671F96A-E4AF-4F09-BBDE-2C6EDD66F7D5}" presName="Name1" presStyleCnt="0"/>
      <dgm:spPr/>
    </dgm:pt>
    <dgm:pt modelId="{C4367D2F-0A87-47DE-B63E-60CB3559A7DD}" type="pres">
      <dgm:prSet presAssocID="{8671F96A-E4AF-4F09-BBDE-2C6EDD66F7D5}" presName="cycle" presStyleCnt="0"/>
      <dgm:spPr/>
    </dgm:pt>
    <dgm:pt modelId="{D5F5DBAB-589C-4932-8390-E4FAB9C42EF7}" type="pres">
      <dgm:prSet presAssocID="{8671F96A-E4AF-4F09-BBDE-2C6EDD66F7D5}" presName="srcNode" presStyleLbl="node1" presStyleIdx="0" presStyleCnt="5"/>
      <dgm:spPr/>
    </dgm:pt>
    <dgm:pt modelId="{2801AF75-24F7-4657-8B11-FB254755D95F}" type="pres">
      <dgm:prSet presAssocID="{8671F96A-E4AF-4F09-BBDE-2C6EDD66F7D5}" presName="conn" presStyleLbl="parChTrans1D2" presStyleIdx="0" presStyleCnt="1"/>
      <dgm:spPr/>
    </dgm:pt>
    <dgm:pt modelId="{855D049E-4E47-44F9-BD1E-5C0C26D7ACA0}" type="pres">
      <dgm:prSet presAssocID="{8671F96A-E4AF-4F09-BBDE-2C6EDD66F7D5}" presName="extraNode" presStyleLbl="node1" presStyleIdx="0" presStyleCnt="5"/>
      <dgm:spPr/>
    </dgm:pt>
    <dgm:pt modelId="{FE1ACAF2-1D9D-4F11-B91B-0E79E9E9E9C7}" type="pres">
      <dgm:prSet presAssocID="{8671F96A-E4AF-4F09-BBDE-2C6EDD66F7D5}" presName="dstNode" presStyleLbl="node1" presStyleIdx="0" presStyleCnt="5"/>
      <dgm:spPr/>
    </dgm:pt>
    <dgm:pt modelId="{EB94C439-EE7D-4AD7-8F09-EE595EE5EA2E}" type="pres">
      <dgm:prSet presAssocID="{B6C2A017-E6C1-4EBD-977D-3F2824187688}" presName="text_1" presStyleLbl="node1" presStyleIdx="0" presStyleCnt="5">
        <dgm:presLayoutVars>
          <dgm:bulletEnabled val="1"/>
        </dgm:presLayoutVars>
      </dgm:prSet>
      <dgm:spPr/>
    </dgm:pt>
    <dgm:pt modelId="{31BF931F-1A86-4997-B0AF-F8AC7D4930C5}" type="pres">
      <dgm:prSet presAssocID="{B6C2A017-E6C1-4EBD-977D-3F2824187688}" presName="accent_1" presStyleCnt="0"/>
      <dgm:spPr/>
    </dgm:pt>
    <dgm:pt modelId="{4B8DE8A9-4F25-42EE-ACA4-59ADB447E981}" type="pres">
      <dgm:prSet presAssocID="{B6C2A017-E6C1-4EBD-977D-3F2824187688}" presName="accentRepeatNode" presStyleLbl="solidFgAcc1" presStyleIdx="0" presStyleCnt="5"/>
      <dgm:spPr/>
    </dgm:pt>
    <dgm:pt modelId="{6E0BCE32-5EAC-44D5-8692-BEB80237FFFB}" type="pres">
      <dgm:prSet presAssocID="{F789882C-2942-42B3-BA4F-9E96BA3B8F87}" presName="text_2" presStyleLbl="node1" presStyleIdx="1" presStyleCnt="5">
        <dgm:presLayoutVars>
          <dgm:bulletEnabled val="1"/>
        </dgm:presLayoutVars>
      </dgm:prSet>
      <dgm:spPr/>
    </dgm:pt>
    <dgm:pt modelId="{03B08AFD-61B7-48E6-92E2-ACF60F07F572}" type="pres">
      <dgm:prSet presAssocID="{F789882C-2942-42B3-BA4F-9E96BA3B8F87}" presName="accent_2" presStyleCnt="0"/>
      <dgm:spPr/>
    </dgm:pt>
    <dgm:pt modelId="{2A3F4B5C-43CA-4572-8840-41D0BEA50342}" type="pres">
      <dgm:prSet presAssocID="{F789882C-2942-42B3-BA4F-9E96BA3B8F87}" presName="accentRepeatNode" presStyleLbl="solidFgAcc1" presStyleIdx="1" presStyleCnt="5"/>
      <dgm:spPr/>
    </dgm:pt>
    <dgm:pt modelId="{19BB1128-B421-4FAB-843F-56B70335F918}" type="pres">
      <dgm:prSet presAssocID="{C036BA04-5EDD-4711-9235-B40B35624C92}" presName="text_3" presStyleLbl="node1" presStyleIdx="2" presStyleCnt="5">
        <dgm:presLayoutVars>
          <dgm:bulletEnabled val="1"/>
        </dgm:presLayoutVars>
      </dgm:prSet>
      <dgm:spPr/>
    </dgm:pt>
    <dgm:pt modelId="{102470F6-9604-4322-8169-DEB6F3EDD136}" type="pres">
      <dgm:prSet presAssocID="{C036BA04-5EDD-4711-9235-B40B35624C92}" presName="accent_3" presStyleCnt="0"/>
      <dgm:spPr/>
    </dgm:pt>
    <dgm:pt modelId="{0216623D-6B97-46BF-839F-12681A5693C0}" type="pres">
      <dgm:prSet presAssocID="{C036BA04-5EDD-4711-9235-B40B35624C92}" presName="accentRepeatNode" presStyleLbl="solidFgAcc1" presStyleIdx="2" presStyleCnt="5"/>
      <dgm:spPr/>
    </dgm:pt>
    <dgm:pt modelId="{3867FDE7-E9E5-4D14-92C5-88527E7CE3F4}" type="pres">
      <dgm:prSet presAssocID="{A2219BEF-F135-4BED-B11C-9790A15177AB}" presName="text_4" presStyleLbl="node1" presStyleIdx="3" presStyleCnt="5">
        <dgm:presLayoutVars>
          <dgm:bulletEnabled val="1"/>
        </dgm:presLayoutVars>
      </dgm:prSet>
      <dgm:spPr/>
    </dgm:pt>
    <dgm:pt modelId="{4F758CAB-C9F9-4CBE-AA49-A0EBB5D2F803}" type="pres">
      <dgm:prSet presAssocID="{A2219BEF-F135-4BED-B11C-9790A15177AB}" presName="accent_4" presStyleCnt="0"/>
      <dgm:spPr/>
    </dgm:pt>
    <dgm:pt modelId="{7780F919-EFDA-4780-8C32-22F387FAEA00}" type="pres">
      <dgm:prSet presAssocID="{A2219BEF-F135-4BED-B11C-9790A15177AB}" presName="accentRepeatNode" presStyleLbl="solidFgAcc1" presStyleIdx="3" presStyleCnt="5"/>
      <dgm:spPr/>
    </dgm:pt>
    <dgm:pt modelId="{0460FCD8-BE0D-4E77-8858-A12B8DC4D0AE}" type="pres">
      <dgm:prSet presAssocID="{5C5B91E4-AA03-45A1-9206-25E16F761D6F}" presName="text_5" presStyleLbl="node1" presStyleIdx="4" presStyleCnt="5">
        <dgm:presLayoutVars>
          <dgm:bulletEnabled val="1"/>
        </dgm:presLayoutVars>
      </dgm:prSet>
      <dgm:spPr/>
    </dgm:pt>
    <dgm:pt modelId="{768E475B-55DD-431C-98D2-0A9A7B540EDA}" type="pres">
      <dgm:prSet presAssocID="{5C5B91E4-AA03-45A1-9206-25E16F761D6F}" presName="accent_5" presStyleCnt="0"/>
      <dgm:spPr/>
    </dgm:pt>
    <dgm:pt modelId="{36D6606A-A13F-4FDC-BBCB-D7D64D3EBC29}" type="pres">
      <dgm:prSet presAssocID="{5C5B91E4-AA03-45A1-9206-25E16F761D6F}" presName="accentRepeatNode" presStyleLbl="solidFgAcc1" presStyleIdx="4" presStyleCnt="5"/>
      <dgm:spPr/>
    </dgm:pt>
  </dgm:ptLst>
  <dgm:cxnLst>
    <dgm:cxn modelId="{3786B61F-F3BE-465E-980B-3D0EE988B397}" type="presOf" srcId="{A2219BEF-F135-4BED-B11C-9790A15177AB}" destId="{3867FDE7-E9E5-4D14-92C5-88527E7CE3F4}" srcOrd="0" destOrd="0" presId="urn:microsoft.com/office/officeart/2008/layout/VerticalCurvedList"/>
    <dgm:cxn modelId="{F8CCFB2F-5C88-4067-A323-36A1B232B0F5}" type="presOf" srcId="{B6C2A017-E6C1-4EBD-977D-3F2824187688}" destId="{EB94C439-EE7D-4AD7-8F09-EE595EE5EA2E}" srcOrd="0" destOrd="0" presId="urn:microsoft.com/office/officeart/2008/layout/VerticalCurvedList"/>
    <dgm:cxn modelId="{13647567-44EE-45E4-87C4-F8237DCAE7AB}" type="presOf" srcId="{8671F96A-E4AF-4F09-BBDE-2C6EDD66F7D5}" destId="{A516E11F-0E33-4A0B-931E-F0BD60F76E2C}" srcOrd="0" destOrd="0" presId="urn:microsoft.com/office/officeart/2008/layout/VerticalCurvedList"/>
    <dgm:cxn modelId="{50E98D6C-FF40-44C5-AA3E-6B4C61F21A26}" type="presOf" srcId="{F789882C-2942-42B3-BA4F-9E96BA3B8F87}" destId="{6E0BCE32-5EAC-44D5-8692-BEB80237FFFB}" srcOrd="0" destOrd="0" presId="urn:microsoft.com/office/officeart/2008/layout/VerticalCurvedList"/>
    <dgm:cxn modelId="{E464A188-A6E8-4044-8EDE-0DA3E9374E57}" type="presOf" srcId="{B115AD2D-EBD2-4B6D-8C81-9DE641D7B91B}" destId="{2801AF75-24F7-4657-8B11-FB254755D95F}" srcOrd="0" destOrd="0" presId="urn:microsoft.com/office/officeart/2008/layout/VerticalCurvedList"/>
    <dgm:cxn modelId="{3B833296-DD39-4D95-B036-CF3E6D6E10E8}" srcId="{8671F96A-E4AF-4F09-BBDE-2C6EDD66F7D5}" destId="{A2219BEF-F135-4BED-B11C-9790A15177AB}" srcOrd="3" destOrd="0" parTransId="{DD02F54C-9E79-43E7-A669-B08BAF96DFAE}" sibTransId="{C27EAABD-FF9B-419E-97B7-D81B8A990205}"/>
    <dgm:cxn modelId="{8A65129A-F2E4-4D3E-AA79-A2928EFB3AD3}" srcId="{8671F96A-E4AF-4F09-BBDE-2C6EDD66F7D5}" destId="{C036BA04-5EDD-4711-9235-B40B35624C92}" srcOrd="2" destOrd="0" parTransId="{187BACCD-538A-4C50-BB4C-A069E549E29F}" sibTransId="{48CCB555-822F-46ED-B57C-C411C5EB6656}"/>
    <dgm:cxn modelId="{EBC6D39D-8E43-44AB-A0DA-622BB81057AC}" srcId="{8671F96A-E4AF-4F09-BBDE-2C6EDD66F7D5}" destId="{5C5B91E4-AA03-45A1-9206-25E16F761D6F}" srcOrd="4" destOrd="0" parTransId="{7F6529F5-E973-45BB-B030-426DC97528CB}" sibTransId="{AD9B9557-55F0-410A-A2C0-562AD7F92436}"/>
    <dgm:cxn modelId="{D848F5A7-8ECB-4E9B-B80B-ACE0533ADA6B}" type="presOf" srcId="{5C5B91E4-AA03-45A1-9206-25E16F761D6F}" destId="{0460FCD8-BE0D-4E77-8858-A12B8DC4D0AE}" srcOrd="0" destOrd="0" presId="urn:microsoft.com/office/officeart/2008/layout/VerticalCurvedList"/>
    <dgm:cxn modelId="{ABD236CD-0930-482E-BD9A-F408A35EC261}" type="presOf" srcId="{C036BA04-5EDD-4711-9235-B40B35624C92}" destId="{19BB1128-B421-4FAB-843F-56B70335F918}" srcOrd="0" destOrd="0" presId="urn:microsoft.com/office/officeart/2008/layout/VerticalCurvedList"/>
    <dgm:cxn modelId="{1E1406D6-C514-466A-8BA7-97A677688C3E}" srcId="{8671F96A-E4AF-4F09-BBDE-2C6EDD66F7D5}" destId="{B6C2A017-E6C1-4EBD-977D-3F2824187688}" srcOrd="0" destOrd="0" parTransId="{56489336-01ED-4332-82A4-3647920EE314}" sibTransId="{B115AD2D-EBD2-4B6D-8C81-9DE641D7B91B}"/>
    <dgm:cxn modelId="{C44FF5D8-4641-4574-BB1A-51C61136F975}" srcId="{8671F96A-E4AF-4F09-BBDE-2C6EDD66F7D5}" destId="{F789882C-2942-42B3-BA4F-9E96BA3B8F87}" srcOrd="1" destOrd="0" parTransId="{3C7FDE47-068A-4F1D-86A6-63942B39D756}" sibTransId="{128FCEC1-4873-4958-B224-0247703BAED2}"/>
    <dgm:cxn modelId="{DC5A7C7F-F6C1-4952-9FDF-00F67C84EFC8}" type="presParOf" srcId="{A516E11F-0E33-4A0B-931E-F0BD60F76E2C}" destId="{AA24A86B-62A3-4CBC-9440-ACC8DCC871C9}" srcOrd="0" destOrd="0" presId="urn:microsoft.com/office/officeart/2008/layout/VerticalCurvedList"/>
    <dgm:cxn modelId="{07128F83-F74F-40F0-B93A-513293323B42}" type="presParOf" srcId="{AA24A86B-62A3-4CBC-9440-ACC8DCC871C9}" destId="{C4367D2F-0A87-47DE-B63E-60CB3559A7DD}" srcOrd="0" destOrd="0" presId="urn:microsoft.com/office/officeart/2008/layout/VerticalCurvedList"/>
    <dgm:cxn modelId="{2E20763E-7297-429B-8A17-DCE80E580FEC}" type="presParOf" srcId="{C4367D2F-0A87-47DE-B63E-60CB3559A7DD}" destId="{D5F5DBAB-589C-4932-8390-E4FAB9C42EF7}" srcOrd="0" destOrd="0" presId="urn:microsoft.com/office/officeart/2008/layout/VerticalCurvedList"/>
    <dgm:cxn modelId="{E7F2E49C-9120-4923-9C89-AAA9E7854AF0}" type="presParOf" srcId="{C4367D2F-0A87-47DE-B63E-60CB3559A7DD}" destId="{2801AF75-24F7-4657-8B11-FB254755D95F}" srcOrd="1" destOrd="0" presId="urn:microsoft.com/office/officeart/2008/layout/VerticalCurvedList"/>
    <dgm:cxn modelId="{A6184CD1-6480-49E9-949B-EF9CE00C4573}" type="presParOf" srcId="{C4367D2F-0A87-47DE-B63E-60CB3559A7DD}" destId="{855D049E-4E47-44F9-BD1E-5C0C26D7ACA0}" srcOrd="2" destOrd="0" presId="urn:microsoft.com/office/officeart/2008/layout/VerticalCurvedList"/>
    <dgm:cxn modelId="{ACDA0DAE-FB1D-4118-9D36-18AA4BDA28AD}" type="presParOf" srcId="{C4367D2F-0A87-47DE-B63E-60CB3559A7DD}" destId="{FE1ACAF2-1D9D-4F11-B91B-0E79E9E9E9C7}" srcOrd="3" destOrd="0" presId="urn:microsoft.com/office/officeart/2008/layout/VerticalCurvedList"/>
    <dgm:cxn modelId="{62CFD496-B728-40D2-94C3-383A78D74A14}" type="presParOf" srcId="{AA24A86B-62A3-4CBC-9440-ACC8DCC871C9}" destId="{EB94C439-EE7D-4AD7-8F09-EE595EE5EA2E}" srcOrd="1" destOrd="0" presId="urn:microsoft.com/office/officeart/2008/layout/VerticalCurvedList"/>
    <dgm:cxn modelId="{D51F3B27-94B1-4158-916E-8EB65324F9A7}" type="presParOf" srcId="{AA24A86B-62A3-4CBC-9440-ACC8DCC871C9}" destId="{31BF931F-1A86-4997-B0AF-F8AC7D4930C5}" srcOrd="2" destOrd="0" presId="urn:microsoft.com/office/officeart/2008/layout/VerticalCurvedList"/>
    <dgm:cxn modelId="{B6315AF3-B854-49AC-A21E-B33381D56441}" type="presParOf" srcId="{31BF931F-1A86-4997-B0AF-F8AC7D4930C5}" destId="{4B8DE8A9-4F25-42EE-ACA4-59ADB447E981}" srcOrd="0" destOrd="0" presId="urn:microsoft.com/office/officeart/2008/layout/VerticalCurvedList"/>
    <dgm:cxn modelId="{9DFCD27F-1459-4CD5-A5FA-5D23729D7023}" type="presParOf" srcId="{AA24A86B-62A3-4CBC-9440-ACC8DCC871C9}" destId="{6E0BCE32-5EAC-44D5-8692-BEB80237FFFB}" srcOrd="3" destOrd="0" presId="urn:microsoft.com/office/officeart/2008/layout/VerticalCurvedList"/>
    <dgm:cxn modelId="{011B571F-2D47-4062-AE07-7E8E0E7B7010}" type="presParOf" srcId="{AA24A86B-62A3-4CBC-9440-ACC8DCC871C9}" destId="{03B08AFD-61B7-48E6-92E2-ACF60F07F572}" srcOrd="4" destOrd="0" presId="urn:microsoft.com/office/officeart/2008/layout/VerticalCurvedList"/>
    <dgm:cxn modelId="{F1A83445-2725-455E-A921-EC7FB77828B6}" type="presParOf" srcId="{03B08AFD-61B7-48E6-92E2-ACF60F07F572}" destId="{2A3F4B5C-43CA-4572-8840-41D0BEA50342}" srcOrd="0" destOrd="0" presId="urn:microsoft.com/office/officeart/2008/layout/VerticalCurvedList"/>
    <dgm:cxn modelId="{099767FB-61AD-4241-8117-463E1BEEEABD}" type="presParOf" srcId="{AA24A86B-62A3-4CBC-9440-ACC8DCC871C9}" destId="{19BB1128-B421-4FAB-843F-56B70335F918}" srcOrd="5" destOrd="0" presId="urn:microsoft.com/office/officeart/2008/layout/VerticalCurvedList"/>
    <dgm:cxn modelId="{2DF1D762-F168-4287-BA38-84E435E95726}" type="presParOf" srcId="{AA24A86B-62A3-4CBC-9440-ACC8DCC871C9}" destId="{102470F6-9604-4322-8169-DEB6F3EDD136}" srcOrd="6" destOrd="0" presId="urn:microsoft.com/office/officeart/2008/layout/VerticalCurvedList"/>
    <dgm:cxn modelId="{16E56D2B-A91D-4BC2-BEC1-D589FA3F1F02}" type="presParOf" srcId="{102470F6-9604-4322-8169-DEB6F3EDD136}" destId="{0216623D-6B97-46BF-839F-12681A5693C0}" srcOrd="0" destOrd="0" presId="urn:microsoft.com/office/officeart/2008/layout/VerticalCurvedList"/>
    <dgm:cxn modelId="{E13B3FCB-00F1-4923-9D30-568B3757B9C1}" type="presParOf" srcId="{AA24A86B-62A3-4CBC-9440-ACC8DCC871C9}" destId="{3867FDE7-E9E5-4D14-92C5-88527E7CE3F4}" srcOrd="7" destOrd="0" presId="urn:microsoft.com/office/officeart/2008/layout/VerticalCurvedList"/>
    <dgm:cxn modelId="{48627D4A-FAD7-4D39-9E20-58082C2EE210}" type="presParOf" srcId="{AA24A86B-62A3-4CBC-9440-ACC8DCC871C9}" destId="{4F758CAB-C9F9-4CBE-AA49-A0EBB5D2F803}" srcOrd="8" destOrd="0" presId="urn:microsoft.com/office/officeart/2008/layout/VerticalCurvedList"/>
    <dgm:cxn modelId="{16F53F68-C07B-4603-8888-23403DC399D1}" type="presParOf" srcId="{4F758CAB-C9F9-4CBE-AA49-A0EBB5D2F803}" destId="{7780F919-EFDA-4780-8C32-22F387FAEA00}" srcOrd="0" destOrd="0" presId="urn:microsoft.com/office/officeart/2008/layout/VerticalCurvedList"/>
    <dgm:cxn modelId="{424B0F08-AAED-4B04-B8DE-20E89AAD8D8A}" type="presParOf" srcId="{AA24A86B-62A3-4CBC-9440-ACC8DCC871C9}" destId="{0460FCD8-BE0D-4E77-8858-A12B8DC4D0AE}" srcOrd="9" destOrd="0" presId="urn:microsoft.com/office/officeart/2008/layout/VerticalCurvedList"/>
    <dgm:cxn modelId="{A859F081-B539-4DEC-A8AE-EFBAE70470B3}" type="presParOf" srcId="{AA24A86B-62A3-4CBC-9440-ACC8DCC871C9}" destId="{768E475B-55DD-431C-98D2-0A9A7B540EDA}" srcOrd="10" destOrd="0" presId="urn:microsoft.com/office/officeart/2008/layout/VerticalCurvedList"/>
    <dgm:cxn modelId="{8658176C-545B-4BDB-AE24-B774E871E39C}" type="presParOf" srcId="{768E475B-55DD-431C-98D2-0A9A7B540EDA}" destId="{36D6606A-A13F-4FDC-BBCB-D7D64D3EBC2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B6E627-4D3F-4857-A48C-D4173E6FC36A}"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IN"/>
        </a:p>
      </dgm:t>
    </dgm:pt>
    <dgm:pt modelId="{0BA556AD-2FC0-4CF9-98B0-CF6A27E9A63B}">
      <dgm:prSet phldrT="[Text]" custT="1"/>
      <dgm:spPr/>
      <dgm:t>
        <a:bodyPr/>
        <a:lstStyle/>
        <a:p>
          <a:r>
            <a:rPr lang="en-US" sz="1600" dirty="0">
              <a:latin typeface="Signika" panose="020B0604020202020204" charset="0"/>
            </a:rPr>
            <a:t>Political</a:t>
          </a:r>
          <a:endParaRPr lang="en-IN" sz="1600" dirty="0">
            <a:latin typeface="Signika" panose="020B0604020202020204" charset="0"/>
          </a:endParaRPr>
        </a:p>
      </dgm:t>
    </dgm:pt>
    <dgm:pt modelId="{DA0C6B60-C667-4AD1-9001-104603C77C2B}" type="parTrans" cxnId="{1C665F11-E00F-4CF8-862F-806B42A30CE7}">
      <dgm:prSet/>
      <dgm:spPr/>
      <dgm:t>
        <a:bodyPr/>
        <a:lstStyle/>
        <a:p>
          <a:endParaRPr lang="en-IN" sz="1600">
            <a:latin typeface="Signika" panose="020B0604020202020204" charset="0"/>
          </a:endParaRPr>
        </a:p>
      </dgm:t>
    </dgm:pt>
    <dgm:pt modelId="{41B05DAD-8277-4C87-89F5-D03E2009D46C}" type="sibTrans" cxnId="{1C665F11-E00F-4CF8-862F-806B42A30CE7}">
      <dgm:prSet/>
      <dgm:spPr/>
      <dgm:t>
        <a:bodyPr/>
        <a:lstStyle/>
        <a:p>
          <a:endParaRPr lang="en-IN" sz="1600">
            <a:latin typeface="Signika" panose="020B0604020202020204" charset="0"/>
          </a:endParaRPr>
        </a:p>
      </dgm:t>
    </dgm:pt>
    <dgm:pt modelId="{E2F9A9D3-6874-4188-807E-AB56E042F4EB}">
      <dgm:prSet phldrT="[Text]" custT="1"/>
      <dgm:spPr/>
      <dgm:t>
        <a:bodyPr/>
        <a:lstStyle/>
        <a:p>
          <a:r>
            <a:rPr lang="en-US" sz="1600" dirty="0">
              <a:latin typeface="Signika" panose="020B0604020202020204" charset="0"/>
            </a:rPr>
            <a:t>Economic</a:t>
          </a:r>
          <a:endParaRPr lang="en-IN" sz="1600" dirty="0">
            <a:latin typeface="Signika" panose="020B0604020202020204" charset="0"/>
          </a:endParaRPr>
        </a:p>
      </dgm:t>
    </dgm:pt>
    <dgm:pt modelId="{01E940E9-B87F-4C5B-9C01-8BF6F4AFD770}" type="parTrans" cxnId="{22803459-599F-4929-B342-094910A498D3}">
      <dgm:prSet/>
      <dgm:spPr/>
      <dgm:t>
        <a:bodyPr/>
        <a:lstStyle/>
        <a:p>
          <a:endParaRPr lang="en-IN" sz="1600">
            <a:latin typeface="Signika" panose="020B0604020202020204" charset="0"/>
          </a:endParaRPr>
        </a:p>
      </dgm:t>
    </dgm:pt>
    <dgm:pt modelId="{C6EEFD18-B9ED-47DD-8B78-3158D4F0CDEF}" type="sibTrans" cxnId="{22803459-599F-4929-B342-094910A498D3}">
      <dgm:prSet/>
      <dgm:spPr/>
      <dgm:t>
        <a:bodyPr/>
        <a:lstStyle/>
        <a:p>
          <a:endParaRPr lang="en-IN" sz="1600">
            <a:latin typeface="Signika" panose="020B0604020202020204" charset="0"/>
          </a:endParaRPr>
        </a:p>
      </dgm:t>
    </dgm:pt>
    <dgm:pt modelId="{420D2C59-BABC-407B-BDFC-FD16F0A48F04}">
      <dgm:prSet phldrT="[Text]" custT="1"/>
      <dgm:spPr/>
      <dgm:t>
        <a:bodyPr/>
        <a:lstStyle/>
        <a:p>
          <a:r>
            <a:rPr lang="en-US" sz="1600" dirty="0">
              <a:latin typeface="Signika" panose="020B0604020202020204" charset="0"/>
            </a:rPr>
            <a:t>Socio Cultural</a:t>
          </a:r>
          <a:endParaRPr lang="en-IN" sz="1600" dirty="0">
            <a:latin typeface="Signika" panose="020B0604020202020204" charset="0"/>
          </a:endParaRPr>
        </a:p>
      </dgm:t>
    </dgm:pt>
    <dgm:pt modelId="{E041E7E5-4E70-4D53-94A7-330DE909C8AE}" type="parTrans" cxnId="{0B021482-DA08-4C1E-A3C7-A9C745054B48}">
      <dgm:prSet/>
      <dgm:spPr/>
      <dgm:t>
        <a:bodyPr/>
        <a:lstStyle/>
        <a:p>
          <a:endParaRPr lang="en-IN" sz="1600">
            <a:latin typeface="Signika" panose="020B0604020202020204" charset="0"/>
          </a:endParaRPr>
        </a:p>
      </dgm:t>
    </dgm:pt>
    <dgm:pt modelId="{E7B1B2B0-6B32-4492-BE94-AEF3E9C4AC84}" type="sibTrans" cxnId="{0B021482-DA08-4C1E-A3C7-A9C745054B48}">
      <dgm:prSet/>
      <dgm:spPr/>
      <dgm:t>
        <a:bodyPr/>
        <a:lstStyle/>
        <a:p>
          <a:endParaRPr lang="en-IN" sz="1600">
            <a:latin typeface="Signika" panose="020B0604020202020204" charset="0"/>
          </a:endParaRPr>
        </a:p>
      </dgm:t>
    </dgm:pt>
    <dgm:pt modelId="{36500E37-3061-4CB8-9E9D-3A129BAD23AB}">
      <dgm:prSet phldrT="[Text]" custT="1"/>
      <dgm:spPr/>
      <dgm:t>
        <a:bodyPr/>
        <a:lstStyle/>
        <a:p>
          <a:r>
            <a:rPr lang="en-US" sz="1600" dirty="0">
              <a:latin typeface="Signika" panose="020B0604020202020204" charset="0"/>
            </a:rPr>
            <a:t>Technological</a:t>
          </a:r>
          <a:endParaRPr lang="en-IN" sz="1600" dirty="0">
            <a:latin typeface="Signika" panose="020B0604020202020204" charset="0"/>
          </a:endParaRPr>
        </a:p>
      </dgm:t>
    </dgm:pt>
    <dgm:pt modelId="{69681B85-67F6-4AAA-9F5F-9757A8D7CFDB}" type="parTrans" cxnId="{6FDCBBFA-65CF-4CB8-AACB-BFBFDB968502}">
      <dgm:prSet/>
      <dgm:spPr/>
      <dgm:t>
        <a:bodyPr/>
        <a:lstStyle/>
        <a:p>
          <a:endParaRPr lang="en-IN" sz="1600">
            <a:latin typeface="Signika" panose="020B0604020202020204" charset="0"/>
          </a:endParaRPr>
        </a:p>
      </dgm:t>
    </dgm:pt>
    <dgm:pt modelId="{58177A85-C717-4E87-8015-E47E92091130}" type="sibTrans" cxnId="{6FDCBBFA-65CF-4CB8-AACB-BFBFDB968502}">
      <dgm:prSet/>
      <dgm:spPr/>
      <dgm:t>
        <a:bodyPr/>
        <a:lstStyle/>
        <a:p>
          <a:endParaRPr lang="en-IN" sz="1600">
            <a:latin typeface="Signika" panose="020B0604020202020204" charset="0"/>
          </a:endParaRPr>
        </a:p>
      </dgm:t>
    </dgm:pt>
    <dgm:pt modelId="{B2F6F7B3-9E9B-4488-8B79-12D753EA52B9}">
      <dgm:prSet phldrT="[Text]" custT="1"/>
      <dgm:spPr/>
      <dgm:t>
        <a:bodyPr/>
        <a:lstStyle/>
        <a:p>
          <a:r>
            <a:rPr lang="en-US" sz="1600" dirty="0">
              <a:latin typeface="Signika" panose="020B0604020202020204" charset="0"/>
            </a:rPr>
            <a:t>Environmental</a:t>
          </a:r>
          <a:endParaRPr lang="en-IN" sz="1600" dirty="0">
            <a:latin typeface="Signika" panose="020B0604020202020204" charset="0"/>
          </a:endParaRPr>
        </a:p>
      </dgm:t>
    </dgm:pt>
    <dgm:pt modelId="{8FE362F6-95A5-44E6-96B3-E306EA7B997E}" type="parTrans" cxnId="{DA9B3845-50A6-4340-8F0F-3A77548AFCEE}">
      <dgm:prSet/>
      <dgm:spPr/>
      <dgm:t>
        <a:bodyPr/>
        <a:lstStyle/>
        <a:p>
          <a:endParaRPr lang="en-IN" sz="1600">
            <a:latin typeface="Signika" panose="020B0604020202020204" charset="0"/>
          </a:endParaRPr>
        </a:p>
      </dgm:t>
    </dgm:pt>
    <dgm:pt modelId="{55B4B675-3B66-4B4C-9D1F-D35714C7DD64}" type="sibTrans" cxnId="{DA9B3845-50A6-4340-8F0F-3A77548AFCEE}">
      <dgm:prSet/>
      <dgm:spPr/>
      <dgm:t>
        <a:bodyPr/>
        <a:lstStyle/>
        <a:p>
          <a:endParaRPr lang="en-IN" sz="1600">
            <a:latin typeface="Signika" panose="020B0604020202020204" charset="0"/>
          </a:endParaRPr>
        </a:p>
      </dgm:t>
    </dgm:pt>
    <dgm:pt modelId="{68F860CC-7480-4FCE-A0B1-C8EF04C3C929}">
      <dgm:prSet phldrT="[Text]" custT="1"/>
      <dgm:spPr/>
      <dgm:t>
        <a:bodyPr/>
        <a:lstStyle/>
        <a:p>
          <a:r>
            <a:rPr lang="en-US" sz="1600" dirty="0">
              <a:latin typeface="Signika" panose="020B0604020202020204" charset="0"/>
            </a:rPr>
            <a:t>Legal</a:t>
          </a:r>
          <a:endParaRPr lang="en-IN" sz="1600" dirty="0">
            <a:latin typeface="Signika" panose="020B0604020202020204" charset="0"/>
          </a:endParaRPr>
        </a:p>
      </dgm:t>
    </dgm:pt>
    <dgm:pt modelId="{43D2800E-DACF-4FA3-B215-4939FDFC80A0}" type="parTrans" cxnId="{B4A26C80-78E0-4C23-B7F3-33DD8CE4C0D8}">
      <dgm:prSet/>
      <dgm:spPr/>
      <dgm:t>
        <a:bodyPr/>
        <a:lstStyle/>
        <a:p>
          <a:endParaRPr lang="en-IN" sz="1600">
            <a:latin typeface="Signika" panose="020B0604020202020204" charset="0"/>
          </a:endParaRPr>
        </a:p>
      </dgm:t>
    </dgm:pt>
    <dgm:pt modelId="{140CCAC9-434B-4CF2-A382-D8E876E128C9}" type="sibTrans" cxnId="{B4A26C80-78E0-4C23-B7F3-33DD8CE4C0D8}">
      <dgm:prSet/>
      <dgm:spPr/>
      <dgm:t>
        <a:bodyPr/>
        <a:lstStyle/>
        <a:p>
          <a:endParaRPr lang="en-IN" sz="1600">
            <a:latin typeface="Signika" panose="020B0604020202020204" charset="0"/>
          </a:endParaRPr>
        </a:p>
      </dgm:t>
    </dgm:pt>
    <dgm:pt modelId="{98C9CC1F-4587-4EEA-AFAE-033F31C43C07}">
      <dgm:prSet phldrT="[Text]" custT="1"/>
      <dgm:spPr/>
      <dgm:t>
        <a:bodyPr/>
        <a:lstStyle/>
        <a:p>
          <a:r>
            <a:rPr lang="en-US" sz="1600" dirty="0">
              <a:latin typeface="Signika" panose="020B0604020202020204" charset="0"/>
            </a:rPr>
            <a:t>PESTEL</a:t>
          </a:r>
          <a:endParaRPr lang="en-IN" sz="1600" dirty="0">
            <a:latin typeface="Signika" panose="020B0604020202020204" charset="0"/>
          </a:endParaRPr>
        </a:p>
      </dgm:t>
    </dgm:pt>
    <dgm:pt modelId="{B4C31CD9-6F5F-432A-A1D2-0DFDB682D756}" type="sibTrans" cxnId="{2CEE03C2-5943-45BF-A876-8A1E0266525C}">
      <dgm:prSet/>
      <dgm:spPr/>
      <dgm:t>
        <a:bodyPr/>
        <a:lstStyle/>
        <a:p>
          <a:endParaRPr lang="en-IN" sz="1600">
            <a:latin typeface="Signika" panose="020B0604020202020204" charset="0"/>
          </a:endParaRPr>
        </a:p>
      </dgm:t>
    </dgm:pt>
    <dgm:pt modelId="{D38726A5-D486-40D2-A5D9-BE3CE0EF6DE5}" type="parTrans" cxnId="{2CEE03C2-5943-45BF-A876-8A1E0266525C}">
      <dgm:prSet/>
      <dgm:spPr/>
      <dgm:t>
        <a:bodyPr/>
        <a:lstStyle/>
        <a:p>
          <a:endParaRPr lang="en-IN" sz="1600">
            <a:latin typeface="Signika" panose="020B0604020202020204" charset="0"/>
          </a:endParaRPr>
        </a:p>
      </dgm:t>
    </dgm:pt>
    <dgm:pt modelId="{56322AC3-5CD2-467E-94F4-04CAC796E79E}" type="pres">
      <dgm:prSet presAssocID="{94B6E627-4D3F-4857-A48C-D4173E6FC36A}" presName="Name0" presStyleCnt="0">
        <dgm:presLayoutVars>
          <dgm:chMax val="1"/>
          <dgm:chPref val="1"/>
          <dgm:dir/>
          <dgm:animOne val="branch"/>
          <dgm:animLvl val="lvl"/>
        </dgm:presLayoutVars>
      </dgm:prSet>
      <dgm:spPr/>
    </dgm:pt>
    <dgm:pt modelId="{7C045B85-D0C4-4C29-803D-2E9AD66773D5}" type="pres">
      <dgm:prSet presAssocID="{98C9CC1F-4587-4EEA-AFAE-033F31C43C07}" presName="Parent" presStyleLbl="node0" presStyleIdx="0" presStyleCnt="1" custLinFactNeighborX="-10979" custLinFactNeighborY="-3597">
        <dgm:presLayoutVars>
          <dgm:chMax val="6"/>
          <dgm:chPref val="6"/>
        </dgm:presLayoutVars>
      </dgm:prSet>
      <dgm:spPr/>
    </dgm:pt>
    <dgm:pt modelId="{BE5116D1-4505-4FF9-B9F7-1610E0E08A0E}" type="pres">
      <dgm:prSet presAssocID="{0BA556AD-2FC0-4CF9-98B0-CF6A27E9A63B}" presName="Accent1" presStyleCnt="0"/>
      <dgm:spPr/>
    </dgm:pt>
    <dgm:pt modelId="{1E7A10FF-BAE2-4AC9-9969-7BE406C2D190}" type="pres">
      <dgm:prSet presAssocID="{0BA556AD-2FC0-4CF9-98B0-CF6A27E9A63B}" presName="Accent" presStyleLbl="bgShp" presStyleIdx="0" presStyleCnt="6"/>
      <dgm:spPr/>
    </dgm:pt>
    <dgm:pt modelId="{1136EDB5-9032-40C2-B146-0E463528F483}" type="pres">
      <dgm:prSet presAssocID="{0BA556AD-2FC0-4CF9-98B0-CF6A27E9A63B}" presName="Child1" presStyleLbl="node1" presStyleIdx="0" presStyleCnt="6" custScaleX="138278" custLinFactNeighborX="-21209">
        <dgm:presLayoutVars>
          <dgm:chMax val="0"/>
          <dgm:chPref val="0"/>
          <dgm:bulletEnabled val="1"/>
        </dgm:presLayoutVars>
      </dgm:prSet>
      <dgm:spPr/>
    </dgm:pt>
    <dgm:pt modelId="{6666A737-ECF4-4095-BC1E-2CC4679C5BE8}" type="pres">
      <dgm:prSet presAssocID="{E2F9A9D3-6874-4188-807E-AB56E042F4EB}" presName="Accent2" presStyleCnt="0"/>
      <dgm:spPr/>
    </dgm:pt>
    <dgm:pt modelId="{BDF25408-D65A-4F78-82DB-ABCF7711FB01}" type="pres">
      <dgm:prSet presAssocID="{E2F9A9D3-6874-4188-807E-AB56E042F4EB}" presName="Accent" presStyleLbl="bgShp" presStyleIdx="1" presStyleCnt="6"/>
      <dgm:spPr/>
    </dgm:pt>
    <dgm:pt modelId="{E4EE9AE8-663E-4F91-847B-25EDB2D5F3EB}" type="pres">
      <dgm:prSet presAssocID="{E2F9A9D3-6874-4188-807E-AB56E042F4EB}" presName="Child2" presStyleLbl="node1" presStyleIdx="1" presStyleCnt="6" custScaleX="149201" custLinFactNeighborX="40480" custLinFactNeighborY="-21564">
        <dgm:presLayoutVars>
          <dgm:chMax val="0"/>
          <dgm:chPref val="0"/>
          <dgm:bulletEnabled val="1"/>
        </dgm:presLayoutVars>
      </dgm:prSet>
      <dgm:spPr/>
    </dgm:pt>
    <dgm:pt modelId="{D1319A96-D55F-4F60-B5C1-6D28E6DF18E8}" type="pres">
      <dgm:prSet presAssocID="{420D2C59-BABC-407B-BDFC-FD16F0A48F04}" presName="Accent3" presStyleCnt="0"/>
      <dgm:spPr/>
    </dgm:pt>
    <dgm:pt modelId="{7E73ACA2-F6E5-4C80-9367-8081CE8AEE1C}" type="pres">
      <dgm:prSet presAssocID="{420D2C59-BABC-407B-BDFC-FD16F0A48F04}" presName="Accent" presStyleLbl="bgShp" presStyleIdx="2" presStyleCnt="6"/>
      <dgm:spPr/>
    </dgm:pt>
    <dgm:pt modelId="{C85EDEB6-7864-434C-97E2-C92DAC6F107A}" type="pres">
      <dgm:prSet presAssocID="{420D2C59-BABC-407B-BDFC-FD16F0A48F04}" presName="Child3" presStyleLbl="node1" presStyleIdx="2" presStyleCnt="6" custScaleX="133787" custLinFactNeighborX="31625" custLinFactNeighborY="-20472">
        <dgm:presLayoutVars>
          <dgm:chMax val="0"/>
          <dgm:chPref val="0"/>
          <dgm:bulletEnabled val="1"/>
        </dgm:presLayoutVars>
      </dgm:prSet>
      <dgm:spPr/>
    </dgm:pt>
    <dgm:pt modelId="{472B65F6-1A62-40A1-BEDA-5478D5732539}" type="pres">
      <dgm:prSet presAssocID="{36500E37-3061-4CB8-9E9D-3A129BAD23AB}" presName="Accent4" presStyleCnt="0"/>
      <dgm:spPr/>
    </dgm:pt>
    <dgm:pt modelId="{26085F8E-695E-4E60-B812-01ADB3F097AF}" type="pres">
      <dgm:prSet presAssocID="{36500E37-3061-4CB8-9E9D-3A129BAD23AB}" presName="Accent" presStyleLbl="bgShp" presStyleIdx="3" presStyleCnt="6"/>
      <dgm:spPr/>
    </dgm:pt>
    <dgm:pt modelId="{D786BE5B-14B3-4AE4-B65C-B72CAEDC5426}" type="pres">
      <dgm:prSet presAssocID="{36500E37-3061-4CB8-9E9D-3A129BAD23AB}" presName="Child4" presStyleLbl="node1" presStyleIdx="3" presStyleCnt="6" custScaleX="198299" custLinFactNeighborX="13915" custLinFactNeighborY="-10908">
        <dgm:presLayoutVars>
          <dgm:chMax val="0"/>
          <dgm:chPref val="0"/>
          <dgm:bulletEnabled val="1"/>
        </dgm:presLayoutVars>
      </dgm:prSet>
      <dgm:spPr/>
    </dgm:pt>
    <dgm:pt modelId="{BCA16DF2-E8DE-41CE-A432-558EBDAB58C4}" type="pres">
      <dgm:prSet presAssocID="{B2F6F7B3-9E9B-4488-8B79-12D753EA52B9}" presName="Accent5" presStyleCnt="0"/>
      <dgm:spPr/>
    </dgm:pt>
    <dgm:pt modelId="{373C962C-9D09-4F0E-A6F9-D8277536CED2}" type="pres">
      <dgm:prSet presAssocID="{B2F6F7B3-9E9B-4488-8B79-12D753EA52B9}" presName="Accent" presStyleLbl="bgShp" presStyleIdx="4" presStyleCnt="6"/>
      <dgm:spPr/>
    </dgm:pt>
    <dgm:pt modelId="{59BE8BE6-578E-4A66-B142-3E99A028D5BB}" type="pres">
      <dgm:prSet presAssocID="{B2F6F7B3-9E9B-4488-8B79-12D753EA52B9}" presName="Child5" presStyleLbl="node1" presStyleIdx="4" presStyleCnt="6" custScaleX="206988" custLinFactNeighborX="-71149" custLinFactNeighborY="599">
        <dgm:presLayoutVars>
          <dgm:chMax val="0"/>
          <dgm:chPref val="0"/>
          <dgm:bulletEnabled val="1"/>
        </dgm:presLayoutVars>
      </dgm:prSet>
      <dgm:spPr/>
    </dgm:pt>
    <dgm:pt modelId="{D1886E01-3835-4589-89B4-4778B88BC034}" type="pres">
      <dgm:prSet presAssocID="{68F860CC-7480-4FCE-A0B1-C8EF04C3C929}" presName="Accent6" presStyleCnt="0"/>
      <dgm:spPr/>
    </dgm:pt>
    <dgm:pt modelId="{88B086BE-64FD-497D-9393-A21B4726E135}" type="pres">
      <dgm:prSet presAssocID="{68F860CC-7480-4FCE-A0B1-C8EF04C3C929}" presName="Accent" presStyleLbl="bgShp" presStyleIdx="5" presStyleCnt="6" custLinFactNeighborX="-76934" custLinFactNeighborY="-12756"/>
      <dgm:spPr/>
    </dgm:pt>
    <dgm:pt modelId="{52B4F64E-1FC4-4463-95DF-4052F3ABEC18}" type="pres">
      <dgm:prSet presAssocID="{68F860CC-7480-4FCE-A0B1-C8EF04C3C929}" presName="Child6" presStyleLbl="node1" presStyleIdx="5" presStyleCnt="6" custLinFactNeighborX="-38859" custLinFactNeighborY="404">
        <dgm:presLayoutVars>
          <dgm:chMax val="0"/>
          <dgm:chPref val="0"/>
          <dgm:bulletEnabled val="1"/>
        </dgm:presLayoutVars>
      </dgm:prSet>
      <dgm:spPr/>
    </dgm:pt>
  </dgm:ptLst>
  <dgm:cxnLst>
    <dgm:cxn modelId="{1C665F11-E00F-4CF8-862F-806B42A30CE7}" srcId="{98C9CC1F-4587-4EEA-AFAE-033F31C43C07}" destId="{0BA556AD-2FC0-4CF9-98B0-CF6A27E9A63B}" srcOrd="0" destOrd="0" parTransId="{DA0C6B60-C667-4AD1-9001-104603C77C2B}" sibTransId="{41B05DAD-8277-4C87-89F5-D03E2009D46C}"/>
    <dgm:cxn modelId="{E3D4BD33-1433-449E-BE89-105065501D5D}" type="presOf" srcId="{36500E37-3061-4CB8-9E9D-3A129BAD23AB}" destId="{D786BE5B-14B3-4AE4-B65C-B72CAEDC5426}" srcOrd="0" destOrd="0" presId="urn:microsoft.com/office/officeart/2011/layout/HexagonRadial"/>
    <dgm:cxn modelId="{DA9B3845-50A6-4340-8F0F-3A77548AFCEE}" srcId="{98C9CC1F-4587-4EEA-AFAE-033F31C43C07}" destId="{B2F6F7B3-9E9B-4488-8B79-12D753EA52B9}" srcOrd="4" destOrd="0" parTransId="{8FE362F6-95A5-44E6-96B3-E306EA7B997E}" sibTransId="{55B4B675-3B66-4B4C-9D1F-D35714C7DD64}"/>
    <dgm:cxn modelId="{8BE5A769-CA89-4963-B4A8-9670BCE905C6}" type="presOf" srcId="{420D2C59-BABC-407B-BDFC-FD16F0A48F04}" destId="{C85EDEB6-7864-434C-97E2-C92DAC6F107A}" srcOrd="0" destOrd="0" presId="urn:microsoft.com/office/officeart/2011/layout/HexagonRadial"/>
    <dgm:cxn modelId="{A1D8B24A-3A75-4C1F-8A5B-0B17773A2886}" type="presOf" srcId="{98C9CC1F-4587-4EEA-AFAE-033F31C43C07}" destId="{7C045B85-D0C4-4C29-803D-2E9AD66773D5}" srcOrd="0" destOrd="0" presId="urn:microsoft.com/office/officeart/2011/layout/HexagonRadial"/>
    <dgm:cxn modelId="{CCD0374B-81E4-45F7-B37D-EFDA88A2DAF5}" type="presOf" srcId="{94B6E627-4D3F-4857-A48C-D4173E6FC36A}" destId="{56322AC3-5CD2-467E-94F4-04CAC796E79E}" srcOrd="0" destOrd="0" presId="urn:microsoft.com/office/officeart/2011/layout/HexagonRadial"/>
    <dgm:cxn modelId="{F5B5DF70-170F-4D08-AE6B-9D27C13DDD1E}" type="presOf" srcId="{B2F6F7B3-9E9B-4488-8B79-12D753EA52B9}" destId="{59BE8BE6-578E-4A66-B142-3E99A028D5BB}" srcOrd="0" destOrd="0" presId="urn:microsoft.com/office/officeart/2011/layout/HexagonRadial"/>
    <dgm:cxn modelId="{22803459-599F-4929-B342-094910A498D3}" srcId="{98C9CC1F-4587-4EEA-AFAE-033F31C43C07}" destId="{E2F9A9D3-6874-4188-807E-AB56E042F4EB}" srcOrd="1" destOrd="0" parTransId="{01E940E9-B87F-4C5B-9C01-8BF6F4AFD770}" sibTransId="{C6EEFD18-B9ED-47DD-8B78-3158D4F0CDEF}"/>
    <dgm:cxn modelId="{B4A26C80-78E0-4C23-B7F3-33DD8CE4C0D8}" srcId="{98C9CC1F-4587-4EEA-AFAE-033F31C43C07}" destId="{68F860CC-7480-4FCE-A0B1-C8EF04C3C929}" srcOrd="5" destOrd="0" parTransId="{43D2800E-DACF-4FA3-B215-4939FDFC80A0}" sibTransId="{140CCAC9-434B-4CF2-A382-D8E876E128C9}"/>
    <dgm:cxn modelId="{0B021482-DA08-4C1E-A3C7-A9C745054B48}" srcId="{98C9CC1F-4587-4EEA-AFAE-033F31C43C07}" destId="{420D2C59-BABC-407B-BDFC-FD16F0A48F04}" srcOrd="2" destOrd="0" parTransId="{E041E7E5-4E70-4D53-94A7-330DE909C8AE}" sibTransId="{E7B1B2B0-6B32-4492-BE94-AEF3E9C4AC84}"/>
    <dgm:cxn modelId="{2CEE03C2-5943-45BF-A876-8A1E0266525C}" srcId="{94B6E627-4D3F-4857-A48C-D4173E6FC36A}" destId="{98C9CC1F-4587-4EEA-AFAE-033F31C43C07}" srcOrd="0" destOrd="0" parTransId="{D38726A5-D486-40D2-A5D9-BE3CE0EF6DE5}" sibTransId="{B4C31CD9-6F5F-432A-A1D2-0DFDB682D756}"/>
    <dgm:cxn modelId="{F78F4BD7-A39A-4DE7-80CB-E59EF89E4848}" type="presOf" srcId="{0BA556AD-2FC0-4CF9-98B0-CF6A27E9A63B}" destId="{1136EDB5-9032-40C2-B146-0E463528F483}" srcOrd="0" destOrd="0" presId="urn:microsoft.com/office/officeart/2011/layout/HexagonRadial"/>
    <dgm:cxn modelId="{5C6A4EF2-204C-45DF-B714-DD74F29C214E}" type="presOf" srcId="{68F860CC-7480-4FCE-A0B1-C8EF04C3C929}" destId="{52B4F64E-1FC4-4463-95DF-4052F3ABEC18}" srcOrd="0" destOrd="0" presId="urn:microsoft.com/office/officeart/2011/layout/HexagonRadial"/>
    <dgm:cxn modelId="{6FDCBBFA-65CF-4CB8-AACB-BFBFDB968502}" srcId="{98C9CC1F-4587-4EEA-AFAE-033F31C43C07}" destId="{36500E37-3061-4CB8-9E9D-3A129BAD23AB}" srcOrd="3" destOrd="0" parTransId="{69681B85-67F6-4AAA-9F5F-9757A8D7CFDB}" sibTransId="{58177A85-C717-4E87-8015-E47E92091130}"/>
    <dgm:cxn modelId="{3D410DFF-6E5B-41DC-9821-49611120E6AD}" type="presOf" srcId="{E2F9A9D3-6874-4188-807E-AB56E042F4EB}" destId="{E4EE9AE8-663E-4F91-847B-25EDB2D5F3EB}" srcOrd="0" destOrd="0" presId="urn:microsoft.com/office/officeart/2011/layout/HexagonRadial"/>
    <dgm:cxn modelId="{100DF908-33B2-4986-B655-C6AD7A1FA28E}" type="presParOf" srcId="{56322AC3-5CD2-467E-94F4-04CAC796E79E}" destId="{7C045B85-D0C4-4C29-803D-2E9AD66773D5}" srcOrd="0" destOrd="0" presId="urn:microsoft.com/office/officeart/2011/layout/HexagonRadial"/>
    <dgm:cxn modelId="{32EF062B-C8FB-4161-BF28-3B0C3238C67A}" type="presParOf" srcId="{56322AC3-5CD2-467E-94F4-04CAC796E79E}" destId="{BE5116D1-4505-4FF9-B9F7-1610E0E08A0E}" srcOrd="1" destOrd="0" presId="urn:microsoft.com/office/officeart/2011/layout/HexagonRadial"/>
    <dgm:cxn modelId="{62599348-81DA-46DC-896B-8FF8FFF51540}" type="presParOf" srcId="{BE5116D1-4505-4FF9-B9F7-1610E0E08A0E}" destId="{1E7A10FF-BAE2-4AC9-9969-7BE406C2D190}" srcOrd="0" destOrd="0" presId="urn:microsoft.com/office/officeart/2011/layout/HexagonRadial"/>
    <dgm:cxn modelId="{A8B9291A-E7BA-4244-92AC-8EFDCE2CC6BF}" type="presParOf" srcId="{56322AC3-5CD2-467E-94F4-04CAC796E79E}" destId="{1136EDB5-9032-40C2-B146-0E463528F483}" srcOrd="2" destOrd="0" presId="urn:microsoft.com/office/officeart/2011/layout/HexagonRadial"/>
    <dgm:cxn modelId="{1E8500E4-111C-4465-9C50-78193822B5DA}" type="presParOf" srcId="{56322AC3-5CD2-467E-94F4-04CAC796E79E}" destId="{6666A737-ECF4-4095-BC1E-2CC4679C5BE8}" srcOrd="3" destOrd="0" presId="urn:microsoft.com/office/officeart/2011/layout/HexagonRadial"/>
    <dgm:cxn modelId="{4E929508-EEE5-48BB-B579-797C8E952409}" type="presParOf" srcId="{6666A737-ECF4-4095-BC1E-2CC4679C5BE8}" destId="{BDF25408-D65A-4F78-82DB-ABCF7711FB01}" srcOrd="0" destOrd="0" presId="urn:microsoft.com/office/officeart/2011/layout/HexagonRadial"/>
    <dgm:cxn modelId="{A12C7E9F-C515-45BB-A1E8-F0F2B08E3BAB}" type="presParOf" srcId="{56322AC3-5CD2-467E-94F4-04CAC796E79E}" destId="{E4EE9AE8-663E-4F91-847B-25EDB2D5F3EB}" srcOrd="4" destOrd="0" presId="urn:microsoft.com/office/officeart/2011/layout/HexagonRadial"/>
    <dgm:cxn modelId="{71FB472B-0C3E-443F-8593-B1CA95DACFF7}" type="presParOf" srcId="{56322AC3-5CD2-467E-94F4-04CAC796E79E}" destId="{D1319A96-D55F-4F60-B5C1-6D28E6DF18E8}" srcOrd="5" destOrd="0" presId="urn:microsoft.com/office/officeart/2011/layout/HexagonRadial"/>
    <dgm:cxn modelId="{63184C1E-BA34-45E3-9960-334AEF3EE05F}" type="presParOf" srcId="{D1319A96-D55F-4F60-B5C1-6D28E6DF18E8}" destId="{7E73ACA2-F6E5-4C80-9367-8081CE8AEE1C}" srcOrd="0" destOrd="0" presId="urn:microsoft.com/office/officeart/2011/layout/HexagonRadial"/>
    <dgm:cxn modelId="{1B23725B-6B49-4E81-BA54-247C3A36FED7}" type="presParOf" srcId="{56322AC3-5CD2-467E-94F4-04CAC796E79E}" destId="{C85EDEB6-7864-434C-97E2-C92DAC6F107A}" srcOrd="6" destOrd="0" presId="urn:microsoft.com/office/officeart/2011/layout/HexagonRadial"/>
    <dgm:cxn modelId="{1FFCC129-B340-44E7-9475-6299A004B053}" type="presParOf" srcId="{56322AC3-5CD2-467E-94F4-04CAC796E79E}" destId="{472B65F6-1A62-40A1-BEDA-5478D5732539}" srcOrd="7" destOrd="0" presId="urn:microsoft.com/office/officeart/2011/layout/HexagonRadial"/>
    <dgm:cxn modelId="{7975EAB1-B8AB-4327-B4F5-101C30693B7F}" type="presParOf" srcId="{472B65F6-1A62-40A1-BEDA-5478D5732539}" destId="{26085F8E-695E-4E60-B812-01ADB3F097AF}" srcOrd="0" destOrd="0" presId="urn:microsoft.com/office/officeart/2011/layout/HexagonRadial"/>
    <dgm:cxn modelId="{A334916D-86EF-468B-984A-270E6736333B}" type="presParOf" srcId="{56322AC3-5CD2-467E-94F4-04CAC796E79E}" destId="{D786BE5B-14B3-4AE4-B65C-B72CAEDC5426}" srcOrd="8" destOrd="0" presId="urn:microsoft.com/office/officeart/2011/layout/HexagonRadial"/>
    <dgm:cxn modelId="{A3A64B38-F112-474C-BF81-D6BC84D098DA}" type="presParOf" srcId="{56322AC3-5CD2-467E-94F4-04CAC796E79E}" destId="{BCA16DF2-E8DE-41CE-A432-558EBDAB58C4}" srcOrd="9" destOrd="0" presId="urn:microsoft.com/office/officeart/2011/layout/HexagonRadial"/>
    <dgm:cxn modelId="{0E042810-B9BF-46E3-A91D-AA3F0040713F}" type="presParOf" srcId="{BCA16DF2-E8DE-41CE-A432-558EBDAB58C4}" destId="{373C962C-9D09-4F0E-A6F9-D8277536CED2}" srcOrd="0" destOrd="0" presId="urn:microsoft.com/office/officeart/2011/layout/HexagonRadial"/>
    <dgm:cxn modelId="{F65387A0-0F19-45C5-9E9F-3725E09BB85A}" type="presParOf" srcId="{56322AC3-5CD2-467E-94F4-04CAC796E79E}" destId="{59BE8BE6-578E-4A66-B142-3E99A028D5BB}" srcOrd="10" destOrd="0" presId="urn:microsoft.com/office/officeart/2011/layout/HexagonRadial"/>
    <dgm:cxn modelId="{A96BCA6F-0457-4799-9AAF-56A0F6CDB3AC}" type="presParOf" srcId="{56322AC3-5CD2-467E-94F4-04CAC796E79E}" destId="{D1886E01-3835-4589-89B4-4778B88BC034}" srcOrd="11" destOrd="0" presId="urn:microsoft.com/office/officeart/2011/layout/HexagonRadial"/>
    <dgm:cxn modelId="{97BBECC5-F5C1-44FD-A4E9-8DAF0B14D0F5}" type="presParOf" srcId="{D1886E01-3835-4589-89B4-4778B88BC034}" destId="{88B086BE-64FD-497D-9393-A21B4726E135}" srcOrd="0" destOrd="0" presId="urn:microsoft.com/office/officeart/2011/layout/HexagonRadial"/>
    <dgm:cxn modelId="{A44178AE-571B-4C7D-91EC-4DCFF64D5976}" type="presParOf" srcId="{56322AC3-5CD2-467E-94F4-04CAC796E79E}" destId="{52B4F64E-1FC4-4463-95DF-4052F3ABEC18}"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D8F421A-7E8E-45D4-B4C1-E0C89FB0FE5F}"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IN"/>
        </a:p>
      </dgm:t>
    </dgm:pt>
    <dgm:pt modelId="{CD814BB7-8DE3-496C-9894-DFE14F2C2263}">
      <dgm:prSet phldrT="[Text]" custT="1"/>
      <dgm:spPr/>
      <dgm:t>
        <a:bodyPr/>
        <a:lstStyle/>
        <a:p>
          <a:r>
            <a:rPr lang="en-US" sz="1600" dirty="0">
              <a:latin typeface="Signika" panose="020B0604020202020204" charset="0"/>
            </a:rPr>
            <a:t>Strength</a:t>
          </a:r>
          <a:endParaRPr lang="en-IN" sz="1600" dirty="0">
            <a:latin typeface="Signika" panose="020B0604020202020204" charset="0"/>
          </a:endParaRPr>
        </a:p>
      </dgm:t>
    </dgm:pt>
    <dgm:pt modelId="{66C3E700-784E-4163-895D-860A3EE95E4D}" type="parTrans" cxnId="{518CFC7A-3A18-4B49-88BA-B4AAF9B38837}">
      <dgm:prSet/>
      <dgm:spPr/>
      <dgm:t>
        <a:bodyPr/>
        <a:lstStyle/>
        <a:p>
          <a:endParaRPr lang="en-IN" sz="1600">
            <a:latin typeface="Signika" panose="020B0604020202020204" charset="0"/>
          </a:endParaRPr>
        </a:p>
      </dgm:t>
    </dgm:pt>
    <dgm:pt modelId="{AEBF88C5-2AD9-4027-A9CF-83B59D77B30D}" type="sibTrans" cxnId="{518CFC7A-3A18-4B49-88BA-B4AAF9B38837}">
      <dgm:prSet/>
      <dgm:spPr/>
      <dgm:t>
        <a:bodyPr/>
        <a:lstStyle/>
        <a:p>
          <a:endParaRPr lang="en-IN" sz="1600">
            <a:latin typeface="Signika" panose="020B0604020202020204" charset="0"/>
          </a:endParaRPr>
        </a:p>
      </dgm:t>
    </dgm:pt>
    <dgm:pt modelId="{A4E2FECF-53E1-4C87-AAE7-836E97BCD53E}">
      <dgm:prSet phldrT="[Text]" custT="1"/>
      <dgm:spPr/>
      <dgm:t>
        <a:bodyPr/>
        <a:lstStyle/>
        <a:p>
          <a:r>
            <a:rPr lang="en-US" sz="1600" dirty="0">
              <a:latin typeface="Signika" panose="020B0604020202020204" charset="0"/>
            </a:rPr>
            <a:t>Weaknesses</a:t>
          </a:r>
          <a:endParaRPr lang="en-IN" sz="1600" dirty="0">
            <a:latin typeface="Signika" panose="020B0604020202020204" charset="0"/>
          </a:endParaRPr>
        </a:p>
      </dgm:t>
    </dgm:pt>
    <dgm:pt modelId="{5F91D241-587B-4895-A4DA-62A3622171EF}" type="parTrans" cxnId="{FDE58200-B325-4AA9-A4EC-956CCBFB876A}">
      <dgm:prSet/>
      <dgm:spPr/>
      <dgm:t>
        <a:bodyPr/>
        <a:lstStyle/>
        <a:p>
          <a:endParaRPr lang="en-IN" sz="1600">
            <a:latin typeface="Signika" panose="020B0604020202020204" charset="0"/>
          </a:endParaRPr>
        </a:p>
      </dgm:t>
    </dgm:pt>
    <dgm:pt modelId="{0B98BDD7-80AD-454B-AA46-C14A23DBE08D}" type="sibTrans" cxnId="{FDE58200-B325-4AA9-A4EC-956CCBFB876A}">
      <dgm:prSet/>
      <dgm:spPr/>
      <dgm:t>
        <a:bodyPr/>
        <a:lstStyle/>
        <a:p>
          <a:endParaRPr lang="en-IN" sz="1600">
            <a:latin typeface="Signika" panose="020B0604020202020204" charset="0"/>
          </a:endParaRPr>
        </a:p>
      </dgm:t>
    </dgm:pt>
    <dgm:pt modelId="{F76D3814-EE87-4889-84CF-D58DF62BFFCE}">
      <dgm:prSet phldrT="[Text]" custT="1"/>
      <dgm:spPr/>
      <dgm:t>
        <a:bodyPr/>
        <a:lstStyle/>
        <a:p>
          <a:r>
            <a:rPr lang="en-US" sz="1600" dirty="0">
              <a:latin typeface="Signika" panose="020B0604020202020204" charset="0"/>
            </a:rPr>
            <a:t>Opportunities</a:t>
          </a:r>
          <a:endParaRPr lang="en-IN" sz="1600" dirty="0">
            <a:latin typeface="Signika" panose="020B0604020202020204" charset="0"/>
          </a:endParaRPr>
        </a:p>
      </dgm:t>
    </dgm:pt>
    <dgm:pt modelId="{E1E0D044-8489-4294-9539-7DE844D45D93}" type="parTrans" cxnId="{2D1C1F1B-346E-4C6C-AED3-F5B8787DCBFC}">
      <dgm:prSet/>
      <dgm:spPr/>
      <dgm:t>
        <a:bodyPr/>
        <a:lstStyle/>
        <a:p>
          <a:endParaRPr lang="en-IN" sz="1600">
            <a:latin typeface="Signika" panose="020B0604020202020204" charset="0"/>
          </a:endParaRPr>
        </a:p>
      </dgm:t>
    </dgm:pt>
    <dgm:pt modelId="{CE846D61-0AEB-4383-9682-B01028B57CE3}" type="sibTrans" cxnId="{2D1C1F1B-346E-4C6C-AED3-F5B8787DCBFC}">
      <dgm:prSet/>
      <dgm:spPr/>
      <dgm:t>
        <a:bodyPr/>
        <a:lstStyle/>
        <a:p>
          <a:endParaRPr lang="en-IN" sz="1600">
            <a:latin typeface="Signika" panose="020B0604020202020204" charset="0"/>
          </a:endParaRPr>
        </a:p>
      </dgm:t>
    </dgm:pt>
    <dgm:pt modelId="{99A9E43A-0478-46A5-BAC3-5B95E703DE0D}">
      <dgm:prSet phldrT="[Text]" custT="1"/>
      <dgm:spPr/>
      <dgm:t>
        <a:bodyPr/>
        <a:lstStyle/>
        <a:p>
          <a:r>
            <a:rPr lang="en-US" sz="1600" dirty="0">
              <a:latin typeface="Signika" panose="020B0604020202020204" charset="0"/>
            </a:rPr>
            <a:t>Threats</a:t>
          </a:r>
          <a:endParaRPr lang="en-IN" sz="1600" dirty="0">
            <a:latin typeface="Signika" panose="020B0604020202020204" charset="0"/>
          </a:endParaRPr>
        </a:p>
      </dgm:t>
    </dgm:pt>
    <dgm:pt modelId="{24012DDF-77A4-4F5B-8E21-E68CACFE21FD}" type="parTrans" cxnId="{96448B2F-088F-4FB8-8A8D-EC64DDC2114B}">
      <dgm:prSet/>
      <dgm:spPr/>
      <dgm:t>
        <a:bodyPr/>
        <a:lstStyle/>
        <a:p>
          <a:endParaRPr lang="en-IN" sz="1600">
            <a:latin typeface="Signika" panose="020B0604020202020204" charset="0"/>
          </a:endParaRPr>
        </a:p>
      </dgm:t>
    </dgm:pt>
    <dgm:pt modelId="{C2A7F0A1-C333-4796-A347-705039E30F10}" type="sibTrans" cxnId="{96448B2F-088F-4FB8-8A8D-EC64DDC2114B}">
      <dgm:prSet/>
      <dgm:spPr/>
      <dgm:t>
        <a:bodyPr/>
        <a:lstStyle/>
        <a:p>
          <a:endParaRPr lang="en-IN" sz="1600">
            <a:latin typeface="Signika" panose="020B0604020202020204" charset="0"/>
          </a:endParaRPr>
        </a:p>
      </dgm:t>
    </dgm:pt>
    <dgm:pt modelId="{64135BF0-D1D7-4DF2-811E-303AA1B9A170}" type="pres">
      <dgm:prSet presAssocID="{4D8F421A-7E8E-45D4-B4C1-E0C89FB0FE5F}" presName="matrix" presStyleCnt="0">
        <dgm:presLayoutVars>
          <dgm:chMax val="1"/>
          <dgm:dir/>
          <dgm:resizeHandles val="exact"/>
        </dgm:presLayoutVars>
      </dgm:prSet>
      <dgm:spPr/>
    </dgm:pt>
    <dgm:pt modelId="{9532D0DA-49F3-46D0-9518-57037181D661}" type="pres">
      <dgm:prSet presAssocID="{4D8F421A-7E8E-45D4-B4C1-E0C89FB0FE5F}" presName="diamond" presStyleLbl="bgShp" presStyleIdx="0" presStyleCnt="1"/>
      <dgm:spPr/>
    </dgm:pt>
    <dgm:pt modelId="{8E8BA6C1-4CD4-4D2A-8836-B6C7C8DB0D3A}" type="pres">
      <dgm:prSet presAssocID="{4D8F421A-7E8E-45D4-B4C1-E0C89FB0FE5F}" presName="quad1" presStyleLbl="node1" presStyleIdx="0" presStyleCnt="4" custScaleX="127816" custScaleY="103882" custLinFactNeighborX="-10999" custLinFactNeighborY="647">
        <dgm:presLayoutVars>
          <dgm:chMax val="0"/>
          <dgm:chPref val="0"/>
          <dgm:bulletEnabled val="1"/>
        </dgm:presLayoutVars>
      </dgm:prSet>
      <dgm:spPr/>
    </dgm:pt>
    <dgm:pt modelId="{16AF7E19-D64F-4BA1-8FAA-2962D4325351}" type="pres">
      <dgm:prSet presAssocID="{4D8F421A-7E8E-45D4-B4C1-E0C89FB0FE5F}" presName="quad2" presStyleLbl="node1" presStyleIdx="1" presStyleCnt="4" custScaleX="127816" custScaleY="103882" custLinFactNeighborX="8411" custLinFactNeighborY="-647">
        <dgm:presLayoutVars>
          <dgm:chMax val="0"/>
          <dgm:chPref val="0"/>
          <dgm:bulletEnabled val="1"/>
        </dgm:presLayoutVars>
      </dgm:prSet>
      <dgm:spPr/>
    </dgm:pt>
    <dgm:pt modelId="{9FC27314-714E-4D46-9D0A-F09DD04C9FB3}" type="pres">
      <dgm:prSet presAssocID="{4D8F421A-7E8E-45D4-B4C1-E0C89FB0FE5F}" presName="quad3" presStyleLbl="node1" presStyleIdx="2" presStyleCnt="4" custScaleX="127816" custScaleY="103882" custLinFactNeighborX="-10999" custLinFactNeighborY="647">
        <dgm:presLayoutVars>
          <dgm:chMax val="0"/>
          <dgm:chPref val="0"/>
          <dgm:bulletEnabled val="1"/>
        </dgm:presLayoutVars>
      </dgm:prSet>
      <dgm:spPr/>
    </dgm:pt>
    <dgm:pt modelId="{47261C5C-5959-46E6-A6DD-0B2D387A4B8E}" type="pres">
      <dgm:prSet presAssocID="{4D8F421A-7E8E-45D4-B4C1-E0C89FB0FE5F}" presName="quad4" presStyleLbl="node1" presStyleIdx="3" presStyleCnt="4" custScaleX="127816" custScaleY="103882" custLinFactNeighborX="7117" custLinFactNeighborY="-647">
        <dgm:presLayoutVars>
          <dgm:chMax val="0"/>
          <dgm:chPref val="0"/>
          <dgm:bulletEnabled val="1"/>
        </dgm:presLayoutVars>
      </dgm:prSet>
      <dgm:spPr/>
    </dgm:pt>
  </dgm:ptLst>
  <dgm:cxnLst>
    <dgm:cxn modelId="{FDE58200-B325-4AA9-A4EC-956CCBFB876A}" srcId="{4D8F421A-7E8E-45D4-B4C1-E0C89FB0FE5F}" destId="{A4E2FECF-53E1-4C87-AAE7-836E97BCD53E}" srcOrd="1" destOrd="0" parTransId="{5F91D241-587B-4895-A4DA-62A3622171EF}" sibTransId="{0B98BDD7-80AD-454B-AA46-C14A23DBE08D}"/>
    <dgm:cxn modelId="{2D1C1F1B-346E-4C6C-AED3-F5B8787DCBFC}" srcId="{4D8F421A-7E8E-45D4-B4C1-E0C89FB0FE5F}" destId="{F76D3814-EE87-4889-84CF-D58DF62BFFCE}" srcOrd="2" destOrd="0" parTransId="{E1E0D044-8489-4294-9539-7DE844D45D93}" sibTransId="{CE846D61-0AEB-4383-9682-B01028B57CE3}"/>
    <dgm:cxn modelId="{96448B2F-088F-4FB8-8A8D-EC64DDC2114B}" srcId="{4D8F421A-7E8E-45D4-B4C1-E0C89FB0FE5F}" destId="{99A9E43A-0478-46A5-BAC3-5B95E703DE0D}" srcOrd="3" destOrd="0" parTransId="{24012DDF-77A4-4F5B-8E21-E68CACFE21FD}" sibTransId="{C2A7F0A1-C333-4796-A347-705039E30F10}"/>
    <dgm:cxn modelId="{F201B53E-852E-486C-8FFD-12771D135CD5}" type="presOf" srcId="{99A9E43A-0478-46A5-BAC3-5B95E703DE0D}" destId="{47261C5C-5959-46E6-A6DD-0B2D387A4B8E}" srcOrd="0" destOrd="0" presId="urn:microsoft.com/office/officeart/2005/8/layout/matrix3"/>
    <dgm:cxn modelId="{BEECF746-2444-4266-893F-79179B790358}" type="presOf" srcId="{A4E2FECF-53E1-4C87-AAE7-836E97BCD53E}" destId="{16AF7E19-D64F-4BA1-8FAA-2962D4325351}" srcOrd="0" destOrd="0" presId="urn:microsoft.com/office/officeart/2005/8/layout/matrix3"/>
    <dgm:cxn modelId="{518CFC7A-3A18-4B49-88BA-B4AAF9B38837}" srcId="{4D8F421A-7E8E-45D4-B4C1-E0C89FB0FE5F}" destId="{CD814BB7-8DE3-496C-9894-DFE14F2C2263}" srcOrd="0" destOrd="0" parTransId="{66C3E700-784E-4163-895D-860A3EE95E4D}" sibTransId="{AEBF88C5-2AD9-4027-A9CF-83B59D77B30D}"/>
    <dgm:cxn modelId="{6EE337A0-4156-464A-B09E-154F4FE7C715}" type="presOf" srcId="{4D8F421A-7E8E-45D4-B4C1-E0C89FB0FE5F}" destId="{64135BF0-D1D7-4DF2-811E-303AA1B9A170}" srcOrd="0" destOrd="0" presId="urn:microsoft.com/office/officeart/2005/8/layout/matrix3"/>
    <dgm:cxn modelId="{C2BA89BC-1256-4C62-AAEF-8E7D840DF4F2}" type="presOf" srcId="{CD814BB7-8DE3-496C-9894-DFE14F2C2263}" destId="{8E8BA6C1-4CD4-4D2A-8836-B6C7C8DB0D3A}" srcOrd="0" destOrd="0" presId="urn:microsoft.com/office/officeart/2005/8/layout/matrix3"/>
    <dgm:cxn modelId="{F047AAEE-C810-459E-BF01-0BAF29E19312}" type="presOf" srcId="{F76D3814-EE87-4889-84CF-D58DF62BFFCE}" destId="{9FC27314-714E-4D46-9D0A-F09DD04C9FB3}" srcOrd="0" destOrd="0" presId="urn:microsoft.com/office/officeart/2005/8/layout/matrix3"/>
    <dgm:cxn modelId="{E2132D93-5311-45B7-AB5B-C9BB02C952C5}" type="presParOf" srcId="{64135BF0-D1D7-4DF2-811E-303AA1B9A170}" destId="{9532D0DA-49F3-46D0-9518-57037181D661}" srcOrd="0" destOrd="0" presId="urn:microsoft.com/office/officeart/2005/8/layout/matrix3"/>
    <dgm:cxn modelId="{9F89EA3E-F737-4CD1-9709-05398D57BD31}" type="presParOf" srcId="{64135BF0-D1D7-4DF2-811E-303AA1B9A170}" destId="{8E8BA6C1-4CD4-4D2A-8836-B6C7C8DB0D3A}" srcOrd="1" destOrd="0" presId="urn:microsoft.com/office/officeart/2005/8/layout/matrix3"/>
    <dgm:cxn modelId="{0B0D4552-9286-41D4-B702-28D7F10F93D8}" type="presParOf" srcId="{64135BF0-D1D7-4DF2-811E-303AA1B9A170}" destId="{16AF7E19-D64F-4BA1-8FAA-2962D4325351}" srcOrd="2" destOrd="0" presId="urn:microsoft.com/office/officeart/2005/8/layout/matrix3"/>
    <dgm:cxn modelId="{9EAD6679-8880-43FC-86FF-1C9D8E061DF8}" type="presParOf" srcId="{64135BF0-D1D7-4DF2-811E-303AA1B9A170}" destId="{9FC27314-714E-4D46-9D0A-F09DD04C9FB3}" srcOrd="3" destOrd="0" presId="urn:microsoft.com/office/officeart/2005/8/layout/matrix3"/>
    <dgm:cxn modelId="{5FA6EF39-11CE-470A-A961-ACFD2CCB25BB}" type="presParOf" srcId="{64135BF0-D1D7-4DF2-811E-303AA1B9A170}" destId="{47261C5C-5959-46E6-A6DD-0B2D387A4B8E}"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C10DC37-FE3A-486B-B36A-0E0A355BBF23}" type="doc">
      <dgm:prSet loTypeId="urn:microsoft.com/office/officeart/2011/layout/CircleProcess" loCatId="process" qsTypeId="urn:microsoft.com/office/officeart/2005/8/quickstyle/simple5" qsCatId="simple" csTypeId="urn:microsoft.com/office/officeart/2005/8/colors/accent1_2" csCatId="accent1" phldr="1"/>
      <dgm:spPr/>
      <dgm:t>
        <a:bodyPr/>
        <a:lstStyle/>
        <a:p>
          <a:endParaRPr lang="en-IN"/>
        </a:p>
      </dgm:t>
    </dgm:pt>
    <dgm:pt modelId="{529CA36F-F634-4EC4-8026-80E884D3010A}">
      <dgm:prSet phldrT="[Text]" custT="1"/>
      <dgm:spPr/>
      <dgm:t>
        <a:bodyPr/>
        <a:lstStyle/>
        <a:p>
          <a:r>
            <a:rPr lang="en-IN" sz="1400">
              <a:latin typeface="Signika" panose="020B0604020202020204" charset="0"/>
            </a:rPr>
            <a:t>Identifying Competitive Advantages</a:t>
          </a:r>
          <a:endParaRPr lang="en-IN" sz="1400" dirty="0">
            <a:latin typeface="Signika" panose="020B0604020202020204" charset="0"/>
          </a:endParaRPr>
        </a:p>
      </dgm:t>
    </dgm:pt>
    <dgm:pt modelId="{B49CEE83-1C4A-4D44-9C37-D96A5313C9FD}" type="parTrans" cxnId="{B131A340-6A7A-436D-9701-FD63E5DCCCF7}">
      <dgm:prSet/>
      <dgm:spPr/>
      <dgm:t>
        <a:bodyPr/>
        <a:lstStyle/>
        <a:p>
          <a:endParaRPr lang="en-IN" sz="1400">
            <a:latin typeface="Signika" panose="020B0604020202020204" charset="0"/>
          </a:endParaRPr>
        </a:p>
      </dgm:t>
    </dgm:pt>
    <dgm:pt modelId="{90A36FD2-0484-4FC0-A3EF-FB6D83639A12}" type="sibTrans" cxnId="{B131A340-6A7A-436D-9701-FD63E5DCCCF7}">
      <dgm:prSet/>
      <dgm:spPr/>
      <dgm:t>
        <a:bodyPr/>
        <a:lstStyle/>
        <a:p>
          <a:endParaRPr lang="en-IN" sz="1400">
            <a:latin typeface="Signika" panose="020B0604020202020204" charset="0"/>
          </a:endParaRPr>
        </a:p>
      </dgm:t>
    </dgm:pt>
    <dgm:pt modelId="{4183224C-BE3B-4D22-9C4C-0CA91957E0BD}">
      <dgm:prSet phldrT="[Text]" custT="1"/>
      <dgm:spPr/>
      <dgm:t>
        <a:bodyPr/>
        <a:lstStyle/>
        <a:p>
          <a:r>
            <a:rPr lang="en-IN" sz="1400" dirty="0">
              <a:latin typeface="Signika" panose="020B0604020202020204" charset="0"/>
            </a:rPr>
            <a:t>Benchmarking Performance</a:t>
          </a:r>
        </a:p>
      </dgm:t>
    </dgm:pt>
    <dgm:pt modelId="{1EB7A198-E46E-4D9D-93F4-482CB8064C88}" type="parTrans" cxnId="{7C1FBDED-F5CE-4AAE-BB26-17E553CB5866}">
      <dgm:prSet/>
      <dgm:spPr/>
      <dgm:t>
        <a:bodyPr/>
        <a:lstStyle/>
        <a:p>
          <a:endParaRPr lang="en-IN" sz="1400"/>
        </a:p>
      </dgm:t>
    </dgm:pt>
    <dgm:pt modelId="{0523244C-B6A7-4720-B511-5B1DCCC254EC}" type="sibTrans" cxnId="{7C1FBDED-F5CE-4AAE-BB26-17E553CB5866}">
      <dgm:prSet/>
      <dgm:spPr/>
      <dgm:t>
        <a:bodyPr/>
        <a:lstStyle/>
        <a:p>
          <a:endParaRPr lang="en-IN" sz="1400"/>
        </a:p>
      </dgm:t>
    </dgm:pt>
    <dgm:pt modelId="{A61E06B2-58F5-4176-AB1B-746839874F71}">
      <dgm:prSet phldrT="[Text]" custT="1"/>
      <dgm:spPr/>
      <dgm:t>
        <a:bodyPr/>
        <a:lstStyle/>
        <a:p>
          <a:r>
            <a:rPr lang="en-IN" sz="1400">
              <a:latin typeface="Signika" panose="020B0604020202020204" charset="0"/>
            </a:rPr>
            <a:t>Understanding Market Position</a:t>
          </a:r>
          <a:endParaRPr lang="en-IN" sz="1400" dirty="0">
            <a:latin typeface="Signika" panose="020B0604020202020204" charset="0"/>
          </a:endParaRPr>
        </a:p>
      </dgm:t>
    </dgm:pt>
    <dgm:pt modelId="{7C4E1D63-571C-4B54-968D-7FBBEC5A43B9}" type="parTrans" cxnId="{CA50F31C-BB80-487B-92C5-5CE5A168AC45}">
      <dgm:prSet/>
      <dgm:spPr/>
      <dgm:t>
        <a:bodyPr/>
        <a:lstStyle/>
        <a:p>
          <a:endParaRPr lang="en-IN" sz="1400"/>
        </a:p>
      </dgm:t>
    </dgm:pt>
    <dgm:pt modelId="{6503EC0B-C3FF-45DC-8A96-9A88768FE2A9}" type="sibTrans" cxnId="{CA50F31C-BB80-487B-92C5-5CE5A168AC45}">
      <dgm:prSet/>
      <dgm:spPr/>
      <dgm:t>
        <a:bodyPr/>
        <a:lstStyle/>
        <a:p>
          <a:endParaRPr lang="en-IN" sz="1400"/>
        </a:p>
      </dgm:t>
    </dgm:pt>
    <dgm:pt modelId="{B96A3B71-C5FF-4E38-B3DD-D2A86D50C120}">
      <dgm:prSet phldrT="[Text]" custT="1"/>
      <dgm:spPr/>
      <dgm:t>
        <a:bodyPr/>
        <a:lstStyle/>
        <a:p>
          <a:r>
            <a:rPr lang="en-US" sz="1400">
              <a:latin typeface="Signika" panose="020B0604020202020204" charset="0"/>
            </a:rPr>
            <a:t>Assessing Product and Service Offerings</a:t>
          </a:r>
          <a:endParaRPr lang="en-IN" sz="1400" dirty="0">
            <a:latin typeface="Signika" panose="020B0604020202020204" charset="0"/>
          </a:endParaRPr>
        </a:p>
      </dgm:t>
    </dgm:pt>
    <dgm:pt modelId="{9E80C888-4958-4E4E-9897-8F24F8CA87C3}" type="parTrans" cxnId="{7F207A9B-EBB1-4C22-A86C-42AFA2E4D94A}">
      <dgm:prSet/>
      <dgm:spPr/>
      <dgm:t>
        <a:bodyPr/>
        <a:lstStyle/>
        <a:p>
          <a:endParaRPr lang="en-IN" sz="1400"/>
        </a:p>
      </dgm:t>
    </dgm:pt>
    <dgm:pt modelId="{B5770D89-B72B-458C-A212-A3F0D5A91098}" type="sibTrans" cxnId="{7F207A9B-EBB1-4C22-A86C-42AFA2E4D94A}">
      <dgm:prSet/>
      <dgm:spPr/>
      <dgm:t>
        <a:bodyPr/>
        <a:lstStyle/>
        <a:p>
          <a:endParaRPr lang="en-IN" sz="1400"/>
        </a:p>
      </dgm:t>
    </dgm:pt>
    <dgm:pt modelId="{5F4C943E-2C08-40C0-8277-91EC7108DEB5}">
      <dgm:prSet phldrT="[Text]" custT="1"/>
      <dgm:spPr/>
      <dgm:t>
        <a:bodyPr/>
        <a:lstStyle/>
        <a:p>
          <a:r>
            <a:rPr lang="en-IN" sz="1400" dirty="0">
              <a:latin typeface="Signika" panose="020B0604020202020204" charset="0"/>
            </a:rPr>
            <a:t>Customer Insights</a:t>
          </a:r>
        </a:p>
      </dgm:t>
    </dgm:pt>
    <dgm:pt modelId="{40D9DF17-7B77-4214-9B11-7911693281DA}" type="parTrans" cxnId="{1A9DE3F3-838A-4387-809D-EEFA40C73948}">
      <dgm:prSet/>
      <dgm:spPr/>
      <dgm:t>
        <a:bodyPr/>
        <a:lstStyle/>
        <a:p>
          <a:endParaRPr lang="en-IN" sz="1400"/>
        </a:p>
      </dgm:t>
    </dgm:pt>
    <dgm:pt modelId="{1DCC8812-DEDD-481D-97F0-46EAF292AAB8}" type="sibTrans" cxnId="{1A9DE3F3-838A-4387-809D-EEFA40C73948}">
      <dgm:prSet/>
      <dgm:spPr/>
      <dgm:t>
        <a:bodyPr/>
        <a:lstStyle/>
        <a:p>
          <a:endParaRPr lang="en-IN" sz="1400"/>
        </a:p>
      </dgm:t>
    </dgm:pt>
    <dgm:pt modelId="{7C13B6E4-3395-4402-999A-E6F01EE2FCB0}" type="pres">
      <dgm:prSet presAssocID="{4C10DC37-FE3A-486B-B36A-0E0A355BBF23}" presName="Name0" presStyleCnt="0">
        <dgm:presLayoutVars>
          <dgm:chMax val="11"/>
          <dgm:chPref val="11"/>
          <dgm:dir/>
          <dgm:resizeHandles/>
        </dgm:presLayoutVars>
      </dgm:prSet>
      <dgm:spPr/>
    </dgm:pt>
    <dgm:pt modelId="{D5EF24EB-4943-4DB1-9D47-BA42D47916A8}" type="pres">
      <dgm:prSet presAssocID="{5F4C943E-2C08-40C0-8277-91EC7108DEB5}" presName="Accent5" presStyleCnt="0"/>
      <dgm:spPr/>
    </dgm:pt>
    <dgm:pt modelId="{BC74D49E-43CD-45E8-813D-B409158B6BA8}" type="pres">
      <dgm:prSet presAssocID="{5F4C943E-2C08-40C0-8277-91EC7108DEB5}" presName="Accent" presStyleLbl="node1" presStyleIdx="0" presStyleCnt="5"/>
      <dgm:spPr/>
    </dgm:pt>
    <dgm:pt modelId="{C779152D-70D0-4FE0-81D5-957D0C704C69}" type="pres">
      <dgm:prSet presAssocID="{5F4C943E-2C08-40C0-8277-91EC7108DEB5}" presName="ParentBackground5" presStyleCnt="0"/>
      <dgm:spPr/>
    </dgm:pt>
    <dgm:pt modelId="{4CB74C15-3D63-4FF3-8341-0832BB54EE8D}" type="pres">
      <dgm:prSet presAssocID="{5F4C943E-2C08-40C0-8277-91EC7108DEB5}" presName="ParentBackground" presStyleLbl="fgAcc1" presStyleIdx="0" presStyleCnt="5"/>
      <dgm:spPr/>
    </dgm:pt>
    <dgm:pt modelId="{9F38646C-0630-44C6-A6FB-A19A5559D098}" type="pres">
      <dgm:prSet presAssocID="{5F4C943E-2C08-40C0-8277-91EC7108DEB5}" presName="Parent5" presStyleLbl="revTx" presStyleIdx="0" presStyleCnt="0">
        <dgm:presLayoutVars>
          <dgm:chMax val="1"/>
          <dgm:chPref val="1"/>
          <dgm:bulletEnabled val="1"/>
        </dgm:presLayoutVars>
      </dgm:prSet>
      <dgm:spPr/>
    </dgm:pt>
    <dgm:pt modelId="{FCFF1688-07B5-4FE0-95B5-A2C050B7FC59}" type="pres">
      <dgm:prSet presAssocID="{B96A3B71-C5FF-4E38-B3DD-D2A86D50C120}" presName="Accent4" presStyleCnt="0"/>
      <dgm:spPr/>
    </dgm:pt>
    <dgm:pt modelId="{68E2BE98-604A-43AF-8E43-DC1AD8ABE97B}" type="pres">
      <dgm:prSet presAssocID="{B96A3B71-C5FF-4E38-B3DD-D2A86D50C120}" presName="Accent" presStyleLbl="node1" presStyleIdx="1" presStyleCnt="5"/>
      <dgm:spPr/>
    </dgm:pt>
    <dgm:pt modelId="{6B561088-1E50-4A60-B7A3-03111C131B35}" type="pres">
      <dgm:prSet presAssocID="{B96A3B71-C5FF-4E38-B3DD-D2A86D50C120}" presName="ParentBackground4" presStyleCnt="0"/>
      <dgm:spPr/>
    </dgm:pt>
    <dgm:pt modelId="{5D68E876-9577-45AF-8716-3E3E84778A7F}" type="pres">
      <dgm:prSet presAssocID="{B96A3B71-C5FF-4E38-B3DD-D2A86D50C120}" presName="ParentBackground" presStyleLbl="fgAcc1" presStyleIdx="1" presStyleCnt="5"/>
      <dgm:spPr/>
    </dgm:pt>
    <dgm:pt modelId="{AED21387-9B57-47FA-87E3-3DD4CA753687}" type="pres">
      <dgm:prSet presAssocID="{B96A3B71-C5FF-4E38-B3DD-D2A86D50C120}" presName="Parent4" presStyleLbl="revTx" presStyleIdx="0" presStyleCnt="0">
        <dgm:presLayoutVars>
          <dgm:chMax val="1"/>
          <dgm:chPref val="1"/>
          <dgm:bulletEnabled val="1"/>
        </dgm:presLayoutVars>
      </dgm:prSet>
      <dgm:spPr/>
    </dgm:pt>
    <dgm:pt modelId="{79EE91E7-7500-48A5-9600-149D2F1ABCE6}" type="pres">
      <dgm:prSet presAssocID="{A61E06B2-58F5-4176-AB1B-746839874F71}" presName="Accent3" presStyleCnt="0"/>
      <dgm:spPr/>
    </dgm:pt>
    <dgm:pt modelId="{1838CE2F-DC3E-48F7-88BD-3E6323ADF0D3}" type="pres">
      <dgm:prSet presAssocID="{A61E06B2-58F5-4176-AB1B-746839874F71}" presName="Accent" presStyleLbl="node1" presStyleIdx="2" presStyleCnt="5"/>
      <dgm:spPr/>
    </dgm:pt>
    <dgm:pt modelId="{E593D969-1D51-4063-A348-F84DD677E46F}" type="pres">
      <dgm:prSet presAssocID="{A61E06B2-58F5-4176-AB1B-746839874F71}" presName="ParentBackground3" presStyleCnt="0"/>
      <dgm:spPr/>
    </dgm:pt>
    <dgm:pt modelId="{9AE41EB0-126E-4074-A5D3-B70259C5FF5F}" type="pres">
      <dgm:prSet presAssocID="{A61E06B2-58F5-4176-AB1B-746839874F71}" presName="ParentBackground" presStyleLbl="fgAcc1" presStyleIdx="2" presStyleCnt="5"/>
      <dgm:spPr/>
    </dgm:pt>
    <dgm:pt modelId="{138A5B79-BB21-49C7-AE90-066B7CF11819}" type="pres">
      <dgm:prSet presAssocID="{A61E06B2-58F5-4176-AB1B-746839874F71}" presName="Parent3" presStyleLbl="revTx" presStyleIdx="0" presStyleCnt="0">
        <dgm:presLayoutVars>
          <dgm:chMax val="1"/>
          <dgm:chPref val="1"/>
          <dgm:bulletEnabled val="1"/>
        </dgm:presLayoutVars>
      </dgm:prSet>
      <dgm:spPr/>
    </dgm:pt>
    <dgm:pt modelId="{F51A063C-BABB-49BE-BACC-E7B62620D235}" type="pres">
      <dgm:prSet presAssocID="{4183224C-BE3B-4D22-9C4C-0CA91957E0BD}" presName="Accent2" presStyleCnt="0"/>
      <dgm:spPr/>
    </dgm:pt>
    <dgm:pt modelId="{B1AAB345-BFEC-4C00-9951-17DEC17F8488}" type="pres">
      <dgm:prSet presAssocID="{4183224C-BE3B-4D22-9C4C-0CA91957E0BD}" presName="Accent" presStyleLbl="node1" presStyleIdx="3" presStyleCnt="5"/>
      <dgm:spPr/>
    </dgm:pt>
    <dgm:pt modelId="{7A8E3DB5-5108-4E1F-88C5-DD61C17A6AF8}" type="pres">
      <dgm:prSet presAssocID="{4183224C-BE3B-4D22-9C4C-0CA91957E0BD}" presName="ParentBackground2" presStyleCnt="0"/>
      <dgm:spPr/>
    </dgm:pt>
    <dgm:pt modelId="{9A57C42A-078E-4717-8B4B-23E51A62CCB0}" type="pres">
      <dgm:prSet presAssocID="{4183224C-BE3B-4D22-9C4C-0CA91957E0BD}" presName="ParentBackground" presStyleLbl="fgAcc1" presStyleIdx="3" presStyleCnt="5"/>
      <dgm:spPr/>
    </dgm:pt>
    <dgm:pt modelId="{15EE4CC7-C3D5-4985-A3A7-20D4A9523799}" type="pres">
      <dgm:prSet presAssocID="{4183224C-BE3B-4D22-9C4C-0CA91957E0BD}" presName="Parent2" presStyleLbl="revTx" presStyleIdx="0" presStyleCnt="0">
        <dgm:presLayoutVars>
          <dgm:chMax val="1"/>
          <dgm:chPref val="1"/>
          <dgm:bulletEnabled val="1"/>
        </dgm:presLayoutVars>
      </dgm:prSet>
      <dgm:spPr/>
    </dgm:pt>
    <dgm:pt modelId="{48505123-5250-4875-A0D7-C6C2AC3C9C76}" type="pres">
      <dgm:prSet presAssocID="{529CA36F-F634-4EC4-8026-80E884D3010A}" presName="Accent1" presStyleCnt="0"/>
      <dgm:spPr/>
    </dgm:pt>
    <dgm:pt modelId="{88B0C355-1C88-4A8C-B917-74895E5C4B83}" type="pres">
      <dgm:prSet presAssocID="{529CA36F-F634-4EC4-8026-80E884D3010A}" presName="Accent" presStyleLbl="node1" presStyleIdx="4" presStyleCnt="5"/>
      <dgm:spPr/>
    </dgm:pt>
    <dgm:pt modelId="{DEDECF49-BA3A-43F1-A2E0-21C5B10AA166}" type="pres">
      <dgm:prSet presAssocID="{529CA36F-F634-4EC4-8026-80E884D3010A}" presName="ParentBackground1" presStyleCnt="0"/>
      <dgm:spPr/>
    </dgm:pt>
    <dgm:pt modelId="{6C99E0DD-D259-421E-A676-F13209932048}" type="pres">
      <dgm:prSet presAssocID="{529CA36F-F634-4EC4-8026-80E884D3010A}" presName="ParentBackground" presStyleLbl="fgAcc1" presStyleIdx="4" presStyleCnt="5"/>
      <dgm:spPr/>
    </dgm:pt>
    <dgm:pt modelId="{BD532F4E-DD83-47F1-99BE-A3E76A1C0E0E}" type="pres">
      <dgm:prSet presAssocID="{529CA36F-F634-4EC4-8026-80E884D3010A}" presName="Parent1" presStyleLbl="revTx" presStyleIdx="0" presStyleCnt="0">
        <dgm:presLayoutVars>
          <dgm:chMax val="1"/>
          <dgm:chPref val="1"/>
          <dgm:bulletEnabled val="1"/>
        </dgm:presLayoutVars>
      </dgm:prSet>
      <dgm:spPr/>
    </dgm:pt>
  </dgm:ptLst>
  <dgm:cxnLst>
    <dgm:cxn modelId="{CA50F31C-BB80-487B-92C5-5CE5A168AC45}" srcId="{4C10DC37-FE3A-486B-B36A-0E0A355BBF23}" destId="{A61E06B2-58F5-4176-AB1B-746839874F71}" srcOrd="2" destOrd="0" parTransId="{7C4E1D63-571C-4B54-968D-7FBBEC5A43B9}" sibTransId="{6503EC0B-C3FF-45DC-8A96-9A88768FE2A9}"/>
    <dgm:cxn modelId="{3CA4AA2F-7E5B-4C42-A39C-2742B1D0B7D6}" type="presOf" srcId="{529CA36F-F634-4EC4-8026-80E884D3010A}" destId="{BD532F4E-DD83-47F1-99BE-A3E76A1C0E0E}" srcOrd="1" destOrd="0" presId="urn:microsoft.com/office/officeart/2011/layout/CircleProcess"/>
    <dgm:cxn modelId="{B131A340-6A7A-436D-9701-FD63E5DCCCF7}" srcId="{4C10DC37-FE3A-486B-B36A-0E0A355BBF23}" destId="{529CA36F-F634-4EC4-8026-80E884D3010A}" srcOrd="0" destOrd="0" parTransId="{B49CEE83-1C4A-4D44-9C37-D96A5313C9FD}" sibTransId="{90A36FD2-0484-4FC0-A3EF-FB6D83639A12}"/>
    <dgm:cxn modelId="{4AD1875E-8CA4-470F-AB5A-1AE2BCA5BCE2}" type="presOf" srcId="{4C10DC37-FE3A-486B-B36A-0E0A355BBF23}" destId="{7C13B6E4-3395-4402-999A-E6F01EE2FCB0}" srcOrd="0" destOrd="0" presId="urn:microsoft.com/office/officeart/2011/layout/CircleProcess"/>
    <dgm:cxn modelId="{1439B95E-14E3-432E-B93E-D45AEAFD1ECE}" type="presOf" srcId="{A61E06B2-58F5-4176-AB1B-746839874F71}" destId="{138A5B79-BB21-49C7-AE90-066B7CF11819}" srcOrd="1" destOrd="0" presId="urn:microsoft.com/office/officeart/2011/layout/CircleProcess"/>
    <dgm:cxn modelId="{FED9D65E-BBD9-473E-92AF-CFC7999CAFBC}" type="presOf" srcId="{529CA36F-F634-4EC4-8026-80E884D3010A}" destId="{6C99E0DD-D259-421E-A676-F13209932048}" srcOrd="0" destOrd="0" presId="urn:microsoft.com/office/officeart/2011/layout/CircleProcess"/>
    <dgm:cxn modelId="{B9EC9162-DBFB-4904-A340-DA21DF81CA7D}" type="presOf" srcId="{5F4C943E-2C08-40C0-8277-91EC7108DEB5}" destId="{4CB74C15-3D63-4FF3-8341-0832BB54EE8D}" srcOrd="0" destOrd="0" presId="urn:microsoft.com/office/officeart/2011/layout/CircleProcess"/>
    <dgm:cxn modelId="{FD80CB74-97FA-4855-9670-00B7544F3751}" type="presOf" srcId="{5F4C943E-2C08-40C0-8277-91EC7108DEB5}" destId="{9F38646C-0630-44C6-A6FB-A19A5559D098}" srcOrd="1" destOrd="0" presId="urn:microsoft.com/office/officeart/2011/layout/CircleProcess"/>
    <dgm:cxn modelId="{D0CD3555-7C40-4A71-887A-5A3900596C37}" type="presOf" srcId="{4183224C-BE3B-4D22-9C4C-0CA91957E0BD}" destId="{15EE4CC7-C3D5-4985-A3A7-20D4A9523799}" srcOrd="1" destOrd="0" presId="urn:microsoft.com/office/officeart/2011/layout/CircleProcess"/>
    <dgm:cxn modelId="{7F207A9B-EBB1-4C22-A86C-42AFA2E4D94A}" srcId="{4C10DC37-FE3A-486B-B36A-0E0A355BBF23}" destId="{B96A3B71-C5FF-4E38-B3DD-D2A86D50C120}" srcOrd="3" destOrd="0" parTransId="{9E80C888-4958-4E4E-9897-8F24F8CA87C3}" sibTransId="{B5770D89-B72B-458C-A212-A3F0D5A91098}"/>
    <dgm:cxn modelId="{2417CBAA-7792-4620-94FE-E69A1CFE7028}" type="presOf" srcId="{B96A3B71-C5FF-4E38-B3DD-D2A86D50C120}" destId="{5D68E876-9577-45AF-8716-3E3E84778A7F}" srcOrd="0" destOrd="0" presId="urn:microsoft.com/office/officeart/2011/layout/CircleProcess"/>
    <dgm:cxn modelId="{E33A4ECE-0528-41D6-BD51-3D8F8B817393}" type="presOf" srcId="{B96A3B71-C5FF-4E38-B3DD-D2A86D50C120}" destId="{AED21387-9B57-47FA-87E3-3DD4CA753687}" srcOrd="1" destOrd="0" presId="urn:microsoft.com/office/officeart/2011/layout/CircleProcess"/>
    <dgm:cxn modelId="{7C1FBDED-F5CE-4AAE-BB26-17E553CB5866}" srcId="{4C10DC37-FE3A-486B-B36A-0E0A355BBF23}" destId="{4183224C-BE3B-4D22-9C4C-0CA91957E0BD}" srcOrd="1" destOrd="0" parTransId="{1EB7A198-E46E-4D9D-93F4-482CB8064C88}" sibTransId="{0523244C-B6A7-4720-B511-5B1DCCC254EC}"/>
    <dgm:cxn modelId="{D8222AF2-3BD2-4DF8-AFBA-222A3D5F02A0}" type="presOf" srcId="{A61E06B2-58F5-4176-AB1B-746839874F71}" destId="{9AE41EB0-126E-4074-A5D3-B70259C5FF5F}" srcOrd="0" destOrd="0" presId="urn:microsoft.com/office/officeart/2011/layout/CircleProcess"/>
    <dgm:cxn modelId="{1A9DE3F3-838A-4387-809D-EEFA40C73948}" srcId="{4C10DC37-FE3A-486B-B36A-0E0A355BBF23}" destId="{5F4C943E-2C08-40C0-8277-91EC7108DEB5}" srcOrd="4" destOrd="0" parTransId="{40D9DF17-7B77-4214-9B11-7911693281DA}" sibTransId="{1DCC8812-DEDD-481D-97F0-46EAF292AAB8}"/>
    <dgm:cxn modelId="{A45362FD-1063-4A32-AF95-1D52A3183F99}" type="presOf" srcId="{4183224C-BE3B-4D22-9C4C-0CA91957E0BD}" destId="{9A57C42A-078E-4717-8B4B-23E51A62CCB0}" srcOrd="0" destOrd="0" presId="urn:microsoft.com/office/officeart/2011/layout/CircleProcess"/>
    <dgm:cxn modelId="{875B901F-59A7-40C8-89C0-0C88BFD36178}" type="presParOf" srcId="{7C13B6E4-3395-4402-999A-E6F01EE2FCB0}" destId="{D5EF24EB-4943-4DB1-9D47-BA42D47916A8}" srcOrd="0" destOrd="0" presId="urn:microsoft.com/office/officeart/2011/layout/CircleProcess"/>
    <dgm:cxn modelId="{B1D3D155-C90B-45A7-AEF3-FDB61EE32892}" type="presParOf" srcId="{D5EF24EB-4943-4DB1-9D47-BA42D47916A8}" destId="{BC74D49E-43CD-45E8-813D-B409158B6BA8}" srcOrd="0" destOrd="0" presId="urn:microsoft.com/office/officeart/2011/layout/CircleProcess"/>
    <dgm:cxn modelId="{E83F0870-985A-492F-989F-74753E342347}" type="presParOf" srcId="{7C13B6E4-3395-4402-999A-E6F01EE2FCB0}" destId="{C779152D-70D0-4FE0-81D5-957D0C704C69}" srcOrd="1" destOrd="0" presId="urn:microsoft.com/office/officeart/2011/layout/CircleProcess"/>
    <dgm:cxn modelId="{B03852DB-3B06-4043-906E-B3E5D87C1E61}" type="presParOf" srcId="{C779152D-70D0-4FE0-81D5-957D0C704C69}" destId="{4CB74C15-3D63-4FF3-8341-0832BB54EE8D}" srcOrd="0" destOrd="0" presId="urn:microsoft.com/office/officeart/2011/layout/CircleProcess"/>
    <dgm:cxn modelId="{A30F29ED-7A18-4966-9C86-5BD5A0E99EAD}" type="presParOf" srcId="{7C13B6E4-3395-4402-999A-E6F01EE2FCB0}" destId="{9F38646C-0630-44C6-A6FB-A19A5559D098}" srcOrd="2" destOrd="0" presId="urn:microsoft.com/office/officeart/2011/layout/CircleProcess"/>
    <dgm:cxn modelId="{EAAF28DF-CA35-4288-917E-32D0B1357307}" type="presParOf" srcId="{7C13B6E4-3395-4402-999A-E6F01EE2FCB0}" destId="{FCFF1688-07B5-4FE0-95B5-A2C050B7FC59}" srcOrd="3" destOrd="0" presId="urn:microsoft.com/office/officeart/2011/layout/CircleProcess"/>
    <dgm:cxn modelId="{C628BE30-0AAB-4253-8764-04464941E20F}" type="presParOf" srcId="{FCFF1688-07B5-4FE0-95B5-A2C050B7FC59}" destId="{68E2BE98-604A-43AF-8E43-DC1AD8ABE97B}" srcOrd="0" destOrd="0" presId="urn:microsoft.com/office/officeart/2011/layout/CircleProcess"/>
    <dgm:cxn modelId="{BAA5F354-CA74-41B5-8680-75EECC2692E2}" type="presParOf" srcId="{7C13B6E4-3395-4402-999A-E6F01EE2FCB0}" destId="{6B561088-1E50-4A60-B7A3-03111C131B35}" srcOrd="4" destOrd="0" presId="urn:microsoft.com/office/officeart/2011/layout/CircleProcess"/>
    <dgm:cxn modelId="{C520B1B9-19AF-4D95-9A91-916F00C62F0F}" type="presParOf" srcId="{6B561088-1E50-4A60-B7A3-03111C131B35}" destId="{5D68E876-9577-45AF-8716-3E3E84778A7F}" srcOrd="0" destOrd="0" presId="urn:microsoft.com/office/officeart/2011/layout/CircleProcess"/>
    <dgm:cxn modelId="{A47EFB1C-E2D9-4153-9AD4-6C0ACD2D832C}" type="presParOf" srcId="{7C13B6E4-3395-4402-999A-E6F01EE2FCB0}" destId="{AED21387-9B57-47FA-87E3-3DD4CA753687}" srcOrd="5" destOrd="0" presId="urn:microsoft.com/office/officeart/2011/layout/CircleProcess"/>
    <dgm:cxn modelId="{6BB8552F-C696-4574-9ADC-BBA7F381A67E}" type="presParOf" srcId="{7C13B6E4-3395-4402-999A-E6F01EE2FCB0}" destId="{79EE91E7-7500-48A5-9600-149D2F1ABCE6}" srcOrd="6" destOrd="0" presId="urn:microsoft.com/office/officeart/2011/layout/CircleProcess"/>
    <dgm:cxn modelId="{33B1C5A5-2999-4D1E-8EBF-E07DE866B008}" type="presParOf" srcId="{79EE91E7-7500-48A5-9600-149D2F1ABCE6}" destId="{1838CE2F-DC3E-48F7-88BD-3E6323ADF0D3}" srcOrd="0" destOrd="0" presId="urn:microsoft.com/office/officeart/2011/layout/CircleProcess"/>
    <dgm:cxn modelId="{60D2AD7F-8FAF-44E6-A23B-58486BE1D6F0}" type="presParOf" srcId="{7C13B6E4-3395-4402-999A-E6F01EE2FCB0}" destId="{E593D969-1D51-4063-A348-F84DD677E46F}" srcOrd="7" destOrd="0" presId="urn:microsoft.com/office/officeart/2011/layout/CircleProcess"/>
    <dgm:cxn modelId="{F02A9BDC-C29C-4CA7-B804-2DF41E82E34E}" type="presParOf" srcId="{E593D969-1D51-4063-A348-F84DD677E46F}" destId="{9AE41EB0-126E-4074-A5D3-B70259C5FF5F}" srcOrd="0" destOrd="0" presId="urn:microsoft.com/office/officeart/2011/layout/CircleProcess"/>
    <dgm:cxn modelId="{9C05076E-37B7-49F2-86EF-2AFAD86FEBF3}" type="presParOf" srcId="{7C13B6E4-3395-4402-999A-E6F01EE2FCB0}" destId="{138A5B79-BB21-49C7-AE90-066B7CF11819}" srcOrd="8" destOrd="0" presId="urn:microsoft.com/office/officeart/2011/layout/CircleProcess"/>
    <dgm:cxn modelId="{46150694-BDED-4DC3-B2BB-2868C9E01276}" type="presParOf" srcId="{7C13B6E4-3395-4402-999A-E6F01EE2FCB0}" destId="{F51A063C-BABB-49BE-BACC-E7B62620D235}" srcOrd="9" destOrd="0" presId="urn:microsoft.com/office/officeart/2011/layout/CircleProcess"/>
    <dgm:cxn modelId="{82E21C96-2B1A-4B31-9BA3-64217CE38CA5}" type="presParOf" srcId="{F51A063C-BABB-49BE-BACC-E7B62620D235}" destId="{B1AAB345-BFEC-4C00-9951-17DEC17F8488}" srcOrd="0" destOrd="0" presId="urn:microsoft.com/office/officeart/2011/layout/CircleProcess"/>
    <dgm:cxn modelId="{8928F213-AD61-48B8-AAAA-C4100CAC200B}" type="presParOf" srcId="{7C13B6E4-3395-4402-999A-E6F01EE2FCB0}" destId="{7A8E3DB5-5108-4E1F-88C5-DD61C17A6AF8}" srcOrd="10" destOrd="0" presId="urn:microsoft.com/office/officeart/2011/layout/CircleProcess"/>
    <dgm:cxn modelId="{24810DCA-A78F-43A2-B2C5-D3B3D15BE538}" type="presParOf" srcId="{7A8E3DB5-5108-4E1F-88C5-DD61C17A6AF8}" destId="{9A57C42A-078E-4717-8B4B-23E51A62CCB0}" srcOrd="0" destOrd="0" presId="urn:microsoft.com/office/officeart/2011/layout/CircleProcess"/>
    <dgm:cxn modelId="{94A4B144-30E4-42F0-8CBB-1C16FC5BF34C}" type="presParOf" srcId="{7C13B6E4-3395-4402-999A-E6F01EE2FCB0}" destId="{15EE4CC7-C3D5-4985-A3A7-20D4A9523799}" srcOrd="11" destOrd="0" presId="urn:microsoft.com/office/officeart/2011/layout/CircleProcess"/>
    <dgm:cxn modelId="{963ED8F8-7A84-40C3-830F-259AC7382542}" type="presParOf" srcId="{7C13B6E4-3395-4402-999A-E6F01EE2FCB0}" destId="{48505123-5250-4875-A0D7-C6C2AC3C9C76}" srcOrd="12" destOrd="0" presId="urn:microsoft.com/office/officeart/2011/layout/CircleProcess"/>
    <dgm:cxn modelId="{5A063E4B-57CC-4AEA-9C71-AE188A3D87B4}" type="presParOf" srcId="{48505123-5250-4875-A0D7-C6C2AC3C9C76}" destId="{88B0C355-1C88-4A8C-B917-74895E5C4B83}" srcOrd="0" destOrd="0" presId="urn:microsoft.com/office/officeart/2011/layout/CircleProcess"/>
    <dgm:cxn modelId="{2528B7C6-FD82-43D9-B9A8-6E2B58D0EC54}" type="presParOf" srcId="{7C13B6E4-3395-4402-999A-E6F01EE2FCB0}" destId="{DEDECF49-BA3A-43F1-A2E0-21C5B10AA166}" srcOrd="13" destOrd="0" presId="urn:microsoft.com/office/officeart/2011/layout/CircleProcess"/>
    <dgm:cxn modelId="{79B2E631-5412-4828-AA64-DEE5C47B9918}" type="presParOf" srcId="{DEDECF49-BA3A-43F1-A2E0-21C5B10AA166}" destId="{6C99E0DD-D259-421E-A676-F13209932048}" srcOrd="0" destOrd="0" presId="urn:microsoft.com/office/officeart/2011/layout/CircleProcess"/>
    <dgm:cxn modelId="{67498F0A-D1BF-4726-BB9F-33FE70FAC65B}" type="presParOf" srcId="{7C13B6E4-3395-4402-999A-E6F01EE2FCB0}" destId="{BD532F4E-DD83-47F1-99BE-A3E76A1C0E0E}" srcOrd="14"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EE4B425-5D45-4A5D-ACB8-966365A7E2D2}"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IN"/>
        </a:p>
      </dgm:t>
    </dgm:pt>
    <dgm:pt modelId="{C2F57EE8-97E8-4485-9928-95799000E779}">
      <dgm:prSet phldrT="[Text]" custT="1"/>
      <dgm:spPr/>
      <dgm:t>
        <a:bodyPr/>
        <a:lstStyle/>
        <a:p>
          <a:r>
            <a:rPr lang="en-US" sz="1400" dirty="0">
              <a:latin typeface="Signika" panose="020B0604020202020204" charset="0"/>
            </a:rPr>
            <a:t>Setting Clear Objectives</a:t>
          </a:r>
          <a:endParaRPr lang="en-IN" sz="1400" dirty="0">
            <a:latin typeface="Signika" panose="020B0604020202020204" charset="0"/>
          </a:endParaRPr>
        </a:p>
      </dgm:t>
    </dgm:pt>
    <dgm:pt modelId="{4E4BF360-CE85-4E11-8A1F-9D813457EA18}" type="parTrans" cxnId="{E11F2231-AF6A-49D4-BEF8-48740995FFE2}">
      <dgm:prSet/>
      <dgm:spPr/>
      <dgm:t>
        <a:bodyPr/>
        <a:lstStyle/>
        <a:p>
          <a:endParaRPr lang="en-IN" sz="1400">
            <a:latin typeface="Signika" panose="020B0604020202020204" charset="0"/>
          </a:endParaRPr>
        </a:p>
      </dgm:t>
    </dgm:pt>
    <dgm:pt modelId="{22E2FB1E-8D22-453E-BCA6-1E792E28587B}" type="sibTrans" cxnId="{E11F2231-AF6A-49D4-BEF8-48740995FFE2}">
      <dgm:prSet custT="1"/>
      <dgm:spPr/>
      <dgm:t>
        <a:bodyPr/>
        <a:lstStyle/>
        <a:p>
          <a:endParaRPr lang="en-IN" sz="1400">
            <a:latin typeface="Signika" panose="020B0604020202020204" charset="0"/>
          </a:endParaRPr>
        </a:p>
      </dgm:t>
    </dgm:pt>
    <dgm:pt modelId="{0923998C-2BF4-4494-BD6F-C38E4542D39A}">
      <dgm:prSet phldrT="[Text]" custT="1"/>
      <dgm:spPr/>
      <dgm:t>
        <a:bodyPr/>
        <a:lstStyle/>
        <a:p>
          <a:r>
            <a:rPr lang="en-US" sz="1400" dirty="0">
              <a:latin typeface="Signika" panose="020B0604020202020204" charset="0"/>
            </a:rPr>
            <a:t>Environmental Analysis</a:t>
          </a:r>
          <a:endParaRPr lang="en-IN" sz="1400" dirty="0">
            <a:latin typeface="Signika" panose="020B0604020202020204" charset="0"/>
          </a:endParaRPr>
        </a:p>
      </dgm:t>
    </dgm:pt>
    <dgm:pt modelId="{9781E1B6-2CAA-4148-8734-9211B1315101}" type="parTrans" cxnId="{CC97F4E7-5C95-425D-8AFA-A7E362855282}">
      <dgm:prSet/>
      <dgm:spPr/>
      <dgm:t>
        <a:bodyPr/>
        <a:lstStyle/>
        <a:p>
          <a:endParaRPr lang="en-IN" sz="1400">
            <a:latin typeface="Signika" panose="020B0604020202020204" charset="0"/>
          </a:endParaRPr>
        </a:p>
      </dgm:t>
    </dgm:pt>
    <dgm:pt modelId="{5E0C32B8-2805-49AD-B7D0-788E46DF324E}" type="sibTrans" cxnId="{CC97F4E7-5C95-425D-8AFA-A7E362855282}">
      <dgm:prSet custT="1"/>
      <dgm:spPr/>
      <dgm:t>
        <a:bodyPr/>
        <a:lstStyle/>
        <a:p>
          <a:endParaRPr lang="en-IN" sz="1400">
            <a:latin typeface="Signika" panose="020B0604020202020204" charset="0"/>
          </a:endParaRPr>
        </a:p>
      </dgm:t>
    </dgm:pt>
    <dgm:pt modelId="{87FD318A-09BC-493A-82EC-00FCF430DB30}">
      <dgm:prSet phldrT="[Text]" custT="1"/>
      <dgm:spPr/>
      <dgm:t>
        <a:bodyPr/>
        <a:lstStyle/>
        <a:p>
          <a:r>
            <a:rPr lang="en-US" sz="1400" dirty="0">
              <a:latin typeface="Signika" panose="020B0604020202020204" charset="0"/>
            </a:rPr>
            <a:t>SWOT Analysis</a:t>
          </a:r>
          <a:endParaRPr lang="en-IN" sz="1400" dirty="0">
            <a:latin typeface="Signika" panose="020B0604020202020204" charset="0"/>
          </a:endParaRPr>
        </a:p>
      </dgm:t>
    </dgm:pt>
    <dgm:pt modelId="{B939DE9D-8429-4715-90F9-B3AAB2D26150}" type="parTrans" cxnId="{85EBE93F-9A42-4587-941A-57104D5998E9}">
      <dgm:prSet/>
      <dgm:spPr/>
      <dgm:t>
        <a:bodyPr/>
        <a:lstStyle/>
        <a:p>
          <a:endParaRPr lang="en-IN" sz="1400">
            <a:latin typeface="Signika" panose="020B0604020202020204" charset="0"/>
          </a:endParaRPr>
        </a:p>
      </dgm:t>
    </dgm:pt>
    <dgm:pt modelId="{7400D3A4-4AE7-4006-96F8-3269744873C3}" type="sibTrans" cxnId="{85EBE93F-9A42-4587-941A-57104D5998E9}">
      <dgm:prSet custT="1"/>
      <dgm:spPr/>
      <dgm:t>
        <a:bodyPr/>
        <a:lstStyle/>
        <a:p>
          <a:endParaRPr lang="en-IN" sz="1400">
            <a:latin typeface="Signika" panose="020B0604020202020204" charset="0"/>
          </a:endParaRPr>
        </a:p>
      </dgm:t>
    </dgm:pt>
    <dgm:pt modelId="{80A9C54E-DF38-4169-8170-15FD47F61BA4}">
      <dgm:prSet phldrT="[Text]" custT="1"/>
      <dgm:spPr/>
      <dgm:t>
        <a:bodyPr/>
        <a:lstStyle/>
        <a:p>
          <a:r>
            <a:rPr lang="en-US" sz="1400" dirty="0">
              <a:latin typeface="Signika" panose="020B0604020202020204" charset="0"/>
            </a:rPr>
            <a:t>Formulating Strategies</a:t>
          </a:r>
          <a:endParaRPr lang="en-IN" sz="1400" dirty="0">
            <a:latin typeface="Signika" panose="020B0604020202020204" charset="0"/>
          </a:endParaRPr>
        </a:p>
      </dgm:t>
    </dgm:pt>
    <dgm:pt modelId="{6576E880-D9FE-4686-BB27-CE3EB3A43474}" type="parTrans" cxnId="{AA0691E9-3A4E-4167-B704-91F51AE94787}">
      <dgm:prSet/>
      <dgm:spPr/>
      <dgm:t>
        <a:bodyPr/>
        <a:lstStyle/>
        <a:p>
          <a:endParaRPr lang="en-IN" sz="1400">
            <a:latin typeface="Signika" panose="020B0604020202020204" charset="0"/>
          </a:endParaRPr>
        </a:p>
      </dgm:t>
    </dgm:pt>
    <dgm:pt modelId="{E8842F91-E48B-4E4E-950F-FDA0982E0FD7}" type="sibTrans" cxnId="{AA0691E9-3A4E-4167-B704-91F51AE94787}">
      <dgm:prSet custT="1"/>
      <dgm:spPr/>
      <dgm:t>
        <a:bodyPr/>
        <a:lstStyle/>
        <a:p>
          <a:endParaRPr lang="en-IN" sz="1400">
            <a:latin typeface="Signika" panose="020B0604020202020204" charset="0"/>
          </a:endParaRPr>
        </a:p>
      </dgm:t>
    </dgm:pt>
    <dgm:pt modelId="{EE436A1E-0B52-48A8-B9D6-6B563BC6DA4D}">
      <dgm:prSet phldrT="[Text]" custT="1"/>
      <dgm:spPr/>
      <dgm:t>
        <a:bodyPr/>
        <a:lstStyle/>
        <a:p>
          <a:r>
            <a:rPr lang="en-US" sz="1400" dirty="0">
              <a:latin typeface="Signika" panose="020B0604020202020204" charset="0"/>
            </a:rPr>
            <a:t>Setting Action Plans</a:t>
          </a:r>
          <a:endParaRPr lang="en-IN" sz="1400" dirty="0">
            <a:latin typeface="Signika" panose="020B0604020202020204" charset="0"/>
          </a:endParaRPr>
        </a:p>
      </dgm:t>
    </dgm:pt>
    <dgm:pt modelId="{D2479303-955C-442D-8227-E5FECDB4D232}" type="parTrans" cxnId="{8450A0CF-C705-4F31-9C05-38E02D0AA30F}">
      <dgm:prSet/>
      <dgm:spPr/>
      <dgm:t>
        <a:bodyPr/>
        <a:lstStyle/>
        <a:p>
          <a:endParaRPr lang="en-IN" sz="1400">
            <a:latin typeface="Signika" panose="020B0604020202020204" charset="0"/>
          </a:endParaRPr>
        </a:p>
      </dgm:t>
    </dgm:pt>
    <dgm:pt modelId="{39948F70-62A0-45F4-9EF7-AA5146AE600C}" type="sibTrans" cxnId="{8450A0CF-C705-4F31-9C05-38E02D0AA30F}">
      <dgm:prSet custT="1"/>
      <dgm:spPr/>
      <dgm:t>
        <a:bodyPr/>
        <a:lstStyle/>
        <a:p>
          <a:endParaRPr lang="en-IN" sz="1400">
            <a:latin typeface="Signika" panose="020B0604020202020204" charset="0"/>
          </a:endParaRPr>
        </a:p>
      </dgm:t>
    </dgm:pt>
    <dgm:pt modelId="{BB765725-BB69-4ED1-A540-519DA2B6ACC1}">
      <dgm:prSet phldrT="[Text]" custT="1"/>
      <dgm:spPr/>
      <dgm:t>
        <a:bodyPr/>
        <a:lstStyle/>
        <a:p>
          <a:r>
            <a:rPr lang="en-US" sz="1400" dirty="0">
              <a:latin typeface="Signika" panose="020B0604020202020204" charset="0"/>
            </a:rPr>
            <a:t>Resource Allocation</a:t>
          </a:r>
          <a:endParaRPr lang="en-IN" sz="1400" dirty="0">
            <a:latin typeface="Signika" panose="020B0604020202020204" charset="0"/>
          </a:endParaRPr>
        </a:p>
      </dgm:t>
    </dgm:pt>
    <dgm:pt modelId="{707647B2-E65A-41DB-950E-E3299972A0F8}" type="parTrans" cxnId="{8D705F1F-8F2D-42E1-AB5B-1550CCDD1A0C}">
      <dgm:prSet/>
      <dgm:spPr/>
      <dgm:t>
        <a:bodyPr/>
        <a:lstStyle/>
        <a:p>
          <a:endParaRPr lang="en-IN" sz="1400">
            <a:latin typeface="Signika" panose="020B0604020202020204" charset="0"/>
          </a:endParaRPr>
        </a:p>
      </dgm:t>
    </dgm:pt>
    <dgm:pt modelId="{9799BAAD-F229-4AAC-99F9-C198686E6A47}" type="sibTrans" cxnId="{8D705F1F-8F2D-42E1-AB5B-1550CCDD1A0C}">
      <dgm:prSet custT="1"/>
      <dgm:spPr/>
      <dgm:t>
        <a:bodyPr/>
        <a:lstStyle/>
        <a:p>
          <a:endParaRPr lang="en-IN" sz="1400">
            <a:latin typeface="Signika" panose="020B0604020202020204" charset="0"/>
          </a:endParaRPr>
        </a:p>
      </dgm:t>
    </dgm:pt>
    <dgm:pt modelId="{4610B59A-4C67-48D9-A0CC-81D846BCCD7B}">
      <dgm:prSet phldrT="[Text]" custT="1"/>
      <dgm:spPr/>
      <dgm:t>
        <a:bodyPr/>
        <a:lstStyle/>
        <a:p>
          <a:r>
            <a:rPr lang="en-US" sz="1400" dirty="0">
              <a:latin typeface="Signika" panose="020B0604020202020204" charset="0"/>
            </a:rPr>
            <a:t>Monitoring &amp; Measurement</a:t>
          </a:r>
          <a:endParaRPr lang="en-IN" sz="1400" dirty="0">
            <a:latin typeface="Signika" panose="020B0604020202020204" charset="0"/>
          </a:endParaRPr>
        </a:p>
      </dgm:t>
    </dgm:pt>
    <dgm:pt modelId="{21550D35-AAE2-4439-9165-BA990D653801}" type="parTrans" cxnId="{7CC53A33-6C17-4F72-A2F0-2A734ECA4763}">
      <dgm:prSet/>
      <dgm:spPr/>
      <dgm:t>
        <a:bodyPr/>
        <a:lstStyle/>
        <a:p>
          <a:endParaRPr lang="en-IN" sz="1400">
            <a:latin typeface="Signika" panose="020B0604020202020204" charset="0"/>
          </a:endParaRPr>
        </a:p>
      </dgm:t>
    </dgm:pt>
    <dgm:pt modelId="{8DA09073-A5DE-452F-928E-BD766D67651C}" type="sibTrans" cxnId="{7CC53A33-6C17-4F72-A2F0-2A734ECA4763}">
      <dgm:prSet custT="1"/>
      <dgm:spPr/>
      <dgm:t>
        <a:bodyPr/>
        <a:lstStyle/>
        <a:p>
          <a:endParaRPr lang="en-IN" sz="1400">
            <a:latin typeface="Signika" panose="020B0604020202020204" charset="0"/>
          </a:endParaRPr>
        </a:p>
      </dgm:t>
    </dgm:pt>
    <dgm:pt modelId="{2CD2E64F-D295-46C7-AEFA-AF3CE3CB723C}">
      <dgm:prSet phldrT="[Text]" custT="1"/>
      <dgm:spPr/>
      <dgm:t>
        <a:bodyPr/>
        <a:lstStyle/>
        <a:p>
          <a:r>
            <a:rPr lang="en-US" sz="1400" dirty="0">
              <a:latin typeface="Signika" panose="020B0604020202020204" charset="0"/>
            </a:rPr>
            <a:t>Review and evaluation</a:t>
          </a:r>
          <a:endParaRPr lang="en-IN" sz="1400" dirty="0">
            <a:latin typeface="Signika" panose="020B0604020202020204" charset="0"/>
          </a:endParaRPr>
        </a:p>
      </dgm:t>
    </dgm:pt>
    <dgm:pt modelId="{A778501A-CDD8-4ECA-B6F8-E41647CB5FDE}" type="parTrans" cxnId="{3DB07814-C133-452B-9F01-47435607A7AA}">
      <dgm:prSet/>
      <dgm:spPr/>
      <dgm:t>
        <a:bodyPr/>
        <a:lstStyle/>
        <a:p>
          <a:endParaRPr lang="en-IN" sz="1400">
            <a:latin typeface="Signika" panose="020B0604020202020204" charset="0"/>
          </a:endParaRPr>
        </a:p>
      </dgm:t>
    </dgm:pt>
    <dgm:pt modelId="{6380E95B-7460-41C6-A427-C6AA478592E3}" type="sibTrans" cxnId="{3DB07814-C133-452B-9F01-47435607A7AA}">
      <dgm:prSet custT="1"/>
      <dgm:spPr/>
      <dgm:t>
        <a:bodyPr/>
        <a:lstStyle/>
        <a:p>
          <a:endParaRPr lang="en-IN" sz="1400">
            <a:latin typeface="Signika" panose="020B0604020202020204" charset="0"/>
          </a:endParaRPr>
        </a:p>
      </dgm:t>
    </dgm:pt>
    <dgm:pt modelId="{226EDEF0-81A7-466C-9135-03FC9201A2C2}">
      <dgm:prSet phldrT="[Text]" custT="1"/>
      <dgm:spPr/>
      <dgm:t>
        <a:bodyPr/>
        <a:lstStyle/>
        <a:p>
          <a:r>
            <a:rPr lang="en-US" sz="1400" dirty="0">
              <a:latin typeface="Signika" panose="020B0604020202020204" charset="0"/>
            </a:rPr>
            <a:t>Adaption &amp; Flexibility</a:t>
          </a:r>
          <a:endParaRPr lang="en-IN" sz="1400" dirty="0">
            <a:latin typeface="Signika" panose="020B0604020202020204" charset="0"/>
          </a:endParaRPr>
        </a:p>
      </dgm:t>
    </dgm:pt>
    <dgm:pt modelId="{6E300D75-704E-4563-ADFE-3B4DEBACB724}" type="parTrans" cxnId="{D5540D3F-335C-4A0D-B915-3A39C4E48F50}">
      <dgm:prSet/>
      <dgm:spPr/>
      <dgm:t>
        <a:bodyPr/>
        <a:lstStyle/>
        <a:p>
          <a:endParaRPr lang="en-IN" sz="1400">
            <a:latin typeface="Signika" panose="020B0604020202020204" charset="0"/>
          </a:endParaRPr>
        </a:p>
      </dgm:t>
    </dgm:pt>
    <dgm:pt modelId="{B15C8ADC-2AE7-44DC-82F9-E019A82F4B03}" type="sibTrans" cxnId="{D5540D3F-335C-4A0D-B915-3A39C4E48F50}">
      <dgm:prSet custT="1"/>
      <dgm:spPr/>
      <dgm:t>
        <a:bodyPr/>
        <a:lstStyle/>
        <a:p>
          <a:endParaRPr lang="en-IN" sz="1400">
            <a:latin typeface="Signika" panose="020B0604020202020204" charset="0"/>
          </a:endParaRPr>
        </a:p>
      </dgm:t>
    </dgm:pt>
    <dgm:pt modelId="{853F6B3A-F690-4982-8595-960460BF4B24}">
      <dgm:prSet phldrT="[Text]" custT="1"/>
      <dgm:spPr/>
      <dgm:t>
        <a:bodyPr/>
        <a:lstStyle/>
        <a:p>
          <a:r>
            <a:rPr lang="en-US" sz="1400" dirty="0">
              <a:latin typeface="Signika" panose="020B0604020202020204" charset="0"/>
            </a:rPr>
            <a:t>Communication &amp; Alignment</a:t>
          </a:r>
          <a:endParaRPr lang="en-IN" sz="1400" dirty="0">
            <a:latin typeface="Signika" panose="020B0604020202020204" charset="0"/>
          </a:endParaRPr>
        </a:p>
      </dgm:t>
    </dgm:pt>
    <dgm:pt modelId="{B1252607-D3AE-4740-B2DC-0331C8D20F6B}" type="parTrans" cxnId="{1F412256-86B6-4E71-A065-35C775BBC97F}">
      <dgm:prSet/>
      <dgm:spPr/>
      <dgm:t>
        <a:bodyPr/>
        <a:lstStyle/>
        <a:p>
          <a:endParaRPr lang="en-IN" sz="1400">
            <a:latin typeface="Signika" panose="020B0604020202020204" charset="0"/>
          </a:endParaRPr>
        </a:p>
      </dgm:t>
    </dgm:pt>
    <dgm:pt modelId="{F1E02531-4CAD-44D4-9760-F4278EEC42EA}" type="sibTrans" cxnId="{1F412256-86B6-4E71-A065-35C775BBC97F}">
      <dgm:prSet custT="1"/>
      <dgm:spPr/>
      <dgm:t>
        <a:bodyPr/>
        <a:lstStyle/>
        <a:p>
          <a:endParaRPr lang="en-IN" sz="1400">
            <a:latin typeface="Signika" panose="020B0604020202020204" charset="0"/>
          </a:endParaRPr>
        </a:p>
      </dgm:t>
    </dgm:pt>
    <dgm:pt modelId="{ABBB95A6-38F5-4979-BF2E-1CEAD606A4A2}">
      <dgm:prSet phldrT="[Text]" custT="1"/>
      <dgm:spPr/>
      <dgm:t>
        <a:bodyPr/>
        <a:lstStyle/>
        <a:p>
          <a:r>
            <a:rPr lang="en-US" sz="1400" dirty="0">
              <a:latin typeface="Signika" panose="020B0604020202020204" charset="0"/>
            </a:rPr>
            <a:t>Implementation</a:t>
          </a:r>
          <a:endParaRPr lang="en-IN" sz="1400" dirty="0">
            <a:latin typeface="Signika" panose="020B0604020202020204" charset="0"/>
          </a:endParaRPr>
        </a:p>
      </dgm:t>
    </dgm:pt>
    <dgm:pt modelId="{12BAEDE1-8ADB-4802-AB5C-1CD9DDB05BE7}" type="parTrans" cxnId="{4F17ADED-D48D-47DE-91CA-E736C8AD2A8A}">
      <dgm:prSet/>
      <dgm:spPr/>
      <dgm:t>
        <a:bodyPr/>
        <a:lstStyle/>
        <a:p>
          <a:endParaRPr lang="en-IN" sz="1400">
            <a:latin typeface="Signika" panose="020B0604020202020204" charset="0"/>
          </a:endParaRPr>
        </a:p>
      </dgm:t>
    </dgm:pt>
    <dgm:pt modelId="{E0141890-5BAF-44BA-AC43-FC2EBE00B913}" type="sibTrans" cxnId="{4F17ADED-D48D-47DE-91CA-E736C8AD2A8A}">
      <dgm:prSet custT="1"/>
      <dgm:spPr/>
      <dgm:t>
        <a:bodyPr/>
        <a:lstStyle/>
        <a:p>
          <a:endParaRPr lang="en-IN" sz="1400">
            <a:latin typeface="Signika" panose="020B0604020202020204" charset="0"/>
          </a:endParaRPr>
        </a:p>
      </dgm:t>
    </dgm:pt>
    <dgm:pt modelId="{5FBBD94A-6C24-4B65-8E41-6F57F2D95576}">
      <dgm:prSet phldrT="[Text]" custT="1"/>
      <dgm:spPr/>
      <dgm:t>
        <a:bodyPr/>
        <a:lstStyle/>
        <a:p>
          <a:r>
            <a:rPr lang="en-US" sz="1400" dirty="0">
              <a:latin typeface="Signika" panose="020B0604020202020204" charset="0"/>
            </a:rPr>
            <a:t>Feedback &amp; Learning</a:t>
          </a:r>
          <a:endParaRPr lang="en-IN" sz="1400" dirty="0">
            <a:latin typeface="Signika" panose="020B0604020202020204" charset="0"/>
          </a:endParaRPr>
        </a:p>
      </dgm:t>
    </dgm:pt>
    <dgm:pt modelId="{4C97E042-A377-4EED-B5E7-A71EB94D1C72}" type="parTrans" cxnId="{834E2B71-F047-4CD5-AF56-37EB1C326D2E}">
      <dgm:prSet/>
      <dgm:spPr/>
      <dgm:t>
        <a:bodyPr/>
        <a:lstStyle/>
        <a:p>
          <a:endParaRPr lang="en-IN" sz="1400">
            <a:latin typeface="Signika" panose="020B0604020202020204" charset="0"/>
          </a:endParaRPr>
        </a:p>
      </dgm:t>
    </dgm:pt>
    <dgm:pt modelId="{4C41CF8E-6D4F-4495-8815-C1590BAE515C}" type="sibTrans" cxnId="{834E2B71-F047-4CD5-AF56-37EB1C326D2E}">
      <dgm:prSet custT="1"/>
      <dgm:spPr/>
      <dgm:t>
        <a:bodyPr/>
        <a:lstStyle/>
        <a:p>
          <a:endParaRPr lang="en-IN" sz="1400">
            <a:latin typeface="Signika" panose="020B0604020202020204" charset="0"/>
          </a:endParaRPr>
        </a:p>
      </dgm:t>
    </dgm:pt>
    <dgm:pt modelId="{B4865153-9E7F-406E-AF85-F1B7B355C2A6}">
      <dgm:prSet phldrT="[Text]" custT="1"/>
      <dgm:spPr/>
      <dgm:t>
        <a:bodyPr/>
        <a:lstStyle/>
        <a:p>
          <a:r>
            <a:rPr lang="en-US" sz="1400" dirty="0">
              <a:latin typeface="Signika" panose="020B0604020202020204" charset="0"/>
            </a:rPr>
            <a:t>Continuous Improvement</a:t>
          </a:r>
          <a:endParaRPr lang="en-IN" sz="1400" dirty="0">
            <a:latin typeface="Signika" panose="020B0604020202020204" charset="0"/>
          </a:endParaRPr>
        </a:p>
      </dgm:t>
    </dgm:pt>
    <dgm:pt modelId="{97E11766-EDA7-4029-9471-AEF603FC00B7}" type="parTrans" cxnId="{B42018D9-69FD-4A37-BCD9-CB4EDA169D6D}">
      <dgm:prSet/>
      <dgm:spPr/>
      <dgm:t>
        <a:bodyPr/>
        <a:lstStyle/>
        <a:p>
          <a:endParaRPr lang="en-IN" sz="1400">
            <a:latin typeface="Signika" panose="020B0604020202020204" charset="0"/>
          </a:endParaRPr>
        </a:p>
      </dgm:t>
    </dgm:pt>
    <dgm:pt modelId="{37E0B5CF-D712-4E6A-938F-DD9FF7F1C7E7}" type="sibTrans" cxnId="{B42018D9-69FD-4A37-BCD9-CB4EDA169D6D}">
      <dgm:prSet/>
      <dgm:spPr/>
      <dgm:t>
        <a:bodyPr/>
        <a:lstStyle/>
        <a:p>
          <a:endParaRPr lang="en-IN" sz="1400">
            <a:latin typeface="Signika" panose="020B0604020202020204" charset="0"/>
          </a:endParaRPr>
        </a:p>
      </dgm:t>
    </dgm:pt>
    <dgm:pt modelId="{58B43525-752B-4A43-995E-49FC8E621310}" type="pres">
      <dgm:prSet presAssocID="{9EE4B425-5D45-4A5D-ACB8-966365A7E2D2}" presName="diagram" presStyleCnt="0">
        <dgm:presLayoutVars>
          <dgm:dir/>
          <dgm:resizeHandles val="exact"/>
        </dgm:presLayoutVars>
      </dgm:prSet>
      <dgm:spPr/>
    </dgm:pt>
    <dgm:pt modelId="{CE11D691-9FDF-4BC9-B214-77D6CC8CBDBE}" type="pres">
      <dgm:prSet presAssocID="{C2F57EE8-97E8-4485-9928-95799000E779}" presName="node" presStyleLbl="node1" presStyleIdx="0" presStyleCnt="13">
        <dgm:presLayoutVars>
          <dgm:bulletEnabled val="1"/>
        </dgm:presLayoutVars>
      </dgm:prSet>
      <dgm:spPr/>
    </dgm:pt>
    <dgm:pt modelId="{E4627D72-E336-4B1B-9EB5-9FF34DA6BB04}" type="pres">
      <dgm:prSet presAssocID="{22E2FB1E-8D22-453E-BCA6-1E792E28587B}" presName="sibTrans" presStyleLbl="sibTrans2D1" presStyleIdx="0" presStyleCnt="12"/>
      <dgm:spPr/>
    </dgm:pt>
    <dgm:pt modelId="{7B8998BD-AA27-4CD8-A461-5C3CD4305A5A}" type="pres">
      <dgm:prSet presAssocID="{22E2FB1E-8D22-453E-BCA6-1E792E28587B}" presName="connectorText" presStyleLbl="sibTrans2D1" presStyleIdx="0" presStyleCnt="12"/>
      <dgm:spPr/>
    </dgm:pt>
    <dgm:pt modelId="{2B42B5DA-A67B-490B-A69A-3937AC81B185}" type="pres">
      <dgm:prSet presAssocID="{0923998C-2BF4-4494-BD6F-C38E4542D39A}" presName="node" presStyleLbl="node1" presStyleIdx="1" presStyleCnt="13">
        <dgm:presLayoutVars>
          <dgm:bulletEnabled val="1"/>
        </dgm:presLayoutVars>
      </dgm:prSet>
      <dgm:spPr/>
    </dgm:pt>
    <dgm:pt modelId="{48DD306D-8944-4170-858D-CC4CEE631424}" type="pres">
      <dgm:prSet presAssocID="{5E0C32B8-2805-49AD-B7D0-788E46DF324E}" presName="sibTrans" presStyleLbl="sibTrans2D1" presStyleIdx="1" presStyleCnt="12"/>
      <dgm:spPr/>
    </dgm:pt>
    <dgm:pt modelId="{F0534A5F-AC2F-48B7-8861-AB1BEF2C952B}" type="pres">
      <dgm:prSet presAssocID="{5E0C32B8-2805-49AD-B7D0-788E46DF324E}" presName="connectorText" presStyleLbl="sibTrans2D1" presStyleIdx="1" presStyleCnt="12"/>
      <dgm:spPr/>
    </dgm:pt>
    <dgm:pt modelId="{70B7F9A1-EA20-4291-A3E7-EBB7897CC8E6}" type="pres">
      <dgm:prSet presAssocID="{87FD318A-09BC-493A-82EC-00FCF430DB30}" presName="node" presStyleLbl="node1" presStyleIdx="2" presStyleCnt="13">
        <dgm:presLayoutVars>
          <dgm:bulletEnabled val="1"/>
        </dgm:presLayoutVars>
      </dgm:prSet>
      <dgm:spPr/>
    </dgm:pt>
    <dgm:pt modelId="{777DD904-0E28-4857-BB36-23C71F648C69}" type="pres">
      <dgm:prSet presAssocID="{7400D3A4-4AE7-4006-96F8-3269744873C3}" presName="sibTrans" presStyleLbl="sibTrans2D1" presStyleIdx="2" presStyleCnt="12"/>
      <dgm:spPr/>
    </dgm:pt>
    <dgm:pt modelId="{0D726794-1BB0-47E6-939A-CCE6C9DC8F05}" type="pres">
      <dgm:prSet presAssocID="{7400D3A4-4AE7-4006-96F8-3269744873C3}" presName="connectorText" presStyleLbl="sibTrans2D1" presStyleIdx="2" presStyleCnt="12"/>
      <dgm:spPr/>
    </dgm:pt>
    <dgm:pt modelId="{5FCAE84A-B150-4F78-B1E7-B822FDEA91F9}" type="pres">
      <dgm:prSet presAssocID="{80A9C54E-DF38-4169-8170-15FD47F61BA4}" presName="node" presStyleLbl="node1" presStyleIdx="3" presStyleCnt="13">
        <dgm:presLayoutVars>
          <dgm:bulletEnabled val="1"/>
        </dgm:presLayoutVars>
      </dgm:prSet>
      <dgm:spPr/>
    </dgm:pt>
    <dgm:pt modelId="{4E08C5F5-E890-45DB-ADB1-2B24D3CEA5E3}" type="pres">
      <dgm:prSet presAssocID="{E8842F91-E48B-4E4E-950F-FDA0982E0FD7}" presName="sibTrans" presStyleLbl="sibTrans2D1" presStyleIdx="3" presStyleCnt="12"/>
      <dgm:spPr/>
    </dgm:pt>
    <dgm:pt modelId="{91D53CC8-86A2-4571-9572-547EF9676294}" type="pres">
      <dgm:prSet presAssocID="{E8842F91-E48B-4E4E-950F-FDA0982E0FD7}" presName="connectorText" presStyleLbl="sibTrans2D1" presStyleIdx="3" presStyleCnt="12"/>
      <dgm:spPr/>
    </dgm:pt>
    <dgm:pt modelId="{18A72778-F56D-4D47-BADC-BCF0D06E4657}" type="pres">
      <dgm:prSet presAssocID="{EE436A1E-0B52-48A8-B9D6-6B563BC6DA4D}" presName="node" presStyleLbl="node1" presStyleIdx="4" presStyleCnt="13">
        <dgm:presLayoutVars>
          <dgm:bulletEnabled val="1"/>
        </dgm:presLayoutVars>
      </dgm:prSet>
      <dgm:spPr/>
    </dgm:pt>
    <dgm:pt modelId="{4C9A0775-576B-4116-8F83-1458FF62606A}" type="pres">
      <dgm:prSet presAssocID="{39948F70-62A0-45F4-9EF7-AA5146AE600C}" presName="sibTrans" presStyleLbl="sibTrans2D1" presStyleIdx="4" presStyleCnt="12"/>
      <dgm:spPr/>
    </dgm:pt>
    <dgm:pt modelId="{944B4A83-9A2A-4F38-B0BB-1CC3DE9D7A2E}" type="pres">
      <dgm:prSet presAssocID="{39948F70-62A0-45F4-9EF7-AA5146AE600C}" presName="connectorText" presStyleLbl="sibTrans2D1" presStyleIdx="4" presStyleCnt="12"/>
      <dgm:spPr/>
    </dgm:pt>
    <dgm:pt modelId="{EE18CE45-25A6-4217-87C0-97D777342F83}" type="pres">
      <dgm:prSet presAssocID="{BB765725-BB69-4ED1-A540-519DA2B6ACC1}" presName="node" presStyleLbl="node1" presStyleIdx="5" presStyleCnt="13">
        <dgm:presLayoutVars>
          <dgm:bulletEnabled val="1"/>
        </dgm:presLayoutVars>
      </dgm:prSet>
      <dgm:spPr/>
    </dgm:pt>
    <dgm:pt modelId="{3C421A0B-390E-4097-939F-84FABE1E6437}" type="pres">
      <dgm:prSet presAssocID="{9799BAAD-F229-4AAC-99F9-C198686E6A47}" presName="sibTrans" presStyleLbl="sibTrans2D1" presStyleIdx="5" presStyleCnt="12"/>
      <dgm:spPr/>
    </dgm:pt>
    <dgm:pt modelId="{1E861030-FCB8-4262-8A1D-94C1B115B60C}" type="pres">
      <dgm:prSet presAssocID="{9799BAAD-F229-4AAC-99F9-C198686E6A47}" presName="connectorText" presStyleLbl="sibTrans2D1" presStyleIdx="5" presStyleCnt="12"/>
      <dgm:spPr/>
    </dgm:pt>
    <dgm:pt modelId="{EF16B98E-C6A4-4094-A732-EFBE5AC2FBFF}" type="pres">
      <dgm:prSet presAssocID="{4610B59A-4C67-48D9-A0CC-81D846BCCD7B}" presName="node" presStyleLbl="node1" presStyleIdx="6" presStyleCnt="13">
        <dgm:presLayoutVars>
          <dgm:bulletEnabled val="1"/>
        </dgm:presLayoutVars>
      </dgm:prSet>
      <dgm:spPr/>
    </dgm:pt>
    <dgm:pt modelId="{61925D08-72C0-4D21-954A-CD96AEED4E48}" type="pres">
      <dgm:prSet presAssocID="{8DA09073-A5DE-452F-928E-BD766D67651C}" presName="sibTrans" presStyleLbl="sibTrans2D1" presStyleIdx="6" presStyleCnt="12"/>
      <dgm:spPr/>
    </dgm:pt>
    <dgm:pt modelId="{56CEB632-A155-47B0-AC7F-C730847A98A3}" type="pres">
      <dgm:prSet presAssocID="{8DA09073-A5DE-452F-928E-BD766D67651C}" presName="connectorText" presStyleLbl="sibTrans2D1" presStyleIdx="6" presStyleCnt="12"/>
      <dgm:spPr/>
    </dgm:pt>
    <dgm:pt modelId="{CD2266C8-68EC-4BEB-ACB9-1C4615F60BEC}" type="pres">
      <dgm:prSet presAssocID="{2CD2E64F-D295-46C7-AEFA-AF3CE3CB723C}" presName="node" presStyleLbl="node1" presStyleIdx="7" presStyleCnt="13">
        <dgm:presLayoutVars>
          <dgm:bulletEnabled val="1"/>
        </dgm:presLayoutVars>
      </dgm:prSet>
      <dgm:spPr/>
    </dgm:pt>
    <dgm:pt modelId="{1A22BC49-37B8-4FA4-A03A-DD68E6BD8450}" type="pres">
      <dgm:prSet presAssocID="{6380E95B-7460-41C6-A427-C6AA478592E3}" presName="sibTrans" presStyleLbl="sibTrans2D1" presStyleIdx="7" presStyleCnt="12"/>
      <dgm:spPr/>
    </dgm:pt>
    <dgm:pt modelId="{3CF7893B-F070-4D76-B604-54B9D665D282}" type="pres">
      <dgm:prSet presAssocID="{6380E95B-7460-41C6-A427-C6AA478592E3}" presName="connectorText" presStyleLbl="sibTrans2D1" presStyleIdx="7" presStyleCnt="12"/>
      <dgm:spPr/>
    </dgm:pt>
    <dgm:pt modelId="{5BA82158-7BC4-412B-8C77-AFE519B348D1}" type="pres">
      <dgm:prSet presAssocID="{226EDEF0-81A7-466C-9135-03FC9201A2C2}" presName="node" presStyleLbl="node1" presStyleIdx="8" presStyleCnt="13">
        <dgm:presLayoutVars>
          <dgm:bulletEnabled val="1"/>
        </dgm:presLayoutVars>
      </dgm:prSet>
      <dgm:spPr/>
    </dgm:pt>
    <dgm:pt modelId="{53BEA1B6-6DF9-4C46-8622-48E7938C80CD}" type="pres">
      <dgm:prSet presAssocID="{B15C8ADC-2AE7-44DC-82F9-E019A82F4B03}" presName="sibTrans" presStyleLbl="sibTrans2D1" presStyleIdx="8" presStyleCnt="12"/>
      <dgm:spPr/>
    </dgm:pt>
    <dgm:pt modelId="{645749D0-E5C0-4F96-BA13-AD0E22302975}" type="pres">
      <dgm:prSet presAssocID="{B15C8ADC-2AE7-44DC-82F9-E019A82F4B03}" presName="connectorText" presStyleLbl="sibTrans2D1" presStyleIdx="8" presStyleCnt="12"/>
      <dgm:spPr/>
    </dgm:pt>
    <dgm:pt modelId="{CF9F8CF0-DC0F-4D20-9821-A713A5C7C67E}" type="pres">
      <dgm:prSet presAssocID="{853F6B3A-F690-4982-8595-960460BF4B24}" presName="node" presStyleLbl="node1" presStyleIdx="9" presStyleCnt="13">
        <dgm:presLayoutVars>
          <dgm:bulletEnabled val="1"/>
        </dgm:presLayoutVars>
      </dgm:prSet>
      <dgm:spPr/>
    </dgm:pt>
    <dgm:pt modelId="{44E8DA15-246B-48BE-8E58-A0C42F5FF527}" type="pres">
      <dgm:prSet presAssocID="{F1E02531-4CAD-44D4-9760-F4278EEC42EA}" presName="sibTrans" presStyleLbl="sibTrans2D1" presStyleIdx="9" presStyleCnt="12"/>
      <dgm:spPr/>
    </dgm:pt>
    <dgm:pt modelId="{16EBA2D9-CFFF-40A4-AD65-A0DE7BB27D8B}" type="pres">
      <dgm:prSet presAssocID="{F1E02531-4CAD-44D4-9760-F4278EEC42EA}" presName="connectorText" presStyleLbl="sibTrans2D1" presStyleIdx="9" presStyleCnt="12"/>
      <dgm:spPr/>
    </dgm:pt>
    <dgm:pt modelId="{97B454C9-CBAC-4AB0-9ED8-35641F4FFA30}" type="pres">
      <dgm:prSet presAssocID="{ABBB95A6-38F5-4979-BF2E-1CEAD606A4A2}" presName="node" presStyleLbl="node1" presStyleIdx="10" presStyleCnt="13">
        <dgm:presLayoutVars>
          <dgm:bulletEnabled val="1"/>
        </dgm:presLayoutVars>
      </dgm:prSet>
      <dgm:spPr/>
    </dgm:pt>
    <dgm:pt modelId="{71ABC88D-3D24-40F0-B724-741B6F9C62BC}" type="pres">
      <dgm:prSet presAssocID="{E0141890-5BAF-44BA-AC43-FC2EBE00B913}" presName="sibTrans" presStyleLbl="sibTrans2D1" presStyleIdx="10" presStyleCnt="12"/>
      <dgm:spPr/>
    </dgm:pt>
    <dgm:pt modelId="{4340E2E8-8F19-4DD9-BB58-8A56A36D8B16}" type="pres">
      <dgm:prSet presAssocID="{E0141890-5BAF-44BA-AC43-FC2EBE00B913}" presName="connectorText" presStyleLbl="sibTrans2D1" presStyleIdx="10" presStyleCnt="12"/>
      <dgm:spPr/>
    </dgm:pt>
    <dgm:pt modelId="{69B1826A-35BC-46F5-ADC8-79B1D67A3A00}" type="pres">
      <dgm:prSet presAssocID="{5FBBD94A-6C24-4B65-8E41-6F57F2D95576}" presName="node" presStyleLbl="node1" presStyleIdx="11" presStyleCnt="13">
        <dgm:presLayoutVars>
          <dgm:bulletEnabled val="1"/>
        </dgm:presLayoutVars>
      </dgm:prSet>
      <dgm:spPr/>
    </dgm:pt>
    <dgm:pt modelId="{BFF0AC8B-E916-4DD5-A0CA-4B7DBB0C799C}" type="pres">
      <dgm:prSet presAssocID="{4C41CF8E-6D4F-4495-8815-C1590BAE515C}" presName="sibTrans" presStyleLbl="sibTrans2D1" presStyleIdx="11" presStyleCnt="12"/>
      <dgm:spPr/>
    </dgm:pt>
    <dgm:pt modelId="{3870BFDD-185B-4447-A71B-22D3E636C0CB}" type="pres">
      <dgm:prSet presAssocID="{4C41CF8E-6D4F-4495-8815-C1590BAE515C}" presName="connectorText" presStyleLbl="sibTrans2D1" presStyleIdx="11" presStyleCnt="12"/>
      <dgm:spPr/>
    </dgm:pt>
    <dgm:pt modelId="{E8D2C9FC-BBC4-4380-80A5-26E83717AE22}" type="pres">
      <dgm:prSet presAssocID="{B4865153-9E7F-406E-AF85-F1B7B355C2A6}" presName="node" presStyleLbl="node1" presStyleIdx="12" presStyleCnt="13">
        <dgm:presLayoutVars>
          <dgm:bulletEnabled val="1"/>
        </dgm:presLayoutVars>
      </dgm:prSet>
      <dgm:spPr/>
    </dgm:pt>
  </dgm:ptLst>
  <dgm:cxnLst>
    <dgm:cxn modelId="{9349F311-9328-432A-99D4-4D7CF51A433F}" type="presOf" srcId="{E0141890-5BAF-44BA-AC43-FC2EBE00B913}" destId="{71ABC88D-3D24-40F0-B724-741B6F9C62BC}" srcOrd="0" destOrd="0" presId="urn:microsoft.com/office/officeart/2005/8/layout/process5"/>
    <dgm:cxn modelId="{E0796B14-990F-450B-A17E-4FDE270D138F}" type="presOf" srcId="{B15C8ADC-2AE7-44DC-82F9-E019A82F4B03}" destId="{645749D0-E5C0-4F96-BA13-AD0E22302975}" srcOrd="1" destOrd="0" presId="urn:microsoft.com/office/officeart/2005/8/layout/process5"/>
    <dgm:cxn modelId="{3DB07814-C133-452B-9F01-47435607A7AA}" srcId="{9EE4B425-5D45-4A5D-ACB8-966365A7E2D2}" destId="{2CD2E64F-D295-46C7-AEFA-AF3CE3CB723C}" srcOrd="7" destOrd="0" parTransId="{A778501A-CDD8-4ECA-B6F8-E41647CB5FDE}" sibTransId="{6380E95B-7460-41C6-A427-C6AA478592E3}"/>
    <dgm:cxn modelId="{8D705F1F-8F2D-42E1-AB5B-1550CCDD1A0C}" srcId="{9EE4B425-5D45-4A5D-ACB8-966365A7E2D2}" destId="{BB765725-BB69-4ED1-A540-519DA2B6ACC1}" srcOrd="5" destOrd="0" parTransId="{707647B2-E65A-41DB-950E-E3299972A0F8}" sibTransId="{9799BAAD-F229-4AAC-99F9-C198686E6A47}"/>
    <dgm:cxn modelId="{6BE5C02B-954C-4CB3-9CBC-F65D261269A5}" type="presOf" srcId="{0923998C-2BF4-4494-BD6F-C38E4542D39A}" destId="{2B42B5DA-A67B-490B-A69A-3937AC81B185}" srcOrd="0" destOrd="0" presId="urn:microsoft.com/office/officeart/2005/8/layout/process5"/>
    <dgm:cxn modelId="{2FFAF02D-2F0E-407F-8087-D331587847A7}" type="presOf" srcId="{B15C8ADC-2AE7-44DC-82F9-E019A82F4B03}" destId="{53BEA1B6-6DF9-4C46-8622-48E7938C80CD}" srcOrd="0" destOrd="0" presId="urn:microsoft.com/office/officeart/2005/8/layout/process5"/>
    <dgm:cxn modelId="{E11F2231-AF6A-49D4-BEF8-48740995FFE2}" srcId="{9EE4B425-5D45-4A5D-ACB8-966365A7E2D2}" destId="{C2F57EE8-97E8-4485-9928-95799000E779}" srcOrd="0" destOrd="0" parTransId="{4E4BF360-CE85-4E11-8A1F-9D813457EA18}" sibTransId="{22E2FB1E-8D22-453E-BCA6-1E792E28587B}"/>
    <dgm:cxn modelId="{842D4A31-74B3-45B2-AB96-9D8177DB7B2B}" type="presOf" srcId="{39948F70-62A0-45F4-9EF7-AA5146AE600C}" destId="{4C9A0775-576B-4116-8F83-1458FF62606A}" srcOrd="0" destOrd="0" presId="urn:microsoft.com/office/officeart/2005/8/layout/process5"/>
    <dgm:cxn modelId="{7CC53A33-6C17-4F72-A2F0-2A734ECA4763}" srcId="{9EE4B425-5D45-4A5D-ACB8-966365A7E2D2}" destId="{4610B59A-4C67-48D9-A0CC-81D846BCCD7B}" srcOrd="6" destOrd="0" parTransId="{21550D35-AAE2-4439-9165-BA990D653801}" sibTransId="{8DA09073-A5DE-452F-928E-BD766D67651C}"/>
    <dgm:cxn modelId="{84A5D538-3C0C-4DA0-AA84-72C7B293FEA9}" type="presOf" srcId="{5E0C32B8-2805-49AD-B7D0-788E46DF324E}" destId="{48DD306D-8944-4170-858D-CC4CEE631424}" srcOrd="0" destOrd="0" presId="urn:microsoft.com/office/officeart/2005/8/layout/process5"/>
    <dgm:cxn modelId="{1ADD803C-B5FE-4AE1-A9A2-9E4D25FCC6E9}" type="presOf" srcId="{2CD2E64F-D295-46C7-AEFA-AF3CE3CB723C}" destId="{CD2266C8-68EC-4BEB-ACB9-1C4615F60BEC}" srcOrd="0" destOrd="0" presId="urn:microsoft.com/office/officeart/2005/8/layout/process5"/>
    <dgm:cxn modelId="{A52ECA3C-6F40-421A-A114-5B07C9AC6532}" type="presOf" srcId="{E8842F91-E48B-4E4E-950F-FDA0982E0FD7}" destId="{4E08C5F5-E890-45DB-ADB1-2B24D3CEA5E3}" srcOrd="0" destOrd="0" presId="urn:microsoft.com/office/officeart/2005/8/layout/process5"/>
    <dgm:cxn modelId="{D0B3DC3D-3183-4007-B69F-85DE83F72679}" type="presOf" srcId="{5E0C32B8-2805-49AD-B7D0-788E46DF324E}" destId="{F0534A5F-AC2F-48B7-8861-AB1BEF2C952B}" srcOrd="1" destOrd="0" presId="urn:microsoft.com/office/officeart/2005/8/layout/process5"/>
    <dgm:cxn modelId="{1AF70C3F-C551-41B9-998E-94A73FE7713A}" type="presOf" srcId="{4C41CF8E-6D4F-4495-8815-C1590BAE515C}" destId="{BFF0AC8B-E916-4DD5-A0CA-4B7DBB0C799C}" srcOrd="0" destOrd="0" presId="urn:microsoft.com/office/officeart/2005/8/layout/process5"/>
    <dgm:cxn modelId="{D5540D3F-335C-4A0D-B915-3A39C4E48F50}" srcId="{9EE4B425-5D45-4A5D-ACB8-966365A7E2D2}" destId="{226EDEF0-81A7-466C-9135-03FC9201A2C2}" srcOrd="8" destOrd="0" parTransId="{6E300D75-704E-4563-ADFE-3B4DEBACB724}" sibTransId="{B15C8ADC-2AE7-44DC-82F9-E019A82F4B03}"/>
    <dgm:cxn modelId="{85EBE93F-9A42-4587-941A-57104D5998E9}" srcId="{9EE4B425-5D45-4A5D-ACB8-966365A7E2D2}" destId="{87FD318A-09BC-493A-82EC-00FCF430DB30}" srcOrd="2" destOrd="0" parTransId="{B939DE9D-8429-4715-90F9-B3AAB2D26150}" sibTransId="{7400D3A4-4AE7-4006-96F8-3269744873C3}"/>
    <dgm:cxn modelId="{28845563-A722-46F8-80EF-EBB413F89D44}" type="presOf" srcId="{9799BAAD-F229-4AAC-99F9-C198686E6A47}" destId="{3C421A0B-390E-4097-939F-84FABE1E6437}" srcOrd="0" destOrd="0" presId="urn:microsoft.com/office/officeart/2005/8/layout/process5"/>
    <dgm:cxn modelId="{5E442E47-F7E5-40F7-AC6D-85E498C4035F}" type="presOf" srcId="{39948F70-62A0-45F4-9EF7-AA5146AE600C}" destId="{944B4A83-9A2A-4F38-B0BB-1CC3DE9D7A2E}" srcOrd="1" destOrd="0" presId="urn:microsoft.com/office/officeart/2005/8/layout/process5"/>
    <dgm:cxn modelId="{DBC88B68-8B2F-457B-8E58-15EF06AE8839}" type="presOf" srcId="{E0141890-5BAF-44BA-AC43-FC2EBE00B913}" destId="{4340E2E8-8F19-4DD9-BB58-8A56A36D8B16}" srcOrd="1" destOrd="0" presId="urn:microsoft.com/office/officeart/2005/8/layout/process5"/>
    <dgm:cxn modelId="{C6F55869-CFC6-405A-8564-59863B5D1E88}" type="presOf" srcId="{22E2FB1E-8D22-453E-BCA6-1E792E28587B}" destId="{E4627D72-E336-4B1B-9EB5-9FF34DA6BB04}" srcOrd="0" destOrd="0" presId="urn:microsoft.com/office/officeart/2005/8/layout/process5"/>
    <dgm:cxn modelId="{54E1A24C-D4F4-42E4-9A2B-3192BEF27E54}" type="presOf" srcId="{8DA09073-A5DE-452F-928E-BD766D67651C}" destId="{56CEB632-A155-47B0-AC7F-C730847A98A3}" srcOrd="1" destOrd="0" presId="urn:microsoft.com/office/officeart/2005/8/layout/process5"/>
    <dgm:cxn modelId="{6FC1974E-6ADE-4E21-AC97-B41C4C200B20}" type="presOf" srcId="{80A9C54E-DF38-4169-8170-15FD47F61BA4}" destId="{5FCAE84A-B150-4F78-B1E7-B822FDEA91F9}" srcOrd="0" destOrd="0" presId="urn:microsoft.com/office/officeart/2005/8/layout/process5"/>
    <dgm:cxn modelId="{834E2B71-F047-4CD5-AF56-37EB1C326D2E}" srcId="{9EE4B425-5D45-4A5D-ACB8-966365A7E2D2}" destId="{5FBBD94A-6C24-4B65-8E41-6F57F2D95576}" srcOrd="11" destOrd="0" parTransId="{4C97E042-A377-4EED-B5E7-A71EB94D1C72}" sibTransId="{4C41CF8E-6D4F-4495-8815-C1590BAE515C}"/>
    <dgm:cxn modelId="{48F98071-18A5-4EFB-AA02-5DFF27C2D9C6}" type="presOf" srcId="{22E2FB1E-8D22-453E-BCA6-1E792E28587B}" destId="{7B8998BD-AA27-4CD8-A461-5C3CD4305A5A}" srcOrd="1" destOrd="0" presId="urn:microsoft.com/office/officeart/2005/8/layout/process5"/>
    <dgm:cxn modelId="{87809B51-1AA5-431E-8133-A91BC0E3E48E}" type="presOf" srcId="{6380E95B-7460-41C6-A427-C6AA478592E3}" destId="{3CF7893B-F070-4D76-B604-54B9D665D282}" srcOrd="1" destOrd="0" presId="urn:microsoft.com/office/officeart/2005/8/layout/process5"/>
    <dgm:cxn modelId="{465E6673-42B0-44FD-8583-97533746466E}" type="presOf" srcId="{5FBBD94A-6C24-4B65-8E41-6F57F2D95576}" destId="{69B1826A-35BC-46F5-ADC8-79B1D67A3A00}" srcOrd="0" destOrd="0" presId="urn:microsoft.com/office/officeart/2005/8/layout/process5"/>
    <dgm:cxn modelId="{1F412256-86B6-4E71-A065-35C775BBC97F}" srcId="{9EE4B425-5D45-4A5D-ACB8-966365A7E2D2}" destId="{853F6B3A-F690-4982-8595-960460BF4B24}" srcOrd="9" destOrd="0" parTransId="{B1252607-D3AE-4740-B2DC-0331C8D20F6B}" sibTransId="{F1E02531-4CAD-44D4-9760-F4278EEC42EA}"/>
    <dgm:cxn modelId="{C482F258-8602-428D-91BA-FFEF1AF1671E}" type="presOf" srcId="{6380E95B-7460-41C6-A427-C6AA478592E3}" destId="{1A22BC49-37B8-4FA4-A03A-DD68E6BD8450}" srcOrd="0" destOrd="0" presId="urn:microsoft.com/office/officeart/2005/8/layout/process5"/>
    <dgm:cxn modelId="{AF227E88-9ACB-4A12-9406-09FC9F1A5DFD}" type="presOf" srcId="{E8842F91-E48B-4E4E-950F-FDA0982E0FD7}" destId="{91D53CC8-86A2-4571-9572-547EF9676294}" srcOrd="1" destOrd="0" presId="urn:microsoft.com/office/officeart/2005/8/layout/process5"/>
    <dgm:cxn modelId="{9DB4D788-DBB3-408B-AF4D-7CEC18ADBB0C}" type="presOf" srcId="{8DA09073-A5DE-452F-928E-BD766D67651C}" destId="{61925D08-72C0-4D21-954A-CD96AEED4E48}" srcOrd="0" destOrd="0" presId="urn:microsoft.com/office/officeart/2005/8/layout/process5"/>
    <dgm:cxn modelId="{D3A3058E-7452-4C4C-BFA9-F1492DB3244F}" type="presOf" srcId="{BB765725-BB69-4ED1-A540-519DA2B6ACC1}" destId="{EE18CE45-25A6-4217-87C0-97D777342F83}" srcOrd="0" destOrd="0" presId="urn:microsoft.com/office/officeart/2005/8/layout/process5"/>
    <dgm:cxn modelId="{D1C3398F-D2F2-4E58-9251-B0DAE79FBCA2}" type="presOf" srcId="{853F6B3A-F690-4982-8595-960460BF4B24}" destId="{CF9F8CF0-DC0F-4D20-9821-A713A5C7C67E}" srcOrd="0" destOrd="0" presId="urn:microsoft.com/office/officeart/2005/8/layout/process5"/>
    <dgm:cxn modelId="{1FDC6095-A66B-499B-8B96-81DF05D737F3}" type="presOf" srcId="{EE436A1E-0B52-48A8-B9D6-6B563BC6DA4D}" destId="{18A72778-F56D-4D47-BADC-BCF0D06E4657}" srcOrd="0" destOrd="0" presId="urn:microsoft.com/office/officeart/2005/8/layout/process5"/>
    <dgm:cxn modelId="{C5AFCF95-C2FB-4696-9978-CDD6543AD7BA}" type="presOf" srcId="{87FD318A-09BC-493A-82EC-00FCF430DB30}" destId="{70B7F9A1-EA20-4291-A3E7-EBB7897CC8E6}" srcOrd="0" destOrd="0" presId="urn:microsoft.com/office/officeart/2005/8/layout/process5"/>
    <dgm:cxn modelId="{1459869F-53DA-4115-BD10-F69E840B36B8}" type="presOf" srcId="{226EDEF0-81A7-466C-9135-03FC9201A2C2}" destId="{5BA82158-7BC4-412B-8C77-AFE519B348D1}" srcOrd="0" destOrd="0" presId="urn:microsoft.com/office/officeart/2005/8/layout/process5"/>
    <dgm:cxn modelId="{26FB899F-BAE8-48B1-B34D-6E11AEF6D7BA}" type="presOf" srcId="{B4865153-9E7F-406E-AF85-F1B7B355C2A6}" destId="{E8D2C9FC-BBC4-4380-80A5-26E83717AE22}" srcOrd="0" destOrd="0" presId="urn:microsoft.com/office/officeart/2005/8/layout/process5"/>
    <dgm:cxn modelId="{E214FEA5-F126-43F4-BA70-3653D81CF816}" type="presOf" srcId="{C2F57EE8-97E8-4485-9928-95799000E779}" destId="{CE11D691-9FDF-4BC9-B214-77D6CC8CBDBE}" srcOrd="0" destOrd="0" presId="urn:microsoft.com/office/officeart/2005/8/layout/process5"/>
    <dgm:cxn modelId="{4049FCC6-A8B9-4030-9963-9FAD590335BF}" type="presOf" srcId="{F1E02531-4CAD-44D4-9760-F4278EEC42EA}" destId="{16EBA2D9-CFFF-40A4-AD65-A0DE7BB27D8B}" srcOrd="1" destOrd="0" presId="urn:microsoft.com/office/officeart/2005/8/layout/process5"/>
    <dgm:cxn modelId="{8450A0CF-C705-4F31-9C05-38E02D0AA30F}" srcId="{9EE4B425-5D45-4A5D-ACB8-966365A7E2D2}" destId="{EE436A1E-0B52-48A8-B9D6-6B563BC6DA4D}" srcOrd="4" destOrd="0" parTransId="{D2479303-955C-442D-8227-E5FECDB4D232}" sibTransId="{39948F70-62A0-45F4-9EF7-AA5146AE600C}"/>
    <dgm:cxn modelId="{E51EEDCF-71E6-4008-BED3-2A503423D7FA}" type="presOf" srcId="{F1E02531-4CAD-44D4-9760-F4278EEC42EA}" destId="{44E8DA15-246B-48BE-8E58-A0C42F5FF527}" srcOrd="0" destOrd="0" presId="urn:microsoft.com/office/officeart/2005/8/layout/process5"/>
    <dgm:cxn modelId="{208CEAD3-D33A-403C-A980-B08C2E826EC7}" type="presOf" srcId="{9799BAAD-F229-4AAC-99F9-C198686E6A47}" destId="{1E861030-FCB8-4262-8A1D-94C1B115B60C}" srcOrd="1" destOrd="0" presId="urn:microsoft.com/office/officeart/2005/8/layout/process5"/>
    <dgm:cxn modelId="{B42018D9-69FD-4A37-BCD9-CB4EDA169D6D}" srcId="{9EE4B425-5D45-4A5D-ACB8-966365A7E2D2}" destId="{B4865153-9E7F-406E-AF85-F1B7B355C2A6}" srcOrd="12" destOrd="0" parTransId="{97E11766-EDA7-4029-9471-AEF603FC00B7}" sibTransId="{37E0B5CF-D712-4E6A-938F-DD9FF7F1C7E7}"/>
    <dgm:cxn modelId="{A94C1FDB-65E2-4691-B1E4-DF274582183D}" type="presOf" srcId="{7400D3A4-4AE7-4006-96F8-3269744873C3}" destId="{777DD904-0E28-4857-BB36-23C71F648C69}" srcOrd="0" destOrd="0" presId="urn:microsoft.com/office/officeart/2005/8/layout/process5"/>
    <dgm:cxn modelId="{1BE9D3DF-0F1D-450E-B2F7-541B7239673C}" type="presOf" srcId="{7400D3A4-4AE7-4006-96F8-3269744873C3}" destId="{0D726794-1BB0-47E6-939A-CCE6C9DC8F05}" srcOrd="1" destOrd="0" presId="urn:microsoft.com/office/officeart/2005/8/layout/process5"/>
    <dgm:cxn modelId="{3395A2E2-A259-4F84-8F17-EC569A45F9B7}" type="presOf" srcId="{9EE4B425-5D45-4A5D-ACB8-966365A7E2D2}" destId="{58B43525-752B-4A43-995E-49FC8E621310}" srcOrd="0" destOrd="0" presId="urn:microsoft.com/office/officeart/2005/8/layout/process5"/>
    <dgm:cxn modelId="{CC97F4E7-5C95-425D-8AFA-A7E362855282}" srcId="{9EE4B425-5D45-4A5D-ACB8-966365A7E2D2}" destId="{0923998C-2BF4-4494-BD6F-C38E4542D39A}" srcOrd="1" destOrd="0" parTransId="{9781E1B6-2CAA-4148-8734-9211B1315101}" sibTransId="{5E0C32B8-2805-49AD-B7D0-788E46DF324E}"/>
    <dgm:cxn modelId="{0E1209E9-B921-4FBF-832F-383DD162261F}" type="presOf" srcId="{4610B59A-4C67-48D9-A0CC-81D846BCCD7B}" destId="{EF16B98E-C6A4-4094-A732-EFBE5AC2FBFF}" srcOrd="0" destOrd="0" presId="urn:microsoft.com/office/officeart/2005/8/layout/process5"/>
    <dgm:cxn modelId="{AA0691E9-3A4E-4167-B704-91F51AE94787}" srcId="{9EE4B425-5D45-4A5D-ACB8-966365A7E2D2}" destId="{80A9C54E-DF38-4169-8170-15FD47F61BA4}" srcOrd="3" destOrd="0" parTransId="{6576E880-D9FE-4686-BB27-CE3EB3A43474}" sibTransId="{E8842F91-E48B-4E4E-950F-FDA0982E0FD7}"/>
    <dgm:cxn modelId="{4F17ADED-D48D-47DE-91CA-E736C8AD2A8A}" srcId="{9EE4B425-5D45-4A5D-ACB8-966365A7E2D2}" destId="{ABBB95A6-38F5-4979-BF2E-1CEAD606A4A2}" srcOrd="10" destOrd="0" parTransId="{12BAEDE1-8ADB-4802-AB5C-1CD9DDB05BE7}" sibTransId="{E0141890-5BAF-44BA-AC43-FC2EBE00B913}"/>
    <dgm:cxn modelId="{4CEB82F8-3CB3-455C-AF65-D986B3014C2E}" type="presOf" srcId="{4C41CF8E-6D4F-4495-8815-C1590BAE515C}" destId="{3870BFDD-185B-4447-A71B-22D3E636C0CB}" srcOrd="1" destOrd="0" presId="urn:microsoft.com/office/officeart/2005/8/layout/process5"/>
    <dgm:cxn modelId="{29ADA5FF-E313-43EC-BCA4-0F23BBD707B7}" type="presOf" srcId="{ABBB95A6-38F5-4979-BF2E-1CEAD606A4A2}" destId="{97B454C9-CBAC-4AB0-9ED8-35641F4FFA30}" srcOrd="0" destOrd="0" presId="urn:microsoft.com/office/officeart/2005/8/layout/process5"/>
    <dgm:cxn modelId="{6F80A557-9165-4731-A8BC-474F8992EB54}" type="presParOf" srcId="{58B43525-752B-4A43-995E-49FC8E621310}" destId="{CE11D691-9FDF-4BC9-B214-77D6CC8CBDBE}" srcOrd="0" destOrd="0" presId="urn:microsoft.com/office/officeart/2005/8/layout/process5"/>
    <dgm:cxn modelId="{6DAE144D-3E3E-4CE6-85B7-51E01E4395CD}" type="presParOf" srcId="{58B43525-752B-4A43-995E-49FC8E621310}" destId="{E4627D72-E336-4B1B-9EB5-9FF34DA6BB04}" srcOrd="1" destOrd="0" presId="urn:microsoft.com/office/officeart/2005/8/layout/process5"/>
    <dgm:cxn modelId="{8A80197F-D61B-4187-8538-80FA6D2F30B2}" type="presParOf" srcId="{E4627D72-E336-4B1B-9EB5-9FF34DA6BB04}" destId="{7B8998BD-AA27-4CD8-A461-5C3CD4305A5A}" srcOrd="0" destOrd="0" presId="urn:microsoft.com/office/officeart/2005/8/layout/process5"/>
    <dgm:cxn modelId="{2DC60EE3-CB8F-4555-BEF3-B40FC5D79125}" type="presParOf" srcId="{58B43525-752B-4A43-995E-49FC8E621310}" destId="{2B42B5DA-A67B-490B-A69A-3937AC81B185}" srcOrd="2" destOrd="0" presId="urn:microsoft.com/office/officeart/2005/8/layout/process5"/>
    <dgm:cxn modelId="{B700CEDB-127F-470A-A5C6-A8226BC29C02}" type="presParOf" srcId="{58B43525-752B-4A43-995E-49FC8E621310}" destId="{48DD306D-8944-4170-858D-CC4CEE631424}" srcOrd="3" destOrd="0" presId="urn:microsoft.com/office/officeart/2005/8/layout/process5"/>
    <dgm:cxn modelId="{7BC206B4-36CA-4709-9ABB-88FE0D09B711}" type="presParOf" srcId="{48DD306D-8944-4170-858D-CC4CEE631424}" destId="{F0534A5F-AC2F-48B7-8861-AB1BEF2C952B}" srcOrd="0" destOrd="0" presId="urn:microsoft.com/office/officeart/2005/8/layout/process5"/>
    <dgm:cxn modelId="{5434AD83-E9C9-4F79-B818-B409DF664F44}" type="presParOf" srcId="{58B43525-752B-4A43-995E-49FC8E621310}" destId="{70B7F9A1-EA20-4291-A3E7-EBB7897CC8E6}" srcOrd="4" destOrd="0" presId="urn:microsoft.com/office/officeart/2005/8/layout/process5"/>
    <dgm:cxn modelId="{FFE89370-D001-4E2B-8133-639EAFAAC43D}" type="presParOf" srcId="{58B43525-752B-4A43-995E-49FC8E621310}" destId="{777DD904-0E28-4857-BB36-23C71F648C69}" srcOrd="5" destOrd="0" presId="urn:microsoft.com/office/officeart/2005/8/layout/process5"/>
    <dgm:cxn modelId="{AA268192-BD8A-41AA-9621-4CC34D7B9DBA}" type="presParOf" srcId="{777DD904-0E28-4857-BB36-23C71F648C69}" destId="{0D726794-1BB0-47E6-939A-CCE6C9DC8F05}" srcOrd="0" destOrd="0" presId="urn:microsoft.com/office/officeart/2005/8/layout/process5"/>
    <dgm:cxn modelId="{25EAC843-4315-46C6-8422-DFBE316872D8}" type="presParOf" srcId="{58B43525-752B-4A43-995E-49FC8E621310}" destId="{5FCAE84A-B150-4F78-B1E7-B822FDEA91F9}" srcOrd="6" destOrd="0" presId="urn:microsoft.com/office/officeart/2005/8/layout/process5"/>
    <dgm:cxn modelId="{8DEF2C77-75E1-425A-911E-9E369DB86205}" type="presParOf" srcId="{58B43525-752B-4A43-995E-49FC8E621310}" destId="{4E08C5F5-E890-45DB-ADB1-2B24D3CEA5E3}" srcOrd="7" destOrd="0" presId="urn:microsoft.com/office/officeart/2005/8/layout/process5"/>
    <dgm:cxn modelId="{0A46D893-FDBE-4EB4-BBA9-2DD82AB36B96}" type="presParOf" srcId="{4E08C5F5-E890-45DB-ADB1-2B24D3CEA5E3}" destId="{91D53CC8-86A2-4571-9572-547EF9676294}" srcOrd="0" destOrd="0" presId="urn:microsoft.com/office/officeart/2005/8/layout/process5"/>
    <dgm:cxn modelId="{56BE31E4-38E4-4A61-95B6-CBC6CB9D0694}" type="presParOf" srcId="{58B43525-752B-4A43-995E-49FC8E621310}" destId="{18A72778-F56D-4D47-BADC-BCF0D06E4657}" srcOrd="8" destOrd="0" presId="urn:microsoft.com/office/officeart/2005/8/layout/process5"/>
    <dgm:cxn modelId="{0C40F1C3-7745-4BC5-97A1-8B4A7ED7AFDC}" type="presParOf" srcId="{58B43525-752B-4A43-995E-49FC8E621310}" destId="{4C9A0775-576B-4116-8F83-1458FF62606A}" srcOrd="9" destOrd="0" presId="urn:microsoft.com/office/officeart/2005/8/layout/process5"/>
    <dgm:cxn modelId="{842D214F-03E8-43AE-9A55-BB15E9F97463}" type="presParOf" srcId="{4C9A0775-576B-4116-8F83-1458FF62606A}" destId="{944B4A83-9A2A-4F38-B0BB-1CC3DE9D7A2E}" srcOrd="0" destOrd="0" presId="urn:microsoft.com/office/officeart/2005/8/layout/process5"/>
    <dgm:cxn modelId="{A0058CAC-1D5A-4CDF-BFA4-AD4B2B559923}" type="presParOf" srcId="{58B43525-752B-4A43-995E-49FC8E621310}" destId="{EE18CE45-25A6-4217-87C0-97D777342F83}" srcOrd="10" destOrd="0" presId="urn:microsoft.com/office/officeart/2005/8/layout/process5"/>
    <dgm:cxn modelId="{EDDCB181-1EF4-452A-B8CC-509720B72AF7}" type="presParOf" srcId="{58B43525-752B-4A43-995E-49FC8E621310}" destId="{3C421A0B-390E-4097-939F-84FABE1E6437}" srcOrd="11" destOrd="0" presId="urn:microsoft.com/office/officeart/2005/8/layout/process5"/>
    <dgm:cxn modelId="{0F31F27D-F043-436D-B1C0-E93477AA7D20}" type="presParOf" srcId="{3C421A0B-390E-4097-939F-84FABE1E6437}" destId="{1E861030-FCB8-4262-8A1D-94C1B115B60C}" srcOrd="0" destOrd="0" presId="urn:microsoft.com/office/officeart/2005/8/layout/process5"/>
    <dgm:cxn modelId="{003376F5-66B7-4A21-B30E-7DD50B972AED}" type="presParOf" srcId="{58B43525-752B-4A43-995E-49FC8E621310}" destId="{EF16B98E-C6A4-4094-A732-EFBE5AC2FBFF}" srcOrd="12" destOrd="0" presId="urn:microsoft.com/office/officeart/2005/8/layout/process5"/>
    <dgm:cxn modelId="{DD73180F-38DB-4E20-BFE8-C9195873BB8E}" type="presParOf" srcId="{58B43525-752B-4A43-995E-49FC8E621310}" destId="{61925D08-72C0-4D21-954A-CD96AEED4E48}" srcOrd="13" destOrd="0" presId="urn:microsoft.com/office/officeart/2005/8/layout/process5"/>
    <dgm:cxn modelId="{C2532E32-E061-488A-AF28-0F20C07EA1AD}" type="presParOf" srcId="{61925D08-72C0-4D21-954A-CD96AEED4E48}" destId="{56CEB632-A155-47B0-AC7F-C730847A98A3}" srcOrd="0" destOrd="0" presId="urn:microsoft.com/office/officeart/2005/8/layout/process5"/>
    <dgm:cxn modelId="{ED35DE7A-728B-418B-BEF0-AD00A4AB5807}" type="presParOf" srcId="{58B43525-752B-4A43-995E-49FC8E621310}" destId="{CD2266C8-68EC-4BEB-ACB9-1C4615F60BEC}" srcOrd="14" destOrd="0" presId="urn:microsoft.com/office/officeart/2005/8/layout/process5"/>
    <dgm:cxn modelId="{43FB9EA9-1B10-461A-9523-BBDE8C6D8524}" type="presParOf" srcId="{58B43525-752B-4A43-995E-49FC8E621310}" destId="{1A22BC49-37B8-4FA4-A03A-DD68E6BD8450}" srcOrd="15" destOrd="0" presId="urn:microsoft.com/office/officeart/2005/8/layout/process5"/>
    <dgm:cxn modelId="{58A5D8E0-1C7F-4716-9CEB-DBD41720A061}" type="presParOf" srcId="{1A22BC49-37B8-4FA4-A03A-DD68E6BD8450}" destId="{3CF7893B-F070-4D76-B604-54B9D665D282}" srcOrd="0" destOrd="0" presId="urn:microsoft.com/office/officeart/2005/8/layout/process5"/>
    <dgm:cxn modelId="{E96BF833-F2D1-4B9B-AC2E-7644251795C2}" type="presParOf" srcId="{58B43525-752B-4A43-995E-49FC8E621310}" destId="{5BA82158-7BC4-412B-8C77-AFE519B348D1}" srcOrd="16" destOrd="0" presId="urn:microsoft.com/office/officeart/2005/8/layout/process5"/>
    <dgm:cxn modelId="{3126ADCF-17CC-424E-BAA2-207A56756F76}" type="presParOf" srcId="{58B43525-752B-4A43-995E-49FC8E621310}" destId="{53BEA1B6-6DF9-4C46-8622-48E7938C80CD}" srcOrd="17" destOrd="0" presId="urn:microsoft.com/office/officeart/2005/8/layout/process5"/>
    <dgm:cxn modelId="{95D3821D-7458-42B9-9166-94D86B83E764}" type="presParOf" srcId="{53BEA1B6-6DF9-4C46-8622-48E7938C80CD}" destId="{645749D0-E5C0-4F96-BA13-AD0E22302975}" srcOrd="0" destOrd="0" presId="urn:microsoft.com/office/officeart/2005/8/layout/process5"/>
    <dgm:cxn modelId="{D601F757-9EA8-4EFA-88E8-C10F95C24E19}" type="presParOf" srcId="{58B43525-752B-4A43-995E-49FC8E621310}" destId="{CF9F8CF0-DC0F-4D20-9821-A713A5C7C67E}" srcOrd="18" destOrd="0" presId="urn:microsoft.com/office/officeart/2005/8/layout/process5"/>
    <dgm:cxn modelId="{0B43982B-2ABB-4F6C-9104-1E3D4342FC78}" type="presParOf" srcId="{58B43525-752B-4A43-995E-49FC8E621310}" destId="{44E8DA15-246B-48BE-8E58-A0C42F5FF527}" srcOrd="19" destOrd="0" presId="urn:microsoft.com/office/officeart/2005/8/layout/process5"/>
    <dgm:cxn modelId="{9003740C-C0AE-4EF2-9B13-0E13B3B6AB08}" type="presParOf" srcId="{44E8DA15-246B-48BE-8E58-A0C42F5FF527}" destId="{16EBA2D9-CFFF-40A4-AD65-A0DE7BB27D8B}" srcOrd="0" destOrd="0" presId="urn:microsoft.com/office/officeart/2005/8/layout/process5"/>
    <dgm:cxn modelId="{6EC09A82-48A7-454E-8F1F-02352328FE64}" type="presParOf" srcId="{58B43525-752B-4A43-995E-49FC8E621310}" destId="{97B454C9-CBAC-4AB0-9ED8-35641F4FFA30}" srcOrd="20" destOrd="0" presId="urn:microsoft.com/office/officeart/2005/8/layout/process5"/>
    <dgm:cxn modelId="{13350AE6-ECD1-471B-8AF8-108579D4A788}" type="presParOf" srcId="{58B43525-752B-4A43-995E-49FC8E621310}" destId="{71ABC88D-3D24-40F0-B724-741B6F9C62BC}" srcOrd="21" destOrd="0" presId="urn:microsoft.com/office/officeart/2005/8/layout/process5"/>
    <dgm:cxn modelId="{9254CBF4-B3C8-492E-9F46-2AA9DD3C832B}" type="presParOf" srcId="{71ABC88D-3D24-40F0-B724-741B6F9C62BC}" destId="{4340E2E8-8F19-4DD9-BB58-8A56A36D8B16}" srcOrd="0" destOrd="0" presId="urn:microsoft.com/office/officeart/2005/8/layout/process5"/>
    <dgm:cxn modelId="{15D407B3-5530-4EDF-BB57-121D622D38C3}" type="presParOf" srcId="{58B43525-752B-4A43-995E-49FC8E621310}" destId="{69B1826A-35BC-46F5-ADC8-79B1D67A3A00}" srcOrd="22" destOrd="0" presId="urn:microsoft.com/office/officeart/2005/8/layout/process5"/>
    <dgm:cxn modelId="{89FBCC17-87BD-490F-8326-76605F1DC2FF}" type="presParOf" srcId="{58B43525-752B-4A43-995E-49FC8E621310}" destId="{BFF0AC8B-E916-4DD5-A0CA-4B7DBB0C799C}" srcOrd="23" destOrd="0" presId="urn:microsoft.com/office/officeart/2005/8/layout/process5"/>
    <dgm:cxn modelId="{0BD23ABE-070E-4058-BA2D-017C59A1AC5D}" type="presParOf" srcId="{BFF0AC8B-E916-4DD5-A0CA-4B7DBB0C799C}" destId="{3870BFDD-185B-4447-A71B-22D3E636C0CB}" srcOrd="0" destOrd="0" presId="urn:microsoft.com/office/officeart/2005/8/layout/process5"/>
    <dgm:cxn modelId="{5CA3726D-0612-4ACD-A1C0-3CE6893F6ECB}" type="presParOf" srcId="{58B43525-752B-4A43-995E-49FC8E621310}" destId="{E8D2C9FC-BBC4-4380-80A5-26E83717AE22}" srcOrd="2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C1032CD-A179-496B-A45E-390F931DC948}" type="doc">
      <dgm:prSet loTypeId="urn:microsoft.com/office/officeart/2005/8/layout/cycle8" loCatId="cycle" qsTypeId="urn:microsoft.com/office/officeart/2005/8/quickstyle/simple1" qsCatId="simple" csTypeId="urn:microsoft.com/office/officeart/2005/8/colors/accent1_2" csCatId="accent1" phldr="1"/>
      <dgm:spPr/>
    </dgm:pt>
    <dgm:pt modelId="{2DE19783-E2E3-4AB3-BA0E-0766ECA007AA}">
      <dgm:prSet phldrT="[Text]" custT="1"/>
      <dgm:spPr/>
      <dgm:t>
        <a:bodyPr/>
        <a:lstStyle/>
        <a:p>
          <a:r>
            <a:rPr lang="en-US" sz="1400" dirty="0">
              <a:latin typeface="Signika" panose="020B0604020202020204" charset="0"/>
            </a:rPr>
            <a:t>E-Commerce Model</a:t>
          </a:r>
          <a:endParaRPr lang="en-IN" sz="1400" dirty="0">
            <a:latin typeface="Signika" panose="020B0604020202020204" charset="0"/>
          </a:endParaRPr>
        </a:p>
      </dgm:t>
    </dgm:pt>
    <dgm:pt modelId="{91341EC6-B6CC-4FC2-9DE9-3D0AE727F4FA}" type="parTrans" cxnId="{C4F22BB6-5968-4DCA-A081-39D55C6E7E6A}">
      <dgm:prSet/>
      <dgm:spPr/>
      <dgm:t>
        <a:bodyPr/>
        <a:lstStyle/>
        <a:p>
          <a:endParaRPr lang="en-IN" sz="1400">
            <a:latin typeface="Signika" panose="020B0604020202020204" charset="0"/>
          </a:endParaRPr>
        </a:p>
      </dgm:t>
    </dgm:pt>
    <dgm:pt modelId="{94D3FF49-79F0-4A43-94C0-14E4047D437C}" type="sibTrans" cxnId="{C4F22BB6-5968-4DCA-A081-39D55C6E7E6A}">
      <dgm:prSet/>
      <dgm:spPr/>
      <dgm:t>
        <a:bodyPr/>
        <a:lstStyle/>
        <a:p>
          <a:endParaRPr lang="en-IN" sz="1400">
            <a:latin typeface="Signika" panose="020B0604020202020204" charset="0"/>
          </a:endParaRPr>
        </a:p>
      </dgm:t>
    </dgm:pt>
    <dgm:pt modelId="{FEB5CA8A-9D85-494B-81BC-20CBB9150C7D}">
      <dgm:prSet phldrT="[Text]" custT="1"/>
      <dgm:spPr/>
      <dgm:t>
        <a:bodyPr/>
        <a:lstStyle/>
        <a:p>
          <a:r>
            <a:rPr lang="en-US" sz="1400" dirty="0">
              <a:latin typeface="Signika" panose="020B0604020202020204" charset="0"/>
            </a:rPr>
            <a:t>Market Place Model</a:t>
          </a:r>
          <a:endParaRPr lang="en-IN" sz="1400" dirty="0">
            <a:latin typeface="Signika" panose="020B0604020202020204" charset="0"/>
          </a:endParaRPr>
        </a:p>
      </dgm:t>
    </dgm:pt>
    <dgm:pt modelId="{231DD164-7C6B-4948-B9B0-FA8817349E0C}" type="parTrans" cxnId="{61B74DE2-D42C-4203-BB72-670984C3DBE9}">
      <dgm:prSet/>
      <dgm:spPr/>
      <dgm:t>
        <a:bodyPr/>
        <a:lstStyle/>
        <a:p>
          <a:endParaRPr lang="en-IN" sz="1400">
            <a:latin typeface="Signika" panose="020B0604020202020204" charset="0"/>
          </a:endParaRPr>
        </a:p>
      </dgm:t>
    </dgm:pt>
    <dgm:pt modelId="{8DF4ED1D-C184-45D1-9FB3-94A5D5D782D4}" type="sibTrans" cxnId="{61B74DE2-D42C-4203-BB72-670984C3DBE9}">
      <dgm:prSet/>
      <dgm:spPr/>
      <dgm:t>
        <a:bodyPr/>
        <a:lstStyle/>
        <a:p>
          <a:endParaRPr lang="en-IN" sz="1400">
            <a:latin typeface="Signika" panose="020B0604020202020204" charset="0"/>
          </a:endParaRPr>
        </a:p>
      </dgm:t>
    </dgm:pt>
    <dgm:pt modelId="{189B324C-6526-4ABA-8870-A8EDCC29DE56}">
      <dgm:prSet phldrT="[Text]" custT="1"/>
      <dgm:spPr/>
      <dgm:t>
        <a:bodyPr/>
        <a:lstStyle/>
        <a:p>
          <a:r>
            <a:rPr lang="en-US" sz="1400" dirty="0">
              <a:latin typeface="Signika" panose="020B0604020202020204" charset="0"/>
            </a:rPr>
            <a:t>Subscription Model</a:t>
          </a:r>
          <a:endParaRPr lang="en-IN" sz="1400" dirty="0">
            <a:latin typeface="Signika" panose="020B0604020202020204" charset="0"/>
          </a:endParaRPr>
        </a:p>
      </dgm:t>
    </dgm:pt>
    <dgm:pt modelId="{F4927D49-51E2-41C7-9E32-FC1E741C8627}" type="parTrans" cxnId="{C1909E6B-5A2E-47A0-B3A8-8D90FC67A19E}">
      <dgm:prSet/>
      <dgm:spPr/>
      <dgm:t>
        <a:bodyPr/>
        <a:lstStyle/>
        <a:p>
          <a:endParaRPr lang="en-IN" sz="1400">
            <a:latin typeface="Signika" panose="020B0604020202020204" charset="0"/>
          </a:endParaRPr>
        </a:p>
      </dgm:t>
    </dgm:pt>
    <dgm:pt modelId="{D240899C-EDD0-486A-AB89-886310FAC27D}" type="sibTrans" cxnId="{C1909E6B-5A2E-47A0-B3A8-8D90FC67A19E}">
      <dgm:prSet/>
      <dgm:spPr/>
      <dgm:t>
        <a:bodyPr/>
        <a:lstStyle/>
        <a:p>
          <a:endParaRPr lang="en-IN" sz="1400">
            <a:latin typeface="Signika" panose="020B0604020202020204" charset="0"/>
          </a:endParaRPr>
        </a:p>
      </dgm:t>
    </dgm:pt>
    <dgm:pt modelId="{7F70447F-2278-461D-8330-B7A779AE6657}" type="pres">
      <dgm:prSet presAssocID="{2C1032CD-A179-496B-A45E-390F931DC948}" presName="compositeShape" presStyleCnt="0">
        <dgm:presLayoutVars>
          <dgm:chMax val="7"/>
          <dgm:dir/>
          <dgm:resizeHandles val="exact"/>
        </dgm:presLayoutVars>
      </dgm:prSet>
      <dgm:spPr/>
    </dgm:pt>
    <dgm:pt modelId="{5727E12A-3258-4B4E-9806-5E2C8B617A5A}" type="pres">
      <dgm:prSet presAssocID="{2C1032CD-A179-496B-A45E-390F931DC948}" presName="wedge1" presStyleLbl="node1" presStyleIdx="0" presStyleCnt="3"/>
      <dgm:spPr/>
    </dgm:pt>
    <dgm:pt modelId="{CFD03CB9-8013-4A10-B181-0470364BB777}" type="pres">
      <dgm:prSet presAssocID="{2C1032CD-A179-496B-A45E-390F931DC948}" presName="dummy1a" presStyleCnt="0"/>
      <dgm:spPr/>
    </dgm:pt>
    <dgm:pt modelId="{5B3245A4-4E24-4068-97D0-56B13DCA37DC}" type="pres">
      <dgm:prSet presAssocID="{2C1032CD-A179-496B-A45E-390F931DC948}" presName="dummy1b" presStyleCnt="0"/>
      <dgm:spPr/>
    </dgm:pt>
    <dgm:pt modelId="{4DA3ADCA-ACAA-4CA2-8C70-636F952AEE0D}" type="pres">
      <dgm:prSet presAssocID="{2C1032CD-A179-496B-A45E-390F931DC948}" presName="wedge1Tx" presStyleLbl="node1" presStyleIdx="0" presStyleCnt="3">
        <dgm:presLayoutVars>
          <dgm:chMax val="0"/>
          <dgm:chPref val="0"/>
          <dgm:bulletEnabled val="1"/>
        </dgm:presLayoutVars>
      </dgm:prSet>
      <dgm:spPr/>
    </dgm:pt>
    <dgm:pt modelId="{88CA4D03-14AA-4762-A393-32B285409901}" type="pres">
      <dgm:prSet presAssocID="{2C1032CD-A179-496B-A45E-390F931DC948}" presName="wedge2" presStyleLbl="node1" presStyleIdx="1" presStyleCnt="3"/>
      <dgm:spPr/>
    </dgm:pt>
    <dgm:pt modelId="{67CB7F5B-FD68-4BA3-B9E5-9767723464AD}" type="pres">
      <dgm:prSet presAssocID="{2C1032CD-A179-496B-A45E-390F931DC948}" presName="dummy2a" presStyleCnt="0"/>
      <dgm:spPr/>
    </dgm:pt>
    <dgm:pt modelId="{734DE659-7DCB-49AB-910C-4D0DF6F1B88A}" type="pres">
      <dgm:prSet presAssocID="{2C1032CD-A179-496B-A45E-390F931DC948}" presName="dummy2b" presStyleCnt="0"/>
      <dgm:spPr/>
    </dgm:pt>
    <dgm:pt modelId="{A6AE52E9-98A4-4C0E-A39A-0F7AEC0997AE}" type="pres">
      <dgm:prSet presAssocID="{2C1032CD-A179-496B-A45E-390F931DC948}" presName="wedge2Tx" presStyleLbl="node1" presStyleIdx="1" presStyleCnt="3">
        <dgm:presLayoutVars>
          <dgm:chMax val="0"/>
          <dgm:chPref val="0"/>
          <dgm:bulletEnabled val="1"/>
        </dgm:presLayoutVars>
      </dgm:prSet>
      <dgm:spPr/>
    </dgm:pt>
    <dgm:pt modelId="{30FB49C8-9AB5-44B9-84FE-F6E3A17D5EDB}" type="pres">
      <dgm:prSet presAssocID="{2C1032CD-A179-496B-A45E-390F931DC948}" presName="wedge3" presStyleLbl="node1" presStyleIdx="2" presStyleCnt="3"/>
      <dgm:spPr/>
    </dgm:pt>
    <dgm:pt modelId="{909DB0F6-F911-43EF-BAF5-DC2067635D77}" type="pres">
      <dgm:prSet presAssocID="{2C1032CD-A179-496B-A45E-390F931DC948}" presName="dummy3a" presStyleCnt="0"/>
      <dgm:spPr/>
    </dgm:pt>
    <dgm:pt modelId="{FD96D1DB-B4C7-4DD6-BCF6-F7A51B6BE431}" type="pres">
      <dgm:prSet presAssocID="{2C1032CD-A179-496B-A45E-390F931DC948}" presName="dummy3b" presStyleCnt="0"/>
      <dgm:spPr/>
    </dgm:pt>
    <dgm:pt modelId="{7E676312-091E-4B8A-96CF-380B90943550}" type="pres">
      <dgm:prSet presAssocID="{2C1032CD-A179-496B-A45E-390F931DC948}" presName="wedge3Tx" presStyleLbl="node1" presStyleIdx="2" presStyleCnt="3">
        <dgm:presLayoutVars>
          <dgm:chMax val="0"/>
          <dgm:chPref val="0"/>
          <dgm:bulletEnabled val="1"/>
        </dgm:presLayoutVars>
      </dgm:prSet>
      <dgm:spPr/>
    </dgm:pt>
    <dgm:pt modelId="{A1AF0126-5F52-44A2-A504-6907D316F5B5}" type="pres">
      <dgm:prSet presAssocID="{94D3FF49-79F0-4A43-94C0-14E4047D437C}" presName="arrowWedge1" presStyleLbl="fgSibTrans2D1" presStyleIdx="0" presStyleCnt="3"/>
      <dgm:spPr/>
    </dgm:pt>
    <dgm:pt modelId="{DE3E927F-E7FC-4144-B6B1-A6E1CB6FEDAA}" type="pres">
      <dgm:prSet presAssocID="{8DF4ED1D-C184-45D1-9FB3-94A5D5D782D4}" presName="arrowWedge2" presStyleLbl="fgSibTrans2D1" presStyleIdx="1" presStyleCnt="3"/>
      <dgm:spPr/>
    </dgm:pt>
    <dgm:pt modelId="{145759A2-3C8A-4E78-9C04-B2C56E77AC1F}" type="pres">
      <dgm:prSet presAssocID="{D240899C-EDD0-486A-AB89-886310FAC27D}" presName="arrowWedge3" presStyleLbl="fgSibTrans2D1" presStyleIdx="2" presStyleCnt="3"/>
      <dgm:spPr/>
    </dgm:pt>
  </dgm:ptLst>
  <dgm:cxnLst>
    <dgm:cxn modelId="{08BB7A06-87C4-4ED4-AFAB-6692606DC8A5}" type="presOf" srcId="{2DE19783-E2E3-4AB3-BA0E-0766ECA007AA}" destId="{4DA3ADCA-ACAA-4CA2-8C70-636F952AEE0D}" srcOrd="1" destOrd="0" presId="urn:microsoft.com/office/officeart/2005/8/layout/cycle8"/>
    <dgm:cxn modelId="{F6582528-9A94-4227-9CCB-E767C90EAAF0}" type="presOf" srcId="{189B324C-6526-4ABA-8870-A8EDCC29DE56}" destId="{7E676312-091E-4B8A-96CF-380B90943550}" srcOrd="1" destOrd="0" presId="urn:microsoft.com/office/officeart/2005/8/layout/cycle8"/>
    <dgm:cxn modelId="{C1909E6B-5A2E-47A0-B3A8-8D90FC67A19E}" srcId="{2C1032CD-A179-496B-A45E-390F931DC948}" destId="{189B324C-6526-4ABA-8870-A8EDCC29DE56}" srcOrd="2" destOrd="0" parTransId="{F4927D49-51E2-41C7-9E32-FC1E741C8627}" sibTransId="{D240899C-EDD0-486A-AB89-886310FAC27D}"/>
    <dgm:cxn modelId="{EAE7AA6B-51EC-4A91-A01E-F3E6DC3290FD}" type="presOf" srcId="{2C1032CD-A179-496B-A45E-390F931DC948}" destId="{7F70447F-2278-461D-8330-B7A779AE6657}" srcOrd="0" destOrd="0" presId="urn:microsoft.com/office/officeart/2005/8/layout/cycle8"/>
    <dgm:cxn modelId="{067F436F-9F92-46E5-AB9A-719087365132}" type="presOf" srcId="{189B324C-6526-4ABA-8870-A8EDCC29DE56}" destId="{30FB49C8-9AB5-44B9-84FE-F6E3A17D5EDB}" srcOrd="0" destOrd="0" presId="urn:microsoft.com/office/officeart/2005/8/layout/cycle8"/>
    <dgm:cxn modelId="{6CD424AE-E699-4DA8-A114-CD829A35F76D}" type="presOf" srcId="{FEB5CA8A-9D85-494B-81BC-20CBB9150C7D}" destId="{88CA4D03-14AA-4762-A393-32B285409901}" srcOrd="0" destOrd="0" presId="urn:microsoft.com/office/officeart/2005/8/layout/cycle8"/>
    <dgm:cxn modelId="{5572A6AF-045F-4A9A-958A-A688DE1BFFFB}" type="presOf" srcId="{2DE19783-E2E3-4AB3-BA0E-0766ECA007AA}" destId="{5727E12A-3258-4B4E-9806-5E2C8B617A5A}" srcOrd="0" destOrd="0" presId="urn:microsoft.com/office/officeart/2005/8/layout/cycle8"/>
    <dgm:cxn modelId="{C4F22BB6-5968-4DCA-A081-39D55C6E7E6A}" srcId="{2C1032CD-A179-496B-A45E-390F931DC948}" destId="{2DE19783-E2E3-4AB3-BA0E-0766ECA007AA}" srcOrd="0" destOrd="0" parTransId="{91341EC6-B6CC-4FC2-9DE9-3D0AE727F4FA}" sibTransId="{94D3FF49-79F0-4A43-94C0-14E4047D437C}"/>
    <dgm:cxn modelId="{955F4EE1-6C19-4D50-9422-3074663F32C9}" type="presOf" srcId="{FEB5CA8A-9D85-494B-81BC-20CBB9150C7D}" destId="{A6AE52E9-98A4-4C0E-A39A-0F7AEC0997AE}" srcOrd="1" destOrd="0" presId="urn:microsoft.com/office/officeart/2005/8/layout/cycle8"/>
    <dgm:cxn modelId="{61B74DE2-D42C-4203-BB72-670984C3DBE9}" srcId="{2C1032CD-A179-496B-A45E-390F931DC948}" destId="{FEB5CA8A-9D85-494B-81BC-20CBB9150C7D}" srcOrd="1" destOrd="0" parTransId="{231DD164-7C6B-4948-B9B0-FA8817349E0C}" sibTransId="{8DF4ED1D-C184-45D1-9FB3-94A5D5D782D4}"/>
    <dgm:cxn modelId="{A8E9D491-5F38-4C20-BDE1-0D11C1BD0AAA}" type="presParOf" srcId="{7F70447F-2278-461D-8330-B7A779AE6657}" destId="{5727E12A-3258-4B4E-9806-5E2C8B617A5A}" srcOrd="0" destOrd="0" presId="urn:microsoft.com/office/officeart/2005/8/layout/cycle8"/>
    <dgm:cxn modelId="{53267810-A8D5-4F1D-8FD7-C6512835A02D}" type="presParOf" srcId="{7F70447F-2278-461D-8330-B7A779AE6657}" destId="{CFD03CB9-8013-4A10-B181-0470364BB777}" srcOrd="1" destOrd="0" presId="urn:microsoft.com/office/officeart/2005/8/layout/cycle8"/>
    <dgm:cxn modelId="{AF65B8A7-C4CB-4602-AA91-A7AB6D8F1013}" type="presParOf" srcId="{7F70447F-2278-461D-8330-B7A779AE6657}" destId="{5B3245A4-4E24-4068-97D0-56B13DCA37DC}" srcOrd="2" destOrd="0" presId="urn:microsoft.com/office/officeart/2005/8/layout/cycle8"/>
    <dgm:cxn modelId="{18950FA9-1CF2-47C8-B96A-C6072624034D}" type="presParOf" srcId="{7F70447F-2278-461D-8330-B7A779AE6657}" destId="{4DA3ADCA-ACAA-4CA2-8C70-636F952AEE0D}" srcOrd="3" destOrd="0" presId="urn:microsoft.com/office/officeart/2005/8/layout/cycle8"/>
    <dgm:cxn modelId="{02381999-3FB0-455F-8714-4D5C3CF8520A}" type="presParOf" srcId="{7F70447F-2278-461D-8330-B7A779AE6657}" destId="{88CA4D03-14AA-4762-A393-32B285409901}" srcOrd="4" destOrd="0" presId="urn:microsoft.com/office/officeart/2005/8/layout/cycle8"/>
    <dgm:cxn modelId="{DD4D8368-4DEA-418D-B576-F7D92E1739EA}" type="presParOf" srcId="{7F70447F-2278-461D-8330-B7A779AE6657}" destId="{67CB7F5B-FD68-4BA3-B9E5-9767723464AD}" srcOrd="5" destOrd="0" presId="urn:microsoft.com/office/officeart/2005/8/layout/cycle8"/>
    <dgm:cxn modelId="{92DD1709-BF5C-438E-B2FD-609944F41D60}" type="presParOf" srcId="{7F70447F-2278-461D-8330-B7A779AE6657}" destId="{734DE659-7DCB-49AB-910C-4D0DF6F1B88A}" srcOrd="6" destOrd="0" presId="urn:microsoft.com/office/officeart/2005/8/layout/cycle8"/>
    <dgm:cxn modelId="{A3EB8897-5200-4A8C-A0C9-E7BC0C916546}" type="presParOf" srcId="{7F70447F-2278-461D-8330-B7A779AE6657}" destId="{A6AE52E9-98A4-4C0E-A39A-0F7AEC0997AE}" srcOrd="7" destOrd="0" presId="urn:microsoft.com/office/officeart/2005/8/layout/cycle8"/>
    <dgm:cxn modelId="{A76438CB-849A-40DE-AC13-22DB99528E62}" type="presParOf" srcId="{7F70447F-2278-461D-8330-B7A779AE6657}" destId="{30FB49C8-9AB5-44B9-84FE-F6E3A17D5EDB}" srcOrd="8" destOrd="0" presId="urn:microsoft.com/office/officeart/2005/8/layout/cycle8"/>
    <dgm:cxn modelId="{B0790021-9C58-4B56-9DFD-5DB8BC6F9003}" type="presParOf" srcId="{7F70447F-2278-461D-8330-B7A779AE6657}" destId="{909DB0F6-F911-43EF-BAF5-DC2067635D77}" srcOrd="9" destOrd="0" presId="urn:microsoft.com/office/officeart/2005/8/layout/cycle8"/>
    <dgm:cxn modelId="{04460E45-4888-4659-A524-9F3E0AD8C66A}" type="presParOf" srcId="{7F70447F-2278-461D-8330-B7A779AE6657}" destId="{FD96D1DB-B4C7-4DD6-BCF6-F7A51B6BE431}" srcOrd="10" destOrd="0" presId="urn:microsoft.com/office/officeart/2005/8/layout/cycle8"/>
    <dgm:cxn modelId="{B3922FB4-C488-4913-A620-6FF1F9BC01AF}" type="presParOf" srcId="{7F70447F-2278-461D-8330-B7A779AE6657}" destId="{7E676312-091E-4B8A-96CF-380B90943550}" srcOrd="11" destOrd="0" presId="urn:microsoft.com/office/officeart/2005/8/layout/cycle8"/>
    <dgm:cxn modelId="{5DBA540C-050F-4424-A94A-047D2412E2A8}" type="presParOf" srcId="{7F70447F-2278-461D-8330-B7A779AE6657}" destId="{A1AF0126-5F52-44A2-A504-6907D316F5B5}" srcOrd="12" destOrd="0" presId="urn:microsoft.com/office/officeart/2005/8/layout/cycle8"/>
    <dgm:cxn modelId="{07574A89-C8E9-42D8-A6AE-A708EFD611CA}" type="presParOf" srcId="{7F70447F-2278-461D-8330-B7A779AE6657}" destId="{DE3E927F-E7FC-4144-B6B1-A6E1CB6FEDAA}" srcOrd="13" destOrd="0" presId="urn:microsoft.com/office/officeart/2005/8/layout/cycle8"/>
    <dgm:cxn modelId="{16DD8281-C663-4CCD-BEE2-3640A4E9EAC9}" type="presParOf" srcId="{7F70447F-2278-461D-8330-B7A779AE6657}" destId="{145759A2-3C8A-4E78-9C04-B2C56E77AC1F}"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8CFEE3-0FD0-4180-852F-541B1FB64860}">
      <dsp:nvSpPr>
        <dsp:cNvPr id="0" name=""/>
        <dsp:cNvSpPr/>
      </dsp:nvSpPr>
      <dsp:spPr>
        <a:xfrm>
          <a:off x="0" y="457366"/>
          <a:ext cx="2259114" cy="13554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Direction and Focus</a:t>
          </a:r>
          <a:endParaRPr lang="en-IN" sz="1800" b="1" kern="1200" dirty="0">
            <a:latin typeface="Signika" panose="020B0604020202020204" charset="0"/>
          </a:endParaRPr>
        </a:p>
      </dsp:txBody>
      <dsp:txXfrm>
        <a:off x="0" y="457366"/>
        <a:ext cx="2259114" cy="1355468"/>
      </dsp:txXfrm>
    </dsp:sp>
    <dsp:sp modelId="{FE7493B6-75B5-49CD-B2F1-8303EE337D31}">
      <dsp:nvSpPr>
        <dsp:cNvPr id="0" name=""/>
        <dsp:cNvSpPr/>
      </dsp:nvSpPr>
      <dsp:spPr>
        <a:xfrm>
          <a:off x="2485026" y="457366"/>
          <a:ext cx="2259114" cy="13554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Resource Allocation</a:t>
          </a:r>
          <a:endParaRPr lang="en-IN" sz="1800" b="1" kern="1200" dirty="0">
            <a:latin typeface="Signika" panose="020B0604020202020204" charset="0"/>
          </a:endParaRPr>
        </a:p>
      </dsp:txBody>
      <dsp:txXfrm>
        <a:off x="2485026" y="457366"/>
        <a:ext cx="2259114" cy="1355468"/>
      </dsp:txXfrm>
    </dsp:sp>
    <dsp:sp modelId="{3C819F14-6136-4232-8E21-1F327B15A215}">
      <dsp:nvSpPr>
        <dsp:cNvPr id="0" name=""/>
        <dsp:cNvSpPr/>
      </dsp:nvSpPr>
      <dsp:spPr>
        <a:xfrm>
          <a:off x="4970052" y="457366"/>
          <a:ext cx="2259114" cy="13554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Competitive Advantage</a:t>
          </a:r>
          <a:endParaRPr lang="en-IN" sz="1800" b="1" kern="1200" dirty="0">
            <a:latin typeface="Signika" panose="020B0604020202020204" charset="0"/>
          </a:endParaRPr>
        </a:p>
      </dsp:txBody>
      <dsp:txXfrm>
        <a:off x="4970052" y="457366"/>
        <a:ext cx="2259114" cy="1355468"/>
      </dsp:txXfrm>
    </dsp:sp>
    <dsp:sp modelId="{138201EB-2348-4052-8D7C-74E75B27B159}">
      <dsp:nvSpPr>
        <dsp:cNvPr id="0" name=""/>
        <dsp:cNvSpPr/>
      </dsp:nvSpPr>
      <dsp:spPr>
        <a:xfrm>
          <a:off x="0" y="2038746"/>
          <a:ext cx="2259114" cy="13554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Risk Mitigation</a:t>
          </a:r>
          <a:endParaRPr lang="en-IN" sz="1800" b="1" kern="1200" dirty="0">
            <a:latin typeface="Signika" panose="020B0604020202020204" charset="0"/>
          </a:endParaRPr>
        </a:p>
      </dsp:txBody>
      <dsp:txXfrm>
        <a:off x="0" y="2038746"/>
        <a:ext cx="2259114" cy="1355468"/>
      </dsp:txXfrm>
    </dsp:sp>
    <dsp:sp modelId="{8A9672C2-CBB5-4BC8-99EA-440BE2278E2C}">
      <dsp:nvSpPr>
        <dsp:cNvPr id="0" name=""/>
        <dsp:cNvSpPr/>
      </dsp:nvSpPr>
      <dsp:spPr>
        <a:xfrm>
          <a:off x="2485026" y="2038746"/>
          <a:ext cx="2259114" cy="13554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Long Term Vision</a:t>
          </a:r>
          <a:endParaRPr lang="en-IN" sz="1800" b="1" kern="1200" dirty="0">
            <a:latin typeface="Signika" panose="020B0604020202020204" charset="0"/>
          </a:endParaRPr>
        </a:p>
      </dsp:txBody>
      <dsp:txXfrm>
        <a:off x="2485026" y="2038746"/>
        <a:ext cx="2259114" cy="1355468"/>
      </dsp:txXfrm>
    </dsp:sp>
    <dsp:sp modelId="{9FE15269-3B16-4916-8F16-29822E8843E0}">
      <dsp:nvSpPr>
        <dsp:cNvPr id="0" name=""/>
        <dsp:cNvSpPr/>
      </dsp:nvSpPr>
      <dsp:spPr>
        <a:xfrm>
          <a:off x="4970052" y="2038746"/>
          <a:ext cx="2259114" cy="135546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Customer-Centric Approach</a:t>
          </a:r>
          <a:endParaRPr lang="en-IN" sz="1800" b="1" kern="1200" dirty="0">
            <a:latin typeface="Signika" panose="020B0604020202020204" charset="0"/>
          </a:endParaRPr>
        </a:p>
      </dsp:txBody>
      <dsp:txXfrm>
        <a:off x="4970052" y="2038746"/>
        <a:ext cx="2259114" cy="135546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9ABA9C-EE4B-4121-80AF-C9DC5C7D20B8}">
      <dsp:nvSpPr>
        <dsp:cNvPr id="0" name=""/>
        <dsp:cNvSpPr/>
      </dsp:nvSpPr>
      <dsp:spPr>
        <a:xfrm>
          <a:off x="0" y="689733"/>
          <a:ext cx="8094408" cy="91964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858A0E-B96F-4D5A-98BC-51C1F760D467}">
      <dsp:nvSpPr>
        <dsp:cNvPr id="0" name=""/>
        <dsp:cNvSpPr/>
      </dsp:nvSpPr>
      <dsp:spPr>
        <a:xfrm>
          <a:off x="2751" y="0"/>
          <a:ext cx="1115154" cy="9196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b" anchorCtr="0">
          <a:noAutofit/>
        </a:bodyPr>
        <a:lstStyle/>
        <a:p>
          <a:pPr marL="0" lvl="0" indent="0" algn="ctr" defTabSz="466725">
            <a:lnSpc>
              <a:spcPct val="90000"/>
            </a:lnSpc>
            <a:spcBef>
              <a:spcPct val="0"/>
            </a:spcBef>
            <a:spcAft>
              <a:spcPct val="35000"/>
            </a:spcAft>
            <a:buNone/>
          </a:pPr>
          <a:r>
            <a:rPr lang="en-US" sz="1050" b="1" kern="1200" dirty="0">
              <a:latin typeface="Signika" panose="020B0604020202020204" charset="0"/>
            </a:rPr>
            <a:t>Customer- centric Approach</a:t>
          </a:r>
          <a:endParaRPr lang="en-IN" sz="1050" b="1" kern="1200" dirty="0">
            <a:latin typeface="Signika" panose="020B0604020202020204" charset="0"/>
          </a:endParaRPr>
        </a:p>
      </dsp:txBody>
      <dsp:txXfrm>
        <a:off x="2751" y="0"/>
        <a:ext cx="1115154" cy="919644"/>
      </dsp:txXfrm>
    </dsp:sp>
    <dsp:sp modelId="{1CCE2F78-993F-47C1-9A49-45327A49CBDB}">
      <dsp:nvSpPr>
        <dsp:cNvPr id="0" name=""/>
        <dsp:cNvSpPr/>
      </dsp:nvSpPr>
      <dsp:spPr>
        <a:xfrm>
          <a:off x="445373" y="1034599"/>
          <a:ext cx="229911" cy="22991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DC5EA7-BCAF-4145-B1F6-29C419683547}">
      <dsp:nvSpPr>
        <dsp:cNvPr id="0" name=""/>
        <dsp:cNvSpPr/>
      </dsp:nvSpPr>
      <dsp:spPr>
        <a:xfrm>
          <a:off x="1173664" y="1379466"/>
          <a:ext cx="1115154" cy="9196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66725">
            <a:lnSpc>
              <a:spcPct val="90000"/>
            </a:lnSpc>
            <a:spcBef>
              <a:spcPct val="0"/>
            </a:spcBef>
            <a:spcAft>
              <a:spcPct val="35000"/>
            </a:spcAft>
            <a:buNone/>
          </a:pPr>
          <a:r>
            <a:rPr lang="en-US" sz="1050" b="1" kern="1200" dirty="0">
              <a:latin typeface="Signika" panose="020B0604020202020204" charset="0"/>
            </a:rPr>
            <a:t>Unique Value</a:t>
          </a:r>
          <a:endParaRPr lang="en-IN" sz="1050" b="1" kern="1200" dirty="0">
            <a:latin typeface="Signika" panose="020B0604020202020204" charset="0"/>
          </a:endParaRPr>
        </a:p>
      </dsp:txBody>
      <dsp:txXfrm>
        <a:off x="1173664" y="1379466"/>
        <a:ext cx="1115154" cy="919644"/>
      </dsp:txXfrm>
    </dsp:sp>
    <dsp:sp modelId="{16D30FA7-E468-4BDF-A1F9-7BF977E1B2CA}">
      <dsp:nvSpPr>
        <dsp:cNvPr id="0" name=""/>
        <dsp:cNvSpPr/>
      </dsp:nvSpPr>
      <dsp:spPr>
        <a:xfrm>
          <a:off x="1616286" y="1034599"/>
          <a:ext cx="229911" cy="22991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6EA8C2-9CD7-47E6-97CE-3D3AFD8DDE7C}">
      <dsp:nvSpPr>
        <dsp:cNvPr id="0" name=""/>
        <dsp:cNvSpPr/>
      </dsp:nvSpPr>
      <dsp:spPr>
        <a:xfrm>
          <a:off x="2344577" y="0"/>
          <a:ext cx="1255274" cy="9196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b" anchorCtr="0">
          <a:noAutofit/>
        </a:bodyPr>
        <a:lstStyle/>
        <a:p>
          <a:pPr marL="0" lvl="0" indent="0" algn="ctr" defTabSz="466725">
            <a:lnSpc>
              <a:spcPct val="90000"/>
            </a:lnSpc>
            <a:spcBef>
              <a:spcPct val="0"/>
            </a:spcBef>
            <a:spcAft>
              <a:spcPct val="35000"/>
            </a:spcAft>
            <a:buNone/>
          </a:pPr>
          <a:r>
            <a:rPr lang="en-US" sz="1050" b="1" kern="1200" dirty="0">
              <a:latin typeface="Signika" panose="020B0604020202020204" charset="0"/>
            </a:rPr>
            <a:t>Clear Communication</a:t>
          </a:r>
          <a:endParaRPr lang="en-IN" sz="1050" b="1" kern="1200" dirty="0">
            <a:latin typeface="Signika" panose="020B0604020202020204" charset="0"/>
          </a:endParaRPr>
        </a:p>
      </dsp:txBody>
      <dsp:txXfrm>
        <a:off x="2344577" y="0"/>
        <a:ext cx="1255274" cy="919644"/>
      </dsp:txXfrm>
    </dsp:sp>
    <dsp:sp modelId="{FFD134F9-76C5-4D89-99A8-90DB73EAC644}">
      <dsp:nvSpPr>
        <dsp:cNvPr id="0" name=""/>
        <dsp:cNvSpPr/>
      </dsp:nvSpPr>
      <dsp:spPr>
        <a:xfrm>
          <a:off x="2857258" y="1034599"/>
          <a:ext cx="229911" cy="22991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B2E5F6-5042-4F10-B73A-9F43B9BEE8AE}">
      <dsp:nvSpPr>
        <dsp:cNvPr id="0" name=""/>
        <dsp:cNvSpPr/>
      </dsp:nvSpPr>
      <dsp:spPr>
        <a:xfrm>
          <a:off x="3655608" y="1379466"/>
          <a:ext cx="1115154" cy="9196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66725">
            <a:lnSpc>
              <a:spcPct val="90000"/>
            </a:lnSpc>
            <a:spcBef>
              <a:spcPct val="0"/>
            </a:spcBef>
            <a:spcAft>
              <a:spcPct val="35000"/>
            </a:spcAft>
            <a:buNone/>
          </a:pPr>
          <a:r>
            <a:rPr lang="en-US" sz="1050" b="1" kern="1200" dirty="0">
              <a:latin typeface="Signika" panose="020B0604020202020204" charset="0"/>
            </a:rPr>
            <a:t>Relevance</a:t>
          </a:r>
          <a:endParaRPr lang="en-IN" sz="1050" b="1" kern="1200" dirty="0">
            <a:latin typeface="Signika" panose="020B0604020202020204" charset="0"/>
          </a:endParaRPr>
        </a:p>
      </dsp:txBody>
      <dsp:txXfrm>
        <a:off x="3655608" y="1379466"/>
        <a:ext cx="1115154" cy="919644"/>
      </dsp:txXfrm>
    </dsp:sp>
    <dsp:sp modelId="{BC33E661-E59C-4301-9C75-FC1024EB04B2}">
      <dsp:nvSpPr>
        <dsp:cNvPr id="0" name=""/>
        <dsp:cNvSpPr/>
      </dsp:nvSpPr>
      <dsp:spPr>
        <a:xfrm>
          <a:off x="4098230" y="1034599"/>
          <a:ext cx="229911" cy="22991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3A109B-C90F-4F41-A2E3-64DBAECED048}">
      <dsp:nvSpPr>
        <dsp:cNvPr id="0" name=""/>
        <dsp:cNvSpPr/>
      </dsp:nvSpPr>
      <dsp:spPr>
        <a:xfrm>
          <a:off x="4826521" y="0"/>
          <a:ext cx="1284781" cy="9196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b" anchorCtr="0">
          <a:noAutofit/>
        </a:bodyPr>
        <a:lstStyle/>
        <a:p>
          <a:pPr marL="0" lvl="0" indent="0" algn="ctr" defTabSz="466725">
            <a:lnSpc>
              <a:spcPct val="90000"/>
            </a:lnSpc>
            <a:spcBef>
              <a:spcPct val="0"/>
            </a:spcBef>
            <a:spcAft>
              <a:spcPct val="35000"/>
            </a:spcAft>
            <a:buNone/>
          </a:pPr>
          <a:r>
            <a:rPr lang="en-US" sz="1050" b="1" kern="1200" dirty="0">
              <a:latin typeface="Signika" panose="020B0604020202020204" charset="0"/>
            </a:rPr>
            <a:t>Differentiation</a:t>
          </a:r>
          <a:endParaRPr lang="en-IN" sz="1050" b="1" kern="1200" dirty="0">
            <a:latin typeface="Signika" panose="020B0604020202020204" charset="0"/>
          </a:endParaRPr>
        </a:p>
      </dsp:txBody>
      <dsp:txXfrm>
        <a:off x="4826521" y="0"/>
        <a:ext cx="1284781" cy="919644"/>
      </dsp:txXfrm>
    </dsp:sp>
    <dsp:sp modelId="{F519C367-F291-4494-B062-9E4EA877654E}">
      <dsp:nvSpPr>
        <dsp:cNvPr id="0" name=""/>
        <dsp:cNvSpPr/>
      </dsp:nvSpPr>
      <dsp:spPr>
        <a:xfrm>
          <a:off x="5353956" y="1034599"/>
          <a:ext cx="229911" cy="22991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EFA7D9-245B-41DB-AEA7-3CE98368BB07}">
      <dsp:nvSpPr>
        <dsp:cNvPr id="0" name=""/>
        <dsp:cNvSpPr/>
      </dsp:nvSpPr>
      <dsp:spPr>
        <a:xfrm>
          <a:off x="6167060" y="1379466"/>
          <a:ext cx="1115154" cy="9196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marL="0" lvl="0" indent="0" algn="ctr" defTabSz="466725">
            <a:lnSpc>
              <a:spcPct val="90000"/>
            </a:lnSpc>
            <a:spcBef>
              <a:spcPct val="0"/>
            </a:spcBef>
            <a:spcAft>
              <a:spcPct val="35000"/>
            </a:spcAft>
            <a:buNone/>
          </a:pPr>
          <a:r>
            <a:rPr lang="en-US" sz="1050" b="1" kern="1200" dirty="0">
              <a:latin typeface="Signika" panose="020B0604020202020204" charset="0"/>
            </a:rPr>
            <a:t>Measurability</a:t>
          </a:r>
          <a:endParaRPr lang="en-IN" sz="1050" b="1" kern="1200" dirty="0">
            <a:latin typeface="Signika" panose="020B0604020202020204" charset="0"/>
          </a:endParaRPr>
        </a:p>
      </dsp:txBody>
      <dsp:txXfrm>
        <a:off x="6167060" y="1379466"/>
        <a:ext cx="1115154" cy="919644"/>
      </dsp:txXfrm>
    </dsp:sp>
    <dsp:sp modelId="{B9980B16-42DD-4B9A-810D-3766ED0DDB06}">
      <dsp:nvSpPr>
        <dsp:cNvPr id="0" name=""/>
        <dsp:cNvSpPr/>
      </dsp:nvSpPr>
      <dsp:spPr>
        <a:xfrm>
          <a:off x="6609682" y="1034599"/>
          <a:ext cx="229911" cy="22991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FB6E4D-1744-40F4-8ECB-98AE5CD6D0F2}">
      <dsp:nvSpPr>
        <dsp:cNvPr id="0" name=""/>
        <dsp:cNvSpPr/>
      </dsp:nvSpPr>
      <dsp:spPr>
        <a:xfrm>
          <a:off x="-4004394" y="-614721"/>
          <a:ext cx="4772008" cy="4772008"/>
        </a:xfrm>
        <a:prstGeom prst="blockArc">
          <a:avLst>
            <a:gd name="adj1" fmla="val 18900000"/>
            <a:gd name="adj2" fmla="val 2700000"/>
            <a:gd name="adj3" fmla="val 453"/>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F0D14F5-1243-4A35-9DE6-893CDECD37B6}">
      <dsp:nvSpPr>
        <dsp:cNvPr id="0" name=""/>
        <dsp:cNvSpPr/>
      </dsp:nvSpPr>
      <dsp:spPr>
        <a:xfrm>
          <a:off x="336354" y="221339"/>
          <a:ext cx="7316411" cy="4429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1601"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Sales of Goods: It is common in industries such as retail, manufacturing, </a:t>
          </a:r>
          <a:r>
            <a:rPr lang="en-IN" sz="1300" kern="1200" dirty="0">
              <a:latin typeface="Signika" panose="020B0604020202020204" charset="0"/>
            </a:rPr>
            <a:t>and e-commerce.</a:t>
          </a:r>
        </a:p>
      </dsp:txBody>
      <dsp:txXfrm>
        <a:off x="336354" y="221339"/>
        <a:ext cx="7316411" cy="442962"/>
      </dsp:txXfrm>
    </dsp:sp>
    <dsp:sp modelId="{BC221E6F-6A24-40B9-876E-3FFE778D25CA}">
      <dsp:nvSpPr>
        <dsp:cNvPr id="0" name=""/>
        <dsp:cNvSpPr/>
      </dsp:nvSpPr>
      <dsp:spPr>
        <a:xfrm>
          <a:off x="59503" y="165969"/>
          <a:ext cx="553703" cy="55370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DE1907-153C-415E-B185-7DC89C61CBB6}">
      <dsp:nvSpPr>
        <dsp:cNvPr id="0" name=""/>
        <dsp:cNvSpPr/>
      </dsp:nvSpPr>
      <dsp:spPr>
        <a:xfrm>
          <a:off x="653768" y="885570"/>
          <a:ext cx="6998997" cy="4429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1601"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Subscription </a:t>
          </a:r>
          <a:r>
            <a:rPr lang="en-US" sz="1300" kern="1200">
              <a:latin typeface="Signika" panose="020B0604020202020204" charset="0"/>
            </a:rPr>
            <a:t>Model: This model is prevalent in software, media streaming, and subscription boxes.</a:t>
          </a:r>
          <a:endParaRPr lang="en-IN" sz="1300" kern="1200" dirty="0">
            <a:latin typeface="Signika" panose="020B0604020202020204" charset="0"/>
          </a:endParaRPr>
        </a:p>
      </dsp:txBody>
      <dsp:txXfrm>
        <a:off x="653768" y="885570"/>
        <a:ext cx="6998997" cy="442962"/>
      </dsp:txXfrm>
    </dsp:sp>
    <dsp:sp modelId="{1FB1A7E3-2BF3-4475-89F6-D19D353444C1}">
      <dsp:nvSpPr>
        <dsp:cNvPr id="0" name=""/>
        <dsp:cNvSpPr/>
      </dsp:nvSpPr>
      <dsp:spPr>
        <a:xfrm>
          <a:off x="376916" y="830200"/>
          <a:ext cx="553703" cy="55370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712B3FF-9908-42B7-BCCA-FBD431FED69A}">
      <dsp:nvSpPr>
        <dsp:cNvPr id="0" name=""/>
        <dsp:cNvSpPr/>
      </dsp:nvSpPr>
      <dsp:spPr>
        <a:xfrm>
          <a:off x="751189" y="1549801"/>
          <a:ext cx="6901576" cy="4429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1601"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Advertising: This is widely used in online media, social networks, and free mobile apps.</a:t>
          </a:r>
          <a:endParaRPr lang="en-IN" sz="1300" kern="1200" dirty="0">
            <a:latin typeface="Signika" panose="020B0604020202020204" charset="0"/>
          </a:endParaRPr>
        </a:p>
      </dsp:txBody>
      <dsp:txXfrm>
        <a:off x="751189" y="1549801"/>
        <a:ext cx="6901576" cy="442962"/>
      </dsp:txXfrm>
    </dsp:sp>
    <dsp:sp modelId="{5AEFAF25-4DDE-48B0-9B96-3CA9A3B14E8E}">
      <dsp:nvSpPr>
        <dsp:cNvPr id="0" name=""/>
        <dsp:cNvSpPr/>
      </dsp:nvSpPr>
      <dsp:spPr>
        <a:xfrm>
          <a:off x="474337" y="1494431"/>
          <a:ext cx="553703" cy="55370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8A2C85-6DE3-4B34-B336-93AB7A2865E5}">
      <dsp:nvSpPr>
        <dsp:cNvPr id="0" name=""/>
        <dsp:cNvSpPr/>
      </dsp:nvSpPr>
      <dsp:spPr>
        <a:xfrm>
          <a:off x="653768" y="2214032"/>
          <a:ext cx="6998997" cy="4429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1601"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Licensing and Royalties: This applies to industries like entertainment, technology, and pharmaceuticals.</a:t>
          </a:r>
          <a:endParaRPr lang="en-IN" sz="1300" kern="1200" dirty="0">
            <a:latin typeface="Signika" panose="020B0604020202020204" charset="0"/>
          </a:endParaRPr>
        </a:p>
      </dsp:txBody>
      <dsp:txXfrm>
        <a:off x="653768" y="2214032"/>
        <a:ext cx="6998997" cy="442962"/>
      </dsp:txXfrm>
    </dsp:sp>
    <dsp:sp modelId="{69371FDE-7A44-4405-BE0D-7B173CF7ABDF}">
      <dsp:nvSpPr>
        <dsp:cNvPr id="0" name=""/>
        <dsp:cNvSpPr/>
      </dsp:nvSpPr>
      <dsp:spPr>
        <a:xfrm>
          <a:off x="376916" y="2158662"/>
          <a:ext cx="553703" cy="55370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24548B-DAC6-4028-938F-269542E87A47}">
      <dsp:nvSpPr>
        <dsp:cNvPr id="0" name=""/>
        <dsp:cNvSpPr/>
      </dsp:nvSpPr>
      <dsp:spPr>
        <a:xfrm>
          <a:off x="336354" y="2878264"/>
          <a:ext cx="7316411" cy="4429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1601"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Service Fees: This revenue stream is common in financial services, consulting, and hospitality.</a:t>
          </a:r>
          <a:endParaRPr lang="en-IN" sz="1300" kern="1200" dirty="0">
            <a:latin typeface="Signika" panose="020B0604020202020204" charset="0"/>
          </a:endParaRPr>
        </a:p>
      </dsp:txBody>
      <dsp:txXfrm>
        <a:off x="336354" y="2878264"/>
        <a:ext cx="7316411" cy="442962"/>
      </dsp:txXfrm>
    </dsp:sp>
    <dsp:sp modelId="{4E0D533E-9735-4FDD-BAB9-CB2BBB55418C}">
      <dsp:nvSpPr>
        <dsp:cNvPr id="0" name=""/>
        <dsp:cNvSpPr/>
      </dsp:nvSpPr>
      <dsp:spPr>
        <a:xfrm>
          <a:off x="59503" y="2822893"/>
          <a:ext cx="553703" cy="55370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FB6E4D-1744-40F4-8ECB-98AE5CD6D0F2}">
      <dsp:nvSpPr>
        <dsp:cNvPr id="0" name=""/>
        <dsp:cNvSpPr/>
      </dsp:nvSpPr>
      <dsp:spPr>
        <a:xfrm>
          <a:off x="-3965108" y="-608748"/>
          <a:ext cx="4725339" cy="4725339"/>
        </a:xfrm>
        <a:prstGeom prst="blockArc">
          <a:avLst>
            <a:gd name="adj1" fmla="val 18900000"/>
            <a:gd name="adj2" fmla="val 2700000"/>
            <a:gd name="adj3" fmla="val 457"/>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F0D14F5-1243-4A35-9DE6-893CDECD37B6}">
      <dsp:nvSpPr>
        <dsp:cNvPr id="0" name=""/>
        <dsp:cNvSpPr/>
      </dsp:nvSpPr>
      <dsp:spPr>
        <a:xfrm>
          <a:off x="333145" y="219169"/>
          <a:ext cx="7415226" cy="4386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8155"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Freemium Model: It’s often used in software, gaming, and mobile apps.</a:t>
          </a:r>
          <a:endParaRPr lang="en-IN" sz="1300" kern="1200" dirty="0">
            <a:latin typeface="Signika" panose="020B0604020202020204" charset="0"/>
          </a:endParaRPr>
        </a:p>
      </dsp:txBody>
      <dsp:txXfrm>
        <a:off x="333145" y="219169"/>
        <a:ext cx="7415226" cy="438620"/>
      </dsp:txXfrm>
    </dsp:sp>
    <dsp:sp modelId="{BC221E6F-6A24-40B9-876E-3FFE778D25CA}">
      <dsp:nvSpPr>
        <dsp:cNvPr id="0" name=""/>
        <dsp:cNvSpPr/>
      </dsp:nvSpPr>
      <dsp:spPr>
        <a:xfrm>
          <a:off x="59008" y="164342"/>
          <a:ext cx="548275" cy="5482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17E849-424C-44AD-8AFD-4168F7AFB752}">
      <dsp:nvSpPr>
        <dsp:cNvPr id="0" name=""/>
        <dsp:cNvSpPr/>
      </dsp:nvSpPr>
      <dsp:spPr>
        <a:xfrm>
          <a:off x="647448" y="876890"/>
          <a:ext cx="7100923" cy="4386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8155"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Affiliate Marketing: This revenue stream is prevalent in e-commerce, blogging, and </a:t>
          </a:r>
          <a:r>
            <a:rPr lang="en-IN" sz="1300" kern="1200" dirty="0">
              <a:latin typeface="Signika" panose="020B0604020202020204" charset="0"/>
            </a:rPr>
            <a:t>affiliate networks.</a:t>
          </a:r>
        </a:p>
      </dsp:txBody>
      <dsp:txXfrm>
        <a:off x="647448" y="876890"/>
        <a:ext cx="7100923" cy="438620"/>
      </dsp:txXfrm>
    </dsp:sp>
    <dsp:sp modelId="{BF30EA7D-C19C-4474-A4B9-9699AF39ADA2}">
      <dsp:nvSpPr>
        <dsp:cNvPr id="0" name=""/>
        <dsp:cNvSpPr/>
      </dsp:nvSpPr>
      <dsp:spPr>
        <a:xfrm>
          <a:off x="373310" y="822062"/>
          <a:ext cx="548275" cy="5482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7B6211C-6E5B-4762-A1FE-A6F21F16CED7}">
      <dsp:nvSpPr>
        <dsp:cNvPr id="0" name=""/>
        <dsp:cNvSpPr/>
      </dsp:nvSpPr>
      <dsp:spPr>
        <a:xfrm>
          <a:off x="743914" y="1534610"/>
          <a:ext cx="7004458" cy="4386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8155"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Rental or Leasing: This is used in industries like real estate, car rentals, and </a:t>
          </a:r>
          <a:r>
            <a:rPr lang="en-IN" sz="1300" kern="1200" dirty="0">
              <a:latin typeface="Signika" panose="020B0604020202020204" charset="0"/>
            </a:rPr>
            <a:t>equipment leasing.</a:t>
          </a:r>
        </a:p>
      </dsp:txBody>
      <dsp:txXfrm>
        <a:off x="743914" y="1534610"/>
        <a:ext cx="7004458" cy="438620"/>
      </dsp:txXfrm>
    </dsp:sp>
    <dsp:sp modelId="{90EC2267-99D2-4AC0-95C1-2DA4E6E081F1}">
      <dsp:nvSpPr>
        <dsp:cNvPr id="0" name=""/>
        <dsp:cNvSpPr/>
      </dsp:nvSpPr>
      <dsp:spPr>
        <a:xfrm>
          <a:off x="469776" y="1479783"/>
          <a:ext cx="548275" cy="5482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1F551B1-E856-438F-9B4E-18B25C0825CE}">
      <dsp:nvSpPr>
        <dsp:cNvPr id="0" name=""/>
        <dsp:cNvSpPr/>
      </dsp:nvSpPr>
      <dsp:spPr>
        <a:xfrm>
          <a:off x="647448" y="2192331"/>
          <a:ext cx="7100923" cy="4386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8155"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Donations and Grants: Nonprofits and charitable organizations rely on donations and grants from individuals, foundations, and government agencies</a:t>
          </a:r>
          <a:endParaRPr lang="en-IN" sz="1300" kern="1200" dirty="0">
            <a:latin typeface="Signika" panose="020B0604020202020204" charset="0"/>
          </a:endParaRPr>
        </a:p>
      </dsp:txBody>
      <dsp:txXfrm>
        <a:off x="647448" y="2192331"/>
        <a:ext cx="7100923" cy="438620"/>
      </dsp:txXfrm>
    </dsp:sp>
    <dsp:sp modelId="{DD2ADD0A-BAC6-4936-8EC5-79FBCF18C190}">
      <dsp:nvSpPr>
        <dsp:cNvPr id="0" name=""/>
        <dsp:cNvSpPr/>
      </dsp:nvSpPr>
      <dsp:spPr>
        <a:xfrm>
          <a:off x="373310" y="2137503"/>
          <a:ext cx="548275" cy="5482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305ACC-AD34-49D9-B88C-A996444AB5AC}">
      <dsp:nvSpPr>
        <dsp:cNvPr id="0" name=""/>
        <dsp:cNvSpPr/>
      </dsp:nvSpPr>
      <dsp:spPr>
        <a:xfrm>
          <a:off x="333145" y="2850051"/>
          <a:ext cx="7415226" cy="4386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8155" tIns="33020" rIns="33020" bIns="33020" numCol="1" spcCol="1270" anchor="ctr" anchorCtr="0">
          <a:noAutofit/>
        </a:bodyPr>
        <a:lstStyle/>
        <a:p>
          <a:pPr marL="0" lvl="0" indent="0" algn="l" defTabSz="577850">
            <a:lnSpc>
              <a:spcPct val="90000"/>
            </a:lnSpc>
            <a:spcBef>
              <a:spcPct val="0"/>
            </a:spcBef>
            <a:spcAft>
              <a:spcPct val="35000"/>
            </a:spcAft>
            <a:buNone/>
          </a:pPr>
          <a:r>
            <a:rPr lang="en-US" sz="1300" kern="1200" dirty="0">
              <a:latin typeface="Signika" panose="020B0604020202020204" charset="0"/>
            </a:rPr>
            <a:t>Franchise Fees : This is typical in the fast food </a:t>
          </a:r>
          <a:r>
            <a:rPr lang="en-IN" sz="1300" kern="1200" dirty="0">
              <a:latin typeface="Signika" panose="020B0604020202020204" charset="0"/>
            </a:rPr>
            <a:t>and hospitality industries.</a:t>
          </a:r>
        </a:p>
      </dsp:txBody>
      <dsp:txXfrm>
        <a:off x="333145" y="2850051"/>
        <a:ext cx="7415226" cy="438620"/>
      </dsp:txXfrm>
    </dsp:sp>
    <dsp:sp modelId="{1F0E4889-8726-402C-A892-51512F1BC3F5}">
      <dsp:nvSpPr>
        <dsp:cNvPr id="0" name=""/>
        <dsp:cNvSpPr/>
      </dsp:nvSpPr>
      <dsp:spPr>
        <a:xfrm>
          <a:off x="59008" y="2795223"/>
          <a:ext cx="548275" cy="5482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E31473-7237-47F5-9459-CA44ED98FECE}">
      <dsp:nvSpPr>
        <dsp:cNvPr id="0" name=""/>
        <dsp:cNvSpPr/>
      </dsp:nvSpPr>
      <dsp:spPr>
        <a:xfrm>
          <a:off x="179990" y="321"/>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Signika" panose="020B0604020202020204" charset="0"/>
            </a:rPr>
            <a:t>Expand Product or Service Offerings</a:t>
          </a:r>
          <a:endParaRPr lang="en-IN" sz="1400" kern="1200">
            <a:latin typeface="Signika" panose="020B0604020202020204" charset="0"/>
          </a:endParaRPr>
        </a:p>
      </dsp:txBody>
      <dsp:txXfrm>
        <a:off x="179990" y="321"/>
        <a:ext cx="1398207" cy="838924"/>
      </dsp:txXfrm>
    </dsp:sp>
    <dsp:sp modelId="{8AB37F83-3C63-424E-B0AF-DE34E1268595}">
      <dsp:nvSpPr>
        <dsp:cNvPr id="0" name=""/>
        <dsp:cNvSpPr/>
      </dsp:nvSpPr>
      <dsp:spPr>
        <a:xfrm>
          <a:off x="1718018" y="321"/>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Target New Customer Segments</a:t>
          </a:r>
        </a:p>
      </dsp:txBody>
      <dsp:txXfrm>
        <a:off x="1718018" y="321"/>
        <a:ext cx="1398207" cy="838924"/>
      </dsp:txXfrm>
    </dsp:sp>
    <dsp:sp modelId="{B5A67D9A-9246-4F98-957B-5C2D32C9C081}">
      <dsp:nvSpPr>
        <dsp:cNvPr id="0" name=""/>
        <dsp:cNvSpPr/>
      </dsp:nvSpPr>
      <dsp:spPr>
        <a:xfrm>
          <a:off x="3256047" y="321"/>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Geographic Expansion</a:t>
          </a:r>
        </a:p>
      </dsp:txBody>
      <dsp:txXfrm>
        <a:off x="3256047" y="321"/>
        <a:ext cx="1398207" cy="838924"/>
      </dsp:txXfrm>
    </dsp:sp>
    <dsp:sp modelId="{3E730673-A572-4A33-8D34-D809DEFF117A}">
      <dsp:nvSpPr>
        <dsp:cNvPr id="0" name=""/>
        <dsp:cNvSpPr/>
      </dsp:nvSpPr>
      <dsp:spPr>
        <a:xfrm>
          <a:off x="4794075" y="321"/>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Strategic Partnerships</a:t>
          </a:r>
        </a:p>
      </dsp:txBody>
      <dsp:txXfrm>
        <a:off x="4794075" y="321"/>
        <a:ext cx="1398207" cy="838924"/>
      </dsp:txXfrm>
    </dsp:sp>
    <dsp:sp modelId="{8E19B997-8174-41B6-A41C-E7EC094F05A5}">
      <dsp:nvSpPr>
        <dsp:cNvPr id="0" name=""/>
        <dsp:cNvSpPr/>
      </dsp:nvSpPr>
      <dsp:spPr>
        <a:xfrm>
          <a:off x="6332104" y="321"/>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Diversify Distribution Channels</a:t>
          </a:r>
        </a:p>
      </dsp:txBody>
      <dsp:txXfrm>
        <a:off x="6332104" y="321"/>
        <a:ext cx="1398207" cy="838924"/>
      </dsp:txXfrm>
    </dsp:sp>
    <dsp:sp modelId="{35FAA0CB-4C3B-44AC-8F49-C4BC8B3AF067}">
      <dsp:nvSpPr>
        <dsp:cNvPr id="0" name=""/>
        <dsp:cNvSpPr/>
      </dsp:nvSpPr>
      <dsp:spPr>
        <a:xfrm>
          <a:off x="179990" y="979067"/>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Acquisitions and Mergers</a:t>
          </a:r>
        </a:p>
      </dsp:txBody>
      <dsp:txXfrm>
        <a:off x="179990" y="979067"/>
        <a:ext cx="1398207" cy="838924"/>
      </dsp:txXfrm>
    </dsp:sp>
    <dsp:sp modelId="{D967CF0B-2CD8-4CD0-A05B-B64EBF056CDA}">
      <dsp:nvSpPr>
        <dsp:cNvPr id="0" name=""/>
        <dsp:cNvSpPr/>
      </dsp:nvSpPr>
      <dsp:spPr>
        <a:xfrm>
          <a:off x="1718018" y="979067"/>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Digital Transformation</a:t>
          </a:r>
          <a:endParaRPr lang="en-IN" sz="1400" kern="1200" dirty="0">
            <a:latin typeface="Signika" panose="020B0604020202020204" charset="0"/>
          </a:endParaRPr>
        </a:p>
      </dsp:txBody>
      <dsp:txXfrm>
        <a:off x="1718018" y="979067"/>
        <a:ext cx="1398207" cy="838924"/>
      </dsp:txXfrm>
    </dsp:sp>
    <dsp:sp modelId="{049736DC-684E-4B9D-A0BB-C371CA0F5F04}">
      <dsp:nvSpPr>
        <dsp:cNvPr id="0" name=""/>
        <dsp:cNvSpPr/>
      </dsp:nvSpPr>
      <dsp:spPr>
        <a:xfrm>
          <a:off x="3256047" y="979067"/>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Customer Loyalty Programs</a:t>
          </a:r>
          <a:endParaRPr lang="en-IN" sz="1400" kern="1200" dirty="0">
            <a:latin typeface="Signika" panose="020B0604020202020204" charset="0"/>
          </a:endParaRPr>
        </a:p>
      </dsp:txBody>
      <dsp:txXfrm>
        <a:off x="3256047" y="979067"/>
        <a:ext cx="1398207" cy="838924"/>
      </dsp:txXfrm>
    </dsp:sp>
    <dsp:sp modelId="{1AB07270-4165-4E25-9F96-CE70D51CE0DD}">
      <dsp:nvSpPr>
        <dsp:cNvPr id="0" name=""/>
        <dsp:cNvSpPr/>
      </dsp:nvSpPr>
      <dsp:spPr>
        <a:xfrm>
          <a:off x="4794075" y="979067"/>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Explore Adjacent Markets</a:t>
          </a:r>
          <a:endParaRPr lang="en-IN" sz="1400" kern="1200" dirty="0">
            <a:latin typeface="Signika" panose="020B0604020202020204" charset="0"/>
          </a:endParaRPr>
        </a:p>
      </dsp:txBody>
      <dsp:txXfrm>
        <a:off x="4794075" y="979067"/>
        <a:ext cx="1398207" cy="838924"/>
      </dsp:txXfrm>
    </dsp:sp>
    <dsp:sp modelId="{D916EC4F-5BF3-452D-93B6-FA6C4E36DB51}">
      <dsp:nvSpPr>
        <dsp:cNvPr id="0" name=""/>
        <dsp:cNvSpPr/>
      </dsp:nvSpPr>
      <dsp:spPr>
        <a:xfrm>
          <a:off x="6332104" y="979067"/>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Invest in Research &amp; Development</a:t>
          </a:r>
          <a:endParaRPr lang="en-IN" sz="1400" kern="1200" dirty="0">
            <a:latin typeface="Signika" panose="020B0604020202020204" charset="0"/>
          </a:endParaRPr>
        </a:p>
      </dsp:txBody>
      <dsp:txXfrm>
        <a:off x="6332104" y="979067"/>
        <a:ext cx="1398207" cy="838924"/>
      </dsp:txXfrm>
    </dsp:sp>
    <dsp:sp modelId="{1EF5D5D7-33D3-4B53-88B2-6C1981E202BD}">
      <dsp:nvSpPr>
        <dsp:cNvPr id="0" name=""/>
        <dsp:cNvSpPr/>
      </dsp:nvSpPr>
      <dsp:spPr>
        <a:xfrm>
          <a:off x="3256047" y="1957812"/>
          <a:ext cx="1398207" cy="8389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Asset Monetization</a:t>
          </a:r>
          <a:endParaRPr lang="en-IN" sz="1400" kern="1200" dirty="0">
            <a:latin typeface="Signika" panose="020B0604020202020204" charset="0"/>
          </a:endParaRPr>
        </a:p>
      </dsp:txBody>
      <dsp:txXfrm>
        <a:off x="3256047" y="1957812"/>
        <a:ext cx="1398207" cy="838924"/>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8A30BA-CA45-4C34-8CE2-C0A8CE495A3D}">
      <dsp:nvSpPr>
        <dsp:cNvPr id="0" name=""/>
        <dsp:cNvSpPr/>
      </dsp:nvSpPr>
      <dsp:spPr>
        <a:xfrm>
          <a:off x="4133" y="153466"/>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Read &amp; understand the case</a:t>
          </a:r>
          <a:endParaRPr lang="en-IN" sz="1200" kern="1200" dirty="0">
            <a:latin typeface="Signika" panose="020B0604020202020204" charset="0"/>
          </a:endParaRPr>
        </a:p>
      </dsp:txBody>
      <dsp:txXfrm>
        <a:off x="26651" y="175984"/>
        <a:ext cx="1236312" cy="723773"/>
      </dsp:txXfrm>
    </dsp:sp>
    <dsp:sp modelId="{48F660B7-EA09-47F7-B46F-49A2E6416F14}">
      <dsp:nvSpPr>
        <dsp:cNvPr id="0" name=""/>
        <dsp:cNvSpPr/>
      </dsp:nvSpPr>
      <dsp:spPr>
        <a:xfrm>
          <a:off x="1398240" y="378983"/>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a:off x="1398240" y="442538"/>
        <a:ext cx="190152" cy="190664"/>
      </dsp:txXfrm>
    </dsp:sp>
    <dsp:sp modelId="{CCF41DCE-3EE0-4693-A7C7-E9138D62A66A}">
      <dsp:nvSpPr>
        <dsp:cNvPr id="0" name=""/>
        <dsp:cNvSpPr/>
      </dsp:nvSpPr>
      <dsp:spPr>
        <a:xfrm>
          <a:off x="1798021" y="153466"/>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Identify the Problem or Challenge</a:t>
          </a:r>
          <a:endParaRPr lang="en-IN" sz="1200" kern="1200" dirty="0">
            <a:latin typeface="Signika" panose="020B0604020202020204" charset="0"/>
          </a:endParaRPr>
        </a:p>
      </dsp:txBody>
      <dsp:txXfrm>
        <a:off x="1820539" y="175984"/>
        <a:ext cx="1236312" cy="723773"/>
      </dsp:txXfrm>
    </dsp:sp>
    <dsp:sp modelId="{F8E65859-DEF9-4039-AED2-4494F18723A2}">
      <dsp:nvSpPr>
        <dsp:cNvPr id="0" name=""/>
        <dsp:cNvSpPr/>
      </dsp:nvSpPr>
      <dsp:spPr>
        <a:xfrm>
          <a:off x="3192128" y="378983"/>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a:off x="3192128" y="442538"/>
        <a:ext cx="190152" cy="190664"/>
      </dsp:txXfrm>
    </dsp:sp>
    <dsp:sp modelId="{BBA34BC3-9EAE-4F57-83DB-3595D3FE1E3B}">
      <dsp:nvSpPr>
        <dsp:cNvPr id="0" name=""/>
        <dsp:cNvSpPr/>
      </dsp:nvSpPr>
      <dsp:spPr>
        <a:xfrm>
          <a:off x="3591909" y="153466"/>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Analyze the Current Business Model</a:t>
          </a:r>
          <a:endParaRPr lang="en-IN" sz="1200" kern="1200" dirty="0">
            <a:latin typeface="Signika" panose="020B0604020202020204" charset="0"/>
          </a:endParaRPr>
        </a:p>
      </dsp:txBody>
      <dsp:txXfrm>
        <a:off x="3614427" y="175984"/>
        <a:ext cx="1236312" cy="723773"/>
      </dsp:txXfrm>
    </dsp:sp>
    <dsp:sp modelId="{D05E82AB-B774-4B8E-87D2-78D863540F03}">
      <dsp:nvSpPr>
        <dsp:cNvPr id="0" name=""/>
        <dsp:cNvSpPr/>
      </dsp:nvSpPr>
      <dsp:spPr>
        <a:xfrm>
          <a:off x="4986016" y="378983"/>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a:off x="4986016" y="442538"/>
        <a:ext cx="190152" cy="190664"/>
      </dsp:txXfrm>
    </dsp:sp>
    <dsp:sp modelId="{9706B53C-05A0-4830-B9C9-AE82575A42CF}">
      <dsp:nvSpPr>
        <dsp:cNvPr id="0" name=""/>
        <dsp:cNvSpPr/>
      </dsp:nvSpPr>
      <dsp:spPr>
        <a:xfrm>
          <a:off x="5385797" y="153466"/>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Evaluate the Business Model’s strength &amp; weaknesses</a:t>
          </a:r>
          <a:endParaRPr lang="en-IN" sz="1200" kern="1200" dirty="0">
            <a:latin typeface="Signika" panose="020B0604020202020204" charset="0"/>
          </a:endParaRPr>
        </a:p>
      </dsp:txBody>
      <dsp:txXfrm>
        <a:off x="5408315" y="175984"/>
        <a:ext cx="1236312" cy="723773"/>
      </dsp:txXfrm>
    </dsp:sp>
    <dsp:sp modelId="{5F636B0F-F946-43AD-99C3-32A9DA5B8BFE}">
      <dsp:nvSpPr>
        <dsp:cNvPr id="0" name=""/>
        <dsp:cNvSpPr/>
      </dsp:nvSpPr>
      <dsp:spPr>
        <a:xfrm>
          <a:off x="6779904" y="378983"/>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a:off x="6779904" y="442538"/>
        <a:ext cx="190152" cy="190664"/>
      </dsp:txXfrm>
    </dsp:sp>
    <dsp:sp modelId="{807A0E9C-C567-4C96-AC1C-38F4E341CE62}">
      <dsp:nvSpPr>
        <dsp:cNvPr id="0" name=""/>
        <dsp:cNvSpPr/>
      </dsp:nvSpPr>
      <dsp:spPr>
        <a:xfrm>
          <a:off x="7179685" y="153466"/>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IN" sz="1200" kern="1200" dirty="0">
              <a:latin typeface="Signika" panose="020B0604020202020204" charset="0"/>
            </a:rPr>
            <a:t>Explore External Factors</a:t>
          </a:r>
        </a:p>
      </dsp:txBody>
      <dsp:txXfrm>
        <a:off x="7202203" y="175984"/>
        <a:ext cx="1236312" cy="723773"/>
      </dsp:txXfrm>
    </dsp:sp>
    <dsp:sp modelId="{D7B041CB-773F-431A-BD73-4ABDB8CE5442}">
      <dsp:nvSpPr>
        <dsp:cNvPr id="0" name=""/>
        <dsp:cNvSpPr/>
      </dsp:nvSpPr>
      <dsp:spPr>
        <a:xfrm rot="5400000">
          <a:off x="7684536" y="1011969"/>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rot="-5400000">
        <a:off x="7725027" y="1035034"/>
        <a:ext cx="190664" cy="190152"/>
      </dsp:txXfrm>
    </dsp:sp>
    <dsp:sp modelId="{17430088-ABF5-4D90-A8AE-32600CC65E08}">
      <dsp:nvSpPr>
        <dsp:cNvPr id="0" name=""/>
        <dsp:cNvSpPr/>
      </dsp:nvSpPr>
      <dsp:spPr>
        <a:xfrm>
          <a:off x="7179685" y="1434814"/>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IN" sz="1200" kern="1200">
              <a:latin typeface="Signika" panose="020B0604020202020204" charset="0"/>
            </a:rPr>
            <a:t>Consider Alternative Business Models</a:t>
          </a:r>
          <a:endParaRPr lang="en-IN" sz="1200" kern="1200" dirty="0">
            <a:latin typeface="Signika" panose="020B0604020202020204" charset="0"/>
          </a:endParaRPr>
        </a:p>
      </dsp:txBody>
      <dsp:txXfrm>
        <a:off x="7202203" y="1457332"/>
        <a:ext cx="1236312" cy="723773"/>
      </dsp:txXfrm>
    </dsp:sp>
    <dsp:sp modelId="{08C9DA7A-7E9D-42E4-A833-7C7B3ADF3AFF}">
      <dsp:nvSpPr>
        <dsp:cNvPr id="0" name=""/>
        <dsp:cNvSpPr/>
      </dsp:nvSpPr>
      <dsp:spPr>
        <a:xfrm rot="10800000">
          <a:off x="6795280" y="1660332"/>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rot="10800000">
        <a:off x="6876773" y="1723887"/>
        <a:ext cx="190152" cy="190664"/>
      </dsp:txXfrm>
    </dsp:sp>
    <dsp:sp modelId="{097D4884-290A-4F1A-9A78-FAE1BDB1FE35}">
      <dsp:nvSpPr>
        <dsp:cNvPr id="0" name=""/>
        <dsp:cNvSpPr/>
      </dsp:nvSpPr>
      <dsp:spPr>
        <a:xfrm>
          <a:off x="5385797" y="1434814"/>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IN" sz="1200" kern="1200">
              <a:latin typeface="Signika" panose="020B0604020202020204" charset="0"/>
            </a:rPr>
            <a:t>Analyze Risks and Opportunities</a:t>
          </a:r>
          <a:endParaRPr lang="en-IN" sz="1200" kern="1200" dirty="0">
            <a:latin typeface="Signika" panose="020B0604020202020204" charset="0"/>
          </a:endParaRPr>
        </a:p>
      </dsp:txBody>
      <dsp:txXfrm>
        <a:off x="5408315" y="1457332"/>
        <a:ext cx="1236312" cy="723773"/>
      </dsp:txXfrm>
    </dsp:sp>
    <dsp:sp modelId="{041B7636-873F-4249-81FE-AF331329FC11}">
      <dsp:nvSpPr>
        <dsp:cNvPr id="0" name=""/>
        <dsp:cNvSpPr/>
      </dsp:nvSpPr>
      <dsp:spPr>
        <a:xfrm rot="10800000">
          <a:off x="5001392" y="1660332"/>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rot="10800000">
        <a:off x="5082885" y="1723887"/>
        <a:ext cx="190152" cy="190664"/>
      </dsp:txXfrm>
    </dsp:sp>
    <dsp:sp modelId="{E51DA6DB-6D77-46D1-B2AF-3030574718BE}">
      <dsp:nvSpPr>
        <dsp:cNvPr id="0" name=""/>
        <dsp:cNvSpPr/>
      </dsp:nvSpPr>
      <dsp:spPr>
        <a:xfrm>
          <a:off x="3591909" y="1434814"/>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Signika" panose="020B0604020202020204" charset="0"/>
            </a:rPr>
            <a:t>Recommend a Business Model Strategy</a:t>
          </a:r>
          <a:endParaRPr lang="en-IN" sz="1200" kern="1200" dirty="0">
            <a:latin typeface="Signika" panose="020B0604020202020204" charset="0"/>
          </a:endParaRPr>
        </a:p>
      </dsp:txBody>
      <dsp:txXfrm>
        <a:off x="3614427" y="1457332"/>
        <a:ext cx="1236312" cy="723773"/>
      </dsp:txXfrm>
    </dsp:sp>
    <dsp:sp modelId="{498D8B4C-AC83-4C30-A2C3-BA47F135650F}">
      <dsp:nvSpPr>
        <dsp:cNvPr id="0" name=""/>
        <dsp:cNvSpPr/>
      </dsp:nvSpPr>
      <dsp:spPr>
        <a:xfrm rot="10800000">
          <a:off x="3207504" y="1660332"/>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rot="10800000">
        <a:off x="3288997" y="1723887"/>
        <a:ext cx="190152" cy="190664"/>
      </dsp:txXfrm>
    </dsp:sp>
    <dsp:sp modelId="{B6C1EAC3-A235-4243-9C5D-4546F3B121A9}">
      <dsp:nvSpPr>
        <dsp:cNvPr id="0" name=""/>
        <dsp:cNvSpPr/>
      </dsp:nvSpPr>
      <dsp:spPr>
        <a:xfrm>
          <a:off x="1798021" y="1434814"/>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IN" sz="1200" kern="1200">
              <a:latin typeface="Signika" panose="020B0604020202020204" charset="0"/>
            </a:rPr>
            <a:t>Explore Implementation Steps</a:t>
          </a:r>
          <a:endParaRPr lang="en-IN" sz="1200" kern="1200" dirty="0">
            <a:latin typeface="Signika" panose="020B0604020202020204" charset="0"/>
          </a:endParaRPr>
        </a:p>
      </dsp:txBody>
      <dsp:txXfrm>
        <a:off x="1820539" y="1457332"/>
        <a:ext cx="1236312" cy="723773"/>
      </dsp:txXfrm>
    </dsp:sp>
    <dsp:sp modelId="{019144B9-3694-4891-94D6-72C983E3FDDF}">
      <dsp:nvSpPr>
        <dsp:cNvPr id="0" name=""/>
        <dsp:cNvSpPr/>
      </dsp:nvSpPr>
      <dsp:spPr>
        <a:xfrm rot="10800000">
          <a:off x="1413616" y="1660332"/>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rot="10800000">
        <a:off x="1495109" y="1723887"/>
        <a:ext cx="190152" cy="190664"/>
      </dsp:txXfrm>
    </dsp:sp>
    <dsp:sp modelId="{AB178657-88E8-4CCF-B98D-511E0536DE94}">
      <dsp:nvSpPr>
        <dsp:cNvPr id="0" name=""/>
        <dsp:cNvSpPr/>
      </dsp:nvSpPr>
      <dsp:spPr>
        <a:xfrm>
          <a:off x="4133" y="1434814"/>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IN" sz="1200" kern="1200">
              <a:latin typeface="Signika" panose="020B0604020202020204" charset="0"/>
            </a:rPr>
            <a:t>Evaluate Potential Outcomes</a:t>
          </a:r>
          <a:endParaRPr lang="en-IN" sz="1200" kern="1200" dirty="0">
            <a:latin typeface="Signika" panose="020B0604020202020204" charset="0"/>
          </a:endParaRPr>
        </a:p>
      </dsp:txBody>
      <dsp:txXfrm>
        <a:off x="26651" y="1457332"/>
        <a:ext cx="1236312" cy="723773"/>
      </dsp:txXfrm>
    </dsp:sp>
    <dsp:sp modelId="{C8E7C371-F3B2-410D-A154-FC73F8152E1B}">
      <dsp:nvSpPr>
        <dsp:cNvPr id="0" name=""/>
        <dsp:cNvSpPr/>
      </dsp:nvSpPr>
      <dsp:spPr>
        <a:xfrm rot="5400000">
          <a:off x="508984" y="2293318"/>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rot="-5400000">
        <a:off x="549475" y="2316383"/>
        <a:ext cx="190664" cy="190152"/>
      </dsp:txXfrm>
    </dsp:sp>
    <dsp:sp modelId="{F424D8FF-CF85-424D-A120-588322B1497C}">
      <dsp:nvSpPr>
        <dsp:cNvPr id="0" name=""/>
        <dsp:cNvSpPr/>
      </dsp:nvSpPr>
      <dsp:spPr>
        <a:xfrm>
          <a:off x="4133" y="2716163"/>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IN" sz="1200" kern="1200">
              <a:latin typeface="Signika" panose="020B0604020202020204" charset="0"/>
            </a:rPr>
            <a:t>Conclude and Summarize</a:t>
          </a:r>
          <a:endParaRPr lang="en-IN" sz="1200" kern="1200" dirty="0">
            <a:latin typeface="Signika" panose="020B0604020202020204" charset="0"/>
          </a:endParaRPr>
        </a:p>
      </dsp:txBody>
      <dsp:txXfrm>
        <a:off x="26651" y="2738681"/>
        <a:ext cx="1236312" cy="723773"/>
      </dsp:txXfrm>
    </dsp:sp>
    <dsp:sp modelId="{D7E78C73-24E6-43A0-98CA-00DAA35F7348}">
      <dsp:nvSpPr>
        <dsp:cNvPr id="0" name=""/>
        <dsp:cNvSpPr/>
      </dsp:nvSpPr>
      <dsp:spPr>
        <a:xfrm>
          <a:off x="1398240" y="2941680"/>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a:off x="1398240" y="3005235"/>
        <a:ext cx="190152" cy="190664"/>
      </dsp:txXfrm>
    </dsp:sp>
    <dsp:sp modelId="{FB3E2824-357A-47BD-A6CB-C340802F97D1}">
      <dsp:nvSpPr>
        <dsp:cNvPr id="0" name=""/>
        <dsp:cNvSpPr/>
      </dsp:nvSpPr>
      <dsp:spPr>
        <a:xfrm>
          <a:off x="1798021" y="2716163"/>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IN" sz="1200" kern="1200">
              <a:latin typeface="Signika" panose="020B0604020202020204" charset="0"/>
            </a:rPr>
            <a:t>Reflect on Lessons Learned</a:t>
          </a:r>
          <a:endParaRPr lang="en-IN" sz="1200" kern="1200" dirty="0">
            <a:latin typeface="Signika" panose="020B0604020202020204" charset="0"/>
          </a:endParaRPr>
        </a:p>
      </dsp:txBody>
      <dsp:txXfrm>
        <a:off x="1820539" y="2738681"/>
        <a:ext cx="1236312" cy="723773"/>
      </dsp:txXfrm>
    </dsp:sp>
    <dsp:sp modelId="{4AF41C88-6A7B-4D13-8B22-08F25B9CBAC0}">
      <dsp:nvSpPr>
        <dsp:cNvPr id="0" name=""/>
        <dsp:cNvSpPr/>
      </dsp:nvSpPr>
      <dsp:spPr>
        <a:xfrm>
          <a:off x="3192128" y="2941680"/>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a:off x="3192128" y="3005235"/>
        <a:ext cx="190152" cy="190664"/>
      </dsp:txXfrm>
    </dsp:sp>
    <dsp:sp modelId="{290FFA44-E156-4B39-B939-62ABD85D86A7}">
      <dsp:nvSpPr>
        <dsp:cNvPr id="0" name=""/>
        <dsp:cNvSpPr/>
      </dsp:nvSpPr>
      <dsp:spPr>
        <a:xfrm>
          <a:off x="3591909" y="2716163"/>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IN" sz="1200" kern="1200">
              <a:latin typeface="Signika" panose="020B0604020202020204" charset="0"/>
            </a:rPr>
            <a:t>Provide Recommendations for Future Action</a:t>
          </a:r>
          <a:endParaRPr lang="en-IN" sz="1200" kern="1200" dirty="0">
            <a:latin typeface="Signika" panose="020B0604020202020204" charset="0"/>
          </a:endParaRPr>
        </a:p>
      </dsp:txBody>
      <dsp:txXfrm>
        <a:off x="3614427" y="2738681"/>
        <a:ext cx="1236312" cy="723773"/>
      </dsp:txXfrm>
    </dsp:sp>
    <dsp:sp modelId="{36342309-2FAE-4563-857E-3A36A40CC03C}">
      <dsp:nvSpPr>
        <dsp:cNvPr id="0" name=""/>
        <dsp:cNvSpPr/>
      </dsp:nvSpPr>
      <dsp:spPr>
        <a:xfrm>
          <a:off x="4986016" y="2941680"/>
          <a:ext cx="271645" cy="3177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IN" sz="1200" kern="1200">
            <a:latin typeface="Signika" panose="020B0604020202020204" charset="0"/>
          </a:endParaRPr>
        </a:p>
      </dsp:txBody>
      <dsp:txXfrm>
        <a:off x="4986016" y="3005235"/>
        <a:ext cx="190152" cy="190664"/>
      </dsp:txXfrm>
    </dsp:sp>
    <dsp:sp modelId="{BB7EC2D5-B3D8-49FB-ADE6-12166A1929A3}">
      <dsp:nvSpPr>
        <dsp:cNvPr id="0" name=""/>
        <dsp:cNvSpPr/>
      </dsp:nvSpPr>
      <dsp:spPr>
        <a:xfrm>
          <a:off x="5385797" y="2716163"/>
          <a:ext cx="1281348" cy="76880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IN" sz="1200" kern="1200">
              <a:latin typeface="Signika" panose="020B0604020202020204" charset="0"/>
            </a:rPr>
            <a:t>Citations and References</a:t>
          </a:r>
          <a:endParaRPr lang="en-IN" sz="1200" kern="1200" dirty="0">
            <a:latin typeface="Signika" panose="020B0604020202020204" charset="0"/>
          </a:endParaRPr>
        </a:p>
      </dsp:txBody>
      <dsp:txXfrm>
        <a:off x="5408315" y="2738681"/>
        <a:ext cx="1236312" cy="7237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8CFEE3-0FD0-4180-852F-541B1FB64860}">
      <dsp:nvSpPr>
        <dsp:cNvPr id="0" name=""/>
        <dsp:cNvSpPr/>
      </dsp:nvSpPr>
      <dsp:spPr>
        <a:xfrm>
          <a:off x="798304" y="1685"/>
          <a:ext cx="1673317" cy="100399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Differentiation</a:t>
          </a:r>
          <a:endParaRPr lang="en-IN" sz="1800" b="1" kern="1200" dirty="0">
            <a:latin typeface="Signika" panose="020B0604020202020204" charset="0"/>
          </a:endParaRPr>
        </a:p>
      </dsp:txBody>
      <dsp:txXfrm>
        <a:off x="798304" y="1685"/>
        <a:ext cx="1673317" cy="1003990"/>
      </dsp:txXfrm>
    </dsp:sp>
    <dsp:sp modelId="{C1B458AC-8EDF-46C9-B2E9-8B2EC63E9ECD}">
      <dsp:nvSpPr>
        <dsp:cNvPr id="0" name=""/>
        <dsp:cNvSpPr/>
      </dsp:nvSpPr>
      <dsp:spPr>
        <a:xfrm>
          <a:off x="2638953" y="1685"/>
          <a:ext cx="1673317" cy="100399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Focus on Core Competencies</a:t>
          </a:r>
          <a:endParaRPr lang="en-IN" sz="1800" b="1" kern="1200" dirty="0">
            <a:latin typeface="Signika" panose="020B0604020202020204" charset="0"/>
          </a:endParaRPr>
        </a:p>
      </dsp:txBody>
      <dsp:txXfrm>
        <a:off x="2638953" y="1685"/>
        <a:ext cx="1673317" cy="1003990"/>
      </dsp:txXfrm>
    </dsp:sp>
    <dsp:sp modelId="{6F245DDA-DB22-4E5F-A154-D978DB37DB46}">
      <dsp:nvSpPr>
        <dsp:cNvPr id="0" name=""/>
        <dsp:cNvSpPr/>
      </dsp:nvSpPr>
      <dsp:spPr>
        <a:xfrm>
          <a:off x="4479602" y="1685"/>
          <a:ext cx="1673317" cy="100399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Market Positioning</a:t>
          </a:r>
          <a:endParaRPr lang="en-IN" sz="1800" b="1" kern="1200" dirty="0">
            <a:latin typeface="Signika" panose="020B0604020202020204" charset="0"/>
          </a:endParaRPr>
        </a:p>
      </dsp:txBody>
      <dsp:txXfrm>
        <a:off x="4479602" y="1685"/>
        <a:ext cx="1673317" cy="1003990"/>
      </dsp:txXfrm>
    </dsp:sp>
    <dsp:sp modelId="{5A59F58A-24B3-441F-8639-56B775718827}">
      <dsp:nvSpPr>
        <dsp:cNvPr id="0" name=""/>
        <dsp:cNvSpPr/>
      </dsp:nvSpPr>
      <dsp:spPr>
        <a:xfrm>
          <a:off x="798304" y="1173007"/>
          <a:ext cx="1673317" cy="100399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Adaption to Change</a:t>
          </a:r>
          <a:endParaRPr lang="en-IN" sz="1800" b="1" kern="1200" dirty="0">
            <a:latin typeface="Signika" panose="020B0604020202020204" charset="0"/>
          </a:endParaRPr>
        </a:p>
      </dsp:txBody>
      <dsp:txXfrm>
        <a:off x="798304" y="1173007"/>
        <a:ext cx="1673317" cy="1003990"/>
      </dsp:txXfrm>
    </dsp:sp>
    <dsp:sp modelId="{FD81A015-E14D-47E2-85D5-1E13E9393806}">
      <dsp:nvSpPr>
        <dsp:cNvPr id="0" name=""/>
        <dsp:cNvSpPr/>
      </dsp:nvSpPr>
      <dsp:spPr>
        <a:xfrm>
          <a:off x="2638953" y="1173007"/>
          <a:ext cx="1673317" cy="100399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Sustainable Growth</a:t>
          </a:r>
          <a:endParaRPr lang="en-IN" sz="1800" b="1" kern="1200" dirty="0">
            <a:latin typeface="Signika" panose="020B0604020202020204" charset="0"/>
          </a:endParaRPr>
        </a:p>
      </dsp:txBody>
      <dsp:txXfrm>
        <a:off x="2638953" y="1173007"/>
        <a:ext cx="1673317" cy="1003990"/>
      </dsp:txXfrm>
    </dsp:sp>
    <dsp:sp modelId="{DE330759-7A15-4B1B-BE2B-CA6BDEF1F599}">
      <dsp:nvSpPr>
        <dsp:cNvPr id="0" name=""/>
        <dsp:cNvSpPr/>
      </dsp:nvSpPr>
      <dsp:spPr>
        <a:xfrm>
          <a:off x="4479602" y="1173007"/>
          <a:ext cx="1673317" cy="100399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Alignment of Resources</a:t>
          </a:r>
          <a:endParaRPr lang="en-IN" sz="1800" b="1" kern="1200" dirty="0">
            <a:latin typeface="Signika" panose="020B0604020202020204" charset="0"/>
          </a:endParaRPr>
        </a:p>
      </dsp:txBody>
      <dsp:txXfrm>
        <a:off x="4479602" y="1173007"/>
        <a:ext cx="1673317" cy="1003990"/>
      </dsp:txXfrm>
    </dsp:sp>
    <dsp:sp modelId="{B47C1591-01A0-412B-BB6D-577CF9AC0917}">
      <dsp:nvSpPr>
        <dsp:cNvPr id="0" name=""/>
        <dsp:cNvSpPr/>
      </dsp:nvSpPr>
      <dsp:spPr>
        <a:xfrm>
          <a:off x="2638953" y="2344329"/>
          <a:ext cx="1673317" cy="100399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Measurable Objectives</a:t>
          </a:r>
          <a:endParaRPr lang="en-IN" sz="1800" b="1" kern="1200" dirty="0">
            <a:latin typeface="Signika" panose="020B0604020202020204" charset="0"/>
          </a:endParaRPr>
        </a:p>
      </dsp:txBody>
      <dsp:txXfrm>
        <a:off x="2638953" y="2344329"/>
        <a:ext cx="1673317" cy="10039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2C467C-19C1-4B09-95D2-01EAA624E038}">
      <dsp:nvSpPr>
        <dsp:cNvPr id="0" name=""/>
        <dsp:cNvSpPr/>
      </dsp:nvSpPr>
      <dsp:spPr>
        <a:xfrm>
          <a:off x="5028643" y="935197"/>
          <a:ext cx="2193583" cy="2193989"/>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5D498C5-C36B-4AFA-8B63-68F0CE22250A}">
      <dsp:nvSpPr>
        <dsp:cNvPr id="0" name=""/>
        <dsp:cNvSpPr/>
      </dsp:nvSpPr>
      <dsp:spPr>
        <a:xfrm>
          <a:off x="5101477" y="1008343"/>
          <a:ext cx="2047915" cy="2047697"/>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Strategic Planning Process</a:t>
          </a:r>
          <a:endParaRPr lang="en-IN" sz="1600" kern="1200" dirty="0">
            <a:latin typeface="Signika" panose="020B0604020202020204" charset="0"/>
          </a:endParaRPr>
        </a:p>
      </dsp:txBody>
      <dsp:txXfrm>
        <a:off x="5394241" y="1300926"/>
        <a:ext cx="1462388" cy="1462531"/>
      </dsp:txXfrm>
    </dsp:sp>
    <dsp:sp modelId="{290AF210-0C32-4353-9A6D-ED4F5776087F}">
      <dsp:nvSpPr>
        <dsp:cNvPr id="0" name=""/>
        <dsp:cNvSpPr/>
      </dsp:nvSpPr>
      <dsp:spPr>
        <a:xfrm rot="2700000">
          <a:off x="2764154" y="937850"/>
          <a:ext cx="2188299" cy="2188299"/>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0B60CE7-0FC2-41AF-88D0-242E6287061A}">
      <dsp:nvSpPr>
        <dsp:cNvPr id="0" name=""/>
        <dsp:cNvSpPr/>
      </dsp:nvSpPr>
      <dsp:spPr>
        <a:xfrm>
          <a:off x="2834346" y="1008343"/>
          <a:ext cx="2047915" cy="2047697"/>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Competitive Analysis</a:t>
          </a:r>
          <a:endParaRPr lang="en-IN" sz="1600" kern="1200" dirty="0">
            <a:latin typeface="Signika" panose="020B0604020202020204" charset="0"/>
          </a:endParaRPr>
        </a:p>
      </dsp:txBody>
      <dsp:txXfrm>
        <a:off x="3127110" y="1300926"/>
        <a:ext cx="1462388" cy="1462531"/>
      </dsp:txXfrm>
    </dsp:sp>
    <dsp:sp modelId="{88B0C355-1C88-4A8C-B917-74895E5C4B83}">
      <dsp:nvSpPr>
        <dsp:cNvPr id="0" name=""/>
        <dsp:cNvSpPr/>
      </dsp:nvSpPr>
      <dsp:spPr>
        <a:xfrm rot="2700000">
          <a:off x="497023" y="937850"/>
          <a:ext cx="2188299" cy="2188299"/>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C99E0DD-D259-421E-A676-F13209932048}">
      <dsp:nvSpPr>
        <dsp:cNvPr id="0" name=""/>
        <dsp:cNvSpPr/>
      </dsp:nvSpPr>
      <dsp:spPr>
        <a:xfrm>
          <a:off x="567215" y="1008343"/>
          <a:ext cx="2047915" cy="2047697"/>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Environmental Analysis</a:t>
          </a:r>
          <a:endParaRPr lang="en-IN" sz="1600" kern="1200" dirty="0">
            <a:latin typeface="Signika" panose="020B0604020202020204" charset="0"/>
          </a:endParaRPr>
        </a:p>
      </dsp:txBody>
      <dsp:txXfrm>
        <a:off x="859979" y="1300926"/>
        <a:ext cx="1462388" cy="14625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01AF75-24F7-4657-8B11-FB254755D95F}">
      <dsp:nvSpPr>
        <dsp:cNvPr id="0" name=""/>
        <dsp:cNvSpPr/>
      </dsp:nvSpPr>
      <dsp:spPr>
        <a:xfrm>
          <a:off x="-3642486" y="-559701"/>
          <a:ext cx="4342087" cy="4342087"/>
        </a:xfrm>
        <a:prstGeom prst="blockArc">
          <a:avLst>
            <a:gd name="adj1" fmla="val 18900000"/>
            <a:gd name="adj2" fmla="val 2700000"/>
            <a:gd name="adj3" fmla="val 497"/>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94C439-EE7D-4AD7-8F09-EE595EE5EA2E}">
      <dsp:nvSpPr>
        <dsp:cNvPr id="0" name=""/>
        <dsp:cNvSpPr/>
      </dsp:nvSpPr>
      <dsp:spPr>
        <a:xfrm>
          <a:off x="306795" y="201353"/>
          <a:ext cx="5128371" cy="4029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853"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Signika" panose="020B0604020202020204" charset="0"/>
            </a:rPr>
            <a:t>Identifying Opportunities &amp; Threats</a:t>
          </a:r>
          <a:endParaRPr lang="en-IN" sz="2000" kern="1200" dirty="0">
            <a:latin typeface="Signika" panose="020B0604020202020204" charset="0"/>
          </a:endParaRPr>
        </a:p>
      </dsp:txBody>
      <dsp:txXfrm>
        <a:off x="306795" y="201353"/>
        <a:ext cx="5128371" cy="402964"/>
      </dsp:txXfrm>
    </dsp:sp>
    <dsp:sp modelId="{4B8DE8A9-4F25-42EE-ACA4-59ADB447E981}">
      <dsp:nvSpPr>
        <dsp:cNvPr id="0" name=""/>
        <dsp:cNvSpPr/>
      </dsp:nvSpPr>
      <dsp:spPr>
        <a:xfrm>
          <a:off x="54942" y="150982"/>
          <a:ext cx="503705" cy="50370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0BCE32-5EAC-44D5-8692-BEB80237FFFB}">
      <dsp:nvSpPr>
        <dsp:cNvPr id="0" name=""/>
        <dsp:cNvSpPr/>
      </dsp:nvSpPr>
      <dsp:spPr>
        <a:xfrm>
          <a:off x="595548" y="805606"/>
          <a:ext cx="4839619" cy="4029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853"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Signika" panose="020B0604020202020204" charset="0"/>
            </a:rPr>
            <a:t>Adapting to Change</a:t>
          </a:r>
          <a:endParaRPr lang="en-IN" sz="2000" kern="1200" dirty="0">
            <a:latin typeface="Signika" panose="020B0604020202020204" charset="0"/>
          </a:endParaRPr>
        </a:p>
      </dsp:txBody>
      <dsp:txXfrm>
        <a:off x="595548" y="805606"/>
        <a:ext cx="4839619" cy="402964"/>
      </dsp:txXfrm>
    </dsp:sp>
    <dsp:sp modelId="{2A3F4B5C-43CA-4572-8840-41D0BEA50342}">
      <dsp:nvSpPr>
        <dsp:cNvPr id="0" name=""/>
        <dsp:cNvSpPr/>
      </dsp:nvSpPr>
      <dsp:spPr>
        <a:xfrm>
          <a:off x="343695" y="755235"/>
          <a:ext cx="503705" cy="50370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9BB1128-B421-4FAB-843F-56B70335F918}">
      <dsp:nvSpPr>
        <dsp:cNvPr id="0" name=""/>
        <dsp:cNvSpPr/>
      </dsp:nvSpPr>
      <dsp:spPr>
        <a:xfrm>
          <a:off x="684171" y="1409859"/>
          <a:ext cx="4750995" cy="4029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853"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Signika" panose="020B0604020202020204" charset="0"/>
            </a:rPr>
            <a:t>Strategic Planning</a:t>
          </a:r>
          <a:endParaRPr lang="en-IN" sz="2000" kern="1200" dirty="0">
            <a:latin typeface="Signika" panose="020B0604020202020204" charset="0"/>
          </a:endParaRPr>
        </a:p>
      </dsp:txBody>
      <dsp:txXfrm>
        <a:off x="684171" y="1409859"/>
        <a:ext cx="4750995" cy="402964"/>
      </dsp:txXfrm>
    </dsp:sp>
    <dsp:sp modelId="{0216623D-6B97-46BF-839F-12681A5693C0}">
      <dsp:nvSpPr>
        <dsp:cNvPr id="0" name=""/>
        <dsp:cNvSpPr/>
      </dsp:nvSpPr>
      <dsp:spPr>
        <a:xfrm>
          <a:off x="432319" y="1359489"/>
          <a:ext cx="503705" cy="50370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867FDE7-E9E5-4D14-92C5-88527E7CE3F4}">
      <dsp:nvSpPr>
        <dsp:cNvPr id="0" name=""/>
        <dsp:cNvSpPr/>
      </dsp:nvSpPr>
      <dsp:spPr>
        <a:xfrm>
          <a:off x="595548" y="2014113"/>
          <a:ext cx="4839619" cy="4029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853"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Signika" panose="020B0604020202020204" charset="0"/>
            </a:rPr>
            <a:t>Resource Allocation</a:t>
          </a:r>
          <a:endParaRPr lang="en-IN" sz="2000" kern="1200" dirty="0">
            <a:latin typeface="Signika" panose="020B0604020202020204" charset="0"/>
          </a:endParaRPr>
        </a:p>
      </dsp:txBody>
      <dsp:txXfrm>
        <a:off x="595548" y="2014113"/>
        <a:ext cx="4839619" cy="402964"/>
      </dsp:txXfrm>
    </dsp:sp>
    <dsp:sp modelId="{7780F919-EFDA-4780-8C32-22F387FAEA00}">
      <dsp:nvSpPr>
        <dsp:cNvPr id="0" name=""/>
        <dsp:cNvSpPr/>
      </dsp:nvSpPr>
      <dsp:spPr>
        <a:xfrm>
          <a:off x="343695" y="1963742"/>
          <a:ext cx="503705" cy="50370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60FCD8-BE0D-4E77-8858-A12B8DC4D0AE}">
      <dsp:nvSpPr>
        <dsp:cNvPr id="0" name=""/>
        <dsp:cNvSpPr/>
      </dsp:nvSpPr>
      <dsp:spPr>
        <a:xfrm>
          <a:off x="306795" y="2618366"/>
          <a:ext cx="5128371" cy="4029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853"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Signika" panose="020B0604020202020204" charset="0"/>
            </a:rPr>
            <a:t>Risk Management</a:t>
          </a:r>
          <a:endParaRPr lang="en-IN" sz="2000" kern="1200" dirty="0">
            <a:latin typeface="Signika" panose="020B0604020202020204" charset="0"/>
          </a:endParaRPr>
        </a:p>
      </dsp:txBody>
      <dsp:txXfrm>
        <a:off x="306795" y="2618366"/>
        <a:ext cx="5128371" cy="402964"/>
      </dsp:txXfrm>
    </dsp:sp>
    <dsp:sp modelId="{36D6606A-A13F-4FDC-BBCB-D7D64D3EBC29}">
      <dsp:nvSpPr>
        <dsp:cNvPr id="0" name=""/>
        <dsp:cNvSpPr/>
      </dsp:nvSpPr>
      <dsp:spPr>
        <a:xfrm>
          <a:off x="54942" y="2567995"/>
          <a:ext cx="503705" cy="50370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45B85-D0C4-4C29-803D-2E9AD66773D5}">
      <dsp:nvSpPr>
        <dsp:cNvPr id="0" name=""/>
        <dsp:cNvSpPr/>
      </dsp:nvSpPr>
      <dsp:spPr>
        <a:xfrm>
          <a:off x="3037310" y="843688"/>
          <a:ext cx="1116521" cy="96583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PESTEL</a:t>
          </a:r>
          <a:endParaRPr lang="en-IN" sz="1600" kern="1200" dirty="0">
            <a:latin typeface="Signika" panose="020B0604020202020204" charset="0"/>
          </a:endParaRPr>
        </a:p>
      </dsp:txBody>
      <dsp:txXfrm>
        <a:off x="3222333" y="1003741"/>
        <a:ext cx="746475" cy="645730"/>
      </dsp:txXfrm>
    </dsp:sp>
    <dsp:sp modelId="{BDF25408-D65A-4F78-82DB-ABCF7711FB01}">
      <dsp:nvSpPr>
        <dsp:cNvPr id="0" name=""/>
        <dsp:cNvSpPr/>
      </dsp:nvSpPr>
      <dsp:spPr>
        <a:xfrm>
          <a:off x="3859049" y="416341"/>
          <a:ext cx="421260" cy="3629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136EDB5-9032-40C2-B146-0E463528F483}">
      <dsp:nvSpPr>
        <dsp:cNvPr id="0" name=""/>
        <dsp:cNvSpPr/>
      </dsp:nvSpPr>
      <dsp:spPr>
        <a:xfrm>
          <a:off x="2893563" y="0"/>
          <a:ext cx="1265218" cy="79156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Political</a:t>
          </a:r>
          <a:endParaRPr lang="en-IN" sz="1600" kern="1200" dirty="0">
            <a:latin typeface="Signika" panose="020B0604020202020204" charset="0"/>
          </a:endParaRPr>
        </a:p>
      </dsp:txBody>
      <dsp:txXfrm>
        <a:off x="3074381" y="113126"/>
        <a:ext cx="903582" cy="565314"/>
      </dsp:txXfrm>
    </dsp:sp>
    <dsp:sp modelId="{7E73ACA2-F6E5-4C80-9367-8081CE8AEE1C}">
      <dsp:nvSpPr>
        <dsp:cNvPr id="0" name=""/>
        <dsp:cNvSpPr/>
      </dsp:nvSpPr>
      <dsp:spPr>
        <a:xfrm>
          <a:off x="4350693" y="1094905"/>
          <a:ext cx="421260" cy="3629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EE9AE8-663E-4F91-847B-25EDB2D5F3EB}">
      <dsp:nvSpPr>
        <dsp:cNvPr id="0" name=""/>
        <dsp:cNvSpPr/>
      </dsp:nvSpPr>
      <dsp:spPr>
        <a:xfrm>
          <a:off x="4247179" y="316173"/>
          <a:ext cx="1365161" cy="79156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Economic</a:t>
          </a:r>
          <a:endParaRPr lang="en-IN" sz="1600" kern="1200" dirty="0">
            <a:latin typeface="Signika" panose="020B0604020202020204" charset="0"/>
          </a:endParaRPr>
        </a:p>
      </dsp:txBody>
      <dsp:txXfrm>
        <a:off x="4436326" y="425847"/>
        <a:ext cx="986867" cy="572218"/>
      </dsp:txXfrm>
    </dsp:sp>
    <dsp:sp modelId="{26085F8E-695E-4E60-B812-01ADB3F097AF}">
      <dsp:nvSpPr>
        <dsp:cNvPr id="0" name=""/>
        <dsp:cNvSpPr/>
      </dsp:nvSpPr>
      <dsp:spPr>
        <a:xfrm>
          <a:off x="4009166" y="1860875"/>
          <a:ext cx="421260" cy="3629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85EDEB6-7864-434C-97E2-C92DAC6F107A}">
      <dsp:nvSpPr>
        <dsp:cNvPr id="0" name=""/>
        <dsp:cNvSpPr/>
      </dsp:nvSpPr>
      <dsp:spPr>
        <a:xfrm>
          <a:off x="4236675" y="1281939"/>
          <a:ext cx="1224126" cy="79156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Socio Cultural</a:t>
          </a:r>
          <a:endParaRPr lang="en-IN" sz="1600" kern="1200" dirty="0">
            <a:latin typeface="Signika" panose="020B0604020202020204" charset="0"/>
          </a:endParaRPr>
        </a:p>
      </dsp:txBody>
      <dsp:txXfrm>
        <a:off x="4414069" y="1396649"/>
        <a:ext cx="869338" cy="562146"/>
      </dsp:txXfrm>
    </dsp:sp>
    <dsp:sp modelId="{373C962C-9D09-4F0E-A6F9-D8277536CED2}">
      <dsp:nvSpPr>
        <dsp:cNvPr id="0" name=""/>
        <dsp:cNvSpPr/>
      </dsp:nvSpPr>
      <dsp:spPr>
        <a:xfrm>
          <a:off x="3161970" y="1940386"/>
          <a:ext cx="421260" cy="3629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786BE5B-14B3-4AE4-B65C-B72CAEDC5426}">
      <dsp:nvSpPr>
        <dsp:cNvPr id="0" name=""/>
        <dsp:cNvSpPr/>
      </dsp:nvSpPr>
      <dsp:spPr>
        <a:xfrm>
          <a:off x="2940351" y="1845056"/>
          <a:ext cx="1814399" cy="79156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Technological</a:t>
          </a:r>
          <a:endParaRPr lang="en-IN" sz="1600" kern="1200" dirty="0">
            <a:latin typeface="Signika" panose="020B0604020202020204" charset="0"/>
          </a:endParaRPr>
        </a:p>
      </dsp:txBody>
      <dsp:txXfrm>
        <a:off x="3166934" y="1943907"/>
        <a:ext cx="1361233" cy="593864"/>
      </dsp:txXfrm>
    </dsp:sp>
    <dsp:sp modelId="{88B086BE-64FD-497D-9393-A21B4726E135}">
      <dsp:nvSpPr>
        <dsp:cNvPr id="0" name=""/>
        <dsp:cNvSpPr/>
      </dsp:nvSpPr>
      <dsp:spPr>
        <a:xfrm>
          <a:off x="2338183" y="1215794"/>
          <a:ext cx="421260" cy="3629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BE8BE6-578E-4A66-B142-3E99A028D5BB}">
      <dsp:nvSpPr>
        <dsp:cNvPr id="0" name=""/>
        <dsp:cNvSpPr/>
      </dsp:nvSpPr>
      <dsp:spPr>
        <a:xfrm>
          <a:off x="1279240" y="1449275"/>
          <a:ext cx="1893902" cy="79156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Environmental</a:t>
          </a:r>
          <a:endParaRPr lang="en-IN" sz="1600" kern="1200" dirty="0">
            <a:latin typeface="Signika" panose="020B0604020202020204" charset="0"/>
          </a:endParaRPr>
        </a:p>
      </dsp:txBody>
      <dsp:txXfrm>
        <a:off x="1512449" y="1546746"/>
        <a:ext cx="1427484" cy="596624"/>
      </dsp:txXfrm>
    </dsp:sp>
    <dsp:sp modelId="{52B4F64E-1FC4-4463-95DF-4052F3ABEC18}">
      <dsp:nvSpPr>
        <dsp:cNvPr id="0" name=""/>
        <dsp:cNvSpPr/>
      </dsp:nvSpPr>
      <dsp:spPr>
        <a:xfrm>
          <a:off x="2064147" y="488975"/>
          <a:ext cx="914981" cy="79156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Legal</a:t>
          </a:r>
          <a:endParaRPr lang="en-IN" sz="1600" kern="1200" dirty="0">
            <a:latin typeface="Signika" panose="020B0604020202020204" charset="0"/>
          </a:endParaRPr>
        </a:p>
      </dsp:txBody>
      <dsp:txXfrm>
        <a:off x="2215779" y="620154"/>
        <a:ext cx="611717" cy="5292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32D0DA-49F3-46D0-9518-57037181D661}">
      <dsp:nvSpPr>
        <dsp:cNvPr id="0" name=""/>
        <dsp:cNvSpPr/>
      </dsp:nvSpPr>
      <dsp:spPr>
        <a:xfrm>
          <a:off x="1892990" y="0"/>
          <a:ext cx="2897745" cy="2897745"/>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8BA6C1-4CD4-4D2A-8836-B6C7C8DB0D3A}">
      <dsp:nvSpPr>
        <dsp:cNvPr id="0" name=""/>
        <dsp:cNvSpPr/>
      </dsp:nvSpPr>
      <dsp:spPr>
        <a:xfrm>
          <a:off x="1886797" y="260662"/>
          <a:ext cx="1444474" cy="11739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Strength</a:t>
          </a:r>
          <a:endParaRPr lang="en-IN" sz="1600" kern="1200" dirty="0">
            <a:latin typeface="Signika" panose="020B0604020202020204" charset="0"/>
          </a:endParaRPr>
        </a:p>
      </dsp:txBody>
      <dsp:txXfrm>
        <a:off x="1944107" y="317972"/>
        <a:ext cx="1329854" cy="1059371"/>
      </dsp:txXfrm>
    </dsp:sp>
    <dsp:sp modelId="{16AF7E19-D64F-4BA1-8FAA-2962D4325351}">
      <dsp:nvSpPr>
        <dsp:cNvPr id="0" name=""/>
        <dsp:cNvSpPr/>
      </dsp:nvSpPr>
      <dsp:spPr>
        <a:xfrm>
          <a:off x="3323206" y="246038"/>
          <a:ext cx="1444474" cy="11739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Weaknesses</a:t>
          </a:r>
          <a:endParaRPr lang="en-IN" sz="1600" kern="1200" dirty="0">
            <a:latin typeface="Signika" panose="020B0604020202020204" charset="0"/>
          </a:endParaRPr>
        </a:p>
      </dsp:txBody>
      <dsp:txXfrm>
        <a:off x="3380516" y="303348"/>
        <a:ext cx="1329854" cy="1059371"/>
      </dsp:txXfrm>
    </dsp:sp>
    <dsp:sp modelId="{9FC27314-714E-4D46-9D0A-F09DD04C9FB3}">
      <dsp:nvSpPr>
        <dsp:cNvPr id="0" name=""/>
        <dsp:cNvSpPr/>
      </dsp:nvSpPr>
      <dsp:spPr>
        <a:xfrm>
          <a:off x="1886797" y="1477714"/>
          <a:ext cx="1444474" cy="11739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Opportunities</a:t>
          </a:r>
          <a:endParaRPr lang="en-IN" sz="1600" kern="1200" dirty="0">
            <a:latin typeface="Signika" panose="020B0604020202020204" charset="0"/>
          </a:endParaRPr>
        </a:p>
      </dsp:txBody>
      <dsp:txXfrm>
        <a:off x="1944107" y="1535024"/>
        <a:ext cx="1329854" cy="1059371"/>
      </dsp:txXfrm>
    </dsp:sp>
    <dsp:sp modelId="{47261C5C-5959-46E6-A6DD-0B2D387A4B8E}">
      <dsp:nvSpPr>
        <dsp:cNvPr id="0" name=""/>
        <dsp:cNvSpPr/>
      </dsp:nvSpPr>
      <dsp:spPr>
        <a:xfrm>
          <a:off x="3308582" y="1463091"/>
          <a:ext cx="1444474" cy="11739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Threats</a:t>
          </a:r>
          <a:endParaRPr lang="en-IN" sz="1600" kern="1200" dirty="0">
            <a:latin typeface="Signika" panose="020B0604020202020204" charset="0"/>
          </a:endParaRPr>
        </a:p>
      </dsp:txBody>
      <dsp:txXfrm>
        <a:off x="3365892" y="1520401"/>
        <a:ext cx="1329854" cy="105937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4D49E-43CD-45E8-813D-B409158B6BA8}">
      <dsp:nvSpPr>
        <dsp:cNvPr id="0" name=""/>
        <dsp:cNvSpPr/>
      </dsp:nvSpPr>
      <dsp:spPr>
        <a:xfrm>
          <a:off x="6667739" y="1343833"/>
          <a:ext cx="1520352" cy="1520601"/>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CB74C15-3D63-4FF3-8341-0832BB54EE8D}">
      <dsp:nvSpPr>
        <dsp:cNvPr id="0" name=""/>
        <dsp:cNvSpPr/>
      </dsp:nvSpPr>
      <dsp:spPr>
        <a:xfrm>
          <a:off x="6717905" y="1394528"/>
          <a:ext cx="1419211" cy="1419210"/>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Customer Insights</a:t>
          </a:r>
        </a:p>
      </dsp:txBody>
      <dsp:txXfrm>
        <a:off x="6920996" y="1597311"/>
        <a:ext cx="1013838" cy="1013645"/>
      </dsp:txXfrm>
    </dsp:sp>
    <dsp:sp modelId="{68E2BE98-604A-43AF-8E43-DC1AD8ABE97B}">
      <dsp:nvSpPr>
        <dsp:cNvPr id="0" name=""/>
        <dsp:cNvSpPr/>
      </dsp:nvSpPr>
      <dsp:spPr>
        <a:xfrm rot="2700000">
          <a:off x="5095690" y="1343911"/>
          <a:ext cx="1520177" cy="1520177"/>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5D68E876-9577-45AF-8716-3E3E84778A7F}">
      <dsp:nvSpPr>
        <dsp:cNvPr id="0" name=""/>
        <dsp:cNvSpPr/>
      </dsp:nvSpPr>
      <dsp:spPr>
        <a:xfrm>
          <a:off x="5147386" y="1394528"/>
          <a:ext cx="1419211" cy="1419210"/>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latin typeface="Signika" panose="020B0604020202020204" charset="0"/>
            </a:rPr>
            <a:t>Assessing Product and Service Offerings</a:t>
          </a:r>
          <a:endParaRPr lang="en-IN" sz="1400" kern="1200" dirty="0">
            <a:latin typeface="Signika" panose="020B0604020202020204" charset="0"/>
          </a:endParaRPr>
        </a:p>
      </dsp:txBody>
      <dsp:txXfrm>
        <a:off x="5349668" y="1597311"/>
        <a:ext cx="1013838" cy="1013645"/>
      </dsp:txXfrm>
    </dsp:sp>
    <dsp:sp modelId="{1838CE2F-DC3E-48F7-88BD-3E6323ADF0D3}">
      <dsp:nvSpPr>
        <dsp:cNvPr id="0" name=""/>
        <dsp:cNvSpPr/>
      </dsp:nvSpPr>
      <dsp:spPr>
        <a:xfrm rot="2700000">
          <a:off x="3525171" y="1343911"/>
          <a:ext cx="1520177" cy="1520177"/>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9AE41EB0-126E-4074-A5D3-B70259C5FF5F}">
      <dsp:nvSpPr>
        <dsp:cNvPr id="0" name=""/>
        <dsp:cNvSpPr/>
      </dsp:nvSpPr>
      <dsp:spPr>
        <a:xfrm>
          <a:off x="3576058" y="1394528"/>
          <a:ext cx="1419211" cy="1419210"/>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IN" sz="1400" kern="1200">
              <a:latin typeface="Signika" panose="020B0604020202020204" charset="0"/>
            </a:rPr>
            <a:t>Understanding Market Position</a:t>
          </a:r>
          <a:endParaRPr lang="en-IN" sz="1400" kern="1200" dirty="0">
            <a:latin typeface="Signika" panose="020B0604020202020204" charset="0"/>
          </a:endParaRPr>
        </a:p>
      </dsp:txBody>
      <dsp:txXfrm>
        <a:off x="3778340" y="1597311"/>
        <a:ext cx="1013838" cy="1013645"/>
      </dsp:txXfrm>
    </dsp:sp>
    <dsp:sp modelId="{B1AAB345-BFEC-4C00-9951-17DEC17F8488}">
      <dsp:nvSpPr>
        <dsp:cNvPr id="0" name=""/>
        <dsp:cNvSpPr/>
      </dsp:nvSpPr>
      <dsp:spPr>
        <a:xfrm rot="2700000">
          <a:off x="1953843" y="1343911"/>
          <a:ext cx="1520177" cy="1520177"/>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9A57C42A-078E-4717-8B4B-23E51A62CCB0}">
      <dsp:nvSpPr>
        <dsp:cNvPr id="0" name=""/>
        <dsp:cNvSpPr/>
      </dsp:nvSpPr>
      <dsp:spPr>
        <a:xfrm>
          <a:off x="2004730" y="1394528"/>
          <a:ext cx="1419211" cy="1419210"/>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Benchmarking Performance</a:t>
          </a:r>
        </a:p>
      </dsp:txBody>
      <dsp:txXfrm>
        <a:off x="2207821" y="1597311"/>
        <a:ext cx="1013838" cy="1013645"/>
      </dsp:txXfrm>
    </dsp:sp>
    <dsp:sp modelId="{88B0C355-1C88-4A8C-B917-74895E5C4B83}">
      <dsp:nvSpPr>
        <dsp:cNvPr id="0" name=""/>
        <dsp:cNvSpPr/>
      </dsp:nvSpPr>
      <dsp:spPr>
        <a:xfrm rot="2700000">
          <a:off x="382515" y="1343911"/>
          <a:ext cx="1520177" cy="1520177"/>
        </a:xfrm>
        <a:prstGeom prst="teardrop">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C99E0DD-D259-421E-A676-F13209932048}">
      <dsp:nvSpPr>
        <dsp:cNvPr id="0" name=""/>
        <dsp:cNvSpPr/>
      </dsp:nvSpPr>
      <dsp:spPr>
        <a:xfrm>
          <a:off x="433402" y="1394528"/>
          <a:ext cx="1419211" cy="1419210"/>
        </a:xfrm>
        <a:prstGeom prst="ellipse">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IN" sz="1400" kern="1200">
              <a:latin typeface="Signika" panose="020B0604020202020204" charset="0"/>
            </a:rPr>
            <a:t>Identifying Competitive Advantages</a:t>
          </a:r>
          <a:endParaRPr lang="en-IN" sz="1400" kern="1200" dirty="0">
            <a:latin typeface="Signika" panose="020B0604020202020204" charset="0"/>
          </a:endParaRPr>
        </a:p>
      </dsp:txBody>
      <dsp:txXfrm>
        <a:off x="636493" y="1597311"/>
        <a:ext cx="1013838" cy="101364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11D691-9FDF-4BC9-B214-77D6CC8CBDBE}">
      <dsp:nvSpPr>
        <dsp:cNvPr id="0" name=""/>
        <dsp:cNvSpPr/>
      </dsp:nvSpPr>
      <dsp:spPr>
        <a:xfrm>
          <a:off x="41603" y="1074"/>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Setting Clear Objectives</a:t>
          </a:r>
          <a:endParaRPr lang="en-IN" sz="1400" kern="1200" dirty="0">
            <a:latin typeface="Signika" panose="020B0604020202020204" charset="0"/>
          </a:endParaRPr>
        </a:p>
      </dsp:txBody>
      <dsp:txXfrm>
        <a:off x="62195" y="21666"/>
        <a:ext cx="1130587" cy="661878"/>
      </dsp:txXfrm>
    </dsp:sp>
    <dsp:sp modelId="{E4627D72-E336-4B1B-9EB5-9FF34DA6BB04}">
      <dsp:nvSpPr>
        <dsp:cNvPr id="0" name=""/>
        <dsp:cNvSpPr/>
      </dsp:nvSpPr>
      <dsp:spPr>
        <a:xfrm>
          <a:off x="1316490" y="207305"/>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1316490" y="265425"/>
        <a:ext cx="173891" cy="174359"/>
      </dsp:txXfrm>
    </dsp:sp>
    <dsp:sp modelId="{2B42B5DA-A67B-490B-A69A-3937AC81B185}">
      <dsp:nvSpPr>
        <dsp:cNvPr id="0" name=""/>
        <dsp:cNvSpPr/>
      </dsp:nvSpPr>
      <dsp:spPr>
        <a:xfrm>
          <a:off x="1682083" y="1074"/>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Environmental Analysis</a:t>
          </a:r>
          <a:endParaRPr lang="en-IN" sz="1400" kern="1200" dirty="0">
            <a:latin typeface="Signika" panose="020B0604020202020204" charset="0"/>
          </a:endParaRPr>
        </a:p>
      </dsp:txBody>
      <dsp:txXfrm>
        <a:off x="1702675" y="21666"/>
        <a:ext cx="1130587" cy="661878"/>
      </dsp:txXfrm>
    </dsp:sp>
    <dsp:sp modelId="{48DD306D-8944-4170-858D-CC4CEE631424}">
      <dsp:nvSpPr>
        <dsp:cNvPr id="0" name=""/>
        <dsp:cNvSpPr/>
      </dsp:nvSpPr>
      <dsp:spPr>
        <a:xfrm>
          <a:off x="2956969" y="207305"/>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2956969" y="265425"/>
        <a:ext cx="173891" cy="174359"/>
      </dsp:txXfrm>
    </dsp:sp>
    <dsp:sp modelId="{70B7F9A1-EA20-4291-A3E7-EBB7897CC8E6}">
      <dsp:nvSpPr>
        <dsp:cNvPr id="0" name=""/>
        <dsp:cNvSpPr/>
      </dsp:nvSpPr>
      <dsp:spPr>
        <a:xfrm>
          <a:off x="3322562" y="1074"/>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SWOT Analysis</a:t>
          </a:r>
          <a:endParaRPr lang="en-IN" sz="1400" kern="1200" dirty="0">
            <a:latin typeface="Signika" panose="020B0604020202020204" charset="0"/>
          </a:endParaRPr>
        </a:p>
      </dsp:txBody>
      <dsp:txXfrm>
        <a:off x="3343154" y="21666"/>
        <a:ext cx="1130587" cy="661878"/>
      </dsp:txXfrm>
    </dsp:sp>
    <dsp:sp modelId="{777DD904-0E28-4857-BB36-23C71F648C69}">
      <dsp:nvSpPr>
        <dsp:cNvPr id="0" name=""/>
        <dsp:cNvSpPr/>
      </dsp:nvSpPr>
      <dsp:spPr>
        <a:xfrm>
          <a:off x="4597449" y="207305"/>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4597449" y="265425"/>
        <a:ext cx="173891" cy="174359"/>
      </dsp:txXfrm>
    </dsp:sp>
    <dsp:sp modelId="{5FCAE84A-B150-4F78-B1E7-B822FDEA91F9}">
      <dsp:nvSpPr>
        <dsp:cNvPr id="0" name=""/>
        <dsp:cNvSpPr/>
      </dsp:nvSpPr>
      <dsp:spPr>
        <a:xfrm>
          <a:off x="4963041" y="1074"/>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Formulating Strategies</a:t>
          </a:r>
          <a:endParaRPr lang="en-IN" sz="1400" kern="1200" dirty="0">
            <a:latin typeface="Signika" panose="020B0604020202020204" charset="0"/>
          </a:endParaRPr>
        </a:p>
      </dsp:txBody>
      <dsp:txXfrm>
        <a:off x="4983633" y="21666"/>
        <a:ext cx="1130587" cy="661878"/>
      </dsp:txXfrm>
    </dsp:sp>
    <dsp:sp modelId="{4E08C5F5-E890-45DB-ADB1-2B24D3CEA5E3}">
      <dsp:nvSpPr>
        <dsp:cNvPr id="0" name=""/>
        <dsp:cNvSpPr/>
      </dsp:nvSpPr>
      <dsp:spPr>
        <a:xfrm>
          <a:off x="6237928" y="207305"/>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6237928" y="265425"/>
        <a:ext cx="173891" cy="174359"/>
      </dsp:txXfrm>
    </dsp:sp>
    <dsp:sp modelId="{18A72778-F56D-4D47-BADC-BCF0D06E4657}">
      <dsp:nvSpPr>
        <dsp:cNvPr id="0" name=""/>
        <dsp:cNvSpPr/>
      </dsp:nvSpPr>
      <dsp:spPr>
        <a:xfrm>
          <a:off x="6603521" y="1074"/>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Setting Action Plans</a:t>
          </a:r>
          <a:endParaRPr lang="en-IN" sz="1400" kern="1200" dirty="0">
            <a:latin typeface="Signika" panose="020B0604020202020204" charset="0"/>
          </a:endParaRPr>
        </a:p>
      </dsp:txBody>
      <dsp:txXfrm>
        <a:off x="6624113" y="21666"/>
        <a:ext cx="1130587" cy="661878"/>
      </dsp:txXfrm>
    </dsp:sp>
    <dsp:sp modelId="{4C9A0775-576B-4116-8F83-1458FF62606A}">
      <dsp:nvSpPr>
        <dsp:cNvPr id="0" name=""/>
        <dsp:cNvSpPr/>
      </dsp:nvSpPr>
      <dsp:spPr>
        <a:xfrm rot="5400000">
          <a:off x="7065199" y="786160"/>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5400000">
        <a:off x="7102227" y="807252"/>
        <a:ext cx="174359" cy="173891"/>
      </dsp:txXfrm>
    </dsp:sp>
    <dsp:sp modelId="{EE18CE45-25A6-4217-87C0-97D777342F83}">
      <dsp:nvSpPr>
        <dsp:cNvPr id="0" name=""/>
        <dsp:cNvSpPr/>
      </dsp:nvSpPr>
      <dsp:spPr>
        <a:xfrm>
          <a:off x="6603521" y="1172845"/>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Resource Allocation</a:t>
          </a:r>
          <a:endParaRPr lang="en-IN" sz="1400" kern="1200" dirty="0">
            <a:latin typeface="Signika" panose="020B0604020202020204" charset="0"/>
          </a:endParaRPr>
        </a:p>
      </dsp:txBody>
      <dsp:txXfrm>
        <a:off x="6624113" y="1193437"/>
        <a:ext cx="1130587" cy="661878"/>
      </dsp:txXfrm>
    </dsp:sp>
    <dsp:sp modelId="{3C421A0B-390E-4097-939F-84FABE1E6437}">
      <dsp:nvSpPr>
        <dsp:cNvPr id="0" name=""/>
        <dsp:cNvSpPr/>
      </dsp:nvSpPr>
      <dsp:spPr>
        <a:xfrm rot="10800000">
          <a:off x="6251990" y="1379076"/>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6326514" y="1437196"/>
        <a:ext cx="173891" cy="174359"/>
      </dsp:txXfrm>
    </dsp:sp>
    <dsp:sp modelId="{EF16B98E-C6A4-4094-A732-EFBE5AC2FBFF}">
      <dsp:nvSpPr>
        <dsp:cNvPr id="0" name=""/>
        <dsp:cNvSpPr/>
      </dsp:nvSpPr>
      <dsp:spPr>
        <a:xfrm>
          <a:off x="4963041" y="1172845"/>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Monitoring &amp; Measurement</a:t>
          </a:r>
          <a:endParaRPr lang="en-IN" sz="1400" kern="1200" dirty="0">
            <a:latin typeface="Signika" panose="020B0604020202020204" charset="0"/>
          </a:endParaRPr>
        </a:p>
      </dsp:txBody>
      <dsp:txXfrm>
        <a:off x="4983633" y="1193437"/>
        <a:ext cx="1130587" cy="661878"/>
      </dsp:txXfrm>
    </dsp:sp>
    <dsp:sp modelId="{61925D08-72C0-4D21-954A-CD96AEED4E48}">
      <dsp:nvSpPr>
        <dsp:cNvPr id="0" name=""/>
        <dsp:cNvSpPr/>
      </dsp:nvSpPr>
      <dsp:spPr>
        <a:xfrm rot="10800000">
          <a:off x="4611510" y="1379076"/>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4686034" y="1437196"/>
        <a:ext cx="173891" cy="174359"/>
      </dsp:txXfrm>
    </dsp:sp>
    <dsp:sp modelId="{CD2266C8-68EC-4BEB-ACB9-1C4615F60BEC}">
      <dsp:nvSpPr>
        <dsp:cNvPr id="0" name=""/>
        <dsp:cNvSpPr/>
      </dsp:nvSpPr>
      <dsp:spPr>
        <a:xfrm>
          <a:off x="3322562" y="1172845"/>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Review and evaluation</a:t>
          </a:r>
          <a:endParaRPr lang="en-IN" sz="1400" kern="1200" dirty="0">
            <a:latin typeface="Signika" panose="020B0604020202020204" charset="0"/>
          </a:endParaRPr>
        </a:p>
      </dsp:txBody>
      <dsp:txXfrm>
        <a:off x="3343154" y="1193437"/>
        <a:ext cx="1130587" cy="661878"/>
      </dsp:txXfrm>
    </dsp:sp>
    <dsp:sp modelId="{1A22BC49-37B8-4FA4-A03A-DD68E6BD8450}">
      <dsp:nvSpPr>
        <dsp:cNvPr id="0" name=""/>
        <dsp:cNvSpPr/>
      </dsp:nvSpPr>
      <dsp:spPr>
        <a:xfrm rot="10800000">
          <a:off x="2971031" y="1379076"/>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3045555" y="1437196"/>
        <a:ext cx="173891" cy="174359"/>
      </dsp:txXfrm>
    </dsp:sp>
    <dsp:sp modelId="{5BA82158-7BC4-412B-8C77-AFE519B348D1}">
      <dsp:nvSpPr>
        <dsp:cNvPr id="0" name=""/>
        <dsp:cNvSpPr/>
      </dsp:nvSpPr>
      <dsp:spPr>
        <a:xfrm>
          <a:off x="1682083" y="1172845"/>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Adaption &amp; Flexibility</a:t>
          </a:r>
          <a:endParaRPr lang="en-IN" sz="1400" kern="1200" dirty="0">
            <a:latin typeface="Signika" panose="020B0604020202020204" charset="0"/>
          </a:endParaRPr>
        </a:p>
      </dsp:txBody>
      <dsp:txXfrm>
        <a:off x="1702675" y="1193437"/>
        <a:ext cx="1130587" cy="661878"/>
      </dsp:txXfrm>
    </dsp:sp>
    <dsp:sp modelId="{53BEA1B6-6DF9-4C46-8622-48E7938C80CD}">
      <dsp:nvSpPr>
        <dsp:cNvPr id="0" name=""/>
        <dsp:cNvSpPr/>
      </dsp:nvSpPr>
      <dsp:spPr>
        <a:xfrm rot="10800000">
          <a:off x="1330551" y="1379076"/>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1405075" y="1437196"/>
        <a:ext cx="173891" cy="174359"/>
      </dsp:txXfrm>
    </dsp:sp>
    <dsp:sp modelId="{CF9F8CF0-DC0F-4D20-9821-A713A5C7C67E}">
      <dsp:nvSpPr>
        <dsp:cNvPr id="0" name=""/>
        <dsp:cNvSpPr/>
      </dsp:nvSpPr>
      <dsp:spPr>
        <a:xfrm>
          <a:off x="41603" y="1172845"/>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Communication &amp; Alignment</a:t>
          </a:r>
          <a:endParaRPr lang="en-IN" sz="1400" kern="1200" dirty="0">
            <a:latin typeface="Signika" panose="020B0604020202020204" charset="0"/>
          </a:endParaRPr>
        </a:p>
      </dsp:txBody>
      <dsp:txXfrm>
        <a:off x="62195" y="1193437"/>
        <a:ext cx="1130587" cy="661878"/>
      </dsp:txXfrm>
    </dsp:sp>
    <dsp:sp modelId="{44E8DA15-246B-48BE-8E58-A0C42F5FF527}">
      <dsp:nvSpPr>
        <dsp:cNvPr id="0" name=""/>
        <dsp:cNvSpPr/>
      </dsp:nvSpPr>
      <dsp:spPr>
        <a:xfrm rot="5400000">
          <a:off x="503281" y="1957931"/>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5400000">
        <a:off x="540309" y="1979023"/>
        <a:ext cx="174359" cy="173891"/>
      </dsp:txXfrm>
    </dsp:sp>
    <dsp:sp modelId="{97B454C9-CBAC-4AB0-9ED8-35641F4FFA30}">
      <dsp:nvSpPr>
        <dsp:cNvPr id="0" name=""/>
        <dsp:cNvSpPr/>
      </dsp:nvSpPr>
      <dsp:spPr>
        <a:xfrm>
          <a:off x="41603" y="2344616"/>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Implementation</a:t>
          </a:r>
          <a:endParaRPr lang="en-IN" sz="1400" kern="1200" dirty="0">
            <a:latin typeface="Signika" panose="020B0604020202020204" charset="0"/>
          </a:endParaRPr>
        </a:p>
      </dsp:txBody>
      <dsp:txXfrm>
        <a:off x="62195" y="2365208"/>
        <a:ext cx="1130587" cy="661878"/>
      </dsp:txXfrm>
    </dsp:sp>
    <dsp:sp modelId="{71ABC88D-3D24-40F0-B724-741B6F9C62BC}">
      <dsp:nvSpPr>
        <dsp:cNvPr id="0" name=""/>
        <dsp:cNvSpPr/>
      </dsp:nvSpPr>
      <dsp:spPr>
        <a:xfrm>
          <a:off x="1316490" y="2550847"/>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1316490" y="2608967"/>
        <a:ext cx="173891" cy="174359"/>
      </dsp:txXfrm>
    </dsp:sp>
    <dsp:sp modelId="{69B1826A-35BC-46F5-ADC8-79B1D67A3A00}">
      <dsp:nvSpPr>
        <dsp:cNvPr id="0" name=""/>
        <dsp:cNvSpPr/>
      </dsp:nvSpPr>
      <dsp:spPr>
        <a:xfrm>
          <a:off x="1682083" y="2344616"/>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Feedback &amp; Learning</a:t>
          </a:r>
          <a:endParaRPr lang="en-IN" sz="1400" kern="1200" dirty="0">
            <a:latin typeface="Signika" panose="020B0604020202020204" charset="0"/>
          </a:endParaRPr>
        </a:p>
      </dsp:txBody>
      <dsp:txXfrm>
        <a:off x="1702675" y="2365208"/>
        <a:ext cx="1130587" cy="661878"/>
      </dsp:txXfrm>
    </dsp:sp>
    <dsp:sp modelId="{BFF0AC8B-E916-4DD5-A0CA-4B7DBB0C799C}">
      <dsp:nvSpPr>
        <dsp:cNvPr id="0" name=""/>
        <dsp:cNvSpPr/>
      </dsp:nvSpPr>
      <dsp:spPr>
        <a:xfrm>
          <a:off x="2956969" y="2550847"/>
          <a:ext cx="248415" cy="2905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2956969" y="2608967"/>
        <a:ext cx="173891" cy="174359"/>
      </dsp:txXfrm>
    </dsp:sp>
    <dsp:sp modelId="{E8D2C9FC-BBC4-4380-80A5-26E83717AE22}">
      <dsp:nvSpPr>
        <dsp:cNvPr id="0" name=""/>
        <dsp:cNvSpPr/>
      </dsp:nvSpPr>
      <dsp:spPr>
        <a:xfrm>
          <a:off x="3322562" y="2344616"/>
          <a:ext cx="1171771" cy="7030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Continuous Improvement</a:t>
          </a:r>
          <a:endParaRPr lang="en-IN" sz="1400" kern="1200" dirty="0">
            <a:latin typeface="Signika" panose="020B0604020202020204" charset="0"/>
          </a:endParaRPr>
        </a:p>
      </dsp:txBody>
      <dsp:txXfrm>
        <a:off x="3343154" y="2365208"/>
        <a:ext cx="1130587" cy="66187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7E12A-3258-4B4E-9806-5E2C8B617A5A}">
      <dsp:nvSpPr>
        <dsp:cNvPr id="0" name=""/>
        <dsp:cNvSpPr/>
      </dsp:nvSpPr>
      <dsp:spPr>
        <a:xfrm>
          <a:off x="1797350" y="238369"/>
          <a:ext cx="3080470" cy="3080470"/>
        </a:xfrm>
        <a:prstGeom prst="pie">
          <a:avLst>
            <a:gd name="adj1" fmla="val 16200000"/>
            <a:gd name="adj2" fmla="val 1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E-Commerce Model</a:t>
          </a:r>
          <a:endParaRPr lang="en-IN" sz="1400" kern="1200" dirty="0">
            <a:latin typeface="Signika" panose="020B0604020202020204" charset="0"/>
          </a:endParaRPr>
        </a:p>
      </dsp:txBody>
      <dsp:txXfrm>
        <a:off x="3420831" y="891136"/>
        <a:ext cx="1100168" cy="916806"/>
      </dsp:txXfrm>
    </dsp:sp>
    <dsp:sp modelId="{88CA4D03-14AA-4762-A393-32B285409901}">
      <dsp:nvSpPr>
        <dsp:cNvPr id="0" name=""/>
        <dsp:cNvSpPr/>
      </dsp:nvSpPr>
      <dsp:spPr>
        <a:xfrm>
          <a:off x="1733907" y="348386"/>
          <a:ext cx="3080470" cy="3080470"/>
        </a:xfrm>
        <a:prstGeom prst="pie">
          <a:avLst>
            <a:gd name="adj1" fmla="val 1800000"/>
            <a:gd name="adj2" fmla="val 90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Market Place Model</a:t>
          </a:r>
          <a:endParaRPr lang="en-IN" sz="1400" kern="1200" dirty="0">
            <a:latin typeface="Signika" panose="020B0604020202020204" charset="0"/>
          </a:endParaRPr>
        </a:p>
      </dsp:txBody>
      <dsp:txXfrm>
        <a:off x="2467352" y="2347025"/>
        <a:ext cx="1650252" cy="806789"/>
      </dsp:txXfrm>
    </dsp:sp>
    <dsp:sp modelId="{30FB49C8-9AB5-44B9-84FE-F6E3A17D5EDB}">
      <dsp:nvSpPr>
        <dsp:cNvPr id="0" name=""/>
        <dsp:cNvSpPr/>
      </dsp:nvSpPr>
      <dsp:spPr>
        <a:xfrm>
          <a:off x="1670464" y="238369"/>
          <a:ext cx="3080470" cy="3080470"/>
        </a:xfrm>
        <a:prstGeom prst="pie">
          <a:avLst>
            <a:gd name="adj1" fmla="val 90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Subscription Model</a:t>
          </a:r>
          <a:endParaRPr lang="en-IN" sz="1400" kern="1200" dirty="0">
            <a:latin typeface="Signika" panose="020B0604020202020204" charset="0"/>
          </a:endParaRPr>
        </a:p>
      </dsp:txBody>
      <dsp:txXfrm>
        <a:off x="2027285" y="891136"/>
        <a:ext cx="1100168" cy="916806"/>
      </dsp:txXfrm>
    </dsp:sp>
    <dsp:sp modelId="{A1AF0126-5F52-44A2-A504-6907D316F5B5}">
      <dsp:nvSpPr>
        <dsp:cNvPr id="0" name=""/>
        <dsp:cNvSpPr/>
      </dsp:nvSpPr>
      <dsp:spPr>
        <a:xfrm>
          <a:off x="1606908" y="47673"/>
          <a:ext cx="3461862" cy="3461862"/>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E3E927F-E7FC-4144-B6B1-A6E1CB6FEDAA}">
      <dsp:nvSpPr>
        <dsp:cNvPr id="0" name=""/>
        <dsp:cNvSpPr/>
      </dsp:nvSpPr>
      <dsp:spPr>
        <a:xfrm>
          <a:off x="1543211" y="157495"/>
          <a:ext cx="3461862" cy="3461862"/>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45759A2-3C8A-4E78-9C04-B2C56E77AC1F}">
      <dsp:nvSpPr>
        <dsp:cNvPr id="0" name=""/>
        <dsp:cNvSpPr/>
      </dsp:nvSpPr>
      <dsp:spPr>
        <a:xfrm>
          <a:off x="1479514" y="47673"/>
          <a:ext cx="3461862" cy="3461862"/>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223C984-D912-96A3-0262-133FBA042FC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0F93FD4-1660-B58C-C105-84469952759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0AFFDFF-6B37-4B1A-85B5-16F252D1857E}" type="datetimeFigureOut">
              <a:rPr lang="en-US" smtClean="0"/>
              <a:t>5/19/2025</a:t>
            </a:fld>
            <a:endParaRPr lang="en-US"/>
          </a:p>
        </p:txBody>
      </p:sp>
      <p:sp>
        <p:nvSpPr>
          <p:cNvPr id="4" name="Footer Placeholder 3">
            <a:extLst>
              <a:ext uri="{FF2B5EF4-FFF2-40B4-BE49-F238E27FC236}">
                <a16:creationId xmlns:a16="http://schemas.microsoft.com/office/drawing/2014/main" id="{97A8F1C3-0AA0-7A1E-D0CE-D07DF12BA7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2E3E78CA-409A-2732-81AD-A42D0C8D03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3E5F91-047F-4456-AB6D-9A575C6199DA}" type="slidenum">
              <a:rPr lang="en-US" smtClean="0"/>
              <a:t>‹#›</a:t>
            </a:fld>
            <a:endParaRPr lang="en-US"/>
          </a:p>
        </p:txBody>
      </p:sp>
    </p:spTree>
    <p:extLst>
      <p:ext uri="{BB962C8B-B14F-4D97-AF65-F5344CB8AC3E}">
        <p14:creationId xmlns:p14="http://schemas.microsoft.com/office/powerpoint/2010/main" val="229826346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55664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336505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090088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5655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03606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2055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16182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492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243696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166763A5-C08E-9057-BF8E-4A7ABFDBC3EE}"/>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7359914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8" name="TextBox 7">
            <a:extLst>
              <a:ext uri="{FF2B5EF4-FFF2-40B4-BE49-F238E27FC236}">
                <a16:creationId xmlns:a16="http://schemas.microsoft.com/office/drawing/2014/main" id="{7568512B-82B3-A36D-438D-D1D51CE0D9DF}"/>
              </a:ext>
            </a:extLst>
          </p:cNvPr>
          <p:cNvSpPr txBox="1"/>
          <p:nvPr userDrawn="1"/>
        </p:nvSpPr>
        <p:spPr>
          <a:xfrm>
            <a:off x="0" y="0"/>
            <a:ext cx="4572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9" name="Picture 8">
            <a:extLst>
              <a:ext uri="{FF2B5EF4-FFF2-40B4-BE49-F238E27FC236}">
                <a16:creationId xmlns:a16="http://schemas.microsoft.com/office/drawing/2014/main" id="{F3533158-918C-1687-2DAF-A495488884F0}"/>
              </a:ext>
            </a:extLst>
          </p:cNvPr>
          <p:cNvPicPr>
            <a:picLocks noChangeAspect="1"/>
          </p:cNvPicPr>
          <p:nvPr userDrawn="1"/>
        </p:nvPicPr>
        <p:blipFill>
          <a:blip r:embed="rId4"/>
          <a:stretch>
            <a:fillRect/>
          </a:stretch>
        </p:blipFill>
        <p:spPr>
          <a:xfrm>
            <a:off x="8132700" y="0"/>
            <a:ext cx="1011300" cy="821933"/>
          </a:xfrm>
          <a:prstGeom prst="rect">
            <a:avLst/>
          </a:prstGeom>
        </p:spPr>
      </p:pic>
      <p:sp>
        <p:nvSpPr>
          <p:cNvPr id="10" name="TextBox 9">
            <a:extLst>
              <a:ext uri="{FF2B5EF4-FFF2-40B4-BE49-F238E27FC236}">
                <a16:creationId xmlns:a16="http://schemas.microsoft.com/office/drawing/2014/main" id="{19302DA8-6D7A-C7CA-7A36-EE53615C384F}"/>
              </a:ext>
            </a:extLst>
          </p:cNvPr>
          <p:cNvSpPr txBox="1"/>
          <p:nvPr userDrawn="1"/>
        </p:nvSpPr>
        <p:spPr>
          <a:xfrm>
            <a:off x="7453611" y="4428709"/>
            <a:ext cx="3117448" cy="338554"/>
          </a:xfrm>
          <a:prstGeom prst="rect">
            <a:avLst/>
          </a:prstGeom>
          <a:noFill/>
        </p:spPr>
        <p:txBody>
          <a:bodyPr wrap="square" rtlCol="0">
            <a:spAutoFit/>
          </a:bodyPr>
          <a:lstStyle/>
          <a:p>
            <a:r>
              <a:rPr lang="en-US" sz="1600" dirty="0"/>
              <a:t>Chapter 14 - Day 7</a:t>
            </a:r>
          </a:p>
        </p:txBody>
      </p:sp>
    </p:spTree>
    <p:extLst>
      <p:ext uri="{BB962C8B-B14F-4D97-AF65-F5344CB8AC3E}">
        <p14:creationId xmlns:p14="http://schemas.microsoft.com/office/powerpoint/2010/main" val="3059456288"/>
      </p:ext>
    </p:extLst>
  </p:cSld>
  <p:clrMap bg1="lt1" tx1="dk1" bg2="lt2" tx2="dk2" accent1="accent1" accent2="accent2" accent3="accent3" accent4="accent4" accent5="accent5" accent6="accent6" hlink="hlink" folHlink="folHlink"/>
  <p:sldLayoutIdLst>
    <p:sldLayoutId id="2147483670" r:id="rId1"/>
    <p:sldLayoutId id="2147483675"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STRATEGIC THINKING</a:t>
            </a:r>
          </a:p>
          <a:p>
            <a:pPr lvl="0" algn="ctr"/>
            <a:r>
              <a:rPr lang="en-US" sz="3300" b="1" dirty="0">
                <a:latin typeface="Signika"/>
                <a:ea typeface="Signika"/>
                <a:cs typeface="Signika"/>
                <a:sym typeface="Signika"/>
              </a:rPr>
              <a:t>Strategies &amp; Business Models</a:t>
            </a:r>
          </a:p>
        </p:txBody>
      </p:sp>
      <p:sp>
        <p:nvSpPr>
          <p:cNvPr id="2" name="Footer Placeholder 1">
            <a:extLst>
              <a:ext uri="{FF2B5EF4-FFF2-40B4-BE49-F238E27FC236}">
                <a16:creationId xmlns:a16="http://schemas.microsoft.com/office/drawing/2014/main" id="{7A2EF0BB-C6AD-9577-991B-94FEC1BC3EEE}"/>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FORMULATING BUSINESS STRATEGIES</a:t>
            </a:r>
          </a:p>
        </p:txBody>
      </p:sp>
      <p:sp>
        <p:nvSpPr>
          <p:cNvPr id="2" name="Footer Placeholder 1">
            <a:extLst>
              <a:ext uri="{FF2B5EF4-FFF2-40B4-BE49-F238E27FC236}">
                <a16:creationId xmlns:a16="http://schemas.microsoft.com/office/drawing/2014/main" id="{81C26CC1-E929-B140-E7F4-9BF36088EFA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944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370852" y="711160"/>
            <a:ext cx="7902929"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Formulating Business Strategies - Steps</a:t>
            </a:r>
            <a:endParaRPr sz="25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28EF2493-4615-49B4-8A62-BD2982E44725}"/>
              </a:ext>
            </a:extLst>
          </p:cNvPr>
          <p:cNvGraphicFramePr/>
          <p:nvPr>
            <p:extLst>
              <p:ext uri="{D42A27DB-BD31-4B8C-83A1-F6EECF244321}">
                <p14:modId xmlns:p14="http://schemas.microsoft.com/office/powerpoint/2010/main" val="2380012673"/>
              </p:ext>
            </p:extLst>
          </p:nvPr>
        </p:nvGraphicFramePr>
        <p:xfrm>
          <a:off x="609599" y="935500"/>
          <a:ext cx="7266039"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E0A4CB10-ED8D-21F1-5665-88502302FCB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02290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799" y="408514"/>
            <a:ext cx="7902929"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ENVIRONMENTAL ANALYSIS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799" y="1301314"/>
            <a:ext cx="8110800" cy="3574800"/>
          </a:xfrm>
          <a:prstGeom prst="rect">
            <a:avLst/>
          </a:prstGeom>
          <a:noFill/>
          <a:ln>
            <a:noFill/>
          </a:ln>
        </p:spPr>
        <p:txBody>
          <a:bodyPr spcFirstLastPara="1" wrap="square" lIns="91425" tIns="91425" rIns="91425" bIns="91425" anchor="t" anchorCtr="0">
            <a:noAutofit/>
          </a:bodyPr>
          <a:lstStyle/>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Environmental scanning is a crucial step in the process of strategy formulation for businesses and organizations.</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It involves the systematic gathering, monitoring, and analysis of information about external and internal factors.</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The purpose is to understand how these factors can affect an organization’s performance and decision-making.</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Environmental scanning helps organizations stay proactive and adapt to changing circumstances.</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It aids in identifying opportunities and mitigating potential threats.</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Two commonly used tools for environmental analysis are PESTEL analysis and SWOT analysis.</a:t>
            </a:r>
          </a:p>
        </p:txBody>
      </p:sp>
      <p:sp>
        <p:nvSpPr>
          <p:cNvPr id="2" name="Footer Placeholder 1">
            <a:extLst>
              <a:ext uri="{FF2B5EF4-FFF2-40B4-BE49-F238E27FC236}">
                <a16:creationId xmlns:a16="http://schemas.microsoft.com/office/drawing/2014/main" id="{D9EEE493-D09F-0C5D-56D1-5F9E652E1B7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55973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7" y="775503"/>
            <a:ext cx="7294384" cy="562462"/>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Importance of Environmental Scanning in Strategy Formulation</a:t>
            </a:r>
            <a:endParaRPr sz="20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70A60912-3F62-46E2-A5B9-8903DB816C5E}"/>
              </a:ext>
            </a:extLst>
          </p:cNvPr>
          <p:cNvGraphicFramePr/>
          <p:nvPr>
            <p:extLst>
              <p:ext uri="{D42A27DB-BD31-4B8C-83A1-F6EECF244321}">
                <p14:modId xmlns:p14="http://schemas.microsoft.com/office/powerpoint/2010/main" val="116789699"/>
              </p:ext>
            </p:extLst>
          </p:nvPr>
        </p:nvGraphicFramePr>
        <p:xfrm>
          <a:off x="1623956" y="1337965"/>
          <a:ext cx="5477066" cy="32226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57DE80AD-D83B-F19D-0B3F-0195EECA50C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90399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6848" y="32527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PESTEL Analysis</a:t>
            </a:r>
            <a:endParaRPr sz="2500" dirty="0">
              <a:latin typeface="Signika"/>
              <a:ea typeface="Signika"/>
              <a:cs typeface="Signika"/>
              <a:sym typeface="Signika"/>
            </a:endParaRPr>
          </a:p>
        </p:txBody>
      </p:sp>
      <p:sp>
        <p:nvSpPr>
          <p:cNvPr id="5" name="Google Shape;60;p14">
            <a:extLst>
              <a:ext uri="{FF2B5EF4-FFF2-40B4-BE49-F238E27FC236}">
                <a16:creationId xmlns:a16="http://schemas.microsoft.com/office/drawing/2014/main" id="{3AC8164B-8246-4835-BC92-E61984C7E6BA}"/>
              </a:ext>
            </a:extLst>
          </p:cNvPr>
          <p:cNvSpPr txBox="1"/>
          <p:nvPr/>
        </p:nvSpPr>
        <p:spPr>
          <a:xfrm>
            <a:off x="516600" y="11115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dirty="0">
                <a:latin typeface="Signika" panose="020B0604020202020204" charset="0"/>
                <a:ea typeface="Open Sans"/>
                <a:cs typeface="Open Sans"/>
                <a:sym typeface="Open Sans"/>
              </a:rPr>
              <a:t>PESTEL analysis is a framework used to assess and analyze the external macro environmental factors that can impact an organization.</a:t>
            </a:r>
          </a:p>
        </p:txBody>
      </p:sp>
      <p:graphicFrame>
        <p:nvGraphicFramePr>
          <p:cNvPr id="4" name="Diagram 3">
            <a:extLst>
              <a:ext uri="{FF2B5EF4-FFF2-40B4-BE49-F238E27FC236}">
                <a16:creationId xmlns:a16="http://schemas.microsoft.com/office/drawing/2014/main" id="{AEF9A35B-8E3F-4664-814A-C037899E7C79}"/>
              </a:ext>
            </a:extLst>
          </p:cNvPr>
          <p:cNvGraphicFramePr/>
          <p:nvPr>
            <p:extLst>
              <p:ext uri="{D42A27DB-BD31-4B8C-83A1-F6EECF244321}">
                <p14:modId xmlns:p14="http://schemas.microsoft.com/office/powerpoint/2010/main" val="3073034192"/>
              </p:ext>
            </p:extLst>
          </p:nvPr>
        </p:nvGraphicFramePr>
        <p:xfrm>
          <a:off x="964805" y="1791160"/>
          <a:ext cx="7172197" cy="27229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15D403D8-3A73-11F4-CE31-0BCF30E9764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0650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33718" y="632784"/>
            <a:ext cx="5581332" cy="522998"/>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SWOT Analysis</a:t>
            </a:r>
            <a:endParaRPr sz="2400" dirty="0">
              <a:latin typeface="Signika"/>
              <a:ea typeface="Signika"/>
              <a:cs typeface="Signika"/>
              <a:sym typeface="Signika"/>
            </a:endParaRPr>
          </a:p>
        </p:txBody>
      </p:sp>
      <p:sp>
        <p:nvSpPr>
          <p:cNvPr id="5" name="Google Shape;60;p14">
            <a:extLst>
              <a:ext uri="{FF2B5EF4-FFF2-40B4-BE49-F238E27FC236}">
                <a16:creationId xmlns:a16="http://schemas.microsoft.com/office/drawing/2014/main" id="{3AC8164B-8246-4835-BC92-E61984C7E6BA}"/>
              </a:ext>
            </a:extLst>
          </p:cNvPr>
          <p:cNvSpPr txBox="1"/>
          <p:nvPr/>
        </p:nvSpPr>
        <p:spPr>
          <a:xfrm>
            <a:off x="516600" y="1046006"/>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SWOT analysis assesses an organization’s internal Strengths and Weaknesses, as well as its external Opportunities and Threats. It is a comprehensive tool for strategic planning and decision-making.</a:t>
            </a:r>
          </a:p>
        </p:txBody>
      </p:sp>
      <p:graphicFrame>
        <p:nvGraphicFramePr>
          <p:cNvPr id="2" name="Diagram 1">
            <a:extLst>
              <a:ext uri="{FF2B5EF4-FFF2-40B4-BE49-F238E27FC236}">
                <a16:creationId xmlns:a16="http://schemas.microsoft.com/office/drawing/2014/main" id="{63B9AEFD-B099-4167-8AE9-4A16029ACD26}"/>
              </a:ext>
            </a:extLst>
          </p:cNvPr>
          <p:cNvGraphicFramePr/>
          <p:nvPr>
            <p:extLst>
              <p:ext uri="{D42A27DB-BD31-4B8C-83A1-F6EECF244321}">
                <p14:modId xmlns:p14="http://schemas.microsoft.com/office/powerpoint/2010/main" val="1263748181"/>
              </p:ext>
            </p:extLst>
          </p:nvPr>
        </p:nvGraphicFramePr>
        <p:xfrm>
          <a:off x="1082887" y="1788555"/>
          <a:ext cx="6683726" cy="28977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E865AE51-11B4-05E0-0917-ED51943FC02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56845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7" y="590308"/>
            <a:ext cx="6796674" cy="446491"/>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COMPETITIVE ANALYSIS</a:t>
            </a:r>
            <a:endParaRPr sz="2500" dirty="0">
              <a:latin typeface="Signika"/>
              <a:ea typeface="Signika"/>
              <a:cs typeface="Signika"/>
              <a:sym typeface="Signika"/>
            </a:endParaRPr>
          </a:p>
        </p:txBody>
      </p:sp>
      <p:sp>
        <p:nvSpPr>
          <p:cNvPr id="5" name="Google Shape;60;p14">
            <a:extLst>
              <a:ext uri="{FF2B5EF4-FFF2-40B4-BE49-F238E27FC236}">
                <a16:creationId xmlns:a16="http://schemas.microsoft.com/office/drawing/2014/main" id="{3AC8164B-8246-4835-BC92-E61984C7E6BA}"/>
              </a:ext>
            </a:extLst>
          </p:cNvPr>
          <p:cNvSpPr txBox="1"/>
          <p:nvPr/>
        </p:nvSpPr>
        <p:spPr>
          <a:xfrm>
            <a:off x="516600" y="1040260"/>
            <a:ext cx="8110800" cy="3574800"/>
          </a:xfrm>
          <a:prstGeom prst="rect">
            <a:avLst/>
          </a:prstGeom>
          <a:noFill/>
          <a:ln>
            <a:noFill/>
          </a:ln>
        </p:spPr>
        <p:txBody>
          <a:bodyPr spcFirstLastPara="1" wrap="square" lIns="91425" tIns="91425" rIns="91425" bIns="91425" anchor="t" anchorCtr="0">
            <a:noAutofit/>
          </a:bodyPr>
          <a:lstStyle/>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Competitive analysis is a strategic process that helps an organization identify strengths and weaknesses relative to their competitors. </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It involves gathering and evaluating information about competitors’ strategies, market positions, strengths, weaknesses, and other relevant factors. </a:t>
            </a:r>
          </a:p>
          <a:p>
            <a:pPr marL="419100" lvl="0" indent="-285750">
              <a:lnSpc>
                <a:spcPct val="115000"/>
              </a:lnSpc>
              <a:buSzPts val="1500"/>
              <a:buFont typeface="Arial" panose="020B0604020202020204" pitchFamily="34" charset="0"/>
              <a:buChar char="•"/>
            </a:pPr>
            <a:r>
              <a:rPr lang="en-US" dirty="0">
                <a:latin typeface="Signika" panose="020B0604020202020204" charset="0"/>
                <a:ea typeface="Open Sans"/>
                <a:cs typeface="Open Sans"/>
                <a:sym typeface="Open Sans"/>
              </a:rPr>
              <a:t>By conducting a competitive analysis, companies can gain valuable insights into their competitive landscape and make informed decisions to improve their position.</a:t>
            </a:r>
          </a:p>
        </p:txBody>
      </p:sp>
      <p:pic>
        <p:nvPicPr>
          <p:cNvPr id="4" name="Picture 3">
            <a:extLst>
              <a:ext uri="{FF2B5EF4-FFF2-40B4-BE49-F238E27FC236}">
                <a16:creationId xmlns:a16="http://schemas.microsoft.com/office/drawing/2014/main" id="{430F04C2-D36D-4A08-96FC-04DDAE8DBFC5}"/>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568130" y="3383114"/>
            <a:ext cx="2007740" cy="1410123"/>
          </a:xfrm>
          <a:prstGeom prst="rect">
            <a:avLst/>
          </a:prstGeom>
        </p:spPr>
      </p:pic>
      <p:sp>
        <p:nvSpPr>
          <p:cNvPr id="2" name="Footer Placeholder 1">
            <a:extLst>
              <a:ext uri="{FF2B5EF4-FFF2-40B4-BE49-F238E27FC236}">
                <a16:creationId xmlns:a16="http://schemas.microsoft.com/office/drawing/2014/main" id="{F86B55F3-399B-A26C-59D0-BBBBE5D6464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080478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6848" y="9355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How Competitive Analysis Identifies Strengths and Weaknesses Relative to Competitors</a:t>
            </a:r>
            <a:endParaRPr sz="2500" dirty="0">
              <a:latin typeface="Signika"/>
              <a:ea typeface="Signika"/>
              <a:cs typeface="Signika"/>
              <a:sym typeface="Signika"/>
            </a:endParaRPr>
          </a:p>
        </p:txBody>
      </p:sp>
      <p:graphicFrame>
        <p:nvGraphicFramePr>
          <p:cNvPr id="6" name="Diagram 5">
            <a:extLst>
              <a:ext uri="{FF2B5EF4-FFF2-40B4-BE49-F238E27FC236}">
                <a16:creationId xmlns:a16="http://schemas.microsoft.com/office/drawing/2014/main" id="{F21DE302-CEFD-4D9D-8199-3B83B37F3BBB}"/>
              </a:ext>
            </a:extLst>
          </p:cNvPr>
          <p:cNvGraphicFramePr/>
          <p:nvPr>
            <p:extLst>
              <p:ext uri="{D42A27DB-BD31-4B8C-83A1-F6EECF244321}">
                <p14:modId xmlns:p14="http://schemas.microsoft.com/office/powerpoint/2010/main" val="2066876978"/>
              </p:ext>
            </p:extLst>
          </p:nvPr>
        </p:nvGraphicFramePr>
        <p:xfrm>
          <a:off x="425244" y="935499"/>
          <a:ext cx="8255769" cy="4208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15DE280C-35B4-BFA7-E786-72F7E4025E0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20962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03722" y="657931"/>
            <a:ext cx="7537453" cy="435142"/>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Examples of Companies Using Competitive Analysis Effectively</a:t>
            </a:r>
            <a:endParaRPr sz="2000" dirty="0">
              <a:latin typeface="Signika"/>
              <a:ea typeface="Signika"/>
              <a:cs typeface="Signika"/>
              <a:sym typeface="Signika"/>
            </a:endParaRPr>
          </a:p>
        </p:txBody>
      </p:sp>
      <p:sp>
        <p:nvSpPr>
          <p:cNvPr id="6" name="Rectangle 5">
            <a:extLst>
              <a:ext uri="{FF2B5EF4-FFF2-40B4-BE49-F238E27FC236}">
                <a16:creationId xmlns:a16="http://schemas.microsoft.com/office/drawing/2014/main" id="{2EEEDAB7-5765-4A53-BE59-E464F6087BB3}"/>
              </a:ext>
            </a:extLst>
          </p:cNvPr>
          <p:cNvSpPr/>
          <p:nvPr/>
        </p:nvSpPr>
        <p:spPr>
          <a:xfrm>
            <a:off x="850496" y="1141497"/>
            <a:ext cx="2574364" cy="4351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Apple Inc.</a:t>
            </a:r>
            <a:endParaRPr lang="en-IN" sz="1200" b="1" dirty="0">
              <a:latin typeface="Signika" panose="020B0604020202020204" charset="0"/>
            </a:endParaRPr>
          </a:p>
        </p:txBody>
      </p:sp>
      <p:sp>
        <p:nvSpPr>
          <p:cNvPr id="7" name="Rectangle 6">
            <a:extLst>
              <a:ext uri="{FF2B5EF4-FFF2-40B4-BE49-F238E27FC236}">
                <a16:creationId xmlns:a16="http://schemas.microsoft.com/office/drawing/2014/main" id="{89736BE3-FAB5-4E93-B58F-AE14B36AA7C0}"/>
              </a:ext>
            </a:extLst>
          </p:cNvPr>
          <p:cNvSpPr/>
          <p:nvPr/>
        </p:nvSpPr>
        <p:spPr>
          <a:xfrm>
            <a:off x="850496" y="1676777"/>
            <a:ext cx="2574364" cy="255955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Apple is known for its effective competitive analysis.</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The company continuously monitors the smartphone and tablet markets to understand competitors’ product features and pricing strategies. </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This analysis has helped Apple maintain a strong market position and create a loyal customer base.</a:t>
            </a:r>
            <a:endParaRPr lang="en-IN" sz="1200" dirty="0">
              <a:solidFill>
                <a:schemeClr val="tx1"/>
              </a:solidFill>
              <a:latin typeface="Signika" panose="020B0604020202020204" charset="0"/>
            </a:endParaRPr>
          </a:p>
        </p:txBody>
      </p:sp>
      <p:sp>
        <p:nvSpPr>
          <p:cNvPr id="9" name="Rectangle 8">
            <a:extLst>
              <a:ext uri="{FF2B5EF4-FFF2-40B4-BE49-F238E27FC236}">
                <a16:creationId xmlns:a16="http://schemas.microsoft.com/office/drawing/2014/main" id="{780372B1-414D-45EE-A98D-9A7F0038178E}"/>
              </a:ext>
            </a:extLst>
          </p:cNvPr>
          <p:cNvSpPr/>
          <p:nvPr/>
        </p:nvSpPr>
        <p:spPr>
          <a:xfrm>
            <a:off x="3524871" y="1141497"/>
            <a:ext cx="2574364" cy="4351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Coca Cola v/s Pepsi Co</a:t>
            </a:r>
            <a:endParaRPr lang="en-IN" sz="1200" b="1" dirty="0">
              <a:latin typeface="Signika" panose="020B0604020202020204" charset="0"/>
            </a:endParaRPr>
          </a:p>
        </p:txBody>
      </p:sp>
      <p:sp>
        <p:nvSpPr>
          <p:cNvPr id="10" name="Rectangle 9">
            <a:extLst>
              <a:ext uri="{FF2B5EF4-FFF2-40B4-BE49-F238E27FC236}">
                <a16:creationId xmlns:a16="http://schemas.microsoft.com/office/drawing/2014/main" id="{223C97B6-AC37-41DF-BC82-36DEBA5260B0}"/>
              </a:ext>
            </a:extLst>
          </p:cNvPr>
          <p:cNvSpPr/>
          <p:nvPr/>
        </p:nvSpPr>
        <p:spPr>
          <a:xfrm>
            <a:off x="3524871" y="1676777"/>
            <a:ext cx="2574364" cy="255955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The rivalry between Coca-Cola and PepsiCo is a classic example of competitive analysis in action. </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Both companies constantly assess each other’s marketing campaigns, product launches, and market share. </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This competition has led to innovative marketing strategies and product</a:t>
            </a:r>
          </a:p>
          <a:p>
            <a:r>
              <a:rPr lang="en-US" sz="1200" dirty="0">
                <a:solidFill>
                  <a:schemeClr val="tx1"/>
                </a:solidFill>
                <a:latin typeface="Signika" panose="020B0604020202020204" charset="0"/>
              </a:rPr>
              <a:t>diversification.</a:t>
            </a:r>
          </a:p>
        </p:txBody>
      </p:sp>
      <p:sp>
        <p:nvSpPr>
          <p:cNvPr id="11" name="Rectangle 10">
            <a:extLst>
              <a:ext uri="{FF2B5EF4-FFF2-40B4-BE49-F238E27FC236}">
                <a16:creationId xmlns:a16="http://schemas.microsoft.com/office/drawing/2014/main" id="{905C3555-8EA3-484C-ADDF-F22CB4EA2CAA}"/>
              </a:ext>
            </a:extLst>
          </p:cNvPr>
          <p:cNvSpPr/>
          <p:nvPr/>
        </p:nvSpPr>
        <p:spPr>
          <a:xfrm>
            <a:off x="6199246" y="1141497"/>
            <a:ext cx="2574364" cy="4351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Netflix</a:t>
            </a:r>
            <a:endParaRPr lang="en-IN" sz="1200" b="1" dirty="0">
              <a:latin typeface="Signika" panose="020B0604020202020204" charset="0"/>
            </a:endParaRPr>
          </a:p>
        </p:txBody>
      </p:sp>
      <p:sp>
        <p:nvSpPr>
          <p:cNvPr id="12" name="Rectangle 11">
            <a:extLst>
              <a:ext uri="{FF2B5EF4-FFF2-40B4-BE49-F238E27FC236}">
                <a16:creationId xmlns:a16="http://schemas.microsoft.com/office/drawing/2014/main" id="{358FA202-FE26-4305-B26F-855F9E98034D}"/>
              </a:ext>
            </a:extLst>
          </p:cNvPr>
          <p:cNvSpPr/>
          <p:nvPr/>
        </p:nvSpPr>
        <p:spPr>
          <a:xfrm>
            <a:off x="6199246" y="1676777"/>
            <a:ext cx="2574364" cy="255955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Netflix relies on competitive analysis to understand the streaming entertainment landscape. </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By studying the content libraries, pricing models, and user experiences of its competitors, Netflix continually refines its content acquisition strategy and user interface to remain a dominant</a:t>
            </a:r>
          </a:p>
          <a:p>
            <a:r>
              <a:rPr lang="en-US" sz="1200" dirty="0">
                <a:solidFill>
                  <a:schemeClr val="tx1"/>
                </a:solidFill>
                <a:latin typeface="Signika" panose="020B0604020202020204" charset="0"/>
              </a:rPr>
              <a:t>player in the industry.</a:t>
            </a:r>
          </a:p>
        </p:txBody>
      </p:sp>
      <p:sp>
        <p:nvSpPr>
          <p:cNvPr id="2" name="Footer Placeholder 1">
            <a:extLst>
              <a:ext uri="{FF2B5EF4-FFF2-40B4-BE49-F238E27FC236}">
                <a16:creationId xmlns:a16="http://schemas.microsoft.com/office/drawing/2014/main" id="{987D18B9-1005-51F8-2E49-C61A3ACD9A9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4240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525024"/>
            <a:ext cx="7363833" cy="511775"/>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Examples of Companies Using Competitive Analysis Effectively</a:t>
            </a:r>
            <a:endParaRPr sz="2000" dirty="0">
              <a:latin typeface="Signika"/>
              <a:ea typeface="Signika"/>
              <a:cs typeface="Signika"/>
              <a:sym typeface="Signika"/>
            </a:endParaRPr>
          </a:p>
        </p:txBody>
      </p:sp>
      <p:sp>
        <p:nvSpPr>
          <p:cNvPr id="6" name="Rectangle 5">
            <a:extLst>
              <a:ext uri="{FF2B5EF4-FFF2-40B4-BE49-F238E27FC236}">
                <a16:creationId xmlns:a16="http://schemas.microsoft.com/office/drawing/2014/main" id="{2EEEDAB7-5765-4A53-BE59-E464F6087BB3}"/>
              </a:ext>
            </a:extLst>
          </p:cNvPr>
          <p:cNvSpPr/>
          <p:nvPr/>
        </p:nvSpPr>
        <p:spPr>
          <a:xfrm>
            <a:off x="1079090" y="1229984"/>
            <a:ext cx="3175565"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Amazon</a:t>
            </a:r>
            <a:endParaRPr lang="en-IN" sz="1200" b="1" dirty="0">
              <a:latin typeface="Signika" panose="020B0604020202020204" charset="0"/>
            </a:endParaRPr>
          </a:p>
        </p:txBody>
      </p:sp>
      <p:sp>
        <p:nvSpPr>
          <p:cNvPr id="7" name="Rectangle 6">
            <a:extLst>
              <a:ext uri="{FF2B5EF4-FFF2-40B4-BE49-F238E27FC236}">
                <a16:creationId xmlns:a16="http://schemas.microsoft.com/office/drawing/2014/main" id="{89736BE3-FAB5-4E93-B58F-AE14B36AA7C0}"/>
              </a:ext>
            </a:extLst>
          </p:cNvPr>
          <p:cNvSpPr/>
          <p:nvPr/>
        </p:nvSpPr>
        <p:spPr>
          <a:xfrm>
            <a:off x="1079090" y="1915740"/>
            <a:ext cx="3175565" cy="247106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Amazon employs competitive analysis extensively in the e-commerce industry. </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It tracks competitors’ prices, customer reviews, and delivery times. </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This information allows Amazon to</a:t>
            </a:r>
          </a:p>
          <a:p>
            <a:r>
              <a:rPr lang="en-US" sz="1200" dirty="0">
                <a:solidFill>
                  <a:schemeClr val="tx1"/>
                </a:solidFill>
                <a:latin typeface="Signika" panose="020B0604020202020204" charset="0"/>
              </a:rPr>
              <a:t>adjust its pricing strategy, enhance customer service, and optimize its supply chain to stay ahead in the market.</a:t>
            </a:r>
            <a:endParaRPr lang="en-IN" sz="1200" dirty="0">
              <a:solidFill>
                <a:schemeClr val="tx1"/>
              </a:solidFill>
              <a:latin typeface="Signika" panose="020B0604020202020204" charset="0"/>
            </a:endParaRPr>
          </a:p>
        </p:txBody>
      </p:sp>
      <p:sp>
        <p:nvSpPr>
          <p:cNvPr id="9" name="Rectangle 8">
            <a:extLst>
              <a:ext uri="{FF2B5EF4-FFF2-40B4-BE49-F238E27FC236}">
                <a16:creationId xmlns:a16="http://schemas.microsoft.com/office/drawing/2014/main" id="{780372B1-414D-45EE-A98D-9A7F0038178E}"/>
              </a:ext>
            </a:extLst>
          </p:cNvPr>
          <p:cNvSpPr/>
          <p:nvPr/>
        </p:nvSpPr>
        <p:spPr>
          <a:xfrm>
            <a:off x="4572000" y="1229984"/>
            <a:ext cx="3175565"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latin typeface="Signika" panose="020B0604020202020204" charset="0"/>
              </a:rPr>
              <a:t>Tesla</a:t>
            </a:r>
            <a:endParaRPr lang="en-IN" sz="1050" b="1" dirty="0">
              <a:latin typeface="Signika" panose="020B0604020202020204" charset="0"/>
            </a:endParaRPr>
          </a:p>
        </p:txBody>
      </p:sp>
      <p:sp>
        <p:nvSpPr>
          <p:cNvPr id="10" name="Rectangle 9">
            <a:extLst>
              <a:ext uri="{FF2B5EF4-FFF2-40B4-BE49-F238E27FC236}">
                <a16:creationId xmlns:a16="http://schemas.microsoft.com/office/drawing/2014/main" id="{223C97B6-AC37-41DF-BC82-36DEBA5260B0}"/>
              </a:ext>
            </a:extLst>
          </p:cNvPr>
          <p:cNvSpPr/>
          <p:nvPr/>
        </p:nvSpPr>
        <p:spPr>
          <a:xfrm>
            <a:off x="4572000" y="1915740"/>
            <a:ext cx="3175565" cy="247106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Tesla is a disruptive force in the automotive industry, and it uses competitive analysis to maintain</a:t>
            </a:r>
          </a:p>
          <a:p>
            <a:r>
              <a:rPr lang="en-US" sz="1200" dirty="0">
                <a:solidFill>
                  <a:schemeClr val="tx1"/>
                </a:solidFill>
                <a:latin typeface="Signika" panose="020B0604020202020204" charset="0"/>
              </a:rPr>
              <a:t>its leadership. </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The company closely watches traditional automakers and electric vehicle startups, analyzing their battery technology, production efficiency, and autonomous driving capabilities to stay at the forefront of innovation.</a:t>
            </a:r>
          </a:p>
        </p:txBody>
      </p:sp>
      <p:sp>
        <p:nvSpPr>
          <p:cNvPr id="2" name="Footer Placeholder 1">
            <a:extLst>
              <a:ext uri="{FF2B5EF4-FFF2-40B4-BE49-F238E27FC236}">
                <a16:creationId xmlns:a16="http://schemas.microsoft.com/office/drawing/2014/main" id="{B1D48B22-C17F-389B-5F87-D9850E47BD3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33660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UNDERSTANDING BUSINESS STRATEGY</a:t>
            </a:r>
          </a:p>
        </p:txBody>
      </p:sp>
      <p:sp>
        <p:nvSpPr>
          <p:cNvPr id="2" name="Footer Placeholder 1">
            <a:extLst>
              <a:ext uri="{FF2B5EF4-FFF2-40B4-BE49-F238E27FC236}">
                <a16:creationId xmlns:a16="http://schemas.microsoft.com/office/drawing/2014/main" id="{F7F6AD67-A6B5-E32B-F359-9A3E9C3C494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950833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6848" y="369916"/>
            <a:ext cx="7910303"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STRATEGIC PLANNING PROCESS</a:t>
            </a:r>
            <a:endParaRPr sz="24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6600" y="11115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Strategic planning is a comprehensive process that organizations use to define their long-term goals and create a roadmap for achieving them.</a:t>
            </a:r>
          </a:p>
        </p:txBody>
      </p:sp>
      <p:graphicFrame>
        <p:nvGraphicFramePr>
          <p:cNvPr id="2" name="Diagram 1">
            <a:extLst>
              <a:ext uri="{FF2B5EF4-FFF2-40B4-BE49-F238E27FC236}">
                <a16:creationId xmlns:a16="http://schemas.microsoft.com/office/drawing/2014/main" id="{B42D3E08-B70C-4FC0-A1FD-29003902A12A}"/>
              </a:ext>
            </a:extLst>
          </p:cNvPr>
          <p:cNvGraphicFramePr/>
          <p:nvPr>
            <p:extLst>
              <p:ext uri="{D42A27DB-BD31-4B8C-83A1-F6EECF244321}">
                <p14:modId xmlns:p14="http://schemas.microsoft.com/office/powerpoint/2010/main" val="2656776950"/>
              </p:ext>
            </p:extLst>
          </p:nvPr>
        </p:nvGraphicFramePr>
        <p:xfrm>
          <a:off x="808704" y="1712247"/>
          <a:ext cx="7816896" cy="30487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643C320A-C9F8-3297-A6FB-833F2F2ADA1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6270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BUSINESS MODELS</a:t>
            </a:r>
          </a:p>
        </p:txBody>
      </p:sp>
      <p:sp>
        <p:nvSpPr>
          <p:cNvPr id="2" name="Footer Placeholder 1">
            <a:extLst>
              <a:ext uri="{FF2B5EF4-FFF2-40B4-BE49-F238E27FC236}">
                <a16:creationId xmlns:a16="http://schemas.microsoft.com/office/drawing/2014/main" id="{6EDEA03E-FE82-BFF7-1C70-D8B2168F37D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37233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BUSINESS MODELS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6600" y="1111500"/>
            <a:ext cx="8110800" cy="3574800"/>
          </a:xfrm>
          <a:prstGeom prst="rect">
            <a:avLst/>
          </a:prstGeom>
          <a:noFill/>
          <a:ln>
            <a:noFill/>
          </a:ln>
        </p:spPr>
        <p:txBody>
          <a:bodyPr spcFirstLastPara="1" wrap="square" lIns="91425" tIns="91425" rIns="91425" bIns="91425" anchor="t" anchorCtr="0">
            <a:noAutofit/>
          </a:bodyPr>
          <a:lstStyle/>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A business model is like a blueprint that shows how a company makes, gives, and gets value.</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It's a detailed plan describing how a company works, earns money, and keeps going.</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Key parts of a business model include what the company offers, who it targets, how it sells, where it makes money, what it spends, and what resources it needs.</a:t>
            </a:r>
          </a:p>
        </p:txBody>
      </p:sp>
      <p:pic>
        <p:nvPicPr>
          <p:cNvPr id="4" name="Picture 3">
            <a:extLst>
              <a:ext uri="{FF2B5EF4-FFF2-40B4-BE49-F238E27FC236}">
                <a16:creationId xmlns:a16="http://schemas.microsoft.com/office/drawing/2014/main" id="{903903D7-99CA-49AF-B96C-5F8264CF3A77}"/>
              </a:ext>
            </a:extLst>
          </p:cNvPr>
          <p:cNvPicPr>
            <a:picLocks noChangeAspect="1"/>
          </p:cNvPicPr>
          <p:nvPr/>
        </p:nvPicPr>
        <p:blipFill>
          <a:blip r:embed="rId2"/>
          <a:stretch>
            <a:fillRect/>
          </a:stretch>
        </p:blipFill>
        <p:spPr>
          <a:xfrm>
            <a:off x="2020710" y="2227591"/>
            <a:ext cx="4639592" cy="2626009"/>
          </a:xfrm>
          <a:prstGeom prst="rect">
            <a:avLst/>
          </a:prstGeom>
        </p:spPr>
      </p:pic>
      <p:sp>
        <p:nvSpPr>
          <p:cNvPr id="2" name="Footer Placeholder 1">
            <a:extLst>
              <a:ext uri="{FF2B5EF4-FFF2-40B4-BE49-F238E27FC236}">
                <a16:creationId xmlns:a16="http://schemas.microsoft.com/office/drawing/2014/main" id="{EDA6D2DA-D44F-946E-9E5D-1869A8427CF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359362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Role of a Business Model in Revenue Generation and Value Creation</a:t>
            </a:r>
            <a:endParaRPr sz="20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6600" y="11115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Value Creation:</a:t>
            </a:r>
          </a:p>
          <a:p>
            <a:pPr marL="133350" lvl="0">
              <a:lnSpc>
                <a:spcPct val="115000"/>
              </a:lnSpc>
              <a:buSzPts val="1500"/>
            </a:pPr>
            <a:r>
              <a:rPr lang="en-US" sz="1400" dirty="0">
                <a:latin typeface="Signika" panose="020B0604020202020204" charset="0"/>
                <a:ea typeface="Open Sans"/>
                <a:cs typeface="Open Sans"/>
                <a:sym typeface="Open Sans"/>
              </a:rPr>
              <a:t>  - Business models show how a company satisfies its customers' needs by creating products or services that meet those needs effectively.</a:t>
            </a:r>
          </a:p>
          <a:p>
            <a:pPr marL="133350" lvl="0">
              <a:lnSpc>
                <a:spcPct val="115000"/>
              </a:lnSpc>
              <a:buSzPts val="1500"/>
            </a:pPr>
            <a:r>
              <a:rPr lang="en-US" sz="1400" dirty="0">
                <a:latin typeface="Signika" panose="020B0604020202020204" charset="0"/>
                <a:ea typeface="Open Sans"/>
                <a:cs typeface="Open Sans"/>
                <a:sym typeface="Open Sans"/>
              </a:rPr>
              <a:t>  - Identifying target customer segments and understanding their preferences are crucial for successful value creation.</a:t>
            </a:r>
          </a:p>
          <a:p>
            <a:pPr marL="133350" lvl="0">
              <a:lnSpc>
                <a:spcPct val="115000"/>
              </a:lnSpc>
              <a:buSzPts val="1500"/>
            </a:pPr>
            <a:r>
              <a:rPr lang="en-US" sz="1400" dirty="0">
                <a:latin typeface="Signika" panose="020B0604020202020204" charset="0"/>
                <a:ea typeface="Open Sans"/>
                <a:cs typeface="Open Sans"/>
                <a:sym typeface="Open Sans"/>
              </a:rPr>
              <a:t>  - Value creation is essential for attracting and retaining customers.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Value Delivery:</a:t>
            </a:r>
          </a:p>
          <a:p>
            <a:pPr marL="133350" lvl="0">
              <a:lnSpc>
                <a:spcPct val="115000"/>
              </a:lnSpc>
              <a:buSzPts val="1500"/>
            </a:pPr>
            <a:r>
              <a:rPr lang="en-US" sz="1400" dirty="0">
                <a:latin typeface="Signika" panose="020B0604020202020204" charset="0"/>
                <a:ea typeface="Open Sans"/>
                <a:cs typeface="Open Sans"/>
                <a:sym typeface="Open Sans"/>
              </a:rPr>
              <a:t>  - Describes how the company delivers its products or services to customers.</a:t>
            </a:r>
          </a:p>
          <a:p>
            <a:pPr marL="133350" lvl="0">
              <a:lnSpc>
                <a:spcPct val="115000"/>
              </a:lnSpc>
              <a:buSzPts val="1500"/>
            </a:pPr>
            <a:r>
              <a:rPr lang="en-US" sz="1400" dirty="0">
                <a:latin typeface="Signika" panose="020B0604020202020204" charset="0"/>
                <a:ea typeface="Open Sans"/>
                <a:cs typeface="Open Sans"/>
                <a:sym typeface="Open Sans"/>
              </a:rPr>
              <a:t>  - Includes distribution channels, customer relationships, and overall customer experience.</a:t>
            </a:r>
          </a:p>
          <a:p>
            <a:pPr marL="133350" lvl="0">
              <a:lnSpc>
                <a:spcPct val="115000"/>
              </a:lnSpc>
              <a:buSzPts val="1500"/>
            </a:pPr>
            <a:r>
              <a:rPr lang="en-US" sz="1400" dirty="0">
                <a:latin typeface="Signika" panose="020B0604020202020204" charset="0"/>
                <a:ea typeface="Open Sans"/>
                <a:cs typeface="Open Sans"/>
                <a:sym typeface="Open Sans"/>
              </a:rPr>
              <a:t>  - Ensures customers receive what they expect and are satisfied with their purchases.</a:t>
            </a: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80BC8FAC-90E1-8747-0888-F5E43797A46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451208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Role of a Business Model in Revenue Generation and Value Creation</a:t>
            </a:r>
            <a:endParaRPr sz="20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6600" y="11115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Revenue Generation:</a:t>
            </a:r>
          </a:p>
          <a:p>
            <a:pPr marL="133350" lvl="0">
              <a:lnSpc>
                <a:spcPct val="115000"/>
              </a:lnSpc>
              <a:buSzPts val="1500"/>
            </a:pPr>
            <a:r>
              <a:rPr lang="en-US" sz="1600" dirty="0">
                <a:latin typeface="Signika" panose="020B0604020202020204" charset="0"/>
                <a:ea typeface="Open Sans"/>
                <a:cs typeface="Open Sans"/>
                <a:sym typeface="Open Sans"/>
              </a:rPr>
              <a:t>  - Specifies how the company makes money.</a:t>
            </a:r>
          </a:p>
          <a:p>
            <a:pPr marL="133350" lvl="0">
              <a:lnSpc>
                <a:spcPct val="115000"/>
              </a:lnSpc>
              <a:buSzPts val="1500"/>
            </a:pPr>
            <a:r>
              <a:rPr lang="en-US" sz="1600" dirty="0">
                <a:latin typeface="Signika" panose="020B0604020202020204" charset="0"/>
                <a:ea typeface="Open Sans"/>
                <a:cs typeface="Open Sans"/>
                <a:sym typeface="Open Sans"/>
              </a:rPr>
              <a:t>  - Identifies revenue streams such as one-time sales, subscriptions, licensing, advertising, etc.</a:t>
            </a:r>
          </a:p>
          <a:p>
            <a:pPr marL="133350" lvl="0">
              <a:lnSpc>
                <a:spcPct val="115000"/>
              </a:lnSpc>
              <a:buSzPts val="1500"/>
            </a:pPr>
            <a:r>
              <a:rPr lang="en-US" sz="1600" dirty="0">
                <a:latin typeface="Signika" panose="020B0604020202020204" charset="0"/>
                <a:ea typeface="Open Sans"/>
                <a:cs typeface="Open Sans"/>
                <a:sym typeface="Open Sans"/>
              </a:rPr>
              <a:t>  - Revenue generation is a key aspect of the business model.</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Cost Structure:</a:t>
            </a:r>
          </a:p>
          <a:p>
            <a:pPr marL="133350" lvl="0">
              <a:lnSpc>
                <a:spcPct val="115000"/>
              </a:lnSpc>
              <a:buSzPts val="1500"/>
            </a:pPr>
            <a:r>
              <a:rPr lang="en-US" sz="1600" dirty="0">
                <a:latin typeface="Signika" panose="020B0604020202020204" charset="0"/>
                <a:ea typeface="Open Sans"/>
                <a:cs typeface="Open Sans"/>
                <a:sym typeface="Open Sans"/>
              </a:rPr>
              <a:t>  - Defines the company’s expenses and investments required to operate the business.</a:t>
            </a:r>
          </a:p>
          <a:p>
            <a:pPr marL="133350" lvl="0">
              <a:lnSpc>
                <a:spcPct val="115000"/>
              </a:lnSpc>
              <a:buSzPts val="1500"/>
            </a:pPr>
            <a:r>
              <a:rPr lang="en-US" sz="1600" dirty="0">
                <a:latin typeface="Signika" panose="020B0604020202020204" charset="0"/>
                <a:ea typeface="Open Sans"/>
                <a:cs typeface="Open Sans"/>
                <a:sym typeface="Open Sans"/>
              </a:rPr>
              <a:t>  - Includes fixed and variable costs, operational expenses, and investments.</a:t>
            </a:r>
          </a:p>
          <a:p>
            <a:pPr marL="133350" lvl="0">
              <a:lnSpc>
                <a:spcPct val="115000"/>
              </a:lnSpc>
              <a:buSzPts val="1500"/>
            </a:pPr>
            <a:r>
              <a:rPr lang="en-US" sz="1600" dirty="0">
                <a:latin typeface="Signika" panose="020B0604020202020204" charset="0"/>
                <a:ea typeface="Open Sans"/>
                <a:cs typeface="Open Sans"/>
                <a:sym typeface="Open Sans"/>
              </a:rPr>
              <a:t>  - An efficient cost structure is crucial for profitability.</a:t>
            </a:r>
          </a:p>
        </p:txBody>
      </p:sp>
      <p:sp>
        <p:nvSpPr>
          <p:cNvPr id="2" name="Footer Placeholder 1">
            <a:extLst>
              <a:ext uri="{FF2B5EF4-FFF2-40B4-BE49-F238E27FC236}">
                <a16:creationId xmlns:a16="http://schemas.microsoft.com/office/drawing/2014/main" id="{2E58432D-B90A-57D8-1514-9BA97021D42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573326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Link between Business Models and Overall Business Strategy</a:t>
            </a:r>
            <a:endParaRPr sz="20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6600" y="11115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Business models are closely linked to an organization’s overall business strategy.</a:t>
            </a:r>
          </a:p>
          <a:p>
            <a:pPr marL="133350" lvl="0">
              <a:lnSpc>
                <a:spcPct val="115000"/>
              </a:lnSpc>
              <a:buSzPts val="1500"/>
            </a:pPr>
            <a:r>
              <a:rPr lang="en-US" sz="1400" b="1" dirty="0">
                <a:latin typeface="Signika" panose="020B0604020202020204" charset="0"/>
                <a:ea typeface="Open Sans"/>
                <a:cs typeface="Open Sans"/>
                <a:sym typeface="Open Sans"/>
              </a:rPr>
              <a:t>Alignment with Strategy</a:t>
            </a:r>
          </a:p>
          <a:p>
            <a:pPr marL="133350" lvl="0">
              <a:lnSpc>
                <a:spcPct val="115000"/>
              </a:lnSpc>
              <a:buSzPts val="1500"/>
            </a:pPr>
            <a:r>
              <a:rPr lang="en-US" sz="1400" dirty="0">
                <a:latin typeface="Signika" panose="020B0604020202020204" charset="0"/>
                <a:ea typeface="Open Sans"/>
                <a:cs typeface="Open Sans"/>
                <a:sym typeface="Open Sans"/>
              </a:rPr>
              <a:t>  - Business models should align with the organization's broader strategic goals and mission.</a:t>
            </a:r>
          </a:p>
          <a:p>
            <a:pPr marL="133350" lvl="0">
              <a:lnSpc>
                <a:spcPct val="115000"/>
              </a:lnSpc>
              <a:buSzPts val="1500"/>
            </a:pPr>
            <a:r>
              <a:rPr lang="en-US" sz="1400" dirty="0">
                <a:latin typeface="Signika" panose="020B0604020202020204" charset="0"/>
                <a:ea typeface="Open Sans"/>
                <a:cs typeface="Open Sans"/>
                <a:sym typeface="Open Sans"/>
              </a:rPr>
              <a:t>  - It contributes to long-term success by supporting the company's vision.</a:t>
            </a:r>
          </a:p>
          <a:p>
            <a:pPr marL="133350" lvl="0">
              <a:lnSpc>
                <a:spcPct val="115000"/>
              </a:lnSpc>
              <a:buSzPts val="1500"/>
            </a:pPr>
            <a:r>
              <a:rPr lang="en-US" sz="1400" dirty="0">
                <a:latin typeface="Signika" panose="020B0604020202020204" charset="0"/>
                <a:ea typeface="Open Sans"/>
                <a:cs typeface="Open Sans"/>
                <a:sym typeface="Open Sans"/>
              </a:rPr>
              <a:t>  - For example, if innovation and product differentiation are strategic priorities, the business model should emphasize unique value propositions and premium pricing strategies.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Competitive Advantage</a:t>
            </a:r>
          </a:p>
          <a:p>
            <a:pPr marL="133350" lvl="0">
              <a:lnSpc>
                <a:spcPct val="115000"/>
              </a:lnSpc>
              <a:buSzPts val="1500"/>
            </a:pPr>
            <a:r>
              <a:rPr lang="en-US" sz="1400" dirty="0">
                <a:latin typeface="Signika" panose="020B0604020202020204" charset="0"/>
                <a:ea typeface="Open Sans"/>
                <a:cs typeface="Open Sans"/>
                <a:sym typeface="Open Sans"/>
              </a:rPr>
              <a:t>  - The choice of business model can differentiate a company from competitors.</a:t>
            </a:r>
          </a:p>
          <a:p>
            <a:pPr marL="133350" lvl="0">
              <a:lnSpc>
                <a:spcPct val="115000"/>
              </a:lnSpc>
              <a:buSzPts val="1500"/>
            </a:pPr>
            <a:r>
              <a:rPr lang="en-US" sz="1400" dirty="0">
                <a:latin typeface="Signika" panose="020B0604020202020204" charset="0"/>
                <a:ea typeface="Open Sans"/>
                <a:cs typeface="Open Sans"/>
                <a:sym typeface="Open Sans"/>
              </a:rPr>
              <a:t>  - For instance, a subscription-based model with recurring revenue streams can provide stability and a competitive edge over businesses relying solely on one-time sales.</a:t>
            </a:r>
          </a:p>
        </p:txBody>
      </p:sp>
      <p:sp>
        <p:nvSpPr>
          <p:cNvPr id="2" name="Footer Placeholder 1">
            <a:extLst>
              <a:ext uri="{FF2B5EF4-FFF2-40B4-BE49-F238E27FC236}">
                <a16:creationId xmlns:a16="http://schemas.microsoft.com/office/drawing/2014/main" id="{86E07A36-4A7E-3603-FF45-032D44001B2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915379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Link between Business Models and Overall Business Strategy</a:t>
            </a:r>
            <a:endParaRPr sz="20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6600" y="11115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Adaptation to Market Changes</a:t>
            </a:r>
          </a:p>
          <a:p>
            <a:pPr marL="133350" lvl="0">
              <a:lnSpc>
                <a:spcPct val="115000"/>
              </a:lnSpc>
              <a:buSzPts val="1500"/>
            </a:pPr>
            <a:r>
              <a:rPr lang="en-US" sz="1400" dirty="0">
                <a:latin typeface="Signika" panose="020B0604020202020204" charset="0"/>
                <a:ea typeface="Open Sans"/>
                <a:cs typeface="Open Sans"/>
                <a:sym typeface="Open Sans"/>
              </a:rPr>
              <a:t>  - Business models should be flexible to respond to changing market conditions and customer preferences.</a:t>
            </a:r>
          </a:p>
          <a:p>
            <a:pPr marL="133350" lvl="0">
              <a:lnSpc>
                <a:spcPct val="115000"/>
              </a:lnSpc>
              <a:buSzPts val="1500"/>
            </a:pPr>
            <a:r>
              <a:rPr lang="en-US" sz="1400" dirty="0">
                <a:latin typeface="Signika" panose="020B0604020202020204" charset="0"/>
                <a:ea typeface="Open Sans"/>
                <a:cs typeface="Open Sans"/>
                <a:sym typeface="Open Sans"/>
              </a:rPr>
              <a:t>  - It needs to adjust to disruptions, emerging technologies, and evolving customer needs as part of the overall business strategy.</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Resource Allocation</a:t>
            </a:r>
          </a:p>
          <a:p>
            <a:pPr marL="133350" lvl="0">
              <a:lnSpc>
                <a:spcPct val="115000"/>
              </a:lnSpc>
              <a:buSzPts val="1500"/>
            </a:pPr>
            <a:r>
              <a:rPr lang="en-US" sz="1400" dirty="0">
                <a:latin typeface="Signika" panose="020B0604020202020204" charset="0"/>
                <a:ea typeface="Open Sans"/>
                <a:cs typeface="Open Sans"/>
                <a:sym typeface="Open Sans"/>
              </a:rPr>
              <a:t>  - Business models influence how resources are allocated within the organization.</a:t>
            </a:r>
          </a:p>
          <a:p>
            <a:pPr marL="133350" lvl="0">
              <a:lnSpc>
                <a:spcPct val="115000"/>
              </a:lnSpc>
              <a:buSzPts val="1500"/>
            </a:pPr>
            <a:r>
              <a:rPr lang="en-US" sz="1400" dirty="0">
                <a:latin typeface="Signika" panose="020B0604020202020204" charset="0"/>
                <a:ea typeface="Open Sans"/>
                <a:cs typeface="Open Sans"/>
                <a:sym typeface="Open Sans"/>
              </a:rPr>
              <a:t>  - For example, a cost leadership business model may prioritize efficiency and cost control in resource allocation.</a:t>
            </a: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89A8C6F6-D39B-7336-1B28-5B251CFC990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825867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Link between Business Models and Overall Business Strategy</a:t>
            </a:r>
            <a:endParaRPr sz="20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6600" y="11115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Risk Mitigation</a:t>
            </a:r>
          </a:p>
          <a:p>
            <a:pPr marL="133350" lvl="0">
              <a:lnSpc>
                <a:spcPct val="115000"/>
              </a:lnSpc>
              <a:buSzPts val="1500"/>
            </a:pPr>
            <a:r>
              <a:rPr lang="en-US" sz="1400" dirty="0">
                <a:latin typeface="Signika" panose="020B0604020202020204" charset="0"/>
                <a:ea typeface="Open Sans"/>
                <a:cs typeface="Open Sans"/>
                <a:sym typeface="Open Sans"/>
              </a:rPr>
              <a:t>  - Business models can help mitigate risks by diversifying revenue streams.</a:t>
            </a:r>
          </a:p>
          <a:p>
            <a:pPr marL="133350" lvl="0">
              <a:lnSpc>
                <a:spcPct val="115000"/>
              </a:lnSpc>
              <a:buSzPts val="1500"/>
            </a:pPr>
            <a:r>
              <a:rPr lang="en-US" sz="1400" dirty="0">
                <a:latin typeface="Signika" panose="020B0604020202020204" charset="0"/>
                <a:ea typeface="Open Sans"/>
                <a:cs typeface="Open Sans"/>
                <a:sym typeface="Open Sans"/>
              </a:rPr>
              <a:t>  - A diversified model reduces dependence on a single revenue stream, making the business more resilient to economic fluctuations.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Long-Term Sustainability</a:t>
            </a:r>
          </a:p>
          <a:p>
            <a:pPr marL="133350" lvl="0">
              <a:lnSpc>
                <a:spcPct val="115000"/>
              </a:lnSpc>
              <a:buSzPts val="1500"/>
            </a:pPr>
            <a:r>
              <a:rPr lang="en-US" sz="1400" dirty="0">
                <a:latin typeface="Signika" panose="020B0604020202020204" charset="0"/>
                <a:ea typeface="Open Sans"/>
                <a:cs typeface="Open Sans"/>
                <a:sym typeface="Open Sans"/>
              </a:rPr>
              <a:t>  - Sustainability of the business model is crucial for long-term success.</a:t>
            </a:r>
          </a:p>
          <a:p>
            <a:pPr marL="133350" lvl="0">
              <a:lnSpc>
                <a:spcPct val="115000"/>
              </a:lnSpc>
              <a:buSzPts val="1500"/>
            </a:pPr>
            <a:r>
              <a:rPr lang="en-US" sz="1400" dirty="0">
                <a:latin typeface="Signika" panose="020B0604020202020204" charset="0"/>
                <a:ea typeface="Open Sans"/>
                <a:cs typeface="Open Sans"/>
                <a:sym typeface="Open Sans"/>
              </a:rPr>
              <a:t>  - A sustainable model adapts to changing circumstances while continuing to create value and generate revenue.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In summary, a business model is essential for an organization's strategy, influencing resource allocation, competitive positioning, and long-term goals. It's not just a static plan but an integral part of the strategic process, crucial for overall success and sustainability.</a:t>
            </a:r>
          </a:p>
        </p:txBody>
      </p:sp>
      <p:sp>
        <p:nvSpPr>
          <p:cNvPr id="2" name="Footer Placeholder 1">
            <a:extLst>
              <a:ext uri="{FF2B5EF4-FFF2-40B4-BE49-F238E27FC236}">
                <a16:creationId xmlns:a16="http://schemas.microsoft.com/office/drawing/2014/main" id="{A456AEB8-F9CF-EF62-C5E6-D66D25D1740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463603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Model archetypes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6600" y="1111500"/>
            <a:ext cx="4232381"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dirty="0">
                <a:latin typeface="Signika" panose="020B0604020202020204" charset="0"/>
                <a:ea typeface="Open Sans"/>
                <a:cs typeface="Open Sans"/>
                <a:sym typeface="Open Sans"/>
              </a:rPr>
              <a:t>Business models are the blueprints that define how a company creates, delivers, and captures</a:t>
            </a:r>
          </a:p>
          <a:p>
            <a:pPr marL="133350" lvl="0">
              <a:lnSpc>
                <a:spcPct val="115000"/>
              </a:lnSpc>
              <a:buSzPts val="1500"/>
            </a:pPr>
            <a:r>
              <a:rPr lang="en-US" dirty="0">
                <a:latin typeface="Signika" panose="020B0604020202020204" charset="0"/>
                <a:ea typeface="Open Sans"/>
                <a:cs typeface="Open Sans"/>
                <a:sym typeface="Open Sans"/>
              </a:rPr>
              <a:t>value. </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dirty="0">
                <a:latin typeface="Signika" panose="020B0604020202020204" charset="0"/>
                <a:ea typeface="Open Sans"/>
                <a:cs typeface="Open Sans"/>
                <a:sym typeface="Open Sans"/>
              </a:rPr>
              <a:t>There are various archetypes or patterns that organizations often adopt based on their industry, target audience, and value proposition.</a:t>
            </a:r>
          </a:p>
        </p:txBody>
      </p:sp>
      <p:graphicFrame>
        <p:nvGraphicFramePr>
          <p:cNvPr id="2" name="Diagram 1">
            <a:extLst>
              <a:ext uri="{FF2B5EF4-FFF2-40B4-BE49-F238E27FC236}">
                <a16:creationId xmlns:a16="http://schemas.microsoft.com/office/drawing/2014/main" id="{E195B7DF-DA2D-4BF5-A942-A92198A6BCF2}"/>
              </a:ext>
            </a:extLst>
          </p:cNvPr>
          <p:cNvGraphicFramePr/>
          <p:nvPr>
            <p:extLst>
              <p:ext uri="{D42A27DB-BD31-4B8C-83A1-F6EECF244321}">
                <p14:modId xmlns:p14="http://schemas.microsoft.com/office/powerpoint/2010/main" val="4043766528"/>
              </p:ext>
            </p:extLst>
          </p:nvPr>
        </p:nvGraphicFramePr>
        <p:xfrm>
          <a:off x="3340508" y="870156"/>
          <a:ext cx="6548285" cy="36672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205FCCFA-D17F-680A-EF66-B8AAA7F0F6B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307012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32007" y="376237"/>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Subscription Models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715296" y="1192463"/>
            <a:ext cx="8027014"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Subscription models offer continuous access to products or services in exchange for regular payments. Customers subscribe for ongoing access or periodic deliveries/updates. </a:t>
            </a:r>
          </a:p>
          <a:p>
            <a:pPr marL="133350" lvl="0">
              <a:lnSpc>
                <a:spcPct val="115000"/>
              </a:lnSpc>
              <a:buSzPts val="1500"/>
            </a:pPr>
            <a:r>
              <a:rPr lang="en-US" sz="1400" dirty="0">
                <a:latin typeface="Signika" panose="020B0604020202020204" charset="0"/>
                <a:ea typeface="Open Sans"/>
                <a:cs typeface="Open Sans"/>
                <a:sym typeface="Open Sans"/>
              </a:rPr>
              <a:t>This model is seen in software, streaming media, publishing, and other industries.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Key Characteristics:</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Recurring Revenue: </a:t>
            </a:r>
            <a:r>
              <a:rPr lang="en-US" sz="1400" dirty="0">
                <a:latin typeface="Signika" panose="020B0604020202020204" charset="0"/>
                <a:ea typeface="Open Sans"/>
                <a:cs typeface="Open Sans"/>
                <a:sym typeface="Open Sans"/>
              </a:rPr>
              <a:t>Subscribers pay on a regular basis, such as monthly or annually, providing a predictable revenue stream for the business.</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Customer Retention: </a:t>
            </a:r>
            <a:r>
              <a:rPr lang="en-US" sz="1400" dirty="0">
                <a:latin typeface="Signika" panose="020B0604020202020204" charset="0"/>
                <a:ea typeface="Open Sans"/>
                <a:cs typeface="Open Sans"/>
                <a:sym typeface="Open Sans"/>
              </a:rPr>
              <a:t>These models prioritize customer retention, as the goal is to keep subscribers engaged and satisfied over an extended period.</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Value-Added Content: </a:t>
            </a:r>
            <a:r>
              <a:rPr lang="en-US" sz="1400" dirty="0">
                <a:latin typeface="Signika" panose="020B0604020202020204" charset="0"/>
                <a:ea typeface="Open Sans"/>
                <a:cs typeface="Open Sans"/>
                <a:sym typeface="Open Sans"/>
              </a:rPr>
              <a:t>Subscription businesses often provide exclusive content, features, or services to incentivize customers to subscribe and remain loyal.</a:t>
            </a:r>
            <a:endParaRPr lang="en-US" sz="1400" u="sng" dirty="0">
              <a:latin typeface="Signika" panose="020B0604020202020204" charset="0"/>
              <a:ea typeface="Open Sans"/>
              <a:cs typeface="Open Sans"/>
              <a:sym typeface="Open Sans"/>
            </a:endParaRPr>
          </a:p>
          <a:p>
            <a:pPr marL="133350" lvl="0">
              <a:lnSpc>
                <a:spcPct val="115000"/>
              </a:lnSpc>
              <a:buSzPts val="1500"/>
            </a:pPr>
            <a:endParaRPr lang="en-US" sz="1400" u="sng" dirty="0">
              <a:latin typeface="Signika" panose="020B0604020202020204" charset="0"/>
              <a:ea typeface="Open Sans"/>
              <a:cs typeface="Open Sans"/>
              <a:sym typeface="Open Sans"/>
            </a:endParaRPr>
          </a:p>
          <a:p>
            <a:pPr marL="133350" lvl="0">
              <a:lnSpc>
                <a:spcPct val="115000"/>
              </a:lnSpc>
              <a:buSzPts val="1500"/>
            </a:pPr>
            <a:r>
              <a:rPr lang="en-US" sz="1400" u="sng" dirty="0">
                <a:latin typeface="Signika" panose="020B0604020202020204" charset="0"/>
                <a:ea typeface="Open Sans"/>
                <a:cs typeface="Open Sans"/>
                <a:sym typeface="Open Sans"/>
              </a:rPr>
              <a:t>Examples:</a:t>
            </a:r>
            <a:r>
              <a:rPr lang="en-US" sz="1400" dirty="0">
                <a:latin typeface="Signika" panose="020B0604020202020204" charset="0"/>
                <a:ea typeface="Open Sans"/>
                <a:cs typeface="Open Sans"/>
                <a:sym typeface="Open Sans"/>
              </a:rPr>
              <a:t> Netflix, Spotify, Adobe Creative Cloud, Dollar Shave Club.</a:t>
            </a: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D07BD9BD-BB3C-0F4D-5FFF-8655D54D72F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76797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499608" y="461269"/>
            <a:ext cx="7565736" cy="5193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400" dirty="0">
                <a:latin typeface="Signika"/>
                <a:ea typeface="Signika"/>
                <a:cs typeface="Signika"/>
                <a:sym typeface="Signika"/>
              </a:rPr>
              <a:t>Business Strategy</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499608" y="854458"/>
            <a:ext cx="8110800" cy="3574800"/>
          </a:xfrm>
          <a:prstGeom prst="rect">
            <a:avLst/>
          </a:prstGeom>
          <a:noFill/>
          <a:ln>
            <a:noFill/>
          </a:ln>
        </p:spPr>
        <p:txBody>
          <a:bodyPr spcFirstLastPara="1" wrap="square" lIns="91425" tIns="91425" rIns="91425" bIns="91425" anchor="t" anchorCtr="0">
            <a:noAutofit/>
          </a:bodyPr>
          <a:lstStyle/>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Business strategy is a comprehensive plan or framework that outlines an organization’s goals, objectives, and how it intends to achieve them.</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It involves making informed decisions about the allocation of resources.</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Defining the company’s competitive positioning is a crucial aspect of business strategy.</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Business strategy sets a direction for the future of the organization.</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A well-defined business strategy considers both internal and external factors.</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It provides a roadmap for how the organization will create value.</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Competing effectively in the market is a key objective of business strategy.</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Ultimately, business strategy aims to help the organization achieve its long-term goals.</a:t>
            </a:r>
          </a:p>
        </p:txBody>
      </p:sp>
      <p:pic>
        <p:nvPicPr>
          <p:cNvPr id="3" name="Picture 2">
            <a:extLst>
              <a:ext uri="{FF2B5EF4-FFF2-40B4-BE49-F238E27FC236}">
                <a16:creationId xmlns:a16="http://schemas.microsoft.com/office/drawing/2014/main" id="{7FD5DC06-C795-4514-910C-56B771B8CEEA}"/>
              </a:ext>
            </a:extLst>
          </p:cNvPr>
          <p:cNvPicPr>
            <a:picLocks noChangeAspect="1"/>
          </p:cNvPicPr>
          <p:nvPr/>
        </p:nvPicPr>
        <p:blipFill>
          <a:blip r:embed="rId2"/>
          <a:stretch>
            <a:fillRect/>
          </a:stretch>
        </p:blipFill>
        <p:spPr>
          <a:xfrm>
            <a:off x="3778212" y="3817134"/>
            <a:ext cx="1587576" cy="943816"/>
          </a:xfrm>
          <a:prstGeom prst="rect">
            <a:avLst/>
          </a:prstGeom>
        </p:spPr>
      </p:pic>
      <p:sp>
        <p:nvSpPr>
          <p:cNvPr id="2" name="Footer Placeholder 1">
            <a:extLst>
              <a:ext uri="{FF2B5EF4-FFF2-40B4-BE49-F238E27FC236}">
                <a16:creationId xmlns:a16="http://schemas.microsoft.com/office/drawing/2014/main" id="{D6B0BB97-A25B-CDF2-4561-216DF47FECB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916666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969939" y="468091"/>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Subscription Models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866263" y="1186114"/>
            <a:ext cx="7759336" cy="2771271"/>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Advantages:</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Predictable Revenue:</a:t>
            </a:r>
            <a:r>
              <a:rPr lang="en-US" sz="1400" b="1" dirty="0">
                <a:latin typeface="Signika" panose="020B0604020202020204" charset="0"/>
                <a:ea typeface="Open Sans"/>
                <a:cs typeface="Open Sans"/>
                <a:sym typeface="Open Sans"/>
              </a:rPr>
              <a:t> </a:t>
            </a:r>
            <a:r>
              <a:rPr lang="en-US" sz="1400" dirty="0">
                <a:latin typeface="Signika" panose="020B0604020202020204" charset="0"/>
                <a:ea typeface="Open Sans"/>
                <a:cs typeface="Open Sans"/>
                <a:sym typeface="Open Sans"/>
              </a:rPr>
              <a:t>Reliable, recurring income helps with financial stability and planning.</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Customer Loyalty: </a:t>
            </a:r>
            <a:r>
              <a:rPr lang="en-US" sz="1400" dirty="0">
                <a:latin typeface="Signika" panose="020B0604020202020204" charset="0"/>
                <a:ea typeface="Open Sans"/>
                <a:cs typeface="Open Sans"/>
                <a:sym typeface="Open Sans"/>
              </a:rPr>
              <a:t>Subscription models foster long-term customer relationships and loyalty.</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Scalability:</a:t>
            </a:r>
            <a:r>
              <a:rPr lang="en-US" sz="1400" b="1" dirty="0">
                <a:latin typeface="Signika" panose="020B0604020202020204" charset="0"/>
                <a:ea typeface="Open Sans"/>
                <a:cs typeface="Open Sans"/>
                <a:sym typeface="Open Sans"/>
              </a:rPr>
              <a:t> </a:t>
            </a:r>
            <a:r>
              <a:rPr lang="en-US" sz="1400" dirty="0">
                <a:latin typeface="Signika" panose="020B0604020202020204" charset="0"/>
                <a:ea typeface="Open Sans"/>
                <a:cs typeface="Open Sans"/>
                <a:sym typeface="Open Sans"/>
              </a:rPr>
              <a:t>As the subscriber base grows, revenue increases without a linear increase in costs.</a:t>
            </a:r>
          </a:p>
          <a:p>
            <a:pPr marL="419100" lvl="0" indent="-285750">
              <a:lnSpc>
                <a:spcPct val="115000"/>
              </a:lnSpc>
              <a:buSzPts val="1500"/>
              <a:buFont typeface="Arial" panose="020B0604020202020204" pitchFamily="34" charset="0"/>
              <a:buChar char="•"/>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Challenges:</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Churn Rate: </a:t>
            </a:r>
            <a:r>
              <a:rPr lang="en-US" sz="1400" dirty="0">
                <a:latin typeface="Signika" panose="020B0604020202020204" charset="0"/>
                <a:ea typeface="Open Sans"/>
                <a:cs typeface="Open Sans"/>
                <a:sym typeface="Open Sans"/>
              </a:rPr>
              <a:t>High customer turnover (churn) can be detrimental to subscription models.</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Acquisition Costs: </a:t>
            </a:r>
            <a:r>
              <a:rPr lang="en-US" sz="1400" dirty="0">
                <a:latin typeface="Signika" panose="020B0604020202020204" charset="0"/>
                <a:ea typeface="Open Sans"/>
                <a:cs typeface="Open Sans"/>
                <a:sym typeface="Open Sans"/>
              </a:rPr>
              <a:t>Acquiring new subscribers can be expensive, impacting profitability.</a:t>
            </a:r>
          </a:p>
        </p:txBody>
      </p:sp>
      <p:sp>
        <p:nvSpPr>
          <p:cNvPr id="2" name="Footer Placeholder 1">
            <a:extLst>
              <a:ext uri="{FF2B5EF4-FFF2-40B4-BE49-F238E27FC236}">
                <a16:creationId xmlns:a16="http://schemas.microsoft.com/office/drawing/2014/main" id="{134B84F3-5EC4-2177-53A3-DDBE7FEBE28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334955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32007" y="329195"/>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E-commerce Models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715296" y="1101327"/>
            <a:ext cx="8027014"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E-commerce models involve selling products or services directly to consumers or businesses online. They encompass a wide range of businesses, from traditional retail to online marketplaces. </a:t>
            </a:r>
          </a:p>
          <a:p>
            <a:pPr marL="133350" lvl="0">
              <a:lnSpc>
                <a:spcPct val="115000"/>
              </a:lnSpc>
              <a:buSzPts val="1500"/>
            </a:pPr>
            <a:r>
              <a:rPr lang="en-US" sz="1400" dirty="0">
                <a:latin typeface="Signika" panose="020B0604020202020204" charset="0"/>
                <a:ea typeface="Open Sans"/>
                <a:cs typeface="Open Sans"/>
                <a:sym typeface="Open Sans"/>
              </a:rPr>
              <a:t>E-commerce can be categorized into B2C (business-to-consumer) and B2B (business-to-business) models.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Key Characteristics:</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Online Transactions: </a:t>
            </a:r>
            <a:r>
              <a:rPr lang="en-US" sz="1400" dirty="0">
                <a:latin typeface="Signika" panose="020B0604020202020204" charset="0"/>
                <a:ea typeface="Open Sans"/>
                <a:cs typeface="Open Sans"/>
                <a:sym typeface="Open Sans"/>
              </a:rPr>
              <a:t>Transactions occur through digital platforms, such as websites or mobile apps.</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Inventory Management: </a:t>
            </a:r>
            <a:r>
              <a:rPr lang="en-US" sz="1400" dirty="0">
                <a:latin typeface="Signika" panose="020B0604020202020204" charset="0"/>
                <a:ea typeface="Open Sans"/>
                <a:cs typeface="Open Sans"/>
                <a:sym typeface="Open Sans"/>
              </a:rPr>
              <a:t>E-commerce companies manage physical or digital inventory, ensuring product availability.</a:t>
            </a:r>
          </a:p>
          <a:p>
            <a:pPr marL="419100" lvl="0" indent="-285750">
              <a:lnSpc>
                <a:spcPct val="115000"/>
              </a:lnSpc>
              <a:buSzPts val="1500"/>
              <a:buFont typeface="Arial" panose="020B0604020202020204" pitchFamily="34" charset="0"/>
              <a:buChar char="•"/>
            </a:pPr>
            <a:r>
              <a:rPr lang="en-US" sz="1400" u="sng" dirty="0">
                <a:latin typeface="Signika" panose="020B0604020202020204" charset="0"/>
                <a:ea typeface="Open Sans"/>
                <a:cs typeface="Open Sans"/>
                <a:sym typeface="Open Sans"/>
              </a:rPr>
              <a:t>Payment Processing: </a:t>
            </a:r>
            <a:r>
              <a:rPr lang="en-US" sz="1400" dirty="0">
                <a:latin typeface="Signika" panose="020B0604020202020204" charset="0"/>
                <a:ea typeface="Open Sans"/>
                <a:cs typeface="Open Sans"/>
                <a:sym typeface="Open Sans"/>
              </a:rPr>
              <a:t>Secure payment processing and logistics are critical components.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Examples:</a:t>
            </a:r>
            <a:r>
              <a:rPr lang="en-US" sz="1400" dirty="0">
                <a:latin typeface="Signika" panose="020B0604020202020204" charset="0"/>
                <a:ea typeface="Open Sans"/>
                <a:cs typeface="Open Sans"/>
                <a:sym typeface="Open Sans"/>
              </a:rPr>
              <a:t> Amazon (B2C), Alibaba (B2B), Shopify (e-commerce platform).</a:t>
            </a:r>
          </a:p>
        </p:txBody>
      </p:sp>
      <p:sp>
        <p:nvSpPr>
          <p:cNvPr id="2" name="Footer Placeholder 1">
            <a:extLst>
              <a:ext uri="{FF2B5EF4-FFF2-40B4-BE49-F238E27FC236}">
                <a16:creationId xmlns:a16="http://schemas.microsoft.com/office/drawing/2014/main" id="{D6457C3A-4120-44B2-F89E-79750D7BB20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513595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982974" y="436585"/>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E-commerce Models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866263" y="1329385"/>
            <a:ext cx="8027014"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Advantages:</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Global Reach</a:t>
            </a:r>
            <a:r>
              <a:rPr lang="en-US" sz="1600" dirty="0">
                <a:latin typeface="Signika" panose="020B0604020202020204" charset="0"/>
                <a:ea typeface="Open Sans"/>
                <a:cs typeface="Open Sans"/>
                <a:sym typeface="Open Sans"/>
              </a:rPr>
              <a:t>: E-commerce allows businesses to reach customers worldwide.</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Efficient Operations: </a:t>
            </a:r>
            <a:r>
              <a:rPr lang="en-US" sz="1600" dirty="0">
                <a:latin typeface="Signika" panose="020B0604020202020204" charset="0"/>
                <a:ea typeface="Open Sans"/>
                <a:cs typeface="Open Sans"/>
                <a:sym typeface="Open Sans"/>
              </a:rPr>
              <a:t>Digital storefronts often require fewer physical resources compared to brick-and-mortar stores.</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Data Insights: </a:t>
            </a:r>
            <a:r>
              <a:rPr lang="en-US" sz="1600" dirty="0">
                <a:latin typeface="Signika" panose="020B0604020202020204" charset="0"/>
                <a:ea typeface="Open Sans"/>
                <a:cs typeface="Open Sans"/>
                <a:sym typeface="Open Sans"/>
              </a:rPr>
              <a:t>E-commerce platforms can collect valuable customer data for analytics and personalization.</a:t>
            </a:r>
          </a:p>
          <a:p>
            <a:pPr marL="133350" lvl="0">
              <a:lnSpc>
                <a:spcPct val="115000"/>
              </a:lnSpc>
              <a:buSzPts val="1500"/>
            </a:pPr>
            <a:endParaRPr lang="en-US" sz="105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Challenges:</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Competition:</a:t>
            </a:r>
            <a:r>
              <a:rPr lang="en-US" sz="1600" dirty="0">
                <a:latin typeface="Signika" panose="020B0604020202020204" charset="0"/>
                <a:ea typeface="Open Sans"/>
                <a:cs typeface="Open Sans"/>
                <a:sym typeface="Open Sans"/>
              </a:rPr>
              <a:t> E-commerce can be highly competitive, requiring effective marketing and differentiation.</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Logistics: </a:t>
            </a:r>
            <a:r>
              <a:rPr lang="en-US" sz="1600" dirty="0">
                <a:latin typeface="Signika" panose="020B0604020202020204" charset="0"/>
                <a:ea typeface="Open Sans"/>
                <a:cs typeface="Open Sans"/>
                <a:sym typeface="Open Sans"/>
              </a:rPr>
              <a:t>Managing inventory, shipping, and delivery logistics can be complex and costly.</a:t>
            </a:r>
          </a:p>
        </p:txBody>
      </p:sp>
      <p:sp>
        <p:nvSpPr>
          <p:cNvPr id="2" name="Footer Placeholder 1">
            <a:extLst>
              <a:ext uri="{FF2B5EF4-FFF2-40B4-BE49-F238E27FC236}">
                <a16:creationId xmlns:a16="http://schemas.microsoft.com/office/drawing/2014/main" id="{FAE5FF4B-C231-BA4D-2FB2-EF22CE808CD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16944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Marketplace Models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866263" y="964017"/>
            <a:ext cx="8027014"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500" dirty="0">
                <a:latin typeface="Signika" panose="020B0604020202020204" charset="0"/>
                <a:ea typeface="Open Sans"/>
                <a:cs typeface="Open Sans"/>
                <a:sym typeface="Open Sans"/>
              </a:rPr>
              <a:t>Marketplace models connect buyers and sellers, facilitating transactions between third parties. Marketplaces can specialize in various niches, products, or services,  and they typically earn revenue through fees or commissions on successful transactions.</a:t>
            </a:r>
          </a:p>
          <a:p>
            <a:pPr marL="133350" lvl="0">
              <a:lnSpc>
                <a:spcPct val="115000"/>
              </a:lnSpc>
              <a:buSzPts val="1500"/>
            </a:pPr>
            <a:endParaRPr lang="en-US" sz="1500" dirty="0">
              <a:latin typeface="Signika" panose="020B0604020202020204" charset="0"/>
              <a:ea typeface="Open Sans"/>
              <a:cs typeface="Open Sans"/>
              <a:sym typeface="Open Sans"/>
            </a:endParaRPr>
          </a:p>
          <a:p>
            <a:pPr marL="133350" lvl="0">
              <a:lnSpc>
                <a:spcPct val="115000"/>
              </a:lnSpc>
              <a:buSzPts val="1500"/>
            </a:pPr>
            <a:r>
              <a:rPr lang="en-US" sz="1500" b="1" dirty="0">
                <a:latin typeface="Signika" panose="020B0604020202020204" charset="0"/>
                <a:ea typeface="Open Sans"/>
                <a:cs typeface="Open Sans"/>
                <a:sym typeface="Open Sans"/>
              </a:rPr>
              <a:t>Key Characteristics:</a:t>
            </a:r>
          </a:p>
          <a:p>
            <a:pPr marL="133350" lvl="0">
              <a:lnSpc>
                <a:spcPct val="115000"/>
              </a:lnSpc>
              <a:buSzPts val="1500"/>
            </a:pPr>
            <a:r>
              <a:rPr lang="en-US" sz="1500" u="sng" dirty="0">
                <a:latin typeface="Signika" panose="020B0604020202020204" charset="0"/>
                <a:ea typeface="Open Sans"/>
                <a:cs typeface="Open Sans"/>
                <a:sym typeface="Open Sans"/>
              </a:rPr>
              <a:t>Multi-sided Platform:</a:t>
            </a:r>
            <a:r>
              <a:rPr lang="en-US" sz="1500" dirty="0">
                <a:latin typeface="Signika" panose="020B0604020202020204" charset="0"/>
                <a:ea typeface="Open Sans"/>
                <a:cs typeface="Open Sans"/>
                <a:sym typeface="Open Sans"/>
              </a:rPr>
              <a:t> Marketplaces serve as intermediaries between multiple groups, such as buyers and sellers or service providers and customers.</a:t>
            </a:r>
          </a:p>
          <a:p>
            <a:pPr marL="133350" lvl="0">
              <a:lnSpc>
                <a:spcPct val="115000"/>
              </a:lnSpc>
              <a:buSzPts val="1500"/>
            </a:pPr>
            <a:r>
              <a:rPr lang="en-US" sz="1500" u="sng" dirty="0">
                <a:latin typeface="Signika" panose="020B0604020202020204" charset="0"/>
                <a:ea typeface="Open Sans"/>
                <a:cs typeface="Open Sans"/>
                <a:sym typeface="Open Sans"/>
              </a:rPr>
              <a:t>Trust and Reputation Systems</a:t>
            </a:r>
            <a:r>
              <a:rPr lang="en-US" sz="1500" dirty="0">
                <a:latin typeface="Signika" panose="020B0604020202020204" charset="0"/>
                <a:ea typeface="Open Sans"/>
                <a:cs typeface="Open Sans"/>
                <a:sym typeface="Open Sans"/>
              </a:rPr>
              <a:t>: Reputation systems and reviews help build trust among participants.</a:t>
            </a:r>
          </a:p>
          <a:p>
            <a:pPr marL="133350" lvl="0">
              <a:lnSpc>
                <a:spcPct val="115000"/>
              </a:lnSpc>
              <a:buSzPts val="1500"/>
            </a:pPr>
            <a:r>
              <a:rPr lang="en-US" sz="1500" u="sng" dirty="0">
                <a:latin typeface="Signika" panose="020B0604020202020204" charset="0"/>
                <a:ea typeface="Open Sans"/>
                <a:cs typeface="Open Sans"/>
                <a:sym typeface="Open Sans"/>
              </a:rPr>
              <a:t>Revenue Sharing: </a:t>
            </a:r>
            <a:r>
              <a:rPr lang="en-US" sz="1500" dirty="0">
                <a:latin typeface="Signika" panose="020B0604020202020204" charset="0"/>
                <a:ea typeface="Open Sans"/>
                <a:cs typeface="Open Sans"/>
                <a:sym typeface="Open Sans"/>
              </a:rPr>
              <a:t>Marketplaces generate revenue by charging fees or commissions on transactions.</a:t>
            </a:r>
          </a:p>
          <a:p>
            <a:pPr marL="133350" lvl="0">
              <a:lnSpc>
                <a:spcPct val="115000"/>
              </a:lnSpc>
              <a:buSzPts val="1500"/>
            </a:pPr>
            <a:endParaRPr lang="en-US" sz="1500" dirty="0">
              <a:latin typeface="Signika" panose="020B0604020202020204" charset="0"/>
              <a:ea typeface="Open Sans"/>
              <a:cs typeface="Open Sans"/>
              <a:sym typeface="Open Sans"/>
            </a:endParaRPr>
          </a:p>
          <a:p>
            <a:pPr marL="133350" lvl="0">
              <a:lnSpc>
                <a:spcPct val="115000"/>
              </a:lnSpc>
              <a:buSzPts val="1500"/>
            </a:pPr>
            <a:r>
              <a:rPr lang="en-US" sz="1500" b="1" dirty="0">
                <a:latin typeface="Signika" panose="020B0604020202020204" charset="0"/>
                <a:ea typeface="Open Sans"/>
                <a:cs typeface="Open Sans"/>
                <a:sym typeface="Open Sans"/>
              </a:rPr>
              <a:t>Examples:</a:t>
            </a:r>
            <a:r>
              <a:rPr lang="en-US" sz="1500" dirty="0">
                <a:latin typeface="Signika" panose="020B0604020202020204" charset="0"/>
                <a:ea typeface="Open Sans"/>
                <a:cs typeface="Open Sans"/>
                <a:sym typeface="Open Sans"/>
              </a:rPr>
              <a:t> Airbnb (short-term rentals), Etsy (handmade and vintage goods), Uber (ride-sharing).</a:t>
            </a:r>
          </a:p>
        </p:txBody>
      </p:sp>
      <p:sp>
        <p:nvSpPr>
          <p:cNvPr id="2" name="Footer Placeholder 1">
            <a:extLst>
              <a:ext uri="{FF2B5EF4-FFF2-40B4-BE49-F238E27FC236}">
                <a16:creationId xmlns:a16="http://schemas.microsoft.com/office/drawing/2014/main" id="{6C0E06F2-5770-F54D-F91A-5FA666B6024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97397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Marketplace Models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866263" y="964017"/>
            <a:ext cx="8027014"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Advantages:</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Scalability:</a:t>
            </a:r>
            <a:r>
              <a:rPr lang="en-US" sz="1600" dirty="0">
                <a:latin typeface="Signika" panose="020B0604020202020204" charset="0"/>
                <a:ea typeface="Open Sans"/>
                <a:cs typeface="Open Sans"/>
                <a:sym typeface="Open Sans"/>
              </a:rPr>
              <a:t> Marketplaces can grow rapidly by attracting a diverse user base.</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Network Effects: </a:t>
            </a:r>
            <a:r>
              <a:rPr lang="en-US" sz="1600" dirty="0">
                <a:latin typeface="Signika" panose="020B0604020202020204" charset="0"/>
                <a:ea typeface="Open Sans"/>
                <a:cs typeface="Open Sans"/>
                <a:sym typeface="Open Sans"/>
              </a:rPr>
              <a:t>As more participants join, the value of the marketplace increases for all users.</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Asset-Light: </a:t>
            </a:r>
            <a:r>
              <a:rPr lang="en-US" sz="1600" dirty="0">
                <a:latin typeface="Signika" panose="020B0604020202020204" charset="0"/>
                <a:ea typeface="Open Sans"/>
                <a:cs typeface="Open Sans"/>
                <a:sym typeface="Open Sans"/>
              </a:rPr>
              <a:t>Marketplaces often do not own the goods or services, reducing operational complexities.</a:t>
            </a:r>
          </a:p>
          <a:p>
            <a:pPr marL="419100" lvl="0" indent="-285750">
              <a:lnSpc>
                <a:spcPct val="115000"/>
              </a:lnSpc>
              <a:buSzPts val="1500"/>
              <a:buFont typeface="Arial" panose="020B0604020202020204" pitchFamily="34" charset="0"/>
              <a:buChar char="•"/>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Challenges:</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Trust and Quality Control:</a:t>
            </a:r>
            <a:r>
              <a:rPr lang="en-US" sz="1600" dirty="0">
                <a:latin typeface="Signika" panose="020B0604020202020204" charset="0"/>
                <a:ea typeface="Open Sans"/>
                <a:cs typeface="Open Sans"/>
                <a:sym typeface="Open Sans"/>
              </a:rPr>
              <a:t> Maintaining trust and ensuring product/service quality can be challenging.</a:t>
            </a:r>
          </a:p>
          <a:p>
            <a:pPr marL="419100" lvl="0" indent="-285750">
              <a:lnSpc>
                <a:spcPct val="115000"/>
              </a:lnSpc>
              <a:buSzPts val="1500"/>
              <a:buFont typeface="Arial" panose="020B0604020202020204" pitchFamily="34" charset="0"/>
              <a:buChar char="•"/>
            </a:pPr>
            <a:r>
              <a:rPr lang="en-US" sz="1600" u="sng" dirty="0">
                <a:latin typeface="Signika" panose="020B0604020202020204" charset="0"/>
                <a:ea typeface="Open Sans"/>
                <a:cs typeface="Open Sans"/>
                <a:sym typeface="Open Sans"/>
              </a:rPr>
              <a:t>Regulatory Compliance: </a:t>
            </a:r>
            <a:r>
              <a:rPr lang="en-US" sz="1600" dirty="0">
                <a:latin typeface="Signika" panose="020B0604020202020204" charset="0"/>
                <a:ea typeface="Open Sans"/>
                <a:cs typeface="Open Sans"/>
                <a:sym typeface="Open Sans"/>
              </a:rPr>
              <a:t>Marketplaces often face legal and regulatory issues in various jurisdictions.</a:t>
            </a:r>
          </a:p>
        </p:txBody>
      </p:sp>
      <p:sp>
        <p:nvSpPr>
          <p:cNvPr id="2" name="Footer Placeholder 1">
            <a:extLst>
              <a:ext uri="{FF2B5EF4-FFF2-40B4-BE49-F238E27FC236}">
                <a16:creationId xmlns:a16="http://schemas.microsoft.com/office/drawing/2014/main" id="{C9081B9D-3FF9-1D94-FF31-2F2ABC405C5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6629936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Create Business Models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616848" y="1036800"/>
            <a:ext cx="7910303"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Introduction</a:t>
            </a:r>
          </a:p>
          <a:p>
            <a:pPr marL="133350" lvl="0">
              <a:lnSpc>
                <a:spcPct val="115000"/>
              </a:lnSpc>
              <a:buSzPts val="1500"/>
            </a:pPr>
            <a:r>
              <a:rPr lang="en-US" sz="1600" dirty="0">
                <a:latin typeface="Signika" panose="020B0604020202020204" charset="0"/>
                <a:ea typeface="Open Sans"/>
                <a:cs typeface="Open Sans"/>
                <a:sym typeface="Open Sans"/>
              </a:rPr>
              <a:t>Divide the class into groups. Give each team an industry sector. Tell them to make use of model archetypes to come up with a detailed business model for a new product in the market.</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Facilitator to guide the students to use creative thinking and brainstorm ideas and collectively come up with a business model . </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Time : </a:t>
            </a:r>
            <a:r>
              <a:rPr lang="en-US" sz="1600" dirty="0">
                <a:latin typeface="Signika" panose="020B0604020202020204" charset="0"/>
                <a:ea typeface="Open Sans"/>
                <a:cs typeface="Open Sans"/>
                <a:sym typeface="Open Sans"/>
              </a:rPr>
              <a:t>45 mins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De-Brief</a:t>
            </a:r>
          </a:p>
          <a:p>
            <a:pPr marL="133350" lvl="0">
              <a:lnSpc>
                <a:spcPct val="115000"/>
              </a:lnSpc>
              <a:buSzPts val="1500"/>
            </a:pPr>
            <a:r>
              <a:rPr lang="en-US" sz="1600" dirty="0">
                <a:latin typeface="Signika" panose="020B0604020202020204" charset="0"/>
                <a:ea typeface="Open Sans"/>
                <a:cs typeface="Open Sans"/>
                <a:sym typeface="Open Sans"/>
              </a:rPr>
              <a:t>The idea of this is to bring out Key Characteristics, Advantages &amp; Challenges of each of the models.</a:t>
            </a:r>
          </a:p>
        </p:txBody>
      </p:sp>
      <p:sp>
        <p:nvSpPr>
          <p:cNvPr id="2" name="Footer Placeholder 1">
            <a:extLst>
              <a:ext uri="{FF2B5EF4-FFF2-40B4-BE49-F238E27FC236}">
                <a16:creationId xmlns:a16="http://schemas.microsoft.com/office/drawing/2014/main" id="{5F6FD7C5-72ED-CA94-3AE3-2C0543BB538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787661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DEVELOPING EFFECTIVE BUSINESS MODELS</a:t>
            </a:r>
          </a:p>
        </p:txBody>
      </p:sp>
      <p:sp>
        <p:nvSpPr>
          <p:cNvPr id="2" name="Footer Placeholder 1">
            <a:extLst>
              <a:ext uri="{FF2B5EF4-FFF2-40B4-BE49-F238E27FC236}">
                <a16:creationId xmlns:a16="http://schemas.microsoft.com/office/drawing/2014/main" id="{9ABEBC8C-9863-EFF3-024C-7879B473FFF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18528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Value Proposition and Addressing Customer Needs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8401" y="996968"/>
            <a:ext cx="7910303"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A value proposition is a statement or promise that communicates the unique benefits and value that a product, service, or business offers to its customers. It answers the fundamental question: “Why should customers choose your product or service over competitors’ offerings?”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A well-crafted value proposition is essential because it directly addresses customer needs and</a:t>
            </a:r>
          </a:p>
          <a:p>
            <a:pPr marL="133350" lvl="0">
              <a:lnSpc>
                <a:spcPct val="115000"/>
              </a:lnSpc>
              <a:buSzPts val="1500"/>
            </a:pPr>
            <a:r>
              <a:rPr lang="en-US" sz="1400" dirty="0">
                <a:latin typeface="Signika" panose="020B0604020202020204" charset="0"/>
                <a:ea typeface="Open Sans"/>
                <a:cs typeface="Open Sans"/>
                <a:sym typeface="Open Sans"/>
              </a:rPr>
              <a:t>provides a compelling reason for customers to buy or engage with a business. </a:t>
            </a:r>
          </a:p>
          <a:p>
            <a:pPr marL="133350" lvl="0">
              <a:lnSpc>
                <a:spcPct val="115000"/>
              </a:lnSpc>
              <a:buSzPts val="1500"/>
            </a:pPr>
            <a:r>
              <a:rPr lang="en-US" sz="1400" dirty="0">
                <a:latin typeface="Signika" panose="020B0604020202020204" charset="0"/>
                <a:ea typeface="Open Sans"/>
                <a:cs typeface="Open Sans"/>
                <a:sym typeface="Open Sans"/>
              </a:rPr>
              <a:t>Here is how value preposition works:</a:t>
            </a:r>
          </a:p>
        </p:txBody>
      </p:sp>
      <p:graphicFrame>
        <p:nvGraphicFramePr>
          <p:cNvPr id="2" name="Diagram 1">
            <a:extLst>
              <a:ext uri="{FF2B5EF4-FFF2-40B4-BE49-F238E27FC236}">
                <a16:creationId xmlns:a16="http://schemas.microsoft.com/office/drawing/2014/main" id="{6D1240EA-7E9C-4958-AA92-7586DF8D959A}"/>
              </a:ext>
            </a:extLst>
          </p:cNvPr>
          <p:cNvGraphicFramePr/>
          <p:nvPr>
            <p:extLst>
              <p:ext uri="{D42A27DB-BD31-4B8C-83A1-F6EECF244321}">
                <p14:modId xmlns:p14="http://schemas.microsoft.com/office/powerpoint/2010/main" val="2975277128"/>
              </p:ext>
            </p:extLst>
          </p:nvPr>
        </p:nvGraphicFramePr>
        <p:xfrm>
          <a:off x="623243" y="2844389"/>
          <a:ext cx="8094408" cy="22991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7AEC8A38-4B30-7121-FD68-30E40BF6730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990295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Examples of Businesses with Strong Value Propositions</a:t>
            </a:r>
            <a:endParaRPr sz="2500" dirty="0">
              <a:latin typeface="Signika"/>
              <a:ea typeface="Signika"/>
              <a:cs typeface="Signika"/>
              <a:sym typeface="Signika"/>
            </a:endParaRPr>
          </a:p>
        </p:txBody>
      </p:sp>
      <p:sp>
        <p:nvSpPr>
          <p:cNvPr id="5" name="Rectangle 4">
            <a:extLst>
              <a:ext uri="{FF2B5EF4-FFF2-40B4-BE49-F238E27FC236}">
                <a16:creationId xmlns:a16="http://schemas.microsoft.com/office/drawing/2014/main" id="{75A6CB05-F08A-4BDE-9B70-42E6630E6F0B}"/>
              </a:ext>
            </a:extLst>
          </p:cNvPr>
          <p:cNvSpPr/>
          <p:nvPr/>
        </p:nvSpPr>
        <p:spPr>
          <a:xfrm>
            <a:off x="823701" y="1141494"/>
            <a:ext cx="2415032" cy="377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Signika" panose="020B0604020202020204" charset="0"/>
              </a:rPr>
              <a:t>Apple (iPhone)</a:t>
            </a:r>
            <a:endParaRPr lang="en-IN" sz="1100" b="1" dirty="0">
              <a:latin typeface="Signika" panose="020B0604020202020204" charset="0"/>
            </a:endParaRPr>
          </a:p>
        </p:txBody>
      </p:sp>
      <p:sp>
        <p:nvSpPr>
          <p:cNvPr id="6" name="Rectangle 5">
            <a:extLst>
              <a:ext uri="{FF2B5EF4-FFF2-40B4-BE49-F238E27FC236}">
                <a16:creationId xmlns:a16="http://schemas.microsoft.com/office/drawing/2014/main" id="{6124EFB8-0C43-4E04-90AA-E99816834FAA}"/>
              </a:ext>
            </a:extLst>
          </p:cNvPr>
          <p:cNvSpPr/>
          <p:nvPr/>
        </p:nvSpPr>
        <p:spPr>
          <a:xfrm>
            <a:off x="823701" y="1668023"/>
            <a:ext cx="2415032" cy="282295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Signika" panose="020B0604020202020204" charset="0"/>
              </a:rPr>
              <a:t>Apple’s value proposition is centered around a combination of sleek design, user-friendly interface, and the Apple ecosystem. </a:t>
            </a:r>
          </a:p>
          <a:p>
            <a:endParaRPr lang="en-US" sz="1100" dirty="0">
              <a:solidFill>
                <a:schemeClr val="tx1"/>
              </a:solidFill>
              <a:latin typeface="Signika" panose="020B0604020202020204" charset="0"/>
            </a:endParaRPr>
          </a:p>
          <a:p>
            <a:r>
              <a:rPr lang="en-US" sz="1100" dirty="0">
                <a:solidFill>
                  <a:schemeClr val="tx1"/>
                </a:solidFill>
                <a:latin typeface="Signika" panose="020B0604020202020204" charset="0"/>
              </a:rPr>
              <a:t>It addresses the need for a seamless and premium mobile experience, offering customers high-quality products that integrate seamlessly with other Apple devices and services.</a:t>
            </a:r>
            <a:endParaRPr lang="en-IN" sz="1100" dirty="0">
              <a:solidFill>
                <a:schemeClr val="tx1"/>
              </a:solidFill>
              <a:latin typeface="Signika" panose="020B0604020202020204" charset="0"/>
            </a:endParaRPr>
          </a:p>
        </p:txBody>
      </p:sp>
      <p:sp>
        <p:nvSpPr>
          <p:cNvPr id="7" name="Rectangle 6">
            <a:extLst>
              <a:ext uri="{FF2B5EF4-FFF2-40B4-BE49-F238E27FC236}">
                <a16:creationId xmlns:a16="http://schemas.microsoft.com/office/drawing/2014/main" id="{4E1AB8E2-11BB-458E-A158-35E242737028}"/>
              </a:ext>
            </a:extLst>
          </p:cNvPr>
          <p:cNvSpPr/>
          <p:nvPr/>
        </p:nvSpPr>
        <p:spPr>
          <a:xfrm>
            <a:off x="3446456" y="1141494"/>
            <a:ext cx="2415032" cy="377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Signika" panose="020B0604020202020204" charset="0"/>
              </a:rPr>
              <a:t>Tesla</a:t>
            </a:r>
            <a:endParaRPr lang="en-IN" sz="1100" b="1" dirty="0">
              <a:latin typeface="Signika" panose="020B0604020202020204" charset="0"/>
            </a:endParaRPr>
          </a:p>
        </p:txBody>
      </p:sp>
      <p:sp>
        <p:nvSpPr>
          <p:cNvPr id="9" name="Rectangle 8">
            <a:extLst>
              <a:ext uri="{FF2B5EF4-FFF2-40B4-BE49-F238E27FC236}">
                <a16:creationId xmlns:a16="http://schemas.microsoft.com/office/drawing/2014/main" id="{0E1D3522-C1B9-4A65-AB59-AE2453B06351}"/>
              </a:ext>
            </a:extLst>
          </p:cNvPr>
          <p:cNvSpPr/>
          <p:nvPr/>
        </p:nvSpPr>
        <p:spPr>
          <a:xfrm>
            <a:off x="3446456" y="1668023"/>
            <a:ext cx="2415032" cy="282295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Signika" panose="020B0604020202020204" charset="0"/>
              </a:rPr>
              <a:t>Tesla’s value proposition focuses on innovation, sustainability, and performance.</a:t>
            </a:r>
          </a:p>
          <a:p>
            <a:endParaRPr lang="en-US" sz="1100" dirty="0">
              <a:solidFill>
                <a:schemeClr val="tx1"/>
              </a:solidFill>
              <a:latin typeface="Signika" panose="020B0604020202020204" charset="0"/>
            </a:endParaRPr>
          </a:p>
          <a:p>
            <a:r>
              <a:rPr lang="en-US" sz="1100" dirty="0">
                <a:solidFill>
                  <a:schemeClr val="tx1"/>
                </a:solidFill>
                <a:latin typeface="Signika" panose="020B0604020202020204" charset="0"/>
              </a:rPr>
              <a:t>It addresses the need for eco-friendly transportation with electric vehicles that offer cutting-edge technology, long-range capabilities, and a commitment to reducing the</a:t>
            </a:r>
          </a:p>
          <a:p>
            <a:r>
              <a:rPr lang="en-US" sz="1100" dirty="0">
                <a:solidFill>
                  <a:schemeClr val="tx1"/>
                </a:solidFill>
                <a:latin typeface="Signika" panose="020B0604020202020204" charset="0"/>
              </a:rPr>
              <a:t>environmental impact of driving.</a:t>
            </a:r>
          </a:p>
        </p:txBody>
      </p:sp>
      <p:sp>
        <p:nvSpPr>
          <p:cNvPr id="10" name="Rectangle 9">
            <a:extLst>
              <a:ext uri="{FF2B5EF4-FFF2-40B4-BE49-F238E27FC236}">
                <a16:creationId xmlns:a16="http://schemas.microsoft.com/office/drawing/2014/main" id="{734E4A23-3A36-47BE-A6A3-4487C2E008A6}"/>
              </a:ext>
            </a:extLst>
          </p:cNvPr>
          <p:cNvSpPr/>
          <p:nvPr/>
        </p:nvSpPr>
        <p:spPr>
          <a:xfrm>
            <a:off x="6069211" y="1141494"/>
            <a:ext cx="2415032" cy="377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Signika" panose="020B0604020202020204" charset="0"/>
              </a:rPr>
              <a:t>Amazon Prime</a:t>
            </a:r>
            <a:endParaRPr lang="en-IN" sz="1100" b="1" dirty="0">
              <a:latin typeface="Signika" panose="020B0604020202020204" charset="0"/>
            </a:endParaRPr>
          </a:p>
        </p:txBody>
      </p:sp>
      <p:sp>
        <p:nvSpPr>
          <p:cNvPr id="12" name="Rectangle 11">
            <a:extLst>
              <a:ext uri="{FF2B5EF4-FFF2-40B4-BE49-F238E27FC236}">
                <a16:creationId xmlns:a16="http://schemas.microsoft.com/office/drawing/2014/main" id="{562E380B-9E7C-4366-AA18-0C07C7B3CC69}"/>
              </a:ext>
            </a:extLst>
          </p:cNvPr>
          <p:cNvSpPr/>
          <p:nvPr/>
        </p:nvSpPr>
        <p:spPr>
          <a:xfrm>
            <a:off x="6069211" y="1668023"/>
            <a:ext cx="2415032" cy="282295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Signika" panose="020B0604020202020204" charset="0"/>
              </a:rPr>
              <a:t>Amazon Prime’s value proposition revolves around convenience and savings. </a:t>
            </a:r>
          </a:p>
          <a:p>
            <a:r>
              <a:rPr lang="en-US" sz="1100" dirty="0">
                <a:solidFill>
                  <a:schemeClr val="tx1"/>
                </a:solidFill>
                <a:latin typeface="Signika" panose="020B0604020202020204" charset="0"/>
              </a:rPr>
              <a:t>Subscribers get fast and free shipping, access to a vast library of movies and TV shows, exclusive deals, and more. </a:t>
            </a:r>
          </a:p>
          <a:p>
            <a:endParaRPr lang="en-US" sz="1100" dirty="0">
              <a:solidFill>
                <a:schemeClr val="tx1"/>
              </a:solidFill>
              <a:latin typeface="Signika" panose="020B0604020202020204" charset="0"/>
            </a:endParaRPr>
          </a:p>
          <a:p>
            <a:r>
              <a:rPr lang="en-US" sz="1100" dirty="0">
                <a:solidFill>
                  <a:schemeClr val="tx1"/>
                </a:solidFill>
                <a:latin typeface="Signika" panose="020B0604020202020204" charset="0"/>
              </a:rPr>
              <a:t>It addresses the needs of customers who value convenience, time savings, and cost-effectiveness.</a:t>
            </a:r>
          </a:p>
        </p:txBody>
      </p:sp>
      <p:sp>
        <p:nvSpPr>
          <p:cNvPr id="2" name="Footer Placeholder 1">
            <a:extLst>
              <a:ext uri="{FF2B5EF4-FFF2-40B4-BE49-F238E27FC236}">
                <a16:creationId xmlns:a16="http://schemas.microsoft.com/office/drawing/2014/main" id="{A70C7FB8-3B38-ECA2-5D5D-4FB64A37CD3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301885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Examples of Businesses with Strong Value Propositions</a:t>
            </a:r>
            <a:endParaRPr sz="2500" dirty="0">
              <a:latin typeface="Signika"/>
              <a:ea typeface="Signika"/>
              <a:cs typeface="Signika"/>
              <a:sym typeface="Signika"/>
            </a:endParaRPr>
          </a:p>
        </p:txBody>
      </p:sp>
      <p:sp>
        <p:nvSpPr>
          <p:cNvPr id="5" name="Rectangle 4">
            <a:extLst>
              <a:ext uri="{FF2B5EF4-FFF2-40B4-BE49-F238E27FC236}">
                <a16:creationId xmlns:a16="http://schemas.microsoft.com/office/drawing/2014/main" id="{75A6CB05-F08A-4BDE-9B70-42E6630E6F0B}"/>
              </a:ext>
            </a:extLst>
          </p:cNvPr>
          <p:cNvSpPr/>
          <p:nvPr/>
        </p:nvSpPr>
        <p:spPr>
          <a:xfrm>
            <a:off x="823701" y="1141495"/>
            <a:ext cx="2415032" cy="37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Signika" panose="020B0604020202020204" charset="0"/>
              </a:rPr>
              <a:t>Uber</a:t>
            </a:r>
            <a:endParaRPr lang="en-IN" sz="1100" b="1" dirty="0">
              <a:latin typeface="Signika" panose="020B0604020202020204" charset="0"/>
            </a:endParaRPr>
          </a:p>
        </p:txBody>
      </p:sp>
      <p:sp>
        <p:nvSpPr>
          <p:cNvPr id="6" name="Rectangle 5">
            <a:extLst>
              <a:ext uri="{FF2B5EF4-FFF2-40B4-BE49-F238E27FC236}">
                <a16:creationId xmlns:a16="http://schemas.microsoft.com/office/drawing/2014/main" id="{6124EFB8-0C43-4E04-90AA-E99816834FAA}"/>
              </a:ext>
            </a:extLst>
          </p:cNvPr>
          <p:cNvSpPr/>
          <p:nvPr/>
        </p:nvSpPr>
        <p:spPr>
          <a:xfrm>
            <a:off x="823701" y="1668023"/>
            <a:ext cx="2415032" cy="279980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Signika" panose="020B0604020202020204" charset="0"/>
              </a:rPr>
              <a:t>Uber’s value proposition is built on convenience and affordability in transportation.</a:t>
            </a:r>
          </a:p>
          <a:p>
            <a:endParaRPr lang="en-US" sz="1100" dirty="0">
              <a:solidFill>
                <a:schemeClr val="tx1"/>
              </a:solidFill>
              <a:latin typeface="Signika" panose="020B0604020202020204" charset="0"/>
            </a:endParaRPr>
          </a:p>
          <a:p>
            <a:r>
              <a:rPr lang="en-US" sz="1100" dirty="0">
                <a:solidFill>
                  <a:schemeClr val="tx1"/>
                </a:solidFill>
                <a:latin typeface="Signika" panose="020B0604020202020204" charset="0"/>
              </a:rPr>
              <a:t>It addresses the need for accessible and on-demand rides, allowing customers to</a:t>
            </a:r>
          </a:p>
          <a:p>
            <a:r>
              <a:rPr lang="en-US" sz="1100" dirty="0">
                <a:solidFill>
                  <a:schemeClr val="tx1"/>
                </a:solidFill>
                <a:latin typeface="Signika" panose="020B0604020202020204" charset="0"/>
              </a:rPr>
              <a:t>book transportation easily through a mobile app, track drivers in real-time, and pay</a:t>
            </a:r>
          </a:p>
          <a:p>
            <a:r>
              <a:rPr lang="en-US" sz="1100" dirty="0">
                <a:solidFill>
                  <a:schemeClr val="tx1"/>
                </a:solidFill>
                <a:latin typeface="Signika" panose="020B0604020202020204" charset="0"/>
              </a:rPr>
              <a:t>electronically.</a:t>
            </a:r>
            <a:endParaRPr lang="en-IN" sz="1100" dirty="0">
              <a:solidFill>
                <a:schemeClr val="tx1"/>
              </a:solidFill>
              <a:latin typeface="Signika" panose="020B0604020202020204" charset="0"/>
            </a:endParaRPr>
          </a:p>
        </p:txBody>
      </p:sp>
      <p:sp>
        <p:nvSpPr>
          <p:cNvPr id="7" name="Rectangle 6">
            <a:extLst>
              <a:ext uri="{FF2B5EF4-FFF2-40B4-BE49-F238E27FC236}">
                <a16:creationId xmlns:a16="http://schemas.microsoft.com/office/drawing/2014/main" id="{4E1AB8E2-11BB-458E-A158-35E242737028}"/>
              </a:ext>
            </a:extLst>
          </p:cNvPr>
          <p:cNvSpPr/>
          <p:nvPr/>
        </p:nvSpPr>
        <p:spPr>
          <a:xfrm>
            <a:off x="3446456" y="1141495"/>
            <a:ext cx="2415032" cy="37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Signika" panose="020B0604020202020204" charset="0"/>
              </a:rPr>
              <a:t>Netflix</a:t>
            </a:r>
            <a:endParaRPr lang="en-IN" sz="1100" b="1" dirty="0">
              <a:latin typeface="Signika" panose="020B0604020202020204" charset="0"/>
            </a:endParaRPr>
          </a:p>
        </p:txBody>
      </p:sp>
      <p:sp>
        <p:nvSpPr>
          <p:cNvPr id="9" name="Rectangle 8">
            <a:extLst>
              <a:ext uri="{FF2B5EF4-FFF2-40B4-BE49-F238E27FC236}">
                <a16:creationId xmlns:a16="http://schemas.microsoft.com/office/drawing/2014/main" id="{0E1D3522-C1B9-4A65-AB59-AE2453B06351}"/>
              </a:ext>
            </a:extLst>
          </p:cNvPr>
          <p:cNvSpPr/>
          <p:nvPr/>
        </p:nvSpPr>
        <p:spPr>
          <a:xfrm>
            <a:off x="3446456" y="1668023"/>
            <a:ext cx="2415032" cy="279980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Signika" panose="020B0604020202020204" charset="0"/>
              </a:rPr>
              <a:t>Netflix’s value proposition </a:t>
            </a:r>
            <a:r>
              <a:rPr lang="en-US" sz="1100" dirty="0" err="1">
                <a:solidFill>
                  <a:schemeClr val="tx1"/>
                </a:solidFill>
                <a:latin typeface="Signika" panose="020B0604020202020204" charset="0"/>
              </a:rPr>
              <a:t>centres</a:t>
            </a:r>
            <a:r>
              <a:rPr lang="en-US" sz="1100" dirty="0">
                <a:solidFill>
                  <a:schemeClr val="tx1"/>
                </a:solidFill>
                <a:latin typeface="Signika" panose="020B0604020202020204" charset="0"/>
              </a:rPr>
              <a:t> on content variety and on-demand streaming.</a:t>
            </a:r>
          </a:p>
          <a:p>
            <a:endParaRPr lang="en-US" sz="1100" dirty="0">
              <a:solidFill>
                <a:schemeClr val="tx1"/>
              </a:solidFill>
              <a:latin typeface="Signika" panose="020B0604020202020204" charset="0"/>
            </a:endParaRPr>
          </a:p>
          <a:p>
            <a:r>
              <a:rPr lang="en-US" sz="1100" dirty="0">
                <a:solidFill>
                  <a:schemeClr val="tx1"/>
                </a:solidFill>
                <a:latin typeface="Signika" panose="020B0604020202020204" charset="0"/>
              </a:rPr>
              <a:t>It addresses the need for entertainment options with a vast library of movies, TV series, and documentaries that customers can watch anytime, anywhere, without commercials.</a:t>
            </a:r>
          </a:p>
        </p:txBody>
      </p:sp>
      <p:sp>
        <p:nvSpPr>
          <p:cNvPr id="10" name="Rectangle 9">
            <a:extLst>
              <a:ext uri="{FF2B5EF4-FFF2-40B4-BE49-F238E27FC236}">
                <a16:creationId xmlns:a16="http://schemas.microsoft.com/office/drawing/2014/main" id="{734E4A23-3A36-47BE-A6A3-4487C2E008A6}"/>
              </a:ext>
            </a:extLst>
          </p:cNvPr>
          <p:cNvSpPr/>
          <p:nvPr/>
        </p:nvSpPr>
        <p:spPr>
          <a:xfrm>
            <a:off x="6069211" y="1141495"/>
            <a:ext cx="2415032" cy="37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Signika" panose="020B0604020202020204" charset="0"/>
              </a:rPr>
              <a:t>Airbnb</a:t>
            </a:r>
            <a:endParaRPr lang="en-IN" sz="1100" b="1" dirty="0">
              <a:latin typeface="Signika" panose="020B0604020202020204" charset="0"/>
            </a:endParaRPr>
          </a:p>
        </p:txBody>
      </p:sp>
      <p:sp>
        <p:nvSpPr>
          <p:cNvPr id="12" name="Rectangle 11">
            <a:extLst>
              <a:ext uri="{FF2B5EF4-FFF2-40B4-BE49-F238E27FC236}">
                <a16:creationId xmlns:a16="http://schemas.microsoft.com/office/drawing/2014/main" id="{562E380B-9E7C-4366-AA18-0C07C7B3CC69}"/>
              </a:ext>
            </a:extLst>
          </p:cNvPr>
          <p:cNvSpPr/>
          <p:nvPr/>
        </p:nvSpPr>
        <p:spPr>
          <a:xfrm>
            <a:off x="6069211" y="1668023"/>
            <a:ext cx="2415032" cy="279980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Signika" panose="020B0604020202020204" charset="0"/>
              </a:rPr>
              <a:t>Airbnb’s value proposition is about unique travel experiences and affordability.</a:t>
            </a:r>
          </a:p>
          <a:p>
            <a:endParaRPr lang="en-US" sz="1100" dirty="0">
              <a:solidFill>
                <a:schemeClr val="tx1"/>
              </a:solidFill>
              <a:latin typeface="Signika" panose="020B0604020202020204" charset="0"/>
            </a:endParaRPr>
          </a:p>
          <a:p>
            <a:r>
              <a:rPr lang="en-US" sz="1100" dirty="0">
                <a:solidFill>
                  <a:schemeClr val="tx1"/>
                </a:solidFill>
                <a:latin typeface="Signika" panose="020B0604020202020204" charset="0"/>
              </a:rPr>
              <a:t>It addresses the need for alternative accommodations by allowing travelers to stay in local homes, apartments, or unique properties, often at competitive prices compared to traditional hotels.</a:t>
            </a:r>
          </a:p>
        </p:txBody>
      </p:sp>
      <p:sp>
        <p:nvSpPr>
          <p:cNvPr id="2" name="Footer Placeholder 1">
            <a:extLst>
              <a:ext uri="{FF2B5EF4-FFF2-40B4-BE49-F238E27FC236}">
                <a16:creationId xmlns:a16="http://schemas.microsoft.com/office/drawing/2014/main" id="{6F8E4912-F469-CF34-C31F-631DD6B2902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49826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46882" y="437675"/>
            <a:ext cx="776502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Business Strategy in Achieving Organizational Goals</a:t>
            </a:r>
            <a:endParaRPr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FDF28196-4321-4D98-9A71-12FB518FE167}"/>
              </a:ext>
            </a:extLst>
          </p:cNvPr>
          <p:cNvGraphicFramePr/>
          <p:nvPr>
            <p:extLst>
              <p:ext uri="{D42A27DB-BD31-4B8C-83A1-F6EECF244321}">
                <p14:modId xmlns:p14="http://schemas.microsoft.com/office/powerpoint/2010/main" val="1076768094"/>
              </p:ext>
            </p:extLst>
          </p:nvPr>
        </p:nvGraphicFramePr>
        <p:xfrm>
          <a:off x="1046882" y="1036800"/>
          <a:ext cx="7229168" cy="3851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5C416509-FFA6-EEA7-5775-B21D5A5EEBD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891290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Revenue Streams and their Relevance to different Industries</a:t>
            </a:r>
            <a:endParaRPr sz="20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AAD3FA56-1499-4A5E-8530-13BB659EDBEB}"/>
              </a:ext>
            </a:extLst>
          </p:cNvPr>
          <p:cNvGraphicFramePr/>
          <p:nvPr>
            <p:extLst>
              <p:ext uri="{D42A27DB-BD31-4B8C-83A1-F6EECF244321}">
                <p14:modId xmlns:p14="http://schemas.microsoft.com/office/powerpoint/2010/main" val="344068321"/>
              </p:ext>
            </p:extLst>
          </p:nvPr>
        </p:nvGraphicFramePr>
        <p:xfrm>
          <a:off x="830824" y="994709"/>
          <a:ext cx="7699717" cy="35425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60DBF5F6-6BCE-8121-2A80-6BDA7BE7EA7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001039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57531" y="352344"/>
            <a:ext cx="7910303"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Revenue Streams and their Relevance to different Industries. </a:t>
            </a:r>
            <a:r>
              <a:rPr lang="en-US" sz="2000" dirty="0" err="1">
                <a:latin typeface="Signika"/>
                <a:ea typeface="Signika"/>
                <a:cs typeface="Signika"/>
                <a:sym typeface="Signika"/>
              </a:rPr>
              <a:t>Contd</a:t>
            </a:r>
            <a:r>
              <a:rPr lang="en-US" sz="2000" dirty="0">
                <a:latin typeface="Signika"/>
                <a:ea typeface="Signika"/>
                <a:cs typeface="Signika"/>
                <a:sym typeface="Signika"/>
              </a:rPr>
              <a:t>…</a:t>
            </a:r>
            <a:endParaRPr sz="20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AAD3FA56-1499-4A5E-8530-13BB659EDBEB}"/>
              </a:ext>
            </a:extLst>
          </p:cNvPr>
          <p:cNvGraphicFramePr/>
          <p:nvPr>
            <p:extLst>
              <p:ext uri="{D42A27DB-BD31-4B8C-83A1-F6EECF244321}">
                <p14:modId xmlns:p14="http://schemas.microsoft.com/office/powerpoint/2010/main" val="2010593011"/>
              </p:ext>
            </p:extLst>
          </p:nvPr>
        </p:nvGraphicFramePr>
        <p:xfrm>
          <a:off x="715296" y="1148110"/>
          <a:ext cx="7794775" cy="35078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95640A5F-715D-B372-4502-CEE1447AF07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23260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Strategies for Diversifying Revenue Sources</a:t>
            </a:r>
            <a:endParaRPr sz="2400" dirty="0">
              <a:latin typeface="Signika"/>
              <a:ea typeface="Signika"/>
              <a:cs typeface="Signika"/>
              <a:sym typeface="Signika"/>
            </a:endParaRPr>
          </a:p>
        </p:txBody>
      </p:sp>
      <p:sp>
        <p:nvSpPr>
          <p:cNvPr id="3" name="Rectangle 2">
            <a:extLst>
              <a:ext uri="{FF2B5EF4-FFF2-40B4-BE49-F238E27FC236}">
                <a16:creationId xmlns:a16="http://schemas.microsoft.com/office/drawing/2014/main" id="{E5430A96-79B7-4334-913F-F40F3170A076}"/>
              </a:ext>
            </a:extLst>
          </p:cNvPr>
          <p:cNvSpPr/>
          <p:nvPr/>
        </p:nvSpPr>
        <p:spPr>
          <a:xfrm>
            <a:off x="715296" y="1036800"/>
            <a:ext cx="7910303" cy="523220"/>
          </a:xfrm>
          <a:prstGeom prst="rect">
            <a:avLst/>
          </a:prstGeom>
        </p:spPr>
        <p:txBody>
          <a:bodyPr wrap="square">
            <a:spAutoFit/>
          </a:bodyPr>
          <a:lstStyle/>
          <a:p>
            <a:r>
              <a:rPr lang="en-IN" sz="1400" dirty="0">
                <a:latin typeface="Signika" panose="020B0604020202020204" charset="0"/>
              </a:rPr>
              <a:t>Diversifying revenue sources is essential for reducing risk, increasing stability, and adapting to</a:t>
            </a:r>
          </a:p>
          <a:p>
            <a:r>
              <a:rPr lang="en-IN" sz="1400" dirty="0">
                <a:latin typeface="Signika" panose="020B0604020202020204" charset="0"/>
              </a:rPr>
              <a:t>changing market conditions.</a:t>
            </a:r>
          </a:p>
        </p:txBody>
      </p:sp>
      <p:graphicFrame>
        <p:nvGraphicFramePr>
          <p:cNvPr id="4" name="Diagram 3">
            <a:extLst>
              <a:ext uri="{FF2B5EF4-FFF2-40B4-BE49-F238E27FC236}">
                <a16:creationId xmlns:a16="http://schemas.microsoft.com/office/drawing/2014/main" id="{BF359A0A-0D0A-4579-92B1-6A1075B8332D}"/>
              </a:ext>
            </a:extLst>
          </p:cNvPr>
          <p:cNvGraphicFramePr/>
          <p:nvPr>
            <p:extLst>
              <p:ext uri="{D42A27DB-BD31-4B8C-83A1-F6EECF244321}">
                <p14:modId xmlns:p14="http://schemas.microsoft.com/office/powerpoint/2010/main" val="1275531167"/>
              </p:ext>
            </p:extLst>
          </p:nvPr>
        </p:nvGraphicFramePr>
        <p:xfrm>
          <a:off x="715296" y="1659193"/>
          <a:ext cx="7910302" cy="27970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B32A11F1-1D8D-2F1E-6364-3762C3C7D0A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231930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41676" y="581722"/>
            <a:ext cx="4643782" cy="342320"/>
          </a:xfrm>
          <a:prstGeom prst="rect">
            <a:avLst/>
          </a:prstGeom>
          <a:noFill/>
          <a:ln>
            <a:noFill/>
          </a:ln>
        </p:spPr>
        <p:txBody>
          <a:bodyPr spcFirstLastPara="1" wrap="square" lIns="91425" tIns="91425" rIns="91425" bIns="91425" anchor="b" anchorCtr="0">
            <a:noAutofit/>
          </a:bodyPr>
          <a:lstStyle/>
          <a:p>
            <a:pPr lvl="0"/>
            <a:r>
              <a:rPr lang="en-US" sz="1600" dirty="0">
                <a:latin typeface="Signika"/>
                <a:ea typeface="Signika"/>
                <a:cs typeface="Signika"/>
                <a:sym typeface="Signika"/>
              </a:rPr>
              <a:t>Significance of Cost Structures in Profitability</a:t>
            </a:r>
            <a:endParaRPr sz="1600" dirty="0">
              <a:latin typeface="Signika"/>
              <a:ea typeface="Signika"/>
              <a:cs typeface="Signika"/>
              <a:sym typeface="Signika"/>
            </a:endParaRPr>
          </a:p>
        </p:txBody>
      </p:sp>
      <p:sp>
        <p:nvSpPr>
          <p:cNvPr id="3" name="Rectangle 2">
            <a:extLst>
              <a:ext uri="{FF2B5EF4-FFF2-40B4-BE49-F238E27FC236}">
                <a16:creationId xmlns:a16="http://schemas.microsoft.com/office/drawing/2014/main" id="{E5430A96-79B7-4334-913F-F40F3170A076}"/>
              </a:ext>
            </a:extLst>
          </p:cNvPr>
          <p:cNvSpPr/>
          <p:nvPr/>
        </p:nvSpPr>
        <p:spPr>
          <a:xfrm>
            <a:off x="541676" y="810757"/>
            <a:ext cx="8810669" cy="4093428"/>
          </a:xfrm>
          <a:prstGeom prst="rect">
            <a:avLst/>
          </a:prstGeom>
        </p:spPr>
        <p:txBody>
          <a:bodyPr wrap="square">
            <a:spAutoFit/>
          </a:bodyPr>
          <a:lstStyle/>
          <a:p>
            <a:r>
              <a:rPr lang="en-US" sz="1100" dirty="0">
                <a:latin typeface="Signika" panose="020B0604020202020204" charset="0"/>
              </a:rPr>
              <a:t>- Reinvestment in research, marketing, etc., drives long-term value. Cost structures play a crucial role in determining a company’s profitability and overall financial health. </a:t>
            </a:r>
          </a:p>
          <a:p>
            <a:r>
              <a:rPr lang="en-US" sz="1100" dirty="0">
                <a:latin typeface="Signika" panose="020B0604020202020204" charset="0"/>
              </a:rPr>
              <a:t>A cost structure represents the composition of a company’s costs, including both variable and fixed costs, and how these costs are allocated across its operations. </a:t>
            </a:r>
          </a:p>
          <a:p>
            <a:r>
              <a:rPr lang="en-US" sz="1100" dirty="0">
                <a:latin typeface="Signika" panose="020B0604020202020204" charset="0"/>
              </a:rPr>
              <a:t>Understanding and managing cost structures effectively can have several significant implications for profitability.</a:t>
            </a:r>
          </a:p>
          <a:p>
            <a:r>
              <a:rPr lang="en-US" sz="1100" b="1" dirty="0">
                <a:latin typeface="Signika" panose="020B0604020202020204" charset="0"/>
              </a:rPr>
              <a:t>1. Impact on Profit Margins:</a:t>
            </a:r>
          </a:p>
          <a:p>
            <a:r>
              <a:rPr lang="en-US" sz="1100" dirty="0">
                <a:latin typeface="Signika" panose="020B0604020202020204" charset="0"/>
              </a:rPr>
              <a:t>   - Cost structure affects profit margins directly.</a:t>
            </a:r>
          </a:p>
          <a:p>
            <a:r>
              <a:rPr lang="en-US" sz="1100" dirty="0">
                <a:latin typeface="Signika" panose="020B0604020202020204" charset="0"/>
              </a:rPr>
              <a:t>   - Lower costs compared to revenue lead to higher profit margins.</a:t>
            </a:r>
          </a:p>
          <a:p>
            <a:r>
              <a:rPr lang="en-US" sz="1100" dirty="0">
                <a:latin typeface="Signika" panose="020B0604020202020204" charset="0"/>
              </a:rPr>
              <a:t>   - Optimizing costs enhances overall profitability.</a:t>
            </a:r>
          </a:p>
          <a:p>
            <a:r>
              <a:rPr lang="en-US" sz="1100" b="1" dirty="0">
                <a:latin typeface="Signika" panose="020B0604020202020204" charset="0"/>
              </a:rPr>
              <a:t>2. Competitive Pricing:</a:t>
            </a:r>
          </a:p>
          <a:p>
            <a:r>
              <a:rPr lang="en-US" sz="1100" dirty="0">
                <a:latin typeface="Signika" panose="020B0604020202020204" charset="0"/>
              </a:rPr>
              <a:t>   - Well-managed cost structure enables competitive pricing.</a:t>
            </a:r>
          </a:p>
          <a:p>
            <a:r>
              <a:rPr lang="en-US" sz="1100" dirty="0">
                <a:latin typeface="Signika" panose="020B0604020202020204" charset="0"/>
              </a:rPr>
              <a:t>   - Lower production or operating costs allow offering attractive prices.</a:t>
            </a:r>
          </a:p>
          <a:p>
            <a:r>
              <a:rPr lang="en-US" sz="1100" dirty="0">
                <a:latin typeface="Signika" panose="020B0604020202020204" charset="0"/>
              </a:rPr>
              <a:t>   - Competitive advantage is gained through cost efficiency.</a:t>
            </a:r>
          </a:p>
          <a:p>
            <a:r>
              <a:rPr lang="en-US" sz="1100" dirty="0">
                <a:latin typeface="Signika" panose="020B0604020202020204" charset="0"/>
              </a:rPr>
              <a:t>3. Financial Stability:</a:t>
            </a:r>
          </a:p>
          <a:p>
            <a:r>
              <a:rPr lang="en-US" sz="1100" dirty="0">
                <a:latin typeface="Signika" panose="020B0604020202020204" charset="0"/>
              </a:rPr>
              <a:t>   - Balanced cost structure contributes to financial stability.</a:t>
            </a:r>
          </a:p>
          <a:p>
            <a:r>
              <a:rPr lang="en-US" sz="1100" dirty="0">
                <a:latin typeface="Signika" panose="020B0604020202020204" charset="0"/>
              </a:rPr>
              <a:t>   - Manageable fixed costs help in facing economic downturns without major losses.</a:t>
            </a:r>
          </a:p>
          <a:p>
            <a:r>
              <a:rPr lang="en-US" sz="1100" dirty="0">
                <a:latin typeface="Signika" panose="020B0604020202020204" charset="0"/>
              </a:rPr>
              <a:t>   4. Investor Confidence:</a:t>
            </a:r>
          </a:p>
          <a:p>
            <a:r>
              <a:rPr lang="en-US" sz="1100" dirty="0">
                <a:latin typeface="Signika" panose="020B0604020202020204" charset="0"/>
              </a:rPr>
              <a:t>   - Investors closely consider a company's cost structure.</a:t>
            </a:r>
          </a:p>
          <a:p>
            <a:r>
              <a:rPr lang="en-US" sz="1100" dirty="0">
                <a:latin typeface="Signika" panose="020B0604020202020204" charset="0"/>
              </a:rPr>
              <a:t>   - Efficient cost management boosts investor confidence.</a:t>
            </a:r>
          </a:p>
          <a:p>
            <a:r>
              <a:rPr lang="en-US" sz="1100" dirty="0">
                <a:latin typeface="Signika" panose="020B0604020202020204" charset="0"/>
              </a:rPr>
              <a:t>   - It indicates efficient operations and sustainable profitability.</a:t>
            </a:r>
          </a:p>
          <a:p>
            <a:r>
              <a:rPr lang="en-US" sz="1100" dirty="0">
                <a:latin typeface="Signika" panose="020B0604020202020204" charset="0"/>
              </a:rPr>
              <a:t>5. Resource Allocation:</a:t>
            </a:r>
          </a:p>
          <a:p>
            <a:r>
              <a:rPr lang="en-US" sz="1100" dirty="0">
                <a:latin typeface="Signika" panose="020B0604020202020204" charset="0"/>
              </a:rPr>
              <a:t>   - Efficient cost structures lead to better resource allocation.</a:t>
            </a:r>
          </a:p>
          <a:p>
            <a:r>
              <a:rPr lang="en-US" sz="1100" dirty="0">
                <a:latin typeface="Signika" panose="020B0604020202020204" charset="0"/>
              </a:rPr>
              <a:t>   - Savings from cost optimization can be reinvested in growth areas.</a:t>
            </a:r>
          </a:p>
          <a:p>
            <a:endParaRPr lang="en-US" sz="700" dirty="0">
              <a:latin typeface="Signika" panose="020B0604020202020204" charset="0"/>
            </a:endParaRPr>
          </a:p>
        </p:txBody>
      </p:sp>
      <p:sp>
        <p:nvSpPr>
          <p:cNvPr id="2" name="Footer Placeholder 1">
            <a:extLst>
              <a:ext uri="{FF2B5EF4-FFF2-40B4-BE49-F238E27FC236}">
                <a16:creationId xmlns:a16="http://schemas.microsoft.com/office/drawing/2014/main" id="{B2595A62-7C7A-8AA7-F3F9-90BFF87C2BB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702038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Significance of Cost Structures in Profitability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sz="2500" dirty="0">
              <a:latin typeface="Signika"/>
              <a:ea typeface="Signika"/>
              <a:cs typeface="Signika"/>
              <a:sym typeface="Signika"/>
            </a:endParaRPr>
          </a:p>
        </p:txBody>
      </p:sp>
      <p:sp>
        <p:nvSpPr>
          <p:cNvPr id="3" name="Rectangle 2">
            <a:extLst>
              <a:ext uri="{FF2B5EF4-FFF2-40B4-BE49-F238E27FC236}">
                <a16:creationId xmlns:a16="http://schemas.microsoft.com/office/drawing/2014/main" id="{E5430A96-79B7-4334-913F-F40F3170A076}"/>
              </a:ext>
            </a:extLst>
          </p:cNvPr>
          <p:cNvSpPr/>
          <p:nvPr/>
        </p:nvSpPr>
        <p:spPr>
          <a:xfrm>
            <a:off x="715296" y="1036800"/>
            <a:ext cx="7910303" cy="3293209"/>
          </a:xfrm>
          <a:prstGeom prst="rect">
            <a:avLst/>
          </a:prstGeom>
        </p:spPr>
        <p:txBody>
          <a:bodyPr wrap="square">
            <a:spAutoFit/>
          </a:bodyPr>
          <a:lstStyle/>
          <a:p>
            <a:r>
              <a:rPr lang="en-US" sz="1600" b="1" dirty="0">
                <a:latin typeface="Signika" panose="020B0604020202020204" charset="0"/>
              </a:rPr>
              <a:t>3. Financial Stability:</a:t>
            </a:r>
          </a:p>
          <a:p>
            <a:r>
              <a:rPr lang="en-US" sz="1600" dirty="0">
                <a:latin typeface="Signika" panose="020B0604020202020204" charset="0"/>
              </a:rPr>
              <a:t>   - Balanced cost structure contributes to financial stability.</a:t>
            </a:r>
          </a:p>
          <a:p>
            <a:r>
              <a:rPr lang="en-US" sz="1600" dirty="0">
                <a:latin typeface="Signika" panose="020B0604020202020204" charset="0"/>
              </a:rPr>
              <a:t>   - Manageable fixed costs help in facing economic downturns without major losses.</a:t>
            </a:r>
          </a:p>
          <a:p>
            <a:r>
              <a:rPr lang="en-US" sz="1600" dirty="0">
                <a:latin typeface="Signika" panose="020B0604020202020204" charset="0"/>
              </a:rPr>
              <a:t>   </a:t>
            </a:r>
          </a:p>
          <a:p>
            <a:r>
              <a:rPr lang="en-US" sz="1600" b="1" dirty="0">
                <a:latin typeface="Signika" panose="020B0604020202020204" charset="0"/>
              </a:rPr>
              <a:t>4. Investor Confidence:</a:t>
            </a:r>
          </a:p>
          <a:p>
            <a:r>
              <a:rPr lang="en-US" sz="1600" dirty="0">
                <a:latin typeface="Signika" panose="020B0604020202020204" charset="0"/>
              </a:rPr>
              <a:t>   - Investors closely consider a company's cost structure.</a:t>
            </a:r>
          </a:p>
          <a:p>
            <a:r>
              <a:rPr lang="en-US" sz="1600" dirty="0">
                <a:latin typeface="Signika" panose="020B0604020202020204" charset="0"/>
              </a:rPr>
              <a:t>   - Efficient cost management boosts investor confidence.</a:t>
            </a:r>
          </a:p>
          <a:p>
            <a:r>
              <a:rPr lang="en-US" sz="1600" dirty="0">
                <a:latin typeface="Signika" panose="020B0604020202020204" charset="0"/>
              </a:rPr>
              <a:t>   - It indicates efficient operations and sustainable profitability.</a:t>
            </a:r>
          </a:p>
          <a:p>
            <a:endParaRPr lang="en-US" sz="1600" dirty="0">
              <a:latin typeface="Signika" panose="020B0604020202020204" charset="0"/>
            </a:endParaRPr>
          </a:p>
          <a:p>
            <a:r>
              <a:rPr lang="en-US" sz="1600" b="1" dirty="0">
                <a:latin typeface="Signika" panose="020B0604020202020204" charset="0"/>
              </a:rPr>
              <a:t>5. Resource Allocation:</a:t>
            </a:r>
          </a:p>
          <a:p>
            <a:r>
              <a:rPr lang="en-US" sz="1600" dirty="0">
                <a:latin typeface="Signika" panose="020B0604020202020204" charset="0"/>
              </a:rPr>
              <a:t>   - Efficient cost structures lead to better resource allocation.</a:t>
            </a:r>
          </a:p>
          <a:p>
            <a:r>
              <a:rPr lang="en-US" sz="1600" dirty="0">
                <a:latin typeface="Signika" panose="020B0604020202020204" charset="0"/>
              </a:rPr>
              <a:t>   - Savings from cost optimization can be reinvested in growth areas.</a:t>
            </a:r>
          </a:p>
          <a:p>
            <a:r>
              <a:rPr lang="en-US" sz="1600" dirty="0">
                <a:latin typeface="Signika" panose="020B0604020202020204" charset="0"/>
              </a:rPr>
              <a:t>   - Reinvestment in research, marketing, etc., drives long-term value.</a:t>
            </a:r>
          </a:p>
        </p:txBody>
      </p:sp>
      <p:sp>
        <p:nvSpPr>
          <p:cNvPr id="2" name="Footer Placeholder 1">
            <a:extLst>
              <a:ext uri="{FF2B5EF4-FFF2-40B4-BE49-F238E27FC236}">
                <a16:creationId xmlns:a16="http://schemas.microsoft.com/office/drawing/2014/main" id="{7AF14F3C-35E3-EA1A-A739-A65056E160A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221931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472230" y="787078"/>
            <a:ext cx="7386982" cy="502661"/>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Cost Structures in Different Industries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339416" y="1271539"/>
            <a:ext cx="8332354" cy="3212813"/>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200" dirty="0">
                <a:latin typeface="Signika" panose="020B0604020202020204" charset="0"/>
                <a:ea typeface="Open Sans"/>
                <a:cs typeface="Open Sans"/>
                <a:sym typeface="Open Sans"/>
              </a:rPr>
              <a:t>Cost structures vary significantly across industries due to differences in business models, production processes, and market dynamics </a:t>
            </a:r>
          </a:p>
          <a:p>
            <a:pPr marL="133350" lvl="0">
              <a:lnSpc>
                <a:spcPct val="115000"/>
              </a:lnSpc>
              <a:buSzPts val="1500"/>
            </a:pPr>
            <a:r>
              <a:rPr lang="en-US" sz="1200" b="1" dirty="0">
                <a:latin typeface="Signika" panose="020B0604020202020204" charset="0"/>
                <a:ea typeface="Open Sans"/>
                <a:cs typeface="Open Sans"/>
                <a:sym typeface="Open Sans"/>
              </a:rPr>
              <a:t>Instructions</a:t>
            </a:r>
          </a:p>
          <a:p>
            <a:pPr marL="133350" lvl="0">
              <a:lnSpc>
                <a:spcPct val="115000"/>
              </a:lnSpc>
              <a:buSzPts val="1500"/>
            </a:pPr>
            <a:r>
              <a:rPr lang="en-US" sz="1200" dirty="0">
                <a:latin typeface="Signika" panose="020B0604020202020204" charset="0"/>
                <a:ea typeface="Open Sans"/>
                <a:cs typeface="Open Sans"/>
                <a:sym typeface="Open Sans"/>
              </a:rPr>
              <a:t>Divide the class into different sectors like Manufacturing, Software and Technology, Retail industry, Service Industry and Health care industry. </a:t>
            </a:r>
            <a:r>
              <a:rPr lang="en-US" sz="1200" dirty="0" err="1">
                <a:latin typeface="Signika" panose="020B0604020202020204" charset="0"/>
                <a:ea typeface="Open Sans"/>
                <a:cs typeface="Open Sans"/>
                <a:sym typeface="Open Sans"/>
              </a:rPr>
              <a:t>Faciliator</a:t>
            </a:r>
            <a:r>
              <a:rPr lang="en-US" sz="1200" dirty="0">
                <a:latin typeface="Signika" panose="020B0604020202020204" charset="0"/>
                <a:ea typeface="Open Sans"/>
                <a:cs typeface="Open Sans"/>
                <a:sym typeface="Open Sans"/>
              </a:rPr>
              <a:t> to instruct each team to draft the cost structure and identifying these costs into Fixed and variable. </a:t>
            </a:r>
          </a:p>
          <a:p>
            <a:pPr marL="133350" lvl="0">
              <a:lnSpc>
                <a:spcPct val="115000"/>
              </a:lnSpc>
              <a:buSzPts val="1500"/>
            </a:pPr>
            <a:r>
              <a:rPr lang="en-US" sz="1200" dirty="0">
                <a:latin typeface="Signika" panose="020B0604020202020204" charset="0"/>
                <a:ea typeface="Open Sans"/>
                <a:cs typeface="Open Sans"/>
                <a:sym typeface="Open Sans"/>
              </a:rPr>
              <a:t>Time: 30 mins</a:t>
            </a:r>
          </a:p>
          <a:p>
            <a:pPr marL="133350" lvl="0">
              <a:lnSpc>
                <a:spcPct val="115000"/>
              </a:lnSpc>
              <a:buSzPts val="1500"/>
            </a:pPr>
            <a:endParaRPr lang="en-US" sz="1200" dirty="0">
              <a:latin typeface="Signika" panose="020B0604020202020204" charset="0"/>
              <a:ea typeface="Open Sans"/>
              <a:cs typeface="Open Sans"/>
              <a:sym typeface="Open Sans"/>
            </a:endParaRPr>
          </a:p>
          <a:p>
            <a:pPr marL="133350" lvl="0">
              <a:lnSpc>
                <a:spcPct val="115000"/>
              </a:lnSpc>
              <a:buSzPts val="1500"/>
            </a:pPr>
            <a:r>
              <a:rPr lang="en-US" sz="1200" b="1" dirty="0">
                <a:latin typeface="Signika" panose="020B0604020202020204" charset="0"/>
                <a:ea typeface="Open Sans"/>
                <a:cs typeface="Open Sans"/>
                <a:sym typeface="Open Sans"/>
              </a:rPr>
              <a:t>De-Brief</a:t>
            </a:r>
          </a:p>
          <a:p>
            <a:pPr marL="133350" lvl="0">
              <a:lnSpc>
                <a:spcPct val="115000"/>
              </a:lnSpc>
              <a:buSzPts val="1500"/>
            </a:pPr>
            <a:r>
              <a:rPr lang="en-US" sz="1200" dirty="0">
                <a:latin typeface="Signika" panose="020B0604020202020204" charset="0"/>
                <a:ea typeface="Open Sans"/>
                <a:cs typeface="Open Sans"/>
                <a:sym typeface="Open Sans"/>
              </a:rPr>
              <a:t>The objective of this activity is to help students understand that some industries have high on fixed costs while others operate on high variable costs. Some have to focus on innovation to reduce ongoing costs and some to incur recurring variable costs for increasing revenue. Understanding the unique cost structure of an industry is essential for businesses to develop effective pricing strategies, cost management plans, and investment decisions. It allows companies to navigate competitive pressures, optimize operations, and maximize profitability within their specific sector.</a:t>
            </a:r>
          </a:p>
        </p:txBody>
      </p:sp>
      <p:sp>
        <p:nvSpPr>
          <p:cNvPr id="2" name="Footer Placeholder 1">
            <a:extLst>
              <a:ext uri="{FF2B5EF4-FFF2-40B4-BE49-F238E27FC236}">
                <a16:creationId xmlns:a16="http://schemas.microsoft.com/office/drawing/2014/main" id="{47D88339-25A4-57A4-2CDE-AB74A74B066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818511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CASE STUDY ANALYSIS</a:t>
            </a:r>
          </a:p>
          <a:p>
            <a:pPr lvl="0" algn="ctr"/>
            <a:r>
              <a:rPr lang="en-US" sz="3300" b="1" dirty="0">
                <a:latin typeface="Signika"/>
                <a:ea typeface="Signika"/>
                <a:cs typeface="Signika"/>
                <a:sym typeface="Signika"/>
              </a:rPr>
              <a:t>A STEP-BY-STEP APPROACH</a:t>
            </a:r>
          </a:p>
        </p:txBody>
      </p:sp>
      <p:sp>
        <p:nvSpPr>
          <p:cNvPr id="2" name="Footer Placeholder 1">
            <a:extLst>
              <a:ext uri="{FF2B5EF4-FFF2-40B4-BE49-F238E27FC236}">
                <a16:creationId xmlns:a16="http://schemas.microsoft.com/office/drawing/2014/main" id="{ED67CA5E-DD22-5682-544E-301623AEB86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7636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Business Case Study Analysis - Steps</a:t>
            </a:r>
            <a:endParaRPr sz="25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51473D02-2416-4422-A68A-63B3287DD5C9}"/>
              </a:ext>
            </a:extLst>
          </p:cNvPr>
          <p:cNvGraphicFramePr/>
          <p:nvPr>
            <p:extLst>
              <p:ext uri="{D42A27DB-BD31-4B8C-83A1-F6EECF244321}">
                <p14:modId xmlns:p14="http://schemas.microsoft.com/office/powerpoint/2010/main" val="3439251538"/>
              </p:ext>
            </p:extLst>
          </p:nvPr>
        </p:nvGraphicFramePr>
        <p:xfrm>
          <a:off x="523975" y="1036799"/>
          <a:ext cx="8465167" cy="36384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494BC7CD-168E-653C-69E9-B2F720A2F5E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358560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6848" y="428535"/>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Business Case Study Analysis</a:t>
            </a:r>
            <a:endParaRPr sz="2500" dirty="0">
              <a:latin typeface="Signika"/>
              <a:ea typeface="Signika"/>
              <a:cs typeface="Signika"/>
              <a:sym typeface="Signika"/>
            </a:endParaRPr>
          </a:p>
        </p:txBody>
      </p:sp>
      <p:sp>
        <p:nvSpPr>
          <p:cNvPr id="11" name="Google Shape;60;p14">
            <a:extLst>
              <a:ext uri="{FF2B5EF4-FFF2-40B4-BE49-F238E27FC236}">
                <a16:creationId xmlns:a16="http://schemas.microsoft.com/office/drawing/2014/main" id="{B9971C52-D234-4B17-B1C8-E2420B9CAD6D}"/>
              </a:ext>
            </a:extLst>
          </p:cNvPr>
          <p:cNvSpPr txBox="1"/>
          <p:nvPr/>
        </p:nvSpPr>
        <p:spPr>
          <a:xfrm>
            <a:off x="518401" y="1321335"/>
            <a:ext cx="8492704" cy="3461714"/>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200" dirty="0">
                <a:latin typeface="Signika" panose="020B0604020202020204" charset="0"/>
                <a:ea typeface="Open Sans"/>
                <a:cs typeface="Open Sans"/>
                <a:sym typeface="Open Sans"/>
              </a:rPr>
              <a:t>Analyzing a case study in strategic thinking, particularly focusing on business models, involves a </a:t>
            </a:r>
          </a:p>
          <a:p>
            <a:pPr marL="133350" lvl="0">
              <a:lnSpc>
                <a:spcPct val="115000"/>
              </a:lnSpc>
              <a:buSzPts val="1500"/>
            </a:pPr>
            <a:r>
              <a:rPr lang="en-US" sz="1200" dirty="0">
                <a:latin typeface="Signika" panose="020B0604020202020204" charset="0"/>
                <a:ea typeface="Open Sans"/>
                <a:cs typeface="Open Sans"/>
                <a:sym typeface="Open Sans"/>
              </a:rPr>
              <a:t>systematic approach to understanding the key components of the case, identifying the strategic issues at play, and evaluating the effectiveness of the business model.</a:t>
            </a:r>
          </a:p>
          <a:p>
            <a:pPr marL="133350" lvl="0">
              <a:lnSpc>
                <a:spcPct val="115000"/>
              </a:lnSpc>
              <a:buSzPts val="1500"/>
            </a:pPr>
            <a:r>
              <a:rPr lang="en-US" sz="1200" b="1" dirty="0">
                <a:latin typeface="Signika" panose="020B0604020202020204" charset="0"/>
                <a:ea typeface="Open Sans"/>
                <a:cs typeface="Open Sans"/>
                <a:sym typeface="Open Sans"/>
              </a:rPr>
              <a:t>Instructions</a:t>
            </a:r>
          </a:p>
          <a:p>
            <a:pPr marL="133350" lvl="0">
              <a:lnSpc>
                <a:spcPct val="115000"/>
              </a:lnSpc>
              <a:buSzPts val="1500"/>
            </a:pPr>
            <a:r>
              <a:rPr lang="en-US" sz="1200" dirty="0">
                <a:latin typeface="Signika" panose="020B0604020202020204" charset="0"/>
                <a:ea typeface="Open Sans"/>
                <a:cs typeface="Open Sans"/>
                <a:sym typeface="Open Sans"/>
              </a:rPr>
              <a:t>Students to be called to prepare case study on any one of the latest innovative businesses</a:t>
            </a:r>
          </a:p>
          <a:p>
            <a:pPr marL="133350" lvl="0">
              <a:lnSpc>
                <a:spcPct val="115000"/>
              </a:lnSpc>
              <a:buSzPts val="1500"/>
            </a:pPr>
            <a:r>
              <a:rPr lang="en-US" sz="1200" dirty="0">
                <a:latin typeface="Signika" panose="020B0604020202020204" charset="0"/>
                <a:ea typeface="Open Sans"/>
                <a:cs typeface="Open Sans"/>
                <a:sym typeface="Open Sans"/>
              </a:rPr>
              <a:t>Duration – 30 mins</a:t>
            </a:r>
          </a:p>
          <a:p>
            <a:pPr marL="133350" lvl="0">
              <a:lnSpc>
                <a:spcPct val="115000"/>
              </a:lnSpc>
              <a:buSzPts val="1500"/>
            </a:pPr>
            <a:r>
              <a:rPr lang="en-US" sz="1200" dirty="0">
                <a:latin typeface="Signika" panose="020B0604020202020204" charset="0"/>
                <a:ea typeface="Open Sans"/>
                <a:cs typeface="Open Sans"/>
                <a:sym typeface="Open Sans"/>
              </a:rPr>
              <a:t>Here are a few handy examples</a:t>
            </a:r>
          </a:p>
          <a:p>
            <a:pPr marL="419100" lvl="0" indent="-285750">
              <a:lnSpc>
                <a:spcPct val="115000"/>
              </a:lnSpc>
              <a:buSzPts val="1500"/>
              <a:buFont typeface="Arial" panose="020B0604020202020204" pitchFamily="34" charset="0"/>
              <a:buChar char="•"/>
            </a:pPr>
            <a:r>
              <a:rPr lang="en-US" sz="1200" dirty="0">
                <a:latin typeface="Signika" panose="020B0604020202020204" charset="0"/>
                <a:ea typeface="Open Sans"/>
                <a:cs typeface="Open Sans"/>
                <a:sym typeface="Open Sans"/>
              </a:rPr>
              <a:t>Apple Inc. - The Power of Innovation</a:t>
            </a:r>
          </a:p>
          <a:p>
            <a:pPr marL="419100" lvl="0" indent="-285750">
              <a:lnSpc>
                <a:spcPct val="115000"/>
              </a:lnSpc>
              <a:buSzPts val="1500"/>
              <a:buFont typeface="Arial" panose="020B0604020202020204" pitchFamily="34" charset="0"/>
              <a:buChar char="•"/>
            </a:pPr>
            <a:r>
              <a:rPr lang="en-US" sz="1200" dirty="0">
                <a:latin typeface="Signika" panose="020B0604020202020204" charset="0"/>
                <a:ea typeface="Open Sans"/>
                <a:cs typeface="Open Sans"/>
                <a:sym typeface="Open Sans"/>
              </a:rPr>
              <a:t>Tesla - Electric Innovation and Sustainable Growth</a:t>
            </a:r>
          </a:p>
          <a:p>
            <a:pPr marL="419100" lvl="0" indent="-285750">
              <a:lnSpc>
                <a:spcPct val="115000"/>
              </a:lnSpc>
              <a:buSzPts val="1500"/>
              <a:buFont typeface="Arial" panose="020B0604020202020204" pitchFamily="34" charset="0"/>
              <a:buChar char="•"/>
            </a:pPr>
            <a:r>
              <a:rPr lang="en-US" sz="1200" dirty="0">
                <a:latin typeface="Signika" panose="020B0604020202020204" charset="0"/>
                <a:ea typeface="Open Sans"/>
                <a:cs typeface="Open Sans"/>
                <a:sym typeface="Open Sans"/>
              </a:rPr>
              <a:t>Netflix - Strategy and Business Model in the Streaming Revolution</a:t>
            </a:r>
          </a:p>
          <a:p>
            <a:pPr marL="419100" lvl="0" indent="-285750">
              <a:lnSpc>
                <a:spcPct val="115000"/>
              </a:lnSpc>
              <a:buSzPts val="1500"/>
              <a:buFont typeface="Arial" panose="020B0604020202020204" pitchFamily="34" charset="0"/>
              <a:buChar char="•"/>
            </a:pPr>
            <a:r>
              <a:rPr lang="en-US" sz="1200" dirty="0">
                <a:latin typeface="Signika" panose="020B0604020202020204" charset="0"/>
                <a:ea typeface="Open Sans"/>
                <a:cs typeface="Open Sans"/>
                <a:sym typeface="Open Sans"/>
              </a:rPr>
              <a:t>Amazon - Mastering E-Commerce and Beyond</a:t>
            </a:r>
          </a:p>
          <a:p>
            <a:pPr marL="133350" lvl="0">
              <a:lnSpc>
                <a:spcPct val="115000"/>
              </a:lnSpc>
              <a:buSzPts val="1500"/>
            </a:pPr>
            <a:endParaRPr lang="en-US" sz="1200" dirty="0">
              <a:latin typeface="Signika" panose="020B0604020202020204" charset="0"/>
              <a:ea typeface="Open Sans"/>
              <a:cs typeface="Open Sans"/>
              <a:sym typeface="Open Sans"/>
            </a:endParaRPr>
          </a:p>
          <a:p>
            <a:pPr marL="133350" lvl="0">
              <a:lnSpc>
                <a:spcPct val="115000"/>
              </a:lnSpc>
              <a:buSzPts val="1500"/>
            </a:pPr>
            <a:r>
              <a:rPr lang="en-US" sz="1200" dirty="0">
                <a:latin typeface="Signika" panose="020B0604020202020204" charset="0"/>
                <a:ea typeface="Open Sans"/>
                <a:cs typeface="Open Sans"/>
                <a:sym typeface="Open Sans"/>
              </a:rPr>
              <a:t>Facilitator to guide on case studies and its preparation on how to prepare and present case studies. At the end of this session students to be  well prepared to face the evolving challenges and opportunities in the dynamic world of business, armed with knowledge that can help analyze, strategize, and adapt effectively. </a:t>
            </a:r>
          </a:p>
          <a:p>
            <a:pPr marL="133350" lvl="0">
              <a:lnSpc>
                <a:spcPct val="115000"/>
              </a:lnSpc>
              <a:buSzPts val="1500"/>
            </a:pPr>
            <a:endParaRPr lang="en-US" sz="1200" dirty="0">
              <a:latin typeface="Signika" panose="020B0604020202020204" charset="0"/>
              <a:ea typeface="Open Sans"/>
              <a:cs typeface="Open Sans"/>
              <a:sym typeface="Open Sans"/>
            </a:endParaRPr>
          </a:p>
          <a:p>
            <a:pPr marL="133350" lvl="0">
              <a:lnSpc>
                <a:spcPct val="115000"/>
              </a:lnSpc>
              <a:buSzPts val="1500"/>
            </a:pPr>
            <a:endParaRPr lang="en-US" sz="12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3ABADA9B-C231-E086-6BF2-B1DF7FB0E9B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777372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p>
        </p:txBody>
      </p:sp>
      <p:sp>
        <p:nvSpPr>
          <p:cNvPr id="2" name="Footer Placeholder 1">
            <a:extLst>
              <a:ext uri="{FF2B5EF4-FFF2-40B4-BE49-F238E27FC236}">
                <a16:creationId xmlns:a16="http://schemas.microsoft.com/office/drawing/2014/main" id="{68F72FE5-6384-E0D1-A301-1F66DD21751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502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60576" y="514614"/>
            <a:ext cx="7765023" cy="892800"/>
          </a:xfrm>
          <a:prstGeom prst="rect">
            <a:avLst/>
          </a:prstGeom>
          <a:noFill/>
          <a:ln>
            <a:noFill/>
          </a:ln>
        </p:spPr>
        <p:txBody>
          <a:bodyPr spcFirstLastPara="1" wrap="square" lIns="91425" tIns="91425" rIns="91425" bIns="91425" anchor="b" anchorCtr="0">
            <a:noAutofit/>
          </a:bodyPr>
          <a:lstStyle/>
          <a:p>
            <a:pPr lvl="0"/>
            <a:r>
              <a:rPr lang="en-US" dirty="0">
                <a:latin typeface="Signika"/>
                <a:ea typeface="Signika"/>
                <a:cs typeface="Signika"/>
                <a:sym typeface="Signika"/>
              </a:rPr>
              <a:t>How a Well-Defined Strategy Helps in Competitive Advantage and Long-Term Success</a:t>
            </a:r>
            <a:endParaRPr dirty="0">
              <a:latin typeface="Signika"/>
              <a:ea typeface="Signika"/>
              <a:cs typeface="Signika"/>
              <a:sym typeface="Signika"/>
            </a:endParaRPr>
          </a:p>
        </p:txBody>
      </p:sp>
      <p:graphicFrame>
        <p:nvGraphicFramePr>
          <p:cNvPr id="15" name="Diagram 14">
            <a:extLst>
              <a:ext uri="{FF2B5EF4-FFF2-40B4-BE49-F238E27FC236}">
                <a16:creationId xmlns:a16="http://schemas.microsoft.com/office/drawing/2014/main" id="{187EEE65-EA82-49C5-B4E7-4826090FDFDD}"/>
              </a:ext>
            </a:extLst>
          </p:cNvPr>
          <p:cNvGraphicFramePr/>
          <p:nvPr>
            <p:extLst>
              <p:ext uri="{D42A27DB-BD31-4B8C-83A1-F6EECF244321}">
                <p14:modId xmlns:p14="http://schemas.microsoft.com/office/powerpoint/2010/main" val="2748021751"/>
              </p:ext>
            </p:extLst>
          </p:nvPr>
        </p:nvGraphicFramePr>
        <p:xfrm>
          <a:off x="860576" y="1412336"/>
          <a:ext cx="6951224" cy="33500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6BCAA655-41AC-C53F-ED7A-FB9BA9FFBD9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17103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60577" y="555398"/>
            <a:ext cx="7507920" cy="481401"/>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Types of Business Strategies</a:t>
            </a:r>
            <a:endParaRPr sz="24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860577" y="1185739"/>
            <a:ext cx="253646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Cost Leadership </a:t>
            </a:r>
            <a:endParaRPr lang="en-IN" sz="1200"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860577" y="1871495"/>
            <a:ext cx="2536468" cy="226542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Becoming the lowest-cost producer or provider in</a:t>
            </a:r>
          </a:p>
          <a:p>
            <a:r>
              <a:rPr lang="en-US" sz="1200" dirty="0">
                <a:solidFill>
                  <a:schemeClr val="tx1"/>
                </a:solidFill>
                <a:latin typeface="Signika" panose="020B0604020202020204" charset="0"/>
              </a:rPr>
              <a:t>the industry.</a:t>
            </a:r>
          </a:p>
          <a:p>
            <a:endParaRPr lang="en-US" sz="1200" dirty="0">
              <a:solidFill>
                <a:schemeClr val="tx1"/>
              </a:solidFill>
              <a:latin typeface="Signika" panose="020B0604020202020204" charset="0"/>
            </a:endParaRPr>
          </a:p>
          <a:p>
            <a:r>
              <a:rPr lang="en-US" sz="1200" b="1" dirty="0">
                <a:solidFill>
                  <a:schemeClr val="tx1"/>
                </a:solidFill>
                <a:latin typeface="Signika" panose="020B0604020202020204" charset="0"/>
              </a:rPr>
              <a:t>Example:</a:t>
            </a:r>
            <a:r>
              <a:rPr lang="en-US" sz="1200" dirty="0">
                <a:solidFill>
                  <a:schemeClr val="tx1"/>
                </a:solidFill>
                <a:latin typeface="Signika" panose="020B0604020202020204" charset="0"/>
              </a:rPr>
              <a:t> Walmart -By optimizing its supply chain, reducing operating costs, and offering competitive prices, Walmart has become a retail giant known for low prices.</a:t>
            </a:r>
            <a:endParaRPr lang="en-IN" sz="1200" dirty="0">
              <a:solidFill>
                <a:schemeClr val="tx1"/>
              </a:solidFill>
              <a:latin typeface="Signika" panose="020B0604020202020204" charset="0"/>
            </a:endParaRPr>
          </a:p>
        </p:txBody>
      </p:sp>
      <p:sp>
        <p:nvSpPr>
          <p:cNvPr id="15" name="Rectangle 14">
            <a:extLst>
              <a:ext uri="{FF2B5EF4-FFF2-40B4-BE49-F238E27FC236}">
                <a16:creationId xmlns:a16="http://schemas.microsoft.com/office/drawing/2014/main" id="{E473CAF7-1EA6-4AF9-B3D7-DB3167219908}"/>
              </a:ext>
            </a:extLst>
          </p:cNvPr>
          <p:cNvSpPr/>
          <p:nvPr/>
        </p:nvSpPr>
        <p:spPr>
          <a:xfrm>
            <a:off x="3557074" y="1185739"/>
            <a:ext cx="253646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Differentiation</a:t>
            </a:r>
            <a:endParaRPr lang="en-IN" sz="1200" dirty="0">
              <a:latin typeface="Signika" panose="020B0604020202020204" charset="0"/>
            </a:endParaRPr>
          </a:p>
        </p:txBody>
      </p:sp>
      <p:sp>
        <p:nvSpPr>
          <p:cNvPr id="16" name="Rectangle 15">
            <a:extLst>
              <a:ext uri="{FF2B5EF4-FFF2-40B4-BE49-F238E27FC236}">
                <a16:creationId xmlns:a16="http://schemas.microsoft.com/office/drawing/2014/main" id="{4B48645E-F8A4-42C6-ADD3-0121C5F43CBC}"/>
              </a:ext>
            </a:extLst>
          </p:cNvPr>
          <p:cNvSpPr/>
          <p:nvPr/>
        </p:nvSpPr>
        <p:spPr>
          <a:xfrm>
            <a:off x="3557074" y="1871495"/>
            <a:ext cx="2536468" cy="226542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Unique and differentiated products or services that</a:t>
            </a:r>
          </a:p>
          <a:p>
            <a:r>
              <a:rPr lang="en-US" sz="1200" dirty="0">
                <a:solidFill>
                  <a:schemeClr val="tx1"/>
                </a:solidFill>
                <a:latin typeface="Signika" panose="020B0604020202020204" charset="0"/>
              </a:rPr>
              <a:t>stand out in the market.</a:t>
            </a:r>
          </a:p>
          <a:p>
            <a:endParaRPr lang="en-US" sz="1200" dirty="0">
              <a:solidFill>
                <a:schemeClr val="tx1"/>
              </a:solidFill>
              <a:latin typeface="Signika" panose="020B0604020202020204" charset="0"/>
            </a:endParaRPr>
          </a:p>
          <a:p>
            <a:r>
              <a:rPr lang="en-US" sz="1200" b="1" dirty="0">
                <a:solidFill>
                  <a:schemeClr val="tx1"/>
                </a:solidFill>
                <a:latin typeface="Signika" panose="020B0604020202020204" charset="0"/>
              </a:rPr>
              <a:t>Example: </a:t>
            </a:r>
            <a:r>
              <a:rPr lang="en-US" sz="1200" dirty="0">
                <a:solidFill>
                  <a:schemeClr val="tx1"/>
                </a:solidFill>
                <a:latin typeface="Signika" panose="020B0604020202020204" charset="0"/>
              </a:rPr>
              <a:t>Apple’s differentiation strategy revolves around innovative product design, user-friendly interfaces, and a premium brand image. </a:t>
            </a:r>
            <a:endParaRPr lang="en-IN" sz="1200" dirty="0">
              <a:solidFill>
                <a:schemeClr val="tx1"/>
              </a:solidFill>
              <a:latin typeface="Signika" panose="020B0604020202020204" charset="0"/>
            </a:endParaRPr>
          </a:p>
        </p:txBody>
      </p:sp>
      <p:sp>
        <p:nvSpPr>
          <p:cNvPr id="21" name="Rectangle 20">
            <a:extLst>
              <a:ext uri="{FF2B5EF4-FFF2-40B4-BE49-F238E27FC236}">
                <a16:creationId xmlns:a16="http://schemas.microsoft.com/office/drawing/2014/main" id="{CB2F3133-0318-4370-9F5F-6177D93CFB04}"/>
              </a:ext>
            </a:extLst>
          </p:cNvPr>
          <p:cNvSpPr/>
          <p:nvPr/>
        </p:nvSpPr>
        <p:spPr>
          <a:xfrm>
            <a:off x="6253571" y="1185739"/>
            <a:ext cx="253646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Focused (Niche)</a:t>
            </a:r>
            <a:endParaRPr lang="en-IN" sz="1200" dirty="0">
              <a:latin typeface="Signika" panose="020B0604020202020204" charset="0"/>
            </a:endParaRPr>
          </a:p>
        </p:txBody>
      </p:sp>
      <p:sp>
        <p:nvSpPr>
          <p:cNvPr id="22" name="Rectangle 21">
            <a:extLst>
              <a:ext uri="{FF2B5EF4-FFF2-40B4-BE49-F238E27FC236}">
                <a16:creationId xmlns:a16="http://schemas.microsoft.com/office/drawing/2014/main" id="{A0E97D9A-C9AC-4ADF-B06E-34D4DEF1D737}"/>
              </a:ext>
            </a:extLst>
          </p:cNvPr>
          <p:cNvSpPr/>
          <p:nvPr/>
        </p:nvSpPr>
        <p:spPr>
          <a:xfrm>
            <a:off x="6253571" y="1871495"/>
            <a:ext cx="2536468" cy="226542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Target a specific segment of the market, aiming to serve</a:t>
            </a:r>
          </a:p>
          <a:p>
            <a:r>
              <a:rPr lang="en-US" sz="1200" dirty="0">
                <a:solidFill>
                  <a:schemeClr val="tx1"/>
                </a:solidFill>
                <a:latin typeface="Signika" panose="020B0604020202020204" charset="0"/>
              </a:rPr>
              <a:t>the needs of that niche exceptionally well.</a:t>
            </a:r>
          </a:p>
          <a:p>
            <a:endParaRPr lang="en-US" sz="1200" dirty="0">
              <a:solidFill>
                <a:schemeClr val="tx1"/>
              </a:solidFill>
              <a:latin typeface="Signika" panose="020B0604020202020204" charset="0"/>
            </a:endParaRPr>
          </a:p>
          <a:p>
            <a:r>
              <a:rPr lang="en-US" sz="1200" b="1" dirty="0">
                <a:solidFill>
                  <a:schemeClr val="tx1"/>
                </a:solidFill>
                <a:latin typeface="Signika" panose="020B0604020202020204" charset="0"/>
              </a:rPr>
              <a:t>Example:</a:t>
            </a:r>
            <a:r>
              <a:rPr lang="en-US" sz="1200" dirty="0">
                <a:solidFill>
                  <a:schemeClr val="tx1"/>
                </a:solidFill>
                <a:latin typeface="Signika" panose="020B0604020202020204" charset="0"/>
              </a:rPr>
              <a:t> Rolex, follows a focused strategy by catering exclusively to the high-end luxury watch market. - limited models &amp; exceptional quality</a:t>
            </a:r>
            <a:r>
              <a:rPr lang="en-IN" sz="1200" dirty="0">
                <a:solidFill>
                  <a:schemeClr val="tx1"/>
                </a:solidFill>
                <a:latin typeface="Signika" panose="020B0604020202020204" charset="0"/>
              </a:rPr>
              <a:t>.</a:t>
            </a:r>
            <a:endParaRPr lang="en-US" sz="1200"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421E1600-560F-7752-8A9F-3C3A2CC30E5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20419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60576" y="144000"/>
            <a:ext cx="776502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Types of Business Strategies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860577" y="1185739"/>
            <a:ext cx="253646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Market Expansion</a:t>
            </a:r>
            <a:endParaRPr lang="en-IN" sz="1200"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860577" y="1871495"/>
            <a:ext cx="2536468" cy="26046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Entering new markets or expanding geographically to</a:t>
            </a:r>
          </a:p>
          <a:p>
            <a:r>
              <a:rPr lang="en-US" sz="1200" dirty="0">
                <a:solidFill>
                  <a:schemeClr val="tx1"/>
                </a:solidFill>
                <a:latin typeface="Signika" panose="020B0604020202020204" charset="0"/>
              </a:rPr>
              <a:t>reach a broader customer base.</a:t>
            </a:r>
          </a:p>
          <a:p>
            <a:endParaRPr lang="en-US" sz="1200" dirty="0">
              <a:solidFill>
                <a:schemeClr val="tx1"/>
              </a:solidFill>
              <a:latin typeface="Signika" panose="020B0604020202020204" charset="0"/>
            </a:endParaRPr>
          </a:p>
          <a:p>
            <a:r>
              <a:rPr lang="en-US" sz="1200" b="1" dirty="0">
                <a:solidFill>
                  <a:schemeClr val="tx1"/>
                </a:solidFill>
                <a:latin typeface="Signika" panose="020B0604020202020204" charset="0"/>
              </a:rPr>
              <a:t>Example:</a:t>
            </a:r>
            <a:r>
              <a:rPr lang="en-US" sz="1200" dirty="0">
                <a:solidFill>
                  <a:schemeClr val="tx1"/>
                </a:solidFill>
                <a:latin typeface="Signika" panose="020B0604020202020204" charset="0"/>
              </a:rPr>
              <a:t> McDonald’s, has expanded globally, entering</a:t>
            </a:r>
          </a:p>
          <a:p>
            <a:r>
              <a:rPr lang="en-US" sz="1200" dirty="0">
                <a:solidFill>
                  <a:schemeClr val="tx1"/>
                </a:solidFill>
                <a:latin typeface="Signika" panose="020B0604020202020204" charset="0"/>
              </a:rPr>
              <a:t>markets in various countries. They adapt their menus to local tastes, allowing them to</a:t>
            </a:r>
          </a:p>
          <a:p>
            <a:r>
              <a:rPr lang="en-US" sz="1200" dirty="0">
                <a:solidFill>
                  <a:schemeClr val="tx1"/>
                </a:solidFill>
                <a:latin typeface="Signika" panose="020B0604020202020204" charset="0"/>
              </a:rPr>
              <a:t>appeal to a diverse customers.</a:t>
            </a:r>
            <a:endParaRPr lang="en-IN" sz="1200" dirty="0">
              <a:solidFill>
                <a:schemeClr val="tx1"/>
              </a:solidFill>
              <a:latin typeface="Signika" panose="020B0604020202020204" charset="0"/>
            </a:endParaRPr>
          </a:p>
        </p:txBody>
      </p:sp>
      <p:sp>
        <p:nvSpPr>
          <p:cNvPr id="15" name="Rectangle 14">
            <a:extLst>
              <a:ext uri="{FF2B5EF4-FFF2-40B4-BE49-F238E27FC236}">
                <a16:creationId xmlns:a16="http://schemas.microsoft.com/office/drawing/2014/main" id="{E473CAF7-1EA6-4AF9-B3D7-DB3167219908}"/>
              </a:ext>
            </a:extLst>
          </p:cNvPr>
          <p:cNvSpPr/>
          <p:nvPr/>
        </p:nvSpPr>
        <p:spPr>
          <a:xfrm>
            <a:off x="3557074" y="1185739"/>
            <a:ext cx="253646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Innovation</a:t>
            </a:r>
            <a:endParaRPr lang="en-IN" sz="1200" dirty="0">
              <a:latin typeface="Signika" panose="020B0604020202020204" charset="0"/>
            </a:endParaRPr>
          </a:p>
        </p:txBody>
      </p:sp>
      <p:sp>
        <p:nvSpPr>
          <p:cNvPr id="16" name="Rectangle 15">
            <a:extLst>
              <a:ext uri="{FF2B5EF4-FFF2-40B4-BE49-F238E27FC236}">
                <a16:creationId xmlns:a16="http://schemas.microsoft.com/office/drawing/2014/main" id="{4B48645E-F8A4-42C6-ADD3-0121C5F43CBC}"/>
              </a:ext>
            </a:extLst>
          </p:cNvPr>
          <p:cNvSpPr/>
          <p:nvPr/>
        </p:nvSpPr>
        <p:spPr>
          <a:xfrm>
            <a:off x="3557074" y="1871495"/>
            <a:ext cx="2536468" cy="26046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Emphasizes on continuous research and development to</a:t>
            </a:r>
          </a:p>
          <a:p>
            <a:r>
              <a:rPr lang="en-US" sz="1200" dirty="0">
                <a:solidFill>
                  <a:schemeClr val="tx1"/>
                </a:solidFill>
                <a:latin typeface="Signika" panose="020B0604020202020204" charset="0"/>
              </a:rPr>
              <a:t>create new products, services, or processes.</a:t>
            </a:r>
          </a:p>
          <a:p>
            <a:endParaRPr lang="en-US" sz="1200" dirty="0">
              <a:solidFill>
                <a:schemeClr val="tx1"/>
              </a:solidFill>
              <a:latin typeface="Signika" panose="020B0604020202020204" charset="0"/>
            </a:endParaRPr>
          </a:p>
          <a:p>
            <a:r>
              <a:rPr lang="en-US" sz="1200" b="1" dirty="0">
                <a:solidFill>
                  <a:schemeClr val="tx1"/>
                </a:solidFill>
                <a:latin typeface="Signika" panose="020B0604020202020204" charset="0"/>
              </a:rPr>
              <a:t>Example:</a:t>
            </a:r>
            <a:r>
              <a:rPr lang="en-US" sz="1200" dirty="0">
                <a:solidFill>
                  <a:schemeClr val="tx1"/>
                </a:solidFill>
                <a:latin typeface="Signika" panose="020B0604020202020204" charset="0"/>
              </a:rPr>
              <a:t> Tesla, an electric vehicle manufacturer, is known for its innovation strategy.</a:t>
            </a:r>
          </a:p>
        </p:txBody>
      </p:sp>
      <p:sp>
        <p:nvSpPr>
          <p:cNvPr id="21" name="Rectangle 20">
            <a:extLst>
              <a:ext uri="{FF2B5EF4-FFF2-40B4-BE49-F238E27FC236}">
                <a16:creationId xmlns:a16="http://schemas.microsoft.com/office/drawing/2014/main" id="{CB2F3133-0318-4370-9F5F-6177D93CFB04}"/>
              </a:ext>
            </a:extLst>
          </p:cNvPr>
          <p:cNvSpPr/>
          <p:nvPr/>
        </p:nvSpPr>
        <p:spPr>
          <a:xfrm>
            <a:off x="6253571" y="1185739"/>
            <a:ext cx="253646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Mergers &amp; Acquisitions</a:t>
            </a:r>
            <a:endParaRPr lang="en-IN" sz="1200" dirty="0">
              <a:latin typeface="Signika" panose="020B0604020202020204" charset="0"/>
            </a:endParaRPr>
          </a:p>
        </p:txBody>
      </p:sp>
      <p:sp>
        <p:nvSpPr>
          <p:cNvPr id="22" name="Rectangle 21">
            <a:extLst>
              <a:ext uri="{FF2B5EF4-FFF2-40B4-BE49-F238E27FC236}">
                <a16:creationId xmlns:a16="http://schemas.microsoft.com/office/drawing/2014/main" id="{A0E97D9A-C9AC-4ADF-B06E-34D4DEF1D737}"/>
              </a:ext>
            </a:extLst>
          </p:cNvPr>
          <p:cNvSpPr/>
          <p:nvPr/>
        </p:nvSpPr>
        <p:spPr>
          <a:xfrm>
            <a:off x="6253571" y="1871495"/>
            <a:ext cx="2536468" cy="26046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Focus on acquiring or merging with other companies to gain a</a:t>
            </a:r>
          </a:p>
          <a:p>
            <a:r>
              <a:rPr lang="en-US" sz="1200" dirty="0">
                <a:solidFill>
                  <a:schemeClr val="tx1"/>
                </a:solidFill>
                <a:latin typeface="Signika" panose="020B0604020202020204" charset="0"/>
              </a:rPr>
              <a:t>competitive advantage, expand market share, or diversify product offerings.</a:t>
            </a:r>
          </a:p>
          <a:p>
            <a:endParaRPr lang="en-US" sz="1200" dirty="0">
              <a:solidFill>
                <a:schemeClr val="tx1"/>
              </a:solidFill>
              <a:latin typeface="Signika" panose="020B0604020202020204" charset="0"/>
            </a:endParaRPr>
          </a:p>
          <a:p>
            <a:r>
              <a:rPr lang="en-US" sz="1200" b="1" dirty="0">
                <a:solidFill>
                  <a:schemeClr val="tx1"/>
                </a:solidFill>
                <a:latin typeface="Signika" panose="020B0604020202020204" charset="0"/>
              </a:rPr>
              <a:t>Example:</a:t>
            </a:r>
            <a:r>
              <a:rPr lang="en-US" sz="1200" dirty="0">
                <a:solidFill>
                  <a:schemeClr val="tx1"/>
                </a:solidFill>
                <a:latin typeface="Signika" panose="020B0604020202020204" charset="0"/>
              </a:rPr>
              <a:t> Disney’s acquisition of 21st Century Fox expanded its content library and allowed Disney to compete better in the streaming entertainment industry through Disney+.</a:t>
            </a:r>
          </a:p>
        </p:txBody>
      </p:sp>
      <p:sp>
        <p:nvSpPr>
          <p:cNvPr id="3" name="Footer Placeholder 2">
            <a:extLst>
              <a:ext uri="{FF2B5EF4-FFF2-40B4-BE49-F238E27FC236}">
                <a16:creationId xmlns:a16="http://schemas.microsoft.com/office/drawing/2014/main" id="{CEBE69CD-9420-0290-2DCB-5C6DB145A6B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33707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60576" y="525023"/>
            <a:ext cx="6886989" cy="530979"/>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Types of Business Strategies </a:t>
            </a:r>
            <a:r>
              <a:rPr lang="en-US" sz="2400" dirty="0" err="1">
                <a:latin typeface="Signika"/>
                <a:ea typeface="Signika"/>
                <a:cs typeface="Signika"/>
                <a:sym typeface="Signika"/>
              </a:rPr>
              <a:t>Contd</a:t>
            </a:r>
            <a:r>
              <a:rPr lang="en-US" sz="2400" dirty="0">
                <a:latin typeface="Signika"/>
                <a:ea typeface="Signika"/>
                <a:cs typeface="Signika"/>
                <a:sym typeface="Signika"/>
              </a:rPr>
              <a:t>…</a:t>
            </a:r>
            <a:endParaRPr sz="24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1079090" y="1229984"/>
            <a:ext cx="3175565"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Blue Ocean</a:t>
            </a:r>
            <a:endParaRPr lang="en-IN" sz="1200"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1079090" y="1915740"/>
            <a:ext cx="3296140" cy="245949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Blue Ocean Strategy involves creating uncontested market space by offering products or services that are entirely new or significantly different from existing offerings.</a:t>
            </a:r>
          </a:p>
          <a:p>
            <a:endParaRPr lang="en-US" sz="1200" dirty="0">
              <a:solidFill>
                <a:schemeClr val="tx1"/>
              </a:solidFill>
              <a:latin typeface="Signika" panose="020B0604020202020204" charset="0"/>
            </a:endParaRPr>
          </a:p>
          <a:p>
            <a:r>
              <a:rPr lang="en-US" sz="1200" b="1" dirty="0">
                <a:solidFill>
                  <a:schemeClr val="tx1"/>
                </a:solidFill>
                <a:latin typeface="Signika" panose="020B0604020202020204" charset="0"/>
              </a:rPr>
              <a:t>Example: </a:t>
            </a:r>
            <a:r>
              <a:rPr lang="en-US" sz="1200" dirty="0">
                <a:solidFill>
                  <a:schemeClr val="tx1"/>
                </a:solidFill>
                <a:latin typeface="Signika" panose="020B0604020202020204" charset="0"/>
              </a:rPr>
              <a:t>Cirque du Soleil transformed the circus industry by offering a unique blend of theater and circus arts, creating a new market space.</a:t>
            </a:r>
            <a:endParaRPr lang="en-IN" sz="1200" dirty="0">
              <a:solidFill>
                <a:schemeClr val="tx1"/>
              </a:solidFill>
              <a:latin typeface="Signika" panose="020B0604020202020204" charset="0"/>
            </a:endParaRPr>
          </a:p>
        </p:txBody>
      </p:sp>
      <p:sp>
        <p:nvSpPr>
          <p:cNvPr id="15" name="Rectangle 14">
            <a:extLst>
              <a:ext uri="{FF2B5EF4-FFF2-40B4-BE49-F238E27FC236}">
                <a16:creationId xmlns:a16="http://schemas.microsoft.com/office/drawing/2014/main" id="{E473CAF7-1EA6-4AF9-B3D7-DB3167219908}"/>
              </a:ext>
            </a:extLst>
          </p:cNvPr>
          <p:cNvSpPr/>
          <p:nvPr/>
        </p:nvSpPr>
        <p:spPr>
          <a:xfrm>
            <a:off x="4572000" y="1229984"/>
            <a:ext cx="3175565"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Digital Transformation</a:t>
            </a:r>
            <a:endParaRPr lang="en-IN" sz="1200" dirty="0">
              <a:latin typeface="Signika" panose="020B0604020202020204" charset="0"/>
            </a:endParaRPr>
          </a:p>
        </p:txBody>
      </p:sp>
      <p:sp>
        <p:nvSpPr>
          <p:cNvPr id="16" name="Rectangle 15">
            <a:extLst>
              <a:ext uri="{FF2B5EF4-FFF2-40B4-BE49-F238E27FC236}">
                <a16:creationId xmlns:a16="http://schemas.microsoft.com/office/drawing/2014/main" id="{4B48645E-F8A4-42C6-ADD3-0121C5F43CBC}"/>
              </a:ext>
            </a:extLst>
          </p:cNvPr>
          <p:cNvSpPr/>
          <p:nvPr/>
        </p:nvSpPr>
        <p:spPr>
          <a:xfrm>
            <a:off x="4572000" y="1915740"/>
            <a:ext cx="3175565" cy="245949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Focus on using digital technology and data to streamline operations, improve customer experiences, and stay competitive in the digital age.</a:t>
            </a:r>
          </a:p>
          <a:p>
            <a:endParaRPr lang="en-US" sz="1200" dirty="0">
              <a:solidFill>
                <a:schemeClr val="tx1"/>
              </a:solidFill>
              <a:latin typeface="Signika" panose="020B0604020202020204" charset="0"/>
            </a:endParaRPr>
          </a:p>
          <a:p>
            <a:r>
              <a:rPr lang="en-US" sz="1200" b="1" dirty="0">
                <a:solidFill>
                  <a:schemeClr val="tx1"/>
                </a:solidFill>
                <a:latin typeface="Signika" panose="020B0604020202020204" charset="0"/>
              </a:rPr>
              <a:t>Example:</a:t>
            </a:r>
            <a:r>
              <a:rPr lang="en-US" sz="1200" dirty="0">
                <a:solidFill>
                  <a:schemeClr val="tx1"/>
                </a:solidFill>
                <a:latin typeface="Signika" panose="020B0604020202020204" charset="0"/>
              </a:rPr>
              <a:t> Amazon’s digital transformation strategy has revolutionized e-commerce.</a:t>
            </a:r>
          </a:p>
          <a:p>
            <a:r>
              <a:rPr lang="en-US" sz="1200" dirty="0">
                <a:solidFill>
                  <a:schemeClr val="tx1"/>
                </a:solidFill>
                <a:latin typeface="Signika" panose="020B0604020202020204" charset="0"/>
              </a:rPr>
              <a:t>Through advanced algorithms, personalized recommendations, and efficient logistics, they’ve become a dominant online retailer.</a:t>
            </a:r>
          </a:p>
        </p:txBody>
      </p:sp>
      <p:sp>
        <p:nvSpPr>
          <p:cNvPr id="3" name="Footer Placeholder 2">
            <a:extLst>
              <a:ext uri="{FF2B5EF4-FFF2-40B4-BE49-F238E27FC236}">
                <a16:creationId xmlns:a16="http://schemas.microsoft.com/office/drawing/2014/main" id="{28F57BC7-BE29-6417-ED13-A3FEF0193D3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43627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60576" y="144000"/>
            <a:ext cx="776502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Types of Business Strategies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860576" y="1185739"/>
            <a:ext cx="3699133"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Signika" panose="020B0604020202020204" charset="0"/>
              </a:rPr>
              <a:t>Collaboration and Partnership</a:t>
            </a:r>
            <a:endParaRPr lang="en-IN" sz="1100"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860576" y="1871495"/>
            <a:ext cx="3699133" cy="26046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Signika" panose="020B0604020202020204" charset="0"/>
              </a:rPr>
              <a:t>This involves forming alliances, partnerships, or joint ventures with other organizations to leverage complementary strengths.</a:t>
            </a:r>
          </a:p>
          <a:p>
            <a:endParaRPr lang="en-US" sz="1100" dirty="0">
              <a:solidFill>
                <a:schemeClr val="tx1"/>
              </a:solidFill>
              <a:latin typeface="Signika" panose="020B0604020202020204" charset="0"/>
            </a:endParaRPr>
          </a:p>
          <a:p>
            <a:r>
              <a:rPr lang="en-US" sz="1100" b="1" dirty="0">
                <a:solidFill>
                  <a:schemeClr val="tx1"/>
                </a:solidFill>
                <a:latin typeface="Signika" panose="020B0604020202020204" charset="0"/>
              </a:rPr>
              <a:t>Example: </a:t>
            </a:r>
            <a:r>
              <a:rPr lang="en-US" sz="1100" dirty="0">
                <a:solidFill>
                  <a:schemeClr val="tx1"/>
                </a:solidFill>
                <a:latin typeface="Signika" panose="020B0604020202020204" charset="0"/>
              </a:rPr>
              <a:t>The partnership between Starbucks and Nestlé allowed Starbucks to expand its distribution by offering its coffee products in grocery stores, reaching a broader audience.</a:t>
            </a:r>
            <a:endParaRPr lang="en-IN" sz="1100" dirty="0">
              <a:solidFill>
                <a:schemeClr val="tx1"/>
              </a:solidFill>
              <a:latin typeface="Signika" panose="020B0604020202020204" charset="0"/>
            </a:endParaRPr>
          </a:p>
        </p:txBody>
      </p:sp>
      <p:sp>
        <p:nvSpPr>
          <p:cNvPr id="15" name="Rectangle 14">
            <a:extLst>
              <a:ext uri="{FF2B5EF4-FFF2-40B4-BE49-F238E27FC236}">
                <a16:creationId xmlns:a16="http://schemas.microsoft.com/office/drawing/2014/main" id="{E473CAF7-1EA6-4AF9-B3D7-DB3167219908}"/>
              </a:ext>
            </a:extLst>
          </p:cNvPr>
          <p:cNvSpPr/>
          <p:nvPr/>
        </p:nvSpPr>
        <p:spPr>
          <a:xfrm>
            <a:off x="4736944" y="1185739"/>
            <a:ext cx="3699133"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Signika" panose="020B0604020202020204" charset="0"/>
              </a:rPr>
              <a:t>Sustainability and Corporate Social Responsibility (CSR)</a:t>
            </a:r>
            <a:endParaRPr lang="en-IN" sz="1100" dirty="0">
              <a:latin typeface="Signika" panose="020B0604020202020204" charset="0"/>
            </a:endParaRPr>
          </a:p>
        </p:txBody>
      </p:sp>
      <p:sp>
        <p:nvSpPr>
          <p:cNvPr id="16" name="Rectangle 15">
            <a:extLst>
              <a:ext uri="{FF2B5EF4-FFF2-40B4-BE49-F238E27FC236}">
                <a16:creationId xmlns:a16="http://schemas.microsoft.com/office/drawing/2014/main" id="{4B48645E-F8A4-42C6-ADD3-0121C5F43CBC}"/>
              </a:ext>
            </a:extLst>
          </p:cNvPr>
          <p:cNvSpPr/>
          <p:nvPr/>
        </p:nvSpPr>
        <p:spPr>
          <a:xfrm>
            <a:off x="4736944" y="1871495"/>
            <a:ext cx="3699133" cy="26046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Signika" panose="020B0604020202020204" charset="0"/>
              </a:rPr>
              <a:t>Companies with sustainability and CSR strategies focus on minimizing their</a:t>
            </a:r>
          </a:p>
          <a:p>
            <a:r>
              <a:rPr lang="en-US" sz="1100" dirty="0">
                <a:solidFill>
                  <a:schemeClr val="tx1"/>
                </a:solidFill>
                <a:latin typeface="Signika" panose="020B0604020202020204" charset="0"/>
              </a:rPr>
              <a:t>environmental footprint, supporting social causes, and enhancing their reputation as responsible corporate citizens.</a:t>
            </a:r>
          </a:p>
          <a:p>
            <a:endParaRPr lang="en-US" sz="1100" dirty="0">
              <a:solidFill>
                <a:schemeClr val="tx1"/>
              </a:solidFill>
              <a:latin typeface="Signika" panose="020B0604020202020204" charset="0"/>
            </a:endParaRPr>
          </a:p>
          <a:p>
            <a:r>
              <a:rPr lang="en-US" sz="1100" b="1" dirty="0">
                <a:solidFill>
                  <a:schemeClr val="tx1"/>
                </a:solidFill>
                <a:latin typeface="Signika" panose="020B0604020202020204" charset="0"/>
              </a:rPr>
              <a:t>Example: </a:t>
            </a:r>
            <a:r>
              <a:rPr lang="en-US" sz="1100" dirty="0">
                <a:solidFill>
                  <a:schemeClr val="tx1"/>
                </a:solidFill>
                <a:latin typeface="Signika" panose="020B0604020202020204" charset="0"/>
              </a:rPr>
              <a:t>Unilever’s Sustainable Living Plan aims to reduce the environmental impact of its products while improving social conditions for workers in its supply chain. This strategy aligns with the growing consumer demand for sustainable and ethical products.</a:t>
            </a:r>
          </a:p>
        </p:txBody>
      </p:sp>
      <p:sp>
        <p:nvSpPr>
          <p:cNvPr id="3" name="Footer Placeholder 2">
            <a:extLst>
              <a:ext uri="{FF2B5EF4-FFF2-40B4-BE49-F238E27FC236}">
                <a16:creationId xmlns:a16="http://schemas.microsoft.com/office/drawing/2014/main" id="{FF724F4B-DC29-34BE-88E2-412B74A7CDE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07707463"/>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1723</TotalTime>
  <Words>4221</Words>
  <Application>Microsoft Office PowerPoint</Application>
  <PresentationFormat>On-screen Show (16:9)</PresentationFormat>
  <Paragraphs>492</Paragraphs>
  <Slides>49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Signika</vt:lpstr>
      <vt:lpstr>Calibri</vt:lpstr>
      <vt:lpstr>Aptos</vt:lpstr>
      <vt:lpstr>Google Sans</vt:lpstr>
      <vt:lpstr>Arial</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591</cp:revision>
  <dcterms:modified xsi:type="dcterms:W3CDTF">2025-05-19T11:55:12Z</dcterms:modified>
</cp:coreProperties>
</file>