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Lst>
  <p:sldSz cx="9144000" cy="5143500" type="screen16x9"/>
  <p:notesSz cx="6858000" cy="9144000"/>
  <p:embeddedFontLst>
    <p:embeddedFont>
      <p:font typeface="Maven Pro" panose="020B0604020202020204" charset="0"/>
      <p:regular r:id="rId29"/>
      <p:bold r:id="rId30"/>
    </p:embeddedFont>
    <p:embeddedFont>
      <p:font typeface="Signika" panose="020B0604020202020204" charset="0"/>
      <p:regular r:id="rId31"/>
      <p:bold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0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7CB9BD-B251-46BB-AE60-C81671DD908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179A7531-B1A1-4B1A-BD2B-40D99787E8F2}">
      <dgm:prSet phldrT="[Tex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Emphasizes on empathy, collaboration, and iteration</a:t>
          </a:r>
        </a:p>
      </dgm:t>
    </dgm:pt>
    <dgm:pt modelId="{70D9DA39-8967-42F7-9AB2-B376D6B47F70}" type="parTrans" cxnId="{D7673D0A-7FC3-4850-8CF4-0FA6F4355DC1}">
      <dgm:prSet/>
      <dgm:spPr/>
      <dgm:t>
        <a:bodyPr/>
        <a:lstStyle/>
        <a:p>
          <a:endParaRPr lang="en-IN" sz="1600">
            <a:latin typeface="Signika" panose="020B0604020202020204" charset="0"/>
            <a:cs typeface="Arial" panose="020B0604020202020204" pitchFamily="34" charset="0"/>
          </a:endParaRPr>
        </a:p>
      </dgm:t>
    </dgm:pt>
    <dgm:pt modelId="{19614464-F63E-485E-B2B0-8B721A324954}" type="sibTrans" cxnId="{D7673D0A-7FC3-4850-8CF4-0FA6F4355DC1}">
      <dgm:prSet/>
      <dgm:spPr/>
      <dgm:t>
        <a:bodyPr/>
        <a:lstStyle/>
        <a:p>
          <a:endParaRPr lang="en-IN" sz="1600">
            <a:latin typeface="Signika" panose="020B0604020202020204" charset="0"/>
            <a:cs typeface="Arial" panose="020B0604020202020204" pitchFamily="34" charset="0"/>
          </a:endParaRPr>
        </a:p>
      </dgm:t>
    </dgm:pt>
    <dgm:pt modelId="{0CC078F2-785E-474A-9D4E-97E300EA078A}">
      <dgm:prSet phldrT="[Tex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Involves understanding the end-users needs and challenges</a:t>
          </a:r>
        </a:p>
      </dgm:t>
    </dgm:pt>
    <dgm:pt modelId="{8510BD31-815C-4B9E-948F-AC78B3DC81AC}" type="parTrans" cxnId="{EF74483E-AD0A-4F91-A854-5FAC06446434}">
      <dgm:prSet/>
      <dgm:spPr/>
      <dgm:t>
        <a:bodyPr/>
        <a:lstStyle/>
        <a:p>
          <a:endParaRPr lang="en-IN" sz="1600">
            <a:latin typeface="Signika" panose="020B0604020202020204" charset="0"/>
            <a:cs typeface="Arial" panose="020B0604020202020204" pitchFamily="34" charset="0"/>
          </a:endParaRPr>
        </a:p>
      </dgm:t>
    </dgm:pt>
    <dgm:pt modelId="{97CEEFD7-CE1A-4E15-ADF6-7F8CCD637005}" type="sibTrans" cxnId="{EF74483E-AD0A-4F91-A854-5FAC06446434}">
      <dgm:prSet/>
      <dgm:spPr/>
      <dgm:t>
        <a:bodyPr/>
        <a:lstStyle/>
        <a:p>
          <a:endParaRPr lang="en-IN" sz="1600">
            <a:latin typeface="Signika" panose="020B0604020202020204" charset="0"/>
            <a:cs typeface="Arial" panose="020B0604020202020204" pitchFamily="34" charset="0"/>
          </a:endParaRPr>
        </a:p>
      </dgm:t>
    </dgm:pt>
    <dgm:pt modelId="{A620FE13-74F9-41DC-A0B1-CD2F0951A6A9}">
      <dgm:prSet phldrT="[Tex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Defining the problem from their perspective</a:t>
          </a:r>
        </a:p>
      </dgm:t>
    </dgm:pt>
    <dgm:pt modelId="{45BCA942-153E-4FF8-B506-49EAEE9C5A4D}" type="parTrans" cxnId="{2DB6806A-A8AE-49E8-9F22-E0E4C7489626}">
      <dgm:prSet/>
      <dgm:spPr/>
      <dgm:t>
        <a:bodyPr/>
        <a:lstStyle/>
        <a:p>
          <a:endParaRPr lang="en-IN" sz="1600">
            <a:latin typeface="Signika" panose="020B0604020202020204" charset="0"/>
            <a:cs typeface="Arial" panose="020B0604020202020204" pitchFamily="34" charset="0"/>
          </a:endParaRPr>
        </a:p>
      </dgm:t>
    </dgm:pt>
    <dgm:pt modelId="{1711E121-2543-449F-9A36-F3F1678A2FDD}" type="sibTrans" cxnId="{2DB6806A-A8AE-49E8-9F22-E0E4C7489626}">
      <dgm:prSet/>
      <dgm:spPr/>
      <dgm:t>
        <a:bodyPr/>
        <a:lstStyle/>
        <a:p>
          <a:endParaRPr lang="en-IN" sz="1600">
            <a:latin typeface="Signika" panose="020B0604020202020204" charset="0"/>
            <a:cs typeface="Arial" panose="020B0604020202020204" pitchFamily="34" charset="0"/>
          </a:endParaRPr>
        </a:p>
      </dgm:t>
    </dgm:pt>
    <dgm:pt modelId="{F2D083D2-9AF1-4127-85DD-6BCCDC53B9A3}">
      <dgm:prSe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Ideating potential solutions</a:t>
          </a:r>
        </a:p>
      </dgm:t>
    </dgm:pt>
    <dgm:pt modelId="{CD860584-27F2-41FA-A312-AE1BE8BB462A}" type="parTrans" cxnId="{490616BE-5A3F-4E8D-B499-A49955DA1E51}">
      <dgm:prSet/>
      <dgm:spPr/>
      <dgm:t>
        <a:bodyPr/>
        <a:lstStyle/>
        <a:p>
          <a:endParaRPr lang="en-IN" sz="1600">
            <a:latin typeface="Signika" panose="020B0604020202020204" charset="0"/>
            <a:cs typeface="Arial" panose="020B0604020202020204" pitchFamily="34" charset="0"/>
          </a:endParaRPr>
        </a:p>
      </dgm:t>
    </dgm:pt>
    <dgm:pt modelId="{D2B207FF-D95C-4AC0-A570-ABB14B7342CE}" type="sibTrans" cxnId="{490616BE-5A3F-4E8D-B499-A49955DA1E51}">
      <dgm:prSet/>
      <dgm:spPr/>
      <dgm:t>
        <a:bodyPr/>
        <a:lstStyle/>
        <a:p>
          <a:endParaRPr lang="en-IN" sz="1600">
            <a:latin typeface="Signika" panose="020B0604020202020204" charset="0"/>
            <a:cs typeface="Arial" panose="020B0604020202020204" pitchFamily="34" charset="0"/>
          </a:endParaRPr>
        </a:p>
      </dgm:t>
    </dgm:pt>
    <dgm:pt modelId="{A3A5B460-C957-465E-A213-1AF712D0E8BD}">
      <dgm:prSe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Prototyping those solutions </a:t>
          </a:r>
        </a:p>
      </dgm:t>
    </dgm:pt>
    <dgm:pt modelId="{4D96D632-3A25-46D3-BA95-309F200DC21E}" type="parTrans" cxnId="{3F241F97-B43F-4416-86AD-DD3525895246}">
      <dgm:prSet/>
      <dgm:spPr/>
      <dgm:t>
        <a:bodyPr/>
        <a:lstStyle/>
        <a:p>
          <a:endParaRPr lang="en-IN" sz="1600">
            <a:latin typeface="Signika" panose="020B0604020202020204" charset="0"/>
            <a:cs typeface="Arial" panose="020B0604020202020204" pitchFamily="34" charset="0"/>
          </a:endParaRPr>
        </a:p>
      </dgm:t>
    </dgm:pt>
    <dgm:pt modelId="{710D8E65-9F4D-4529-9DA8-39F40E5B0F94}" type="sibTrans" cxnId="{3F241F97-B43F-4416-86AD-DD3525895246}">
      <dgm:prSet/>
      <dgm:spPr/>
      <dgm:t>
        <a:bodyPr/>
        <a:lstStyle/>
        <a:p>
          <a:endParaRPr lang="en-IN" sz="1600">
            <a:latin typeface="Signika" panose="020B0604020202020204" charset="0"/>
            <a:cs typeface="Arial" panose="020B0604020202020204" pitchFamily="34" charset="0"/>
          </a:endParaRPr>
        </a:p>
      </dgm:t>
    </dgm:pt>
    <dgm:pt modelId="{04E9551B-A37E-4027-862E-DAB8F78E3ADC}">
      <dgm:prSet custT="1"/>
      <dgm:spPr>
        <a:solidFill>
          <a:schemeClr val="tx2"/>
        </a:solidFill>
        <a:ln w="28575">
          <a:solidFill>
            <a:schemeClr val="accent1"/>
          </a:solidFill>
        </a:ln>
      </dgm:spPr>
      <dgm:t>
        <a:bodyPr/>
        <a:lstStyle/>
        <a:p>
          <a:pPr>
            <a:buFont typeface="Wingdings" panose="05000000000000000000" pitchFamily="2" charset="2"/>
            <a:buChar char="Ø"/>
          </a:pPr>
          <a:r>
            <a:rPr lang="en-US" sz="1600" dirty="0">
              <a:solidFill>
                <a:schemeClr val="bg1"/>
              </a:solidFill>
              <a:latin typeface="Signika" panose="020B0604020202020204" charset="0"/>
              <a:cs typeface="Arial" panose="020B0604020202020204" pitchFamily="34" charset="0"/>
            </a:rPr>
            <a:t>Testing and refining them. </a:t>
          </a:r>
          <a:endParaRPr lang="en-IN" sz="1600" dirty="0">
            <a:solidFill>
              <a:schemeClr val="bg1"/>
            </a:solidFill>
            <a:latin typeface="Signika" panose="020B0604020202020204" charset="0"/>
            <a:cs typeface="Arial" panose="020B0604020202020204" pitchFamily="34" charset="0"/>
          </a:endParaRPr>
        </a:p>
      </dgm:t>
    </dgm:pt>
    <dgm:pt modelId="{CC9CF00A-FFAC-49DA-BDC8-E3F9D5F6F8AA}" type="parTrans" cxnId="{78F4FD51-2667-4615-8491-1C3BE42CF024}">
      <dgm:prSet/>
      <dgm:spPr/>
      <dgm:t>
        <a:bodyPr/>
        <a:lstStyle/>
        <a:p>
          <a:endParaRPr lang="en-IN" sz="1600">
            <a:latin typeface="Signika" panose="020B0604020202020204" charset="0"/>
            <a:cs typeface="Arial" panose="020B0604020202020204" pitchFamily="34" charset="0"/>
          </a:endParaRPr>
        </a:p>
      </dgm:t>
    </dgm:pt>
    <dgm:pt modelId="{11BE272E-4BE1-48B7-9CDE-D42C5CC34B96}" type="sibTrans" cxnId="{78F4FD51-2667-4615-8491-1C3BE42CF024}">
      <dgm:prSet/>
      <dgm:spPr/>
      <dgm:t>
        <a:bodyPr/>
        <a:lstStyle/>
        <a:p>
          <a:endParaRPr lang="en-IN" sz="1600">
            <a:latin typeface="Signika" panose="020B0604020202020204" charset="0"/>
            <a:cs typeface="Arial" panose="020B0604020202020204" pitchFamily="34" charset="0"/>
          </a:endParaRPr>
        </a:p>
      </dgm:t>
    </dgm:pt>
    <dgm:pt modelId="{A1E068E1-7B3D-4907-A72F-2F18D89BA469}" type="pres">
      <dgm:prSet presAssocID="{977CB9BD-B251-46BB-AE60-C81671DD9084}" presName="Name0" presStyleCnt="0">
        <dgm:presLayoutVars>
          <dgm:chMax val="7"/>
          <dgm:chPref val="7"/>
          <dgm:dir/>
        </dgm:presLayoutVars>
      </dgm:prSet>
      <dgm:spPr/>
    </dgm:pt>
    <dgm:pt modelId="{4DC17BA4-2E54-4665-9FB3-AF9F0C8B4943}" type="pres">
      <dgm:prSet presAssocID="{977CB9BD-B251-46BB-AE60-C81671DD9084}" presName="Name1" presStyleCnt="0"/>
      <dgm:spPr/>
    </dgm:pt>
    <dgm:pt modelId="{E56FF0AB-F4B8-4DB9-B0F4-792ADFB3A7FE}" type="pres">
      <dgm:prSet presAssocID="{977CB9BD-B251-46BB-AE60-C81671DD9084}" presName="cycle" presStyleCnt="0"/>
      <dgm:spPr/>
    </dgm:pt>
    <dgm:pt modelId="{CE619877-E743-401B-8C6F-30EFE35C1EF6}" type="pres">
      <dgm:prSet presAssocID="{977CB9BD-B251-46BB-AE60-C81671DD9084}" presName="srcNode" presStyleLbl="node1" presStyleIdx="0" presStyleCnt="6"/>
      <dgm:spPr/>
    </dgm:pt>
    <dgm:pt modelId="{8A8AF6F4-FE44-46DE-BB26-3DD8BB513C17}" type="pres">
      <dgm:prSet presAssocID="{977CB9BD-B251-46BB-AE60-C81671DD9084}" presName="conn" presStyleLbl="parChTrans1D2" presStyleIdx="0" presStyleCnt="1"/>
      <dgm:spPr/>
    </dgm:pt>
    <dgm:pt modelId="{706FB4F6-CB73-4087-B790-2B17D68D451C}" type="pres">
      <dgm:prSet presAssocID="{977CB9BD-B251-46BB-AE60-C81671DD9084}" presName="extraNode" presStyleLbl="node1" presStyleIdx="0" presStyleCnt="6"/>
      <dgm:spPr/>
    </dgm:pt>
    <dgm:pt modelId="{76CCDEAD-84A7-484C-8659-BAB5708C8EB6}" type="pres">
      <dgm:prSet presAssocID="{977CB9BD-B251-46BB-AE60-C81671DD9084}" presName="dstNode" presStyleLbl="node1" presStyleIdx="0" presStyleCnt="6"/>
      <dgm:spPr/>
    </dgm:pt>
    <dgm:pt modelId="{E5010840-0C2A-4D98-9652-7F64B2BA6A05}" type="pres">
      <dgm:prSet presAssocID="{179A7531-B1A1-4B1A-BD2B-40D99787E8F2}" presName="text_1" presStyleLbl="node1" presStyleIdx="0" presStyleCnt="6">
        <dgm:presLayoutVars>
          <dgm:bulletEnabled val="1"/>
        </dgm:presLayoutVars>
      </dgm:prSet>
      <dgm:spPr/>
    </dgm:pt>
    <dgm:pt modelId="{C23311ED-0C54-480F-AB43-4C56F212455B}" type="pres">
      <dgm:prSet presAssocID="{179A7531-B1A1-4B1A-BD2B-40D99787E8F2}" presName="accent_1" presStyleCnt="0"/>
      <dgm:spPr/>
    </dgm:pt>
    <dgm:pt modelId="{25B6B298-F2CF-4A5E-9406-F30BF3B713FE}" type="pres">
      <dgm:prSet presAssocID="{179A7531-B1A1-4B1A-BD2B-40D99787E8F2}" presName="accentRepeatNode" presStyleLbl="solidFgAcc1" presStyleIdx="0" presStyleCnt="6"/>
      <dgm:spPr/>
    </dgm:pt>
    <dgm:pt modelId="{BDB193AF-BD2A-422B-BE93-887820A823B4}" type="pres">
      <dgm:prSet presAssocID="{0CC078F2-785E-474A-9D4E-97E300EA078A}" presName="text_2" presStyleLbl="node1" presStyleIdx="1" presStyleCnt="6">
        <dgm:presLayoutVars>
          <dgm:bulletEnabled val="1"/>
        </dgm:presLayoutVars>
      </dgm:prSet>
      <dgm:spPr/>
    </dgm:pt>
    <dgm:pt modelId="{CED383E8-8C9E-4D03-BECF-B1BED14C34DD}" type="pres">
      <dgm:prSet presAssocID="{0CC078F2-785E-474A-9D4E-97E300EA078A}" presName="accent_2" presStyleCnt="0"/>
      <dgm:spPr/>
    </dgm:pt>
    <dgm:pt modelId="{0337E9C2-1F6F-4BF8-B3B6-B743F9FBF2B5}" type="pres">
      <dgm:prSet presAssocID="{0CC078F2-785E-474A-9D4E-97E300EA078A}" presName="accentRepeatNode" presStyleLbl="solidFgAcc1" presStyleIdx="1" presStyleCnt="6"/>
      <dgm:spPr/>
    </dgm:pt>
    <dgm:pt modelId="{A9FEE072-0CED-43F6-A57C-A661EA6B3A32}" type="pres">
      <dgm:prSet presAssocID="{A620FE13-74F9-41DC-A0B1-CD2F0951A6A9}" presName="text_3" presStyleLbl="node1" presStyleIdx="2" presStyleCnt="6">
        <dgm:presLayoutVars>
          <dgm:bulletEnabled val="1"/>
        </dgm:presLayoutVars>
      </dgm:prSet>
      <dgm:spPr/>
    </dgm:pt>
    <dgm:pt modelId="{7F01C941-928F-4975-AC17-E4DCE883D9E3}" type="pres">
      <dgm:prSet presAssocID="{A620FE13-74F9-41DC-A0B1-CD2F0951A6A9}" presName="accent_3" presStyleCnt="0"/>
      <dgm:spPr/>
    </dgm:pt>
    <dgm:pt modelId="{FC14B823-809D-429A-B0E6-D4CF822F677E}" type="pres">
      <dgm:prSet presAssocID="{A620FE13-74F9-41DC-A0B1-CD2F0951A6A9}" presName="accentRepeatNode" presStyleLbl="solidFgAcc1" presStyleIdx="2" presStyleCnt="6"/>
      <dgm:spPr/>
    </dgm:pt>
    <dgm:pt modelId="{4D8A64C1-BF8C-4F26-8A82-D4B03AA2E7D4}" type="pres">
      <dgm:prSet presAssocID="{F2D083D2-9AF1-4127-85DD-6BCCDC53B9A3}" presName="text_4" presStyleLbl="node1" presStyleIdx="3" presStyleCnt="6">
        <dgm:presLayoutVars>
          <dgm:bulletEnabled val="1"/>
        </dgm:presLayoutVars>
      </dgm:prSet>
      <dgm:spPr/>
    </dgm:pt>
    <dgm:pt modelId="{349254AA-ECA1-4968-AFB5-879F8E8766D9}" type="pres">
      <dgm:prSet presAssocID="{F2D083D2-9AF1-4127-85DD-6BCCDC53B9A3}" presName="accent_4" presStyleCnt="0"/>
      <dgm:spPr/>
    </dgm:pt>
    <dgm:pt modelId="{5BFC8300-CFE5-4E1B-A96F-C2890E29C76F}" type="pres">
      <dgm:prSet presAssocID="{F2D083D2-9AF1-4127-85DD-6BCCDC53B9A3}" presName="accentRepeatNode" presStyleLbl="solidFgAcc1" presStyleIdx="3" presStyleCnt="6"/>
      <dgm:spPr/>
    </dgm:pt>
    <dgm:pt modelId="{117C4953-5E05-4B64-B904-424994E9A3BC}" type="pres">
      <dgm:prSet presAssocID="{A3A5B460-C957-465E-A213-1AF712D0E8BD}" presName="text_5" presStyleLbl="node1" presStyleIdx="4" presStyleCnt="6">
        <dgm:presLayoutVars>
          <dgm:bulletEnabled val="1"/>
        </dgm:presLayoutVars>
      </dgm:prSet>
      <dgm:spPr/>
    </dgm:pt>
    <dgm:pt modelId="{8609900B-8EB0-416E-86CC-4101BB27FB1D}" type="pres">
      <dgm:prSet presAssocID="{A3A5B460-C957-465E-A213-1AF712D0E8BD}" presName="accent_5" presStyleCnt="0"/>
      <dgm:spPr/>
    </dgm:pt>
    <dgm:pt modelId="{433DFC57-1995-49F6-B1A3-2404E8536290}" type="pres">
      <dgm:prSet presAssocID="{A3A5B460-C957-465E-A213-1AF712D0E8BD}" presName="accentRepeatNode" presStyleLbl="solidFgAcc1" presStyleIdx="4" presStyleCnt="6"/>
      <dgm:spPr/>
    </dgm:pt>
    <dgm:pt modelId="{5A5A58B0-27AF-4915-AF2C-05F0F48CF2AA}" type="pres">
      <dgm:prSet presAssocID="{04E9551B-A37E-4027-862E-DAB8F78E3ADC}" presName="text_6" presStyleLbl="node1" presStyleIdx="5" presStyleCnt="6">
        <dgm:presLayoutVars>
          <dgm:bulletEnabled val="1"/>
        </dgm:presLayoutVars>
      </dgm:prSet>
      <dgm:spPr/>
    </dgm:pt>
    <dgm:pt modelId="{8CA9AA86-36F7-491A-ACC8-176D1A1BD205}" type="pres">
      <dgm:prSet presAssocID="{04E9551B-A37E-4027-862E-DAB8F78E3ADC}" presName="accent_6" presStyleCnt="0"/>
      <dgm:spPr/>
    </dgm:pt>
    <dgm:pt modelId="{29BDA05F-64DF-4453-84C1-6D064A722ED8}" type="pres">
      <dgm:prSet presAssocID="{04E9551B-A37E-4027-862E-DAB8F78E3ADC}" presName="accentRepeatNode" presStyleLbl="solidFgAcc1" presStyleIdx="5" presStyleCnt="6"/>
      <dgm:spPr/>
    </dgm:pt>
  </dgm:ptLst>
  <dgm:cxnLst>
    <dgm:cxn modelId="{D7673D0A-7FC3-4850-8CF4-0FA6F4355DC1}" srcId="{977CB9BD-B251-46BB-AE60-C81671DD9084}" destId="{179A7531-B1A1-4B1A-BD2B-40D99787E8F2}" srcOrd="0" destOrd="0" parTransId="{70D9DA39-8967-42F7-9AB2-B376D6B47F70}" sibTransId="{19614464-F63E-485E-B2B0-8B721A324954}"/>
    <dgm:cxn modelId="{A0992710-5A15-4380-8FC1-22C36F3AC209}" type="presOf" srcId="{A3A5B460-C957-465E-A213-1AF712D0E8BD}" destId="{117C4953-5E05-4B64-B904-424994E9A3BC}" srcOrd="0" destOrd="0" presId="urn:microsoft.com/office/officeart/2008/layout/VerticalCurvedList"/>
    <dgm:cxn modelId="{5C7AC536-E4C3-4EAD-8E76-9D4718E54D96}" type="presOf" srcId="{F2D083D2-9AF1-4127-85DD-6BCCDC53B9A3}" destId="{4D8A64C1-BF8C-4F26-8A82-D4B03AA2E7D4}" srcOrd="0" destOrd="0" presId="urn:microsoft.com/office/officeart/2008/layout/VerticalCurvedList"/>
    <dgm:cxn modelId="{EF74483E-AD0A-4F91-A854-5FAC06446434}" srcId="{977CB9BD-B251-46BB-AE60-C81671DD9084}" destId="{0CC078F2-785E-474A-9D4E-97E300EA078A}" srcOrd="1" destOrd="0" parTransId="{8510BD31-815C-4B9E-948F-AC78B3DC81AC}" sibTransId="{97CEEFD7-CE1A-4E15-ADF6-7F8CCD637005}"/>
    <dgm:cxn modelId="{23A46C3E-594A-4E3C-A495-6F9041F20CF7}" type="presOf" srcId="{A620FE13-74F9-41DC-A0B1-CD2F0951A6A9}" destId="{A9FEE072-0CED-43F6-A57C-A661EA6B3A32}" srcOrd="0" destOrd="0" presId="urn:microsoft.com/office/officeart/2008/layout/VerticalCurvedList"/>
    <dgm:cxn modelId="{3CDFDE65-7E90-4369-B2C0-7172FCD5ADA1}" type="presOf" srcId="{04E9551B-A37E-4027-862E-DAB8F78E3ADC}" destId="{5A5A58B0-27AF-4915-AF2C-05F0F48CF2AA}" srcOrd="0" destOrd="0" presId="urn:microsoft.com/office/officeart/2008/layout/VerticalCurvedList"/>
    <dgm:cxn modelId="{2DB6806A-A8AE-49E8-9F22-E0E4C7489626}" srcId="{977CB9BD-B251-46BB-AE60-C81671DD9084}" destId="{A620FE13-74F9-41DC-A0B1-CD2F0951A6A9}" srcOrd="2" destOrd="0" parTransId="{45BCA942-153E-4FF8-B506-49EAEE9C5A4D}" sibTransId="{1711E121-2543-449F-9A36-F3F1678A2FDD}"/>
    <dgm:cxn modelId="{78F4FD51-2667-4615-8491-1C3BE42CF024}" srcId="{977CB9BD-B251-46BB-AE60-C81671DD9084}" destId="{04E9551B-A37E-4027-862E-DAB8F78E3ADC}" srcOrd="5" destOrd="0" parTransId="{CC9CF00A-FFAC-49DA-BDC8-E3F9D5F6F8AA}" sibTransId="{11BE272E-4BE1-48B7-9CDE-D42C5CC34B96}"/>
    <dgm:cxn modelId="{9F8FB257-9ED0-4E53-9AF7-2987E4697F5F}" type="presOf" srcId="{0CC078F2-785E-474A-9D4E-97E300EA078A}" destId="{BDB193AF-BD2A-422B-BE93-887820A823B4}" srcOrd="0" destOrd="0" presId="urn:microsoft.com/office/officeart/2008/layout/VerticalCurvedList"/>
    <dgm:cxn modelId="{3F241F97-B43F-4416-86AD-DD3525895246}" srcId="{977CB9BD-B251-46BB-AE60-C81671DD9084}" destId="{A3A5B460-C957-465E-A213-1AF712D0E8BD}" srcOrd="4" destOrd="0" parTransId="{4D96D632-3A25-46D3-BA95-309F200DC21E}" sibTransId="{710D8E65-9F4D-4529-9DA8-39F40E5B0F94}"/>
    <dgm:cxn modelId="{BACB669C-3289-418C-BF87-9C99E617DB82}" type="presOf" srcId="{179A7531-B1A1-4B1A-BD2B-40D99787E8F2}" destId="{E5010840-0C2A-4D98-9652-7F64B2BA6A05}" srcOrd="0" destOrd="0" presId="urn:microsoft.com/office/officeart/2008/layout/VerticalCurvedList"/>
    <dgm:cxn modelId="{490616BE-5A3F-4E8D-B499-A49955DA1E51}" srcId="{977CB9BD-B251-46BB-AE60-C81671DD9084}" destId="{F2D083D2-9AF1-4127-85DD-6BCCDC53B9A3}" srcOrd="3" destOrd="0" parTransId="{CD860584-27F2-41FA-A312-AE1BE8BB462A}" sibTransId="{D2B207FF-D95C-4AC0-A570-ABB14B7342CE}"/>
    <dgm:cxn modelId="{A62E34D7-D388-46DE-B5D5-C25325DA47BA}" type="presOf" srcId="{977CB9BD-B251-46BB-AE60-C81671DD9084}" destId="{A1E068E1-7B3D-4907-A72F-2F18D89BA469}" srcOrd="0" destOrd="0" presId="urn:microsoft.com/office/officeart/2008/layout/VerticalCurvedList"/>
    <dgm:cxn modelId="{FBDA29E4-ED0F-43F8-9894-9DCF1D772753}" type="presOf" srcId="{19614464-F63E-485E-B2B0-8B721A324954}" destId="{8A8AF6F4-FE44-46DE-BB26-3DD8BB513C17}" srcOrd="0" destOrd="0" presId="urn:microsoft.com/office/officeart/2008/layout/VerticalCurvedList"/>
    <dgm:cxn modelId="{9A85BC86-5412-4F08-A978-63EB652CF3A5}" type="presParOf" srcId="{A1E068E1-7B3D-4907-A72F-2F18D89BA469}" destId="{4DC17BA4-2E54-4665-9FB3-AF9F0C8B4943}" srcOrd="0" destOrd="0" presId="urn:microsoft.com/office/officeart/2008/layout/VerticalCurvedList"/>
    <dgm:cxn modelId="{C4306CB4-7414-4A1A-B396-F6F95B2D1532}" type="presParOf" srcId="{4DC17BA4-2E54-4665-9FB3-AF9F0C8B4943}" destId="{E56FF0AB-F4B8-4DB9-B0F4-792ADFB3A7FE}" srcOrd="0" destOrd="0" presId="urn:microsoft.com/office/officeart/2008/layout/VerticalCurvedList"/>
    <dgm:cxn modelId="{7467A6CC-E8B5-4C46-8360-8F933AB71F01}" type="presParOf" srcId="{E56FF0AB-F4B8-4DB9-B0F4-792ADFB3A7FE}" destId="{CE619877-E743-401B-8C6F-30EFE35C1EF6}" srcOrd="0" destOrd="0" presId="urn:microsoft.com/office/officeart/2008/layout/VerticalCurvedList"/>
    <dgm:cxn modelId="{982EB1FC-E8D9-4B6A-9110-50AA12D7E7AB}" type="presParOf" srcId="{E56FF0AB-F4B8-4DB9-B0F4-792ADFB3A7FE}" destId="{8A8AF6F4-FE44-46DE-BB26-3DD8BB513C17}" srcOrd="1" destOrd="0" presId="urn:microsoft.com/office/officeart/2008/layout/VerticalCurvedList"/>
    <dgm:cxn modelId="{5404A5A8-D2ED-4DC0-92AB-6E54F53B9E51}" type="presParOf" srcId="{E56FF0AB-F4B8-4DB9-B0F4-792ADFB3A7FE}" destId="{706FB4F6-CB73-4087-B790-2B17D68D451C}" srcOrd="2" destOrd="0" presId="urn:microsoft.com/office/officeart/2008/layout/VerticalCurvedList"/>
    <dgm:cxn modelId="{7FD03A8A-E560-46CC-8F4E-A208965BBBB6}" type="presParOf" srcId="{E56FF0AB-F4B8-4DB9-B0F4-792ADFB3A7FE}" destId="{76CCDEAD-84A7-484C-8659-BAB5708C8EB6}" srcOrd="3" destOrd="0" presId="urn:microsoft.com/office/officeart/2008/layout/VerticalCurvedList"/>
    <dgm:cxn modelId="{F612A32A-E61A-4C94-BDD2-80017BE500E5}" type="presParOf" srcId="{4DC17BA4-2E54-4665-9FB3-AF9F0C8B4943}" destId="{E5010840-0C2A-4D98-9652-7F64B2BA6A05}" srcOrd="1" destOrd="0" presId="urn:microsoft.com/office/officeart/2008/layout/VerticalCurvedList"/>
    <dgm:cxn modelId="{16801252-F3F7-4363-88A2-43225999054C}" type="presParOf" srcId="{4DC17BA4-2E54-4665-9FB3-AF9F0C8B4943}" destId="{C23311ED-0C54-480F-AB43-4C56F212455B}" srcOrd="2" destOrd="0" presId="urn:microsoft.com/office/officeart/2008/layout/VerticalCurvedList"/>
    <dgm:cxn modelId="{37227A23-8353-487E-9A2B-7FCEEE49D2F2}" type="presParOf" srcId="{C23311ED-0C54-480F-AB43-4C56F212455B}" destId="{25B6B298-F2CF-4A5E-9406-F30BF3B713FE}" srcOrd="0" destOrd="0" presId="urn:microsoft.com/office/officeart/2008/layout/VerticalCurvedList"/>
    <dgm:cxn modelId="{9A1449C2-C18E-410D-ADB3-E0D6554BF2DF}" type="presParOf" srcId="{4DC17BA4-2E54-4665-9FB3-AF9F0C8B4943}" destId="{BDB193AF-BD2A-422B-BE93-887820A823B4}" srcOrd="3" destOrd="0" presId="urn:microsoft.com/office/officeart/2008/layout/VerticalCurvedList"/>
    <dgm:cxn modelId="{62D2D8A5-5A4A-408A-97D9-032A326646B7}" type="presParOf" srcId="{4DC17BA4-2E54-4665-9FB3-AF9F0C8B4943}" destId="{CED383E8-8C9E-4D03-BECF-B1BED14C34DD}" srcOrd="4" destOrd="0" presId="urn:microsoft.com/office/officeart/2008/layout/VerticalCurvedList"/>
    <dgm:cxn modelId="{3A4EDCB8-B4BB-4EFF-9366-6D5E7D8470D7}" type="presParOf" srcId="{CED383E8-8C9E-4D03-BECF-B1BED14C34DD}" destId="{0337E9C2-1F6F-4BF8-B3B6-B743F9FBF2B5}" srcOrd="0" destOrd="0" presId="urn:microsoft.com/office/officeart/2008/layout/VerticalCurvedList"/>
    <dgm:cxn modelId="{101CADA2-2E66-402D-8C77-AAAEC52ECD69}" type="presParOf" srcId="{4DC17BA4-2E54-4665-9FB3-AF9F0C8B4943}" destId="{A9FEE072-0CED-43F6-A57C-A661EA6B3A32}" srcOrd="5" destOrd="0" presId="urn:microsoft.com/office/officeart/2008/layout/VerticalCurvedList"/>
    <dgm:cxn modelId="{9C846FE3-54A7-4326-AB32-3EFD6E8875DE}" type="presParOf" srcId="{4DC17BA4-2E54-4665-9FB3-AF9F0C8B4943}" destId="{7F01C941-928F-4975-AC17-E4DCE883D9E3}" srcOrd="6" destOrd="0" presId="urn:microsoft.com/office/officeart/2008/layout/VerticalCurvedList"/>
    <dgm:cxn modelId="{C560030F-CB1E-408D-95C5-8C63A69E0C8B}" type="presParOf" srcId="{7F01C941-928F-4975-AC17-E4DCE883D9E3}" destId="{FC14B823-809D-429A-B0E6-D4CF822F677E}" srcOrd="0" destOrd="0" presId="urn:microsoft.com/office/officeart/2008/layout/VerticalCurvedList"/>
    <dgm:cxn modelId="{6EC3EA57-E903-4744-ACAB-9465D0501612}" type="presParOf" srcId="{4DC17BA4-2E54-4665-9FB3-AF9F0C8B4943}" destId="{4D8A64C1-BF8C-4F26-8A82-D4B03AA2E7D4}" srcOrd="7" destOrd="0" presId="urn:microsoft.com/office/officeart/2008/layout/VerticalCurvedList"/>
    <dgm:cxn modelId="{40A9BCB9-ABA9-43B8-B62C-68698DD09941}" type="presParOf" srcId="{4DC17BA4-2E54-4665-9FB3-AF9F0C8B4943}" destId="{349254AA-ECA1-4968-AFB5-879F8E8766D9}" srcOrd="8" destOrd="0" presId="urn:microsoft.com/office/officeart/2008/layout/VerticalCurvedList"/>
    <dgm:cxn modelId="{062F4D30-CF47-4DE0-B45D-54DF08F085F5}" type="presParOf" srcId="{349254AA-ECA1-4968-AFB5-879F8E8766D9}" destId="{5BFC8300-CFE5-4E1B-A96F-C2890E29C76F}" srcOrd="0" destOrd="0" presId="urn:microsoft.com/office/officeart/2008/layout/VerticalCurvedList"/>
    <dgm:cxn modelId="{6719AFEA-4F9A-4C59-8C5D-B2BBFFBF5FC4}" type="presParOf" srcId="{4DC17BA4-2E54-4665-9FB3-AF9F0C8B4943}" destId="{117C4953-5E05-4B64-B904-424994E9A3BC}" srcOrd="9" destOrd="0" presId="urn:microsoft.com/office/officeart/2008/layout/VerticalCurvedList"/>
    <dgm:cxn modelId="{33EE2ACD-7F25-4EB8-BB3D-2A2807D3F2B7}" type="presParOf" srcId="{4DC17BA4-2E54-4665-9FB3-AF9F0C8B4943}" destId="{8609900B-8EB0-416E-86CC-4101BB27FB1D}" srcOrd="10" destOrd="0" presId="urn:microsoft.com/office/officeart/2008/layout/VerticalCurvedList"/>
    <dgm:cxn modelId="{A7FF4467-E822-4BD3-BF62-226CC26C2777}" type="presParOf" srcId="{8609900B-8EB0-416E-86CC-4101BB27FB1D}" destId="{433DFC57-1995-49F6-B1A3-2404E8536290}" srcOrd="0" destOrd="0" presId="urn:microsoft.com/office/officeart/2008/layout/VerticalCurvedList"/>
    <dgm:cxn modelId="{2B69FD5E-827F-4C17-9888-C32C37EE5BF3}" type="presParOf" srcId="{4DC17BA4-2E54-4665-9FB3-AF9F0C8B4943}" destId="{5A5A58B0-27AF-4915-AF2C-05F0F48CF2AA}" srcOrd="11" destOrd="0" presId="urn:microsoft.com/office/officeart/2008/layout/VerticalCurvedList"/>
    <dgm:cxn modelId="{27637A68-D6E2-439E-91D8-88E4E34FFE5A}" type="presParOf" srcId="{4DC17BA4-2E54-4665-9FB3-AF9F0C8B4943}" destId="{8CA9AA86-36F7-491A-ACC8-176D1A1BD205}" srcOrd="12" destOrd="0" presId="urn:microsoft.com/office/officeart/2008/layout/VerticalCurvedList"/>
    <dgm:cxn modelId="{D2A13502-BDF5-4718-8F9E-8A91F699A450}" type="presParOf" srcId="{8CA9AA86-36F7-491A-ACC8-176D1A1BD205}" destId="{29BDA05F-64DF-4453-84C1-6D064A722ED8}" srcOrd="0" destOrd="0" presId="urn:microsoft.com/office/officeart/2008/layout/VerticalCurvedList"/>
  </dgm:cxnLst>
  <dgm:bg>
    <a:noFill/>
  </dgm:bg>
  <dgm:whole>
    <a:ln w="12700"/>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FC6860-B720-42FB-8E4C-A62752EBCE31}"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8F2F0E95-EEDA-41E2-8D7D-4D9458494A8A}">
      <dgm:prSet phldrT="[Tex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Empathy for the user</a:t>
          </a:r>
          <a:endParaRPr lang="en-IN" sz="1600" dirty="0">
            <a:solidFill>
              <a:schemeClr val="tx1"/>
            </a:solidFill>
            <a:latin typeface="Signika" panose="020B0604020202020204" charset="0"/>
            <a:cs typeface="Arial" panose="020B0604020202020204" pitchFamily="34" charset="0"/>
          </a:endParaRPr>
        </a:p>
      </dgm:t>
    </dgm:pt>
    <dgm:pt modelId="{FE0CA883-E452-4962-B32B-D198AE7F57C6}" type="parTrans" cxnId="{D99323A0-9796-4B30-90DC-F571DA5EEC61}">
      <dgm:prSet/>
      <dgm:spPr/>
      <dgm:t>
        <a:bodyPr/>
        <a:lstStyle/>
        <a:p>
          <a:endParaRPr lang="en-IN" sz="1600">
            <a:latin typeface="Signika" panose="020B0604020202020204" charset="0"/>
            <a:cs typeface="Arial" panose="020B0604020202020204" pitchFamily="34" charset="0"/>
          </a:endParaRPr>
        </a:p>
      </dgm:t>
    </dgm:pt>
    <dgm:pt modelId="{AE745A2A-75C0-4300-A5DE-8D0E10658B36}" type="sibTrans" cxnId="{D99323A0-9796-4B30-90DC-F571DA5EEC61}">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EF36CFA4-9349-4494-BCEC-E965820EAD0E}">
      <dgm:prSet phldrT="[Tex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Define the problem</a:t>
          </a:r>
          <a:endParaRPr lang="en-IN" sz="1600" dirty="0">
            <a:solidFill>
              <a:schemeClr val="tx1"/>
            </a:solidFill>
            <a:latin typeface="Signika" panose="020B0604020202020204" charset="0"/>
            <a:cs typeface="Arial" panose="020B0604020202020204" pitchFamily="34" charset="0"/>
          </a:endParaRPr>
        </a:p>
      </dgm:t>
    </dgm:pt>
    <dgm:pt modelId="{9C830E7D-887B-444D-A3E8-649BC9DBDEBF}" type="parTrans" cxnId="{1E343E0A-CCA9-41F3-AD0B-185AB945D1BF}">
      <dgm:prSet/>
      <dgm:spPr/>
      <dgm:t>
        <a:bodyPr/>
        <a:lstStyle/>
        <a:p>
          <a:endParaRPr lang="en-IN" sz="1600">
            <a:latin typeface="Signika" panose="020B0604020202020204" charset="0"/>
            <a:cs typeface="Arial" panose="020B0604020202020204" pitchFamily="34" charset="0"/>
          </a:endParaRPr>
        </a:p>
      </dgm:t>
    </dgm:pt>
    <dgm:pt modelId="{4CA258B2-CCEA-4E2F-BB08-72C47BD04B42}" type="sibTrans" cxnId="{1E343E0A-CCA9-41F3-AD0B-185AB945D1BF}">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704C580A-82FB-4713-A2DD-77287B137C7A}">
      <dgm:prSet phldrT="[Tex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Ideate Broadly</a:t>
          </a:r>
          <a:endParaRPr lang="en-IN" sz="1600" dirty="0">
            <a:solidFill>
              <a:schemeClr val="tx1"/>
            </a:solidFill>
            <a:latin typeface="Signika" panose="020B0604020202020204" charset="0"/>
            <a:cs typeface="Arial" panose="020B0604020202020204" pitchFamily="34" charset="0"/>
          </a:endParaRPr>
        </a:p>
      </dgm:t>
    </dgm:pt>
    <dgm:pt modelId="{390FFB1B-650D-40E0-AC43-377201E042FE}" type="parTrans" cxnId="{225A9F5F-BEB4-41EE-A9F3-13FE70ECA0FE}">
      <dgm:prSet/>
      <dgm:spPr/>
      <dgm:t>
        <a:bodyPr/>
        <a:lstStyle/>
        <a:p>
          <a:endParaRPr lang="en-IN" sz="1600">
            <a:latin typeface="Signika" panose="020B0604020202020204" charset="0"/>
            <a:cs typeface="Arial" panose="020B0604020202020204" pitchFamily="34" charset="0"/>
          </a:endParaRPr>
        </a:p>
      </dgm:t>
    </dgm:pt>
    <dgm:pt modelId="{BB7A83A8-9F0F-4DBF-BA2C-7278FDDE2DD5}" type="sibTrans" cxnId="{225A9F5F-BEB4-41EE-A9F3-13FE70ECA0FE}">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EE1990B4-E921-4F26-96F8-5BC1A900763B}">
      <dgm:prSet phldrT="[Tex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Prototype Rapidly</a:t>
          </a:r>
          <a:endParaRPr lang="en-IN" sz="1600" dirty="0">
            <a:solidFill>
              <a:schemeClr val="tx1"/>
            </a:solidFill>
            <a:latin typeface="Signika" panose="020B0604020202020204" charset="0"/>
            <a:cs typeface="Arial" panose="020B0604020202020204" pitchFamily="34" charset="0"/>
          </a:endParaRPr>
        </a:p>
      </dgm:t>
    </dgm:pt>
    <dgm:pt modelId="{45A5E575-44FD-4BDB-92BD-43D794EC0FE3}" type="parTrans" cxnId="{32F8E4DB-104E-4348-8DF2-19B2895D5727}">
      <dgm:prSet/>
      <dgm:spPr/>
      <dgm:t>
        <a:bodyPr/>
        <a:lstStyle/>
        <a:p>
          <a:endParaRPr lang="en-IN" sz="1600">
            <a:latin typeface="Signika" panose="020B0604020202020204" charset="0"/>
            <a:cs typeface="Arial" panose="020B0604020202020204" pitchFamily="34" charset="0"/>
          </a:endParaRPr>
        </a:p>
      </dgm:t>
    </dgm:pt>
    <dgm:pt modelId="{032C6556-18DE-4032-B330-7425891FC9DA}" type="sibTrans" cxnId="{32F8E4DB-104E-4348-8DF2-19B2895D5727}">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67B31BAA-FD73-47A3-B1E1-2F4E2661869F}">
      <dgm:prSet phldrT="[Tex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Test and Iterate</a:t>
          </a:r>
          <a:endParaRPr lang="en-IN" sz="1600" dirty="0">
            <a:solidFill>
              <a:schemeClr val="tx1"/>
            </a:solidFill>
            <a:latin typeface="Signika" panose="020B0604020202020204" charset="0"/>
            <a:cs typeface="Arial" panose="020B0604020202020204" pitchFamily="34" charset="0"/>
          </a:endParaRPr>
        </a:p>
      </dgm:t>
    </dgm:pt>
    <dgm:pt modelId="{FDB99770-19E7-4427-B7B9-0769EE485770}" type="parTrans" cxnId="{A6BA4C47-ABE9-4C06-8EBC-3645B0EC7519}">
      <dgm:prSet/>
      <dgm:spPr/>
      <dgm:t>
        <a:bodyPr/>
        <a:lstStyle/>
        <a:p>
          <a:endParaRPr lang="en-IN" sz="1600">
            <a:latin typeface="Signika" panose="020B0604020202020204" charset="0"/>
            <a:cs typeface="Arial" panose="020B0604020202020204" pitchFamily="34" charset="0"/>
          </a:endParaRPr>
        </a:p>
      </dgm:t>
    </dgm:pt>
    <dgm:pt modelId="{BE37E788-AE86-47FE-ACE3-6BD93B3114C9}" type="sibTrans" cxnId="{A6BA4C47-ABE9-4C06-8EBC-3645B0EC7519}">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ED793FC6-E2B2-449A-82F0-2A44E36C0B1E}">
      <dgm:prSe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Collaborative Approach</a:t>
          </a:r>
          <a:endParaRPr lang="en-IN" sz="1600" dirty="0">
            <a:solidFill>
              <a:schemeClr val="tx1"/>
            </a:solidFill>
            <a:latin typeface="Signika" panose="020B0604020202020204" charset="0"/>
            <a:cs typeface="Arial" panose="020B0604020202020204" pitchFamily="34" charset="0"/>
          </a:endParaRPr>
        </a:p>
      </dgm:t>
    </dgm:pt>
    <dgm:pt modelId="{4156DC74-E9F5-489E-BBC4-26ED030DD258}" type="parTrans" cxnId="{B0D4155C-EDEF-4C58-B084-0ABE7FB561A7}">
      <dgm:prSet/>
      <dgm:spPr/>
      <dgm:t>
        <a:bodyPr/>
        <a:lstStyle/>
        <a:p>
          <a:endParaRPr lang="en-IN" sz="1600">
            <a:latin typeface="Signika" panose="020B0604020202020204" charset="0"/>
            <a:cs typeface="Arial" panose="020B0604020202020204" pitchFamily="34" charset="0"/>
          </a:endParaRPr>
        </a:p>
      </dgm:t>
    </dgm:pt>
    <dgm:pt modelId="{DE3A0C2B-162B-4F3D-AFC1-EE545E6DE50B}" type="sibTrans" cxnId="{B0D4155C-EDEF-4C58-B084-0ABE7FB561A7}">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CA9E6A68-F1FE-4B4C-9B59-8B6364E57924}">
      <dgm:prSe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Bias Towards Action</a:t>
          </a:r>
          <a:endParaRPr lang="en-IN" sz="1600" dirty="0">
            <a:solidFill>
              <a:schemeClr val="tx1"/>
            </a:solidFill>
            <a:latin typeface="Signika" panose="020B0604020202020204" charset="0"/>
            <a:cs typeface="Arial" panose="020B0604020202020204" pitchFamily="34" charset="0"/>
          </a:endParaRPr>
        </a:p>
      </dgm:t>
    </dgm:pt>
    <dgm:pt modelId="{3A3ED706-E573-45FE-88C6-1AD90494E64D}" type="parTrans" cxnId="{8B85459F-8888-44EB-8BC7-BD18AEC6DC81}">
      <dgm:prSet/>
      <dgm:spPr/>
      <dgm:t>
        <a:bodyPr/>
        <a:lstStyle/>
        <a:p>
          <a:endParaRPr lang="en-IN" sz="1600">
            <a:latin typeface="Signika" panose="020B0604020202020204" charset="0"/>
            <a:cs typeface="Arial" panose="020B0604020202020204" pitchFamily="34" charset="0"/>
          </a:endParaRPr>
        </a:p>
      </dgm:t>
    </dgm:pt>
    <dgm:pt modelId="{D09425C2-AFBF-4F21-A8C0-4B70B967E491}" type="sibTrans" cxnId="{8B85459F-8888-44EB-8BC7-BD18AEC6DC81}">
      <dgm:prSet custT="1"/>
      <dgm:spPr>
        <a:solidFill>
          <a:schemeClr val="accent1">
            <a:lumMod val="75000"/>
          </a:schemeClr>
        </a:solidFill>
      </dgm:spPr>
      <dgm:t>
        <a:bodyPr/>
        <a:lstStyle/>
        <a:p>
          <a:endParaRPr lang="en-IN" sz="1600">
            <a:latin typeface="Signika" panose="020B0604020202020204" charset="0"/>
            <a:cs typeface="Arial" panose="020B0604020202020204" pitchFamily="34" charset="0"/>
          </a:endParaRPr>
        </a:p>
      </dgm:t>
    </dgm:pt>
    <dgm:pt modelId="{E380808C-3D19-4660-B401-B6CC39D81E46}">
      <dgm:prSet custT="1"/>
      <dgm:spPr>
        <a:solidFill>
          <a:schemeClr val="accent3">
            <a:lumMod val="40000"/>
            <a:lumOff val="60000"/>
          </a:schemeClr>
        </a:solidFill>
        <a:ln w="12700">
          <a:noFill/>
        </a:ln>
      </dgm:spPr>
      <dgm:t>
        <a:bodyPr/>
        <a:lstStyle/>
        <a:p>
          <a:r>
            <a:rPr lang="en-US" sz="1600" dirty="0">
              <a:solidFill>
                <a:schemeClr val="tx1"/>
              </a:solidFill>
              <a:latin typeface="Signika" panose="020B0604020202020204" charset="0"/>
              <a:cs typeface="Arial" panose="020B0604020202020204" pitchFamily="34" charset="0"/>
            </a:rPr>
            <a:t>Acceptance of Ambiguity</a:t>
          </a:r>
          <a:endParaRPr lang="en-IN" sz="1600" dirty="0">
            <a:solidFill>
              <a:schemeClr val="tx1"/>
            </a:solidFill>
            <a:latin typeface="Signika" panose="020B0604020202020204" charset="0"/>
            <a:cs typeface="Arial" panose="020B0604020202020204" pitchFamily="34" charset="0"/>
          </a:endParaRPr>
        </a:p>
      </dgm:t>
    </dgm:pt>
    <dgm:pt modelId="{3311C1C7-E91F-4B7C-8C33-ACB168E4FF77}" type="parTrans" cxnId="{26BC19D4-9D30-408D-AA46-4F0B6C0A62FB}">
      <dgm:prSet/>
      <dgm:spPr/>
      <dgm:t>
        <a:bodyPr/>
        <a:lstStyle/>
        <a:p>
          <a:endParaRPr lang="en-IN" sz="1600">
            <a:latin typeface="Signika" panose="020B0604020202020204" charset="0"/>
            <a:cs typeface="Arial" panose="020B0604020202020204" pitchFamily="34" charset="0"/>
          </a:endParaRPr>
        </a:p>
      </dgm:t>
    </dgm:pt>
    <dgm:pt modelId="{EEDAAB14-46D8-4685-B355-24CDE43FB4C6}" type="sibTrans" cxnId="{26BC19D4-9D30-408D-AA46-4F0B6C0A62FB}">
      <dgm:prSet/>
      <dgm:spPr/>
      <dgm:t>
        <a:bodyPr/>
        <a:lstStyle/>
        <a:p>
          <a:endParaRPr lang="en-IN" sz="1600">
            <a:latin typeface="Signika" panose="020B0604020202020204" charset="0"/>
            <a:cs typeface="Arial" panose="020B0604020202020204" pitchFamily="34" charset="0"/>
          </a:endParaRPr>
        </a:p>
      </dgm:t>
    </dgm:pt>
    <dgm:pt modelId="{441B222D-B8D0-4F61-A2FE-0FBEE50CCE93}" type="pres">
      <dgm:prSet presAssocID="{D7FC6860-B720-42FB-8E4C-A62752EBCE31}" presName="diagram" presStyleCnt="0">
        <dgm:presLayoutVars>
          <dgm:dir/>
          <dgm:resizeHandles val="exact"/>
        </dgm:presLayoutVars>
      </dgm:prSet>
      <dgm:spPr/>
    </dgm:pt>
    <dgm:pt modelId="{F0B789C9-0794-4575-A9CC-3FBDAF62F88A}" type="pres">
      <dgm:prSet presAssocID="{8F2F0E95-EEDA-41E2-8D7D-4D9458494A8A}" presName="node" presStyleLbl="node1" presStyleIdx="0" presStyleCnt="8">
        <dgm:presLayoutVars>
          <dgm:bulletEnabled val="1"/>
        </dgm:presLayoutVars>
      </dgm:prSet>
      <dgm:spPr/>
    </dgm:pt>
    <dgm:pt modelId="{229E2383-E447-4A85-93F5-802B91A98752}" type="pres">
      <dgm:prSet presAssocID="{AE745A2A-75C0-4300-A5DE-8D0E10658B36}" presName="sibTrans" presStyleLbl="sibTrans2D1" presStyleIdx="0" presStyleCnt="7"/>
      <dgm:spPr/>
    </dgm:pt>
    <dgm:pt modelId="{682B3B12-4C3C-414A-B6CF-3C88723F55F3}" type="pres">
      <dgm:prSet presAssocID="{AE745A2A-75C0-4300-A5DE-8D0E10658B36}" presName="connectorText" presStyleLbl="sibTrans2D1" presStyleIdx="0" presStyleCnt="7"/>
      <dgm:spPr/>
    </dgm:pt>
    <dgm:pt modelId="{EB0E562A-7BB9-49BF-A488-98E3529BCC4E}" type="pres">
      <dgm:prSet presAssocID="{EF36CFA4-9349-4494-BCEC-E965820EAD0E}" presName="node" presStyleLbl="node1" presStyleIdx="1" presStyleCnt="8">
        <dgm:presLayoutVars>
          <dgm:bulletEnabled val="1"/>
        </dgm:presLayoutVars>
      </dgm:prSet>
      <dgm:spPr/>
    </dgm:pt>
    <dgm:pt modelId="{902F24CD-7FCD-466D-B233-B72AD5361489}" type="pres">
      <dgm:prSet presAssocID="{4CA258B2-CCEA-4E2F-BB08-72C47BD04B42}" presName="sibTrans" presStyleLbl="sibTrans2D1" presStyleIdx="1" presStyleCnt="7"/>
      <dgm:spPr/>
    </dgm:pt>
    <dgm:pt modelId="{D7DC4077-1466-46B9-B53F-2CACE0F21FB5}" type="pres">
      <dgm:prSet presAssocID="{4CA258B2-CCEA-4E2F-BB08-72C47BD04B42}" presName="connectorText" presStyleLbl="sibTrans2D1" presStyleIdx="1" presStyleCnt="7"/>
      <dgm:spPr/>
    </dgm:pt>
    <dgm:pt modelId="{06045E53-3D83-4B8D-8AFA-B17E8F7A0784}" type="pres">
      <dgm:prSet presAssocID="{704C580A-82FB-4713-A2DD-77287B137C7A}" presName="node" presStyleLbl="node1" presStyleIdx="2" presStyleCnt="8">
        <dgm:presLayoutVars>
          <dgm:bulletEnabled val="1"/>
        </dgm:presLayoutVars>
      </dgm:prSet>
      <dgm:spPr/>
    </dgm:pt>
    <dgm:pt modelId="{78416511-6C03-413F-B44E-367987462AF7}" type="pres">
      <dgm:prSet presAssocID="{BB7A83A8-9F0F-4DBF-BA2C-7278FDDE2DD5}" presName="sibTrans" presStyleLbl="sibTrans2D1" presStyleIdx="2" presStyleCnt="7"/>
      <dgm:spPr/>
    </dgm:pt>
    <dgm:pt modelId="{CBDB24FE-CDCD-41A2-8433-91D37E499AE1}" type="pres">
      <dgm:prSet presAssocID="{BB7A83A8-9F0F-4DBF-BA2C-7278FDDE2DD5}" presName="connectorText" presStyleLbl="sibTrans2D1" presStyleIdx="2" presStyleCnt="7"/>
      <dgm:spPr/>
    </dgm:pt>
    <dgm:pt modelId="{E4604A0F-2F9B-48A3-B538-023A820434B2}" type="pres">
      <dgm:prSet presAssocID="{EE1990B4-E921-4F26-96F8-5BC1A900763B}" presName="node" presStyleLbl="node1" presStyleIdx="3" presStyleCnt="8">
        <dgm:presLayoutVars>
          <dgm:bulletEnabled val="1"/>
        </dgm:presLayoutVars>
      </dgm:prSet>
      <dgm:spPr/>
    </dgm:pt>
    <dgm:pt modelId="{E73F1287-2395-4534-A22C-93DF858B7A95}" type="pres">
      <dgm:prSet presAssocID="{032C6556-18DE-4032-B330-7425891FC9DA}" presName="sibTrans" presStyleLbl="sibTrans2D1" presStyleIdx="3" presStyleCnt="7"/>
      <dgm:spPr/>
    </dgm:pt>
    <dgm:pt modelId="{9759109C-D036-4C1B-923A-8FEA6CE1ED0A}" type="pres">
      <dgm:prSet presAssocID="{032C6556-18DE-4032-B330-7425891FC9DA}" presName="connectorText" presStyleLbl="sibTrans2D1" presStyleIdx="3" presStyleCnt="7"/>
      <dgm:spPr/>
    </dgm:pt>
    <dgm:pt modelId="{D2EEA9E3-235C-4927-B175-97604AA4CDF6}" type="pres">
      <dgm:prSet presAssocID="{67B31BAA-FD73-47A3-B1E1-2F4E2661869F}" presName="node" presStyleLbl="node1" presStyleIdx="4" presStyleCnt="8">
        <dgm:presLayoutVars>
          <dgm:bulletEnabled val="1"/>
        </dgm:presLayoutVars>
      </dgm:prSet>
      <dgm:spPr/>
    </dgm:pt>
    <dgm:pt modelId="{F7228813-CC1B-41F1-936C-772B00970A3E}" type="pres">
      <dgm:prSet presAssocID="{BE37E788-AE86-47FE-ACE3-6BD93B3114C9}" presName="sibTrans" presStyleLbl="sibTrans2D1" presStyleIdx="4" presStyleCnt="7"/>
      <dgm:spPr/>
    </dgm:pt>
    <dgm:pt modelId="{93814F4C-1139-479E-B1D4-DDB8652B5046}" type="pres">
      <dgm:prSet presAssocID="{BE37E788-AE86-47FE-ACE3-6BD93B3114C9}" presName="connectorText" presStyleLbl="sibTrans2D1" presStyleIdx="4" presStyleCnt="7"/>
      <dgm:spPr/>
    </dgm:pt>
    <dgm:pt modelId="{8950FFC5-69A9-4BFB-ACB7-058D7DD52697}" type="pres">
      <dgm:prSet presAssocID="{ED793FC6-E2B2-449A-82F0-2A44E36C0B1E}" presName="node" presStyleLbl="node1" presStyleIdx="5" presStyleCnt="8">
        <dgm:presLayoutVars>
          <dgm:bulletEnabled val="1"/>
        </dgm:presLayoutVars>
      </dgm:prSet>
      <dgm:spPr/>
    </dgm:pt>
    <dgm:pt modelId="{C3D23E9B-F806-4A92-9B38-6BA6C6609415}" type="pres">
      <dgm:prSet presAssocID="{DE3A0C2B-162B-4F3D-AFC1-EE545E6DE50B}" presName="sibTrans" presStyleLbl="sibTrans2D1" presStyleIdx="5" presStyleCnt="7"/>
      <dgm:spPr/>
    </dgm:pt>
    <dgm:pt modelId="{92022450-A5E3-4D94-8E3A-1A21332EC78A}" type="pres">
      <dgm:prSet presAssocID="{DE3A0C2B-162B-4F3D-AFC1-EE545E6DE50B}" presName="connectorText" presStyleLbl="sibTrans2D1" presStyleIdx="5" presStyleCnt="7"/>
      <dgm:spPr/>
    </dgm:pt>
    <dgm:pt modelId="{79005D24-A8A3-4430-B191-527FB6766CFF}" type="pres">
      <dgm:prSet presAssocID="{CA9E6A68-F1FE-4B4C-9B59-8B6364E57924}" presName="node" presStyleLbl="node1" presStyleIdx="6" presStyleCnt="8">
        <dgm:presLayoutVars>
          <dgm:bulletEnabled val="1"/>
        </dgm:presLayoutVars>
      </dgm:prSet>
      <dgm:spPr/>
    </dgm:pt>
    <dgm:pt modelId="{06D90EDC-7E02-4F31-9C79-F92BA01B3EFE}" type="pres">
      <dgm:prSet presAssocID="{D09425C2-AFBF-4F21-A8C0-4B70B967E491}" presName="sibTrans" presStyleLbl="sibTrans2D1" presStyleIdx="6" presStyleCnt="7"/>
      <dgm:spPr/>
    </dgm:pt>
    <dgm:pt modelId="{008D8F75-41DB-4CAE-8769-472E0AEFB4E8}" type="pres">
      <dgm:prSet presAssocID="{D09425C2-AFBF-4F21-A8C0-4B70B967E491}" presName="connectorText" presStyleLbl="sibTrans2D1" presStyleIdx="6" presStyleCnt="7"/>
      <dgm:spPr/>
    </dgm:pt>
    <dgm:pt modelId="{7030CB54-386D-4CE4-B7D3-59BBA7BBC9B5}" type="pres">
      <dgm:prSet presAssocID="{E380808C-3D19-4660-B401-B6CC39D81E46}" presName="node" presStyleLbl="node1" presStyleIdx="7" presStyleCnt="8">
        <dgm:presLayoutVars>
          <dgm:bulletEnabled val="1"/>
        </dgm:presLayoutVars>
      </dgm:prSet>
      <dgm:spPr/>
    </dgm:pt>
  </dgm:ptLst>
  <dgm:cxnLst>
    <dgm:cxn modelId="{1E343E0A-CCA9-41F3-AD0B-185AB945D1BF}" srcId="{D7FC6860-B720-42FB-8E4C-A62752EBCE31}" destId="{EF36CFA4-9349-4494-BCEC-E965820EAD0E}" srcOrd="1" destOrd="0" parTransId="{9C830E7D-887B-444D-A3E8-649BC9DBDEBF}" sibTransId="{4CA258B2-CCEA-4E2F-BB08-72C47BD04B42}"/>
    <dgm:cxn modelId="{3A082426-D499-4B60-9E6E-32CA737BE23B}" type="presOf" srcId="{032C6556-18DE-4032-B330-7425891FC9DA}" destId="{9759109C-D036-4C1B-923A-8FEA6CE1ED0A}" srcOrd="1" destOrd="0" presId="urn:microsoft.com/office/officeart/2005/8/layout/process5"/>
    <dgm:cxn modelId="{A1D1122A-28FA-4557-BBD4-BD8ED7BFD431}" type="presOf" srcId="{CA9E6A68-F1FE-4B4C-9B59-8B6364E57924}" destId="{79005D24-A8A3-4430-B191-527FB6766CFF}" srcOrd="0" destOrd="0" presId="urn:microsoft.com/office/officeart/2005/8/layout/process5"/>
    <dgm:cxn modelId="{A315502C-2211-4A48-8931-D8D110AAEB77}" type="presOf" srcId="{AE745A2A-75C0-4300-A5DE-8D0E10658B36}" destId="{682B3B12-4C3C-414A-B6CF-3C88723F55F3}" srcOrd="1" destOrd="0" presId="urn:microsoft.com/office/officeart/2005/8/layout/process5"/>
    <dgm:cxn modelId="{292FE92D-C9A5-4ABA-80C8-CDB572F78899}" type="presOf" srcId="{67B31BAA-FD73-47A3-B1E1-2F4E2661869F}" destId="{D2EEA9E3-235C-4927-B175-97604AA4CDF6}" srcOrd="0" destOrd="0" presId="urn:microsoft.com/office/officeart/2005/8/layout/process5"/>
    <dgm:cxn modelId="{B0D4155C-EDEF-4C58-B084-0ABE7FB561A7}" srcId="{D7FC6860-B720-42FB-8E4C-A62752EBCE31}" destId="{ED793FC6-E2B2-449A-82F0-2A44E36C0B1E}" srcOrd="5" destOrd="0" parTransId="{4156DC74-E9F5-489E-BBC4-26ED030DD258}" sibTransId="{DE3A0C2B-162B-4F3D-AFC1-EE545E6DE50B}"/>
    <dgm:cxn modelId="{225A9F5F-BEB4-41EE-A9F3-13FE70ECA0FE}" srcId="{D7FC6860-B720-42FB-8E4C-A62752EBCE31}" destId="{704C580A-82FB-4713-A2DD-77287B137C7A}" srcOrd="2" destOrd="0" parTransId="{390FFB1B-650D-40E0-AC43-377201E042FE}" sibTransId="{BB7A83A8-9F0F-4DBF-BA2C-7278FDDE2DD5}"/>
    <dgm:cxn modelId="{AAF26561-F99D-4047-9123-9F900AF47B4D}" type="presOf" srcId="{EF36CFA4-9349-4494-BCEC-E965820EAD0E}" destId="{EB0E562A-7BB9-49BF-A488-98E3529BCC4E}" srcOrd="0" destOrd="0" presId="urn:microsoft.com/office/officeart/2005/8/layout/process5"/>
    <dgm:cxn modelId="{F567DB64-EDDA-4120-8E90-6F664D370FEE}" type="presOf" srcId="{BB7A83A8-9F0F-4DBF-BA2C-7278FDDE2DD5}" destId="{78416511-6C03-413F-B44E-367987462AF7}" srcOrd="0" destOrd="0" presId="urn:microsoft.com/office/officeart/2005/8/layout/process5"/>
    <dgm:cxn modelId="{A6BA4C47-ABE9-4C06-8EBC-3645B0EC7519}" srcId="{D7FC6860-B720-42FB-8E4C-A62752EBCE31}" destId="{67B31BAA-FD73-47A3-B1E1-2F4E2661869F}" srcOrd="4" destOrd="0" parTransId="{FDB99770-19E7-4427-B7B9-0769EE485770}" sibTransId="{BE37E788-AE86-47FE-ACE3-6BD93B3114C9}"/>
    <dgm:cxn modelId="{24A61F69-2D9D-40CD-9FAC-9E8BA7B20CAD}" type="presOf" srcId="{E380808C-3D19-4660-B401-B6CC39D81E46}" destId="{7030CB54-386D-4CE4-B7D3-59BBA7BBC9B5}" srcOrd="0" destOrd="0" presId="urn:microsoft.com/office/officeart/2005/8/layout/process5"/>
    <dgm:cxn modelId="{47113756-B36E-4876-BB96-44A99B08E36F}" type="presOf" srcId="{4CA258B2-CCEA-4E2F-BB08-72C47BD04B42}" destId="{902F24CD-7FCD-466D-B233-B72AD5361489}" srcOrd="0" destOrd="0" presId="urn:microsoft.com/office/officeart/2005/8/layout/process5"/>
    <dgm:cxn modelId="{1D37B358-F9A6-477A-B283-C96BE51D9C40}" type="presOf" srcId="{BE37E788-AE86-47FE-ACE3-6BD93B3114C9}" destId="{F7228813-CC1B-41F1-936C-772B00970A3E}" srcOrd="0" destOrd="0" presId="urn:microsoft.com/office/officeart/2005/8/layout/process5"/>
    <dgm:cxn modelId="{41BBA559-0D13-43B4-A9D1-9A75F82BBEA6}" type="presOf" srcId="{032C6556-18DE-4032-B330-7425891FC9DA}" destId="{E73F1287-2395-4534-A22C-93DF858B7A95}" srcOrd="0" destOrd="0" presId="urn:microsoft.com/office/officeart/2005/8/layout/process5"/>
    <dgm:cxn modelId="{0359007A-BD57-45B3-BF52-22C7D3FE16DE}" type="presOf" srcId="{4CA258B2-CCEA-4E2F-BB08-72C47BD04B42}" destId="{D7DC4077-1466-46B9-B53F-2CACE0F21FB5}" srcOrd="1" destOrd="0" presId="urn:microsoft.com/office/officeart/2005/8/layout/process5"/>
    <dgm:cxn modelId="{92D5B082-C67D-4E3E-8599-4799C82114BD}" type="presOf" srcId="{ED793FC6-E2B2-449A-82F0-2A44E36C0B1E}" destId="{8950FFC5-69A9-4BFB-ACB7-058D7DD52697}" srcOrd="0" destOrd="0" presId="urn:microsoft.com/office/officeart/2005/8/layout/process5"/>
    <dgm:cxn modelId="{3DF8059D-8C5A-4D81-ACEB-C3EB70D2B991}" type="presOf" srcId="{704C580A-82FB-4713-A2DD-77287B137C7A}" destId="{06045E53-3D83-4B8D-8AFA-B17E8F7A0784}" srcOrd="0" destOrd="0" presId="urn:microsoft.com/office/officeart/2005/8/layout/process5"/>
    <dgm:cxn modelId="{8B85459F-8888-44EB-8BC7-BD18AEC6DC81}" srcId="{D7FC6860-B720-42FB-8E4C-A62752EBCE31}" destId="{CA9E6A68-F1FE-4B4C-9B59-8B6364E57924}" srcOrd="6" destOrd="0" parTransId="{3A3ED706-E573-45FE-88C6-1AD90494E64D}" sibTransId="{D09425C2-AFBF-4F21-A8C0-4B70B967E491}"/>
    <dgm:cxn modelId="{D99323A0-9796-4B30-90DC-F571DA5EEC61}" srcId="{D7FC6860-B720-42FB-8E4C-A62752EBCE31}" destId="{8F2F0E95-EEDA-41E2-8D7D-4D9458494A8A}" srcOrd="0" destOrd="0" parTransId="{FE0CA883-E452-4962-B32B-D198AE7F57C6}" sibTransId="{AE745A2A-75C0-4300-A5DE-8D0E10658B36}"/>
    <dgm:cxn modelId="{4A0098B0-66D9-46D8-8E05-35286B250E8C}" type="presOf" srcId="{BE37E788-AE86-47FE-ACE3-6BD93B3114C9}" destId="{93814F4C-1139-479E-B1D4-DDB8652B5046}" srcOrd="1" destOrd="0" presId="urn:microsoft.com/office/officeart/2005/8/layout/process5"/>
    <dgm:cxn modelId="{51EB52B1-1D4A-40B8-AC02-45BB1BCBFD57}" type="presOf" srcId="{8F2F0E95-EEDA-41E2-8D7D-4D9458494A8A}" destId="{F0B789C9-0794-4575-A9CC-3FBDAF62F88A}" srcOrd="0" destOrd="0" presId="urn:microsoft.com/office/officeart/2005/8/layout/process5"/>
    <dgm:cxn modelId="{F9FD79B2-8293-4E88-9922-B22AAEE997AC}" type="presOf" srcId="{D09425C2-AFBF-4F21-A8C0-4B70B967E491}" destId="{06D90EDC-7E02-4F31-9C79-F92BA01B3EFE}" srcOrd="0" destOrd="0" presId="urn:microsoft.com/office/officeart/2005/8/layout/process5"/>
    <dgm:cxn modelId="{F4F698B2-2D8B-4C01-BD08-117282C73CDF}" type="presOf" srcId="{EE1990B4-E921-4F26-96F8-5BC1A900763B}" destId="{E4604A0F-2F9B-48A3-B538-023A820434B2}" srcOrd="0" destOrd="0" presId="urn:microsoft.com/office/officeart/2005/8/layout/process5"/>
    <dgm:cxn modelId="{26BC19D4-9D30-408D-AA46-4F0B6C0A62FB}" srcId="{D7FC6860-B720-42FB-8E4C-A62752EBCE31}" destId="{E380808C-3D19-4660-B401-B6CC39D81E46}" srcOrd="7" destOrd="0" parTransId="{3311C1C7-E91F-4B7C-8C33-ACB168E4FF77}" sibTransId="{EEDAAB14-46D8-4685-B355-24CDE43FB4C6}"/>
    <dgm:cxn modelId="{32F8E4DB-104E-4348-8DF2-19B2895D5727}" srcId="{D7FC6860-B720-42FB-8E4C-A62752EBCE31}" destId="{EE1990B4-E921-4F26-96F8-5BC1A900763B}" srcOrd="3" destOrd="0" parTransId="{45A5E575-44FD-4BDB-92BD-43D794EC0FE3}" sibTransId="{032C6556-18DE-4032-B330-7425891FC9DA}"/>
    <dgm:cxn modelId="{FFB418E4-8F68-4EE7-982C-82A01CDA02D7}" type="presOf" srcId="{DE3A0C2B-162B-4F3D-AFC1-EE545E6DE50B}" destId="{92022450-A5E3-4D94-8E3A-1A21332EC78A}" srcOrd="1" destOrd="0" presId="urn:microsoft.com/office/officeart/2005/8/layout/process5"/>
    <dgm:cxn modelId="{43D8ECE6-7359-45B0-90D7-5884BB756B50}" type="presOf" srcId="{D09425C2-AFBF-4F21-A8C0-4B70B967E491}" destId="{008D8F75-41DB-4CAE-8769-472E0AEFB4E8}" srcOrd="1" destOrd="0" presId="urn:microsoft.com/office/officeart/2005/8/layout/process5"/>
    <dgm:cxn modelId="{542971F0-2ECD-4212-8C02-082E07CCCE58}" type="presOf" srcId="{DE3A0C2B-162B-4F3D-AFC1-EE545E6DE50B}" destId="{C3D23E9B-F806-4A92-9B38-6BA6C6609415}" srcOrd="0" destOrd="0" presId="urn:microsoft.com/office/officeart/2005/8/layout/process5"/>
    <dgm:cxn modelId="{6D8CC2F0-EF3D-466E-9C09-D0404F8730DC}" type="presOf" srcId="{AE745A2A-75C0-4300-A5DE-8D0E10658B36}" destId="{229E2383-E447-4A85-93F5-802B91A98752}" srcOrd="0" destOrd="0" presId="urn:microsoft.com/office/officeart/2005/8/layout/process5"/>
    <dgm:cxn modelId="{DF74BBFA-2F80-4E19-A95F-1A734B9729F1}" type="presOf" srcId="{D7FC6860-B720-42FB-8E4C-A62752EBCE31}" destId="{441B222D-B8D0-4F61-A2FE-0FBEE50CCE93}" srcOrd="0" destOrd="0" presId="urn:microsoft.com/office/officeart/2005/8/layout/process5"/>
    <dgm:cxn modelId="{BB1BE8FA-5008-494C-B22E-0678004EBC74}" type="presOf" srcId="{BB7A83A8-9F0F-4DBF-BA2C-7278FDDE2DD5}" destId="{CBDB24FE-CDCD-41A2-8433-91D37E499AE1}" srcOrd="1" destOrd="0" presId="urn:microsoft.com/office/officeart/2005/8/layout/process5"/>
    <dgm:cxn modelId="{CF4E6E1E-C61D-49E5-A352-782B10BF27ED}" type="presParOf" srcId="{441B222D-B8D0-4F61-A2FE-0FBEE50CCE93}" destId="{F0B789C9-0794-4575-A9CC-3FBDAF62F88A}" srcOrd="0" destOrd="0" presId="urn:microsoft.com/office/officeart/2005/8/layout/process5"/>
    <dgm:cxn modelId="{CA85A776-9407-4B94-AEC7-C4A067977B7F}" type="presParOf" srcId="{441B222D-B8D0-4F61-A2FE-0FBEE50CCE93}" destId="{229E2383-E447-4A85-93F5-802B91A98752}" srcOrd="1" destOrd="0" presId="urn:microsoft.com/office/officeart/2005/8/layout/process5"/>
    <dgm:cxn modelId="{BB176ED1-6F8F-4B19-816D-DDC202584120}" type="presParOf" srcId="{229E2383-E447-4A85-93F5-802B91A98752}" destId="{682B3B12-4C3C-414A-B6CF-3C88723F55F3}" srcOrd="0" destOrd="0" presId="urn:microsoft.com/office/officeart/2005/8/layout/process5"/>
    <dgm:cxn modelId="{D958B64B-1D5A-49F0-ADAC-7F4451FB6662}" type="presParOf" srcId="{441B222D-B8D0-4F61-A2FE-0FBEE50CCE93}" destId="{EB0E562A-7BB9-49BF-A488-98E3529BCC4E}" srcOrd="2" destOrd="0" presId="urn:microsoft.com/office/officeart/2005/8/layout/process5"/>
    <dgm:cxn modelId="{192CACB8-15E7-4974-BA94-C89C9C6EE4D8}" type="presParOf" srcId="{441B222D-B8D0-4F61-A2FE-0FBEE50CCE93}" destId="{902F24CD-7FCD-466D-B233-B72AD5361489}" srcOrd="3" destOrd="0" presId="urn:microsoft.com/office/officeart/2005/8/layout/process5"/>
    <dgm:cxn modelId="{D42CA821-89E1-4386-B6C7-F74E311D84E4}" type="presParOf" srcId="{902F24CD-7FCD-466D-B233-B72AD5361489}" destId="{D7DC4077-1466-46B9-B53F-2CACE0F21FB5}" srcOrd="0" destOrd="0" presId="urn:microsoft.com/office/officeart/2005/8/layout/process5"/>
    <dgm:cxn modelId="{2E065606-2ED4-48C4-A428-4D94E140DEDC}" type="presParOf" srcId="{441B222D-B8D0-4F61-A2FE-0FBEE50CCE93}" destId="{06045E53-3D83-4B8D-8AFA-B17E8F7A0784}" srcOrd="4" destOrd="0" presId="urn:microsoft.com/office/officeart/2005/8/layout/process5"/>
    <dgm:cxn modelId="{D3B05922-D3C6-40D5-9C06-454876E64EF5}" type="presParOf" srcId="{441B222D-B8D0-4F61-A2FE-0FBEE50CCE93}" destId="{78416511-6C03-413F-B44E-367987462AF7}" srcOrd="5" destOrd="0" presId="urn:microsoft.com/office/officeart/2005/8/layout/process5"/>
    <dgm:cxn modelId="{B125F049-2B63-4F78-B9FC-BAB72B85F491}" type="presParOf" srcId="{78416511-6C03-413F-B44E-367987462AF7}" destId="{CBDB24FE-CDCD-41A2-8433-91D37E499AE1}" srcOrd="0" destOrd="0" presId="urn:microsoft.com/office/officeart/2005/8/layout/process5"/>
    <dgm:cxn modelId="{EA92BC57-9B5C-4BE4-8892-27281FF25589}" type="presParOf" srcId="{441B222D-B8D0-4F61-A2FE-0FBEE50CCE93}" destId="{E4604A0F-2F9B-48A3-B538-023A820434B2}" srcOrd="6" destOrd="0" presId="urn:microsoft.com/office/officeart/2005/8/layout/process5"/>
    <dgm:cxn modelId="{52934B03-8EA1-4B78-B4E6-AA2F5764BD50}" type="presParOf" srcId="{441B222D-B8D0-4F61-A2FE-0FBEE50CCE93}" destId="{E73F1287-2395-4534-A22C-93DF858B7A95}" srcOrd="7" destOrd="0" presId="urn:microsoft.com/office/officeart/2005/8/layout/process5"/>
    <dgm:cxn modelId="{96A0593A-BA8F-42A0-BEA1-601BA26558A2}" type="presParOf" srcId="{E73F1287-2395-4534-A22C-93DF858B7A95}" destId="{9759109C-D036-4C1B-923A-8FEA6CE1ED0A}" srcOrd="0" destOrd="0" presId="urn:microsoft.com/office/officeart/2005/8/layout/process5"/>
    <dgm:cxn modelId="{A11CD07E-CF8A-4340-BAD0-EA76FFAA036E}" type="presParOf" srcId="{441B222D-B8D0-4F61-A2FE-0FBEE50CCE93}" destId="{D2EEA9E3-235C-4927-B175-97604AA4CDF6}" srcOrd="8" destOrd="0" presId="urn:microsoft.com/office/officeart/2005/8/layout/process5"/>
    <dgm:cxn modelId="{293DBD2B-3F12-4576-9707-C6053F340334}" type="presParOf" srcId="{441B222D-B8D0-4F61-A2FE-0FBEE50CCE93}" destId="{F7228813-CC1B-41F1-936C-772B00970A3E}" srcOrd="9" destOrd="0" presId="urn:microsoft.com/office/officeart/2005/8/layout/process5"/>
    <dgm:cxn modelId="{50EAB098-674A-4075-A781-C0995E30D4B3}" type="presParOf" srcId="{F7228813-CC1B-41F1-936C-772B00970A3E}" destId="{93814F4C-1139-479E-B1D4-DDB8652B5046}" srcOrd="0" destOrd="0" presId="urn:microsoft.com/office/officeart/2005/8/layout/process5"/>
    <dgm:cxn modelId="{B9F31F79-EE56-4BE0-9704-28543E986029}" type="presParOf" srcId="{441B222D-B8D0-4F61-A2FE-0FBEE50CCE93}" destId="{8950FFC5-69A9-4BFB-ACB7-058D7DD52697}" srcOrd="10" destOrd="0" presId="urn:microsoft.com/office/officeart/2005/8/layout/process5"/>
    <dgm:cxn modelId="{C209DC7E-6F8C-4C95-B6B3-7919FA6D3756}" type="presParOf" srcId="{441B222D-B8D0-4F61-A2FE-0FBEE50CCE93}" destId="{C3D23E9B-F806-4A92-9B38-6BA6C6609415}" srcOrd="11" destOrd="0" presId="urn:microsoft.com/office/officeart/2005/8/layout/process5"/>
    <dgm:cxn modelId="{2EED46EB-BA1D-4254-9DFF-99F85DCB7408}" type="presParOf" srcId="{C3D23E9B-F806-4A92-9B38-6BA6C6609415}" destId="{92022450-A5E3-4D94-8E3A-1A21332EC78A}" srcOrd="0" destOrd="0" presId="urn:microsoft.com/office/officeart/2005/8/layout/process5"/>
    <dgm:cxn modelId="{10A9E15E-B372-4510-B966-94B7E3FCFF1A}" type="presParOf" srcId="{441B222D-B8D0-4F61-A2FE-0FBEE50CCE93}" destId="{79005D24-A8A3-4430-B191-527FB6766CFF}" srcOrd="12" destOrd="0" presId="urn:microsoft.com/office/officeart/2005/8/layout/process5"/>
    <dgm:cxn modelId="{456FDCD1-8B47-4A54-B7DB-C33F5E539D74}" type="presParOf" srcId="{441B222D-B8D0-4F61-A2FE-0FBEE50CCE93}" destId="{06D90EDC-7E02-4F31-9C79-F92BA01B3EFE}" srcOrd="13" destOrd="0" presId="urn:microsoft.com/office/officeart/2005/8/layout/process5"/>
    <dgm:cxn modelId="{75EA9E15-489A-4A44-99D1-CE48D834B6EA}" type="presParOf" srcId="{06D90EDC-7E02-4F31-9C79-F92BA01B3EFE}" destId="{008D8F75-41DB-4CAE-8769-472E0AEFB4E8}" srcOrd="0" destOrd="0" presId="urn:microsoft.com/office/officeart/2005/8/layout/process5"/>
    <dgm:cxn modelId="{37626542-493F-40DD-ABDC-A0E4243B82EA}" type="presParOf" srcId="{441B222D-B8D0-4F61-A2FE-0FBEE50CCE93}" destId="{7030CB54-386D-4CE4-B7D3-59BBA7BBC9B5}" srcOrd="1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0229F9C-1BC0-4582-A190-E5BD079FAF67}" type="doc">
      <dgm:prSet loTypeId="urn:microsoft.com/office/officeart/2005/8/layout/chevron1" loCatId="process" qsTypeId="urn:microsoft.com/office/officeart/2005/8/quickstyle/simple1" qsCatId="simple" csTypeId="urn:microsoft.com/office/officeart/2005/8/colors/accent1_2" csCatId="accent1" phldr="1"/>
      <dgm:spPr/>
    </dgm:pt>
    <dgm:pt modelId="{9488747C-E24E-44EF-9A30-8E934ECD87BA}">
      <dgm:prSet phldrT="[Text]" custT="1"/>
      <dgm:spPr>
        <a:solidFill>
          <a:schemeClr val="tx2"/>
        </a:solidFill>
        <a:ln w="28575">
          <a:solidFill>
            <a:schemeClr val="accent1"/>
          </a:solidFill>
        </a:ln>
      </dgm:spPr>
      <dgm:t>
        <a:bodyPr/>
        <a:lstStyle/>
        <a:p>
          <a:r>
            <a:rPr lang="en-US" sz="1400" b="1" dirty="0">
              <a:solidFill>
                <a:schemeClr val="bg1"/>
              </a:solidFill>
              <a:latin typeface="Signika" panose="020B0604020202020204" charset="0"/>
              <a:cs typeface="Arial" panose="020B0604020202020204" pitchFamily="34" charset="0"/>
            </a:rPr>
            <a:t>Linear</a:t>
          </a:r>
          <a:endParaRPr lang="en-IN" sz="1400" b="1" dirty="0">
            <a:solidFill>
              <a:schemeClr val="bg1"/>
            </a:solidFill>
            <a:latin typeface="Signika" panose="020B0604020202020204" charset="0"/>
            <a:cs typeface="Arial" panose="020B0604020202020204" pitchFamily="34" charset="0"/>
          </a:endParaRPr>
        </a:p>
      </dgm:t>
    </dgm:pt>
    <dgm:pt modelId="{B36338D8-5B04-47F8-AC6A-F51D8762AD70}" type="parTrans" cxnId="{E1CE64BC-67D9-4A50-8995-8962D44252F5}">
      <dgm:prSet/>
      <dgm:spPr/>
      <dgm:t>
        <a:bodyPr/>
        <a:lstStyle/>
        <a:p>
          <a:endParaRPr lang="en-IN" sz="1400" b="1">
            <a:latin typeface="Signika" panose="020B0604020202020204" charset="0"/>
            <a:cs typeface="Arial" panose="020B0604020202020204" pitchFamily="34" charset="0"/>
          </a:endParaRPr>
        </a:p>
      </dgm:t>
    </dgm:pt>
    <dgm:pt modelId="{0B6C664E-95AE-4186-AB77-4E8A0AC86D90}" type="sibTrans" cxnId="{E1CE64BC-67D9-4A50-8995-8962D44252F5}">
      <dgm:prSet/>
      <dgm:spPr/>
      <dgm:t>
        <a:bodyPr/>
        <a:lstStyle/>
        <a:p>
          <a:endParaRPr lang="en-IN" sz="1400" b="1">
            <a:latin typeface="Signika" panose="020B0604020202020204" charset="0"/>
            <a:cs typeface="Arial" panose="020B0604020202020204" pitchFamily="34" charset="0"/>
          </a:endParaRPr>
        </a:p>
      </dgm:t>
    </dgm:pt>
    <dgm:pt modelId="{2653EB6E-1B7E-4D11-B008-052510EF46A0}">
      <dgm:prSet phldrT="[Text]" custT="1"/>
      <dgm:spPr>
        <a:solidFill>
          <a:schemeClr val="tx2"/>
        </a:solidFill>
        <a:ln w="28575">
          <a:solidFill>
            <a:schemeClr val="accent1"/>
          </a:solidFill>
        </a:ln>
      </dgm:spPr>
      <dgm:t>
        <a:bodyPr/>
        <a:lstStyle/>
        <a:p>
          <a:r>
            <a:rPr lang="en-US" sz="1400" b="1" dirty="0">
              <a:solidFill>
                <a:schemeClr val="bg1"/>
              </a:solidFill>
              <a:latin typeface="Signika" panose="020B0604020202020204" charset="0"/>
              <a:cs typeface="Arial" panose="020B0604020202020204" pitchFamily="34" charset="0"/>
            </a:rPr>
            <a:t>Not user focused</a:t>
          </a:r>
          <a:endParaRPr lang="en-IN" sz="1400" b="1" dirty="0">
            <a:solidFill>
              <a:schemeClr val="bg1"/>
            </a:solidFill>
            <a:latin typeface="Signika" panose="020B0604020202020204" charset="0"/>
            <a:cs typeface="Arial" panose="020B0604020202020204" pitchFamily="34" charset="0"/>
          </a:endParaRPr>
        </a:p>
      </dgm:t>
    </dgm:pt>
    <dgm:pt modelId="{C12B463B-C2DB-44E3-A962-8C8A8AF3D186}" type="parTrans" cxnId="{07DCF9BF-7129-48C6-8183-281E91C0C04B}">
      <dgm:prSet/>
      <dgm:spPr/>
      <dgm:t>
        <a:bodyPr/>
        <a:lstStyle/>
        <a:p>
          <a:endParaRPr lang="en-IN" sz="1400" b="1">
            <a:latin typeface="Signika" panose="020B0604020202020204" charset="0"/>
            <a:cs typeface="Arial" panose="020B0604020202020204" pitchFamily="34" charset="0"/>
          </a:endParaRPr>
        </a:p>
      </dgm:t>
    </dgm:pt>
    <dgm:pt modelId="{1CB642C3-0DFF-4808-9CBA-F71AD4CC81BB}" type="sibTrans" cxnId="{07DCF9BF-7129-48C6-8183-281E91C0C04B}">
      <dgm:prSet/>
      <dgm:spPr/>
      <dgm:t>
        <a:bodyPr/>
        <a:lstStyle/>
        <a:p>
          <a:endParaRPr lang="en-IN" sz="1400" b="1">
            <a:latin typeface="Signika" panose="020B0604020202020204" charset="0"/>
            <a:cs typeface="Arial" panose="020B0604020202020204" pitchFamily="34" charset="0"/>
          </a:endParaRPr>
        </a:p>
      </dgm:t>
    </dgm:pt>
    <dgm:pt modelId="{37CFD945-0B77-4802-8B2C-AC6D411CFFC2}">
      <dgm:prSet phldrT="[Text]" custT="1"/>
      <dgm:spPr>
        <a:solidFill>
          <a:schemeClr val="tx2"/>
        </a:solidFill>
        <a:ln w="28575">
          <a:solidFill>
            <a:schemeClr val="accent1"/>
          </a:solidFill>
        </a:ln>
      </dgm:spPr>
      <dgm:t>
        <a:bodyPr/>
        <a:lstStyle/>
        <a:p>
          <a:r>
            <a:rPr lang="en-US" sz="1400" b="1" dirty="0">
              <a:solidFill>
                <a:schemeClr val="bg1"/>
              </a:solidFill>
              <a:latin typeface="Signika" panose="020B0604020202020204" charset="0"/>
              <a:cs typeface="Arial" panose="020B0604020202020204" pitchFamily="34" charset="0"/>
            </a:rPr>
            <a:t>Problem Focused</a:t>
          </a:r>
          <a:endParaRPr lang="en-IN" sz="1400" b="1" dirty="0">
            <a:solidFill>
              <a:schemeClr val="bg1"/>
            </a:solidFill>
            <a:latin typeface="Signika" panose="020B0604020202020204" charset="0"/>
            <a:cs typeface="Arial" panose="020B0604020202020204" pitchFamily="34" charset="0"/>
          </a:endParaRPr>
        </a:p>
      </dgm:t>
    </dgm:pt>
    <dgm:pt modelId="{3DF6EAAD-F6C6-456B-ABF7-FCC31F7267A1}" type="parTrans" cxnId="{16A4B8A0-B44F-423E-9AD6-8D6DDC0895CF}">
      <dgm:prSet/>
      <dgm:spPr/>
      <dgm:t>
        <a:bodyPr/>
        <a:lstStyle/>
        <a:p>
          <a:endParaRPr lang="en-IN" sz="1400" b="1">
            <a:latin typeface="Signika" panose="020B0604020202020204" charset="0"/>
            <a:cs typeface="Arial" panose="020B0604020202020204" pitchFamily="34" charset="0"/>
          </a:endParaRPr>
        </a:p>
      </dgm:t>
    </dgm:pt>
    <dgm:pt modelId="{EFD62299-E89E-4DBD-8A6B-82DD136054C0}" type="sibTrans" cxnId="{16A4B8A0-B44F-423E-9AD6-8D6DDC0895CF}">
      <dgm:prSet/>
      <dgm:spPr/>
      <dgm:t>
        <a:bodyPr/>
        <a:lstStyle/>
        <a:p>
          <a:endParaRPr lang="en-IN" sz="1400" b="1">
            <a:latin typeface="Signika" panose="020B0604020202020204" charset="0"/>
            <a:cs typeface="Arial" panose="020B0604020202020204" pitchFamily="34" charset="0"/>
          </a:endParaRPr>
        </a:p>
      </dgm:t>
    </dgm:pt>
    <dgm:pt modelId="{8A194DA9-DE41-43F1-84AD-3C939047C6D0}">
      <dgm:prSet custT="1"/>
      <dgm:spPr>
        <a:solidFill>
          <a:schemeClr val="tx2"/>
        </a:solidFill>
        <a:ln w="28575">
          <a:solidFill>
            <a:schemeClr val="accent1"/>
          </a:solidFill>
        </a:ln>
      </dgm:spPr>
      <dgm:t>
        <a:bodyPr/>
        <a:lstStyle/>
        <a:p>
          <a:r>
            <a:rPr lang="en-US" sz="1400" b="1" dirty="0">
              <a:solidFill>
                <a:schemeClr val="bg1"/>
              </a:solidFill>
              <a:latin typeface="Signika" panose="020B0604020202020204" charset="0"/>
              <a:cs typeface="Arial" panose="020B0604020202020204" pitchFamily="34" charset="0"/>
            </a:rPr>
            <a:t>Individualistic</a:t>
          </a:r>
          <a:endParaRPr lang="en-IN" sz="1400" b="1" dirty="0">
            <a:solidFill>
              <a:schemeClr val="bg1"/>
            </a:solidFill>
            <a:latin typeface="Signika" panose="020B0604020202020204" charset="0"/>
            <a:cs typeface="Arial" panose="020B0604020202020204" pitchFamily="34" charset="0"/>
          </a:endParaRPr>
        </a:p>
      </dgm:t>
    </dgm:pt>
    <dgm:pt modelId="{8D844860-087C-41DA-83E4-365A979E372C}" type="parTrans" cxnId="{D89EF1F1-37B6-4C34-9246-581DA35178C1}">
      <dgm:prSet/>
      <dgm:spPr/>
      <dgm:t>
        <a:bodyPr/>
        <a:lstStyle/>
        <a:p>
          <a:endParaRPr lang="en-IN" sz="1400" b="1">
            <a:latin typeface="Signika" panose="020B0604020202020204" charset="0"/>
            <a:cs typeface="Arial" panose="020B0604020202020204" pitchFamily="34" charset="0"/>
          </a:endParaRPr>
        </a:p>
      </dgm:t>
    </dgm:pt>
    <dgm:pt modelId="{A0D8EB17-7C39-4320-9F74-C69D8CEDEE52}" type="sibTrans" cxnId="{D89EF1F1-37B6-4C34-9246-581DA35178C1}">
      <dgm:prSet/>
      <dgm:spPr/>
      <dgm:t>
        <a:bodyPr/>
        <a:lstStyle/>
        <a:p>
          <a:endParaRPr lang="en-IN" sz="1400" b="1">
            <a:latin typeface="Signika" panose="020B0604020202020204" charset="0"/>
            <a:cs typeface="Arial" panose="020B0604020202020204" pitchFamily="34" charset="0"/>
          </a:endParaRPr>
        </a:p>
      </dgm:t>
    </dgm:pt>
    <dgm:pt modelId="{96E3DF3F-A582-473E-805C-4F1435D706AE}" type="pres">
      <dgm:prSet presAssocID="{40229F9C-1BC0-4582-A190-E5BD079FAF67}" presName="Name0" presStyleCnt="0">
        <dgm:presLayoutVars>
          <dgm:dir/>
          <dgm:animLvl val="lvl"/>
          <dgm:resizeHandles val="exact"/>
        </dgm:presLayoutVars>
      </dgm:prSet>
      <dgm:spPr/>
    </dgm:pt>
    <dgm:pt modelId="{86B04EDF-05FC-43D1-BE98-0FA0A9E25F3A}" type="pres">
      <dgm:prSet presAssocID="{9488747C-E24E-44EF-9A30-8E934ECD87BA}" presName="parTxOnly" presStyleLbl="node1" presStyleIdx="0" presStyleCnt="4">
        <dgm:presLayoutVars>
          <dgm:chMax val="0"/>
          <dgm:chPref val="0"/>
          <dgm:bulletEnabled val="1"/>
        </dgm:presLayoutVars>
      </dgm:prSet>
      <dgm:spPr/>
    </dgm:pt>
    <dgm:pt modelId="{7A803D9E-E253-4374-A986-3C2298DC9182}" type="pres">
      <dgm:prSet presAssocID="{0B6C664E-95AE-4186-AB77-4E8A0AC86D90}" presName="parTxOnlySpace" presStyleCnt="0"/>
      <dgm:spPr/>
    </dgm:pt>
    <dgm:pt modelId="{D6689E4E-C146-4817-BE74-4CF91813753B}" type="pres">
      <dgm:prSet presAssocID="{2653EB6E-1B7E-4D11-B008-052510EF46A0}" presName="parTxOnly" presStyleLbl="node1" presStyleIdx="1" presStyleCnt="4">
        <dgm:presLayoutVars>
          <dgm:chMax val="0"/>
          <dgm:chPref val="0"/>
          <dgm:bulletEnabled val="1"/>
        </dgm:presLayoutVars>
      </dgm:prSet>
      <dgm:spPr/>
    </dgm:pt>
    <dgm:pt modelId="{A20679E4-9C2E-454B-8D2F-58845EC33C59}" type="pres">
      <dgm:prSet presAssocID="{1CB642C3-0DFF-4808-9CBA-F71AD4CC81BB}" presName="parTxOnlySpace" presStyleCnt="0"/>
      <dgm:spPr/>
    </dgm:pt>
    <dgm:pt modelId="{2102CF89-822A-4978-B023-BCCF924BD1C4}" type="pres">
      <dgm:prSet presAssocID="{37CFD945-0B77-4802-8B2C-AC6D411CFFC2}" presName="parTxOnly" presStyleLbl="node1" presStyleIdx="2" presStyleCnt="4">
        <dgm:presLayoutVars>
          <dgm:chMax val="0"/>
          <dgm:chPref val="0"/>
          <dgm:bulletEnabled val="1"/>
        </dgm:presLayoutVars>
      </dgm:prSet>
      <dgm:spPr/>
    </dgm:pt>
    <dgm:pt modelId="{B226E59A-4CB5-493D-8586-D137FD834DD1}" type="pres">
      <dgm:prSet presAssocID="{EFD62299-E89E-4DBD-8A6B-82DD136054C0}" presName="parTxOnlySpace" presStyleCnt="0"/>
      <dgm:spPr/>
    </dgm:pt>
    <dgm:pt modelId="{079790FC-0EEC-40A9-81B9-336231C0EA21}" type="pres">
      <dgm:prSet presAssocID="{8A194DA9-DE41-43F1-84AD-3C939047C6D0}" presName="parTxOnly" presStyleLbl="node1" presStyleIdx="3" presStyleCnt="4">
        <dgm:presLayoutVars>
          <dgm:chMax val="0"/>
          <dgm:chPref val="0"/>
          <dgm:bulletEnabled val="1"/>
        </dgm:presLayoutVars>
      </dgm:prSet>
      <dgm:spPr/>
    </dgm:pt>
  </dgm:ptLst>
  <dgm:cxnLst>
    <dgm:cxn modelId="{C5D52C08-A863-4923-B6F6-BC1B5074B369}" type="presOf" srcId="{40229F9C-1BC0-4582-A190-E5BD079FAF67}" destId="{96E3DF3F-A582-473E-805C-4F1435D706AE}" srcOrd="0" destOrd="0" presId="urn:microsoft.com/office/officeart/2005/8/layout/chevron1"/>
    <dgm:cxn modelId="{BC96EB31-A3B1-412D-B21F-B7175DEFCD3F}" type="presOf" srcId="{8A194DA9-DE41-43F1-84AD-3C939047C6D0}" destId="{079790FC-0EEC-40A9-81B9-336231C0EA21}" srcOrd="0" destOrd="0" presId="urn:microsoft.com/office/officeart/2005/8/layout/chevron1"/>
    <dgm:cxn modelId="{6EB66156-2EE7-40BD-8692-F1BE4AA761DC}" type="presOf" srcId="{37CFD945-0B77-4802-8B2C-AC6D411CFFC2}" destId="{2102CF89-822A-4978-B023-BCCF924BD1C4}" srcOrd="0" destOrd="0" presId="urn:microsoft.com/office/officeart/2005/8/layout/chevron1"/>
    <dgm:cxn modelId="{16A4B8A0-B44F-423E-9AD6-8D6DDC0895CF}" srcId="{40229F9C-1BC0-4582-A190-E5BD079FAF67}" destId="{37CFD945-0B77-4802-8B2C-AC6D411CFFC2}" srcOrd="2" destOrd="0" parTransId="{3DF6EAAD-F6C6-456B-ABF7-FCC31F7267A1}" sibTransId="{EFD62299-E89E-4DBD-8A6B-82DD136054C0}"/>
    <dgm:cxn modelId="{E1CE64BC-67D9-4A50-8995-8962D44252F5}" srcId="{40229F9C-1BC0-4582-A190-E5BD079FAF67}" destId="{9488747C-E24E-44EF-9A30-8E934ECD87BA}" srcOrd="0" destOrd="0" parTransId="{B36338D8-5B04-47F8-AC6A-F51D8762AD70}" sibTransId="{0B6C664E-95AE-4186-AB77-4E8A0AC86D90}"/>
    <dgm:cxn modelId="{07DCF9BF-7129-48C6-8183-281E91C0C04B}" srcId="{40229F9C-1BC0-4582-A190-E5BD079FAF67}" destId="{2653EB6E-1B7E-4D11-B008-052510EF46A0}" srcOrd="1" destOrd="0" parTransId="{C12B463B-C2DB-44E3-A962-8C8A8AF3D186}" sibTransId="{1CB642C3-0DFF-4808-9CBA-F71AD4CC81BB}"/>
    <dgm:cxn modelId="{20203AC2-F196-4B3B-B755-5E94DF438ED6}" type="presOf" srcId="{2653EB6E-1B7E-4D11-B008-052510EF46A0}" destId="{D6689E4E-C146-4817-BE74-4CF91813753B}" srcOrd="0" destOrd="0" presId="urn:microsoft.com/office/officeart/2005/8/layout/chevron1"/>
    <dgm:cxn modelId="{A2F98FDC-A9D8-4809-B310-11F288003BAF}" type="presOf" srcId="{9488747C-E24E-44EF-9A30-8E934ECD87BA}" destId="{86B04EDF-05FC-43D1-BE98-0FA0A9E25F3A}" srcOrd="0" destOrd="0" presId="urn:microsoft.com/office/officeart/2005/8/layout/chevron1"/>
    <dgm:cxn modelId="{D89EF1F1-37B6-4C34-9246-581DA35178C1}" srcId="{40229F9C-1BC0-4582-A190-E5BD079FAF67}" destId="{8A194DA9-DE41-43F1-84AD-3C939047C6D0}" srcOrd="3" destOrd="0" parTransId="{8D844860-087C-41DA-83E4-365A979E372C}" sibTransId="{A0D8EB17-7C39-4320-9F74-C69D8CEDEE52}"/>
    <dgm:cxn modelId="{23B03E6F-9B57-4598-9718-93BFAF2D698F}" type="presParOf" srcId="{96E3DF3F-A582-473E-805C-4F1435D706AE}" destId="{86B04EDF-05FC-43D1-BE98-0FA0A9E25F3A}" srcOrd="0" destOrd="0" presId="urn:microsoft.com/office/officeart/2005/8/layout/chevron1"/>
    <dgm:cxn modelId="{5A1F9B0B-382F-4D93-A014-38891A088987}" type="presParOf" srcId="{96E3DF3F-A582-473E-805C-4F1435D706AE}" destId="{7A803D9E-E253-4374-A986-3C2298DC9182}" srcOrd="1" destOrd="0" presId="urn:microsoft.com/office/officeart/2005/8/layout/chevron1"/>
    <dgm:cxn modelId="{DE1F5E6A-55F1-4A1F-BBC0-D8BB8A30EBDE}" type="presParOf" srcId="{96E3DF3F-A582-473E-805C-4F1435D706AE}" destId="{D6689E4E-C146-4817-BE74-4CF91813753B}" srcOrd="2" destOrd="0" presId="urn:microsoft.com/office/officeart/2005/8/layout/chevron1"/>
    <dgm:cxn modelId="{8B6DDD90-FDDF-4298-BA79-F9B004334B9D}" type="presParOf" srcId="{96E3DF3F-A582-473E-805C-4F1435D706AE}" destId="{A20679E4-9C2E-454B-8D2F-58845EC33C59}" srcOrd="3" destOrd="0" presId="urn:microsoft.com/office/officeart/2005/8/layout/chevron1"/>
    <dgm:cxn modelId="{EAC7DFFB-BB11-4C5A-9B4B-6B25649E40EA}" type="presParOf" srcId="{96E3DF3F-A582-473E-805C-4F1435D706AE}" destId="{2102CF89-822A-4978-B023-BCCF924BD1C4}" srcOrd="4" destOrd="0" presId="urn:microsoft.com/office/officeart/2005/8/layout/chevron1"/>
    <dgm:cxn modelId="{3BB5A52B-E47B-4553-89D7-DD3E8CB3A341}" type="presParOf" srcId="{96E3DF3F-A582-473E-805C-4F1435D706AE}" destId="{B226E59A-4CB5-493D-8586-D137FD834DD1}" srcOrd="5" destOrd="0" presId="urn:microsoft.com/office/officeart/2005/8/layout/chevron1"/>
    <dgm:cxn modelId="{72B0C321-D15D-46DC-AB6F-7D948BFBE1BE}" type="presParOf" srcId="{96E3DF3F-A582-473E-805C-4F1435D706AE}" destId="{079790FC-0EEC-40A9-81B9-336231C0EA21}"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E415B7-3061-4186-B1FD-2F789B436321}" type="doc">
      <dgm:prSet loTypeId="urn:microsoft.com/office/officeart/2005/8/layout/cycle3" loCatId="cycle" qsTypeId="urn:microsoft.com/office/officeart/2005/8/quickstyle/simple1" qsCatId="simple" csTypeId="urn:microsoft.com/office/officeart/2005/8/colors/accent1_2" csCatId="accent1" phldr="1"/>
      <dgm:spPr/>
    </dgm:pt>
    <dgm:pt modelId="{8A0BD358-767D-4801-B3C9-CAC7D9E07A16}">
      <dgm:prSet phldrT="[Tex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Identify the Real Problem</a:t>
          </a:r>
          <a:endParaRPr lang="en-IN" sz="1400" b="0" dirty="0">
            <a:solidFill>
              <a:schemeClr val="tx1"/>
            </a:solidFill>
            <a:latin typeface="Signika" panose="020B0604020202020204" charset="0"/>
            <a:cs typeface="Arial" panose="020B0604020202020204" pitchFamily="34" charset="0"/>
          </a:endParaRPr>
        </a:p>
      </dgm:t>
    </dgm:pt>
    <dgm:pt modelId="{396CE6D9-C913-4207-B25D-B1C99D2C00FA}" type="parTrans" cxnId="{A44C93D3-9239-4E52-A826-800A0AF5D120}">
      <dgm:prSet/>
      <dgm:spPr/>
      <dgm:t>
        <a:bodyPr/>
        <a:lstStyle/>
        <a:p>
          <a:endParaRPr lang="en-IN" sz="1400" b="0">
            <a:latin typeface="Signika" panose="020B0604020202020204" charset="0"/>
            <a:cs typeface="Arial" panose="020B0604020202020204" pitchFamily="34" charset="0"/>
          </a:endParaRPr>
        </a:p>
      </dgm:t>
    </dgm:pt>
    <dgm:pt modelId="{C3E98356-01F8-4589-8FEC-B6FB7F540041}" type="sibTrans" cxnId="{A44C93D3-9239-4E52-A826-800A0AF5D120}">
      <dgm:prSet/>
      <dgm:spPr/>
      <dgm:t>
        <a:bodyPr/>
        <a:lstStyle/>
        <a:p>
          <a:endParaRPr lang="en-IN" sz="1400" b="0">
            <a:latin typeface="Signika" panose="020B0604020202020204" charset="0"/>
            <a:cs typeface="Arial" panose="020B0604020202020204" pitchFamily="34" charset="0"/>
          </a:endParaRPr>
        </a:p>
      </dgm:t>
    </dgm:pt>
    <dgm:pt modelId="{64C69CFF-0DFE-4E6F-83B1-760F916EBBD3}">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Collaborative Brainstorming</a:t>
          </a:r>
          <a:endParaRPr lang="en-IN" sz="1400" b="0" dirty="0">
            <a:solidFill>
              <a:schemeClr val="tx1"/>
            </a:solidFill>
            <a:latin typeface="Signika" panose="020B0604020202020204" charset="0"/>
            <a:cs typeface="Arial" panose="020B0604020202020204" pitchFamily="34" charset="0"/>
          </a:endParaRPr>
        </a:p>
      </dgm:t>
    </dgm:pt>
    <dgm:pt modelId="{E2B68C09-43AD-479A-B252-B2D788461436}" type="parTrans" cxnId="{A154249C-2C47-4408-BA41-68BA7D2C16C1}">
      <dgm:prSet/>
      <dgm:spPr/>
      <dgm:t>
        <a:bodyPr/>
        <a:lstStyle/>
        <a:p>
          <a:endParaRPr lang="en-IN" sz="1400" b="0">
            <a:latin typeface="Signika" panose="020B0604020202020204" charset="0"/>
            <a:cs typeface="Arial" panose="020B0604020202020204" pitchFamily="34" charset="0"/>
          </a:endParaRPr>
        </a:p>
      </dgm:t>
    </dgm:pt>
    <dgm:pt modelId="{4C7B4D58-DFEC-4E74-8512-3A03BB448069}" type="sibTrans" cxnId="{A154249C-2C47-4408-BA41-68BA7D2C16C1}">
      <dgm:prSet/>
      <dgm:spPr/>
      <dgm:t>
        <a:bodyPr/>
        <a:lstStyle/>
        <a:p>
          <a:endParaRPr lang="en-IN" sz="1400" b="0">
            <a:latin typeface="Signika" panose="020B0604020202020204" charset="0"/>
            <a:cs typeface="Arial" panose="020B0604020202020204" pitchFamily="34" charset="0"/>
          </a:endParaRPr>
        </a:p>
      </dgm:t>
    </dgm:pt>
    <dgm:pt modelId="{AD6CC913-A5D4-4F5C-9F5E-4A1FF1448130}">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Foster a Culture of Empathy</a:t>
          </a:r>
          <a:endParaRPr lang="en-IN" sz="1400" b="0" dirty="0">
            <a:solidFill>
              <a:schemeClr val="tx1"/>
            </a:solidFill>
            <a:latin typeface="Signika" panose="020B0604020202020204" charset="0"/>
            <a:cs typeface="Arial" panose="020B0604020202020204" pitchFamily="34" charset="0"/>
          </a:endParaRPr>
        </a:p>
      </dgm:t>
    </dgm:pt>
    <dgm:pt modelId="{FE983102-5FF0-4F2E-B150-AA80F6A531C5}" type="parTrans" cxnId="{CB1A2CE2-0FFD-4F44-BC53-3CAA008FA29D}">
      <dgm:prSet/>
      <dgm:spPr/>
      <dgm:t>
        <a:bodyPr/>
        <a:lstStyle/>
        <a:p>
          <a:endParaRPr lang="en-IN" sz="1400" b="0">
            <a:latin typeface="Signika" panose="020B0604020202020204" charset="0"/>
            <a:cs typeface="Arial" panose="020B0604020202020204" pitchFamily="34" charset="0"/>
          </a:endParaRPr>
        </a:p>
      </dgm:t>
    </dgm:pt>
    <dgm:pt modelId="{185F87A4-F4C6-4A50-A0E5-21C926EA4082}" type="sibTrans" cxnId="{CB1A2CE2-0FFD-4F44-BC53-3CAA008FA29D}">
      <dgm:prSet/>
      <dgm:spPr/>
      <dgm:t>
        <a:bodyPr/>
        <a:lstStyle/>
        <a:p>
          <a:endParaRPr lang="en-IN" sz="1400" b="0">
            <a:latin typeface="Signika" panose="020B0604020202020204" charset="0"/>
            <a:cs typeface="Arial" panose="020B0604020202020204" pitchFamily="34" charset="0"/>
          </a:endParaRPr>
        </a:p>
      </dgm:t>
    </dgm:pt>
    <dgm:pt modelId="{E7D13D0A-386A-440C-9560-21B435D6F29E}">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Rapid Prototyping</a:t>
          </a:r>
          <a:endParaRPr lang="en-IN" sz="1400" b="0" dirty="0">
            <a:solidFill>
              <a:schemeClr val="tx1"/>
            </a:solidFill>
            <a:latin typeface="Signika" panose="020B0604020202020204" charset="0"/>
            <a:cs typeface="Arial" panose="020B0604020202020204" pitchFamily="34" charset="0"/>
          </a:endParaRPr>
        </a:p>
      </dgm:t>
    </dgm:pt>
    <dgm:pt modelId="{7D2023A7-E130-4DEA-8F30-5F63ACA76E22}" type="parTrans" cxnId="{321CC485-0F83-4685-9B59-60EAA9C810C5}">
      <dgm:prSet/>
      <dgm:spPr/>
      <dgm:t>
        <a:bodyPr/>
        <a:lstStyle/>
        <a:p>
          <a:endParaRPr lang="en-IN" sz="1400" b="0">
            <a:latin typeface="Signika" panose="020B0604020202020204" charset="0"/>
            <a:cs typeface="Arial" panose="020B0604020202020204" pitchFamily="34" charset="0"/>
          </a:endParaRPr>
        </a:p>
      </dgm:t>
    </dgm:pt>
    <dgm:pt modelId="{954326CD-9FA2-47AE-851F-E79A49B6458F}" type="sibTrans" cxnId="{321CC485-0F83-4685-9B59-60EAA9C810C5}">
      <dgm:prSet/>
      <dgm:spPr/>
      <dgm:t>
        <a:bodyPr/>
        <a:lstStyle/>
        <a:p>
          <a:endParaRPr lang="en-IN" sz="1400" b="0">
            <a:latin typeface="Signika" panose="020B0604020202020204" charset="0"/>
            <a:cs typeface="Arial" panose="020B0604020202020204" pitchFamily="34" charset="0"/>
          </a:endParaRPr>
        </a:p>
      </dgm:t>
    </dgm:pt>
    <dgm:pt modelId="{C2C23E0A-2ADC-4494-BCDF-2C793083CAD2}">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Iterative Testing</a:t>
          </a:r>
          <a:endParaRPr lang="en-IN" sz="1400" b="0" dirty="0">
            <a:solidFill>
              <a:schemeClr val="tx1"/>
            </a:solidFill>
            <a:latin typeface="Signika" panose="020B0604020202020204" charset="0"/>
            <a:cs typeface="Arial" panose="020B0604020202020204" pitchFamily="34" charset="0"/>
          </a:endParaRPr>
        </a:p>
      </dgm:t>
    </dgm:pt>
    <dgm:pt modelId="{849162F3-B783-4F66-A2CE-A0AC64920C36}" type="parTrans" cxnId="{4B6C7438-240F-4215-BE6E-77BA909AD40C}">
      <dgm:prSet/>
      <dgm:spPr/>
      <dgm:t>
        <a:bodyPr/>
        <a:lstStyle/>
        <a:p>
          <a:endParaRPr lang="en-IN" sz="1400" b="0">
            <a:latin typeface="Signika" panose="020B0604020202020204" charset="0"/>
            <a:cs typeface="Arial" panose="020B0604020202020204" pitchFamily="34" charset="0"/>
          </a:endParaRPr>
        </a:p>
      </dgm:t>
    </dgm:pt>
    <dgm:pt modelId="{1C4E6899-3B14-460D-AC13-73A7D09A1A0A}" type="sibTrans" cxnId="{4B6C7438-240F-4215-BE6E-77BA909AD40C}">
      <dgm:prSet/>
      <dgm:spPr/>
      <dgm:t>
        <a:bodyPr/>
        <a:lstStyle/>
        <a:p>
          <a:endParaRPr lang="en-IN" sz="1400" b="0">
            <a:latin typeface="Signika" panose="020B0604020202020204" charset="0"/>
            <a:cs typeface="Arial" panose="020B0604020202020204" pitchFamily="34" charset="0"/>
          </a:endParaRPr>
        </a:p>
      </dgm:t>
    </dgm:pt>
    <dgm:pt modelId="{F5DAF6BF-2B89-49B1-8223-BA616EAC84DB}">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Embracing Failure as a learning opportunity</a:t>
          </a:r>
          <a:endParaRPr lang="en-IN" sz="1400" b="0" dirty="0">
            <a:solidFill>
              <a:schemeClr val="tx1"/>
            </a:solidFill>
            <a:latin typeface="Signika" panose="020B0604020202020204" charset="0"/>
            <a:cs typeface="Arial" panose="020B0604020202020204" pitchFamily="34" charset="0"/>
          </a:endParaRPr>
        </a:p>
      </dgm:t>
    </dgm:pt>
    <dgm:pt modelId="{4DBDE8FD-2B91-420E-BF89-057D39DC6464}" type="parTrans" cxnId="{AF507D85-5251-4D41-ADEA-0980679A2B10}">
      <dgm:prSet/>
      <dgm:spPr/>
      <dgm:t>
        <a:bodyPr/>
        <a:lstStyle/>
        <a:p>
          <a:endParaRPr lang="en-IN" sz="1400" b="0">
            <a:latin typeface="Signika" panose="020B0604020202020204" charset="0"/>
            <a:cs typeface="Arial" panose="020B0604020202020204" pitchFamily="34" charset="0"/>
          </a:endParaRPr>
        </a:p>
      </dgm:t>
    </dgm:pt>
    <dgm:pt modelId="{11A7E531-BFE7-495E-BCB6-9FA0E2A7905A}" type="sibTrans" cxnId="{AF507D85-5251-4D41-ADEA-0980679A2B10}">
      <dgm:prSet/>
      <dgm:spPr/>
      <dgm:t>
        <a:bodyPr/>
        <a:lstStyle/>
        <a:p>
          <a:endParaRPr lang="en-IN" sz="1400" b="0">
            <a:latin typeface="Signika" panose="020B0604020202020204" charset="0"/>
            <a:cs typeface="Arial" panose="020B0604020202020204" pitchFamily="34" charset="0"/>
          </a:endParaRPr>
        </a:p>
      </dgm:t>
    </dgm:pt>
    <dgm:pt modelId="{6D2D4E32-4E94-458F-9C5A-616DCC15DADB}">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Continuous Feedback</a:t>
          </a:r>
          <a:endParaRPr lang="en-IN" sz="1400" b="0" dirty="0">
            <a:solidFill>
              <a:schemeClr val="tx1"/>
            </a:solidFill>
            <a:latin typeface="Signika" panose="020B0604020202020204" charset="0"/>
            <a:cs typeface="Arial" panose="020B0604020202020204" pitchFamily="34" charset="0"/>
          </a:endParaRPr>
        </a:p>
      </dgm:t>
    </dgm:pt>
    <dgm:pt modelId="{517585B2-CCA8-413B-9569-AA114C95F018}" type="parTrans" cxnId="{C1207319-DC4A-4F5F-A0BA-1EAFDC4D8977}">
      <dgm:prSet/>
      <dgm:spPr/>
      <dgm:t>
        <a:bodyPr/>
        <a:lstStyle/>
        <a:p>
          <a:endParaRPr lang="en-IN" sz="1400" b="0">
            <a:latin typeface="Signika" panose="020B0604020202020204" charset="0"/>
            <a:cs typeface="Arial" panose="020B0604020202020204" pitchFamily="34" charset="0"/>
          </a:endParaRPr>
        </a:p>
      </dgm:t>
    </dgm:pt>
    <dgm:pt modelId="{49333511-61BF-42AA-8958-B3483F979994}" type="sibTrans" cxnId="{C1207319-DC4A-4F5F-A0BA-1EAFDC4D8977}">
      <dgm:prSet/>
      <dgm:spPr/>
      <dgm:t>
        <a:bodyPr/>
        <a:lstStyle/>
        <a:p>
          <a:endParaRPr lang="en-IN" sz="1400" b="0">
            <a:latin typeface="Signika" panose="020B0604020202020204" charset="0"/>
            <a:cs typeface="Arial" panose="020B0604020202020204" pitchFamily="34" charset="0"/>
          </a:endParaRPr>
        </a:p>
      </dgm:t>
    </dgm:pt>
    <dgm:pt modelId="{2DCB9546-DAF5-4A6E-BD1F-CCBA4F123147}">
      <dgm:prSet custT="1"/>
      <dgm:spPr>
        <a:solidFill>
          <a:schemeClr val="bg1">
            <a:lumMod val="95000"/>
          </a:schemeClr>
        </a:solidFill>
        <a:ln w="19050">
          <a:solidFill>
            <a:srgbClr val="002060"/>
          </a:solidFill>
        </a:ln>
      </dgm:spPr>
      <dgm:t>
        <a:bodyPr/>
        <a:lstStyle/>
        <a:p>
          <a:r>
            <a:rPr lang="en-US" sz="1400" b="0" dirty="0">
              <a:solidFill>
                <a:schemeClr val="tx1"/>
              </a:solidFill>
              <a:latin typeface="Signika" panose="020B0604020202020204" charset="0"/>
              <a:cs typeface="Arial" panose="020B0604020202020204" pitchFamily="34" charset="0"/>
            </a:rPr>
            <a:t>Encourage Experimentation</a:t>
          </a:r>
          <a:endParaRPr lang="en-IN" sz="1400" b="0" dirty="0">
            <a:solidFill>
              <a:schemeClr val="tx1"/>
            </a:solidFill>
            <a:latin typeface="Signika" panose="020B0604020202020204" charset="0"/>
            <a:cs typeface="Arial" panose="020B0604020202020204" pitchFamily="34" charset="0"/>
          </a:endParaRPr>
        </a:p>
      </dgm:t>
    </dgm:pt>
    <dgm:pt modelId="{6F3CA1E4-78BE-47F8-95CF-A12CF5C73CF6}" type="parTrans" cxnId="{FD96F0C8-ED30-45FC-B79D-A7E502EC82C8}">
      <dgm:prSet/>
      <dgm:spPr/>
      <dgm:t>
        <a:bodyPr/>
        <a:lstStyle/>
        <a:p>
          <a:endParaRPr lang="en-IN" sz="1400" b="0">
            <a:latin typeface="Signika" panose="020B0604020202020204" charset="0"/>
            <a:cs typeface="Arial" panose="020B0604020202020204" pitchFamily="34" charset="0"/>
          </a:endParaRPr>
        </a:p>
      </dgm:t>
    </dgm:pt>
    <dgm:pt modelId="{1CFD3EA8-0ECC-495A-B951-122D04904EB2}" type="sibTrans" cxnId="{FD96F0C8-ED30-45FC-B79D-A7E502EC82C8}">
      <dgm:prSet/>
      <dgm:spPr/>
      <dgm:t>
        <a:bodyPr/>
        <a:lstStyle/>
        <a:p>
          <a:endParaRPr lang="en-IN" sz="1400" b="0">
            <a:latin typeface="Signika" panose="020B0604020202020204" charset="0"/>
            <a:cs typeface="Arial" panose="020B0604020202020204" pitchFamily="34" charset="0"/>
          </a:endParaRPr>
        </a:p>
      </dgm:t>
    </dgm:pt>
    <dgm:pt modelId="{484257FA-6E75-483A-9EF2-3DE8ADC3BABB}" type="pres">
      <dgm:prSet presAssocID="{E7E415B7-3061-4186-B1FD-2F789B436321}" presName="Name0" presStyleCnt="0">
        <dgm:presLayoutVars>
          <dgm:dir/>
          <dgm:resizeHandles val="exact"/>
        </dgm:presLayoutVars>
      </dgm:prSet>
      <dgm:spPr/>
    </dgm:pt>
    <dgm:pt modelId="{B33A0493-04F7-4B70-AF2F-1C32059A5C6E}" type="pres">
      <dgm:prSet presAssocID="{E7E415B7-3061-4186-B1FD-2F789B436321}" presName="cycle" presStyleCnt="0"/>
      <dgm:spPr/>
    </dgm:pt>
    <dgm:pt modelId="{F4513697-7D6B-497A-B694-44F7805AC81A}" type="pres">
      <dgm:prSet presAssocID="{8A0BD358-767D-4801-B3C9-CAC7D9E07A16}" presName="nodeFirstNode" presStyleLbl="node1" presStyleIdx="0" presStyleCnt="8" custScaleX="131976" custScaleY="131258">
        <dgm:presLayoutVars>
          <dgm:bulletEnabled val="1"/>
        </dgm:presLayoutVars>
      </dgm:prSet>
      <dgm:spPr/>
    </dgm:pt>
    <dgm:pt modelId="{82CB4BB6-447A-4198-BF63-6C661B70ACC1}" type="pres">
      <dgm:prSet presAssocID="{C3E98356-01F8-4589-8FEC-B6FB7F540041}" presName="sibTransFirstNode" presStyleLbl="bgShp" presStyleIdx="0" presStyleCnt="1"/>
      <dgm:spPr/>
    </dgm:pt>
    <dgm:pt modelId="{0CE89AE6-7DF6-4A0E-A99D-47A773C0A01A}" type="pres">
      <dgm:prSet presAssocID="{64C69CFF-0DFE-4E6F-83B1-760F916EBBD3}" presName="nodeFollowingNodes" presStyleLbl="node1" presStyleIdx="1" presStyleCnt="8" custScaleX="131976" custScaleY="131258" custRadScaleRad="118573" custRadScaleInc="30231">
        <dgm:presLayoutVars>
          <dgm:bulletEnabled val="1"/>
        </dgm:presLayoutVars>
      </dgm:prSet>
      <dgm:spPr/>
    </dgm:pt>
    <dgm:pt modelId="{42D70810-85CB-4A9E-AF23-919F87108E9C}" type="pres">
      <dgm:prSet presAssocID="{E7D13D0A-386A-440C-9560-21B435D6F29E}" presName="nodeFollowingNodes" presStyleLbl="node1" presStyleIdx="2" presStyleCnt="8" custScaleX="131976" custScaleY="131258" custRadScaleRad="107469" custRadScaleInc="-6991">
        <dgm:presLayoutVars>
          <dgm:bulletEnabled val="1"/>
        </dgm:presLayoutVars>
      </dgm:prSet>
      <dgm:spPr/>
    </dgm:pt>
    <dgm:pt modelId="{4D35B16B-02BF-4604-8F12-85E277C73776}" type="pres">
      <dgm:prSet presAssocID="{C2C23E0A-2ADC-4494-BCDF-2C793083CAD2}" presName="nodeFollowingNodes" presStyleLbl="node1" presStyleIdx="3" presStyleCnt="8" custScaleX="131976" custScaleY="131258" custRadScaleRad="117389" custRadScaleInc="-44123">
        <dgm:presLayoutVars>
          <dgm:bulletEnabled val="1"/>
        </dgm:presLayoutVars>
      </dgm:prSet>
      <dgm:spPr/>
    </dgm:pt>
    <dgm:pt modelId="{17D95AEF-94EF-4E29-9D21-E23787AE5212}" type="pres">
      <dgm:prSet presAssocID="{F5DAF6BF-2B89-49B1-8223-BA616EAC84DB}" presName="nodeFollowingNodes" presStyleLbl="node1" presStyleIdx="4" presStyleCnt="8" custScaleX="166274" custScaleY="131258" custRadScaleRad="100616" custRadScaleInc="-6113">
        <dgm:presLayoutVars>
          <dgm:bulletEnabled val="1"/>
        </dgm:presLayoutVars>
      </dgm:prSet>
      <dgm:spPr/>
    </dgm:pt>
    <dgm:pt modelId="{02DA92CE-6D69-4C62-A053-8B4D70F3FA46}" type="pres">
      <dgm:prSet presAssocID="{6D2D4E32-4E94-458F-9C5A-616DCC15DADB}" presName="nodeFollowingNodes" presStyleLbl="node1" presStyleIdx="5" presStyleCnt="8" custScaleX="131976" custScaleY="131258" custRadScaleRad="111226" custRadScaleInc="33732">
        <dgm:presLayoutVars>
          <dgm:bulletEnabled val="1"/>
        </dgm:presLayoutVars>
      </dgm:prSet>
      <dgm:spPr/>
    </dgm:pt>
    <dgm:pt modelId="{271BB3EE-5527-47D3-9108-F908E7EB9D9D}" type="pres">
      <dgm:prSet presAssocID="{AD6CC913-A5D4-4F5C-9F5E-4A1FF1448130}" presName="nodeFollowingNodes" presStyleLbl="node1" presStyleIdx="6" presStyleCnt="8" custScaleX="131976" custScaleY="131258" custRadScaleRad="103211" custRadScaleInc="5095">
        <dgm:presLayoutVars>
          <dgm:bulletEnabled val="1"/>
        </dgm:presLayoutVars>
      </dgm:prSet>
      <dgm:spPr/>
    </dgm:pt>
    <dgm:pt modelId="{B5A17534-F6C6-408F-A593-360F8A91F7B1}" type="pres">
      <dgm:prSet presAssocID="{2DCB9546-DAF5-4A6E-BD1F-CCBA4F123147}" presName="nodeFollowingNodes" presStyleLbl="node1" presStyleIdx="7" presStyleCnt="8" custScaleX="149513" custScaleY="131258" custRadScaleRad="115654" custRadScaleInc="-28660">
        <dgm:presLayoutVars>
          <dgm:bulletEnabled val="1"/>
        </dgm:presLayoutVars>
      </dgm:prSet>
      <dgm:spPr/>
    </dgm:pt>
  </dgm:ptLst>
  <dgm:cxnLst>
    <dgm:cxn modelId="{63A5CB01-1099-45B3-9C6F-184295BE196A}" type="presOf" srcId="{64C69CFF-0DFE-4E6F-83B1-760F916EBBD3}" destId="{0CE89AE6-7DF6-4A0E-A99D-47A773C0A01A}" srcOrd="0" destOrd="0" presId="urn:microsoft.com/office/officeart/2005/8/layout/cycle3"/>
    <dgm:cxn modelId="{00FCC206-C8D4-479E-ACB9-DCD17225CFEA}" type="presOf" srcId="{2DCB9546-DAF5-4A6E-BD1F-CCBA4F123147}" destId="{B5A17534-F6C6-408F-A593-360F8A91F7B1}" srcOrd="0" destOrd="0" presId="urn:microsoft.com/office/officeart/2005/8/layout/cycle3"/>
    <dgm:cxn modelId="{0C56AA11-204E-45F5-9C91-083F88973969}" type="presOf" srcId="{C2C23E0A-2ADC-4494-BCDF-2C793083CAD2}" destId="{4D35B16B-02BF-4604-8F12-85E277C73776}" srcOrd="0" destOrd="0" presId="urn:microsoft.com/office/officeart/2005/8/layout/cycle3"/>
    <dgm:cxn modelId="{C1207319-DC4A-4F5F-A0BA-1EAFDC4D8977}" srcId="{E7E415B7-3061-4186-B1FD-2F789B436321}" destId="{6D2D4E32-4E94-458F-9C5A-616DCC15DADB}" srcOrd="5" destOrd="0" parTransId="{517585B2-CCA8-413B-9569-AA114C95F018}" sibTransId="{49333511-61BF-42AA-8958-B3483F979994}"/>
    <dgm:cxn modelId="{4B6C7438-240F-4215-BE6E-77BA909AD40C}" srcId="{E7E415B7-3061-4186-B1FD-2F789B436321}" destId="{C2C23E0A-2ADC-4494-BCDF-2C793083CAD2}" srcOrd="3" destOrd="0" parTransId="{849162F3-B783-4F66-A2CE-A0AC64920C36}" sibTransId="{1C4E6899-3B14-460D-AC13-73A7D09A1A0A}"/>
    <dgm:cxn modelId="{CFB5D443-B4C1-4B94-83DC-117AEDC5DB75}" type="presOf" srcId="{8A0BD358-767D-4801-B3C9-CAC7D9E07A16}" destId="{F4513697-7D6B-497A-B694-44F7805AC81A}" srcOrd="0" destOrd="0" presId="urn:microsoft.com/office/officeart/2005/8/layout/cycle3"/>
    <dgm:cxn modelId="{C1270073-75C3-4981-B359-134E2421E889}" type="presOf" srcId="{AD6CC913-A5D4-4F5C-9F5E-4A1FF1448130}" destId="{271BB3EE-5527-47D3-9108-F908E7EB9D9D}" srcOrd="0" destOrd="0" presId="urn:microsoft.com/office/officeart/2005/8/layout/cycle3"/>
    <dgm:cxn modelId="{3973A054-1149-4A4D-A1FA-73AAA4146450}" type="presOf" srcId="{E7D13D0A-386A-440C-9560-21B435D6F29E}" destId="{42D70810-85CB-4A9E-AF23-919F87108E9C}" srcOrd="0" destOrd="0" presId="urn:microsoft.com/office/officeart/2005/8/layout/cycle3"/>
    <dgm:cxn modelId="{F718EF78-56CC-44B5-9726-315978A3D641}" type="presOf" srcId="{C3E98356-01F8-4589-8FEC-B6FB7F540041}" destId="{82CB4BB6-447A-4198-BF63-6C661B70ACC1}" srcOrd="0" destOrd="0" presId="urn:microsoft.com/office/officeart/2005/8/layout/cycle3"/>
    <dgm:cxn modelId="{AF507D85-5251-4D41-ADEA-0980679A2B10}" srcId="{E7E415B7-3061-4186-B1FD-2F789B436321}" destId="{F5DAF6BF-2B89-49B1-8223-BA616EAC84DB}" srcOrd="4" destOrd="0" parTransId="{4DBDE8FD-2B91-420E-BF89-057D39DC6464}" sibTransId="{11A7E531-BFE7-495E-BCB6-9FA0E2A7905A}"/>
    <dgm:cxn modelId="{321CC485-0F83-4685-9B59-60EAA9C810C5}" srcId="{E7E415B7-3061-4186-B1FD-2F789B436321}" destId="{E7D13D0A-386A-440C-9560-21B435D6F29E}" srcOrd="2" destOrd="0" parTransId="{7D2023A7-E130-4DEA-8F30-5F63ACA76E22}" sibTransId="{954326CD-9FA2-47AE-851F-E79A49B6458F}"/>
    <dgm:cxn modelId="{DF757F97-68AF-4BD9-A52F-5E50BE0477C4}" type="presOf" srcId="{E7E415B7-3061-4186-B1FD-2F789B436321}" destId="{484257FA-6E75-483A-9EF2-3DE8ADC3BABB}" srcOrd="0" destOrd="0" presId="urn:microsoft.com/office/officeart/2005/8/layout/cycle3"/>
    <dgm:cxn modelId="{A154249C-2C47-4408-BA41-68BA7D2C16C1}" srcId="{E7E415B7-3061-4186-B1FD-2F789B436321}" destId="{64C69CFF-0DFE-4E6F-83B1-760F916EBBD3}" srcOrd="1" destOrd="0" parTransId="{E2B68C09-43AD-479A-B252-B2D788461436}" sibTransId="{4C7B4D58-DFEC-4E74-8512-3A03BB448069}"/>
    <dgm:cxn modelId="{BBC130B4-0A24-445D-A721-989EAF93DFD3}" type="presOf" srcId="{6D2D4E32-4E94-458F-9C5A-616DCC15DADB}" destId="{02DA92CE-6D69-4C62-A053-8B4D70F3FA46}" srcOrd="0" destOrd="0" presId="urn:microsoft.com/office/officeart/2005/8/layout/cycle3"/>
    <dgm:cxn modelId="{FD96F0C8-ED30-45FC-B79D-A7E502EC82C8}" srcId="{E7E415B7-3061-4186-B1FD-2F789B436321}" destId="{2DCB9546-DAF5-4A6E-BD1F-CCBA4F123147}" srcOrd="7" destOrd="0" parTransId="{6F3CA1E4-78BE-47F8-95CF-A12CF5C73CF6}" sibTransId="{1CFD3EA8-0ECC-495A-B951-122D04904EB2}"/>
    <dgm:cxn modelId="{A44C93D3-9239-4E52-A826-800A0AF5D120}" srcId="{E7E415B7-3061-4186-B1FD-2F789B436321}" destId="{8A0BD358-767D-4801-B3C9-CAC7D9E07A16}" srcOrd="0" destOrd="0" parTransId="{396CE6D9-C913-4207-B25D-B1C99D2C00FA}" sibTransId="{C3E98356-01F8-4589-8FEC-B6FB7F540041}"/>
    <dgm:cxn modelId="{DB077FDC-39A4-4BE3-80C7-234C8D1612EF}" type="presOf" srcId="{F5DAF6BF-2B89-49B1-8223-BA616EAC84DB}" destId="{17D95AEF-94EF-4E29-9D21-E23787AE5212}" srcOrd="0" destOrd="0" presId="urn:microsoft.com/office/officeart/2005/8/layout/cycle3"/>
    <dgm:cxn modelId="{CB1A2CE2-0FFD-4F44-BC53-3CAA008FA29D}" srcId="{E7E415B7-3061-4186-B1FD-2F789B436321}" destId="{AD6CC913-A5D4-4F5C-9F5E-4A1FF1448130}" srcOrd="6" destOrd="0" parTransId="{FE983102-5FF0-4F2E-B150-AA80F6A531C5}" sibTransId="{185F87A4-F4C6-4A50-A0E5-21C926EA4082}"/>
    <dgm:cxn modelId="{EE27FC03-DAA1-4026-B90A-AC1DADB6AA02}" type="presParOf" srcId="{484257FA-6E75-483A-9EF2-3DE8ADC3BABB}" destId="{B33A0493-04F7-4B70-AF2F-1C32059A5C6E}" srcOrd="0" destOrd="0" presId="urn:microsoft.com/office/officeart/2005/8/layout/cycle3"/>
    <dgm:cxn modelId="{354E73FB-50A0-4EFE-9816-58B10B74DB34}" type="presParOf" srcId="{B33A0493-04F7-4B70-AF2F-1C32059A5C6E}" destId="{F4513697-7D6B-497A-B694-44F7805AC81A}" srcOrd="0" destOrd="0" presId="urn:microsoft.com/office/officeart/2005/8/layout/cycle3"/>
    <dgm:cxn modelId="{7A29CE26-CC75-4341-83CB-54C93AD76212}" type="presParOf" srcId="{B33A0493-04F7-4B70-AF2F-1C32059A5C6E}" destId="{82CB4BB6-447A-4198-BF63-6C661B70ACC1}" srcOrd="1" destOrd="0" presId="urn:microsoft.com/office/officeart/2005/8/layout/cycle3"/>
    <dgm:cxn modelId="{3665F2A1-CDEB-4911-90C7-884FD119F790}" type="presParOf" srcId="{B33A0493-04F7-4B70-AF2F-1C32059A5C6E}" destId="{0CE89AE6-7DF6-4A0E-A99D-47A773C0A01A}" srcOrd="2" destOrd="0" presId="urn:microsoft.com/office/officeart/2005/8/layout/cycle3"/>
    <dgm:cxn modelId="{8DBF9CBA-5000-41DA-AA2E-218C9561C71D}" type="presParOf" srcId="{B33A0493-04F7-4B70-AF2F-1C32059A5C6E}" destId="{42D70810-85CB-4A9E-AF23-919F87108E9C}" srcOrd="3" destOrd="0" presId="urn:microsoft.com/office/officeart/2005/8/layout/cycle3"/>
    <dgm:cxn modelId="{3B60F3EB-211A-47C4-BA34-2E4E922A7673}" type="presParOf" srcId="{B33A0493-04F7-4B70-AF2F-1C32059A5C6E}" destId="{4D35B16B-02BF-4604-8F12-85E277C73776}" srcOrd="4" destOrd="0" presId="urn:microsoft.com/office/officeart/2005/8/layout/cycle3"/>
    <dgm:cxn modelId="{52A53CD7-C3E7-4563-8A05-AEAA2A04AA1D}" type="presParOf" srcId="{B33A0493-04F7-4B70-AF2F-1C32059A5C6E}" destId="{17D95AEF-94EF-4E29-9D21-E23787AE5212}" srcOrd="5" destOrd="0" presId="urn:microsoft.com/office/officeart/2005/8/layout/cycle3"/>
    <dgm:cxn modelId="{3375C1B3-C73E-4B6F-A716-5245FE127683}" type="presParOf" srcId="{B33A0493-04F7-4B70-AF2F-1C32059A5C6E}" destId="{02DA92CE-6D69-4C62-A053-8B4D70F3FA46}" srcOrd="6" destOrd="0" presId="urn:microsoft.com/office/officeart/2005/8/layout/cycle3"/>
    <dgm:cxn modelId="{B3E97DC3-042B-4FBC-A955-C06E184EC59E}" type="presParOf" srcId="{B33A0493-04F7-4B70-AF2F-1C32059A5C6E}" destId="{271BB3EE-5527-47D3-9108-F908E7EB9D9D}" srcOrd="7" destOrd="0" presId="urn:microsoft.com/office/officeart/2005/8/layout/cycle3"/>
    <dgm:cxn modelId="{EB8100A8-14A6-4BAF-B289-3AAEE77F9352}" type="presParOf" srcId="{B33A0493-04F7-4B70-AF2F-1C32059A5C6E}" destId="{B5A17534-F6C6-408F-A593-360F8A91F7B1}" srcOrd="8" destOrd="0" presId="urn:microsoft.com/office/officeart/2005/8/layout/cycle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8AF6F4-FE44-46DE-BB26-3DD8BB513C17}">
      <dsp:nvSpPr>
        <dsp:cNvPr id="0" name=""/>
        <dsp:cNvSpPr/>
      </dsp:nvSpPr>
      <dsp:spPr>
        <a:xfrm>
          <a:off x="-3600328" y="-553292"/>
          <a:ext cx="4292007" cy="4292007"/>
        </a:xfrm>
        <a:prstGeom prst="blockArc">
          <a:avLst>
            <a:gd name="adj1" fmla="val 18900000"/>
            <a:gd name="adj2" fmla="val 2700000"/>
            <a:gd name="adj3" fmla="val 503"/>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010840-0C2A-4D98-9652-7F64B2BA6A05}">
      <dsp:nvSpPr>
        <dsp:cNvPr id="0" name=""/>
        <dsp:cNvSpPr/>
      </dsp:nvSpPr>
      <dsp:spPr>
        <a:xfrm>
          <a:off x="259074" y="167744"/>
          <a:ext cx="6865816"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Emphasizes on empathy, collaboration, and iteration</a:t>
          </a:r>
        </a:p>
      </dsp:txBody>
      <dsp:txXfrm>
        <a:off x="259074" y="167744"/>
        <a:ext cx="6865816" cy="335361"/>
      </dsp:txXfrm>
    </dsp:sp>
    <dsp:sp modelId="{25B6B298-F2CF-4A5E-9406-F30BF3B713FE}">
      <dsp:nvSpPr>
        <dsp:cNvPr id="0" name=""/>
        <dsp:cNvSpPr/>
      </dsp:nvSpPr>
      <dsp:spPr>
        <a:xfrm>
          <a:off x="49474" y="125824"/>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DB193AF-BD2A-422B-BE93-887820A823B4}">
      <dsp:nvSpPr>
        <dsp:cNvPr id="0" name=""/>
        <dsp:cNvSpPr/>
      </dsp:nvSpPr>
      <dsp:spPr>
        <a:xfrm>
          <a:off x="534932" y="670722"/>
          <a:ext cx="6589959"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Involves understanding the end-users needs and challenges</a:t>
          </a:r>
        </a:p>
      </dsp:txBody>
      <dsp:txXfrm>
        <a:off x="534932" y="670722"/>
        <a:ext cx="6589959" cy="335361"/>
      </dsp:txXfrm>
    </dsp:sp>
    <dsp:sp modelId="{0337E9C2-1F6F-4BF8-B3B6-B743F9FBF2B5}">
      <dsp:nvSpPr>
        <dsp:cNvPr id="0" name=""/>
        <dsp:cNvSpPr/>
      </dsp:nvSpPr>
      <dsp:spPr>
        <a:xfrm>
          <a:off x="325331" y="628802"/>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FEE072-0CED-43F6-A57C-A661EA6B3A32}">
      <dsp:nvSpPr>
        <dsp:cNvPr id="0" name=""/>
        <dsp:cNvSpPr/>
      </dsp:nvSpPr>
      <dsp:spPr>
        <a:xfrm>
          <a:off x="661075" y="1173700"/>
          <a:ext cx="6463816"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Defining the problem from their perspective</a:t>
          </a:r>
        </a:p>
      </dsp:txBody>
      <dsp:txXfrm>
        <a:off x="661075" y="1173700"/>
        <a:ext cx="6463816" cy="335361"/>
      </dsp:txXfrm>
    </dsp:sp>
    <dsp:sp modelId="{FC14B823-809D-429A-B0E6-D4CF822F677E}">
      <dsp:nvSpPr>
        <dsp:cNvPr id="0" name=""/>
        <dsp:cNvSpPr/>
      </dsp:nvSpPr>
      <dsp:spPr>
        <a:xfrm>
          <a:off x="451474" y="1131780"/>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8A64C1-BF8C-4F26-8A82-D4B03AA2E7D4}">
      <dsp:nvSpPr>
        <dsp:cNvPr id="0" name=""/>
        <dsp:cNvSpPr/>
      </dsp:nvSpPr>
      <dsp:spPr>
        <a:xfrm>
          <a:off x="661075" y="1676360"/>
          <a:ext cx="6463816"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Ideating potential solutions</a:t>
          </a:r>
        </a:p>
      </dsp:txBody>
      <dsp:txXfrm>
        <a:off x="661075" y="1676360"/>
        <a:ext cx="6463816" cy="335361"/>
      </dsp:txXfrm>
    </dsp:sp>
    <dsp:sp modelId="{5BFC8300-CFE5-4E1B-A96F-C2890E29C76F}">
      <dsp:nvSpPr>
        <dsp:cNvPr id="0" name=""/>
        <dsp:cNvSpPr/>
      </dsp:nvSpPr>
      <dsp:spPr>
        <a:xfrm>
          <a:off x="451474" y="1634440"/>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7C4953-5E05-4B64-B904-424994E9A3BC}">
      <dsp:nvSpPr>
        <dsp:cNvPr id="0" name=""/>
        <dsp:cNvSpPr/>
      </dsp:nvSpPr>
      <dsp:spPr>
        <a:xfrm>
          <a:off x="534932" y="2179338"/>
          <a:ext cx="6589959"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Prototyping those solutions </a:t>
          </a:r>
        </a:p>
      </dsp:txBody>
      <dsp:txXfrm>
        <a:off x="534932" y="2179338"/>
        <a:ext cx="6589959" cy="335361"/>
      </dsp:txXfrm>
    </dsp:sp>
    <dsp:sp modelId="{433DFC57-1995-49F6-B1A3-2404E8536290}">
      <dsp:nvSpPr>
        <dsp:cNvPr id="0" name=""/>
        <dsp:cNvSpPr/>
      </dsp:nvSpPr>
      <dsp:spPr>
        <a:xfrm>
          <a:off x="325331" y="2137418"/>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5A58B0-27AF-4915-AF2C-05F0F48CF2AA}">
      <dsp:nvSpPr>
        <dsp:cNvPr id="0" name=""/>
        <dsp:cNvSpPr/>
      </dsp:nvSpPr>
      <dsp:spPr>
        <a:xfrm>
          <a:off x="259074" y="2682316"/>
          <a:ext cx="6865816" cy="335361"/>
        </a:xfrm>
        <a:prstGeom prst="rect">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193" tIns="40640" rIns="40640" bIns="40640" numCol="1" spcCol="1270" anchor="ctr" anchorCtr="0">
          <a:noAutofit/>
        </a:bodyPr>
        <a:lstStyle/>
        <a:p>
          <a:pPr marL="0" lvl="0" indent="0" algn="l" defTabSz="711200">
            <a:lnSpc>
              <a:spcPct val="90000"/>
            </a:lnSpc>
            <a:spcBef>
              <a:spcPct val="0"/>
            </a:spcBef>
            <a:spcAft>
              <a:spcPct val="35000"/>
            </a:spcAft>
            <a:buFont typeface="Wingdings" panose="05000000000000000000" pitchFamily="2" charset="2"/>
            <a:buNone/>
          </a:pPr>
          <a:r>
            <a:rPr lang="en-US" sz="1600" kern="1200" dirty="0">
              <a:solidFill>
                <a:schemeClr val="bg1"/>
              </a:solidFill>
              <a:latin typeface="Signika" panose="020B0604020202020204" charset="0"/>
              <a:cs typeface="Arial" panose="020B0604020202020204" pitchFamily="34" charset="0"/>
            </a:rPr>
            <a:t>Testing and refining them. </a:t>
          </a:r>
          <a:endParaRPr lang="en-IN" sz="1600" kern="1200" dirty="0">
            <a:solidFill>
              <a:schemeClr val="bg1"/>
            </a:solidFill>
            <a:latin typeface="Signika" panose="020B0604020202020204" charset="0"/>
            <a:cs typeface="Arial" panose="020B0604020202020204" pitchFamily="34" charset="0"/>
          </a:endParaRPr>
        </a:p>
      </dsp:txBody>
      <dsp:txXfrm>
        <a:off x="259074" y="2682316"/>
        <a:ext cx="6865816" cy="335361"/>
      </dsp:txXfrm>
    </dsp:sp>
    <dsp:sp modelId="{29BDA05F-64DF-4453-84C1-6D064A722ED8}">
      <dsp:nvSpPr>
        <dsp:cNvPr id="0" name=""/>
        <dsp:cNvSpPr/>
      </dsp:nvSpPr>
      <dsp:spPr>
        <a:xfrm>
          <a:off x="49474" y="2640396"/>
          <a:ext cx="419201" cy="419201"/>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789C9-0794-4575-A9CC-3FBDAF62F88A}">
      <dsp:nvSpPr>
        <dsp:cNvPr id="0" name=""/>
        <dsp:cNvSpPr/>
      </dsp:nvSpPr>
      <dsp:spPr>
        <a:xfrm>
          <a:off x="3162" y="392599"/>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Empathy for the user</a:t>
          </a:r>
          <a:endParaRPr lang="en-IN" sz="1600" kern="1200" dirty="0">
            <a:solidFill>
              <a:schemeClr val="tx1"/>
            </a:solidFill>
            <a:latin typeface="Signika" panose="020B0604020202020204" charset="0"/>
            <a:cs typeface="Arial" panose="020B0604020202020204" pitchFamily="34" charset="0"/>
          </a:endParaRPr>
        </a:p>
      </dsp:txBody>
      <dsp:txXfrm>
        <a:off x="27463" y="416900"/>
        <a:ext cx="1334209" cy="781085"/>
      </dsp:txXfrm>
    </dsp:sp>
    <dsp:sp modelId="{229E2383-E447-4A85-93F5-802B91A98752}">
      <dsp:nvSpPr>
        <dsp:cNvPr id="0" name=""/>
        <dsp:cNvSpPr/>
      </dsp:nvSpPr>
      <dsp:spPr>
        <a:xfrm>
          <a:off x="1507662" y="635973"/>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a:off x="1507662" y="704560"/>
        <a:ext cx="205209" cy="205763"/>
      </dsp:txXfrm>
    </dsp:sp>
    <dsp:sp modelId="{EB0E562A-7BB9-49BF-A488-98E3529BCC4E}">
      <dsp:nvSpPr>
        <dsp:cNvPr id="0" name=""/>
        <dsp:cNvSpPr/>
      </dsp:nvSpPr>
      <dsp:spPr>
        <a:xfrm>
          <a:off x="1939099" y="392599"/>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Define the problem</a:t>
          </a:r>
          <a:endParaRPr lang="en-IN" sz="1600" kern="1200" dirty="0">
            <a:solidFill>
              <a:schemeClr val="tx1"/>
            </a:solidFill>
            <a:latin typeface="Signika" panose="020B0604020202020204" charset="0"/>
            <a:cs typeface="Arial" panose="020B0604020202020204" pitchFamily="34" charset="0"/>
          </a:endParaRPr>
        </a:p>
      </dsp:txBody>
      <dsp:txXfrm>
        <a:off x="1963400" y="416900"/>
        <a:ext cx="1334209" cy="781085"/>
      </dsp:txXfrm>
    </dsp:sp>
    <dsp:sp modelId="{902F24CD-7FCD-466D-B233-B72AD5361489}">
      <dsp:nvSpPr>
        <dsp:cNvPr id="0" name=""/>
        <dsp:cNvSpPr/>
      </dsp:nvSpPr>
      <dsp:spPr>
        <a:xfrm>
          <a:off x="3443598" y="635973"/>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a:off x="3443598" y="704560"/>
        <a:ext cx="205209" cy="205763"/>
      </dsp:txXfrm>
    </dsp:sp>
    <dsp:sp modelId="{06045E53-3D83-4B8D-8AFA-B17E8F7A0784}">
      <dsp:nvSpPr>
        <dsp:cNvPr id="0" name=""/>
        <dsp:cNvSpPr/>
      </dsp:nvSpPr>
      <dsp:spPr>
        <a:xfrm>
          <a:off x="3875035" y="392599"/>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Ideate Broadly</a:t>
          </a:r>
          <a:endParaRPr lang="en-IN" sz="1600" kern="1200" dirty="0">
            <a:solidFill>
              <a:schemeClr val="tx1"/>
            </a:solidFill>
            <a:latin typeface="Signika" panose="020B0604020202020204" charset="0"/>
            <a:cs typeface="Arial" panose="020B0604020202020204" pitchFamily="34" charset="0"/>
          </a:endParaRPr>
        </a:p>
      </dsp:txBody>
      <dsp:txXfrm>
        <a:off x="3899336" y="416900"/>
        <a:ext cx="1334209" cy="781085"/>
      </dsp:txXfrm>
    </dsp:sp>
    <dsp:sp modelId="{78416511-6C03-413F-B44E-367987462AF7}">
      <dsp:nvSpPr>
        <dsp:cNvPr id="0" name=""/>
        <dsp:cNvSpPr/>
      </dsp:nvSpPr>
      <dsp:spPr>
        <a:xfrm>
          <a:off x="5379535" y="635973"/>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a:off x="5379535" y="704560"/>
        <a:ext cx="205209" cy="205763"/>
      </dsp:txXfrm>
    </dsp:sp>
    <dsp:sp modelId="{E4604A0F-2F9B-48A3-B538-023A820434B2}">
      <dsp:nvSpPr>
        <dsp:cNvPr id="0" name=""/>
        <dsp:cNvSpPr/>
      </dsp:nvSpPr>
      <dsp:spPr>
        <a:xfrm>
          <a:off x="5810972" y="392599"/>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Prototype Rapidly</a:t>
          </a:r>
          <a:endParaRPr lang="en-IN" sz="1600" kern="1200" dirty="0">
            <a:solidFill>
              <a:schemeClr val="tx1"/>
            </a:solidFill>
            <a:latin typeface="Signika" panose="020B0604020202020204" charset="0"/>
            <a:cs typeface="Arial" panose="020B0604020202020204" pitchFamily="34" charset="0"/>
          </a:endParaRPr>
        </a:p>
      </dsp:txBody>
      <dsp:txXfrm>
        <a:off x="5835273" y="416900"/>
        <a:ext cx="1334209" cy="781085"/>
      </dsp:txXfrm>
    </dsp:sp>
    <dsp:sp modelId="{E73F1287-2395-4534-A22C-93DF858B7A95}">
      <dsp:nvSpPr>
        <dsp:cNvPr id="0" name=""/>
        <dsp:cNvSpPr/>
      </dsp:nvSpPr>
      <dsp:spPr>
        <a:xfrm rot="5400000">
          <a:off x="6355800" y="1319082"/>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rot="-5400000">
        <a:off x="6399497" y="1343973"/>
        <a:ext cx="205763" cy="205209"/>
      </dsp:txXfrm>
    </dsp:sp>
    <dsp:sp modelId="{D2EEA9E3-235C-4927-B175-97604AA4CDF6}">
      <dsp:nvSpPr>
        <dsp:cNvPr id="0" name=""/>
        <dsp:cNvSpPr/>
      </dsp:nvSpPr>
      <dsp:spPr>
        <a:xfrm>
          <a:off x="5810972" y="1775410"/>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Test and Iterate</a:t>
          </a:r>
          <a:endParaRPr lang="en-IN" sz="1600" kern="1200" dirty="0">
            <a:solidFill>
              <a:schemeClr val="tx1"/>
            </a:solidFill>
            <a:latin typeface="Signika" panose="020B0604020202020204" charset="0"/>
            <a:cs typeface="Arial" panose="020B0604020202020204" pitchFamily="34" charset="0"/>
          </a:endParaRPr>
        </a:p>
      </dsp:txBody>
      <dsp:txXfrm>
        <a:off x="5835273" y="1799711"/>
        <a:ext cx="1334209" cy="781085"/>
      </dsp:txXfrm>
    </dsp:sp>
    <dsp:sp modelId="{F7228813-CC1B-41F1-936C-772B00970A3E}">
      <dsp:nvSpPr>
        <dsp:cNvPr id="0" name=""/>
        <dsp:cNvSpPr/>
      </dsp:nvSpPr>
      <dsp:spPr>
        <a:xfrm rot="10800000">
          <a:off x="5396128" y="2018785"/>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rot="10800000">
        <a:off x="5484075" y="2087372"/>
        <a:ext cx="205209" cy="205763"/>
      </dsp:txXfrm>
    </dsp:sp>
    <dsp:sp modelId="{8950FFC5-69A9-4BFB-ACB7-058D7DD52697}">
      <dsp:nvSpPr>
        <dsp:cNvPr id="0" name=""/>
        <dsp:cNvSpPr/>
      </dsp:nvSpPr>
      <dsp:spPr>
        <a:xfrm>
          <a:off x="3875035" y="1775410"/>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Collaborative Approach</a:t>
          </a:r>
          <a:endParaRPr lang="en-IN" sz="1600" kern="1200" dirty="0">
            <a:solidFill>
              <a:schemeClr val="tx1"/>
            </a:solidFill>
            <a:latin typeface="Signika" panose="020B0604020202020204" charset="0"/>
            <a:cs typeface="Arial" panose="020B0604020202020204" pitchFamily="34" charset="0"/>
          </a:endParaRPr>
        </a:p>
      </dsp:txBody>
      <dsp:txXfrm>
        <a:off x="3899336" y="1799711"/>
        <a:ext cx="1334209" cy="781085"/>
      </dsp:txXfrm>
    </dsp:sp>
    <dsp:sp modelId="{C3D23E9B-F806-4A92-9B38-6BA6C6609415}">
      <dsp:nvSpPr>
        <dsp:cNvPr id="0" name=""/>
        <dsp:cNvSpPr/>
      </dsp:nvSpPr>
      <dsp:spPr>
        <a:xfrm rot="10800000">
          <a:off x="3460192" y="2018785"/>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rot="10800000">
        <a:off x="3548139" y="2087372"/>
        <a:ext cx="205209" cy="205763"/>
      </dsp:txXfrm>
    </dsp:sp>
    <dsp:sp modelId="{79005D24-A8A3-4430-B191-527FB6766CFF}">
      <dsp:nvSpPr>
        <dsp:cNvPr id="0" name=""/>
        <dsp:cNvSpPr/>
      </dsp:nvSpPr>
      <dsp:spPr>
        <a:xfrm>
          <a:off x="1939099" y="1775410"/>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Bias Towards Action</a:t>
          </a:r>
          <a:endParaRPr lang="en-IN" sz="1600" kern="1200" dirty="0">
            <a:solidFill>
              <a:schemeClr val="tx1"/>
            </a:solidFill>
            <a:latin typeface="Signika" panose="020B0604020202020204" charset="0"/>
            <a:cs typeface="Arial" panose="020B0604020202020204" pitchFamily="34" charset="0"/>
          </a:endParaRPr>
        </a:p>
      </dsp:txBody>
      <dsp:txXfrm>
        <a:off x="1963400" y="1799711"/>
        <a:ext cx="1334209" cy="781085"/>
      </dsp:txXfrm>
    </dsp:sp>
    <dsp:sp modelId="{06D90EDC-7E02-4F31-9C79-F92BA01B3EFE}">
      <dsp:nvSpPr>
        <dsp:cNvPr id="0" name=""/>
        <dsp:cNvSpPr/>
      </dsp:nvSpPr>
      <dsp:spPr>
        <a:xfrm rot="10800000">
          <a:off x="1524255" y="2018785"/>
          <a:ext cx="293156" cy="342937"/>
        </a:xfrm>
        <a:prstGeom prst="righ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IN" sz="1600" kern="1200">
            <a:latin typeface="Signika" panose="020B0604020202020204" charset="0"/>
            <a:cs typeface="Arial" panose="020B0604020202020204" pitchFamily="34" charset="0"/>
          </a:endParaRPr>
        </a:p>
      </dsp:txBody>
      <dsp:txXfrm rot="10800000">
        <a:off x="1612202" y="2087372"/>
        <a:ext cx="205209" cy="205763"/>
      </dsp:txXfrm>
    </dsp:sp>
    <dsp:sp modelId="{7030CB54-386D-4CE4-B7D3-59BBA7BBC9B5}">
      <dsp:nvSpPr>
        <dsp:cNvPr id="0" name=""/>
        <dsp:cNvSpPr/>
      </dsp:nvSpPr>
      <dsp:spPr>
        <a:xfrm>
          <a:off x="3162" y="1775410"/>
          <a:ext cx="1382811" cy="829687"/>
        </a:xfrm>
        <a:prstGeom prst="roundRect">
          <a:avLst>
            <a:gd name="adj" fmla="val 10000"/>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latin typeface="Signika" panose="020B0604020202020204" charset="0"/>
              <a:cs typeface="Arial" panose="020B0604020202020204" pitchFamily="34" charset="0"/>
            </a:rPr>
            <a:t>Acceptance of Ambiguity</a:t>
          </a:r>
          <a:endParaRPr lang="en-IN" sz="1600" kern="1200" dirty="0">
            <a:solidFill>
              <a:schemeClr val="tx1"/>
            </a:solidFill>
            <a:latin typeface="Signika" panose="020B0604020202020204" charset="0"/>
            <a:cs typeface="Arial" panose="020B0604020202020204" pitchFamily="34" charset="0"/>
          </a:endParaRPr>
        </a:p>
      </dsp:txBody>
      <dsp:txXfrm>
        <a:off x="27463" y="1799711"/>
        <a:ext cx="1334209" cy="7810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B04EDF-05FC-43D1-BE98-0FA0A9E25F3A}">
      <dsp:nvSpPr>
        <dsp:cNvPr id="0" name=""/>
        <dsp:cNvSpPr/>
      </dsp:nvSpPr>
      <dsp:spPr>
        <a:xfrm>
          <a:off x="3542" y="753643"/>
          <a:ext cx="2062106" cy="824842"/>
        </a:xfrm>
        <a:prstGeom prst="chevron">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Signika" panose="020B0604020202020204" charset="0"/>
              <a:cs typeface="Arial" panose="020B0604020202020204" pitchFamily="34" charset="0"/>
            </a:rPr>
            <a:t>Linear</a:t>
          </a:r>
          <a:endParaRPr lang="en-IN" sz="1400" b="1" kern="1200" dirty="0">
            <a:solidFill>
              <a:schemeClr val="bg1"/>
            </a:solidFill>
            <a:latin typeface="Signika" panose="020B0604020202020204" charset="0"/>
            <a:cs typeface="Arial" panose="020B0604020202020204" pitchFamily="34" charset="0"/>
          </a:endParaRPr>
        </a:p>
      </dsp:txBody>
      <dsp:txXfrm>
        <a:off x="415963" y="753643"/>
        <a:ext cx="1237264" cy="824842"/>
      </dsp:txXfrm>
    </dsp:sp>
    <dsp:sp modelId="{D6689E4E-C146-4817-BE74-4CF91813753B}">
      <dsp:nvSpPr>
        <dsp:cNvPr id="0" name=""/>
        <dsp:cNvSpPr/>
      </dsp:nvSpPr>
      <dsp:spPr>
        <a:xfrm>
          <a:off x="1859438" y="753643"/>
          <a:ext cx="2062106" cy="824842"/>
        </a:xfrm>
        <a:prstGeom prst="chevron">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Signika" panose="020B0604020202020204" charset="0"/>
              <a:cs typeface="Arial" panose="020B0604020202020204" pitchFamily="34" charset="0"/>
            </a:rPr>
            <a:t>Not user focused</a:t>
          </a:r>
          <a:endParaRPr lang="en-IN" sz="1400" b="1" kern="1200" dirty="0">
            <a:solidFill>
              <a:schemeClr val="bg1"/>
            </a:solidFill>
            <a:latin typeface="Signika" panose="020B0604020202020204" charset="0"/>
            <a:cs typeface="Arial" panose="020B0604020202020204" pitchFamily="34" charset="0"/>
          </a:endParaRPr>
        </a:p>
      </dsp:txBody>
      <dsp:txXfrm>
        <a:off x="2271859" y="753643"/>
        <a:ext cx="1237264" cy="824842"/>
      </dsp:txXfrm>
    </dsp:sp>
    <dsp:sp modelId="{2102CF89-822A-4978-B023-BCCF924BD1C4}">
      <dsp:nvSpPr>
        <dsp:cNvPr id="0" name=""/>
        <dsp:cNvSpPr/>
      </dsp:nvSpPr>
      <dsp:spPr>
        <a:xfrm>
          <a:off x="3715333" y="753643"/>
          <a:ext cx="2062106" cy="824842"/>
        </a:xfrm>
        <a:prstGeom prst="chevron">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Signika" panose="020B0604020202020204" charset="0"/>
              <a:cs typeface="Arial" panose="020B0604020202020204" pitchFamily="34" charset="0"/>
            </a:rPr>
            <a:t>Problem Focused</a:t>
          </a:r>
          <a:endParaRPr lang="en-IN" sz="1400" b="1" kern="1200" dirty="0">
            <a:solidFill>
              <a:schemeClr val="bg1"/>
            </a:solidFill>
            <a:latin typeface="Signika" panose="020B0604020202020204" charset="0"/>
            <a:cs typeface="Arial" panose="020B0604020202020204" pitchFamily="34" charset="0"/>
          </a:endParaRPr>
        </a:p>
      </dsp:txBody>
      <dsp:txXfrm>
        <a:off x="4127754" y="753643"/>
        <a:ext cx="1237264" cy="824842"/>
      </dsp:txXfrm>
    </dsp:sp>
    <dsp:sp modelId="{079790FC-0EEC-40A9-81B9-336231C0EA21}">
      <dsp:nvSpPr>
        <dsp:cNvPr id="0" name=""/>
        <dsp:cNvSpPr/>
      </dsp:nvSpPr>
      <dsp:spPr>
        <a:xfrm>
          <a:off x="5571229" y="753643"/>
          <a:ext cx="2062106" cy="824842"/>
        </a:xfrm>
        <a:prstGeom prst="chevron">
          <a:avLst/>
        </a:prstGeom>
        <a:solidFill>
          <a:schemeClr val="tx2"/>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Signika" panose="020B0604020202020204" charset="0"/>
              <a:cs typeface="Arial" panose="020B0604020202020204" pitchFamily="34" charset="0"/>
            </a:rPr>
            <a:t>Individualistic</a:t>
          </a:r>
          <a:endParaRPr lang="en-IN" sz="1400" b="1" kern="1200" dirty="0">
            <a:solidFill>
              <a:schemeClr val="bg1"/>
            </a:solidFill>
            <a:latin typeface="Signika" panose="020B0604020202020204" charset="0"/>
            <a:cs typeface="Arial" panose="020B0604020202020204" pitchFamily="34" charset="0"/>
          </a:endParaRPr>
        </a:p>
      </dsp:txBody>
      <dsp:txXfrm>
        <a:off x="5983650" y="753643"/>
        <a:ext cx="1237264" cy="8248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CB4BB6-447A-4198-BF63-6C661B70ACC1}">
      <dsp:nvSpPr>
        <dsp:cNvPr id="0" name=""/>
        <dsp:cNvSpPr/>
      </dsp:nvSpPr>
      <dsp:spPr>
        <a:xfrm>
          <a:off x="2791049" y="-90596"/>
          <a:ext cx="3419280" cy="3419280"/>
        </a:xfrm>
        <a:prstGeom prst="circularArrow">
          <a:avLst>
            <a:gd name="adj1" fmla="val 5544"/>
            <a:gd name="adj2" fmla="val 330680"/>
            <a:gd name="adj3" fmla="val 14213885"/>
            <a:gd name="adj4" fmla="val 1712479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513697-7D6B-497A-B694-44F7805AC81A}">
      <dsp:nvSpPr>
        <dsp:cNvPr id="0" name=""/>
        <dsp:cNvSpPr/>
      </dsp:nvSpPr>
      <dsp:spPr>
        <a:xfrm>
          <a:off x="3856096" y="-74121"/>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Identify the Real Problem</a:t>
          </a:r>
          <a:endParaRPr lang="en-IN" sz="1400" b="0" kern="1200" dirty="0">
            <a:solidFill>
              <a:schemeClr val="tx1"/>
            </a:solidFill>
            <a:latin typeface="Signika" panose="020B0604020202020204" charset="0"/>
            <a:cs typeface="Arial" panose="020B0604020202020204" pitchFamily="34" charset="0"/>
          </a:endParaRPr>
        </a:p>
      </dsp:txBody>
      <dsp:txXfrm>
        <a:off x="3887391" y="-42826"/>
        <a:ext cx="1226596" cy="578496"/>
      </dsp:txXfrm>
    </dsp:sp>
    <dsp:sp modelId="{0CE89AE6-7DF6-4A0E-A99D-47A773C0A01A}">
      <dsp:nvSpPr>
        <dsp:cNvPr id="0" name=""/>
        <dsp:cNvSpPr/>
      </dsp:nvSpPr>
      <dsp:spPr>
        <a:xfrm>
          <a:off x="5307616" y="444690"/>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Collaborative Brainstorming</a:t>
          </a:r>
          <a:endParaRPr lang="en-IN" sz="1400" b="0" kern="1200" dirty="0">
            <a:solidFill>
              <a:schemeClr val="tx1"/>
            </a:solidFill>
            <a:latin typeface="Signika" panose="020B0604020202020204" charset="0"/>
            <a:cs typeface="Arial" panose="020B0604020202020204" pitchFamily="34" charset="0"/>
          </a:endParaRPr>
        </a:p>
      </dsp:txBody>
      <dsp:txXfrm>
        <a:off x="5338911" y="475985"/>
        <a:ext cx="1226596" cy="578496"/>
      </dsp:txXfrm>
    </dsp:sp>
    <dsp:sp modelId="{42D70810-85CB-4A9E-AF23-919F87108E9C}">
      <dsp:nvSpPr>
        <dsp:cNvPr id="0" name=""/>
        <dsp:cNvSpPr/>
      </dsp:nvSpPr>
      <dsp:spPr>
        <a:xfrm>
          <a:off x="5421252" y="1307543"/>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Rapid Prototyping</a:t>
          </a:r>
          <a:endParaRPr lang="en-IN" sz="1400" b="0" kern="1200" dirty="0">
            <a:solidFill>
              <a:schemeClr val="tx1"/>
            </a:solidFill>
            <a:latin typeface="Signika" panose="020B0604020202020204" charset="0"/>
            <a:cs typeface="Arial" panose="020B0604020202020204" pitchFamily="34" charset="0"/>
          </a:endParaRPr>
        </a:p>
      </dsp:txBody>
      <dsp:txXfrm>
        <a:off x="5452547" y="1338838"/>
        <a:ext cx="1226596" cy="578496"/>
      </dsp:txXfrm>
    </dsp:sp>
    <dsp:sp modelId="{4D35B16B-02BF-4604-8F12-85E277C73776}">
      <dsp:nvSpPr>
        <dsp:cNvPr id="0" name=""/>
        <dsp:cNvSpPr/>
      </dsp:nvSpPr>
      <dsp:spPr>
        <a:xfrm>
          <a:off x="5376416" y="2170397"/>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Iterative Testing</a:t>
          </a:r>
          <a:endParaRPr lang="en-IN" sz="1400" b="0" kern="1200" dirty="0">
            <a:solidFill>
              <a:schemeClr val="tx1"/>
            </a:solidFill>
            <a:latin typeface="Signika" panose="020B0604020202020204" charset="0"/>
            <a:cs typeface="Arial" panose="020B0604020202020204" pitchFamily="34" charset="0"/>
          </a:endParaRPr>
        </a:p>
      </dsp:txBody>
      <dsp:txXfrm>
        <a:off x="5407711" y="2201692"/>
        <a:ext cx="1226596" cy="578496"/>
      </dsp:txXfrm>
    </dsp:sp>
    <dsp:sp modelId="{17D95AEF-94EF-4E29-9D21-E23787AE5212}">
      <dsp:nvSpPr>
        <dsp:cNvPr id="0" name=""/>
        <dsp:cNvSpPr/>
      </dsp:nvSpPr>
      <dsp:spPr>
        <a:xfrm>
          <a:off x="3751170" y="2842109"/>
          <a:ext cx="1624221"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Embracing Failure as a learning opportunity</a:t>
          </a:r>
          <a:endParaRPr lang="en-IN" sz="1400" b="0" kern="1200" dirty="0">
            <a:solidFill>
              <a:schemeClr val="tx1"/>
            </a:solidFill>
            <a:latin typeface="Signika" panose="020B0604020202020204" charset="0"/>
            <a:cs typeface="Arial" panose="020B0604020202020204" pitchFamily="34" charset="0"/>
          </a:endParaRPr>
        </a:p>
      </dsp:txBody>
      <dsp:txXfrm>
        <a:off x="3782465" y="2873404"/>
        <a:ext cx="1561631" cy="578496"/>
      </dsp:txXfrm>
    </dsp:sp>
    <dsp:sp modelId="{02DA92CE-6D69-4C62-A053-8B4D70F3FA46}">
      <dsp:nvSpPr>
        <dsp:cNvPr id="0" name=""/>
        <dsp:cNvSpPr/>
      </dsp:nvSpPr>
      <dsp:spPr>
        <a:xfrm>
          <a:off x="2473387" y="2231557"/>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Continuous Feedback</a:t>
          </a:r>
          <a:endParaRPr lang="en-IN" sz="1400" b="0" kern="1200" dirty="0">
            <a:solidFill>
              <a:schemeClr val="tx1"/>
            </a:solidFill>
            <a:latin typeface="Signika" panose="020B0604020202020204" charset="0"/>
            <a:cs typeface="Arial" panose="020B0604020202020204" pitchFamily="34" charset="0"/>
          </a:endParaRPr>
        </a:p>
      </dsp:txBody>
      <dsp:txXfrm>
        <a:off x="2504682" y="2262852"/>
        <a:ext cx="1226596" cy="578496"/>
      </dsp:txXfrm>
    </dsp:sp>
    <dsp:sp modelId="{271BB3EE-5527-47D3-9108-F908E7EB9D9D}">
      <dsp:nvSpPr>
        <dsp:cNvPr id="0" name=""/>
        <dsp:cNvSpPr/>
      </dsp:nvSpPr>
      <dsp:spPr>
        <a:xfrm>
          <a:off x="2352112" y="1330475"/>
          <a:ext cx="1289186"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Foster a Culture of Empathy</a:t>
          </a:r>
          <a:endParaRPr lang="en-IN" sz="1400" b="0" kern="1200" dirty="0">
            <a:solidFill>
              <a:schemeClr val="tx1"/>
            </a:solidFill>
            <a:latin typeface="Signika" panose="020B0604020202020204" charset="0"/>
            <a:cs typeface="Arial" panose="020B0604020202020204" pitchFamily="34" charset="0"/>
          </a:endParaRPr>
        </a:p>
      </dsp:txBody>
      <dsp:txXfrm>
        <a:off x="2383407" y="1361770"/>
        <a:ext cx="1226596" cy="578496"/>
      </dsp:txXfrm>
    </dsp:sp>
    <dsp:sp modelId="{B5A17534-F6C6-408F-A593-360F8A91F7B1}">
      <dsp:nvSpPr>
        <dsp:cNvPr id="0" name=""/>
        <dsp:cNvSpPr/>
      </dsp:nvSpPr>
      <dsp:spPr>
        <a:xfrm>
          <a:off x="2364788" y="452341"/>
          <a:ext cx="1460494" cy="641086"/>
        </a:xfrm>
        <a:prstGeom prst="roundRect">
          <a:avLst/>
        </a:prstGeom>
        <a:solidFill>
          <a:schemeClr val="bg1">
            <a:lumMod val="95000"/>
          </a:schemeClr>
        </a:solidFill>
        <a:ln w="1905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kern="1200" dirty="0">
              <a:solidFill>
                <a:schemeClr val="tx1"/>
              </a:solidFill>
              <a:latin typeface="Signika" panose="020B0604020202020204" charset="0"/>
              <a:cs typeface="Arial" panose="020B0604020202020204" pitchFamily="34" charset="0"/>
            </a:rPr>
            <a:t>Encourage Experimentation</a:t>
          </a:r>
          <a:endParaRPr lang="en-IN" sz="1400" b="0" kern="1200" dirty="0">
            <a:solidFill>
              <a:schemeClr val="tx1"/>
            </a:solidFill>
            <a:latin typeface="Signika" panose="020B0604020202020204" charset="0"/>
            <a:cs typeface="Arial" panose="020B0604020202020204" pitchFamily="34" charset="0"/>
          </a:endParaRPr>
        </a:p>
      </dsp:txBody>
      <dsp:txXfrm>
        <a:off x="2396083" y="483636"/>
        <a:ext cx="1397904" cy="578496"/>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1D11B9-03CC-540E-A1E2-3AD81D4B131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1126CC2-EF46-2A18-0470-4F042AC85A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7C4C2F-1154-42ED-ABEE-FDC2709DC7D4}" type="datetimeFigureOut">
              <a:rPr lang="en-US" smtClean="0"/>
              <a:t>5/16/2025</a:t>
            </a:fld>
            <a:endParaRPr lang="en-US"/>
          </a:p>
        </p:txBody>
      </p:sp>
      <p:sp>
        <p:nvSpPr>
          <p:cNvPr id="4" name="Footer Placeholder 3">
            <a:extLst>
              <a:ext uri="{FF2B5EF4-FFF2-40B4-BE49-F238E27FC236}">
                <a16:creationId xmlns:a16="http://schemas.microsoft.com/office/drawing/2014/main" id="{2DAF24F5-4BEA-4B8C-FDEC-F0CBBE166F8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1C211A49-BA1B-9F4B-08C7-E5ADD16C10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4C14F8-0A99-43D0-ADA7-98CAA284A859}" type="slidenum">
              <a:rPr lang="en-US" smtClean="0"/>
              <a:t>‹#›</a:t>
            </a:fld>
            <a:endParaRPr lang="en-US"/>
          </a:p>
        </p:txBody>
      </p:sp>
    </p:spTree>
    <p:extLst>
      <p:ext uri="{BB962C8B-B14F-4D97-AF65-F5344CB8AC3E}">
        <p14:creationId xmlns:p14="http://schemas.microsoft.com/office/powerpoint/2010/main" val="302668528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191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1799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2600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3098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35230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9199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7924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04907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2128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9224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5b68d960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5b68d96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9509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888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37163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90549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3560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b5c497b1d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b5c497b1d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2b5c497b1d8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2b5c497b1d8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933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1246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5c497b1d8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5c497b1d8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4719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5409FD-D817-4F55-B92C-4B6B8F3F35B6}" type="datetime1">
              <a:rPr lang="en-US" smtClean="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30786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C42A92D-4171-40A4-AAFF-54F47A3D1E21}" type="datetime1">
              <a:rPr lang="en-US" smtClean="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8" name="TextBox 7">
            <a:extLst>
              <a:ext uri="{FF2B5EF4-FFF2-40B4-BE49-F238E27FC236}">
                <a16:creationId xmlns:a16="http://schemas.microsoft.com/office/drawing/2014/main" id="{E230C9FE-8A49-4CBF-4862-023628D8E425}"/>
              </a:ext>
            </a:extLst>
          </p:cNvPr>
          <p:cNvSpPr txBox="1"/>
          <p:nvPr userDrawn="1"/>
        </p:nvSpPr>
        <p:spPr>
          <a:xfrm>
            <a:off x="-1" y="0"/>
            <a:ext cx="6606283"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9" name="Picture 8">
            <a:extLst>
              <a:ext uri="{FF2B5EF4-FFF2-40B4-BE49-F238E27FC236}">
                <a16:creationId xmlns:a16="http://schemas.microsoft.com/office/drawing/2014/main" id="{A6B6B31D-6D70-5EEC-6FC8-00774080DC93}"/>
              </a:ext>
            </a:extLst>
          </p:cNvPr>
          <p:cNvPicPr>
            <a:picLocks noChangeAspect="1"/>
          </p:cNvPicPr>
          <p:nvPr userDrawn="1"/>
        </p:nvPicPr>
        <p:blipFill>
          <a:blip r:embed="rId3"/>
          <a:stretch>
            <a:fillRect/>
          </a:stretch>
        </p:blipFill>
        <p:spPr>
          <a:xfrm>
            <a:off x="8259112" y="0"/>
            <a:ext cx="884887" cy="719191"/>
          </a:xfrm>
          <a:prstGeom prst="rect">
            <a:avLst/>
          </a:prstGeom>
        </p:spPr>
      </p:pic>
      <p:sp>
        <p:nvSpPr>
          <p:cNvPr id="10" name="TextBox 9">
            <a:extLst>
              <a:ext uri="{FF2B5EF4-FFF2-40B4-BE49-F238E27FC236}">
                <a16:creationId xmlns:a16="http://schemas.microsoft.com/office/drawing/2014/main" id="{8BABBC61-F692-F9AE-2819-EB456DE7157F}"/>
              </a:ext>
            </a:extLst>
          </p:cNvPr>
          <p:cNvSpPr txBox="1"/>
          <p:nvPr userDrawn="1"/>
        </p:nvSpPr>
        <p:spPr>
          <a:xfrm>
            <a:off x="7299526" y="4346516"/>
            <a:ext cx="3117448" cy="338554"/>
          </a:xfrm>
          <a:prstGeom prst="rect">
            <a:avLst/>
          </a:prstGeom>
          <a:noFill/>
        </p:spPr>
        <p:txBody>
          <a:bodyPr wrap="square" rtlCol="0">
            <a:spAutoFit/>
          </a:bodyPr>
          <a:lstStyle/>
          <a:p>
            <a:r>
              <a:rPr lang="en-US" sz="1600" dirty="0"/>
              <a:t>Chapter 22 - Day 13</a:t>
            </a:r>
          </a:p>
        </p:txBody>
      </p:sp>
    </p:spTree>
    <p:extLst>
      <p:ext uri="{BB962C8B-B14F-4D97-AF65-F5344CB8AC3E}">
        <p14:creationId xmlns:p14="http://schemas.microsoft.com/office/powerpoint/2010/main" val="3433705229"/>
      </p:ext>
    </p:extLst>
  </p:cSld>
  <p:clrMap bg1="lt1" tx1="dk1" bg2="lt2" tx2="dk2" accent1="accent1" accent2="accent2" accent3="accent3" accent4="accent4" accent5="accent5" accent6="accent6" hlink="hlink" folHlink="folHlink"/>
  <p:sldLayoutIdLst>
    <p:sldLayoutId id="2147483669"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3300" b="1" dirty="0">
                <a:latin typeface="Signika"/>
                <a:ea typeface="Signika"/>
                <a:cs typeface="Signika"/>
                <a:sym typeface="Signika"/>
              </a:rPr>
              <a:t>DESIGN THINKING</a:t>
            </a:r>
            <a:endParaRPr sz="3300" b="1" dirty="0">
              <a:latin typeface="Signika"/>
              <a:ea typeface="Signika"/>
              <a:cs typeface="Signika"/>
              <a:sym typeface="Signika"/>
            </a:endParaRPr>
          </a:p>
        </p:txBody>
      </p:sp>
      <p:sp>
        <p:nvSpPr>
          <p:cNvPr id="68" name="Google Shape;68;p15"/>
          <p:cNvSpPr txBox="1"/>
          <p:nvPr/>
        </p:nvSpPr>
        <p:spPr>
          <a:xfrm>
            <a:off x="2077200" y="3444750"/>
            <a:ext cx="4989600" cy="103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a:latin typeface="Maven Pro"/>
                <a:ea typeface="Maven Pro"/>
                <a:cs typeface="Maven Pro"/>
                <a:sym typeface="Maven Pro"/>
              </a:rPr>
              <a:t>“Design Thinking is a mindset, not a toolkit.”</a:t>
            </a:r>
            <a:endParaRPr>
              <a:latin typeface="Maven Pro"/>
              <a:ea typeface="Maven Pro"/>
              <a:cs typeface="Maven Pro"/>
              <a:sym typeface="Maven Pro"/>
            </a:endParaRPr>
          </a:p>
          <a:p>
            <a:pPr marL="0" lvl="0" indent="0" algn="ctr" rtl="0">
              <a:spcBef>
                <a:spcPts val="0"/>
              </a:spcBef>
              <a:spcAft>
                <a:spcPts val="0"/>
              </a:spcAft>
              <a:buClr>
                <a:schemeClr val="dk1"/>
              </a:buClr>
              <a:buSzPts val="1100"/>
              <a:buFont typeface="Arial"/>
              <a:buNone/>
            </a:pPr>
            <a:r>
              <a:rPr lang="en">
                <a:latin typeface="Maven Pro"/>
                <a:ea typeface="Maven Pro"/>
                <a:cs typeface="Maven Pro"/>
                <a:sym typeface="Maven Pro"/>
              </a:rPr>
              <a:t>- Tim Brown, CEO of IDEO</a:t>
            </a:r>
            <a:endParaRPr>
              <a:latin typeface="Maven Pro"/>
              <a:ea typeface="Maven Pro"/>
              <a:cs typeface="Maven Pro"/>
              <a:sym typeface="Maven Pro"/>
            </a:endParaRPr>
          </a:p>
          <a:p>
            <a:pPr marL="0" marR="0" lvl="0" indent="0" algn="l" rtl="0">
              <a:lnSpc>
                <a:spcPct val="100000"/>
              </a:lnSpc>
              <a:spcBef>
                <a:spcPts val="0"/>
              </a:spcBef>
              <a:spcAft>
                <a:spcPts val="0"/>
              </a:spcAft>
              <a:buNone/>
            </a:pPr>
            <a:endParaRPr>
              <a:latin typeface="Maven Pro"/>
              <a:ea typeface="Maven Pro"/>
              <a:cs typeface="Maven Pro"/>
              <a:sym typeface="Maven Pro"/>
            </a:endParaRPr>
          </a:p>
        </p:txBody>
      </p:sp>
      <p:sp>
        <p:nvSpPr>
          <p:cNvPr id="2" name="Footer Placeholder 1">
            <a:extLst>
              <a:ext uri="{FF2B5EF4-FFF2-40B4-BE49-F238E27FC236}">
                <a16:creationId xmlns:a16="http://schemas.microsoft.com/office/drawing/2014/main" id="{C1CD315B-EFC2-4EE5-0EBD-CB249EAB2B32}"/>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Case 3</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523220"/>
          </a:xfrm>
          <a:prstGeom prst="rect">
            <a:avLst/>
          </a:prstGeom>
        </p:spPr>
        <p:txBody>
          <a:bodyPr wrap="square">
            <a:spAutoFit/>
          </a:bodyPr>
          <a:lstStyle/>
          <a:p>
            <a:pPr marL="0" indent="0">
              <a:buNone/>
            </a:pPr>
            <a:r>
              <a:rPr lang="en-US" b="1" dirty="0">
                <a:latin typeface="Signika" panose="020B0604020202020204" charset="0"/>
              </a:rPr>
              <a:t>Scenario:</a:t>
            </a:r>
            <a:r>
              <a:rPr lang="en-US" dirty="0">
                <a:latin typeface="Signika" panose="020B0604020202020204" charset="0"/>
              </a:rPr>
              <a:t> A customer calls a software company, frustrated because they can’t figure out a feature in the product.</a:t>
            </a:r>
          </a:p>
        </p:txBody>
      </p:sp>
      <p:sp>
        <p:nvSpPr>
          <p:cNvPr id="3" name="Rectangle 2">
            <a:extLst>
              <a:ext uri="{FF2B5EF4-FFF2-40B4-BE49-F238E27FC236}">
                <a16:creationId xmlns:a16="http://schemas.microsoft.com/office/drawing/2014/main" id="{C4FBB7A5-A562-4573-992F-12FC6366F6CD}"/>
              </a:ext>
            </a:extLst>
          </p:cNvPr>
          <p:cNvSpPr/>
          <p:nvPr/>
        </p:nvSpPr>
        <p:spPr>
          <a:xfrm>
            <a:off x="728850" y="1823821"/>
            <a:ext cx="7772360" cy="1437188"/>
          </a:xfrm>
          <a:prstGeom prst="rect">
            <a:avLst/>
          </a:prstGeom>
        </p:spPr>
        <p:txBody>
          <a:bodyPr wrap="square">
            <a:spAutoFit/>
          </a:bodyPr>
          <a:lstStyle/>
          <a:p>
            <a:pPr>
              <a:lnSpc>
                <a:spcPct val="110000"/>
              </a:lnSpc>
            </a:pPr>
            <a:r>
              <a:rPr lang="en-US" sz="1600" b="1" i="1" dirty="0">
                <a:solidFill>
                  <a:schemeClr val="tx1"/>
                </a:solidFill>
                <a:latin typeface="Signika" panose="020B0604020202020204" charset="0"/>
                <a:cs typeface="Arial" panose="020B0604020202020204" pitchFamily="34" charset="0"/>
              </a:rPr>
              <a:t>Design Thinking Mindset</a:t>
            </a:r>
            <a:r>
              <a:rPr lang="en-US" sz="1600" dirty="0">
                <a:solidFill>
                  <a:schemeClr val="tx1"/>
                </a:solidFill>
                <a:latin typeface="Signika" panose="020B0604020202020204" charset="0"/>
                <a:cs typeface="Arial" panose="020B0604020202020204" pitchFamily="34" charset="0"/>
              </a:rPr>
              <a:t>: Instead of just offering a quick fix or directing the customer to a manual, the customer service representative takes time to understand the customer’s experience, asking questions about their specific needs and challenges. </a:t>
            </a:r>
          </a:p>
          <a:p>
            <a:pPr>
              <a:lnSpc>
                <a:spcPct val="110000"/>
              </a:lnSpc>
            </a:pPr>
            <a:r>
              <a:rPr lang="en-US" sz="1600" dirty="0">
                <a:solidFill>
                  <a:schemeClr val="tx1"/>
                </a:solidFill>
                <a:latin typeface="Signika" panose="020B0604020202020204" charset="0"/>
                <a:cs typeface="Arial" panose="020B0604020202020204" pitchFamily="34" charset="0"/>
              </a:rPr>
              <a:t>The representative then not only helps solve the immediate issue but also provides feedback to the product team to improve the software’s user experience in the future.</a:t>
            </a:r>
          </a:p>
        </p:txBody>
      </p:sp>
      <p:sp>
        <p:nvSpPr>
          <p:cNvPr id="4" name="Rectangle 3">
            <a:extLst>
              <a:ext uri="{FF2B5EF4-FFF2-40B4-BE49-F238E27FC236}">
                <a16:creationId xmlns:a16="http://schemas.microsoft.com/office/drawing/2014/main" id="{75584EB1-AD0F-466C-8A24-188B8242620D}"/>
              </a:ext>
            </a:extLst>
          </p:cNvPr>
          <p:cNvSpPr/>
          <p:nvPr/>
        </p:nvSpPr>
        <p:spPr>
          <a:xfrm>
            <a:off x="728850" y="3364009"/>
            <a:ext cx="7772360" cy="624658"/>
          </a:xfrm>
          <a:prstGeom prst="rect">
            <a:avLst/>
          </a:prstGeom>
        </p:spPr>
        <p:txBody>
          <a:bodyPr wrap="square">
            <a:spAutoFit/>
          </a:bodyPr>
          <a:lstStyle/>
          <a:p>
            <a:pPr>
              <a:lnSpc>
                <a:spcPct val="110000"/>
              </a:lnSpc>
            </a:pPr>
            <a:r>
              <a:rPr lang="en-US" sz="1600" b="1" i="1" dirty="0">
                <a:solidFill>
                  <a:schemeClr val="tx1"/>
                </a:solidFill>
                <a:latin typeface="Signika" panose="020B0604020202020204" charset="0"/>
                <a:cs typeface="Arial" panose="020B0604020202020204" pitchFamily="34" charset="0"/>
              </a:rPr>
              <a:t>Outcome: </a:t>
            </a:r>
            <a:r>
              <a:rPr lang="en-US" sz="1600" dirty="0">
                <a:solidFill>
                  <a:schemeClr val="tx1"/>
                </a:solidFill>
                <a:latin typeface="Signika" panose="020B0604020202020204" charset="0"/>
                <a:cs typeface="Arial" panose="020B0604020202020204" pitchFamily="34" charset="0"/>
              </a:rPr>
              <a:t>The company not only addresses immediate concern but also uses the feedback to enhance the product, ensuring similar issues don’t arise for other users</a:t>
            </a:r>
          </a:p>
        </p:txBody>
      </p:sp>
      <p:sp>
        <p:nvSpPr>
          <p:cNvPr id="5" name="Footer Placeholder 4">
            <a:extLst>
              <a:ext uri="{FF2B5EF4-FFF2-40B4-BE49-F238E27FC236}">
                <a16:creationId xmlns:a16="http://schemas.microsoft.com/office/drawing/2014/main" id="{771646A7-86D6-DD2B-A883-78B55D54C66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45753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D</a:t>
            </a:r>
            <a:r>
              <a:rPr lang="en-IN" sz="2500" dirty="0" err="1">
                <a:latin typeface="Signika"/>
                <a:ea typeface="Signika"/>
                <a:cs typeface="Signika"/>
                <a:sym typeface="Signika"/>
              </a:rPr>
              <a:t>esign</a:t>
            </a:r>
            <a:r>
              <a:rPr lang="en-IN" sz="2500" dirty="0">
                <a:latin typeface="Signika"/>
                <a:ea typeface="Signika"/>
                <a:cs typeface="Signika"/>
                <a:sym typeface="Signika"/>
              </a:rPr>
              <a:t> Thinking Mindset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954107"/>
          </a:xfrm>
          <a:prstGeom prst="rect">
            <a:avLst/>
          </a:prstGeom>
        </p:spPr>
        <p:txBody>
          <a:bodyPr wrap="square">
            <a:spAutoFit/>
          </a:bodyPr>
          <a:lstStyle/>
          <a:p>
            <a:pPr marL="0" indent="0">
              <a:buNone/>
            </a:pPr>
            <a:r>
              <a:rPr lang="en-US" dirty="0">
                <a:latin typeface="Signika" panose="020B0604020202020204" charset="0"/>
              </a:rPr>
              <a:t>In each of these cases above, the principles of a Design Thinking mindset—empathy, collaboration, and iteration—are evident. It’s about understanding the deeper human needs, testing solutions, and being willing to adapt and change based on feedback and insights.</a:t>
            </a:r>
          </a:p>
          <a:p>
            <a:pPr marL="0" indent="0">
              <a:buNone/>
            </a:pPr>
            <a:endParaRPr lang="en-US" dirty="0">
              <a:latin typeface="Signika" panose="020B0604020202020204" charset="0"/>
            </a:endParaRPr>
          </a:p>
        </p:txBody>
      </p:sp>
      <p:sp>
        <p:nvSpPr>
          <p:cNvPr id="3" name="Rectangle 2">
            <a:extLst>
              <a:ext uri="{FF2B5EF4-FFF2-40B4-BE49-F238E27FC236}">
                <a16:creationId xmlns:a16="http://schemas.microsoft.com/office/drawing/2014/main" id="{C4FBB7A5-A562-4573-992F-12FC6366F6CD}"/>
              </a:ext>
            </a:extLst>
          </p:cNvPr>
          <p:cNvSpPr/>
          <p:nvPr/>
        </p:nvSpPr>
        <p:spPr>
          <a:xfrm>
            <a:off x="1444151" y="2296058"/>
            <a:ext cx="3624036" cy="1910010"/>
          </a:xfrm>
          <a:prstGeom prst="rect">
            <a:avLst/>
          </a:prstGeom>
        </p:spPr>
        <p:txBody>
          <a:bodyPr wrap="square">
            <a:spAutoFit/>
          </a:bodyPr>
          <a:lstStyle/>
          <a:p>
            <a:pPr>
              <a:lnSpc>
                <a:spcPct val="110000"/>
              </a:lnSpc>
            </a:pPr>
            <a:r>
              <a:rPr lang="en-US" sz="1800" b="1" i="1" dirty="0">
                <a:solidFill>
                  <a:schemeClr val="tx1"/>
                </a:solidFill>
                <a:latin typeface="Signika" panose="020B0604020202020204" charset="0"/>
                <a:cs typeface="Arial" panose="020B0604020202020204" pitchFamily="34" charset="0"/>
              </a:rPr>
              <a:t>Design Thinking Mindset</a:t>
            </a:r>
            <a:endParaRPr lang="en-US" sz="1800" dirty="0">
              <a:solidFill>
                <a:schemeClr val="tx1"/>
              </a:solidFill>
              <a:latin typeface="Signika" panose="020B0604020202020204" charset="0"/>
              <a:cs typeface="Arial" panose="020B0604020202020204" pitchFamily="34" charset="0"/>
            </a:endParaRPr>
          </a:p>
          <a:p>
            <a:pPr marL="285750" indent="-285750">
              <a:lnSpc>
                <a:spcPct val="110000"/>
              </a:lnSpc>
              <a:buFont typeface="Wingdings" panose="05000000000000000000" pitchFamily="2" charset="2"/>
              <a:buChar char="ü"/>
            </a:pPr>
            <a:r>
              <a:rPr lang="en-US" sz="1800" dirty="0">
                <a:solidFill>
                  <a:schemeClr val="tx1"/>
                </a:solidFill>
                <a:latin typeface="Signika" panose="020B0604020202020204" charset="0"/>
                <a:cs typeface="Arial" panose="020B0604020202020204" pitchFamily="34" charset="0"/>
              </a:rPr>
              <a:t>User centric</a:t>
            </a:r>
          </a:p>
          <a:p>
            <a:pPr marL="285750" indent="-285750">
              <a:lnSpc>
                <a:spcPct val="110000"/>
              </a:lnSpc>
              <a:buFont typeface="Wingdings" panose="05000000000000000000" pitchFamily="2" charset="2"/>
              <a:buChar char="ü"/>
            </a:pPr>
            <a:r>
              <a:rPr lang="en-US" sz="1800" dirty="0">
                <a:solidFill>
                  <a:schemeClr val="tx1"/>
                </a:solidFill>
                <a:latin typeface="Signika" panose="020B0604020202020204" charset="0"/>
                <a:cs typeface="Arial" panose="020B0604020202020204" pitchFamily="34" charset="0"/>
              </a:rPr>
              <a:t>Interactive</a:t>
            </a:r>
          </a:p>
          <a:p>
            <a:pPr marL="285750" indent="-285750">
              <a:lnSpc>
                <a:spcPct val="110000"/>
              </a:lnSpc>
              <a:buFont typeface="Wingdings" panose="05000000000000000000" pitchFamily="2" charset="2"/>
              <a:buChar char="ü"/>
            </a:pPr>
            <a:r>
              <a:rPr lang="en-US" sz="1800" dirty="0">
                <a:solidFill>
                  <a:schemeClr val="tx1"/>
                </a:solidFill>
                <a:latin typeface="Signika" panose="020B0604020202020204" charset="0"/>
                <a:cs typeface="Arial" panose="020B0604020202020204" pitchFamily="34" charset="0"/>
              </a:rPr>
              <a:t>Solution Focused</a:t>
            </a:r>
          </a:p>
          <a:p>
            <a:pPr marL="285750" indent="-285750">
              <a:lnSpc>
                <a:spcPct val="110000"/>
              </a:lnSpc>
              <a:buFont typeface="Wingdings" panose="05000000000000000000" pitchFamily="2" charset="2"/>
              <a:buChar char="ü"/>
            </a:pPr>
            <a:r>
              <a:rPr lang="en-US" sz="1800" dirty="0">
                <a:solidFill>
                  <a:schemeClr val="tx1"/>
                </a:solidFill>
                <a:latin typeface="Signika" panose="020B0604020202020204" charset="0"/>
                <a:cs typeface="Arial" panose="020B0604020202020204" pitchFamily="34" charset="0"/>
              </a:rPr>
              <a:t>Collaborative </a:t>
            </a:r>
          </a:p>
          <a:p>
            <a:pPr>
              <a:lnSpc>
                <a:spcPct val="110000"/>
              </a:lnSpc>
            </a:pPr>
            <a:endParaRPr lang="en-US" sz="1800" dirty="0">
              <a:solidFill>
                <a:schemeClr val="tx1"/>
              </a:solidFill>
              <a:latin typeface="Signika" panose="020B0604020202020204" charset="0"/>
              <a:cs typeface="Arial" panose="020B0604020202020204" pitchFamily="34" charset="0"/>
            </a:endParaRPr>
          </a:p>
        </p:txBody>
      </p:sp>
      <p:pic>
        <p:nvPicPr>
          <p:cNvPr id="6" name="Picture 5">
            <a:extLst>
              <a:ext uri="{FF2B5EF4-FFF2-40B4-BE49-F238E27FC236}">
                <a16:creationId xmlns:a16="http://schemas.microsoft.com/office/drawing/2014/main" id="{207E5A68-751D-4C0B-BDC3-19DBDA71F70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849244" y="1682194"/>
            <a:ext cx="4156363" cy="2571750"/>
          </a:xfrm>
          <a:prstGeom prst="rect">
            <a:avLst/>
          </a:prstGeom>
        </p:spPr>
      </p:pic>
      <p:sp>
        <p:nvSpPr>
          <p:cNvPr id="4" name="Footer Placeholder 3">
            <a:extLst>
              <a:ext uri="{FF2B5EF4-FFF2-40B4-BE49-F238E27FC236}">
                <a16:creationId xmlns:a16="http://schemas.microsoft.com/office/drawing/2014/main" id="{B0D28FA7-B758-7D2A-4F0E-0FC385E6637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9386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Principles of Design Thinking</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307777"/>
          </a:xfrm>
          <a:prstGeom prst="rect">
            <a:avLst/>
          </a:prstGeom>
        </p:spPr>
        <p:txBody>
          <a:bodyPr wrap="square">
            <a:spAutoFit/>
          </a:bodyPr>
          <a:lstStyle/>
          <a:p>
            <a:pPr marL="0" indent="0">
              <a:buNone/>
            </a:pPr>
            <a:r>
              <a:rPr lang="en-US" dirty="0">
                <a:latin typeface="Signika" panose="020B0604020202020204" charset="0"/>
              </a:rPr>
              <a:t>Design Thinking is not just a set of steps but a mindset</a:t>
            </a:r>
          </a:p>
        </p:txBody>
      </p:sp>
      <p:graphicFrame>
        <p:nvGraphicFramePr>
          <p:cNvPr id="7" name="Content Placeholder 3">
            <a:extLst>
              <a:ext uri="{FF2B5EF4-FFF2-40B4-BE49-F238E27FC236}">
                <a16:creationId xmlns:a16="http://schemas.microsoft.com/office/drawing/2014/main" id="{ED419707-2807-4F71-9A9F-05EB7740F9DC}"/>
              </a:ext>
            </a:extLst>
          </p:cNvPr>
          <p:cNvGraphicFramePr>
            <a:graphicFrameLocks/>
          </p:cNvGraphicFramePr>
          <p:nvPr>
            <p:extLst>
              <p:ext uri="{D42A27DB-BD31-4B8C-83A1-F6EECF244321}">
                <p14:modId xmlns:p14="http://schemas.microsoft.com/office/powerpoint/2010/main" val="1456131690"/>
              </p:ext>
            </p:extLst>
          </p:nvPr>
        </p:nvGraphicFramePr>
        <p:xfrm>
          <a:off x="973526" y="1453115"/>
          <a:ext cx="7196947" cy="29976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D346E4A4-7D41-C454-959F-E4B50FFBC67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8596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graphicEl>
                                              <a:dgm id="{F0B789C9-0794-4575-A9CC-3FBDAF62F88A}"/>
                                            </p:graphicEl>
                                          </p:spTgt>
                                        </p:tgtEl>
                                        <p:attrNameLst>
                                          <p:attrName>style.visibility</p:attrName>
                                        </p:attrNameLst>
                                      </p:cBhvr>
                                      <p:to>
                                        <p:strVal val="visible"/>
                                      </p:to>
                                    </p:set>
                                    <p:animEffect transition="in" filter="fade">
                                      <p:cBhvr>
                                        <p:cTn id="7" dur="500"/>
                                        <p:tgtEl>
                                          <p:spTgt spid="7">
                                            <p:graphicEl>
                                              <a:dgm id="{F0B789C9-0794-4575-A9CC-3FBDAF62F88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graphicEl>
                                              <a:dgm id="{229E2383-E447-4A85-93F5-802B91A98752}"/>
                                            </p:graphicEl>
                                          </p:spTgt>
                                        </p:tgtEl>
                                        <p:attrNameLst>
                                          <p:attrName>style.visibility</p:attrName>
                                        </p:attrNameLst>
                                      </p:cBhvr>
                                      <p:to>
                                        <p:strVal val="visible"/>
                                      </p:to>
                                    </p:set>
                                    <p:animEffect transition="in" filter="fade">
                                      <p:cBhvr>
                                        <p:cTn id="12" dur="500"/>
                                        <p:tgtEl>
                                          <p:spTgt spid="7">
                                            <p:graphicEl>
                                              <a:dgm id="{229E2383-E447-4A85-93F5-802B91A98752}"/>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graphicEl>
                                              <a:dgm id="{EB0E562A-7BB9-49BF-A488-98E3529BCC4E}"/>
                                            </p:graphicEl>
                                          </p:spTgt>
                                        </p:tgtEl>
                                        <p:attrNameLst>
                                          <p:attrName>style.visibility</p:attrName>
                                        </p:attrNameLst>
                                      </p:cBhvr>
                                      <p:to>
                                        <p:strVal val="visible"/>
                                      </p:to>
                                    </p:set>
                                    <p:animEffect transition="in" filter="fade">
                                      <p:cBhvr>
                                        <p:cTn id="15" dur="500"/>
                                        <p:tgtEl>
                                          <p:spTgt spid="7">
                                            <p:graphicEl>
                                              <a:dgm id="{EB0E562A-7BB9-49BF-A488-98E3529BCC4E}"/>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graphicEl>
                                              <a:dgm id="{902F24CD-7FCD-466D-B233-B72AD5361489}"/>
                                            </p:graphicEl>
                                          </p:spTgt>
                                        </p:tgtEl>
                                        <p:attrNameLst>
                                          <p:attrName>style.visibility</p:attrName>
                                        </p:attrNameLst>
                                      </p:cBhvr>
                                      <p:to>
                                        <p:strVal val="visible"/>
                                      </p:to>
                                    </p:set>
                                    <p:animEffect transition="in" filter="fade">
                                      <p:cBhvr>
                                        <p:cTn id="20" dur="500"/>
                                        <p:tgtEl>
                                          <p:spTgt spid="7">
                                            <p:graphicEl>
                                              <a:dgm id="{902F24CD-7FCD-466D-B233-B72AD5361489}"/>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graphicEl>
                                              <a:dgm id="{06045E53-3D83-4B8D-8AFA-B17E8F7A0784}"/>
                                            </p:graphicEl>
                                          </p:spTgt>
                                        </p:tgtEl>
                                        <p:attrNameLst>
                                          <p:attrName>style.visibility</p:attrName>
                                        </p:attrNameLst>
                                      </p:cBhvr>
                                      <p:to>
                                        <p:strVal val="visible"/>
                                      </p:to>
                                    </p:set>
                                    <p:animEffect transition="in" filter="fade">
                                      <p:cBhvr>
                                        <p:cTn id="23" dur="500"/>
                                        <p:tgtEl>
                                          <p:spTgt spid="7">
                                            <p:graphicEl>
                                              <a:dgm id="{06045E53-3D83-4B8D-8AFA-B17E8F7A0784}"/>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graphicEl>
                                              <a:dgm id="{78416511-6C03-413F-B44E-367987462AF7}"/>
                                            </p:graphicEl>
                                          </p:spTgt>
                                        </p:tgtEl>
                                        <p:attrNameLst>
                                          <p:attrName>style.visibility</p:attrName>
                                        </p:attrNameLst>
                                      </p:cBhvr>
                                      <p:to>
                                        <p:strVal val="visible"/>
                                      </p:to>
                                    </p:set>
                                    <p:animEffect transition="in" filter="fade">
                                      <p:cBhvr>
                                        <p:cTn id="28" dur="500"/>
                                        <p:tgtEl>
                                          <p:spTgt spid="7">
                                            <p:graphicEl>
                                              <a:dgm id="{78416511-6C03-413F-B44E-367987462AF7}"/>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graphicEl>
                                              <a:dgm id="{E4604A0F-2F9B-48A3-B538-023A820434B2}"/>
                                            </p:graphicEl>
                                          </p:spTgt>
                                        </p:tgtEl>
                                        <p:attrNameLst>
                                          <p:attrName>style.visibility</p:attrName>
                                        </p:attrNameLst>
                                      </p:cBhvr>
                                      <p:to>
                                        <p:strVal val="visible"/>
                                      </p:to>
                                    </p:set>
                                    <p:animEffect transition="in" filter="fade">
                                      <p:cBhvr>
                                        <p:cTn id="31" dur="500"/>
                                        <p:tgtEl>
                                          <p:spTgt spid="7">
                                            <p:graphicEl>
                                              <a:dgm id="{E4604A0F-2F9B-48A3-B538-023A820434B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graphicEl>
                                              <a:dgm id="{E73F1287-2395-4534-A22C-93DF858B7A95}"/>
                                            </p:graphicEl>
                                          </p:spTgt>
                                        </p:tgtEl>
                                        <p:attrNameLst>
                                          <p:attrName>style.visibility</p:attrName>
                                        </p:attrNameLst>
                                      </p:cBhvr>
                                      <p:to>
                                        <p:strVal val="visible"/>
                                      </p:to>
                                    </p:set>
                                    <p:animEffect transition="in" filter="fade">
                                      <p:cBhvr>
                                        <p:cTn id="36" dur="500"/>
                                        <p:tgtEl>
                                          <p:spTgt spid="7">
                                            <p:graphicEl>
                                              <a:dgm id="{E73F1287-2395-4534-A22C-93DF858B7A95}"/>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graphicEl>
                                              <a:dgm id="{D2EEA9E3-235C-4927-B175-97604AA4CDF6}"/>
                                            </p:graphicEl>
                                          </p:spTgt>
                                        </p:tgtEl>
                                        <p:attrNameLst>
                                          <p:attrName>style.visibility</p:attrName>
                                        </p:attrNameLst>
                                      </p:cBhvr>
                                      <p:to>
                                        <p:strVal val="visible"/>
                                      </p:to>
                                    </p:set>
                                    <p:animEffect transition="in" filter="fade">
                                      <p:cBhvr>
                                        <p:cTn id="39" dur="500"/>
                                        <p:tgtEl>
                                          <p:spTgt spid="7">
                                            <p:graphicEl>
                                              <a:dgm id="{D2EEA9E3-235C-4927-B175-97604AA4CDF6}"/>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graphicEl>
                                              <a:dgm id="{F7228813-CC1B-41F1-936C-772B00970A3E}"/>
                                            </p:graphicEl>
                                          </p:spTgt>
                                        </p:tgtEl>
                                        <p:attrNameLst>
                                          <p:attrName>style.visibility</p:attrName>
                                        </p:attrNameLst>
                                      </p:cBhvr>
                                      <p:to>
                                        <p:strVal val="visible"/>
                                      </p:to>
                                    </p:set>
                                    <p:animEffect transition="in" filter="fade">
                                      <p:cBhvr>
                                        <p:cTn id="44" dur="500"/>
                                        <p:tgtEl>
                                          <p:spTgt spid="7">
                                            <p:graphicEl>
                                              <a:dgm id="{F7228813-CC1B-41F1-936C-772B00970A3E}"/>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graphicEl>
                                              <a:dgm id="{8950FFC5-69A9-4BFB-ACB7-058D7DD52697}"/>
                                            </p:graphicEl>
                                          </p:spTgt>
                                        </p:tgtEl>
                                        <p:attrNameLst>
                                          <p:attrName>style.visibility</p:attrName>
                                        </p:attrNameLst>
                                      </p:cBhvr>
                                      <p:to>
                                        <p:strVal val="visible"/>
                                      </p:to>
                                    </p:set>
                                    <p:animEffect transition="in" filter="fade">
                                      <p:cBhvr>
                                        <p:cTn id="47" dur="500"/>
                                        <p:tgtEl>
                                          <p:spTgt spid="7">
                                            <p:graphicEl>
                                              <a:dgm id="{8950FFC5-69A9-4BFB-ACB7-058D7DD52697}"/>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graphicEl>
                                              <a:dgm id="{C3D23E9B-F806-4A92-9B38-6BA6C6609415}"/>
                                            </p:graphicEl>
                                          </p:spTgt>
                                        </p:tgtEl>
                                        <p:attrNameLst>
                                          <p:attrName>style.visibility</p:attrName>
                                        </p:attrNameLst>
                                      </p:cBhvr>
                                      <p:to>
                                        <p:strVal val="visible"/>
                                      </p:to>
                                    </p:set>
                                    <p:animEffect transition="in" filter="fade">
                                      <p:cBhvr>
                                        <p:cTn id="52" dur="500"/>
                                        <p:tgtEl>
                                          <p:spTgt spid="7">
                                            <p:graphicEl>
                                              <a:dgm id="{C3D23E9B-F806-4A92-9B38-6BA6C6609415}"/>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
                                            <p:graphicEl>
                                              <a:dgm id="{79005D24-A8A3-4430-B191-527FB6766CFF}"/>
                                            </p:graphicEl>
                                          </p:spTgt>
                                        </p:tgtEl>
                                        <p:attrNameLst>
                                          <p:attrName>style.visibility</p:attrName>
                                        </p:attrNameLst>
                                      </p:cBhvr>
                                      <p:to>
                                        <p:strVal val="visible"/>
                                      </p:to>
                                    </p:set>
                                    <p:animEffect transition="in" filter="fade">
                                      <p:cBhvr>
                                        <p:cTn id="55" dur="500"/>
                                        <p:tgtEl>
                                          <p:spTgt spid="7">
                                            <p:graphicEl>
                                              <a:dgm id="{79005D24-A8A3-4430-B191-527FB6766CFF}"/>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graphicEl>
                                              <a:dgm id="{06D90EDC-7E02-4F31-9C79-F92BA01B3EFE}"/>
                                            </p:graphicEl>
                                          </p:spTgt>
                                        </p:tgtEl>
                                        <p:attrNameLst>
                                          <p:attrName>style.visibility</p:attrName>
                                        </p:attrNameLst>
                                      </p:cBhvr>
                                      <p:to>
                                        <p:strVal val="visible"/>
                                      </p:to>
                                    </p:set>
                                    <p:animEffect transition="in" filter="fade">
                                      <p:cBhvr>
                                        <p:cTn id="60" dur="500"/>
                                        <p:tgtEl>
                                          <p:spTgt spid="7">
                                            <p:graphicEl>
                                              <a:dgm id="{06D90EDC-7E02-4F31-9C79-F92BA01B3EFE}"/>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
                                            <p:graphicEl>
                                              <a:dgm id="{7030CB54-386D-4CE4-B7D3-59BBA7BBC9B5}"/>
                                            </p:graphicEl>
                                          </p:spTgt>
                                        </p:tgtEl>
                                        <p:attrNameLst>
                                          <p:attrName>style.visibility</p:attrName>
                                        </p:attrNameLst>
                                      </p:cBhvr>
                                      <p:to>
                                        <p:strVal val="visible"/>
                                      </p:to>
                                    </p:set>
                                    <p:animEffect transition="in" filter="fade">
                                      <p:cBhvr>
                                        <p:cTn id="63" dur="500"/>
                                        <p:tgtEl>
                                          <p:spTgt spid="7">
                                            <p:graphicEl>
                                              <a:dgm id="{7030CB54-386D-4CE4-B7D3-59BBA7BBC9B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Benefits of Design Thinking</a:t>
            </a:r>
            <a:endParaRPr sz="2500" dirty="0">
              <a:latin typeface="Signika"/>
              <a:ea typeface="Signika"/>
              <a:cs typeface="Signika"/>
              <a:sym typeface="Signika"/>
            </a:endParaRPr>
          </a:p>
        </p:txBody>
      </p:sp>
      <p:pic>
        <p:nvPicPr>
          <p:cNvPr id="5" name="Picture 4">
            <a:extLst>
              <a:ext uri="{FF2B5EF4-FFF2-40B4-BE49-F238E27FC236}">
                <a16:creationId xmlns:a16="http://schemas.microsoft.com/office/drawing/2014/main" id="{0905E964-B8EE-44DC-94EA-2B0C8FEFE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0420" y="1221325"/>
            <a:ext cx="2458262" cy="2458262"/>
          </a:xfrm>
          <a:prstGeom prst="rect">
            <a:avLst/>
          </a:prstGeom>
        </p:spPr>
      </p:pic>
      <p:sp>
        <p:nvSpPr>
          <p:cNvPr id="3" name="Rectangle 2">
            <a:extLst>
              <a:ext uri="{FF2B5EF4-FFF2-40B4-BE49-F238E27FC236}">
                <a16:creationId xmlns:a16="http://schemas.microsoft.com/office/drawing/2014/main" id="{44651368-3E23-4C35-A382-6CC971140E41}"/>
              </a:ext>
            </a:extLst>
          </p:cNvPr>
          <p:cNvSpPr/>
          <p:nvPr/>
        </p:nvSpPr>
        <p:spPr>
          <a:xfrm>
            <a:off x="818707" y="1295214"/>
            <a:ext cx="4572000" cy="3013004"/>
          </a:xfrm>
          <a:prstGeom prst="rect">
            <a:avLst/>
          </a:prstGeom>
        </p:spPr>
        <p:txBody>
          <a:bodyPr>
            <a:spAutoFit/>
          </a:bodyPr>
          <a:lstStyle/>
          <a:p>
            <a:pPr marL="285750" indent="-285750">
              <a:lnSpc>
                <a:spcPct val="150000"/>
              </a:lnSpc>
              <a:buFont typeface="Arial" panose="020B0604020202020204" pitchFamily="34" charset="0"/>
              <a:buChar char="•"/>
            </a:pPr>
            <a:r>
              <a:rPr lang="en-IN" sz="1600" dirty="0">
                <a:latin typeface="Signika" panose="020B0604020202020204" charset="0"/>
              </a:rPr>
              <a:t>Enhanced Empathy</a:t>
            </a:r>
          </a:p>
          <a:p>
            <a:pPr marL="285750" indent="-285750">
              <a:lnSpc>
                <a:spcPct val="150000"/>
              </a:lnSpc>
              <a:buFont typeface="Arial" panose="020B0604020202020204" pitchFamily="34" charset="0"/>
              <a:buChar char="•"/>
            </a:pPr>
            <a:r>
              <a:rPr lang="en-IN" sz="1600" dirty="0">
                <a:latin typeface="Signika" panose="020B0604020202020204" charset="0"/>
              </a:rPr>
              <a:t>Collaborative Approach</a:t>
            </a:r>
          </a:p>
          <a:p>
            <a:pPr marL="285750" indent="-285750">
              <a:lnSpc>
                <a:spcPct val="150000"/>
              </a:lnSpc>
              <a:buFont typeface="Arial" panose="020B0604020202020204" pitchFamily="34" charset="0"/>
              <a:buChar char="•"/>
            </a:pPr>
            <a:r>
              <a:rPr lang="en-IN" sz="1600" dirty="0">
                <a:latin typeface="Signika" panose="020B0604020202020204" charset="0"/>
              </a:rPr>
              <a:t>Iterative Development</a:t>
            </a:r>
          </a:p>
          <a:p>
            <a:pPr marL="285750" indent="-285750">
              <a:lnSpc>
                <a:spcPct val="150000"/>
              </a:lnSpc>
              <a:buFont typeface="Arial" panose="020B0604020202020204" pitchFamily="34" charset="0"/>
              <a:buChar char="•"/>
            </a:pPr>
            <a:r>
              <a:rPr lang="en-IN" sz="1600" dirty="0">
                <a:latin typeface="Signika" panose="020B0604020202020204" charset="0"/>
              </a:rPr>
              <a:t>Problem Reframing</a:t>
            </a:r>
          </a:p>
          <a:p>
            <a:pPr marL="285750" indent="-285750">
              <a:lnSpc>
                <a:spcPct val="150000"/>
              </a:lnSpc>
              <a:buFont typeface="Arial" panose="020B0604020202020204" pitchFamily="34" charset="0"/>
              <a:buChar char="•"/>
            </a:pPr>
            <a:r>
              <a:rPr lang="en-IN" sz="1600" dirty="0">
                <a:latin typeface="Signika" panose="020B0604020202020204" charset="0"/>
              </a:rPr>
              <a:t>Risk Reduction</a:t>
            </a:r>
          </a:p>
          <a:p>
            <a:pPr marL="285750" indent="-285750">
              <a:lnSpc>
                <a:spcPct val="150000"/>
              </a:lnSpc>
              <a:buFont typeface="Arial" panose="020B0604020202020204" pitchFamily="34" charset="0"/>
              <a:buChar char="•"/>
            </a:pPr>
            <a:r>
              <a:rPr lang="en-IN" sz="1600" dirty="0">
                <a:latin typeface="Signika" panose="020B0604020202020204" charset="0"/>
              </a:rPr>
              <a:t>Increases Innovation</a:t>
            </a:r>
          </a:p>
          <a:p>
            <a:pPr marL="285750" indent="-285750">
              <a:lnSpc>
                <a:spcPct val="150000"/>
              </a:lnSpc>
              <a:buFont typeface="Arial" panose="020B0604020202020204" pitchFamily="34" charset="0"/>
              <a:buChar char="•"/>
            </a:pPr>
            <a:r>
              <a:rPr lang="en-IN" sz="1600" dirty="0">
                <a:latin typeface="Signika" panose="020B0604020202020204" charset="0"/>
              </a:rPr>
              <a:t>User centric solutions</a:t>
            </a:r>
          </a:p>
          <a:p>
            <a:pPr marL="285750" indent="-285750">
              <a:lnSpc>
                <a:spcPct val="150000"/>
              </a:lnSpc>
              <a:buFont typeface="Arial" panose="020B0604020202020204" pitchFamily="34" charset="0"/>
              <a:buChar char="•"/>
            </a:pPr>
            <a:r>
              <a:rPr lang="en-IN" sz="1600" dirty="0">
                <a:latin typeface="Signika" panose="020B0604020202020204" charset="0"/>
              </a:rPr>
              <a:t>Flexibility</a:t>
            </a:r>
          </a:p>
        </p:txBody>
      </p:sp>
      <p:sp>
        <p:nvSpPr>
          <p:cNvPr id="2" name="Footer Placeholder 1">
            <a:extLst>
              <a:ext uri="{FF2B5EF4-FFF2-40B4-BE49-F238E27FC236}">
                <a16:creationId xmlns:a16="http://schemas.microsoft.com/office/drawing/2014/main" id="{3359A853-B330-4A8A-EDFC-977B82422A2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34273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Models for Illustration</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69850" y="1409348"/>
            <a:ext cx="7836197" cy="2962606"/>
          </a:xfrm>
          <a:prstGeom prst="rect">
            <a:avLst/>
          </a:prstGeom>
        </p:spPr>
        <p:txBody>
          <a:bodyPr wrap="square">
            <a:spAutoFit/>
          </a:bodyPr>
          <a:lstStyle/>
          <a:p>
            <a:pPr>
              <a:lnSpc>
                <a:spcPct val="150000"/>
              </a:lnSpc>
            </a:pPr>
            <a:r>
              <a:rPr lang="en-US" b="1" dirty="0">
                <a:latin typeface="Signika" panose="020B0604020202020204" charset="0"/>
              </a:rPr>
              <a:t>The Double Diamond Model</a:t>
            </a:r>
            <a:r>
              <a:rPr lang="en-US" dirty="0">
                <a:latin typeface="Signika" panose="020B0604020202020204" charset="0"/>
              </a:rPr>
              <a:t>: Illustrates the process of exploring an issue widely and deeply, then narrowing down to define the problem, and then again expanding the thinking before narrowing down to the solution.</a:t>
            </a:r>
          </a:p>
          <a:p>
            <a:pPr>
              <a:lnSpc>
                <a:spcPct val="150000"/>
              </a:lnSpc>
            </a:pPr>
            <a:r>
              <a:rPr lang="en-US" b="1" dirty="0">
                <a:latin typeface="Signika" panose="020B0604020202020204" charset="0"/>
              </a:rPr>
              <a:t>Traditional Problem Solving</a:t>
            </a:r>
            <a:r>
              <a:rPr lang="en-US" dirty="0">
                <a:latin typeface="Signika" panose="020B0604020202020204" charset="0"/>
              </a:rPr>
              <a:t>: Linear, often not user-focused, problem-focused, individualistic.</a:t>
            </a:r>
          </a:p>
          <a:p>
            <a:pPr>
              <a:lnSpc>
                <a:spcPct val="150000"/>
              </a:lnSpc>
            </a:pPr>
            <a:r>
              <a:rPr lang="en-US" b="1" dirty="0">
                <a:latin typeface="Signika" panose="020B0604020202020204" charset="0"/>
              </a:rPr>
              <a:t>Design Thinking Model</a:t>
            </a:r>
            <a:r>
              <a:rPr lang="en-US" dirty="0">
                <a:latin typeface="Signika" panose="020B0604020202020204" charset="0"/>
              </a:rPr>
              <a:t>: User-centric, iterative, solution-focused, collaborative.</a:t>
            </a:r>
          </a:p>
        </p:txBody>
      </p:sp>
      <p:sp>
        <p:nvSpPr>
          <p:cNvPr id="2" name="Footer Placeholder 1">
            <a:extLst>
              <a:ext uri="{FF2B5EF4-FFF2-40B4-BE49-F238E27FC236}">
                <a16:creationId xmlns:a16="http://schemas.microsoft.com/office/drawing/2014/main" id="{2BD49592-CCD8-DBF7-5B79-1EE615F9BDA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3830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The Double Diamond Model</a:t>
            </a:r>
            <a:endParaRPr sz="2500" dirty="0">
              <a:latin typeface="Signika"/>
              <a:ea typeface="Signika"/>
              <a:cs typeface="Signika"/>
              <a:sym typeface="Signika"/>
            </a:endParaRPr>
          </a:p>
        </p:txBody>
      </p:sp>
      <p:grpSp>
        <p:nvGrpSpPr>
          <p:cNvPr id="2" name="Group 1">
            <a:extLst>
              <a:ext uri="{FF2B5EF4-FFF2-40B4-BE49-F238E27FC236}">
                <a16:creationId xmlns:a16="http://schemas.microsoft.com/office/drawing/2014/main" id="{ED248E7D-7812-4677-8886-5BE33911459F}"/>
              </a:ext>
            </a:extLst>
          </p:cNvPr>
          <p:cNvGrpSpPr/>
          <p:nvPr/>
        </p:nvGrpSpPr>
        <p:grpSpPr>
          <a:xfrm>
            <a:off x="819375" y="1481472"/>
            <a:ext cx="6973758" cy="2681216"/>
            <a:chOff x="854816" y="1750830"/>
            <a:chExt cx="6973758" cy="2681216"/>
          </a:xfrm>
        </p:grpSpPr>
        <p:sp>
          <p:nvSpPr>
            <p:cNvPr id="5" name="Diamond 4">
              <a:extLst>
                <a:ext uri="{FF2B5EF4-FFF2-40B4-BE49-F238E27FC236}">
                  <a16:creationId xmlns:a16="http://schemas.microsoft.com/office/drawing/2014/main" id="{1B79788A-1228-46AA-A5BA-D7C447EBC855}"/>
                </a:ext>
              </a:extLst>
            </p:cNvPr>
            <p:cNvSpPr/>
            <p:nvPr/>
          </p:nvSpPr>
          <p:spPr>
            <a:xfrm>
              <a:off x="1395837" y="1750830"/>
              <a:ext cx="2980769" cy="2681216"/>
            </a:xfrm>
            <a:prstGeom prst="diamond">
              <a:avLst/>
            </a:prstGeom>
            <a:solidFill>
              <a:schemeClr val="accent4">
                <a:lumMod val="7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Signika" panose="020B0604020202020204" charset="0"/>
              </a:endParaRPr>
            </a:p>
          </p:txBody>
        </p:sp>
        <p:sp>
          <p:nvSpPr>
            <p:cNvPr id="6" name="Diamond 5">
              <a:extLst>
                <a:ext uri="{FF2B5EF4-FFF2-40B4-BE49-F238E27FC236}">
                  <a16:creationId xmlns:a16="http://schemas.microsoft.com/office/drawing/2014/main" id="{5D7AC739-2401-4BD6-99FA-48290B37CB5B}"/>
                </a:ext>
              </a:extLst>
            </p:cNvPr>
            <p:cNvSpPr/>
            <p:nvPr/>
          </p:nvSpPr>
          <p:spPr>
            <a:xfrm>
              <a:off x="4376606" y="1750830"/>
              <a:ext cx="2980769" cy="2681216"/>
            </a:xfrm>
            <a:prstGeom prst="diamond">
              <a:avLst/>
            </a:prstGeom>
            <a:solidFill>
              <a:schemeClr val="accent5">
                <a:lumMod val="7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Signika" panose="020B0604020202020204" charset="0"/>
              </a:endParaRPr>
            </a:p>
          </p:txBody>
        </p:sp>
        <p:sp>
          <p:nvSpPr>
            <p:cNvPr id="7" name="TextBox 6">
              <a:extLst>
                <a:ext uri="{FF2B5EF4-FFF2-40B4-BE49-F238E27FC236}">
                  <a16:creationId xmlns:a16="http://schemas.microsoft.com/office/drawing/2014/main" id="{26E32729-FCC1-4EFC-B065-1FD07994151B}"/>
                </a:ext>
              </a:extLst>
            </p:cNvPr>
            <p:cNvSpPr txBox="1"/>
            <p:nvPr/>
          </p:nvSpPr>
          <p:spPr>
            <a:xfrm>
              <a:off x="1809642" y="2561547"/>
              <a:ext cx="1619342" cy="311618"/>
            </a:xfrm>
            <a:prstGeom prst="rect">
              <a:avLst/>
            </a:prstGeom>
            <a:noFill/>
          </p:spPr>
          <p:txBody>
            <a:bodyPr wrap="none" rtlCol="0">
              <a:spAutoFit/>
            </a:bodyPr>
            <a:lstStyle/>
            <a:p>
              <a:r>
                <a:rPr lang="en-US" sz="2400" b="1" dirty="0">
                  <a:solidFill>
                    <a:schemeClr val="bg1"/>
                  </a:solidFill>
                  <a:latin typeface="Signika" panose="020B0604020202020204" charset="0"/>
                  <a:cs typeface="Arial" panose="020B0604020202020204" pitchFamily="34" charset="0"/>
                </a:rPr>
                <a:t>Problem Space</a:t>
              </a:r>
              <a:endParaRPr lang="en-IN" sz="2400" b="1" dirty="0">
                <a:solidFill>
                  <a:schemeClr val="bg1"/>
                </a:solidFill>
                <a:latin typeface="Signika" panose="020B0604020202020204" charset="0"/>
                <a:cs typeface="Arial" panose="020B0604020202020204" pitchFamily="34" charset="0"/>
              </a:endParaRPr>
            </a:p>
          </p:txBody>
        </p:sp>
        <p:sp>
          <p:nvSpPr>
            <p:cNvPr id="8" name="TextBox 7">
              <a:extLst>
                <a:ext uri="{FF2B5EF4-FFF2-40B4-BE49-F238E27FC236}">
                  <a16:creationId xmlns:a16="http://schemas.microsoft.com/office/drawing/2014/main" id="{B2E53593-C09F-4D6E-9334-FCBCE47121C4}"/>
                </a:ext>
              </a:extLst>
            </p:cNvPr>
            <p:cNvSpPr txBox="1"/>
            <p:nvPr/>
          </p:nvSpPr>
          <p:spPr>
            <a:xfrm>
              <a:off x="4848605" y="2648057"/>
              <a:ext cx="1624128" cy="311618"/>
            </a:xfrm>
            <a:prstGeom prst="rect">
              <a:avLst/>
            </a:prstGeom>
            <a:noFill/>
          </p:spPr>
          <p:txBody>
            <a:bodyPr wrap="none" rtlCol="0">
              <a:spAutoFit/>
            </a:bodyPr>
            <a:lstStyle/>
            <a:p>
              <a:r>
                <a:rPr lang="en-US" sz="2400" b="1" dirty="0">
                  <a:solidFill>
                    <a:schemeClr val="bg1"/>
                  </a:solidFill>
                  <a:latin typeface="Signika" panose="020B0604020202020204" charset="0"/>
                  <a:cs typeface="Arial" panose="020B0604020202020204" pitchFamily="34" charset="0"/>
                </a:rPr>
                <a:t>Solution Space</a:t>
              </a:r>
              <a:endParaRPr lang="en-IN" sz="2400" b="1" dirty="0">
                <a:solidFill>
                  <a:schemeClr val="bg1"/>
                </a:solidFill>
                <a:latin typeface="Signika" panose="020B0604020202020204" charset="0"/>
                <a:cs typeface="Arial" panose="020B0604020202020204" pitchFamily="34" charset="0"/>
              </a:endParaRPr>
            </a:p>
          </p:txBody>
        </p:sp>
        <p:sp>
          <p:nvSpPr>
            <p:cNvPr id="9" name="TextBox 8">
              <a:extLst>
                <a:ext uri="{FF2B5EF4-FFF2-40B4-BE49-F238E27FC236}">
                  <a16:creationId xmlns:a16="http://schemas.microsoft.com/office/drawing/2014/main" id="{B73AA02E-60B0-4850-A292-EEA52D38B223}"/>
                </a:ext>
              </a:extLst>
            </p:cNvPr>
            <p:cNvSpPr txBox="1"/>
            <p:nvPr/>
          </p:nvSpPr>
          <p:spPr>
            <a:xfrm>
              <a:off x="2077290" y="2890422"/>
              <a:ext cx="1524101" cy="498589"/>
            </a:xfrm>
            <a:prstGeom prst="rect">
              <a:avLst/>
            </a:prstGeom>
            <a:noFill/>
          </p:spPr>
          <p:txBody>
            <a:bodyPr wrap="square" rtlCol="0">
              <a:spAutoFit/>
            </a:bodyPr>
            <a:lstStyle/>
            <a:p>
              <a:pPr algn="ctr"/>
              <a:r>
                <a:rPr lang="en-US" sz="1400" b="1" dirty="0">
                  <a:solidFill>
                    <a:schemeClr val="bg1"/>
                  </a:solidFill>
                  <a:latin typeface="Signika" panose="020B0604020202020204" charset="0"/>
                  <a:cs typeface="Arial" panose="020B0604020202020204" pitchFamily="34" charset="0"/>
                </a:rPr>
                <a:t>Aim:</a:t>
              </a:r>
            </a:p>
            <a:p>
              <a:pPr algn="ctr"/>
              <a:r>
                <a:rPr lang="en-US" sz="1400" b="1" dirty="0">
                  <a:solidFill>
                    <a:schemeClr val="bg1"/>
                  </a:solidFill>
                  <a:latin typeface="Signika" panose="020B0604020202020204" charset="0"/>
                  <a:cs typeface="Arial" panose="020B0604020202020204" pitchFamily="34" charset="0"/>
                </a:rPr>
                <a:t>Discover &amp; define problem(s) to be solved</a:t>
              </a:r>
              <a:endParaRPr lang="en-IN" sz="1400" b="1" dirty="0">
                <a:solidFill>
                  <a:schemeClr val="bg1"/>
                </a:solidFill>
                <a:latin typeface="Signika" panose="020B0604020202020204" charset="0"/>
                <a:cs typeface="Arial" panose="020B0604020202020204" pitchFamily="34" charset="0"/>
              </a:endParaRPr>
            </a:p>
          </p:txBody>
        </p:sp>
        <p:sp>
          <p:nvSpPr>
            <p:cNvPr id="10" name="TextBox 9">
              <a:extLst>
                <a:ext uri="{FF2B5EF4-FFF2-40B4-BE49-F238E27FC236}">
                  <a16:creationId xmlns:a16="http://schemas.microsoft.com/office/drawing/2014/main" id="{F5E58BE2-8F03-4E6E-BA84-62EA73EF683F}"/>
                </a:ext>
              </a:extLst>
            </p:cNvPr>
            <p:cNvSpPr txBox="1"/>
            <p:nvPr/>
          </p:nvSpPr>
          <p:spPr>
            <a:xfrm>
              <a:off x="5096987" y="3030307"/>
              <a:ext cx="1524101" cy="954107"/>
            </a:xfrm>
            <a:prstGeom prst="rect">
              <a:avLst/>
            </a:prstGeom>
            <a:noFill/>
          </p:spPr>
          <p:txBody>
            <a:bodyPr wrap="square" rtlCol="0">
              <a:spAutoFit/>
            </a:bodyPr>
            <a:lstStyle/>
            <a:p>
              <a:pPr algn="ctr"/>
              <a:r>
                <a:rPr lang="en-US" sz="1400" b="1" dirty="0">
                  <a:solidFill>
                    <a:schemeClr val="bg1"/>
                  </a:solidFill>
                  <a:latin typeface="Signika" panose="020B0604020202020204" charset="0"/>
                  <a:cs typeface="Arial" panose="020B0604020202020204" pitchFamily="34" charset="0"/>
                </a:rPr>
                <a:t>Aim:</a:t>
              </a:r>
            </a:p>
            <a:p>
              <a:pPr algn="ctr"/>
              <a:r>
                <a:rPr lang="en-US" sz="1400" b="1" dirty="0">
                  <a:solidFill>
                    <a:schemeClr val="bg1"/>
                  </a:solidFill>
                  <a:latin typeface="Signika" panose="020B0604020202020204" charset="0"/>
                  <a:cs typeface="Arial" panose="020B0604020202020204" pitchFamily="34" charset="0"/>
                </a:rPr>
                <a:t>Develop Solution(s) to problems</a:t>
              </a:r>
              <a:endParaRPr lang="en-IN" sz="1400" b="1" dirty="0">
                <a:solidFill>
                  <a:schemeClr val="bg1"/>
                </a:solidFill>
                <a:latin typeface="Signika" panose="020B0604020202020204" charset="0"/>
                <a:cs typeface="Arial" panose="020B0604020202020204" pitchFamily="34" charset="0"/>
              </a:endParaRPr>
            </a:p>
          </p:txBody>
        </p:sp>
        <p:sp>
          <p:nvSpPr>
            <p:cNvPr id="11" name="Oval 10">
              <a:extLst>
                <a:ext uri="{FF2B5EF4-FFF2-40B4-BE49-F238E27FC236}">
                  <a16:creationId xmlns:a16="http://schemas.microsoft.com/office/drawing/2014/main" id="{7CD798D1-0005-4C18-9A37-56FC0771E713}"/>
                </a:ext>
              </a:extLst>
            </p:cNvPr>
            <p:cNvSpPr/>
            <p:nvPr/>
          </p:nvSpPr>
          <p:spPr>
            <a:xfrm>
              <a:off x="4262836" y="3028974"/>
              <a:ext cx="227540" cy="192021"/>
            </a:xfrm>
            <a:prstGeom prst="ellipse">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Signika" panose="020B0604020202020204" charset="0"/>
              </a:endParaRPr>
            </a:p>
          </p:txBody>
        </p:sp>
        <p:sp>
          <p:nvSpPr>
            <p:cNvPr id="12" name="Oval 11">
              <a:extLst>
                <a:ext uri="{FF2B5EF4-FFF2-40B4-BE49-F238E27FC236}">
                  <a16:creationId xmlns:a16="http://schemas.microsoft.com/office/drawing/2014/main" id="{E765F254-A144-42AA-84B4-8C049DA20CFD}"/>
                </a:ext>
              </a:extLst>
            </p:cNvPr>
            <p:cNvSpPr/>
            <p:nvPr/>
          </p:nvSpPr>
          <p:spPr>
            <a:xfrm>
              <a:off x="7243605" y="2995428"/>
              <a:ext cx="227540" cy="192021"/>
            </a:xfrm>
            <a:prstGeom prst="ellipse">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Signika" panose="020B0604020202020204" charset="0"/>
              </a:endParaRPr>
            </a:p>
          </p:txBody>
        </p:sp>
        <p:sp>
          <p:nvSpPr>
            <p:cNvPr id="13" name="Oval 12">
              <a:extLst>
                <a:ext uri="{FF2B5EF4-FFF2-40B4-BE49-F238E27FC236}">
                  <a16:creationId xmlns:a16="http://schemas.microsoft.com/office/drawing/2014/main" id="{B25624CD-5235-4672-85F0-C2D64CA1658B}"/>
                </a:ext>
              </a:extLst>
            </p:cNvPr>
            <p:cNvSpPr/>
            <p:nvPr/>
          </p:nvSpPr>
          <p:spPr>
            <a:xfrm>
              <a:off x="1312843" y="3028974"/>
              <a:ext cx="227540" cy="192021"/>
            </a:xfrm>
            <a:prstGeom prst="ellipse">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Signika" panose="020B0604020202020204" charset="0"/>
              </a:endParaRPr>
            </a:p>
          </p:txBody>
        </p:sp>
        <p:sp>
          <p:nvSpPr>
            <p:cNvPr id="14" name="TextBox 13">
              <a:extLst>
                <a:ext uri="{FF2B5EF4-FFF2-40B4-BE49-F238E27FC236}">
                  <a16:creationId xmlns:a16="http://schemas.microsoft.com/office/drawing/2014/main" id="{A80476C9-A181-4AB6-9920-89833EC90A57}"/>
                </a:ext>
              </a:extLst>
            </p:cNvPr>
            <p:cNvSpPr txBox="1"/>
            <p:nvPr/>
          </p:nvSpPr>
          <p:spPr>
            <a:xfrm rot="18926359">
              <a:off x="854816" y="2065679"/>
              <a:ext cx="2066621" cy="353167"/>
            </a:xfrm>
            <a:prstGeom prst="rect">
              <a:avLst/>
            </a:prstGeom>
            <a:noFill/>
          </p:spPr>
          <p:txBody>
            <a:bodyPr wrap="square" rtlCol="0">
              <a:spAutoFit/>
            </a:bodyPr>
            <a:lstStyle/>
            <a:p>
              <a:pPr algn="ctr"/>
              <a:r>
                <a:rPr lang="en-US" sz="1400" b="1" dirty="0">
                  <a:latin typeface="Signika" panose="020B0604020202020204" charset="0"/>
                  <a:cs typeface="Arial" panose="020B0604020202020204" pitchFamily="34" charset="0"/>
                </a:rPr>
                <a:t>Collect &amp; capture user &amp; customer insights</a:t>
              </a:r>
              <a:endParaRPr lang="en-IN" sz="1400" b="1" dirty="0">
                <a:latin typeface="Signika" panose="020B0604020202020204" charset="0"/>
                <a:cs typeface="Arial" panose="020B0604020202020204" pitchFamily="34" charset="0"/>
              </a:endParaRPr>
            </a:p>
          </p:txBody>
        </p:sp>
        <p:sp>
          <p:nvSpPr>
            <p:cNvPr id="15" name="TextBox 14">
              <a:extLst>
                <a:ext uri="{FF2B5EF4-FFF2-40B4-BE49-F238E27FC236}">
                  <a16:creationId xmlns:a16="http://schemas.microsoft.com/office/drawing/2014/main" id="{160EAA50-053A-4BFC-8BD2-865217651CAC}"/>
                </a:ext>
              </a:extLst>
            </p:cNvPr>
            <p:cNvSpPr txBox="1"/>
            <p:nvPr/>
          </p:nvSpPr>
          <p:spPr>
            <a:xfrm rot="18926359">
              <a:off x="3972020" y="2166461"/>
              <a:ext cx="2066621" cy="207746"/>
            </a:xfrm>
            <a:prstGeom prst="rect">
              <a:avLst/>
            </a:prstGeom>
            <a:noFill/>
          </p:spPr>
          <p:txBody>
            <a:bodyPr wrap="square" rtlCol="0">
              <a:spAutoFit/>
            </a:bodyPr>
            <a:lstStyle/>
            <a:p>
              <a:pPr algn="ctr"/>
              <a:r>
                <a:rPr lang="en-US" sz="1400" b="1" dirty="0">
                  <a:latin typeface="Signika" panose="020B0604020202020204" charset="0"/>
                  <a:cs typeface="Arial" panose="020B0604020202020204" pitchFamily="34" charset="0"/>
                </a:rPr>
                <a:t>Ideating concepts</a:t>
              </a:r>
              <a:endParaRPr lang="en-IN" sz="1400" b="1" dirty="0">
                <a:latin typeface="Signika" panose="020B0604020202020204" charset="0"/>
                <a:cs typeface="Arial" panose="020B0604020202020204" pitchFamily="34" charset="0"/>
              </a:endParaRPr>
            </a:p>
          </p:txBody>
        </p:sp>
        <p:sp>
          <p:nvSpPr>
            <p:cNvPr id="16" name="TextBox 15">
              <a:extLst>
                <a:ext uri="{FF2B5EF4-FFF2-40B4-BE49-F238E27FC236}">
                  <a16:creationId xmlns:a16="http://schemas.microsoft.com/office/drawing/2014/main" id="{2F34DD3C-DEE4-4D76-931B-850C3309214A}"/>
                </a:ext>
              </a:extLst>
            </p:cNvPr>
            <p:cNvSpPr txBox="1"/>
            <p:nvPr/>
          </p:nvSpPr>
          <p:spPr>
            <a:xfrm rot="2533037">
              <a:off x="2807172" y="2138606"/>
              <a:ext cx="1868593" cy="229762"/>
            </a:xfrm>
            <a:prstGeom prst="rect">
              <a:avLst/>
            </a:prstGeom>
            <a:noFill/>
          </p:spPr>
          <p:txBody>
            <a:bodyPr wrap="square" rtlCol="0">
              <a:spAutoFit/>
            </a:bodyPr>
            <a:lstStyle/>
            <a:p>
              <a:pPr algn="ctr"/>
              <a:r>
                <a:rPr lang="en-US" sz="1400" b="1" dirty="0">
                  <a:latin typeface="Signika" panose="020B0604020202020204" charset="0"/>
                  <a:cs typeface="Arial" panose="020B0604020202020204" pitchFamily="34" charset="0"/>
                </a:rPr>
                <a:t>Analysis &amp; synthesis</a:t>
              </a:r>
              <a:endParaRPr lang="en-IN" sz="1400" b="1" dirty="0">
                <a:latin typeface="Signika" panose="020B0604020202020204" charset="0"/>
                <a:cs typeface="Arial" panose="020B0604020202020204" pitchFamily="34" charset="0"/>
              </a:endParaRPr>
            </a:p>
          </p:txBody>
        </p:sp>
        <p:sp>
          <p:nvSpPr>
            <p:cNvPr id="17" name="TextBox 16">
              <a:extLst>
                <a:ext uri="{FF2B5EF4-FFF2-40B4-BE49-F238E27FC236}">
                  <a16:creationId xmlns:a16="http://schemas.microsoft.com/office/drawing/2014/main" id="{98ED3C85-D746-49BF-86DF-C7FF343FFF14}"/>
                </a:ext>
              </a:extLst>
            </p:cNvPr>
            <p:cNvSpPr txBox="1"/>
            <p:nvPr/>
          </p:nvSpPr>
          <p:spPr>
            <a:xfrm rot="2540912">
              <a:off x="5959981" y="2067098"/>
              <a:ext cx="1868593" cy="229762"/>
            </a:xfrm>
            <a:prstGeom prst="rect">
              <a:avLst/>
            </a:prstGeom>
            <a:noFill/>
          </p:spPr>
          <p:txBody>
            <a:bodyPr wrap="square" rtlCol="0">
              <a:spAutoFit/>
            </a:bodyPr>
            <a:lstStyle/>
            <a:p>
              <a:pPr algn="ctr"/>
              <a:r>
                <a:rPr lang="en-US" sz="1400" b="1" dirty="0">
                  <a:latin typeface="Signika" panose="020B0604020202020204" charset="0"/>
                  <a:cs typeface="Arial" panose="020B0604020202020204" pitchFamily="34" charset="0"/>
                </a:rPr>
                <a:t>Prototyping &amp; evaluation</a:t>
              </a:r>
              <a:endParaRPr lang="en-IN" sz="1400" b="1" dirty="0">
                <a:latin typeface="Signika" panose="020B0604020202020204" charset="0"/>
                <a:cs typeface="Arial" panose="020B0604020202020204" pitchFamily="34" charset="0"/>
              </a:endParaRPr>
            </a:p>
          </p:txBody>
        </p:sp>
      </p:grpSp>
      <p:sp>
        <p:nvSpPr>
          <p:cNvPr id="3" name="Footer Placeholder 2">
            <a:extLst>
              <a:ext uri="{FF2B5EF4-FFF2-40B4-BE49-F238E27FC236}">
                <a16:creationId xmlns:a16="http://schemas.microsoft.com/office/drawing/2014/main" id="{DF9BD3D9-AC70-4DC2-24FA-C8AD7F33E69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59766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Traditional Problem Solving Model</a:t>
            </a:r>
            <a:endParaRPr sz="2500" dirty="0">
              <a:latin typeface="Signika"/>
              <a:ea typeface="Signika"/>
              <a:cs typeface="Signika"/>
              <a:sym typeface="Signika"/>
            </a:endParaRPr>
          </a:p>
        </p:txBody>
      </p:sp>
      <p:graphicFrame>
        <p:nvGraphicFramePr>
          <p:cNvPr id="18" name="Content Placeholder 3">
            <a:extLst>
              <a:ext uri="{FF2B5EF4-FFF2-40B4-BE49-F238E27FC236}">
                <a16:creationId xmlns:a16="http://schemas.microsoft.com/office/drawing/2014/main" id="{E10BCD21-A8E2-488C-9634-1E33C65C2A3D}"/>
              </a:ext>
            </a:extLst>
          </p:cNvPr>
          <p:cNvGraphicFramePr>
            <a:graphicFrameLocks/>
          </p:cNvGraphicFramePr>
          <p:nvPr>
            <p:extLst>
              <p:ext uri="{D42A27DB-BD31-4B8C-83A1-F6EECF244321}">
                <p14:modId xmlns:p14="http://schemas.microsoft.com/office/powerpoint/2010/main" val="1755566829"/>
              </p:ext>
            </p:extLst>
          </p:nvPr>
        </p:nvGraphicFramePr>
        <p:xfrm>
          <a:off x="798285" y="1596570"/>
          <a:ext cx="7636878" cy="2332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DF022EDC-32EF-DC0D-DC8A-C73CF7E967D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3432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graphicEl>
                                              <a:dgm id="{86B04EDF-05FC-43D1-BE98-0FA0A9E25F3A}"/>
                                            </p:graphicEl>
                                          </p:spTgt>
                                        </p:tgtEl>
                                        <p:attrNameLst>
                                          <p:attrName>style.visibility</p:attrName>
                                        </p:attrNameLst>
                                      </p:cBhvr>
                                      <p:to>
                                        <p:strVal val="visible"/>
                                      </p:to>
                                    </p:set>
                                    <p:animEffect transition="in" filter="fade">
                                      <p:cBhvr>
                                        <p:cTn id="7" dur="500"/>
                                        <p:tgtEl>
                                          <p:spTgt spid="18">
                                            <p:graphicEl>
                                              <a:dgm id="{86B04EDF-05FC-43D1-BE98-0FA0A9E25F3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graphicEl>
                                              <a:dgm id="{D6689E4E-C146-4817-BE74-4CF91813753B}"/>
                                            </p:graphicEl>
                                          </p:spTgt>
                                        </p:tgtEl>
                                        <p:attrNameLst>
                                          <p:attrName>style.visibility</p:attrName>
                                        </p:attrNameLst>
                                      </p:cBhvr>
                                      <p:to>
                                        <p:strVal val="visible"/>
                                      </p:to>
                                    </p:set>
                                    <p:animEffect transition="in" filter="fade">
                                      <p:cBhvr>
                                        <p:cTn id="12" dur="500"/>
                                        <p:tgtEl>
                                          <p:spTgt spid="18">
                                            <p:graphicEl>
                                              <a:dgm id="{D6689E4E-C146-4817-BE74-4CF91813753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graphicEl>
                                              <a:dgm id="{2102CF89-822A-4978-B023-BCCF924BD1C4}"/>
                                            </p:graphicEl>
                                          </p:spTgt>
                                        </p:tgtEl>
                                        <p:attrNameLst>
                                          <p:attrName>style.visibility</p:attrName>
                                        </p:attrNameLst>
                                      </p:cBhvr>
                                      <p:to>
                                        <p:strVal val="visible"/>
                                      </p:to>
                                    </p:set>
                                    <p:animEffect transition="in" filter="fade">
                                      <p:cBhvr>
                                        <p:cTn id="17" dur="500"/>
                                        <p:tgtEl>
                                          <p:spTgt spid="18">
                                            <p:graphicEl>
                                              <a:dgm id="{2102CF89-822A-4978-B023-BCCF924BD1C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graphicEl>
                                              <a:dgm id="{079790FC-0EEC-40A9-81B9-336231C0EA21}"/>
                                            </p:graphicEl>
                                          </p:spTgt>
                                        </p:tgtEl>
                                        <p:attrNameLst>
                                          <p:attrName>style.visibility</p:attrName>
                                        </p:attrNameLst>
                                      </p:cBhvr>
                                      <p:to>
                                        <p:strVal val="visible"/>
                                      </p:to>
                                    </p:set>
                                    <p:animEffect transition="in" filter="fade">
                                      <p:cBhvr>
                                        <p:cTn id="22" dur="500"/>
                                        <p:tgtEl>
                                          <p:spTgt spid="18">
                                            <p:graphicEl>
                                              <a:dgm id="{079790FC-0EEC-40A9-81B9-336231C0EA2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Design Thinking Model - Phases</a:t>
            </a:r>
            <a:endParaRPr sz="2500" dirty="0">
              <a:latin typeface="Signika"/>
              <a:ea typeface="Signika"/>
              <a:cs typeface="Signika"/>
              <a:sym typeface="Signika"/>
            </a:endParaRPr>
          </a:p>
        </p:txBody>
      </p:sp>
      <p:grpSp>
        <p:nvGrpSpPr>
          <p:cNvPr id="28" name="Group 27">
            <a:extLst>
              <a:ext uri="{FF2B5EF4-FFF2-40B4-BE49-F238E27FC236}">
                <a16:creationId xmlns:a16="http://schemas.microsoft.com/office/drawing/2014/main" id="{B109AF18-AF18-4FB5-ABFC-FB42C59F6327}"/>
              </a:ext>
            </a:extLst>
          </p:cNvPr>
          <p:cNvGrpSpPr/>
          <p:nvPr/>
        </p:nvGrpSpPr>
        <p:grpSpPr>
          <a:xfrm>
            <a:off x="989052" y="2169604"/>
            <a:ext cx="1841177" cy="2147143"/>
            <a:chOff x="614464" y="1715950"/>
            <a:chExt cx="1841177" cy="2147143"/>
          </a:xfrm>
        </p:grpSpPr>
        <p:sp>
          <p:nvSpPr>
            <p:cNvPr id="5" name="Hexagon 4">
              <a:extLst>
                <a:ext uri="{FF2B5EF4-FFF2-40B4-BE49-F238E27FC236}">
                  <a16:creationId xmlns:a16="http://schemas.microsoft.com/office/drawing/2014/main" id="{B0F086F9-7327-43D1-921A-FB67DBF3360F}"/>
                </a:ext>
              </a:extLst>
            </p:cNvPr>
            <p:cNvSpPr/>
            <p:nvPr/>
          </p:nvSpPr>
          <p:spPr>
            <a:xfrm>
              <a:off x="614464" y="1715950"/>
              <a:ext cx="1589450" cy="637618"/>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EMPATHIZE</a:t>
              </a:r>
              <a:endParaRPr lang="en-IN" sz="1200" b="1" dirty="0">
                <a:latin typeface="Signika" panose="020B0604020202020204" charset="0"/>
              </a:endParaRPr>
            </a:p>
          </p:txBody>
        </p:sp>
        <p:cxnSp>
          <p:nvCxnSpPr>
            <p:cNvPr id="6" name="Straight Connector 5">
              <a:extLst>
                <a:ext uri="{FF2B5EF4-FFF2-40B4-BE49-F238E27FC236}">
                  <a16:creationId xmlns:a16="http://schemas.microsoft.com/office/drawing/2014/main" id="{DEC1CB03-485E-45D4-B1DC-88C7A32DA6E3}"/>
                </a:ext>
              </a:extLst>
            </p:cNvPr>
            <p:cNvCxnSpPr>
              <a:cxnSpLocks/>
            </p:cNvCxnSpPr>
            <p:nvPr/>
          </p:nvCxnSpPr>
          <p:spPr>
            <a:xfrm>
              <a:off x="1015204" y="2342492"/>
              <a:ext cx="0" cy="152060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1FE15C9-E3A0-495A-9067-2E85C540FCB3}"/>
                </a:ext>
              </a:extLst>
            </p:cNvPr>
            <p:cNvSpPr txBox="1"/>
            <p:nvPr/>
          </p:nvSpPr>
          <p:spPr>
            <a:xfrm>
              <a:off x="716062" y="2343940"/>
              <a:ext cx="1739579" cy="830997"/>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Interviews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Shadowing</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Seek to understand</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Non-</a:t>
              </a:r>
              <a:r>
                <a:rPr lang="en-US" sz="1200" dirty="0" err="1">
                  <a:latin typeface="Signika" panose="020B0604020202020204" charset="0"/>
                  <a:cs typeface="Arial" panose="020B0604020202020204" pitchFamily="34" charset="0"/>
                </a:rPr>
                <a:t>judgemental</a:t>
              </a:r>
              <a:endParaRPr lang="en-IN" sz="1200" dirty="0">
                <a:latin typeface="Signika" panose="020B0604020202020204" charset="0"/>
                <a:cs typeface="Arial" panose="020B0604020202020204" pitchFamily="34" charset="0"/>
              </a:endParaRPr>
            </a:p>
          </p:txBody>
        </p:sp>
      </p:grpSp>
      <p:grpSp>
        <p:nvGrpSpPr>
          <p:cNvPr id="29" name="Group 28">
            <a:extLst>
              <a:ext uri="{FF2B5EF4-FFF2-40B4-BE49-F238E27FC236}">
                <a16:creationId xmlns:a16="http://schemas.microsoft.com/office/drawing/2014/main" id="{6C057634-B29B-44BF-9E75-68D8C4E6592F}"/>
              </a:ext>
            </a:extLst>
          </p:cNvPr>
          <p:cNvGrpSpPr/>
          <p:nvPr/>
        </p:nvGrpSpPr>
        <p:grpSpPr>
          <a:xfrm>
            <a:off x="2466252" y="1379009"/>
            <a:ext cx="1519346" cy="1733137"/>
            <a:chOff x="2070400" y="918267"/>
            <a:chExt cx="1519346" cy="1733137"/>
          </a:xfrm>
        </p:grpSpPr>
        <p:sp>
          <p:nvSpPr>
            <p:cNvPr id="9" name="Hexagon 8">
              <a:extLst>
                <a:ext uri="{FF2B5EF4-FFF2-40B4-BE49-F238E27FC236}">
                  <a16:creationId xmlns:a16="http://schemas.microsoft.com/office/drawing/2014/main" id="{D21B8C5D-41A9-4C84-AAD4-D4BD3AF71F4C}"/>
                </a:ext>
              </a:extLst>
            </p:cNvPr>
            <p:cNvSpPr/>
            <p:nvPr/>
          </p:nvSpPr>
          <p:spPr>
            <a:xfrm>
              <a:off x="2070400" y="2013786"/>
              <a:ext cx="1384722" cy="637618"/>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DEFINE</a:t>
              </a:r>
              <a:endParaRPr lang="en-IN" sz="1200" b="1" dirty="0">
                <a:latin typeface="Signika" panose="020B0604020202020204" charset="0"/>
              </a:endParaRPr>
            </a:p>
          </p:txBody>
        </p:sp>
        <p:cxnSp>
          <p:nvCxnSpPr>
            <p:cNvPr id="10" name="Straight Connector 9">
              <a:extLst>
                <a:ext uri="{FF2B5EF4-FFF2-40B4-BE49-F238E27FC236}">
                  <a16:creationId xmlns:a16="http://schemas.microsoft.com/office/drawing/2014/main" id="{8100E148-21CB-47FD-8E49-24FAD365121A}"/>
                </a:ext>
              </a:extLst>
            </p:cNvPr>
            <p:cNvCxnSpPr>
              <a:cxnSpLocks/>
            </p:cNvCxnSpPr>
            <p:nvPr/>
          </p:nvCxnSpPr>
          <p:spPr>
            <a:xfrm>
              <a:off x="2402775" y="980222"/>
              <a:ext cx="0" cy="10335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143507A-7B13-4373-BBF8-7F3F252C86BC}"/>
                </a:ext>
              </a:extLst>
            </p:cNvPr>
            <p:cNvSpPr txBox="1"/>
            <p:nvPr/>
          </p:nvSpPr>
          <p:spPr>
            <a:xfrm>
              <a:off x="2101838" y="918267"/>
              <a:ext cx="1487908" cy="1015663"/>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Personas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Role Objectives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Decisions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Challenges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Pain Points</a:t>
              </a:r>
              <a:endParaRPr lang="en-IN" sz="1200" dirty="0">
                <a:latin typeface="Signika" panose="020B0604020202020204" charset="0"/>
                <a:cs typeface="Arial" panose="020B0604020202020204" pitchFamily="34" charset="0"/>
              </a:endParaRPr>
            </a:p>
          </p:txBody>
        </p:sp>
      </p:grpSp>
      <p:grpSp>
        <p:nvGrpSpPr>
          <p:cNvPr id="3" name="Group 2">
            <a:extLst>
              <a:ext uri="{FF2B5EF4-FFF2-40B4-BE49-F238E27FC236}">
                <a16:creationId xmlns:a16="http://schemas.microsoft.com/office/drawing/2014/main" id="{4436F8AB-055F-4599-ADAF-3BE4014ED179}"/>
              </a:ext>
            </a:extLst>
          </p:cNvPr>
          <p:cNvGrpSpPr/>
          <p:nvPr/>
        </p:nvGrpSpPr>
        <p:grpSpPr>
          <a:xfrm>
            <a:off x="5022828" y="1327523"/>
            <a:ext cx="1589451" cy="1751199"/>
            <a:chOff x="4648240" y="873869"/>
            <a:chExt cx="1589451" cy="1751199"/>
          </a:xfrm>
        </p:grpSpPr>
        <p:sp>
          <p:nvSpPr>
            <p:cNvPr id="13" name="Hexagon 12">
              <a:extLst>
                <a:ext uri="{FF2B5EF4-FFF2-40B4-BE49-F238E27FC236}">
                  <a16:creationId xmlns:a16="http://schemas.microsoft.com/office/drawing/2014/main" id="{3755BB23-D74C-47DE-B880-AD72B7CEE78B}"/>
                </a:ext>
              </a:extLst>
            </p:cNvPr>
            <p:cNvSpPr/>
            <p:nvPr/>
          </p:nvSpPr>
          <p:spPr>
            <a:xfrm>
              <a:off x="4648240" y="2013786"/>
              <a:ext cx="1589451" cy="611282"/>
            </a:xfrm>
            <a:prstGeom prst="hexag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PROTOTYPE</a:t>
              </a:r>
              <a:endParaRPr lang="en-IN" sz="1200" b="1" dirty="0">
                <a:latin typeface="Signika" panose="020B0604020202020204" charset="0"/>
              </a:endParaRPr>
            </a:p>
          </p:txBody>
        </p:sp>
        <p:sp>
          <p:nvSpPr>
            <p:cNvPr id="14" name="TextBox 13">
              <a:extLst>
                <a:ext uri="{FF2B5EF4-FFF2-40B4-BE49-F238E27FC236}">
                  <a16:creationId xmlns:a16="http://schemas.microsoft.com/office/drawing/2014/main" id="{3DC7AF7A-DA89-4D0B-A792-01FF035BD2BE}"/>
                </a:ext>
              </a:extLst>
            </p:cNvPr>
            <p:cNvSpPr txBox="1"/>
            <p:nvPr/>
          </p:nvSpPr>
          <p:spPr>
            <a:xfrm>
              <a:off x="4678200" y="873869"/>
              <a:ext cx="1423788" cy="1015663"/>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Mockups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Story Boards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Keep it Simple</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Fall fast</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Iterate quickly</a:t>
              </a:r>
            </a:p>
          </p:txBody>
        </p:sp>
        <p:cxnSp>
          <p:nvCxnSpPr>
            <p:cNvPr id="15" name="Straight Connector 14">
              <a:extLst>
                <a:ext uri="{FF2B5EF4-FFF2-40B4-BE49-F238E27FC236}">
                  <a16:creationId xmlns:a16="http://schemas.microsoft.com/office/drawing/2014/main" id="{2220C237-E296-40A4-ABE8-BD7E483780A0}"/>
                </a:ext>
              </a:extLst>
            </p:cNvPr>
            <p:cNvCxnSpPr>
              <a:cxnSpLocks/>
            </p:cNvCxnSpPr>
            <p:nvPr/>
          </p:nvCxnSpPr>
          <p:spPr>
            <a:xfrm>
              <a:off x="4898821" y="1022912"/>
              <a:ext cx="0" cy="9908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94189D94-00D9-4CBC-8407-3AA70638CE0D}"/>
              </a:ext>
            </a:extLst>
          </p:cNvPr>
          <p:cNvGrpSpPr/>
          <p:nvPr/>
        </p:nvGrpSpPr>
        <p:grpSpPr>
          <a:xfrm>
            <a:off x="3719337" y="2796147"/>
            <a:ext cx="1773242" cy="1967237"/>
            <a:chOff x="3344749" y="2342493"/>
            <a:chExt cx="1773242" cy="1967237"/>
          </a:xfrm>
        </p:grpSpPr>
        <p:sp>
          <p:nvSpPr>
            <p:cNvPr id="17" name="Hexagon 16">
              <a:extLst>
                <a:ext uri="{FF2B5EF4-FFF2-40B4-BE49-F238E27FC236}">
                  <a16:creationId xmlns:a16="http://schemas.microsoft.com/office/drawing/2014/main" id="{47EADB5F-7CEC-4480-A54B-9592883B9D12}"/>
                </a:ext>
              </a:extLst>
            </p:cNvPr>
            <p:cNvSpPr/>
            <p:nvPr/>
          </p:nvSpPr>
          <p:spPr>
            <a:xfrm>
              <a:off x="3351507" y="2342493"/>
              <a:ext cx="1406645" cy="585221"/>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IDEATE</a:t>
              </a:r>
              <a:endParaRPr lang="en-IN" sz="1200" b="1" dirty="0">
                <a:latin typeface="Signika" panose="020B0604020202020204" charset="0"/>
              </a:endParaRPr>
            </a:p>
          </p:txBody>
        </p:sp>
        <p:sp>
          <p:nvSpPr>
            <p:cNvPr id="19" name="TextBox 18">
              <a:extLst>
                <a:ext uri="{FF2B5EF4-FFF2-40B4-BE49-F238E27FC236}">
                  <a16:creationId xmlns:a16="http://schemas.microsoft.com/office/drawing/2014/main" id="{11E01AFE-F3F2-4B11-AC5B-7BDE96C787CA}"/>
                </a:ext>
              </a:extLst>
            </p:cNvPr>
            <p:cNvSpPr txBox="1"/>
            <p:nvPr/>
          </p:nvSpPr>
          <p:spPr>
            <a:xfrm>
              <a:off x="3344749" y="2913793"/>
              <a:ext cx="1773242" cy="1015663"/>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Share Ideas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All ideas are worthy</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Diverge / Converge</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“Yes and” Thinking</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Prioritize</a:t>
              </a:r>
              <a:endParaRPr lang="en-IN" sz="1200" dirty="0">
                <a:latin typeface="Signika" panose="020B060402020202020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AA5214F2-5948-4CCB-9813-704D18D64CB5}"/>
                </a:ext>
              </a:extLst>
            </p:cNvPr>
            <p:cNvCxnSpPr>
              <a:cxnSpLocks/>
            </p:cNvCxnSpPr>
            <p:nvPr/>
          </p:nvCxnSpPr>
          <p:spPr>
            <a:xfrm>
              <a:off x="3562281" y="2925927"/>
              <a:ext cx="0" cy="138380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6BB3CFA0-54F2-426B-A957-BE0E96A3CF35}"/>
              </a:ext>
            </a:extLst>
          </p:cNvPr>
          <p:cNvGrpSpPr/>
          <p:nvPr/>
        </p:nvGrpSpPr>
        <p:grpSpPr>
          <a:xfrm>
            <a:off x="6496018" y="2796146"/>
            <a:ext cx="2165334" cy="1596494"/>
            <a:chOff x="6121430" y="2342492"/>
            <a:chExt cx="2165334" cy="1596494"/>
          </a:xfrm>
        </p:grpSpPr>
        <p:sp>
          <p:nvSpPr>
            <p:cNvPr id="22" name="Hexagon 21">
              <a:extLst>
                <a:ext uri="{FF2B5EF4-FFF2-40B4-BE49-F238E27FC236}">
                  <a16:creationId xmlns:a16="http://schemas.microsoft.com/office/drawing/2014/main" id="{F81BB1B6-74BF-4F0A-9C03-C5F7A633A6FD}"/>
                </a:ext>
              </a:extLst>
            </p:cNvPr>
            <p:cNvSpPr/>
            <p:nvPr/>
          </p:nvSpPr>
          <p:spPr>
            <a:xfrm>
              <a:off x="6121430" y="2342492"/>
              <a:ext cx="1488270" cy="585221"/>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TEST</a:t>
              </a:r>
              <a:endParaRPr lang="en-IN" sz="1200" b="1" dirty="0">
                <a:latin typeface="Signika" panose="020B0604020202020204" charset="0"/>
              </a:endParaRPr>
            </a:p>
          </p:txBody>
        </p:sp>
        <p:sp>
          <p:nvSpPr>
            <p:cNvPr id="23" name="TextBox 22">
              <a:extLst>
                <a:ext uri="{FF2B5EF4-FFF2-40B4-BE49-F238E27FC236}">
                  <a16:creationId xmlns:a16="http://schemas.microsoft.com/office/drawing/2014/main" id="{E081AB05-76DE-40C6-ABE4-141A80C7019B}"/>
                </a:ext>
              </a:extLst>
            </p:cNvPr>
            <p:cNvSpPr txBox="1"/>
            <p:nvPr/>
          </p:nvSpPr>
          <p:spPr>
            <a:xfrm>
              <a:off x="6157655" y="2925927"/>
              <a:ext cx="2129109" cy="830997"/>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Understand Impediments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What Works?</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Role Play</a:t>
              </a:r>
            </a:p>
            <a:p>
              <a:pPr marL="285750" indent="-285750">
                <a:buFont typeface="Arial" panose="020B0604020202020204" pitchFamily="34" charset="0"/>
                <a:buChar char="•"/>
              </a:pPr>
              <a:r>
                <a:rPr lang="en-US" sz="1200" dirty="0">
                  <a:latin typeface="Signika" panose="020B0604020202020204" charset="0"/>
                  <a:cs typeface="Arial" panose="020B0604020202020204" pitchFamily="34" charset="0"/>
                </a:rPr>
                <a:t>Iterate Quickly</a:t>
              </a:r>
            </a:p>
          </p:txBody>
        </p:sp>
        <p:cxnSp>
          <p:nvCxnSpPr>
            <p:cNvPr id="24" name="Straight Connector 23">
              <a:extLst>
                <a:ext uri="{FF2B5EF4-FFF2-40B4-BE49-F238E27FC236}">
                  <a16:creationId xmlns:a16="http://schemas.microsoft.com/office/drawing/2014/main" id="{A101D594-1EAC-4221-88D2-8FD29FCD6457}"/>
                </a:ext>
              </a:extLst>
            </p:cNvPr>
            <p:cNvCxnSpPr>
              <a:cxnSpLocks/>
            </p:cNvCxnSpPr>
            <p:nvPr/>
          </p:nvCxnSpPr>
          <p:spPr>
            <a:xfrm>
              <a:off x="6388626" y="2927713"/>
              <a:ext cx="0" cy="10112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A12B4187-7FF4-4A94-A699-641FEC4C6F44}"/>
              </a:ext>
            </a:extLst>
          </p:cNvPr>
          <p:cNvSpPr txBox="1"/>
          <p:nvPr/>
        </p:nvSpPr>
        <p:spPr>
          <a:xfrm>
            <a:off x="983216" y="4584142"/>
            <a:ext cx="2736121" cy="246221"/>
          </a:xfrm>
          <a:prstGeom prst="rect">
            <a:avLst/>
          </a:prstGeom>
          <a:noFill/>
        </p:spPr>
        <p:txBody>
          <a:bodyPr wrap="square" rtlCol="0">
            <a:spAutoFit/>
          </a:bodyPr>
          <a:lstStyle/>
          <a:p>
            <a:r>
              <a:rPr lang="en-US" sz="1000" i="1" dirty="0">
                <a:latin typeface="Signika" panose="020B0604020202020204" charset="0"/>
                <a:cs typeface="Arial" panose="020B0604020202020204" pitchFamily="34" charset="0"/>
              </a:rPr>
              <a:t>Source: Standford school – Research Gate</a:t>
            </a:r>
          </a:p>
        </p:txBody>
      </p:sp>
      <p:sp>
        <p:nvSpPr>
          <p:cNvPr id="4" name="Footer Placeholder 3">
            <a:extLst>
              <a:ext uri="{FF2B5EF4-FFF2-40B4-BE49-F238E27FC236}">
                <a16:creationId xmlns:a16="http://schemas.microsoft.com/office/drawing/2014/main" id="{85A959D9-9C9E-2A11-514D-284D69C6D23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789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622650" y="516548"/>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Design Thinking in Action</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69850" y="1409348"/>
            <a:ext cx="7836197" cy="3013004"/>
          </a:xfrm>
          <a:prstGeom prst="rect">
            <a:avLst/>
          </a:prstGeom>
        </p:spPr>
        <p:txBody>
          <a:bodyPr wrap="square">
            <a:spAutoFit/>
          </a:bodyPr>
          <a:lstStyle/>
          <a:p>
            <a:pPr>
              <a:lnSpc>
                <a:spcPct val="150000"/>
              </a:lnSpc>
            </a:pPr>
            <a:r>
              <a:rPr lang="en-US" sz="1600" b="1" dirty="0">
                <a:latin typeface="Signika" panose="020B0604020202020204" charset="0"/>
              </a:rPr>
              <a:t>Industry Application: Example in Business</a:t>
            </a:r>
          </a:p>
          <a:p>
            <a:pPr>
              <a:lnSpc>
                <a:spcPct val="150000"/>
              </a:lnSpc>
            </a:pPr>
            <a:r>
              <a:rPr lang="en-US" sz="1600" dirty="0">
                <a:latin typeface="Signika" panose="020B0604020202020204" charset="0"/>
              </a:rPr>
              <a:t>Design thinking helps in businesses by optimizing the process of product creation, marketing, and renewal of contracts. </a:t>
            </a:r>
          </a:p>
          <a:p>
            <a:pPr>
              <a:lnSpc>
                <a:spcPct val="150000"/>
              </a:lnSpc>
            </a:pPr>
            <a:r>
              <a:rPr lang="en-US" sz="1600" dirty="0">
                <a:latin typeface="Signika" panose="020B0604020202020204" charset="0"/>
              </a:rPr>
              <a:t>All these processes require a companywide focus on the customer and hence, design thinking helps in these processes immensely. </a:t>
            </a:r>
          </a:p>
          <a:p>
            <a:pPr>
              <a:lnSpc>
                <a:spcPct val="150000"/>
              </a:lnSpc>
            </a:pPr>
            <a:r>
              <a:rPr lang="en-US" sz="1600" dirty="0">
                <a:latin typeface="Signika" panose="020B0604020202020204" charset="0"/>
              </a:rPr>
              <a:t>Design thinking helps the design thinkers to develop deep empathy for their customers and to create solutions that match their needs exactly.</a:t>
            </a:r>
          </a:p>
          <a:p>
            <a:pPr>
              <a:lnSpc>
                <a:spcPct val="150000"/>
              </a:lnSpc>
            </a:pPr>
            <a:r>
              <a:rPr lang="en-US" sz="1600" dirty="0">
                <a:latin typeface="Signika" panose="020B0604020202020204" charset="0"/>
              </a:rPr>
              <a:t>The solutions are not delivered just for the sake of technology.</a:t>
            </a:r>
          </a:p>
        </p:txBody>
      </p:sp>
      <p:sp>
        <p:nvSpPr>
          <p:cNvPr id="2" name="Footer Placeholder 1">
            <a:extLst>
              <a:ext uri="{FF2B5EF4-FFF2-40B4-BE49-F238E27FC236}">
                <a16:creationId xmlns:a16="http://schemas.microsoft.com/office/drawing/2014/main" id="{C7DFA91E-3586-249E-AE30-BBBBDDE8323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1803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365293" y="218837"/>
            <a:ext cx="78987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Design Thinking in Action</a:t>
            </a:r>
            <a:endParaRPr sz="20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365293" y="984032"/>
            <a:ext cx="7836197" cy="3617465"/>
          </a:xfrm>
          <a:prstGeom prst="rect">
            <a:avLst/>
          </a:prstGeom>
        </p:spPr>
        <p:txBody>
          <a:bodyPr wrap="square">
            <a:spAutoFit/>
          </a:bodyPr>
          <a:lstStyle/>
          <a:p>
            <a:pPr>
              <a:lnSpc>
                <a:spcPct val="150000"/>
              </a:lnSpc>
            </a:pPr>
            <a:r>
              <a:rPr lang="en-US" sz="1400" b="1" u="sng" dirty="0">
                <a:latin typeface="Signika" panose="020B0604020202020204" charset="0"/>
              </a:rPr>
              <a:t>Case Study - Access to Clean Water</a:t>
            </a:r>
          </a:p>
          <a:p>
            <a:pPr>
              <a:lnSpc>
                <a:spcPct val="150000"/>
              </a:lnSpc>
            </a:pPr>
            <a:r>
              <a:rPr lang="en-US" sz="1400" dirty="0">
                <a:latin typeface="Signika" panose="020B0604020202020204" charset="0"/>
              </a:rPr>
              <a:t>According to Tim Brown, the CEO of IDEO, design thinking in healthcare is important. In one of TEDMED talks, he asked how can there be better access to clean drinking water for people from rural areas and at the same time, usher in innovation for local water providers. His team teamed with 11 water providers across India, brainstormed on how to bring innovation in water supply.</a:t>
            </a:r>
          </a:p>
          <a:p>
            <a:pPr>
              <a:lnSpc>
                <a:spcPct val="150000"/>
              </a:lnSpc>
            </a:pPr>
            <a:endParaRPr lang="en-US" sz="700" dirty="0">
              <a:latin typeface="Signika" panose="020B0604020202020204" charset="0"/>
            </a:endParaRPr>
          </a:p>
          <a:p>
            <a:pPr>
              <a:lnSpc>
                <a:spcPct val="150000"/>
              </a:lnSpc>
            </a:pPr>
            <a:r>
              <a:rPr lang="en-US" sz="1400" dirty="0">
                <a:latin typeface="Signika" panose="020B0604020202020204" charset="0"/>
              </a:rPr>
              <a:t>A competition was held amongst the providers. Five of these providers were provided seed funding for their ideas and this helped in buying new vehicles, new equipment, etc. </a:t>
            </a:r>
          </a:p>
          <a:p>
            <a:pPr>
              <a:lnSpc>
                <a:spcPct val="150000"/>
              </a:lnSpc>
            </a:pPr>
            <a:endParaRPr lang="en-US" sz="700" dirty="0">
              <a:latin typeface="Signika" panose="020B0604020202020204" charset="0"/>
            </a:endParaRPr>
          </a:p>
          <a:p>
            <a:pPr>
              <a:lnSpc>
                <a:spcPct val="150000"/>
              </a:lnSpc>
            </a:pPr>
            <a:r>
              <a:rPr lang="en-US" sz="1400" dirty="0">
                <a:latin typeface="Signika" panose="020B0604020202020204" charset="0"/>
              </a:rPr>
              <a:t>In another case, in India, an NGO found that with better water filtration systems and good transport facilities, the subscription to clean water increased fourfold. These examples show how design thinking can help in healthcare.</a:t>
            </a:r>
          </a:p>
        </p:txBody>
      </p:sp>
      <p:sp>
        <p:nvSpPr>
          <p:cNvPr id="2" name="Footer Placeholder 1">
            <a:extLst>
              <a:ext uri="{FF2B5EF4-FFF2-40B4-BE49-F238E27FC236}">
                <a16:creationId xmlns:a16="http://schemas.microsoft.com/office/drawing/2014/main" id="{A93A6ABA-7773-5F9D-36A7-CB44B81B91C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34610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p:nvPr/>
        </p:nvSpPr>
        <p:spPr>
          <a:xfrm>
            <a:off x="1080007" y="938609"/>
            <a:ext cx="66426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500" dirty="0">
                <a:solidFill>
                  <a:schemeClr val="dk2"/>
                </a:solidFill>
                <a:latin typeface="Signika"/>
                <a:ea typeface="Signika"/>
                <a:cs typeface="Signika"/>
                <a:sym typeface="Signika"/>
              </a:rPr>
              <a:t>CONTENTS</a:t>
            </a:r>
            <a:endParaRPr sz="2500" dirty="0">
              <a:solidFill>
                <a:schemeClr val="dk2"/>
              </a:solidFill>
              <a:latin typeface="Signika"/>
              <a:ea typeface="Signika"/>
              <a:cs typeface="Signika"/>
              <a:sym typeface="Signika"/>
            </a:endParaRPr>
          </a:p>
        </p:txBody>
      </p:sp>
      <p:sp>
        <p:nvSpPr>
          <p:cNvPr id="74" name="Google Shape;74;p16"/>
          <p:cNvSpPr txBox="1"/>
          <p:nvPr/>
        </p:nvSpPr>
        <p:spPr>
          <a:xfrm>
            <a:off x="1080007" y="1807800"/>
            <a:ext cx="7357500" cy="3335700"/>
          </a:xfrm>
          <a:prstGeom prst="rect">
            <a:avLst/>
          </a:prstGeom>
          <a:noFill/>
          <a:ln>
            <a:noFill/>
          </a:ln>
        </p:spPr>
        <p:txBody>
          <a:bodyPr spcFirstLastPara="1" wrap="square" lIns="91425" tIns="91425" rIns="91425" bIns="91425" anchor="t" anchorCtr="0">
            <a:noAutofit/>
          </a:bodyPr>
          <a:lstStyle/>
          <a:p>
            <a:pPr marL="457200" marR="0" lvl="0" indent="-323850" algn="l" rtl="0">
              <a:spcBef>
                <a:spcPts val="0"/>
              </a:spcBef>
              <a:spcAft>
                <a:spcPts val="0"/>
              </a:spcAft>
              <a:buSzPts val="1500"/>
              <a:buFont typeface="Maven Pro"/>
              <a:buChar char="●"/>
            </a:pPr>
            <a:r>
              <a:rPr lang="en" sz="1600" dirty="0">
                <a:latin typeface="Signika" panose="020B0604020202020204" charset="0"/>
                <a:ea typeface="Maven Pro"/>
                <a:cs typeface="Maven Pro"/>
                <a:sym typeface="Maven Pro"/>
              </a:rPr>
              <a:t>What is Design Thinking.</a:t>
            </a:r>
            <a:endParaRPr sz="1600" dirty="0">
              <a:latin typeface="Signika" panose="020B0604020202020204" charset="0"/>
              <a:ea typeface="Maven Pro"/>
              <a:cs typeface="Maven Pro"/>
              <a:sym typeface="Maven Pro"/>
            </a:endParaRPr>
          </a:p>
          <a:p>
            <a:pPr marL="457200" marR="0" lvl="0" indent="-323850" algn="l" rtl="0">
              <a:spcBef>
                <a:spcPts val="0"/>
              </a:spcBef>
              <a:spcAft>
                <a:spcPts val="0"/>
              </a:spcAft>
              <a:buSzPts val="1500"/>
              <a:buFont typeface="Maven Pro"/>
              <a:buChar char="●"/>
            </a:pPr>
            <a:r>
              <a:rPr lang="en" sz="1600" dirty="0">
                <a:latin typeface="Signika" panose="020B0604020202020204" charset="0"/>
                <a:ea typeface="Maven Pro"/>
                <a:cs typeface="Maven Pro"/>
                <a:sym typeface="Maven Pro"/>
              </a:rPr>
              <a:t>Benefits of Design Thinking.</a:t>
            </a:r>
            <a:endParaRPr sz="1600" dirty="0">
              <a:latin typeface="Signika" panose="020B0604020202020204" charset="0"/>
              <a:ea typeface="Maven Pro"/>
              <a:cs typeface="Maven Pro"/>
              <a:sym typeface="Maven Pro"/>
            </a:endParaRPr>
          </a:p>
          <a:p>
            <a:pPr marL="457200" marR="0" lvl="0" indent="-323850" algn="l" rtl="0">
              <a:spcBef>
                <a:spcPts val="0"/>
              </a:spcBef>
              <a:spcAft>
                <a:spcPts val="0"/>
              </a:spcAft>
              <a:buSzPts val="1500"/>
              <a:buFont typeface="Maven Pro"/>
              <a:buChar char="●"/>
            </a:pPr>
            <a:r>
              <a:rPr lang="en" sz="1600" dirty="0">
                <a:latin typeface="Signika" panose="020B0604020202020204" charset="0"/>
                <a:ea typeface="Maven Pro"/>
                <a:cs typeface="Maven Pro"/>
                <a:sym typeface="Maven Pro"/>
              </a:rPr>
              <a:t>Design Thinking and problem-solving.</a:t>
            </a:r>
            <a:endParaRPr sz="1600" dirty="0">
              <a:latin typeface="Signika" panose="020B0604020202020204" charset="0"/>
              <a:ea typeface="Maven Pro"/>
              <a:cs typeface="Maven Pro"/>
              <a:sym typeface="Maven Pro"/>
            </a:endParaRPr>
          </a:p>
          <a:p>
            <a:pPr marL="457200" marR="0" lvl="0" indent="-323850" algn="l" rtl="0">
              <a:spcBef>
                <a:spcPts val="0"/>
              </a:spcBef>
              <a:spcAft>
                <a:spcPts val="0"/>
              </a:spcAft>
              <a:buSzPts val="1500"/>
              <a:buFont typeface="Maven Pro"/>
              <a:buChar char="●"/>
            </a:pPr>
            <a:r>
              <a:rPr lang="en" sz="1600" dirty="0">
                <a:latin typeface="Signika" panose="020B0604020202020204" charset="0"/>
                <a:ea typeface="Maven Pro"/>
                <a:cs typeface="Maven Pro"/>
                <a:sym typeface="Maven Pro"/>
              </a:rPr>
              <a:t>Phases of Design Thinking and their application.</a:t>
            </a:r>
            <a:endParaRPr sz="1600" dirty="0">
              <a:latin typeface="Signika" panose="020B0604020202020204" charset="0"/>
              <a:ea typeface="Maven Pro"/>
              <a:cs typeface="Maven Pro"/>
              <a:sym typeface="Maven Pro"/>
            </a:endParaRPr>
          </a:p>
          <a:p>
            <a:pPr marL="457200" marR="0" lvl="0" indent="-323850" algn="l" rtl="0">
              <a:spcBef>
                <a:spcPts val="0"/>
              </a:spcBef>
              <a:spcAft>
                <a:spcPts val="0"/>
              </a:spcAft>
              <a:buSzPts val="1500"/>
              <a:buFont typeface="Maven Pro"/>
              <a:buChar char="●"/>
            </a:pPr>
            <a:r>
              <a:rPr lang="en" sz="1600" dirty="0">
                <a:latin typeface="Signika" panose="020B0604020202020204" charset="0"/>
                <a:ea typeface="Maven Pro"/>
                <a:cs typeface="Maven Pro"/>
                <a:sym typeface="Maven Pro"/>
              </a:rPr>
              <a:t>Analysis in real-world case studies to understand the practical application.</a:t>
            </a: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D4F326C1-C05A-0F01-A77F-7CAC7A677004}"/>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638598" y="625980"/>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Design Thinking in Action</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69850" y="1409348"/>
            <a:ext cx="7836197" cy="3013004"/>
          </a:xfrm>
          <a:prstGeom prst="rect">
            <a:avLst/>
          </a:prstGeom>
        </p:spPr>
        <p:txBody>
          <a:bodyPr wrap="square">
            <a:spAutoFit/>
          </a:bodyPr>
          <a:lstStyle/>
          <a:p>
            <a:pPr>
              <a:lnSpc>
                <a:spcPct val="150000"/>
              </a:lnSpc>
            </a:pPr>
            <a:r>
              <a:rPr lang="en-US" sz="1600" b="1" u="sng" dirty="0">
                <a:latin typeface="Signika" panose="020B0604020202020204" charset="0"/>
              </a:rPr>
              <a:t>Design Thinking in Education Sector</a:t>
            </a:r>
          </a:p>
          <a:p>
            <a:pPr>
              <a:lnSpc>
                <a:spcPct val="150000"/>
              </a:lnSpc>
            </a:pPr>
            <a:r>
              <a:rPr lang="en-US" sz="1600" dirty="0">
                <a:latin typeface="Signika" panose="020B0604020202020204" charset="0"/>
              </a:rPr>
              <a:t>Tools at Schools</a:t>
            </a:r>
          </a:p>
          <a:p>
            <a:pPr>
              <a:lnSpc>
                <a:spcPct val="150000"/>
              </a:lnSpc>
            </a:pPr>
            <a:r>
              <a:rPr lang="en-US" sz="1600" dirty="0">
                <a:latin typeface="Signika" panose="020B0604020202020204" charset="0"/>
              </a:rPr>
              <a:t>The Tools at Schools group once conducted an activity with the 8th grade students in The School at Columbia University. The activity included redesigning a locker, chair or desk to suit the requirements of 21st century students. Design thinking was applied in this activity and the results were displayed in International Contemporary Furniture Fair. Design thinking also helps the pupils to learn how to work collaboratively in a team.</a:t>
            </a:r>
          </a:p>
        </p:txBody>
      </p:sp>
      <p:sp>
        <p:nvSpPr>
          <p:cNvPr id="2" name="Footer Placeholder 1">
            <a:extLst>
              <a:ext uri="{FF2B5EF4-FFF2-40B4-BE49-F238E27FC236}">
                <a16:creationId xmlns:a16="http://schemas.microsoft.com/office/drawing/2014/main" id="{6FE1C7E0-C2D0-8BE1-1858-218443C4A22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698148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Design Thinking for Problem Solving at Workplaces</a:t>
            </a:r>
            <a:endParaRPr sz="2500" dirty="0">
              <a:latin typeface="Signika"/>
              <a:ea typeface="Signika"/>
              <a:cs typeface="Signika"/>
              <a:sym typeface="Signika"/>
            </a:endParaRPr>
          </a:p>
        </p:txBody>
      </p:sp>
      <p:graphicFrame>
        <p:nvGraphicFramePr>
          <p:cNvPr id="4" name="Content Placeholder 5">
            <a:extLst>
              <a:ext uri="{FF2B5EF4-FFF2-40B4-BE49-F238E27FC236}">
                <a16:creationId xmlns:a16="http://schemas.microsoft.com/office/drawing/2014/main" id="{C9476881-B87E-44CA-9AE2-48FBEA43793C}"/>
              </a:ext>
            </a:extLst>
          </p:cNvPr>
          <p:cNvGraphicFramePr>
            <a:graphicFrameLocks/>
          </p:cNvGraphicFramePr>
          <p:nvPr>
            <p:extLst>
              <p:ext uri="{D42A27DB-BD31-4B8C-83A1-F6EECF244321}">
                <p14:modId xmlns:p14="http://schemas.microsoft.com/office/powerpoint/2010/main" val="3472835374"/>
              </p:ext>
            </p:extLst>
          </p:nvPr>
        </p:nvGraphicFramePr>
        <p:xfrm>
          <a:off x="-694661" y="1206992"/>
          <a:ext cx="9001379" cy="3409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5DD2AC3F-7A14-4B43-BF5D-91DE5522684E}"/>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317509" y="2127328"/>
            <a:ext cx="1176365" cy="1767310"/>
          </a:xfrm>
          <a:prstGeom prst="rect">
            <a:avLst/>
          </a:prstGeom>
        </p:spPr>
      </p:pic>
      <p:sp>
        <p:nvSpPr>
          <p:cNvPr id="6" name="Rectangle 5">
            <a:extLst>
              <a:ext uri="{FF2B5EF4-FFF2-40B4-BE49-F238E27FC236}">
                <a16:creationId xmlns:a16="http://schemas.microsoft.com/office/drawing/2014/main" id="{F99F1DD0-A68C-4DA9-B7E4-99291E116C42}"/>
              </a:ext>
            </a:extLst>
          </p:cNvPr>
          <p:cNvSpPr/>
          <p:nvPr/>
        </p:nvSpPr>
        <p:spPr>
          <a:xfrm>
            <a:off x="6287922" y="2571750"/>
            <a:ext cx="2605314" cy="707886"/>
          </a:xfrm>
          <a:prstGeom prst="rect">
            <a:avLst/>
          </a:prstGeom>
        </p:spPr>
        <p:txBody>
          <a:bodyPr wrap="square">
            <a:spAutoFit/>
          </a:bodyPr>
          <a:lstStyle/>
          <a:p>
            <a:r>
              <a:rPr lang="en-US" sz="1000" b="1" dirty="0">
                <a:latin typeface="Signika" panose="020B0604020202020204" charset="0"/>
                <a:cs typeface="Arial" panose="020B0604020202020204" pitchFamily="34" charset="0"/>
              </a:rPr>
              <a:t>IDEO and the Apple Mouse: </a:t>
            </a:r>
            <a:r>
              <a:rPr lang="en-US" sz="1000" dirty="0">
                <a:latin typeface="Signika" panose="020B0604020202020204" charset="0"/>
                <a:cs typeface="Arial" panose="020B0604020202020204" pitchFamily="34" charset="0"/>
              </a:rPr>
              <a:t>IDEO used Design Thinking principles to create the first mouse for Apple, focusing on user experience and iterative testing.</a:t>
            </a:r>
            <a:endParaRPr lang="en-IN" sz="1000" dirty="0">
              <a:latin typeface="Signika" panose="020B0604020202020204" charset="0"/>
              <a:cs typeface="Arial" panose="020B0604020202020204" pitchFamily="34" charset="0"/>
            </a:endParaRPr>
          </a:p>
        </p:txBody>
      </p:sp>
      <p:sp>
        <p:nvSpPr>
          <p:cNvPr id="2" name="Footer Placeholder 1">
            <a:extLst>
              <a:ext uri="{FF2B5EF4-FFF2-40B4-BE49-F238E27FC236}">
                <a16:creationId xmlns:a16="http://schemas.microsoft.com/office/drawing/2014/main" id="{AD961138-02CC-0CE1-7738-25EC588F43C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3234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graphicEl>
                                              <a:dgm id="{F4513697-7D6B-497A-B694-44F7805AC81A}"/>
                                            </p:graphicEl>
                                          </p:spTgt>
                                        </p:tgtEl>
                                        <p:attrNameLst>
                                          <p:attrName>style.visibility</p:attrName>
                                        </p:attrNameLst>
                                      </p:cBhvr>
                                      <p:to>
                                        <p:strVal val="visible"/>
                                      </p:to>
                                    </p:set>
                                    <p:animEffect transition="in" filter="wipe(down)">
                                      <p:cBhvr>
                                        <p:cTn id="12" dur="500"/>
                                        <p:tgtEl>
                                          <p:spTgt spid="4">
                                            <p:graphicEl>
                                              <a:dgm id="{F4513697-7D6B-497A-B694-44F7805AC81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graphicEl>
                                              <a:dgm id="{82CB4BB6-447A-4198-BF63-6C661B70ACC1}"/>
                                            </p:graphicEl>
                                          </p:spTgt>
                                        </p:tgtEl>
                                        <p:attrNameLst>
                                          <p:attrName>style.visibility</p:attrName>
                                        </p:attrNameLst>
                                      </p:cBhvr>
                                      <p:to>
                                        <p:strVal val="visible"/>
                                      </p:to>
                                    </p:set>
                                    <p:animEffect transition="in" filter="wipe(down)">
                                      <p:cBhvr>
                                        <p:cTn id="17" dur="500"/>
                                        <p:tgtEl>
                                          <p:spTgt spid="4">
                                            <p:graphicEl>
                                              <a:dgm id="{82CB4BB6-447A-4198-BF63-6C661B70ACC1}"/>
                                            </p:graphic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
                                            <p:graphicEl>
                                              <a:dgm id="{0CE89AE6-7DF6-4A0E-A99D-47A773C0A01A}"/>
                                            </p:graphicEl>
                                          </p:spTgt>
                                        </p:tgtEl>
                                        <p:attrNameLst>
                                          <p:attrName>style.visibility</p:attrName>
                                        </p:attrNameLst>
                                      </p:cBhvr>
                                      <p:to>
                                        <p:strVal val="visible"/>
                                      </p:to>
                                    </p:set>
                                    <p:animEffect transition="in" filter="wipe(down)">
                                      <p:cBhvr>
                                        <p:cTn id="20" dur="500"/>
                                        <p:tgtEl>
                                          <p:spTgt spid="4">
                                            <p:graphicEl>
                                              <a:dgm id="{0CE89AE6-7DF6-4A0E-A99D-47A773C0A01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graphicEl>
                                              <a:dgm id="{42D70810-85CB-4A9E-AF23-919F87108E9C}"/>
                                            </p:graphicEl>
                                          </p:spTgt>
                                        </p:tgtEl>
                                        <p:attrNameLst>
                                          <p:attrName>style.visibility</p:attrName>
                                        </p:attrNameLst>
                                      </p:cBhvr>
                                      <p:to>
                                        <p:strVal val="visible"/>
                                      </p:to>
                                    </p:set>
                                    <p:animEffect transition="in" filter="wipe(down)">
                                      <p:cBhvr>
                                        <p:cTn id="25" dur="500"/>
                                        <p:tgtEl>
                                          <p:spTgt spid="4">
                                            <p:graphicEl>
                                              <a:dgm id="{42D70810-85CB-4A9E-AF23-919F87108E9C}"/>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
                                            <p:graphicEl>
                                              <a:dgm id="{4D35B16B-02BF-4604-8F12-85E277C73776}"/>
                                            </p:graphicEl>
                                          </p:spTgt>
                                        </p:tgtEl>
                                        <p:attrNameLst>
                                          <p:attrName>style.visibility</p:attrName>
                                        </p:attrNameLst>
                                      </p:cBhvr>
                                      <p:to>
                                        <p:strVal val="visible"/>
                                      </p:to>
                                    </p:set>
                                    <p:animEffect transition="in" filter="wipe(down)">
                                      <p:cBhvr>
                                        <p:cTn id="30" dur="500"/>
                                        <p:tgtEl>
                                          <p:spTgt spid="4">
                                            <p:graphicEl>
                                              <a:dgm id="{4D35B16B-02BF-4604-8F12-85E277C73776}"/>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
                                            <p:graphicEl>
                                              <a:dgm id="{17D95AEF-94EF-4E29-9D21-E23787AE5212}"/>
                                            </p:graphicEl>
                                          </p:spTgt>
                                        </p:tgtEl>
                                        <p:attrNameLst>
                                          <p:attrName>style.visibility</p:attrName>
                                        </p:attrNameLst>
                                      </p:cBhvr>
                                      <p:to>
                                        <p:strVal val="visible"/>
                                      </p:to>
                                    </p:set>
                                    <p:animEffect transition="in" filter="wipe(down)">
                                      <p:cBhvr>
                                        <p:cTn id="35" dur="500"/>
                                        <p:tgtEl>
                                          <p:spTgt spid="4">
                                            <p:graphicEl>
                                              <a:dgm id="{17D95AEF-94EF-4E29-9D21-E23787AE5212}"/>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4">
                                            <p:graphicEl>
                                              <a:dgm id="{02DA92CE-6D69-4C62-A053-8B4D70F3FA46}"/>
                                            </p:graphicEl>
                                          </p:spTgt>
                                        </p:tgtEl>
                                        <p:attrNameLst>
                                          <p:attrName>style.visibility</p:attrName>
                                        </p:attrNameLst>
                                      </p:cBhvr>
                                      <p:to>
                                        <p:strVal val="visible"/>
                                      </p:to>
                                    </p:set>
                                    <p:animEffect transition="in" filter="wipe(down)">
                                      <p:cBhvr>
                                        <p:cTn id="40" dur="500"/>
                                        <p:tgtEl>
                                          <p:spTgt spid="4">
                                            <p:graphicEl>
                                              <a:dgm id="{02DA92CE-6D69-4C62-A053-8B4D70F3FA46}"/>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4">
                                            <p:graphicEl>
                                              <a:dgm id="{271BB3EE-5527-47D3-9108-F908E7EB9D9D}"/>
                                            </p:graphicEl>
                                          </p:spTgt>
                                        </p:tgtEl>
                                        <p:attrNameLst>
                                          <p:attrName>style.visibility</p:attrName>
                                        </p:attrNameLst>
                                      </p:cBhvr>
                                      <p:to>
                                        <p:strVal val="visible"/>
                                      </p:to>
                                    </p:set>
                                    <p:animEffect transition="in" filter="wipe(down)">
                                      <p:cBhvr>
                                        <p:cTn id="45" dur="500"/>
                                        <p:tgtEl>
                                          <p:spTgt spid="4">
                                            <p:graphicEl>
                                              <a:dgm id="{271BB3EE-5527-47D3-9108-F908E7EB9D9D}"/>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4">
                                            <p:graphicEl>
                                              <a:dgm id="{B5A17534-F6C6-408F-A593-360F8A91F7B1}"/>
                                            </p:graphicEl>
                                          </p:spTgt>
                                        </p:tgtEl>
                                        <p:attrNameLst>
                                          <p:attrName>style.visibility</p:attrName>
                                        </p:attrNameLst>
                                      </p:cBhvr>
                                      <p:to>
                                        <p:strVal val="visible"/>
                                      </p:to>
                                    </p:set>
                                    <p:animEffect transition="in" filter="wipe(down)">
                                      <p:cBhvr>
                                        <p:cTn id="50" dur="500"/>
                                        <p:tgtEl>
                                          <p:spTgt spid="4">
                                            <p:graphicEl>
                                              <a:dgm id="{B5A17534-F6C6-408F-A593-360F8A91F7B1}"/>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randombar(horizontal)">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591398"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Practical Case Study -1 </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53901" y="1221325"/>
            <a:ext cx="7836197" cy="3155800"/>
          </a:xfrm>
          <a:prstGeom prst="rect">
            <a:avLst/>
          </a:prstGeom>
        </p:spPr>
        <p:txBody>
          <a:bodyPr wrap="square">
            <a:spAutoFit/>
          </a:bodyPr>
          <a:lstStyle/>
          <a:p>
            <a:pPr>
              <a:lnSpc>
                <a:spcPct val="150000"/>
              </a:lnSpc>
            </a:pPr>
            <a:r>
              <a:rPr lang="en-US" sz="1400" b="1" dirty="0">
                <a:latin typeface="Signika" panose="020B0604020202020204" charset="0"/>
              </a:rPr>
              <a:t>Apple's iPhone:</a:t>
            </a:r>
          </a:p>
          <a:p>
            <a:pPr>
              <a:lnSpc>
                <a:spcPct val="150000"/>
              </a:lnSpc>
            </a:pPr>
            <a:r>
              <a:rPr lang="en-US" sz="1400" i="1" u="sng" dirty="0">
                <a:latin typeface="Signika" panose="020B0604020202020204" charset="0"/>
              </a:rPr>
              <a:t>Challenge:</a:t>
            </a:r>
            <a:r>
              <a:rPr lang="en-US" sz="1400" dirty="0">
                <a:latin typeface="Signika" panose="020B0604020202020204" charset="0"/>
              </a:rPr>
              <a:t> Apple aimed to create a revolutionary device that combined a phone, iPod, and internet communicator.</a:t>
            </a:r>
          </a:p>
          <a:p>
            <a:pPr>
              <a:lnSpc>
                <a:spcPct val="150000"/>
              </a:lnSpc>
            </a:pPr>
            <a:endParaRPr lang="en-US" sz="1000" dirty="0">
              <a:latin typeface="Signika" panose="020B0604020202020204" charset="0"/>
            </a:endParaRPr>
          </a:p>
          <a:p>
            <a:pPr>
              <a:lnSpc>
                <a:spcPct val="150000"/>
              </a:lnSpc>
            </a:pPr>
            <a:r>
              <a:rPr lang="en-US" sz="1400" i="1" u="sng" dirty="0">
                <a:latin typeface="Signika" panose="020B0604020202020204" charset="0"/>
              </a:rPr>
              <a:t>Design Thinking Approach:</a:t>
            </a:r>
            <a:r>
              <a:rPr lang="en-US" sz="1400" dirty="0">
                <a:latin typeface="Signika" panose="020B0604020202020204" charset="0"/>
              </a:rPr>
              <a:t> The team empathized with users, identified pain points in existing devices, defined a clear problem, ideated on a simple and intuitive user interface, and iteratively prototyped to refine the design.</a:t>
            </a:r>
          </a:p>
          <a:p>
            <a:pPr>
              <a:lnSpc>
                <a:spcPct val="150000"/>
              </a:lnSpc>
            </a:pPr>
            <a:endParaRPr lang="en-US" sz="1000" dirty="0">
              <a:latin typeface="Signika" panose="020B0604020202020204" charset="0"/>
            </a:endParaRPr>
          </a:p>
          <a:p>
            <a:pPr>
              <a:lnSpc>
                <a:spcPct val="150000"/>
              </a:lnSpc>
            </a:pPr>
            <a:r>
              <a:rPr lang="en-US" sz="1400" i="1" u="sng" dirty="0">
                <a:latin typeface="Signika" panose="020B0604020202020204" charset="0"/>
              </a:rPr>
              <a:t>Result:</a:t>
            </a:r>
            <a:r>
              <a:rPr lang="en-US" sz="1400" dirty="0">
                <a:latin typeface="Signika" panose="020B0604020202020204" charset="0"/>
              </a:rPr>
              <a:t> The iPhone transformed the mobile industry, showcasing the power of user-centric design and innovation.</a:t>
            </a:r>
          </a:p>
        </p:txBody>
      </p:sp>
      <p:sp>
        <p:nvSpPr>
          <p:cNvPr id="2" name="Footer Placeholder 1">
            <a:extLst>
              <a:ext uri="{FF2B5EF4-FFF2-40B4-BE49-F238E27FC236}">
                <a16:creationId xmlns:a16="http://schemas.microsoft.com/office/drawing/2014/main" id="{ED0AE156-7502-82FD-1F7D-76D551DD40F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92318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622649" y="416660"/>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Practical Case Study -2 </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53901" y="1221325"/>
            <a:ext cx="7836197" cy="3243837"/>
          </a:xfrm>
          <a:prstGeom prst="rect">
            <a:avLst/>
          </a:prstGeom>
        </p:spPr>
        <p:txBody>
          <a:bodyPr wrap="square">
            <a:spAutoFit/>
          </a:bodyPr>
          <a:lstStyle/>
          <a:p>
            <a:pPr>
              <a:lnSpc>
                <a:spcPct val="150000"/>
              </a:lnSpc>
            </a:pPr>
            <a:r>
              <a:rPr lang="en-US" sz="1600" b="1" dirty="0" err="1">
                <a:latin typeface="Signika" panose="020B0604020202020204" charset="0"/>
              </a:rPr>
              <a:t>Warby</a:t>
            </a:r>
            <a:r>
              <a:rPr lang="en-US" sz="1600" b="1" dirty="0">
                <a:latin typeface="Signika" panose="020B0604020202020204" charset="0"/>
              </a:rPr>
              <a:t> Parker:</a:t>
            </a:r>
          </a:p>
          <a:p>
            <a:pPr>
              <a:lnSpc>
                <a:spcPct val="150000"/>
              </a:lnSpc>
            </a:pPr>
            <a:r>
              <a:rPr lang="en-US" sz="1600" i="1" u="sng" dirty="0">
                <a:latin typeface="Signika" panose="020B0604020202020204" charset="0"/>
              </a:rPr>
              <a:t>Challenge:</a:t>
            </a:r>
            <a:r>
              <a:rPr lang="en-US" sz="1600" dirty="0">
                <a:latin typeface="Signika" panose="020B0604020202020204" charset="0"/>
              </a:rPr>
              <a:t> Disrupt the eyewear industry by providing affordable, stylish glasses.</a:t>
            </a:r>
          </a:p>
          <a:p>
            <a:pPr>
              <a:lnSpc>
                <a:spcPct val="150000"/>
              </a:lnSpc>
            </a:pPr>
            <a:endParaRPr lang="en-US" sz="1200" dirty="0">
              <a:latin typeface="Signika" panose="020B0604020202020204" charset="0"/>
            </a:endParaRPr>
          </a:p>
          <a:p>
            <a:pPr>
              <a:lnSpc>
                <a:spcPct val="150000"/>
              </a:lnSpc>
            </a:pPr>
            <a:r>
              <a:rPr lang="en-US" sz="1600" i="1" u="sng" dirty="0">
                <a:latin typeface="Signika" panose="020B0604020202020204" charset="0"/>
              </a:rPr>
              <a:t>Design Thinking Approach</a:t>
            </a:r>
            <a:r>
              <a:rPr lang="en-US" sz="1600" dirty="0">
                <a:latin typeface="Signika" panose="020B0604020202020204" charset="0"/>
              </a:rPr>
              <a:t>: </a:t>
            </a:r>
            <a:r>
              <a:rPr lang="en-US" sz="1600" dirty="0" err="1">
                <a:latin typeface="Signika" panose="020B0604020202020204" charset="0"/>
              </a:rPr>
              <a:t>Warby</a:t>
            </a:r>
            <a:r>
              <a:rPr lang="en-US" sz="1600" dirty="0">
                <a:latin typeface="Signika" panose="020B0604020202020204" charset="0"/>
              </a:rPr>
              <a:t> Parker founders used empathy to understand the frustration of buying expensive glasses. They defined the problem, ideated on a direct-to-consumer model and prototyped the try-at-home program.</a:t>
            </a:r>
          </a:p>
          <a:p>
            <a:pPr>
              <a:lnSpc>
                <a:spcPct val="150000"/>
              </a:lnSpc>
            </a:pPr>
            <a:endParaRPr lang="en-US" sz="1200" dirty="0">
              <a:latin typeface="Signika" panose="020B0604020202020204" charset="0"/>
            </a:endParaRPr>
          </a:p>
          <a:p>
            <a:pPr>
              <a:lnSpc>
                <a:spcPct val="150000"/>
              </a:lnSpc>
            </a:pPr>
            <a:r>
              <a:rPr lang="en-US" sz="1600" i="1" u="sng" dirty="0">
                <a:latin typeface="Signika" panose="020B0604020202020204" charset="0"/>
              </a:rPr>
              <a:t>Result:</a:t>
            </a:r>
            <a:r>
              <a:rPr lang="en-US" sz="1600" dirty="0">
                <a:latin typeface="Signika" panose="020B0604020202020204" charset="0"/>
              </a:rPr>
              <a:t> </a:t>
            </a:r>
            <a:r>
              <a:rPr lang="en-US" sz="1600" dirty="0" err="1">
                <a:latin typeface="Signika" panose="020B0604020202020204" charset="0"/>
              </a:rPr>
              <a:t>Warby</a:t>
            </a:r>
            <a:r>
              <a:rPr lang="en-US" sz="1600" dirty="0">
                <a:latin typeface="Signika" panose="020B0604020202020204" charset="0"/>
              </a:rPr>
              <a:t> Parker's success demonstrates how a human-centered approach can revolutionize traditional industries.</a:t>
            </a:r>
          </a:p>
        </p:txBody>
      </p:sp>
      <p:sp>
        <p:nvSpPr>
          <p:cNvPr id="2" name="Footer Placeholder 1">
            <a:extLst>
              <a:ext uri="{FF2B5EF4-FFF2-40B4-BE49-F238E27FC236}">
                <a16:creationId xmlns:a16="http://schemas.microsoft.com/office/drawing/2014/main" id="{EC0F7889-A4B6-C4A1-E67B-E63A775A49B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25547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653901" y="328525"/>
            <a:ext cx="78987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Practical Case Study -3 </a:t>
            </a:r>
            <a:endParaRPr sz="2500" dirty="0">
              <a:latin typeface="Signika"/>
              <a:ea typeface="Signika"/>
              <a:cs typeface="Signika"/>
              <a:sym typeface="Signika"/>
            </a:endParaRPr>
          </a:p>
        </p:txBody>
      </p:sp>
      <p:sp>
        <p:nvSpPr>
          <p:cNvPr id="3" name="Rectangle 2">
            <a:extLst>
              <a:ext uri="{FF2B5EF4-FFF2-40B4-BE49-F238E27FC236}">
                <a16:creationId xmlns:a16="http://schemas.microsoft.com/office/drawing/2014/main" id="{44651368-3E23-4C35-A382-6CC971140E41}"/>
              </a:ext>
            </a:extLst>
          </p:cNvPr>
          <p:cNvSpPr/>
          <p:nvPr/>
        </p:nvSpPr>
        <p:spPr>
          <a:xfrm>
            <a:off x="653901" y="1221325"/>
            <a:ext cx="7836197" cy="3174587"/>
          </a:xfrm>
          <a:prstGeom prst="rect">
            <a:avLst/>
          </a:prstGeom>
        </p:spPr>
        <p:txBody>
          <a:bodyPr wrap="square">
            <a:spAutoFit/>
          </a:bodyPr>
          <a:lstStyle/>
          <a:p>
            <a:pPr>
              <a:lnSpc>
                <a:spcPct val="150000"/>
              </a:lnSpc>
            </a:pPr>
            <a:r>
              <a:rPr lang="en-US" sz="1600" b="1" dirty="0">
                <a:latin typeface="Signika" panose="020B0604020202020204" charset="0"/>
              </a:rPr>
              <a:t>IDEO's Work with Bank of America:</a:t>
            </a:r>
          </a:p>
          <a:p>
            <a:pPr>
              <a:lnSpc>
                <a:spcPct val="150000"/>
              </a:lnSpc>
            </a:pPr>
            <a:r>
              <a:rPr lang="en-US" sz="1600" i="1" u="sng" dirty="0">
                <a:latin typeface="Signika" panose="020B0604020202020204" charset="0"/>
              </a:rPr>
              <a:t>Challenge:</a:t>
            </a:r>
            <a:r>
              <a:rPr lang="en-US" sz="1600" dirty="0">
                <a:latin typeface="Signika" panose="020B0604020202020204" charset="0"/>
              </a:rPr>
              <a:t> Improve the banking experience for customers.</a:t>
            </a:r>
          </a:p>
          <a:p>
            <a:pPr>
              <a:lnSpc>
                <a:spcPct val="150000"/>
              </a:lnSpc>
            </a:pPr>
            <a:endParaRPr lang="en-US" sz="1100" dirty="0">
              <a:latin typeface="Signika" panose="020B0604020202020204" charset="0"/>
            </a:endParaRPr>
          </a:p>
          <a:p>
            <a:pPr>
              <a:lnSpc>
                <a:spcPct val="150000"/>
              </a:lnSpc>
            </a:pPr>
            <a:r>
              <a:rPr lang="en-US" sz="1600" i="1" u="sng" dirty="0">
                <a:latin typeface="Signika" panose="020B0604020202020204" charset="0"/>
              </a:rPr>
              <a:t>Design Thinking Approach</a:t>
            </a:r>
            <a:r>
              <a:rPr lang="en-US" sz="1600" dirty="0">
                <a:latin typeface="Signika" panose="020B0604020202020204" charset="0"/>
              </a:rPr>
              <a:t>: IDEO partnered with Bank of America to understand customer needs, redefine banking processes, and prototype new service concepts. This involved hands-on research, brainstorming, and testing in real banking environments.</a:t>
            </a:r>
          </a:p>
          <a:p>
            <a:pPr>
              <a:lnSpc>
                <a:spcPct val="150000"/>
              </a:lnSpc>
            </a:pPr>
            <a:endParaRPr lang="en-US" sz="1100" dirty="0">
              <a:latin typeface="Signika" panose="020B0604020202020204" charset="0"/>
            </a:endParaRPr>
          </a:p>
          <a:p>
            <a:pPr>
              <a:lnSpc>
                <a:spcPct val="150000"/>
              </a:lnSpc>
            </a:pPr>
            <a:r>
              <a:rPr lang="en-US" sz="1600" i="1" u="sng" dirty="0">
                <a:latin typeface="Signika" panose="020B0604020202020204" charset="0"/>
              </a:rPr>
              <a:t>Result:</a:t>
            </a:r>
            <a:r>
              <a:rPr lang="en-US" sz="1600" dirty="0">
                <a:latin typeface="Signika" panose="020B0604020202020204" charset="0"/>
              </a:rPr>
              <a:t> The collaboration led to the creation of new banking services and a more customer-friendly experience.</a:t>
            </a:r>
          </a:p>
        </p:txBody>
      </p:sp>
      <p:sp>
        <p:nvSpPr>
          <p:cNvPr id="2" name="Footer Placeholder 1">
            <a:extLst>
              <a:ext uri="{FF2B5EF4-FFF2-40B4-BE49-F238E27FC236}">
                <a16:creationId xmlns:a16="http://schemas.microsoft.com/office/drawing/2014/main" id="{731FB2C4-3663-06F8-6E17-8AA88FE9357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69318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C8E2DBCB-69D9-1C06-E981-205BE82F9EE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243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a:latin typeface="Signika"/>
                <a:ea typeface="Signika"/>
                <a:cs typeface="Signika"/>
                <a:sym typeface="Signika"/>
              </a:rPr>
              <a:t>What is Design Thinking</a:t>
            </a:r>
            <a:endParaRPr sz="250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514800" y="1021242"/>
            <a:ext cx="7901472" cy="335503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600" dirty="0">
                <a:latin typeface="Signika" panose="020B0604020202020204" charset="0"/>
                <a:ea typeface="Maven Pro"/>
                <a:cs typeface="Maven Pro"/>
                <a:sym typeface="Maven Pro"/>
              </a:rPr>
              <a:t>Design Thinking is a human-centred approach to problem-solving that encourages organizations to focus on the people they’re creating for. It involves a hands-on, user-centric methodology to innovate and achieve better solutions.</a:t>
            </a:r>
            <a:endParaRPr sz="1600" dirty="0">
              <a:latin typeface="Signika" panose="020B0604020202020204" charset="0"/>
              <a:ea typeface="Maven Pro"/>
              <a:cs typeface="Maven Pro"/>
              <a:sym typeface="Maven Pro"/>
            </a:endParaRPr>
          </a:p>
          <a:p>
            <a:pPr marL="0" marR="0" lvl="0" indent="0" algn="l" rtl="0">
              <a:lnSpc>
                <a:spcPct val="100000"/>
              </a:lnSpc>
              <a:spcBef>
                <a:spcPts val="0"/>
              </a:spcBef>
              <a:spcAft>
                <a:spcPts val="0"/>
              </a:spcAft>
              <a:buNone/>
            </a:pPr>
            <a:endParaRPr sz="1600" dirty="0">
              <a:latin typeface="Signika" panose="020B0604020202020204" charset="0"/>
              <a:ea typeface="Maven Pro"/>
              <a:cs typeface="Maven Pro"/>
              <a:sym typeface="Maven Pro"/>
            </a:endParaRPr>
          </a:p>
          <a:p>
            <a:pPr marL="0" marR="0" lvl="0" indent="0" algn="l" rtl="0">
              <a:lnSpc>
                <a:spcPct val="100000"/>
              </a:lnSpc>
              <a:spcBef>
                <a:spcPts val="0"/>
              </a:spcBef>
              <a:spcAft>
                <a:spcPts val="0"/>
              </a:spcAft>
              <a:buNone/>
            </a:pPr>
            <a:r>
              <a:rPr lang="en" sz="1600" dirty="0">
                <a:latin typeface="Signika" panose="020B0604020202020204" charset="0"/>
                <a:ea typeface="Maven Pro"/>
                <a:cs typeface="Maven Pro"/>
                <a:sym typeface="Maven Pro"/>
              </a:rPr>
              <a:t>“The role of the designer is that of a good, thoughtful host anticipating the needs of his guests.”</a:t>
            </a:r>
            <a:endParaRPr sz="1600" dirty="0">
              <a:latin typeface="Signika" panose="020B0604020202020204" charset="0"/>
              <a:ea typeface="Maven Pro"/>
              <a:cs typeface="Maven Pro"/>
              <a:sym typeface="Maven Pro"/>
            </a:endParaRPr>
          </a:p>
          <a:p>
            <a:pPr marL="0" marR="0" lvl="0" indent="0" algn="r" rtl="0">
              <a:lnSpc>
                <a:spcPct val="100000"/>
              </a:lnSpc>
              <a:spcBef>
                <a:spcPts val="0"/>
              </a:spcBef>
              <a:spcAft>
                <a:spcPts val="0"/>
              </a:spcAft>
              <a:buNone/>
            </a:pPr>
            <a:r>
              <a:rPr lang="en" sz="1600" dirty="0">
                <a:latin typeface="Signika" panose="020B0604020202020204" charset="0"/>
                <a:ea typeface="Maven Pro"/>
                <a:cs typeface="Maven Pro"/>
                <a:sym typeface="Maven Pro"/>
              </a:rPr>
              <a:t>-</a:t>
            </a:r>
            <a:r>
              <a:rPr lang="en" sz="1600" b="1" i="1" dirty="0">
                <a:latin typeface="Signika" panose="020B0604020202020204" charset="0"/>
                <a:ea typeface="Maven Pro"/>
                <a:cs typeface="Maven Pro"/>
                <a:sym typeface="Maven Pro"/>
              </a:rPr>
              <a:t> Charles Eames</a:t>
            </a:r>
            <a:endParaRPr sz="1600" b="1" i="1" dirty="0">
              <a:latin typeface="Signika" panose="020B0604020202020204" charset="0"/>
              <a:ea typeface="Maven Pro"/>
              <a:cs typeface="Maven Pro"/>
              <a:sym typeface="Maven Pro"/>
            </a:endParaRPr>
          </a:p>
          <a:p>
            <a:pPr marL="0" marR="0" lvl="0" indent="0" algn="r" rtl="0">
              <a:lnSpc>
                <a:spcPct val="100000"/>
              </a:lnSpc>
              <a:spcBef>
                <a:spcPts val="0"/>
              </a:spcBef>
              <a:spcAft>
                <a:spcPts val="0"/>
              </a:spcAft>
              <a:buNone/>
            </a:pPr>
            <a:endParaRPr sz="1600" b="1" i="1" dirty="0">
              <a:latin typeface="Signika" panose="020B0604020202020204" charset="0"/>
              <a:ea typeface="Maven Pro"/>
              <a:cs typeface="Maven Pro"/>
              <a:sym typeface="Maven Pro"/>
            </a:endParaRPr>
          </a:p>
          <a:p>
            <a:pPr marL="0" marR="0" lvl="0" indent="0" algn="l" rtl="0">
              <a:lnSpc>
                <a:spcPct val="100000"/>
              </a:lnSpc>
              <a:spcBef>
                <a:spcPts val="0"/>
              </a:spcBef>
              <a:spcAft>
                <a:spcPts val="0"/>
              </a:spcAft>
              <a:buNone/>
            </a:pPr>
            <a:r>
              <a:rPr lang="en" sz="1600" dirty="0">
                <a:latin typeface="Signika" panose="020B0604020202020204" charset="0"/>
                <a:ea typeface="Maven Pro"/>
                <a:cs typeface="Maven Pro"/>
                <a:sym typeface="Maven Pro"/>
              </a:rPr>
              <a:t>“As CEO, I will visit a market every week to see what we look like on the shelves. I always ask myself- not as a CEO but as a mom-“what products really speak to me?” The shelves just seem more and more cluttered so I thought we had to rethink our innovation process and design experiences for our consumers- from conception to what’s on the shelf”.</a:t>
            </a:r>
            <a:endParaRPr sz="1600" dirty="0">
              <a:latin typeface="Signika" panose="020B0604020202020204" charset="0"/>
              <a:ea typeface="Maven Pro"/>
              <a:cs typeface="Maven Pro"/>
              <a:sym typeface="Maven Pro"/>
            </a:endParaRPr>
          </a:p>
          <a:p>
            <a:pPr marL="0" marR="0" lvl="0" indent="0" algn="r" rtl="0">
              <a:lnSpc>
                <a:spcPct val="100000"/>
              </a:lnSpc>
              <a:spcBef>
                <a:spcPts val="0"/>
              </a:spcBef>
              <a:spcAft>
                <a:spcPts val="0"/>
              </a:spcAft>
              <a:buNone/>
            </a:pPr>
            <a:r>
              <a:rPr lang="en" sz="1600" b="1" i="1" dirty="0">
                <a:latin typeface="Signika" panose="020B0604020202020204" charset="0"/>
                <a:ea typeface="Maven Pro"/>
                <a:cs typeface="Maven Pro"/>
                <a:sym typeface="Maven Pro"/>
              </a:rPr>
              <a:t>-Indra Nooyi, Ex-CEO, PepsiCo</a:t>
            </a:r>
            <a:endParaRPr sz="1600" b="1" i="1" dirty="0">
              <a:latin typeface="Signika" panose="020B0604020202020204" charset="0"/>
              <a:ea typeface="Maven Pro"/>
              <a:cs typeface="Maven Pro"/>
              <a:sym typeface="Maven Pro"/>
            </a:endParaRPr>
          </a:p>
          <a:p>
            <a:pPr marL="0" marR="0" lvl="0" indent="0" algn="l" rtl="0">
              <a:lnSpc>
                <a:spcPct val="100000"/>
              </a:lnSpc>
              <a:spcBef>
                <a:spcPts val="0"/>
              </a:spcBef>
              <a:spcAft>
                <a:spcPts val="0"/>
              </a:spcAft>
              <a:buNone/>
            </a:pP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86A4C63F-E15E-93BC-E717-6D6A7F4EC2BA}"/>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p:nvPr/>
        </p:nvSpPr>
        <p:spPr>
          <a:xfrm>
            <a:off x="636600" y="243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What is Design Thinking</a:t>
            </a:r>
            <a:endParaRPr sz="2500" dirty="0">
              <a:latin typeface="Signika"/>
              <a:ea typeface="Signika"/>
              <a:cs typeface="Signika"/>
              <a:sym typeface="Signika"/>
            </a:endParaRPr>
          </a:p>
        </p:txBody>
      </p:sp>
      <p:sp>
        <p:nvSpPr>
          <p:cNvPr id="87" name="Google Shape;87;p18"/>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8" name="Google Shape;88;p18"/>
          <p:cNvSpPr txBox="1"/>
          <p:nvPr/>
        </p:nvSpPr>
        <p:spPr>
          <a:xfrm>
            <a:off x="636600" y="1225482"/>
            <a:ext cx="7989000" cy="365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600" dirty="0">
                <a:latin typeface="Signika" panose="020B0604020202020204" charset="0"/>
                <a:ea typeface="Maven Pro"/>
                <a:cs typeface="Maven Pro"/>
                <a:sym typeface="Maven Pro"/>
              </a:rPr>
              <a:t>“Design is a user-focused prototype-based development tool that can make our organisation adapt to the fast-changing external environment. Building a design-led organisation requires creativity, a deep understanding and empathy of human behaviour. It also requires the skill to synthesise different and often conflicting trends and ideas…. Communication, customer experience, logistics, organisation structure and even strategy can be tangible outcomes of design-led thinking”</a:t>
            </a:r>
            <a:endParaRPr sz="1600" dirty="0">
              <a:latin typeface="Signika" panose="020B0604020202020204" charset="0"/>
              <a:ea typeface="Maven Pro"/>
              <a:cs typeface="Maven Pro"/>
              <a:sym typeface="Maven Pro"/>
            </a:endParaRPr>
          </a:p>
          <a:p>
            <a:pPr marL="0" marR="0" lvl="0" indent="0" algn="r" rtl="0">
              <a:lnSpc>
                <a:spcPct val="100000"/>
              </a:lnSpc>
              <a:spcBef>
                <a:spcPts val="0"/>
              </a:spcBef>
              <a:spcAft>
                <a:spcPts val="0"/>
              </a:spcAft>
              <a:buNone/>
            </a:pPr>
            <a:endParaRPr sz="1600" dirty="0">
              <a:latin typeface="Signika" panose="020B0604020202020204" charset="0"/>
              <a:ea typeface="Maven Pro"/>
              <a:cs typeface="Maven Pro"/>
              <a:sym typeface="Maven Pro"/>
            </a:endParaRPr>
          </a:p>
          <a:p>
            <a:pPr marL="0" marR="0" lvl="0" indent="0" algn="r" rtl="0">
              <a:lnSpc>
                <a:spcPct val="100000"/>
              </a:lnSpc>
              <a:spcBef>
                <a:spcPts val="0"/>
              </a:spcBef>
              <a:spcAft>
                <a:spcPts val="0"/>
              </a:spcAft>
              <a:buNone/>
            </a:pPr>
            <a:r>
              <a:rPr lang="en" sz="1600" b="1" i="1" dirty="0">
                <a:latin typeface="Signika" panose="020B0604020202020204" charset="0"/>
                <a:ea typeface="Maven Pro"/>
                <a:cs typeface="Maven Pro"/>
                <a:sym typeface="Maven Pro"/>
              </a:rPr>
              <a:t>-Kishore Biyani, CEO Future Group</a:t>
            </a:r>
            <a:endParaRPr sz="1600" b="1" i="1" dirty="0">
              <a:latin typeface="Signika" panose="020B0604020202020204" charset="0"/>
              <a:ea typeface="Maven Pro"/>
              <a:cs typeface="Maven Pro"/>
              <a:sym typeface="Maven Pro"/>
            </a:endParaRPr>
          </a:p>
          <a:p>
            <a:pPr marL="0" marR="0" lvl="0" indent="0" algn="l" rtl="0">
              <a:lnSpc>
                <a:spcPct val="100000"/>
              </a:lnSpc>
              <a:spcBef>
                <a:spcPts val="0"/>
              </a:spcBef>
              <a:spcAft>
                <a:spcPts val="0"/>
              </a:spcAft>
              <a:buNone/>
            </a:pPr>
            <a:endParaRPr sz="16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243CD58B-3B33-C099-83BF-F608BDA1B793}"/>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9"/>
          <p:cNvSpPr txBox="1"/>
          <p:nvPr/>
        </p:nvSpPr>
        <p:spPr>
          <a:xfrm>
            <a:off x="959500" y="144000"/>
            <a:ext cx="76662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Design Thinking</a:t>
            </a:r>
            <a:endParaRPr sz="2500" dirty="0">
              <a:latin typeface="Signika"/>
              <a:ea typeface="Signika"/>
              <a:cs typeface="Signika"/>
              <a:sym typeface="Signika"/>
            </a:endParaRPr>
          </a:p>
        </p:txBody>
      </p:sp>
      <p:sp>
        <p:nvSpPr>
          <p:cNvPr id="94" name="Google Shape;94;p19"/>
          <p:cNvSpPr txBox="1"/>
          <p:nvPr/>
        </p:nvSpPr>
        <p:spPr>
          <a:xfrm>
            <a:off x="959500" y="101424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pic>
        <p:nvPicPr>
          <p:cNvPr id="95" name="Google Shape;95;p19"/>
          <p:cNvPicPr preferRelativeResize="0"/>
          <p:nvPr/>
        </p:nvPicPr>
        <p:blipFill>
          <a:blip r:embed="rId3">
            <a:alphaModFix/>
            <a:grayscl/>
          </a:blip>
          <a:stretch>
            <a:fillRect/>
          </a:stretch>
        </p:blipFill>
        <p:spPr>
          <a:xfrm>
            <a:off x="5014900" y="816381"/>
            <a:ext cx="2333619" cy="3503099"/>
          </a:xfrm>
          <a:prstGeom prst="rect">
            <a:avLst/>
          </a:prstGeom>
          <a:noFill/>
          <a:ln>
            <a:noFill/>
          </a:ln>
        </p:spPr>
      </p:pic>
      <p:grpSp>
        <p:nvGrpSpPr>
          <p:cNvPr id="6" name="Group 5">
            <a:extLst>
              <a:ext uri="{FF2B5EF4-FFF2-40B4-BE49-F238E27FC236}">
                <a16:creationId xmlns:a16="http://schemas.microsoft.com/office/drawing/2014/main" id="{2E9E1463-88CE-4F5D-AA68-F6FDE95A9832}"/>
              </a:ext>
            </a:extLst>
          </p:cNvPr>
          <p:cNvGrpSpPr/>
          <p:nvPr/>
        </p:nvGrpSpPr>
        <p:grpSpPr>
          <a:xfrm>
            <a:off x="1583602" y="1014240"/>
            <a:ext cx="1706733" cy="3985260"/>
            <a:chOff x="3075940" y="1690688"/>
            <a:chExt cx="1706733" cy="3985260"/>
          </a:xfrm>
        </p:grpSpPr>
        <p:sp>
          <p:nvSpPr>
            <p:cNvPr id="7" name="Oval 6">
              <a:extLst>
                <a:ext uri="{FF2B5EF4-FFF2-40B4-BE49-F238E27FC236}">
                  <a16:creationId xmlns:a16="http://schemas.microsoft.com/office/drawing/2014/main" id="{CCD4E47D-3133-450B-AF2F-7B78CD795AAE}"/>
                </a:ext>
              </a:extLst>
            </p:cNvPr>
            <p:cNvSpPr/>
            <p:nvPr/>
          </p:nvSpPr>
          <p:spPr>
            <a:xfrm>
              <a:off x="3075940" y="2370710"/>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E</a:t>
              </a:r>
              <a:endParaRPr lang="en-IN" b="1" dirty="0">
                <a:latin typeface="Signika" panose="020B0604020202020204" charset="0"/>
                <a:cs typeface="Arial" panose="020B0604020202020204" pitchFamily="34" charset="0"/>
              </a:endParaRPr>
            </a:p>
          </p:txBody>
        </p:sp>
        <p:sp>
          <p:nvSpPr>
            <p:cNvPr id="8" name="Oval 7">
              <a:extLst>
                <a:ext uri="{FF2B5EF4-FFF2-40B4-BE49-F238E27FC236}">
                  <a16:creationId xmlns:a16="http://schemas.microsoft.com/office/drawing/2014/main" id="{4D1FC3FA-69AD-48A7-84B0-8846F111958F}"/>
                </a:ext>
              </a:extLst>
            </p:cNvPr>
            <p:cNvSpPr/>
            <p:nvPr/>
          </p:nvSpPr>
          <p:spPr>
            <a:xfrm>
              <a:off x="3075940" y="1690688"/>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D</a:t>
              </a:r>
              <a:endParaRPr lang="en-IN" b="1" dirty="0">
                <a:latin typeface="Signika" panose="020B0604020202020204" charset="0"/>
                <a:cs typeface="Arial" panose="020B0604020202020204" pitchFamily="34" charset="0"/>
              </a:endParaRPr>
            </a:p>
          </p:txBody>
        </p:sp>
        <p:sp>
          <p:nvSpPr>
            <p:cNvPr id="9" name="Oval 8">
              <a:extLst>
                <a:ext uri="{FF2B5EF4-FFF2-40B4-BE49-F238E27FC236}">
                  <a16:creationId xmlns:a16="http://schemas.microsoft.com/office/drawing/2014/main" id="{41CA52AE-6B1A-4809-8F6F-2FA821F7B903}"/>
                </a:ext>
              </a:extLst>
            </p:cNvPr>
            <p:cNvSpPr/>
            <p:nvPr/>
          </p:nvSpPr>
          <p:spPr>
            <a:xfrm>
              <a:off x="3075940" y="3050732"/>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S</a:t>
              </a:r>
              <a:endParaRPr lang="en-IN" b="1" dirty="0">
                <a:latin typeface="Signika" panose="020B0604020202020204" charset="0"/>
                <a:cs typeface="Arial" panose="020B0604020202020204" pitchFamily="34" charset="0"/>
              </a:endParaRPr>
            </a:p>
          </p:txBody>
        </p:sp>
        <p:sp>
          <p:nvSpPr>
            <p:cNvPr id="10" name="Oval 9">
              <a:extLst>
                <a:ext uri="{FF2B5EF4-FFF2-40B4-BE49-F238E27FC236}">
                  <a16:creationId xmlns:a16="http://schemas.microsoft.com/office/drawing/2014/main" id="{D67CEDBF-EEC8-4055-ACC1-5608514B99DE}"/>
                </a:ext>
              </a:extLst>
            </p:cNvPr>
            <p:cNvSpPr/>
            <p:nvPr/>
          </p:nvSpPr>
          <p:spPr>
            <a:xfrm>
              <a:off x="3075940" y="3730754"/>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I</a:t>
              </a:r>
              <a:endParaRPr lang="en-IN" b="1" dirty="0">
                <a:latin typeface="Signika" panose="020B0604020202020204" charset="0"/>
                <a:cs typeface="Arial" panose="020B0604020202020204" pitchFamily="34" charset="0"/>
              </a:endParaRPr>
            </a:p>
          </p:txBody>
        </p:sp>
        <p:sp>
          <p:nvSpPr>
            <p:cNvPr id="11" name="Oval 10">
              <a:extLst>
                <a:ext uri="{FF2B5EF4-FFF2-40B4-BE49-F238E27FC236}">
                  <a16:creationId xmlns:a16="http://schemas.microsoft.com/office/drawing/2014/main" id="{17B7E411-788B-4664-90A5-0252A8593B5E}"/>
                </a:ext>
              </a:extLst>
            </p:cNvPr>
            <p:cNvSpPr/>
            <p:nvPr/>
          </p:nvSpPr>
          <p:spPr>
            <a:xfrm>
              <a:off x="3075940" y="4410776"/>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G</a:t>
              </a:r>
              <a:endParaRPr lang="en-IN" b="1" dirty="0">
                <a:latin typeface="Signika" panose="020B0604020202020204" charset="0"/>
                <a:cs typeface="Arial" panose="020B0604020202020204" pitchFamily="34" charset="0"/>
              </a:endParaRPr>
            </a:p>
          </p:txBody>
        </p:sp>
        <p:sp>
          <p:nvSpPr>
            <p:cNvPr id="12" name="Oval 11">
              <a:extLst>
                <a:ext uri="{FF2B5EF4-FFF2-40B4-BE49-F238E27FC236}">
                  <a16:creationId xmlns:a16="http://schemas.microsoft.com/office/drawing/2014/main" id="{2DC0938F-9BA9-43DC-93A8-2908A8221F31}"/>
                </a:ext>
              </a:extLst>
            </p:cNvPr>
            <p:cNvSpPr/>
            <p:nvPr/>
          </p:nvSpPr>
          <p:spPr>
            <a:xfrm>
              <a:off x="3075940" y="5090796"/>
              <a:ext cx="599440" cy="5851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cs typeface="Arial" panose="020B0604020202020204" pitchFamily="34" charset="0"/>
                </a:rPr>
                <a:t>N</a:t>
              </a:r>
              <a:endParaRPr lang="en-IN" b="1" dirty="0">
                <a:latin typeface="Signika" panose="020B0604020202020204" charset="0"/>
                <a:cs typeface="Arial" panose="020B0604020202020204" pitchFamily="34" charset="0"/>
              </a:endParaRPr>
            </a:p>
          </p:txBody>
        </p:sp>
        <p:sp>
          <p:nvSpPr>
            <p:cNvPr id="13" name="Rectangle 12">
              <a:extLst>
                <a:ext uri="{FF2B5EF4-FFF2-40B4-BE49-F238E27FC236}">
                  <a16:creationId xmlns:a16="http://schemas.microsoft.com/office/drawing/2014/main" id="{CC56F15F-1D04-42DB-A7AA-99534A17D83F}"/>
                </a:ext>
              </a:extLst>
            </p:cNvPr>
            <p:cNvSpPr/>
            <p:nvPr/>
          </p:nvSpPr>
          <p:spPr>
            <a:xfrm>
              <a:off x="3790094" y="1752431"/>
              <a:ext cx="688009" cy="307777"/>
            </a:xfrm>
            <a:prstGeom prst="rect">
              <a:avLst/>
            </a:prstGeom>
          </p:spPr>
          <p:txBody>
            <a:bodyPr wrap="none">
              <a:spAutoFit/>
            </a:bodyPr>
            <a:lstStyle/>
            <a:p>
              <a:r>
                <a:rPr lang="en-US" dirty="0">
                  <a:latin typeface="Signika" panose="020B0604020202020204" charset="0"/>
                  <a:cs typeface="Arial" panose="020B0604020202020204" pitchFamily="34" charset="0"/>
                </a:rPr>
                <a:t>Define</a:t>
              </a:r>
              <a:endParaRPr lang="en-US" b="0" dirty="0">
                <a:effectLst/>
                <a:latin typeface="Signika" panose="020B0604020202020204" charset="0"/>
                <a:cs typeface="Arial" panose="020B0604020202020204" pitchFamily="34" charset="0"/>
              </a:endParaRPr>
            </a:p>
          </p:txBody>
        </p:sp>
        <p:sp>
          <p:nvSpPr>
            <p:cNvPr id="14" name="Rectangle 13">
              <a:extLst>
                <a:ext uri="{FF2B5EF4-FFF2-40B4-BE49-F238E27FC236}">
                  <a16:creationId xmlns:a16="http://schemas.microsoft.com/office/drawing/2014/main" id="{C0E5B87A-1EA3-4AF3-BBCC-7E9833F3E237}"/>
                </a:ext>
              </a:extLst>
            </p:cNvPr>
            <p:cNvSpPr/>
            <p:nvPr/>
          </p:nvSpPr>
          <p:spPr>
            <a:xfrm>
              <a:off x="3790094" y="2432453"/>
              <a:ext cx="992579" cy="307777"/>
            </a:xfrm>
            <a:prstGeom prst="rect">
              <a:avLst/>
            </a:prstGeom>
          </p:spPr>
          <p:txBody>
            <a:bodyPr wrap="none">
              <a:spAutoFit/>
            </a:bodyPr>
            <a:lstStyle/>
            <a:p>
              <a:r>
                <a:rPr lang="en-US" dirty="0">
                  <a:latin typeface="Signika" panose="020B0604020202020204" charset="0"/>
                  <a:cs typeface="Arial" panose="020B0604020202020204" pitchFamily="34" charset="0"/>
                </a:rPr>
                <a:t>Empathize</a:t>
              </a:r>
              <a:endParaRPr lang="en-US" b="0" dirty="0">
                <a:effectLst/>
                <a:latin typeface="Signika" panose="020B0604020202020204" charset="0"/>
                <a:cs typeface="Arial" panose="020B0604020202020204" pitchFamily="34" charset="0"/>
              </a:endParaRPr>
            </a:p>
          </p:txBody>
        </p:sp>
        <p:sp>
          <p:nvSpPr>
            <p:cNvPr id="15" name="Rectangle 14">
              <a:extLst>
                <a:ext uri="{FF2B5EF4-FFF2-40B4-BE49-F238E27FC236}">
                  <a16:creationId xmlns:a16="http://schemas.microsoft.com/office/drawing/2014/main" id="{A3E6CEED-C302-46B7-AF4C-0C70675D1F29}"/>
                </a:ext>
              </a:extLst>
            </p:cNvPr>
            <p:cNvSpPr/>
            <p:nvPr/>
          </p:nvSpPr>
          <p:spPr>
            <a:xfrm>
              <a:off x="3790094" y="3114125"/>
              <a:ext cx="745717" cy="307777"/>
            </a:xfrm>
            <a:prstGeom prst="rect">
              <a:avLst/>
            </a:prstGeom>
          </p:spPr>
          <p:txBody>
            <a:bodyPr wrap="none">
              <a:spAutoFit/>
            </a:bodyPr>
            <a:lstStyle/>
            <a:p>
              <a:r>
                <a:rPr lang="en-US" dirty="0">
                  <a:latin typeface="Signika" panose="020B0604020202020204" charset="0"/>
                  <a:cs typeface="Arial" panose="020B0604020202020204" pitchFamily="34" charset="0"/>
                </a:rPr>
                <a:t>Specify</a:t>
              </a:r>
              <a:endParaRPr lang="en-US" b="0" dirty="0">
                <a:effectLst/>
                <a:latin typeface="Signika" panose="020B0604020202020204" charset="0"/>
                <a:cs typeface="Arial" panose="020B0604020202020204" pitchFamily="34" charset="0"/>
              </a:endParaRPr>
            </a:p>
          </p:txBody>
        </p:sp>
        <p:sp>
          <p:nvSpPr>
            <p:cNvPr id="16" name="Rectangle 15">
              <a:extLst>
                <a:ext uri="{FF2B5EF4-FFF2-40B4-BE49-F238E27FC236}">
                  <a16:creationId xmlns:a16="http://schemas.microsoft.com/office/drawing/2014/main" id="{547CAF02-F3BA-45F5-AE3E-FF235F1EE808}"/>
                </a:ext>
              </a:extLst>
            </p:cNvPr>
            <p:cNvSpPr/>
            <p:nvPr/>
          </p:nvSpPr>
          <p:spPr>
            <a:xfrm>
              <a:off x="3790094" y="3792499"/>
              <a:ext cx="665567" cy="307777"/>
            </a:xfrm>
            <a:prstGeom prst="rect">
              <a:avLst/>
            </a:prstGeom>
          </p:spPr>
          <p:txBody>
            <a:bodyPr wrap="none">
              <a:spAutoFit/>
            </a:bodyPr>
            <a:lstStyle/>
            <a:p>
              <a:r>
                <a:rPr lang="en-US" dirty="0">
                  <a:latin typeface="Signika" panose="020B0604020202020204" charset="0"/>
                  <a:cs typeface="Arial" panose="020B0604020202020204" pitchFamily="34" charset="0"/>
                </a:rPr>
                <a:t>Ideate</a:t>
              </a:r>
              <a:endParaRPr lang="en-US" b="0" dirty="0">
                <a:effectLst/>
                <a:latin typeface="Signika" panose="020B0604020202020204" charset="0"/>
                <a:cs typeface="Arial" panose="020B0604020202020204" pitchFamily="34" charset="0"/>
              </a:endParaRPr>
            </a:p>
          </p:txBody>
        </p:sp>
        <p:sp>
          <p:nvSpPr>
            <p:cNvPr id="17" name="Rectangle 16">
              <a:extLst>
                <a:ext uri="{FF2B5EF4-FFF2-40B4-BE49-F238E27FC236}">
                  <a16:creationId xmlns:a16="http://schemas.microsoft.com/office/drawing/2014/main" id="{3447EDFE-8DAE-4D94-AF21-B647D6C69224}"/>
                </a:ext>
              </a:extLst>
            </p:cNvPr>
            <p:cNvSpPr/>
            <p:nvPr/>
          </p:nvSpPr>
          <p:spPr>
            <a:xfrm>
              <a:off x="3790094" y="4472519"/>
              <a:ext cx="886781" cy="307777"/>
            </a:xfrm>
            <a:prstGeom prst="rect">
              <a:avLst/>
            </a:prstGeom>
          </p:spPr>
          <p:txBody>
            <a:bodyPr wrap="none">
              <a:spAutoFit/>
            </a:bodyPr>
            <a:lstStyle/>
            <a:p>
              <a:r>
                <a:rPr lang="en-US" b="0" dirty="0">
                  <a:effectLst/>
                  <a:latin typeface="Signika" panose="020B0604020202020204" charset="0"/>
                  <a:cs typeface="Arial" panose="020B0604020202020204" pitchFamily="34" charset="0"/>
                </a:rPr>
                <a:t>Generate</a:t>
              </a:r>
            </a:p>
          </p:txBody>
        </p:sp>
        <p:sp>
          <p:nvSpPr>
            <p:cNvPr id="18" name="Rectangle 17">
              <a:extLst>
                <a:ext uri="{FF2B5EF4-FFF2-40B4-BE49-F238E27FC236}">
                  <a16:creationId xmlns:a16="http://schemas.microsoft.com/office/drawing/2014/main" id="{78A46DB0-15B2-4F4E-99A9-DD9F29D25126}"/>
                </a:ext>
              </a:extLst>
            </p:cNvPr>
            <p:cNvSpPr/>
            <p:nvPr/>
          </p:nvSpPr>
          <p:spPr>
            <a:xfrm>
              <a:off x="3790094" y="5152539"/>
              <a:ext cx="865943" cy="307777"/>
            </a:xfrm>
            <a:prstGeom prst="rect">
              <a:avLst/>
            </a:prstGeom>
          </p:spPr>
          <p:txBody>
            <a:bodyPr wrap="none">
              <a:spAutoFit/>
            </a:bodyPr>
            <a:lstStyle/>
            <a:p>
              <a:r>
                <a:rPr lang="en-US" b="0" dirty="0">
                  <a:effectLst/>
                  <a:latin typeface="Signika" panose="020B0604020202020204" charset="0"/>
                  <a:cs typeface="Arial" panose="020B0604020202020204" pitchFamily="34" charset="0"/>
                </a:rPr>
                <a:t>Navigate</a:t>
              </a:r>
            </a:p>
          </p:txBody>
        </p:sp>
      </p:grpSp>
      <p:sp>
        <p:nvSpPr>
          <p:cNvPr id="2" name="Footer Placeholder 1">
            <a:extLst>
              <a:ext uri="{FF2B5EF4-FFF2-40B4-BE49-F238E27FC236}">
                <a16:creationId xmlns:a16="http://schemas.microsoft.com/office/drawing/2014/main" id="{7056316E-12FF-CC88-5224-1CDEDE3AF6C9}"/>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736753"/>
            <a:ext cx="7478716" cy="484572"/>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dirty="0">
                <a:latin typeface="Signika"/>
                <a:ea typeface="Signika"/>
                <a:cs typeface="Signika"/>
                <a:sym typeface="Signika"/>
              </a:rPr>
              <a:t>Design Thinking - A Human Centric Approach to Problem Solving</a:t>
            </a:r>
            <a:endParaRPr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FF6FCB06-5D14-4336-99A0-4FE3B914E9AE}"/>
              </a:ext>
            </a:extLst>
          </p:cNvPr>
          <p:cNvGraphicFramePr/>
          <p:nvPr>
            <p:extLst>
              <p:ext uri="{D42A27DB-BD31-4B8C-83A1-F6EECF244321}">
                <p14:modId xmlns:p14="http://schemas.microsoft.com/office/powerpoint/2010/main" val="3846145237"/>
              </p:ext>
            </p:extLst>
          </p:nvPr>
        </p:nvGraphicFramePr>
        <p:xfrm>
          <a:off x="1041364" y="1221325"/>
          <a:ext cx="7166202" cy="31854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3B0E0EA4-3157-109F-D3DB-86CD8C011A63}"/>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graphicEl>
                                              <a:dgm id="{8A8AF6F4-FE44-46DE-BB26-3DD8BB513C17}"/>
                                            </p:graphicEl>
                                          </p:spTgt>
                                        </p:tgtEl>
                                        <p:attrNameLst>
                                          <p:attrName>style.visibility</p:attrName>
                                        </p:attrNameLst>
                                      </p:cBhvr>
                                      <p:to>
                                        <p:strVal val="visible"/>
                                      </p:to>
                                    </p:set>
                                    <p:animEffect transition="in" filter="randombar(horizontal)">
                                      <p:cBhvr>
                                        <p:cTn id="7" dur="500"/>
                                        <p:tgtEl>
                                          <p:spTgt spid="3">
                                            <p:graphicEl>
                                              <a:dgm id="{8A8AF6F4-FE44-46DE-BB26-3DD8BB513C17}"/>
                                            </p:graphic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graphicEl>
                                              <a:dgm id="{25B6B298-F2CF-4A5E-9406-F30BF3B713FE}"/>
                                            </p:graphicEl>
                                          </p:spTgt>
                                        </p:tgtEl>
                                        <p:attrNameLst>
                                          <p:attrName>style.visibility</p:attrName>
                                        </p:attrNameLst>
                                      </p:cBhvr>
                                      <p:to>
                                        <p:strVal val="visible"/>
                                      </p:to>
                                    </p:set>
                                    <p:animEffect transition="in" filter="randombar(horizontal)">
                                      <p:cBhvr>
                                        <p:cTn id="10" dur="500"/>
                                        <p:tgtEl>
                                          <p:spTgt spid="3">
                                            <p:graphicEl>
                                              <a:dgm id="{25B6B298-F2CF-4A5E-9406-F30BF3B713FE}"/>
                                            </p:graphic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graphicEl>
                                              <a:dgm id="{E5010840-0C2A-4D98-9652-7F64B2BA6A05}"/>
                                            </p:graphicEl>
                                          </p:spTgt>
                                        </p:tgtEl>
                                        <p:attrNameLst>
                                          <p:attrName>style.visibility</p:attrName>
                                        </p:attrNameLst>
                                      </p:cBhvr>
                                      <p:to>
                                        <p:strVal val="visible"/>
                                      </p:to>
                                    </p:set>
                                    <p:animEffect transition="in" filter="randombar(horizontal)">
                                      <p:cBhvr>
                                        <p:cTn id="13" dur="500"/>
                                        <p:tgtEl>
                                          <p:spTgt spid="3">
                                            <p:graphicEl>
                                              <a:dgm id="{E5010840-0C2A-4D98-9652-7F64B2BA6A05}"/>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graphicEl>
                                              <a:dgm id="{0337E9C2-1F6F-4BF8-B3B6-B743F9FBF2B5}"/>
                                            </p:graphicEl>
                                          </p:spTgt>
                                        </p:tgtEl>
                                        <p:attrNameLst>
                                          <p:attrName>style.visibility</p:attrName>
                                        </p:attrNameLst>
                                      </p:cBhvr>
                                      <p:to>
                                        <p:strVal val="visible"/>
                                      </p:to>
                                    </p:set>
                                    <p:animEffect transition="in" filter="randombar(horizontal)">
                                      <p:cBhvr>
                                        <p:cTn id="18" dur="500"/>
                                        <p:tgtEl>
                                          <p:spTgt spid="3">
                                            <p:graphicEl>
                                              <a:dgm id="{0337E9C2-1F6F-4BF8-B3B6-B743F9FBF2B5}"/>
                                            </p:graphic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graphicEl>
                                              <a:dgm id="{BDB193AF-BD2A-422B-BE93-887820A823B4}"/>
                                            </p:graphicEl>
                                          </p:spTgt>
                                        </p:tgtEl>
                                        <p:attrNameLst>
                                          <p:attrName>style.visibility</p:attrName>
                                        </p:attrNameLst>
                                      </p:cBhvr>
                                      <p:to>
                                        <p:strVal val="visible"/>
                                      </p:to>
                                    </p:set>
                                    <p:animEffect transition="in" filter="randombar(horizontal)">
                                      <p:cBhvr>
                                        <p:cTn id="21" dur="500"/>
                                        <p:tgtEl>
                                          <p:spTgt spid="3">
                                            <p:graphicEl>
                                              <a:dgm id="{BDB193AF-BD2A-422B-BE93-887820A823B4}"/>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graphicEl>
                                              <a:dgm id="{FC14B823-809D-429A-B0E6-D4CF822F677E}"/>
                                            </p:graphicEl>
                                          </p:spTgt>
                                        </p:tgtEl>
                                        <p:attrNameLst>
                                          <p:attrName>style.visibility</p:attrName>
                                        </p:attrNameLst>
                                      </p:cBhvr>
                                      <p:to>
                                        <p:strVal val="visible"/>
                                      </p:to>
                                    </p:set>
                                    <p:animEffect transition="in" filter="randombar(horizontal)">
                                      <p:cBhvr>
                                        <p:cTn id="26" dur="500"/>
                                        <p:tgtEl>
                                          <p:spTgt spid="3">
                                            <p:graphicEl>
                                              <a:dgm id="{FC14B823-809D-429A-B0E6-D4CF822F677E}"/>
                                            </p:graphic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
                                            <p:graphicEl>
                                              <a:dgm id="{A9FEE072-0CED-43F6-A57C-A661EA6B3A32}"/>
                                            </p:graphicEl>
                                          </p:spTgt>
                                        </p:tgtEl>
                                        <p:attrNameLst>
                                          <p:attrName>style.visibility</p:attrName>
                                        </p:attrNameLst>
                                      </p:cBhvr>
                                      <p:to>
                                        <p:strVal val="visible"/>
                                      </p:to>
                                    </p:set>
                                    <p:animEffect transition="in" filter="randombar(horizontal)">
                                      <p:cBhvr>
                                        <p:cTn id="29" dur="500"/>
                                        <p:tgtEl>
                                          <p:spTgt spid="3">
                                            <p:graphicEl>
                                              <a:dgm id="{A9FEE072-0CED-43F6-A57C-A661EA6B3A32}"/>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
                                            <p:graphicEl>
                                              <a:dgm id="{5BFC8300-CFE5-4E1B-A96F-C2890E29C76F}"/>
                                            </p:graphicEl>
                                          </p:spTgt>
                                        </p:tgtEl>
                                        <p:attrNameLst>
                                          <p:attrName>style.visibility</p:attrName>
                                        </p:attrNameLst>
                                      </p:cBhvr>
                                      <p:to>
                                        <p:strVal val="visible"/>
                                      </p:to>
                                    </p:set>
                                    <p:animEffect transition="in" filter="randombar(horizontal)">
                                      <p:cBhvr>
                                        <p:cTn id="34" dur="500"/>
                                        <p:tgtEl>
                                          <p:spTgt spid="3">
                                            <p:graphicEl>
                                              <a:dgm id="{5BFC8300-CFE5-4E1B-A96F-C2890E29C76F}"/>
                                            </p:graphic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
                                            <p:graphicEl>
                                              <a:dgm id="{4D8A64C1-BF8C-4F26-8A82-D4B03AA2E7D4}"/>
                                            </p:graphicEl>
                                          </p:spTgt>
                                        </p:tgtEl>
                                        <p:attrNameLst>
                                          <p:attrName>style.visibility</p:attrName>
                                        </p:attrNameLst>
                                      </p:cBhvr>
                                      <p:to>
                                        <p:strVal val="visible"/>
                                      </p:to>
                                    </p:set>
                                    <p:animEffect transition="in" filter="randombar(horizontal)">
                                      <p:cBhvr>
                                        <p:cTn id="37" dur="500"/>
                                        <p:tgtEl>
                                          <p:spTgt spid="3">
                                            <p:graphicEl>
                                              <a:dgm id="{4D8A64C1-BF8C-4F26-8A82-D4B03AA2E7D4}"/>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graphicEl>
                                              <a:dgm id="{433DFC57-1995-49F6-B1A3-2404E8536290}"/>
                                            </p:graphicEl>
                                          </p:spTgt>
                                        </p:tgtEl>
                                        <p:attrNameLst>
                                          <p:attrName>style.visibility</p:attrName>
                                        </p:attrNameLst>
                                      </p:cBhvr>
                                      <p:to>
                                        <p:strVal val="visible"/>
                                      </p:to>
                                    </p:set>
                                    <p:animEffect transition="in" filter="randombar(horizontal)">
                                      <p:cBhvr>
                                        <p:cTn id="42" dur="500"/>
                                        <p:tgtEl>
                                          <p:spTgt spid="3">
                                            <p:graphicEl>
                                              <a:dgm id="{433DFC57-1995-49F6-B1A3-2404E8536290}"/>
                                            </p:graphicEl>
                                          </p:spTgt>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3">
                                            <p:graphicEl>
                                              <a:dgm id="{117C4953-5E05-4B64-B904-424994E9A3BC}"/>
                                            </p:graphicEl>
                                          </p:spTgt>
                                        </p:tgtEl>
                                        <p:attrNameLst>
                                          <p:attrName>style.visibility</p:attrName>
                                        </p:attrNameLst>
                                      </p:cBhvr>
                                      <p:to>
                                        <p:strVal val="visible"/>
                                      </p:to>
                                    </p:set>
                                    <p:animEffect transition="in" filter="randombar(horizontal)">
                                      <p:cBhvr>
                                        <p:cTn id="45" dur="500"/>
                                        <p:tgtEl>
                                          <p:spTgt spid="3">
                                            <p:graphicEl>
                                              <a:dgm id="{117C4953-5E05-4B64-B904-424994E9A3B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3">
                                            <p:graphicEl>
                                              <a:dgm id="{29BDA05F-64DF-4453-84C1-6D064A722ED8}"/>
                                            </p:graphicEl>
                                          </p:spTgt>
                                        </p:tgtEl>
                                        <p:attrNameLst>
                                          <p:attrName>style.visibility</p:attrName>
                                        </p:attrNameLst>
                                      </p:cBhvr>
                                      <p:to>
                                        <p:strVal val="visible"/>
                                      </p:to>
                                    </p:set>
                                    <p:animEffect transition="in" filter="randombar(horizontal)">
                                      <p:cBhvr>
                                        <p:cTn id="50" dur="500"/>
                                        <p:tgtEl>
                                          <p:spTgt spid="3">
                                            <p:graphicEl>
                                              <a:dgm id="{29BDA05F-64DF-4453-84C1-6D064A722ED8}"/>
                                            </p:graphicEl>
                                          </p:spTgt>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
                                            <p:graphicEl>
                                              <a:dgm id="{5A5A58B0-27AF-4915-AF2C-05F0F48CF2AA}"/>
                                            </p:graphicEl>
                                          </p:spTgt>
                                        </p:tgtEl>
                                        <p:attrNameLst>
                                          <p:attrName>style.visibility</p:attrName>
                                        </p:attrNameLst>
                                      </p:cBhvr>
                                      <p:to>
                                        <p:strVal val="visible"/>
                                      </p:to>
                                    </p:set>
                                    <p:animEffect transition="in" filter="randombar(horizontal)">
                                      <p:cBhvr>
                                        <p:cTn id="53" dur="500"/>
                                        <p:tgtEl>
                                          <p:spTgt spid="3">
                                            <p:graphicEl>
                                              <a:dgm id="{5A5A58B0-27AF-4915-AF2C-05F0F48CF2A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Design Thinking</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584775"/>
          </a:xfrm>
          <a:prstGeom prst="rect">
            <a:avLst/>
          </a:prstGeom>
        </p:spPr>
        <p:txBody>
          <a:bodyPr wrap="square">
            <a:spAutoFit/>
          </a:bodyPr>
          <a:lstStyle/>
          <a:p>
            <a:pPr marL="0" indent="0">
              <a:buNone/>
            </a:pPr>
            <a:r>
              <a:rPr lang="en-US" sz="1600" dirty="0">
                <a:latin typeface="Signika" panose="020B0604020202020204" charset="0"/>
              </a:rPr>
              <a:t>The process is non-linear, meaning teams can move back and forth between stages as they gather feedback and iterate on their solutions.</a:t>
            </a:r>
          </a:p>
        </p:txBody>
      </p:sp>
      <p:pic>
        <p:nvPicPr>
          <p:cNvPr id="5" name="Picture 4">
            <a:extLst>
              <a:ext uri="{FF2B5EF4-FFF2-40B4-BE49-F238E27FC236}">
                <a16:creationId xmlns:a16="http://schemas.microsoft.com/office/drawing/2014/main" id="{2142774B-A06A-4524-8E57-E03B2EDD9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3707" y="1744545"/>
            <a:ext cx="5276585" cy="2758566"/>
          </a:xfrm>
          <a:prstGeom prst="rect">
            <a:avLst/>
          </a:prstGeom>
        </p:spPr>
      </p:pic>
      <p:sp>
        <p:nvSpPr>
          <p:cNvPr id="3" name="Footer Placeholder 2">
            <a:extLst>
              <a:ext uri="{FF2B5EF4-FFF2-40B4-BE49-F238E27FC236}">
                <a16:creationId xmlns:a16="http://schemas.microsoft.com/office/drawing/2014/main" id="{71F97EFA-109B-2AE3-C08B-DE7F7426CBF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0560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Case 1</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584775"/>
          </a:xfrm>
          <a:prstGeom prst="rect">
            <a:avLst/>
          </a:prstGeom>
        </p:spPr>
        <p:txBody>
          <a:bodyPr wrap="square">
            <a:spAutoFit/>
          </a:bodyPr>
          <a:lstStyle/>
          <a:p>
            <a:pPr marL="0" indent="0">
              <a:buNone/>
            </a:pPr>
            <a:r>
              <a:rPr lang="en-US" sz="1600" b="1" dirty="0">
                <a:latin typeface="Signika" panose="020B0604020202020204" charset="0"/>
              </a:rPr>
              <a:t>Scenario:</a:t>
            </a:r>
            <a:r>
              <a:rPr lang="en-US" sz="1600" dirty="0">
                <a:latin typeface="Signika" panose="020B0604020202020204" charset="0"/>
              </a:rPr>
              <a:t> An organization is redesigning its office space. How will you make use of design thinking approach to achieve results. </a:t>
            </a:r>
          </a:p>
        </p:txBody>
      </p:sp>
      <p:sp>
        <p:nvSpPr>
          <p:cNvPr id="3" name="Rectangle 2">
            <a:extLst>
              <a:ext uri="{FF2B5EF4-FFF2-40B4-BE49-F238E27FC236}">
                <a16:creationId xmlns:a16="http://schemas.microsoft.com/office/drawing/2014/main" id="{C4FBB7A5-A562-4573-992F-12FC6366F6CD}"/>
              </a:ext>
            </a:extLst>
          </p:cNvPr>
          <p:cNvSpPr/>
          <p:nvPr/>
        </p:nvSpPr>
        <p:spPr>
          <a:xfrm>
            <a:off x="728850" y="1823821"/>
            <a:ext cx="7772360" cy="1166345"/>
          </a:xfrm>
          <a:prstGeom prst="rect">
            <a:avLst/>
          </a:prstGeom>
        </p:spPr>
        <p:txBody>
          <a:bodyPr wrap="square">
            <a:spAutoFit/>
          </a:bodyPr>
          <a:lstStyle/>
          <a:p>
            <a:pPr>
              <a:lnSpc>
                <a:spcPct val="110000"/>
              </a:lnSpc>
            </a:pPr>
            <a:r>
              <a:rPr lang="en-US" sz="1600" b="1" i="1" dirty="0">
                <a:solidFill>
                  <a:schemeClr val="tx1"/>
                </a:solidFill>
                <a:latin typeface="Signika" panose="020B0604020202020204" charset="0"/>
                <a:cs typeface="Arial" panose="020B0604020202020204" pitchFamily="34" charset="0"/>
              </a:rPr>
              <a:t>Design Thinking Mindset</a:t>
            </a:r>
            <a:r>
              <a:rPr lang="en-US" sz="1600" dirty="0">
                <a:solidFill>
                  <a:schemeClr val="tx1"/>
                </a:solidFill>
                <a:latin typeface="Signika" panose="020B0604020202020204" charset="0"/>
                <a:cs typeface="Arial" panose="020B0604020202020204" pitchFamily="34" charset="0"/>
              </a:rPr>
              <a:t>: Instead of just following the latest office design trends, the organization involves its employees in the design process. They conduct empathy interviews to understand the diverse needs of their staff, from those with physical disabilities to those with specific cultural or personal preferences.</a:t>
            </a:r>
          </a:p>
        </p:txBody>
      </p:sp>
      <p:sp>
        <p:nvSpPr>
          <p:cNvPr id="4" name="Rectangle 3">
            <a:extLst>
              <a:ext uri="{FF2B5EF4-FFF2-40B4-BE49-F238E27FC236}">
                <a16:creationId xmlns:a16="http://schemas.microsoft.com/office/drawing/2014/main" id="{75584EB1-AD0F-466C-8A24-188B8242620D}"/>
              </a:ext>
            </a:extLst>
          </p:cNvPr>
          <p:cNvSpPr/>
          <p:nvPr/>
        </p:nvSpPr>
        <p:spPr>
          <a:xfrm>
            <a:off x="728850" y="3066011"/>
            <a:ext cx="7772360" cy="624658"/>
          </a:xfrm>
          <a:prstGeom prst="rect">
            <a:avLst/>
          </a:prstGeom>
        </p:spPr>
        <p:txBody>
          <a:bodyPr wrap="square">
            <a:spAutoFit/>
          </a:bodyPr>
          <a:lstStyle/>
          <a:p>
            <a:pPr>
              <a:lnSpc>
                <a:spcPct val="110000"/>
              </a:lnSpc>
            </a:pPr>
            <a:r>
              <a:rPr lang="en-US" sz="1600" b="1" i="1" dirty="0">
                <a:solidFill>
                  <a:schemeClr val="tx1"/>
                </a:solidFill>
                <a:latin typeface="Signika" panose="020B0604020202020204" charset="0"/>
                <a:cs typeface="Arial" panose="020B0604020202020204" pitchFamily="34" charset="0"/>
              </a:rPr>
              <a:t>Outcome: </a:t>
            </a:r>
            <a:r>
              <a:rPr lang="en-US" sz="1600" dirty="0">
                <a:solidFill>
                  <a:schemeClr val="tx1"/>
                </a:solidFill>
                <a:latin typeface="Signika" panose="020B0604020202020204" charset="0"/>
                <a:cs typeface="Arial" panose="020B0604020202020204" pitchFamily="34" charset="0"/>
              </a:rPr>
              <a:t>The new office space caters to a wider range of employee needs, promoting inclusivity, comfort, and higher productivity.</a:t>
            </a:r>
          </a:p>
        </p:txBody>
      </p:sp>
      <p:sp>
        <p:nvSpPr>
          <p:cNvPr id="5" name="Footer Placeholder 4">
            <a:extLst>
              <a:ext uri="{FF2B5EF4-FFF2-40B4-BE49-F238E27FC236}">
                <a16:creationId xmlns:a16="http://schemas.microsoft.com/office/drawing/2014/main" id="{18C9047B-5243-6B78-378C-C5A3FA7E43F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1115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728850" y="328525"/>
            <a:ext cx="78987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Case 2</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CCCE0479-208C-420E-8BE1-C9DDD430F0B9}"/>
              </a:ext>
            </a:extLst>
          </p:cNvPr>
          <p:cNvSpPr/>
          <p:nvPr/>
        </p:nvSpPr>
        <p:spPr>
          <a:xfrm>
            <a:off x="728850" y="1221325"/>
            <a:ext cx="7536192" cy="307777"/>
          </a:xfrm>
          <a:prstGeom prst="rect">
            <a:avLst/>
          </a:prstGeom>
        </p:spPr>
        <p:txBody>
          <a:bodyPr wrap="square">
            <a:spAutoFit/>
          </a:bodyPr>
          <a:lstStyle/>
          <a:p>
            <a:pPr marL="0" indent="0">
              <a:buNone/>
            </a:pPr>
            <a:r>
              <a:rPr lang="en-US" b="1" dirty="0">
                <a:latin typeface="Signika" panose="020B0604020202020204" charset="0"/>
              </a:rPr>
              <a:t>Scenario:</a:t>
            </a:r>
            <a:r>
              <a:rPr lang="en-US" dirty="0">
                <a:latin typeface="Signika" panose="020B0604020202020204" charset="0"/>
              </a:rPr>
              <a:t> A toy manufacturer wants to launch a new educational toy for children</a:t>
            </a:r>
          </a:p>
        </p:txBody>
      </p:sp>
      <p:sp>
        <p:nvSpPr>
          <p:cNvPr id="3" name="Rectangle 2">
            <a:extLst>
              <a:ext uri="{FF2B5EF4-FFF2-40B4-BE49-F238E27FC236}">
                <a16:creationId xmlns:a16="http://schemas.microsoft.com/office/drawing/2014/main" id="{C4FBB7A5-A562-4573-992F-12FC6366F6CD}"/>
              </a:ext>
            </a:extLst>
          </p:cNvPr>
          <p:cNvSpPr/>
          <p:nvPr/>
        </p:nvSpPr>
        <p:spPr>
          <a:xfrm>
            <a:off x="728850" y="1823821"/>
            <a:ext cx="7772360" cy="795154"/>
          </a:xfrm>
          <a:prstGeom prst="rect">
            <a:avLst/>
          </a:prstGeom>
        </p:spPr>
        <p:txBody>
          <a:bodyPr wrap="square">
            <a:spAutoFit/>
          </a:bodyPr>
          <a:lstStyle/>
          <a:p>
            <a:pPr>
              <a:lnSpc>
                <a:spcPct val="110000"/>
              </a:lnSpc>
            </a:pPr>
            <a:r>
              <a:rPr lang="en-US" b="1" i="1" dirty="0">
                <a:solidFill>
                  <a:schemeClr val="tx1"/>
                </a:solidFill>
                <a:latin typeface="Signika" panose="020B0604020202020204" charset="0"/>
                <a:cs typeface="Arial" panose="020B0604020202020204" pitchFamily="34" charset="0"/>
              </a:rPr>
              <a:t>Design Thinking Mindset</a:t>
            </a:r>
            <a:r>
              <a:rPr lang="en-US" dirty="0">
                <a:solidFill>
                  <a:schemeClr val="tx1"/>
                </a:solidFill>
                <a:latin typeface="Signika" panose="020B0604020202020204" charset="0"/>
                <a:cs typeface="Arial" panose="020B0604020202020204" pitchFamily="34" charset="0"/>
              </a:rPr>
              <a:t>: Instead of mass-producing the toy based on initial ideas, the company creates multiple prototypes and tests them with a small group of children and parents. They gather feedback, learn from the reactions, and make several iterations to the toy based on this feedback.</a:t>
            </a:r>
          </a:p>
        </p:txBody>
      </p:sp>
      <p:sp>
        <p:nvSpPr>
          <p:cNvPr id="4" name="Rectangle 3">
            <a:extLst>
              <a:ext uri="{FF2B5EF4-FFF2-40B4-BE49-F238E27FC236}">
                <a16:creationId xmlns:a16="http://schemas.microsoft.com/office/drawing/2014/main" id="{75584EB1-AD0F-466C-8A24-188B8242620D}"/>
              </a:ext>
            </a:extLst>
          </p:cNvPr>
          <p:cNvSpPr/>
          <p:nvPr/>
        </p:nvSpPr>
        <p:spPr>
          <a:xfrm>
            <a:off x="728850" y="3066011"/>
            <a:ext cx="7772360" cy="558166"/>
          </a:xfrm>
          <a:prstGeom prst="rect">
            <a:avLst/>
          </a:prstGeom>
        </p:spPr>
        <p:txBody>
          <a:bodyPr wrap="square">
            <a:spAutoFit/>
          </a:bodyPr>
          <a:lstStyle/>
          <a:p>
            <a:pPr>
              <a:lnSpc>
                <a:spcPct val="110000"/>
              </a:lnSpc>
            </a:pPr>
            <a:r>
              <a:rPr lang="en-US" b="1" i="1" dirty="0">
                <a:solidFill>
                  <a:schemeClr val="tx1"/>
                </a:solidFill>
                <a:latin typeface="Signika" panose="020B0604020202020204" charset="0"/>
                <a:cs typeface="Arial" panose="020B0604020202020204" pitchFamily="34" charset="0"/>
              </a:rPr>
              <a:t>Outcome: </a:t>
            </a:r>
            <a:r>
              <a:rPr lang="en-US" dirty="0">
                <a:solidFill>
                  <a:schemeClr val="tx1"/>
                </a:solidFill>
                <a:latin typeface="Signika" panose="020B0604020202020204" charset="0"/>
                <a:cs typeface="Arial" panose="020B0604020202020204" pitchFamily="34" charset="0"/>
              </a:rPr>
              <a:t>The final product is more aligned with the needs and preferences of its target audience, ensuring better reception and success in the market.</a:t>
            </a:r>
          </a:p>
        </p:txBody>
      </p:sp>
      <p:sp>
        <p:nvSpPr>
          <p:cNvPr id="5" name="Footer Placeholder 4">
            <a:extLst>
              <a:ext uri="{FF2B5EF4-FFF2-40B4-BE49-F238E27FC236}">
                <a16:creationId xmlns:a16="http://schemas.microsoft.com/office/drawing/2014/main" id="{AD5F0DBD-663D-E650-A410-D2D4655652D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1636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47</TotalTime>
  <Words>1702</Words>
  <Application>Microsoft Office PowerPoint</Application>
  <PresentationFormat>On-screen Show (16:9)</PresentationFormat>
  <Paragraphs>206</Paragraphs>
  <Slides>25</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Signika</vt:lpstr>
      <vt:lpstr>Maven Pro</vt:lpstr>
      <vt:lpstr>Calibri</vt:lpstr>
      <vt:lpstr>Aptos</vt:lpstr>
      <vt:lpstr>Wingdings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ssebq3@icai.in</cp:lastModifiedBy>
  <cp:revision>21</cp:revision>
  <dcterms:modified xsi:type="dcterms:W3CDTF">2025-05-16T12:02:40Z</dcterms:modified>
</cp:coreProperties>
</file>