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65"/>
  </p:notesMasterIdLst>
  <p:handoutMasterIdLst>
    <p:handoutMasterId r:id="rId66"/>
  </p:handoutMasterIdLst>
  <p:sldIdLst>
    <p:sldId id="256" r:id="rId2"/>
    <p:sldId id="419" r:id="rId3"/>
    <p:sldId id="375" r:id="rId4"/>
    <p:sldId id="376" r:id="rId5"/>
    <p:sldId id="420" r:id="rId6"/>
    <p:sldId id="421" r:id="rId7"/>
    <p:sldId id="422" r:id="rId8"/>
    <p:sldId id="423" r:id="rId9"/>
    <p:sldId id="424" r:id="rId10"/>
    <p:sldId id="426" r:id="rId11"/>
    <p:sldId id="425" r:id="rId12"/>
    <p:sldId id="427" r:id="rId13"/>
    <p:sldId id="428" r:id="rId14"/>
    <p:sldId id="429" r:id="rId15"/>
    <p:sldId id="430" r:id="rId16"/>
    <p:sldId id="431" r:id="rId17"/>
    <p:sldId id="432" r:id="rId18"/>
    <p:sldId id="434" r:id="rId19"/>
    <p:sldId id="435" r:id="rId20"/>
    <p:sldId id="436" r:id="rId21"/>
    <p:sldId id="437" r:id="rId22"/>
    <p:sldId id="438" r:id="rId23"/>
    <p:sldId id="439" r:id="rId24"/>
    <p:sldId id="440" r:id="rId25"/>
    <p:sldId id="441" r:id="rId26"/>
    <p:sldId id="442" r:id="rId27"/>
    <p:sldId id="443" r:id="rId28"/>
    <p:sldId id="445" r:id="rId29"/>
    <p:sldId id="446" r:id="rId30"/>
    <p:sldId id="444" r:id="rId31"/>
    <p:sldId id="447" r:id="rId32"/>
    <p:sldId id="448" r:id="rId33"/>
    <p:sldId id="449" r:id="rId34"/>
    <p:sldId id="450" r:id="rId35"/>
    <p:sldId id="451" r:id="rId36"/>
    <p:sldId id="453" r:id="rId37"/>
    <p:sldId id="452" r:id="rId38"/>
    <p:sldId id="454" r:id="rId39"/>
    <p:sldId id="455" r:id="rId40"/>
    <p:sldId id="456" r:id="rId41"/>
    <p:sldId id="457" r:id="rId42"/>
    <p:sldId id="458" r:id="rId43"/>
    <p:sldId id="459" r:id="rId44"/>
    <p:sldId id="460" r:id="rId45"/>
    <p:sldId id="463" r:id="rId46"/>
    <p:sldId id="464" r:id="rId47"/>
    <p:sldId id="465" r:id="rId48"/>
    <p:sldId id="466" r:id="rId49"/>
    <p:sldId id="461" r:id="rId50"/>
    <p:sldId id="467" r:id="rId51"/>
    <p:sldId id="468" r:id="rId52"/>
    <p:sldId id="469" r:id="rId53"/>
    <p:sldId id="470" r:id="rId54"/>
    <p:sldId id="471" r:id="rId55"/>
    <p:sldId id="472" r:id="rId56"/>
    <p:sldId id="473" r:id="rId57"/>
    <p:sldId id="474" r:id="rId58"/>
    <p:sldId id="462" r:id="rId59"/>
    <p:sldId id="475" r:id="rId60"/>
    <p:sldId id="476" r:id="rId61"/>
    <p:sldId id="477" r:id="rId62"/>
    <p:sldId id="478" r:id="rId63"/>
    <p:sldId id="395" r:id="rId64"/>
  </p:sldIdLst>
  <p:sldSz cx="9144000" cy="5143500" type="screen16x9"/>
  <p:notesSz cx="6858000" cy="9144000"/>
  <p:embeddedFontLst>
    <p:embeddedFont>
      <p:font typeface="Signika" panose="020B0604020202020204" charset="0"/>
      <p:regular r:id="rId67"/>
      <p:bold r:id="rId6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EB3CF140-0AA7-4A0F-AD1F-ADFD12D359E9}">
          <p14:sldIdLst>
            <p14:sldId id="419"/>
            <p14:sldId id="375"/>
            <p14:sldId id="376"/>
            <p14:sldId id="420"/>
            <p14:sldId id="421"/>
            <p14:sldId id="422"/>
            <p14:sldId id="423"/>
            <p14:sldId id="424"/>
          </p14:sldIdLst>
        </p14:section>
        <p14:section name="LESSON 2" id="{1A623DF9-4530-48BD-A0D3-067792ADE1C2}">
          <p14:sldIdLst>
            <p14:sldId id="426"/>
            <p14:sldId id="425"/>
            <p14:sldId id="427"/>
            <p14:sldId id="428"/>
            <p14:sldId id="429"/>
            <p14:sldId id="430"/>
            <p14:sldId id="431"/>
            <p14:sldId id="432"/>
            <p14:sldId id="434"/>
            <p14:sldId id="435"/>
            <p14:sldId id="436"/>
            <p14:sldId id="437"/>
            <p14:sldId id="438"/>
            <p14:sldId id="439"/>
            <p14:sldId id="440"/>
            <p14:sldId id="441"/>
            <p14:sldId id="442"/>
            <p14:sldId id="443"/>
            <p14:sldId id="445"/>
          </p14:sldIdLst>
        </p14:section>
        <p14:section name="LESSON 3" id="{6D525BB1-8CBC-421B-969A-E974C14EA505}">
          <p14:sldIdLst>
            <p14:sldId id="446"/>
            <p14:sldId id="444"/>
            <p14:sldId id="447"/>
            <p14:sldId id="448"/>
            <p14:sldId id="449"/>
            <p14:sldId id="450"/>
            <p14:sldId id="451"/>
          </p14:sldIdLst>
        </p14:section>
        <p14:section name="LESSON 4" id="{2AF23C7F-4588-47DE-B3CE-FB858F7185C1}">
          <p14:sldIdLst>
            <p14:sldId id="453"/>
            <p14:sldId id="452"/>
            <p14:sldId id="454"/>
            <p14:sldId id="455"/>
            <p14:sldId id="456"/>
            <p14:sldId id="457"/>
            <p14:sldId id="458"/>
          </p14:sldIdLst>
        </p14:section>
        <p14:section name="LESSON 5" id="{44366FF5-D3EC-4E87-BDA5-31B0AC0F393C}">
          <p14:sldIdLst>
            <p14:sldId id="459"/>
            <p14:sldId id="460"/>
            <p14:sldId id="463"/>
            <p14:sldId id="464"/>
            <p14:sldId id="465"/>
            <p14:sldId id="466"/>
            <p14:sldId id="461"/>
            <p14:sldId id="467"/>
            <p14:sldId id="468"/>
            <p14:sldId id="469"/>
            <p14:sldId id="470"/>
            <p14:sldId id="471"/>
            <p14:sldId id="472"/>
            <p14:sldId id="473"/>
            <p14:sldId id="474"/>
            <p14:sldId id="462"/>
            <p14:sldId id="475"/>
            <p14:sldId id="476"/>
            <p14:sldId id="477"/>
            <p14:sldId id="478"/>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709BAA-2F58-4710-8800-D7DF1B1ABFEF}"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IN"/>
        </a:p>
      </dgm:t>
    </dgm:pt>
    <dgm:pt modelId="{B4F7CA19-FCBE-428B-BEDC-E2B6D73BEF25}">
      <dgm:prSet phldrT="[Text]" custT="1"/>
      <dgm:spPr/>
      <dgm:t>
        <a:bodyPr/>
        <a:lstStyle/>
        <a:p>
          <a:r>
            <a:rPr lang="en-US" sz="1600" dirty="0">
              <a:latin typeface="Signika" panose="020B0604020202020204" charset="0"/>
            </a:rPr>
            <a:t>EQ</a:t>
          </a:r>
          <a:endParaRPr lang="en-IN" sz="1600" dirty="0">
            <a:latin typeface="Signika" panose="020B0604020202020204" charset="0"/>
          </a:endParaRPr>
        </a:p>
      </dgm:t>
    </dgm:pt>
    <dgm:pt modelId="{1BD48E3E-5F1A-472D-A46D-C9BA0E10A230}" type="parTrans" cxnId="{5B6CA05E-7E14-4D1B-8BA0-25738B1C2798}">
      <dgm:prSet/>
      <dgm:spPr/>
      <dgm:t>
        <a:bodyPr/>
        <a:lstStyle/>
        <a:p>
          <a:endParaRPr lang="en-IN" sz="1600">
            <a:latin typeface="Signika" panose="020B0604020202020204" charset="0"/>
          </a:endParaRPr>
        </a:p>
      </dgm:t>
    </dgm:pt>
    <dgm:pt modelId="{34D0ACF1-609F-44FA-9743-E46E617C6FE1}" type="sibTrans" cxnId="{5B6CA05E-7E14-4D1B-8BA0-25738B1C2798}">
      <dgm:prSet/>
      <dgm:spPr/>
      <dgm:t>
        <a:bodyPr/>
        <a:lstStyle/>
        <a:p>
          <a:endParaRPr lang="en-IN" sz="1600">
            <a:latin typeface="Signika" panose="020B0604020202020204" charset="0"/>
          </a:endParaRPr>
        </a:p>
      </dgm:t>
    </dgm:pt>
    <dgm:pt modelId="{A052433E-7772-4249-B4EA-13ADF05267D3}">
      <dgm:prSet phldrT="[Text]" custT="1"/>
      <dgm:spPr/>
      <dgm:t>
        <a:bodyPr/>
        <a:lstStyle/>
        <a:p>
          <a:r>
            <a:rPr lang="en-US" sz="1600" dirty="0">
              <a:latin typeface="Signika" panose="020B0604020202020204" charset="0"/>
            </a:rPr>
            <a:t>Self Awareness</a:t>
          </a:r>
          <a:endParaRPr lang="en-IN" sz="1600" dirty="0">
            <a:latin typeface="Signika" panose="020B0604020202020204" charset="0"/>
          </a:endParaRPr>
        </a:p>
      </dgm:t>
    </dgm:pt>
    <dgm:pt modelId="{E111B76B-5E66-42BD-98A6-FA8696CEC797}" type="parTrans" cxnId="{E20787FC-756E-480E-9F6C-BFFBD799ECB1}">
      <dgm:prSet/>
      <dgm:spPr/>
      <dgm:t>
        <a:bodyPr/>
        <a:lstStyle/>
        <a:p>
          <a:endParaRPr lang="en-IN" sz="1600">
            <a:latin typeface="Signika" panose="020B0604020202020204" charset="0"/>
          </a:endParaRPr>
        </a:p>
      </dgm:t>
    </dgm:pt>
    <dgm:pt modelId="{E6D9C71A-6030-4B53-8727-4FC52C170E94}" type="sibTrans" cxnId="{E20787FC-756E-480E-9F6C-BFFBD799ECB1}">
      <dgm:prSet/>
      <dgm:spPr/>
      <dgm:t>
        <a:bodyPr/>
        <a:lstStyle/>
        <a:p>
          <a:endParaRPr lang="en-IN" sz="1600">
            <a:latin typeface="Signika" panose="020B0604020202020204" charset="0"/>
          </a:endParaRPr>
        </a:p>
      </dgm:t>
    </dgm:pt>
    <dgm:pt modelId="{64683882-51CE-4C2E-B449-0FECAFF21C54}">
      <dgm:prSet phldrT="[Text]" custT="1"/>
      <dgm:spPr/>
      <dgm:t>
        <a:bodyPr/>
        <a:lstStyle/>
        <a:p>
          <a:r>
            <a:rPr lang="en-US" sz="1600" dirty="0">
              <a:latin typeface="Signika" panose="020B0604020202020204" charset="0"/>
            </a:rPr>
            <a:t>Self Regulation</a:t>
          </a:r>
          <a:endParaRPr lang="en-IN" sz="1600" dirty="0">
            <a:latin typeface="Signika" panose="020B0604020202020204" charset="0"/>
          </a:endParaRPr>
        </a:p>
      </dgm:t>
    </dgm:pt>
    <dgm:pt modelId="{CFB3F9EA-4AF7-451B-BA93-CCCC16AD2757}" type="parTrans" cxnId="{E86BD51F-75A9-4D4E-984C-E7DC20F1C982}">
      <dgm:prSet/>
      <dgm:spPr/>
      <dgm:t>
        <a:bodyPr/>
        <a:lstStyle/>
        <a:p>
          <a:endParaRPr lang="en-IN" sz="1600">
            <a:latin typeface="Signika" panose="020B0604020202020204" charset="0"/>
          </a:endParaRPr>
        </a:p>
      </dgm:t>
    </dgm:pt>
    <dgm:pt modelId="{F987CB72-9A8B-4EA6-B976-223850EF70CD}" type="sibTrans" cxnId="{E86BD51F-75A9-4D4E-984C-E7DC20F1C982}">
      <dgm:prSet/>
      <dgm:spPr/>
      <dgm:t>
        <a:bodyPr/>
        <a:lstStyle/>
        <a:p>
          <a:endParaRPr lang="en-IN" sz="1600">
            <a:latin typeface="Signika" panose="020B0604020202020204" charset="0"/>
          </a:endParaRPr>
        </a:p>
      </dgm:t>
    </dgm:pt>
    <dgm:pt modelId="{EE319EB9-08D4-468D-BB10-6027B3741C79}">
      <dgm:prSet phldrT="[Text]" custT="1"/>
      <dgm:spPr/>
      <dgm:t>
        <a:bodyPr/>
        <a:lstStyle/>
        <a:p>
          <a:r>
            <a:rPr lang="en-US" sz="1600" dirty="0">
              <a:latin typeface="Signika" panose="020B0604020202020204" charset="0"/>
            </a:rPr>
            <a:t>Motivation</a:t>
          </a:r>
          <a:endParaRPr lang="en-IN" sz="1600" dirty="0">
            <a:latin typeface="Signika" panose="020B0604020202020204" charset="0"/>
          </a:endParaRPr>
        </a:p>
      </dgm:t>
    </dgm:pt>
    <dgm:pt modelId="{CAA38034-4A68-47A3-B48C-CA1177716C1C}" type="parTrans" cxnId="{B3F92FE8-029A-44E8-8B7E-F455929926A6}">
      <dgm:prSet/>
      <dgm:spPr/>
      <dgm:t>
        <a:bodyPr/>
        <a:lstStyle/>
        <a:p>
          <a:endParaRPr lang="en-IN" sz="1600">
            <a:latin typeface="Signika" panose="020B0604020202020204" charset="0"/>
          </a:endParaRPr>
        </a:p>
      </dgm:t>
    </dgm:pt>
    <dgm:pt modelId="{36559EDF-CE5D-40F0-BD91-F84BF7161DC3}" type="sibTrans" cxnId="{B3F92FE8-029A-44E8-8B7E-F455929926A6}">
      <dgm:prSet/>
      <dgm:spPr/>
      <dgm:t>
        <a:bodyPr/>
        <a:lstStyle/>
        <a:p>
          <a:endParaRPr lang="en-IN" sz="1600">
            <a:latin typeface="Signika" panose="020B0604020202020204" charset="0"/>
          </a:endParaRPr>
        </a:p>
      </dgm:t>
    </dgm:pt>
    <dgm:pt modelId="{3199DAE2-CBD5-4E37-8525-009F538E9B9A}">
      <dgm:prSet phldrT="[Text]" custT="1"/>
      <dgm:spPr/>
      <dgm:t>
        <a:bodyPr/>
        <a:lstStyle/>
        <a:p>
          <a:r>
            <a:rPr lang="en-US" sz="1600" dirty="0">
              <a:latin typeface="Signika" panose="020B0604020202020204" charset="0"/>
            </a:rPr>
            <a:t>Empathy</a:t>
          </a:r>
          <a:endParaRPr lang="en-IN" sz="1600" dirty="0">
            <a:latin typeface="Signika" panose="020B0604020202020204" charset="0"/>
          </a:endParaRPr>
        </a:p>
      </dgm:t>
    </dgm:pt>
    <dgm:pt modelId="{35B0229A-DF9E-42BF-9856-C51A80C46D50}" type="parTrans" cxnId="{63007240-360C-4186-8D55-88319BA6036A}">
      <dgm:prSet/>
      <dgm:spPr/>
      <dgm:t>
        <a:bodyPr/>
        <a:lstStyle/>
        <a:p>
          <a:endParaRPr lang="en-IN" sz="1600">
            <a:latin typeface="Signika" panose="020B0604020202020204" charset="0"/>
          </a:endParaRPr>
        </a:p>
      </dgm:t>
    </dgm:pt>
    <dgm:pt modelId="{E3EB59A9-001A-4774-8D4A-253A7938733E}" type="sibTrans" cxnId="{63007240-360C-4186-8D55-88319BA6036A}">
      <dgm:prSet/>
      <dgm:spPr/>
      <dgm:t>
        <a:bodyPr/>
        <a:lstStyle/>
        <a:p>
          <a:endParaRPr lang="en-IN" sz="1600">
            <a:latin typeface="Signika" panose="020B0604020202020204" charset="0"/>
          </a:endParaRPr>
        </a:p>
      </dgm:t>
    </dgm:pt>
    <dgm:pt modelId="{FBB7B281-E780-4A00-A0B9-05588058AD73}">
      <dgm:prSet phldrT="[Text]" custT="1"/>
      <dgm:spPr/>
      <dgm:t>
        <a:bodyPr/>
        <a:lstStyle/>
        <a:p>
          <a:r>
            <a:rPr lang="en-US" sz="1600" dirty="0">
              <a:latin typeface="Signika" panose="020B0604020202020204" charset="0"/>
            </a:rPr>
            <a:t>Social Skills</a:t>
          </a:r>
          <a:endParaRPr lang="en-IN" sz="1600" dirty="0">
            <a:latin typeface="Signika" panose="020B0604020202020204" charset="0"/>
          </a:endParaRPr>
        </a:p>
      </dgm:t>
    </dgm:pt>
    <dgm:pt modelId="{8F571F73-520E-4F63-9C48-3C7EBE83B7A9}" type="parTrans" cxnId="{19FF8153-7CEC-43B5-AE2B-8118B143B706}">
      <dgm:prSet/>
      <dgm:spPr/>
      <dgm:t>
        <a:bodyPr/>
        <a:lstStyle/>
        <a:p>
          <a:endParaRPr lang="en-IN" sz="1600">
            <a:latin typeface="Signika" panose="020B0604020202020204" charset="0"/>
          </a:endParaRPr>
        </a:p>
      </dgm:t>
    </dgm:pt>
    <dgm:pt modelId="{248BFFFF-32EC-4A33-9B45-A4E2A5EE60CE}" type="sibTrans" cxnId="{19FF8153-7CEC-43B5-AE2B-8118B143B706}">
      <dgm:prSet/>
      <dgm:spPr/>
      <dgm:t>
        <a:bodyPr/>
        <a:lstStyle/>
        <a:p>
          <a:endParaRPr lang="en-IN" sz="1600">
            <a:latin typeface="Signika" panose="020B0604020202020204" charset="0"/>
          </a:endParaRPr>
        </a:p>
      </dgm:t>
    </dgm:pt>
    <dgm:pt modelId="{0AA5B614-57E1-4E2D-8CCC-2BCECFEBA5EC}" type="pres">
      <dgm:prSet presAssocID="{10709BAA-2F58-4710-8800-D7DF1B1ABFEF}" presName="Name0" presStyleCnt="0">
        <dgm:presLayoutVars>
          <dgm:chMax val="1"/>
          <dgm:dir/>
          <dgm:animLvl val="ctr"/>
          <dgm:resizeHandles val="exact"/>
        </dgm:presLayoutVars>
      </dgm:prSet>
      <dgm:spPr/>
    </dgm:pt>
    <dgm:pt modelId="{BB8C2F8A-F607-4CA1-A94D-057FBE684F7E}" type="pres">
      <dgm:prSet presAssocID="{B4F7CA19-FCBE-428B-BEDC-E2B6D73BEF25}" presName="centerShape" presStyleLbl="node0" presStyleIdx="0" presStyleCnt="1"/>
      <dgm:spPr/>
    </dgm:pt>
    <dgm:pt modelId="{A9000C84-C9AC-427C-A81A-3C305BB0998B}" type="pres">
      <dgm:prSet presAssocID="{E111B76B-5E66-42BD-98A6-FA8696CEC797}" presName="parTrans" presStyleLbl="sibTrans2D1" presStyleIdx="0" presStyleCnt="5"/>
      <dgm:spPr/>
    </dgm:pt>
    <dgm:pt modelId="{0A23E318-B300-4BCA-A2E2-302B2B2C2CCA}" type="pres">
      <dgm:prSet presAssocID="{E111B76B-5E66-42BD-98A6-FA8696CEC797}" presName="connectorText" presStyleLbl="sibTrans2D1" presStyleIdx="0" presStyleCnt="5"/>
      <dgm:spPr/>
    </dgm:pt>
    <dgm:pt modelId="{B3AD988D-2073-4439-9E25-CB4742550B25}" type="pres">
      <dgm:prSet presAssocID="{A052433E-7772-4249-B4EA-13ADF05267D3}" presName="node" presStyleLbl="node1" presStyleIdx="0" presStyleCnt="5" custScaleX="152746" custScaleY="147750">
        <dgm:presLayoutVars>
          <dgm:bulletEnabled val="1"/>
        </dgm:presLayoutVars>
      </dgm:prSet>
      <dgm:spPr/>
    </dgm:pt>
    <dgm:pt modelId="{0A499301-4761-46A1-85CA-D0AD5930DF32}" type="pres">
      <dgm:prSet presAssocID="{CFB3F9EA-4AF7-451B-BA93-CCCC16AD2757}" presName="parTrans" presStyleLbl="sibTrans2D1" presStyleIdx="1" presStyleCnt="5"/>
      <dgm:spPr/>
    </dgm:pt>
    <dgm:pt modelId="{D1276377-B1C3-4B30-9C3D-D8D7B0593675}" type="pres">
      <dgm:prSet presAssocID="{CFB3F9EA-4AF7-451B-BA93-CCCC16AD2757}" presName="connectorText" presStyleLbl="sibTrans2D1" presStyleIdx="1" presStyleCnt="5"/>
      <dgm:spPr/>
    </dgm:pt>
    <dgm:pt modelId="{85CEF463-239F-49A5-8F2B-6C746C936BD3}" type="pres">
      <dgm:prSet presAssocID="{64683882-51CE-4C2E-B449-0FECAFF21C54}" presName="node" presStyleLbl="node1" presStyleIdx="1" presStyleCnt="5" custScaleX="152746" custScaleY="147750">
        <dgm:presLayoutVars>
          <dgm:bulletEnabled val="1"/>
        </dgm:presLayoutVars>
      </dgm:prSet>
      <dgm:spPr/>
    </dgm:pt>
    <dgm:pt modelId="{CCBE7BAB-9514-4F39-B264-AF05079E8DE5}" type="pres">
      <dgm:prSet presAssocID="{CAA38034-4A68-47A3-B48C-CA1177716C1C}" presName="parTrans" presStyleLbl="sibTrans2D1" presStyleIdx="2" presStyleCnt="5"/>
      <dgm:spPr/>
    </dgm:pt>
    <dgm:pt modelId="{8102D2B0-96D6-44F3-B308-E6282AE3279A}" type="pres">
      <dgm:prSet presAssocID="{CAA38034-4A68-47A3-B48C-CA1177716C1C}" presName="connectorText" presStyleLbl="sibTrans2D1" presStyleIdx="2" presStyleCnt="5"/>
      <dgm:spPr/>
    </dgm:pt>
    <dgm:pt modelId="{BC4B9374-9364-4B86-BD43-72C00255DE6A}" type="pres">
      <dgm:prSet presAssocID="{EE319EB9-08D4-468D-BB10-6027B3741C79}" presName="node" presStyleLbl="node1" presStyleIdx="2" presStyleCnt="5" custScaleX="152746" custScaleY="147750">
        <dgm:presLayoutVars>
          <dgm:bulletEnabled val="1"/>
        </dgm:presLayoutVars>
      </dgm:prSet>
      <dgm:spPr/>
    </dgm:pt>
    <dgm:pt modelId="{6D59B579-744E-45D5-9854-67D96DED4B35}" type="pres">
      <dgm:prSet presAssocID="{35B0229A-DF9E-42BF-9856-C51A80C46D50}" presName="parTrans" presStyleLbl="sibTrans2D1" presStyleIdx="3" presStyleCnt="5"/>
      <dgm:spPr/>
    </dgm:pt>
    <dgm:pt modelId="{60EAABDA-CDFC-4E92-9E53-46172E6AE7CE}" type="pres">
      <dgm:prSet presAssocID="{35B0229A-DF9E-42BF-9856-C51A80C46D50}" presName="connectorText" presStyleLbl="sibTrans2D1" presStyleIdx="3" presStyleCnt="5"/>
      <dgm:spPr/>
    </dgm:pt>
    <dgm:pt modelId="{7B589E6C-E68C-4E8D-9D7C-AEF06CC6CC32}" type="pres">
      <dgm:prSet presAssocID="{3199DAE2-CBD5-4E37-8525-009F538E9B9A}" presName="node" presStyleLbl="node1" presStyleIdx="3" presStyleCnt="5" custScaleX="152746" custScaleY="147750">
        <dgm:presLayoutVars>
          <dgm:bulletEnabled val="1"/>
        </dgm:presLayoutVars>
      </dgm:prSet>
      <dgm:spPr/>
    </dgm:pt>
    <dgm:pt modelId="{22215A0E-09B1-408E-8946-868352F2F2BF}" type="pres">
      <dgm:prSet presAssocID="{8F571F73-520E-4F63-9C48-3C7EBE83B7A9}" presName="parTrans" presStyleLbl="sibTrans2D1" presStyleIdx="4" presStyleCnt="5"/>
      <dgm:spPr/>
    </dgm:pt>
    <dgm:pt modelId="{70F6B4E0-77A3-446F-8A69-B1DFA6A5AE51}" type="pres">
      <dgm:prSet presAssocID="{8F571F73-520E-4F63-9C48-3C7EBE83B7A9}" presName="connectorText" presStyleLbl="sibTrans2D1" presStyleIdx="4" presStyleCnt="5"/>
      <dgm:spPr/>
    </dgm:pt>
    <dgm:pt modelId="{63D564E1-A968-40CF-AF19-81D19C137991}" type="pres">
      <dgm:prSet presAssocID="{FBB7B281-E780-4A00-A0B9-05588058AD73}" presName="node" presStyleLbl="node1" presStyleIdx="4" presStyleCnt="5" custScaleX="152746" custScaleY="147750">
        <dgm:presLayoutVars>
          <dgm:bulletEnabled val="1"/>
        </dgm:presLayoutVars>
      </dgm:prSet>
      <dgm:spPr/>
    </dgm:pt>
  </dgm:ptLst>
  <dgm:cxnLst>
    <dgm:cxn modelId="{B371D41A-22C5-4789-917F-B99842E1B9C6}" type="presOf" srcId="{FBB7B281-E780-4A00-A0B9-05588058AD73}" destId="{63D564E1-A968-40CF-AF19-81D19C137991}" srcOrd="0" destOrd="0" presId="urn:microsoft.com/office/officeart/2005/8/layout/radial5"/>
    <dgm:cxn modelId="{BDC6981C-648F-41F2-8E84-F0109780A039}" type="presOf" srcId="{A052433E-7772-4249-B4EA-13ADF05267D3}" destId="{B3AD988D-2073-4439-9E25-CB4742550B25}" srcOrd="0" destOrd="0" presId="urn:microsoft.com/office/officeart/2005/8/layout/radial5"/>
    <dgm:cxn modelId="{87C22D1D-EA68-433E-9D8A-F6DF5D3CD32E}" type="presOf" srcId="{10709BAA-2F58-4710-8800-D7DF1B1ABFEF}" destId="{0AA5B614-57E1-4E2D-8CCC-2BCECFEBA5EC}" srcOrd="0" destOrd="0" presId="urn:microsoft.com/office/officeart/2005/8/layout/radial5"/>
    <dgm:cxn modelId="{E86BD51F-75A9-4D4E-984C-E7DC20F1C982}" srcId="{B4F7CA19-FCBE-428B-BEDC-E2B6D73BEF25}" destId="{64683882-51CE-4C2E-B449-0FECAFF21C54}" srcOrd="1" destOrd="0" parTransId="{CFB3F9EA-4AF7-451B-BA93-CCCC16AD2757}" sibTransId="{F987CB72-9A8B-4EA6-B976-223850EF70CD}"/>
    <dgm:cxn modelId="{11B41631-F223-4C6A-8371-78CDCF08B873}" type="presOf" srcId="{CFB3F9EA-4AF7-451B-BA93-CCCC16AD2757}" destId="{D1276377-B1C3-4B30-9C3D-D8D7B0593675}" srcOrd="1" destOrd="0" presId="urn:microsoft.com/office/officeart/2005/8/layout/radial5"/>
    <dgm:cxn modelId="{63007240-360C-4186-8D55-88319BA6036A}" srcId="{B4F7CA19-FCBE-428B-BEDC-E2B6D73BEF25}" destId="{3199DAE2-CBD5-4E37-8525-009F538E9B9A}" srcOrd="3" destOrd="0" parTransId="{35B0229A-DF9E-42BF-9856-C51A80C46D50}" sibTransId="{E3EB59A9-001A-4774-8D4A-253A7938733E}"/>
    <dgm:cxn modelId="{5B6CA05E-7E14-4D1B-8BA0-25738B1C2798}" srcId="{10709BAA-2F58-4710-8800-D7DF1B1ABFEF}" destId="{B4F7CA19-FCBE-428B-BEDC-E2B6D73BEF25}" srcOrd="0" destOrd="0" parTransId="{1BD48E3E-5F1A-472D-A46D-C9BA0E10A230}" sibTransId="{34D0ACF1-609F-44FA-9743-E46E617C6FE1}"/>
    <dgm:cxn modelId="{7B80846C-9FB7-46C3-906A-58A72BDC4654}" type="presOf" srcId="{CAA38034-4A68-47A3-B48C-CA1177716C1C}" destId="{8102D2B0-96D6-44F3-B308-E6282AE3279A}" srcOrd="1" destOrd="0" presId="urn:microsoft.com/office/officeart/2005/8/layout/radial5"/>
    <dgm:cxn modelId="{19FF8153-7CEC-43B5-AE2B-8118B143B706}" srcId="{B4F7CA19-FCBE-428B-BEDC-E2B6D73BEF25}" destId="{FBB7B281-E780-4A00-A0B9-05588058AD73}" srcOrd="4" destOrd="0" parTransId="{8F571F73-520E-4F63-9C48-3C7EBE83B7A9}" sibTransId="{248BFFFF-32EC-4A33-9B45-A4E2A5EE60CE}"/>
    <dgm:cxn modelId="{6CF47C7D-EACB-421A-82DA-F44C8E2D3038}" type="presOf" srcId="{E111B76B-5E66-42BD-98A6-FA8696CEC797}" destId="{A9000C84-C9AC-427C-A81A-3C305BB0998B}" srcOrd="0" destOrd="0" presId="urn:microsoft.com/office/officeart/2005/8/layout/radial5"/>
    <dgm:cxn modelId="{7FCB067E-2A8C-44F9-8D49-B3B7A48025D5}" type="presOf" srcId="{CAA38034-4A68-47A3-B48C-CA1177716C1C}" destId="{CCBE7BAB-9514-4F39-B264-AF05079E8DE5}" srcOrd="0" destOrd="0" presId="urn:microsoft.com/office/officeart/2005/8/layout/radial5"/>
    <dgm:cxn modelId="{E7DE6C86-6163-4826-8569-59916B199996}" type="presOf" srcId="{8F571F73-520E-4F63-9C48-3C7EBE83B7A9}" destId="{70F6B4E0-77A3-446F-8A69-B1DFA6A5AE51}" srcOrd="1" destOrd="0" presId="urn:microsoft.com/office/officeart/2005/8/layout/radial5"/>
    <dgm:cxn modelId="{B9257099-A38C-4A51-8EED-9B5A558891E6}" type="presOf" srcId="{E111B76B-5E66-42BD-98A6-FA8696CEC797}" destId="{0A23E318-B300-4BCA-A2E2-302B2B2C2CCA}" srcOrd="1" destOrd="0" presId="urn:microsoft.com/office/officeart/2005/8/layout/radial5"/>
    <dgm:cxn modelId="{1DA92E9A-FCF3-404B-A323-D4A5328D8E8F}" type="presOf" srcId="{3199DAE2-CBD5-4E37-8525-009F538E9B9A}" destId="{7B589E6C-E68C-4E8D-9D7C-AEF06CC6CC32}" srcOrd="0" destOrd="0" presId="urn:microsoft.com/office/officeart/2005/8/layout/radial5"/>
    <dgm:cxn modelId="{D61615A6-8DBC-4AFF-BAF0-CF2C7074A871}" type="presOf" srcId="{35B0229A-DF9E-42BF-9856-C51A80C46D50}" destId="{6D59B579-744E-45D5-9854-67D96DED4B35}" srcOrd="0" destOrd="0" presId="urn:microsoft.com/office/officeart/2005/8/layout/radial5"/>
    <dgm:cxn modelId="{46D59FDC-0A83-48E0-9068-EF1D0E327C02}" type="presOf" srcId="{CFB3F9EA-4AF7-451B-BA93-CCCC16AD2757}" destId="{0A499301-4761-46A1-85CA-D0AD5930DF32}" srcOrd="0" destOrd="0" presId="urn:microsoft.com/office/officeart/2005/8/layout/radial5"/>
    <dgm:cxn modelId="{BCCBAEDF-678F-4038-8015-41F886FA05FC}" type="presOf" srcId="{64683882-51CE-4C2E-B449-0FECAFF21C54}" destId="{85CEF463-239F-49A5-8F2B-6C746C936BD3}" srcOrd="0" destOrd="0" presId="urn:microsoft.com/office/officeart/2005/8/layout/radial5"/>
    <dgm:cxn modelId="{7ECCBFE4-53D8-40DC-A96D-EC7C9F40779F}" type="presOf" srcId="{EE319EB9-08D4-468D-BB10-6027B3741C79}" destId="{BC4B9374-9364-4B86-BD43-72C00255DE6A}" srcOrd="0" destOrd="0" presId="urn:microsoft.com/office/officeart/2005/8/layout/radial5"/>
    <dgm:cxn modelId="{B04AACE5-96D6-41A4-86EF-C5819CC800E0}" type="presOf" srcId="{35B0229A-DF9E-42BF-9856-C51A80C46D50}" destId="{60EAABDA-CDFC-4E92-9E53-46172E6AE7CE}" srcOrd="1" destOrd="0" presId="urn:microsoft.com/office/officeart/2005/8/layout/radial5"/>
    <dgm:cxn modelId="{B3F92FE8-029A-44E8-8B7E-F455929926A6}" srcId="{B4F7CA19-FCBE-428B-BEDC-E2B6D73BEF25}" destId="{EE319EB9-08D4-468D-BB10-6027B3741C79}" srcOrd="2" destOrd="0" parTransId="{CAA38034-4A68-47A3-B48C-CA1177716C1C}" sibTransId="{36559EDF-CE5D-40F0-BD91-F84BF7161DC3}"/>
    <dgm:cxn modelId="{18D5ADEC-B2E7-4E9D-88AB-1A03244B8DFC}" type="presOf" srcId="{8F571F73-520E-4F63-9C48-3C7EBE83B7A9}" destId="{22215A0E-09B1-408E-8946-868352F2F2BF}" srcOrd="0" destOrd="0" presId="urn:microsoft.com/office/officeart/2005/8/layout/radial5"/>
    <dgm:cxn modelId="{984223F2-2576-45E1-BC68-EE5CC7BB091D}" type="presOf" srcId="{B4F7CA19-FCBE-428B-BEDC-E2B6D73BEF25}" destId="{BB8C2F8A-F607-4CA1-A94D-057FBE684F7E}" srcOrd="0" destOrd="0" presId="urn:microsoft.com/office/officeart/2005/8/layout/radial5"/>
    <dgm:cxn modelId="{E20787FC-756E-480E-9F6C-BFFBD799ECB1}" srcId="{B4F7CA19-FCBE-428B-BEDC-E2B6D73BEF25}" destId="{A052433E-7772-4249-B4EA-13ADF05267D3}" srcOrd="0" destOrd="0" parTransId="{E111B76B-5E66-42BD-98A6-FA8696CEC797}" sibTransId="{E6D9C71A-6030-4B53-8727-4FC52C170E94}"/>
    <dgm:cxn modelId="{9EB3820A-8FDB-4B2C-AA40-1CF327ECD942}" type="presParOf" srcId="{0AA5B614-57E1-4E2D-8CCC-2BCECFEBA5EC}" destId="{BB8C2F8A-F607-4CA1-A94D-057FBE684F7E}" srcOrd="0" destOrd="0" presId="urn:microsoft.com/office/officeart/2005/8/layout/radial5"/>
    <dgm:cxn modelId="{560ED770-AB48-474D-AEE3-33295AC9F989}" type="presParOf" srcId="{0AA5B614-57E1-4E2D-8CCC-2BCECFEBA5EC}" destId="{A9000C84-C9AC-427C-A81A-3C305BB0998B}" srcOrd="1" destOrd="0" presId="urn:microsoft.com/office/officeart/2005/8/layout/radial5"/>
    <dgm:cxn modelId="{030F0246-8168-410C-82CC-79B31D030966}" type="presParOf" srcId="{A9000C84-C9AC-427C-A81A-3C305BB0998B}" destId="{0A23E318-B300-4BCA-A2E2-302B2B2C2CCA}" srcOrd="0" destOrd="0" presId="urn:microsoft.com/office/officeart/2005/8/layout/radial5"/>
    <dgm:cxn modelId="{0DFAD07F-5752-4806-B5FB-17D55DF4CADD}" type="presParOf" srcId="{0AA5B614-57E1-4E2D-8CCC-2BCECFEBA5EC}" destId="{B3AD988D-2073-4439-9E25-CB4742550B25}" srcOrd="2" destOrd="0" presId="urn:microsoft.com/office/officeart/2005/8/layout/radial5"/>
    <dgm:cxn modelId="{83562C90-2AB7-4FF2-9385-D9312A528F35}" type="presParOf" srcId="{0AA5B614-57E1-4E2D-8CCC-2BCECFEBA5EC}" destId="{0A499301-4761-46A1-85CA-D0AD5930DF32}" srcOrd="3" destOrd="0" presId="urn:microsoft.com/office/officeart/2005/8/layout/radial5"/>
    <dgm:cxn modelId="{B94D7597-AACD-45F9-A118-A37D248C78F8}" type="presParOf" srcId="{0A499301-4761-46A1-85CA-D0AD5930DF32}" destId="{D1276377-B1C3-4B30-9C3D-D8D7B0593675}" srcOrd="0" destOrd="0" presId="urn:microsoft.com/office/officeart/2005/8/layout/radial5"/>
    <dgm:cxn modelId="{2454E6EA-BC09-4505-A103-FE8C1D963CC4}" type="presParOf" srcId="{0AA5B614-57E1-4E2D-8CCC-2BCECFEBA5EC}" destId="{85CEF463-239F-49A5-8F2B-6C746C936BD3}" srcOrd="4" destOrd="0" presId="urn:microsoft.com/office/officeart/2005/8/layout/radial5"/>
    <dgm:cxn modelId="{512ADAD8-F9DD-434E-AB7C-1D106D931CB9}" type="presParOf" srcId="{0AA5B614-57E1-4E2D-8CCC-2BCECFEBA5EC}" destId="{CCBE7BAB-9514-4F39-B264-AF05079E8DE5}" srcOrd="5" destOrd="0" presId="urn:microsoft.com/office/officeart/2005/8/layout/radial5"/>
    <dgm:cxn modelId="{EEA293D6-48B8-49B0-9427-026D035135DF}" type="presParOf" srcId="{CCBE7BAB-9514-4F39-B264-AF05079E8DE5}" destId="{8102D2B0-96D6-44F3-B308-E6282AE3279A}" srcOrd="0" destOrd="0" presId="urn:microsoft.com/office/officeart/2005/8/layout/radial5"/>
    <dgm:cxn modelId="{7792FE5B-2AF8-4289-845D-41019F37615F}" type="presParOf" srcId="{0AA5B614-57E1-4E2D-8CCC-2BCECFEBA5EC}" destId="{BC4B9374-9364-4B86-BD43-72C00255DE6A}" srcOrd="6" destOrd="0" presId="urn:microsoft.com/office/officeart/2005/8/layout/radial5"/>
    <dgm:cxn modelId="{133FAE5E-B5D3-45CF-94E9-13894B8D1C56}" type="presParOf" srcId="{0AA5B614-57E1-4E2D-8CCC-2BCECFEBA5EC}" destId="{6D59B579-744E-45D5-9854-67D96DED4B35}" srcOrd="7" destOrd="0" presId="urn:microsoft.com/office/officeart/2005/8/layout/radial5"/>
    <dgm:cxn modelId="{2B189AFE-8835-4E10-AEF2-D0AC23E2280F}" type="presParOf" srcId="{6D59B579-744E-45D5-9854-67D96DED4B35}" destId="{60EAABDA-CDFC-4E92-9E53-46172E6AE7CE}" srcOrd="0" destOrd="0" presId="urn:microsoft.com/office/officeart/2005/8/layout/radial5"/>
    <dgm:cxn modelId="{A8C7669E-337B-4DD0-BAD8-CD00C91752F7}" type="presParOf" srcId="{0AA5B614-57E1-4E2D-8CCC-2BCECFEBA5EC}" destId="{7B589E6C-E68C-4E8D-9D7C-AEF06CC6CC32}" srcOrd="8" destOrd="0" presId="urn:microsoft.com/office/officeart/2005/8/layout/radial5"/>
    <dgm:cxn modelId="{A858DFE7-9DE4-44CE-91DC-F1269174485C}" type="presParOf" srcId="{0AA5B614-57E1-4E2D-8CCC-2BCECFEBA5EC}" destId="{22215A0E-09B1-408E-8946-868352F2F2BF}" srcOrd="9" destOrd="0" presId="urn:microsoft.com/office/officeart/2005/8/layout/radial5"/>
    <dgm:cxn modelId="{2877C850-812A-4AE0-AA9B-2DF0C2175340}" type="presParOf" srcId="{22215A0E-09B1-408E-8946-868352F2F2BF}" destId="{70F6B4E0-77A3-446F-8A69-B1DFA6A5AE51}" srcOrd="0" destOrd="0" presId="urn:microsoft.com/office/officeart/2005/8/layout/radial5"/>
    <dgm:cxn modelId="{834199BD-CE6C-4464-80A4-80A943FCD1E1}" type="presParOf" srcId="{0AA5B614-57E1-4E2D-8CCC-2BCECFEBA5EC}" destId="{63D564E1-A968-40CF-AF19-81D19C137991}"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2EDA808-EC76-4707-BEAA-509FCB05E2B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5D9310BE-7718-46CD-9F4A-B7FFC1994D51}">
      <dgm:prSet phldrT="[Text]" custT="1"/>
      <dgm:spPr/>
      <dgm:t>
        <a:bodyPr/>
        <a:lstStyle/>
        <a:p>
          <a:r>
            <a:rPr lang="en-US" sz="1400" b="1" dirty="0">
              <a:latin typeface="Signika" panose="020B0604020202020204" charset="0"/>
            </a:rPr>
            <a:t>Relationship Health:</a:t>
          </a:r>
          <a:r>
            <a:rPr lang="en-US" sz="1400" dirty="0">
              <a:latin typeface="Signika" panose="020B0604020202020204" charset="0"/>
            </a:rPr>
            <a:t> This balance determines the health of a relationship. </a:t>
          </a:r>
        </a:p>
        <a:p>
          <a:r>
            <a:rPr lang="en-US" sz="1400" dirty="0">
              <a:latin typeface="Signika" panose="020B0604020202020204" charset="0"/>
            </a:rPr>
            <a:t>A positive balance indicates a strong, healthy relationship, while a negative balance can signify distrust or conflict.</a:t>
          </a:r>
          <a:endParaRPr lang="en-IN" sz="1400" dirty="0">
            <a:latin typeface="Signika" panose="020B0604020202020204" charset="0"/>
          </a:endParaRPr>
        </a:p>
      </dgm:t>
    </dgm:pt>
    <dgm:pt modelId="{65FD1896-E6DC-46DA-8246-4D51E98319FA}" type="parTrans" cxnId="{D558E812-EF44-483E-AAE2-99CE21D32D81}">
      <dgm:prSet/>
      <dgm:spPr/>
      <dgm:t>
        <a:bodyPr/>
        <a:lstStyle/>
        <a:p>
          <a:endParaRPr lang="en-IN" sz="1400">
            <a:latin typeface="Signika" panose="020B0604020202020204" charset="0"/>
          </a:endParaRPr>
        </a:p>
      </dgm:t>
    </dgm:pt>
    <dgm:pt modelId="{701BA3E1-564A-4837-BE98-5472E0F2DDEA}" type="sibTrans" cxnId="{D558E812-EF44-483E-AAE2-99CE21D32D81}">
      <dgm:prSet/>
      <dgm:spPr/>
      <dgm:t>
        <a:bodyPr/>
        <a:lstStyle/>
        <a:p>
          <a:endParaRPr lang="en-IN" sz="1400">
            <a:latin typeface="Signika" panose="020B0604020202020204" charset="0"/>
          </a:endParaRPr>
        </a:p>
      </dgm:t>
    </dgm:pt>
    <dgm:pt modelId="{642B5E26-0B0B-47C8-B2B1-903FC03F1F50}">
      <dgm:prSet phldrT="[Text]" custT="1"/>
      <dgm:spPr/>
      <dgm:t>
        <a:bodyPr/>
        <a:lstStyle/>
        <a:p>
          <a:r>
            <a:rPr lang="en-US" sz="1400" b="1" dirty="0">
              <a:latin typeface="Signika" panose="020B0604020202020204" charset="0"/>
            </a:rPr>
            <a:t>Buffer Against Conflicts</a:t>
          </a:r>
          <a:r>
            <a:rPr lang="en-US" sz="1400" dirty="0">
              <a:latin typeface="Signika" panose="020B0604020202020204" charset="0"/>
            </a:rPr>
            <a:t>: A higher balance can serve as a buffer during conflicts. </a:t>
          </a:r>
        </a:p>
        <a:p>
          <a:r>
            <a:rPr lang="en-US" sz="1400" dirty="0">
              <a:latin typeface="Signika" panose="020B0604020202020204" charset="0"/>
            </a:rPr>
            <a:t>Mistakes or disagreements can be better navigated when there’s a surplus of trust.</a:t>
          </a:r>
          <a:endParaRPr lang="en-IN" sz="1400" dirty="0">
            <a:latin typeface="Signika" panose="020B0604020202020204" charset="0"/>
          </a:endParaRPr>
        </a:p>
      </dgm:t>
    </dgm:pt>
    <dgm:pt modelId="{8C661F61-7C0D-46F7-BA7C-381A414ECC1D}" type="parTrans" cxnId="{7FF3A074-3F1D-48CA-81F8-E3EC10A79C9D}">
      <dgm:prSet/>
      <dgm:spPr/>
      <dgm:t>
        <a:bodyPr/>
        <a:lstStyle/>
        <a:p>
          <a:endParaRPr lang="en-IN" sz="1400">
            <a:latin typeface="Signika" panose="020B0604020202020204" charset="0"/>
          </a:endParaRPr>
        </a:p>
      </dgm:t>
    </dgm:pt>
    <dgm:pt modelId="{E625962F-8158-4459-9C5B-CEF3E21C82B5}" type="sibTrans" cxnId="{7FF3A074-3F1D-48CA-81F8-E3EC10A79C9D}">
      <dgm:prSet/>
      <dgm:spPr/>
      <dgm:t>
        <a:bodyPr/>
        <a:lstStyle/>
        <a:p>
          <a:endParaRPr lang="en-IN" sz="1400">
            <a:latin typeface="Signika" panose="020B0604020202020204" charset="0"/>
          </a:endParaRPr>
        </a:p>
      </dgm:t>
    </dgm:pt>
    <dgm:pt modelId="{91C496C8-6C4B-435D-BCC5-B5914389FCD8}">
      <dgm:prSet phldrT="[Text]" custT="1"/>
      <dgm:spPr/>
      <dgm:t>
        <a:bodyPr/>
        <a:lstStyle/>
        <a:p>
          <a:r>
            <a:rPr lang="en-US" sz="1400" b="1" dirty="0">
              <a:latin typeface="Signika" panose="020B0604020202020204" charset="0"/>
            </a:rPr>
            <a:t>Enhances Communication:</a:t>
          </a:r>
          <a:r>
            <a:rPr lang="en-US" sz="1400" dirty="0">
              <a:latin typeface="Signika" panose="020B0604020202020204" charset="0"/>
            </a:rPr>
            <a:t> When trust is high, open and honest communication </a:t>
          </a:r>
          <a:r>
            <a:rPr lang="en-IN" sz="1400" dirty="0">
              <a:latin typeface="Signika" panose="020B0604020202020204" charset="0"/>
            </a:rPr>
            <a:t>becomes easier.</a:t>
          </a:r>
        </a:p>
      </dgm:t>
    </dgm:pt>
    <dgm:pt modelId="{A0C68038-C5C9-4954-A7D1-A85EF5BEB7D8}" type="parTrans" cxnId="{ACD12CC3-C71D-4AC0-ACFE-391A5573D5F6}">
      <dgm:prSet/>
      <dgm:spPr/>
      <dgm:t>
        <a:bodyPr/>
        <a:lstStyle/>
        <a:p>
          <a:endParaRPr lang="en-IN" sz="1400">
            <a:latin typeface="Signika" panose="020B0604020202020204" charset="0"/>
          </a:endParaRPr>
        </a:p>
      </dgm:t>
    </dgm:pt>
    <dgm:pt modelId="{47AB87FC-5EB8-4C66-AAFC-F4F6A8CBED7A}" type="sibTrans" cxnId="{ACD12CC3-C71D-4AC0-ACFE-391A5573D5F6}">
      <dgm:prSet/>
      <dgm:spPr/>
      <dgm:t>
        <a:bodyPr/>
        <a:lstStyle/>
        <a:p>
          <a:endParaRPr lang="en-IN" sz="1400">
            <a:latin typeface="Signika" panose="020B0604020202020204" charset="0"/>
          </a:endParaRPr>
        </a:p>
      </dgm:t>
    </dgm:pt>
    <dgm:pt modelId="{6CAD5990-0FBF-4ED2-924D-1F9F71BF8DCE}" type="pres">
      <dgm:prSet presAssocID="{62EDA808-EC76-4707-BEAA-509FCB05E2B8}" presName="Name0" presStyleCnt="0">
        <dgm:presLayoutVars>
          <dgm:chMax val="7"/>
          <dgm:chPref val="7"/>
          <dgm:dir/>
        </dgm:presLayoutVars>
      </dgm:prSet>
      <dgm:spPr/>
    </dgm:pt>
    <dgm:pt modelId="{BBA52B35-59CB-40A2-A4CF-95511195918D}" type="pres">
      <dgm:prSet presAssocID="{62EDA808-EC76-4707-BEAA-509FCB05E2B8}" presName="Name1" presStyleCnt="0"/>
      <dgm:spPr/>
    </dgm:pt>
    <dgm:pt modelId="{13EECC44-F72C-47F0-8003-F7A8B29B326A}" type="pres">
      <dgm:prSet presAssocID="{62EDA808-EC76-4707-BEAA-509FCB05E2B8}" presName="cycle" presStyleCnt="0"/>
      <dgm:spPr/>
    </dgm:pt>
    <dgm:pt modelId="{36E32748-C590-4A88-8D00-ACD77145BC7B}" type="pres">
      <dgm:prSet presAssocID="{62EDA808-EC76-4707-BEAA-509FCB05E2B8}" presName="srcNode" presStyleLbl="node1" presStyleIdx="0" presStyleCnt="3"/>
      <dgm:spPr/>
    </dgm:pt>
    <dgm:pt modelId="{66ECD81D-731F-439C-A121-D472347521BC}" type="pres">
      <dgm:prSet presAssocID="{62EDA808-EC76-4707-BEAA-509FCB05E2B8}" presName="conn" presStyleLbl="parChTrans1D2" presStyleIdx="0" presStyleCnt="1"/>
      <dgm:spPr/>
    </dgm:pt>
    <dgm:pt modelId="{A8032E17-4F23-4C00-9E89-1A438DB09C3E}" type="pres">
      <dgm:prSet presAssocID="{62EDA808-EC76-4707-BEAA-509FCB05E2B8}" presName="extraNode" presStyleLbl="node1" presStyleIdx="0" presStyleCnt="3"/>
      <dgm:spPr/>
    </dgm:pt>
    <dgm:pt modelId="{37757FFD-2485-44AE-A788-1F5AB8C9E600}" type="pres">
      <dgm:prSet presAssocID="{62EDA808-EC76-4707-BEAA-509FCB05E2B8}" presName="dstNode" presStyleLbl="node1" presStyleIdx="0" presStyleCnt="3"/>
      <dgm:spPr/>
    </dgm:pt>
    <dgm:pt modelId="{6A17B5D2-48D0-4601-8A48-549EC14A1408}" type="pres">
      <dgm:prSet presAssocID="{5D9310BE-7718-46CD-9F4A-B7FFC1994D51}" presName="text_1" presStyleLbl="node1" presStyleIdx="0" presStyleCnt="3">
        <dgm:presLayoutVars>
          <dgm:bulletEnabled val="1"/>
        </dgm:presLayoutVars>
      </dgm:prSet>
      <dgm:spPr/>
    </dgm:pt>
    <dgm:pt modelId="{BA1F9AC4-1C39-490F-AE4E-5E1C478DBD0E}" type="pres">
      <dgm:prSet presAssocID="{5D9310BE-7718-46CD-9F4A-B7FFC1994D51}" presName="accent_1" presStyleCnt="0"/>
      <dgm:spPr/>
    </dgm:pt>
    <dgm:pt modelId="{80D981B7-BF97-4B9C-B249-EA4FAF06F131}" type="pres">
      <dgm:prSet presAssocID="{5D9310BE-7718-46CD-9F4A-B7FFC1994D51}" presName="accentRepeatNode" presStyleLbl="solidFgAcc1" presStyleIdx="0" presStyleCnt="3"/>
      <dgm:spPr/>
    </dgm:pt>
    <dgm:pt modelId="{98F6F74E-85FB-43AC-BB97-49A8ADA21BBD}" type="pres">
      <dgm:prSet presAssocID="{642B5E26-0B0B-47C8-B2B1-903FC03F1F50}" presName="text_2" presStyleLbl="node1" presStyleIdx="1" presStyleCnt="3">
        <dgm:presLayoutVars>
          <dgm:bulletEnabled val="1"/>
        </dgm:presLayoutVars>
      </dgm:prSet>
      <dgm:spPr/>
    </dgm:pt>
    <dgm:pt modelId="{68F41517-7D8E-499D-96DD-3466A3232032}" type="pres">
      <dgm:prSet presAssocID="{642B5E26-0B0B-47C8-B2B1-903FC03F1F50}" presName="accent_2" presStyleCnt="0"/>
      <dgm:spPr/>
    </dgm:pt>
    <dgm:pt modelId="{5E896198-D2F3-4937-A018-A02F0B956A2E}" type="pres">
      <dgm:prSet presAssocID="{642B5E26-0B0B-47C8-B2B1-903FC03F1F50}" presName="accentRepeatNode" presStyleLbl="solidFgAcc1" presStyleIdx="1" presStyleCnt="3"/>
      <dgm:spPr/>
    </dgm:pt>
    <dgm:pt modelId="{D6209AC5-B21F-48E0-98BC-046A95A85A46}" type="pres">
      <dgm:prSet presAssocID="{91C496C8-6C4B-435D-BCC5-B5914389FCD8}" presName="text_3" presStyleLbl="node1" presStyleIdx="2" presStyleCnt="3">
        <dgm:presLayoutVars>
          <dgm:bulletEnabled val="1"/>
        </dgm:presLayoutVars>
      </dgm:prSet>
      <dgm:spPr/>
    </dgm:pt>
    <dgm:pt modelId="{E01833CA-F9A4-4687-B706-8A97E896CAF5}" type="pres">
      <dgm:prSet presAssocID="{91C496C8-6C4B-435D-BCC5-B5914389FCD8}" presName="accent_3" presStyleCnt="0"/>
      <dgm:spPr/>
    </dgm:pt>
    <dgm:pt modelId="{4D81B559-C32A-417C-B7DC-92FF47818602}" type="pres">
      <dgm:prSet presAssocID="{91C496C8-6C4B-435D-BCC5-B5914389FCD8}" presName="accentRepeatNode" presStyleLbl="solidFgAcc1" presStyleIdx="2" presStyleCnt="3"/>
      <dgm:spPr/>
    </dgm:pt>
  </dgm:ptLst>
  <dgm:cxnLst>
    <dgm:cxn modelId="{D558E812-EF44-483E-AAE2-99CE21D32D81}" srcId="{62EDA808-EC76-4707-BEAA-509FCB05E2B8}" destId="{5D9310BE-7718-46CD-9F4A-B7FFC1994D51}" srcOrd="0" destOrd="0" parTransId="{65FD1896-E6DC-46DA-8246-4D51E98319FA}" sibTransId="{701BA3E1-564A-4837-BE98-5472E0F2DDEA}"/>
    <dgm:cxn modelId="{CD753D2A-F5BA-4FC5-8FA0-75127176AB89}" type="presOf" srcId="{62EDA808-EC76-4707-BEAA-509FCB05E2B8}" destId="{6CAD5990-0FBF-4ED2-924D-1F9F71BF8DCE}" srcOrd="0" destOrd="0" presId="urn:microsoft.com/office/officeart/2008/layout/VerticalCurvedList"/>
    <dgm:cxn modelId="{1B2FCF47-4752-4969-A9A4-2CDBFDEC4E28}" type="presOf" srcId="{642B5E26-0B0B-47C8-B2B1-903FC03F1F50}" destId="{98F6F74E-85FB-43AC-BB97-49A8ADA21BBD}" srcOrd="0" destOrd="0" presId="urn:microsoft.com/office/officeart/2008/layout/VerticalCurvedList"/>
    <dgm:cxn modelId="{7FF3A074-3F1D-48CA-81F8-E3EC10A79C9D}" srcId="{62EDA808-EC76-4707-BEAA-509FCB05E2B8}" destId="{642B5E26-0B0B-47C8-B2B1-903FC03F1F50}" srcOrd="1" destOrd="0" parTransId="{8C661F61-7C0D-46F7-BA7C-381A414ECC1D}" sibTransId="{E625962F-8158-4459-9C5B-CEF3E21C82B5}"/>
    <dgm:cxn modelId="{D563BC7E-CB1D-4298-809A-E212054429C6}" type="presOf" srcId="{91C496C8-6C4B-435D-BCC5-B5914389FCD8}" destId="{D6209AC5-B21F-48E0-98BC-046A95A85A46}" srcOrd="0" destOrd="0" presId="urn:microsoft.com/office/officeart/2008/layout/VerticalCurvedList"/>
    <dgm:cxn modelId="{ACD12CC3-C71D-4AC0-ACFE-391A5573D5F6}" srcId="{62EDA808-EC76-4707-BEAA-509FCB05E2B8}" destId="{91C496C8-6C4B-435D-BCC5-B5914389FCD8}" srcOrd="2" destOrd="0" parTransId="{A0C68038-C5C9-4954-A7D1-A85EF5BEB7D8}" sibTransId="{47AB87FC-5EB8-4C66-AAFC-F4F6A8CBED7A}"/>
    <dgm:cxn modelId="{CDDF07E2-61EF-4204-AF24-92D78DB632AF}" type="presOf" srcId="{5D9310BE-7718-46CD-9F4A-B7FFC1994D51}" destId="{6A17B5D2-48D0-4601-8A48-549EC14A1408}" srcOrd="0" destOrd="0" presId="urn:microsoft.com/office/officeart/2008/layout/VerticalCurvedList"/>
    <dgm:cxn modelId="{5E92A7E2-4710-4D56-BE12-892806AE1D76}" type="presOf" srcId="{701BA3E1-564A-4837-BE98-5472E0F2DDEA}" destId="{66ECD81D-731F-439C-A121-D472347521BC}" srcOrd="0" destOrd="0" presId="urn:microsoft.com/office/officeart/2008/layout/VerticalCurvedList"/>
    <dgm:cxn modelId="{28B04F54-A925-4F4D-8F3C-0D5F5DD75D5F}" type="presParOf" srcId="{6CAD5990-0FBF-4ED2-924D-1F9F71BF8DCE}" destId="{BBA52B35-59CB-40A2-A4CF-95511195918D}" srcOrd="0" destOrd="0" presId="urn:microsoft.com/office/officeart/2008/layout/VerticalCurvedList"/>
    <dgm:cxn modelId="{F163F4E7-9976-4AD5-8FD1-5E720A2956E4}" type="presParOf" srcId="{BBA52B35-59CB-40A2-A4CF-95511195918D}" destId="{13EECC44-F72C-47F0-8003-F7A8B29B326A}" srcOrd="0" destOrd="0" presId="urn:microsoft.com/office/officeart/2008/layout/VerticalCurvedList"/>
    <dgm:cxn modelId="{C988D10A-C5EA-4D4E-99C2-8A2E701BE62D}" type="presParOf" srcId="{13EECC44-F72C-47F0-8003-F7A8B29B326A}" destId="{36E32748-C590-4A88-8D00-ACD77145BC7B}" srcOrd="0" destOrd="0" presId="urn:microsoft.com/office/officeart/2008/layout/VerticalCurvedList"/>
    <dgm:cxn modelId="{7DEA4677-C102-4DF5-B756-2EA461662750}" type="presParOf" srcId="{13EECC44-F72C-47F0-8003-F7A8B29B326A}" destId="{66ECD81D-731F-439C-A121-D472347521BC}" srcOrd="1" destOrd="0" presId="urn:microsoft.com/office/officeart/2008/layout/VerticalCurvedList"/>
    <dgm:cxn modelId="{BF618F1A-8ABB-41E0-8DD2-31EB305BCB58}" type="presParOf" srcId="{13EECC44-F72C-47F0-8003-F7A8B29B326A}" destId="{A8032E17-4F23-4C00-9E89-1A438DB09C3E}" srcOrd="2" destOrd="0" presId="urn:microsoft.com/office/officeart/2008/layout/VerticalCurvedList"/>
    <dgm:cxn modelId="{7475F286-4FE0-467A-B511-DC02D27137A7}" type="presParOf" srcId="{13EECC44-F72C-47F0-8003-F7A8B29B326A}" destId="{37757FFD-2485-44AE-A788-1F5AB8C9E600}" srcOrd="3" destOrd="0" presId="urn:microsoft.com/office/officeart/2008/layout/VerticalCurvedList"/>
    <dgm:cxn modelId="{37ABAA50-EE1F-4116-B781-4C65571B8E62}" type="presParOf" srcId="{BBA52B35-59CB-40A2-A4CF-95511195918D}" destId="{6A17B5D2-48D0-4601-8A48-549EC14A1408}" srcOrd="1" destOrd="0" presId="urn:microsoft.com/office/officeart/2008/layout/VerticalCurvedList"/>
    <dgm:cxn modelId="{E626B990-0321-44C2-AED6-28FDFC189939}" type="presParOf" srcId="{BBA52B35-59CB-40A2-A4CF-95511195918D}" destId="{BA1F9AC4-1C39-490F-AE4E-5E1C478DBD0E}" srcOrd="2" destOrd="0" presId="urn:microsoft.com/office/officeart/2008/layout/VerticalCurvedList"/>
    <dgm:cxn modelId="{91F884A3-8558-46E3-993C-05F8B10FF858}" type="presParOf" srcId="{BA1F9AC4-1C39-490F-AE4E-5E1C478DBD0E}" destId="{80D981B7-BF97-4B9C-B249-EA4FAF06F131}" srcOrd="0" destOrd="0" presId="urn:microsoft.com/office/officeart/2008/layout/VerticalCurvedList"/>
    <dgm:cxn modelId="{DA5C1C9A-56B0-4865-A90B-837B0F277D59}" type="presParOf" srcId="{BBA52B35-59CB-40A2-A4CF-95511195918D}" destId="{98F6F74E-85FB-43AC-BB97-49A8ADA21BBD}" srcOrd="3" destOrd="0" presId="urn:microsoft.com/office/officeart/2008/layout/VerticalCurvedList"/>
    <dgm:cxn modelId="{110EDAA4-3DE1-4B94-BA67-9AEB16D1E0E2}" type="presParOf" srcId="{BBA52B35-59CB-40A2-A4CF-95511195918D}" destId="{68F41517-7D8E-499D-96DD-3466A3232032}" srcOrd="4" destOrd="0" presId="urn:microsoft.com/office/officeart/2008/layout/VerticalCurvedList"/>
    <dgm:cxn modelId="{F85CD4ED-CBAB-4F19-9116-16BBF8B558A2}" type="presParOf" srcId="{68F41517-7D8E-499D-96DD-3466A3232032}" destId="{5E896198-D2F3-4937-A018-A02F0B956A2E}" srcOrd="0" destOrd="0" presId="urn:microsoft.com/office/officeart/2008/layout/VerticalCurvedList"/>
    <dgm:cxn modelId="{D4249F98-8FB5-47A2-A6E5-4A2AA856627D}" type="presParOf" srcId="{BBA52B35-59CB-40A2-A4CF-95511195918D}" destId="{D6209AC5-B21F-48E0-98BC-046A95A85A46}" srcOrd="5" destOrd="0" presId="urn:microsoft.com/office/officeart/2008/layout/VerticalCurvedList"/>
    <dgm:cxn modelId="{5BA1A819-65F9-4F42-A0E8-69875F84822E}" type="presParOf" srcId="{BBA52B35-59CB-40A2-A4CF-95511195918D}" destId="{E01833CA-F9A4-4687-B706-8A97E896CAF5}" srcOrd="6" destOrd="0" presId="urn:microsoft.com/office/officeart/2008/layout/VerticalCurvedList"/>
    <dgm:cxn modelId="{17AD7602-AFDF-440B-A186-D2322A6A99AF}" type="presParOf" srcId="{E01833CA-F9A4-4687-B706-8A97E896CAF5}" destId="{4D81B559-C32A-417C-B7DC-92FF4781860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4A788D-D4AC-4F1A-A703-7342AF520E38}"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IN"/>
        </a:p>
      </dgm:t>
    </dgm:pt>
    <dgm:pt modelId="{4D9B8973-5F20-454C-A340-0D4A0A9134B6}">
      <dgm:prSet phldrT="[Text]" custT="1"/>
      <dgm:spPr/>
      <dgm:t>
        <a:bodyPr/>
        <a:lstStyle/>
        <a:p>
          <a:r>
            <a:rPr lang="en-IN" sz="1400" dirty="0">
              <a:latin typeface="Signika" panose="020B0604020202020204" charset="0"/>
            </a:rPr>
            <a:t>Trust Building</a:t>
          </a:r>
        </a:p>
      </dgm:t>
    </dgm:pt>
    <dgm:pt modelId="{40DF7F23-8981-4DC1-B020-CC4C53065CA3}" type="parTrans" cxnId="{61168885-6AEE-472E-A5C2-32EBF513FFC6}">
      <dgm:prSet/>
      <dgm:spPr/>
      <dgm:t>
        <a:bodyPr/>
        <a:lstStyle/>
        <a:p>
          <a:endParaRPr lang="en-IN" sz="1400">
            <a:latin typeface="Signika" panose="020B0604020202020204" charset="0"/>
          </a:endParaRPr>
        </a:p>
      </dgm:t>
    </dgm:pt>
    <dgm:pt modelId="{45B42BBA-49FB-474A-88DA-E5EE118168A9}" type="sibTrans" cxnId="{61168885-6AEE-472E-A5C2-32EBF513FFC6}">
      <dgm:prSet/>
      <dgm:spPr/>
      <dgm:t>
        <a:bodyPr/>
        <a:lstStyle/>
        <a:p>
          <a:endParaRPr lang="en-IN" sz="1400">
            <a:latin typeface="Signika" panose="020B0604020202020204" charset="0"/>
          </a:endParaRPr>
        </a:p>
      </dgm:t>
    </dgm:pt>
    <dgm:pt modelId="{CC9A51F3-B802-45C6-93D8-8CAC1992D98C}">
      <dgm:prSet phldrT="[Text]" custT="1"/>
      <dgm:spPr/>
      <dgm:t>
        <a:bodyPr/>
        <a:lstStyle/>
        <a:p>
          <a:r>
            <a:rPr lang="en-IN" sz="1400" dirty="0">
              <a:latin typeface="Signika" panose="020B0604020202020204" charset="0"/>
            </a:rPr>
            <a:t>Enhanced Collaboration</a:t>
          </a:r>
        </a:p>
      </dgm:t>
    </dgm:pt>
    <dgm:pt modelId="{369576B7-4F89-488A-8106-393DDB08757D}" type="parTrans" cxnId="{9C24BA31-029A-494B-80EB-F11E29BBC764}">
      <dgm:prSet/>
      <dgm:spPr/>
      <dgm:t>
        <a:bodyPr/>
        <a:lstStyle/>
        <a:p>
          <a:endParaRPr lang="en-IN" sz="1400">
            <a:latin typeface="Signika" panose="020B0604020202020204" charset="0"/>
          </a:endParaRPr>
        </a:p>
      </dgm:t>
    </dgm:pt>
    <dgm:pt modelId="{6588D95A-63CB-47EA-92AD-823DC15B7D02}" type="sibTrans" cxnId="{9C24BA31-029A-494B-80EB-F11E29BBC764}">
      <dgm:prSet/>
      <dgm:spPr/>
      <dgm:t>
        <a:bodyPr/>
        <a:lstStyle/>
        <a:p>
          <a:endParaRPr lang="en-IN" sz="1400">
            <a:latin typeface="Signika" panose="020B0604020202020204" charset="0"/>
          </a:endParaRPr>
        </a:p>
      </dgm:t>
    </dgm:pt>
    <dgm:pt modelId="{B90A98A5-2B0D-41F5-A6EC-E681F4DB5CF5}">
      <dgm:prSet phldrT="[Text]" custT="1"/>
      <dgm:spPr/>
      <dgm:t>
        <a:bodyPr/>
        <a:lstStyle/>
        <a:p>
          <a:r>
            <a:rPr lang="en-IN" sz="1400" dirty="0">
              <a:latin typeface="Signika" panose="020B0604020202020204" charset="0"/>
            </a:rPr>
            <a:t>Conflict Resolution</a:t>
          </a:r>
        </a:p>
      </dgm:t>
    </dgm:pt>
    <dgm:pt modelId="{739A24A5-A2D7-4C3A-A8C0-C8B390061752}" type="parTrans" cxnId="{3788BA4C-0832-4573-91E0-47E274FA9011}">
      <dgm:prSet/>
      <dgm:spPr/>
      <dgm:t>
        <a:bodyPr/>
        <a:lstStyle/>
        <a:p>
          <a:endParaRPr lang="en-IN" sz="1400">
            <a:latin typeface="Signika" panose="020B0604020202020204" charset="0"/>
          </a:endParaRPr>
        </a:p>
      </dgm:t>
    </dgm:pt>
    <dgm:pt modelId="{7C505F2B-FF70-4D24-B5A5-4DF58575773A}" type="sibTrans" cxnId="{3788BA4C-0832-4573-91E0-47E274FA9011}">
      <dgm:prSet/>
      <dgm:spPr/>
      <dgm:t>
        <a:bodyPr/>
        <a:lstStyle/>
        <a:p>
          <a:endParaRPr lang="en-IN" sz="1400">
            <a:latin typeface="Signika" panose="020B0604020202020204" charset="0"/>
          </a:endParaRPr>
        </a:p>
      </dgm:t>
    </dgm:pt>
    <dgm:pt modelId="{743900E4-BC2C-428C-9F72-3B5DCC19F795}">
      <dgm:prSet phldrT="[Text]" custT="1"/>
      <dgm:spPr/>
      <dgm:t>
        <a:bodyPr/>
        <a:lstStyle/>
        <a:p>
          <a:r>
            <a:rPr lang="en-IN" sz="1400" dirty="0">
              <a:latin typeface="Signika" panose="020B0604020202020204" charset="0"/>
            </a:rPr>
            <a:t>Stability</a:t>
          </a:r>
        </a:p>
      </dgm:t>
    </dgm:pt>
    <dgm:pt modelId="{20A13D42-3623-418E-9C29-5CD53B348BB1}" type="parTrans" cxnId="{A5639AB0-B4F7-4B71-9E34-13296509125A}">
      <dgm:prSet/>
      <dgm:spPr/>
      <dgm:t>
        <a:bodyPr/>
        <a:lstStyle/>
        <a:p>
          <a:endParaRPr lang="en-IN" sz="1400">
            <a:latin typeface="Signika" panose="020B0604020202020204" charset="0"/>
          </a:endParaRPr>
        </a:p>
      </dgm:t>
    </dgm:pt>
    <dgm:pt modelId="{13021546-2B47-4D62-9105-5D8881D3AB85}" type="sibTrans" cxnId="{A5639AB0-B4F7-4B71-9E34-13296509125A}">
      <dgm:prSet/>
      <dgm:spPr/>
      <dgm:t>
        <a:bodyPr/>
        <a:lstStyle/>
        <a:p>
          <a:endParaRPr lang="en-IN" sz="1400">
            <a:latin typeface="Signika" panose="020B0604020202020204" charset="0"/>
          </a:endParaRPr>
        </a:p>
      </dgm:t>
    </dgm:pt>
    <dgm:pt modelId="{A54EFDE9-F61E-4B97-8EAF-8C800AD032C9}" type="pres">
      <dgm:prSet presAssocID="{4D4A788D-D4AC-4F1A-A703-7342AF520E38}" presName="matrix" presStyleCnt="0">
        <dgm:presLayoutVars>
          <dgm:chMax val="1"/>
          <dgm:dir/>
          <dgm:resizeHandles val="exact"/>
        </dgm:presLayoutVars>
      </dgm:prSet>
      <dgm:spPr/>
    </dgm:pt>
    <dgm:pt modelId="{527EE102-D8DF-415C-83D7-971B96C2A694}" type="pres">
      <dgm:prSet presAssocID="{4D4A788D-D4AC-4F1A-A703-7342AF520E38}" presName="axisShape" presStyleLbl="bgShp" presStyleIdx="0" presStyleCnt="1"/>
      <dgm:spPr/>
    </dgm:pt>
    <dgm:pt modelId="{60F6F082-1937-4626-9AE1-9F2FAD50C2F0}" type="pres">
      <dgm:prSet presAssocID="{4D4A788D-D4AC-4F1A-A703-7342AF520E38}" presName="rect1" presStyleLbl="node1" presStyleIdx="0" presStyleCnt="4">
        <dgm:presLayoutVars>
          <dgm:chMax val="0"/>
          <dgm:chPref val="0"/>
          <dgm:bulletEnabled val="1"/>
        </dgm:presLayoutVars>
      </dgm:prSet>
      <dgm:spPr/>
    </dgm:pt>
    <dgm:pt modelId="{57D69490-B60F-4226-996F-F3368829A328}" type="pres">
      <dgm:prSet presAssocID="{4D4A788D-D4AC-4F1A-A703-7342AF520E38}" presName="rect2" presStyleLbl="node1" presStyleIdx="1" presStyleCnt="4" custLinFactNeighborY="1075">
        <dgm:presLayoutVars>
          <dgm:chMax val="0"/>
          <dgm:chPref val="0"/>
          <dgm:bulletEnabled val="1"/>
        </dgm:presLayoutVars>
      </dgm:prSet>
      <dgm:spPr/>
    </dgm:pt>
    <dgm:pt modelId="{8F8D743A-1991-4F47-9F71-3A730390416E}" type="pres">
      <dgm:prSet presAssocID="{4D4A788D-D4AC-4F1A-A703-7342AF520E38}" presName="rect3" presStyleLbl="node1" presStyleIdx="2" presStyleCnt="4">
        <dgm:presLayoutVars>
          <dgm:chMax val="0"/>
          <dgm:chPref val="0"/>
          <dgm:bulletEnabled val="1"/>
        </dgm:presLayoutVars>
      </dgm:prSet>
      <dgm:spPr/>
    </dgm:pt>
    <dgm:pt modelId="{77028877-7857-4A6B-BB66-59A21CFA81FA}" type="pres">
      <dgm:prSet presAssocID="{4D4A788D-D4AC-4F1A-A703-7342AF520E38}" presName="rect4" presStyleLbl="node1" presStyleIdx="3" presStyleCnt="4">
        <dgm:presLayoutVars>
          <dgm:chMax val="0"/>
          <dgm:chPref val="0"/>
          <dgm:bulletEnabled val="1"/>
        </dgm:presLayoutVars>
      </dgm:prSet>
      <dgm:spPr/>
    </dgm:pt>
  </dgm:ptLst>
  <dgm:cxnLst>
    <dgm:cxn modelId="{266C5F08-468F-4CF4-A5D8-623A31D54685}" type="presOf" srcId="{4D9B8973-5F20-454C-A340-0D4A0A9134B6}" destId="{60F6F082-1937-4626-9AE1-9F2FAD50C2F0}" srcOrd="0" destOrd="0" presId="urn:microsoft.com/office/officeart/2005/8/layout/matrix2"/>
    <dgm:cxn modelId="{9C24BA31-029A-494B-80EB-F11E29BBC764}" srcId="{4D4A788D-D4AC-4F1A-A703-7342AF520E38}" destId="{CC9A51F3-B802-45C6-93D8-8CAC1992D98C}" srcOrd="1" destOrd="0" parTransId="{369576B7-4F89-488A-8106-393DDB08757D}" sibTransId="{6588D95A-63CB-47EA-92AD-823DC15B7D02}"/>
    <dgm:cxn modelId="{3893D74B-A820-496F-B780-87E680816054}" type="presOf" srcId="{743900E4-BC2C-428C-9F72-3B5DCC19F795}" destId="{77028877-7857-4A6B-BB66-59A21CFA81FA}" srcOrd="0" destOrd="0" presId="urn:microsoft.com/office/officeart/2005/8/layout/matrix2"/>
    <dgm:cxn modelId="{3788BA4C-0832-4573-91E0-47E274FA9011}" srcId="{4D4A788D-D4AC-4F1A-A703-7342AF520E38}" destId="{B90A98A5-2B0D-41F5-A6EC-E681F4DB5CF5}" srcOrd="2" destOrd="0" parTransId="{739A24A5-A2D7-4C3A-A8C0-C8B390061752}" sibTransId="{7C505F2B-FF70-4D24-B5A5-4DF58575773A}"/>
    <dgm:cxn modelId="{61168885-6AEE-472E-A5C2-32EBF513FFC6}" srcId="{4D4A788D-D4AC-4F1A-A703-7342AF520E38}" destId="{4D9B8973-5F20-454C-A340-0D4A0A9134B6}" srcOrd="0" destOrd="0" parTransId="{40DF7F23-8981-4DC1-B020-CC4C53065CA3}" sibTransId="{45B42BBA-49FB-474A-88DA-E5EE118168A9}"/>
    <dgm:cxn modelId="{9D8B10AB-9B3E-4973-B188-1A0D42837429}" type="presOf" srcId="{B90A98A5-2B0D-41F5-A6EC-E681F4DB5CF5}" destId="{8F8D743A-1991-4F47-9F71-3A730390416E}" srcOrd="0" destOrd="0" presId="urn:microsoft.com/office/officeart/2005/8/layout/matrix2"/>
    <dgm:cxn modelId="{A5639AB0-B4F7-4B71-9E34-13296509125A}" srcId="{4D4A788D-D4AC-4F1A-A703-7342AF520E38}" destId="{743900E4-BC2C-428C-9F72-3B5DCC19F795}" srcOrd="3" destOrd="0" parTransId="{20A13D42-3623-418E-9C29-5CD53B348BB1}" sibTransId="{13021546-2B47-4D62-9105-5D8881D3AB85}"/>
    <dgm:cxn modelId="{5DC78CE3-6449-40E8-9839-CF0787BB5C8A}" type="presOf" srcId="{4D4A788D-D4AC-4F1A-A703-7342AF520E38}" destId="{A54EFDE9-F61E-4B97-8EAF-8C800AD032C9}" srcOrd="0" destOrd="0" presId="urn:microsoft.com/office/officeart/2005/8/layout/matrix2"/>
    <dgm:cxn modelId="{5F9A75E9-647A-4D9D-BC0F-45B82B704428}" type="presOf" srcId="{CC9A51F3-B802-45C6-93D8-8CAC1992D98C}" destId="{57D69490-B60F-4226-996F-F3368829A328}" srcOrd="0" destOrd="0" presId="urn:microsoft.com/office/officeart/2005/8/layout/matrix2"/>
    <dgm:cxn modelId="{45B32516-48B1-4BB6-A864-9E4AAB048120}" type="presParOf" srcId="{A54EFDE9-F61E-4B97-8EAF-8C800AD032C9}" destId="{527EE102-D8DF-415C-83D7-971B96C2A694}" srcOrd="0" destOrd="0" presId="urn:microsoft.com/office/officeart/2005/8/layout/matrix2"/>
    <dgm:cxn modelId="{34C0EB49-562E-4ADF-8212-3C1F90403814}" type="presParOf" srcId="{A54EFDE9-F61E-4B97-8EAF-8C800AD032C9}" destId="{60F6F082-1937-4626-9AE1-9F2FAD50C2F0}" srcOrd="1" destOrd="0" presId="urn:microsoft.com/office/officeart/2005/8/layout/matrix2"/>
    <dgm:cxn modelId="{29CF272F-1976-4950-B3B9-CBB851B282F7}" type="presParOf" srcId="{A54EFDE9-F61E-4B97-8EAF-8C800AD032C9}" destId="{57D69490-B60F-4226-996F-F3368829A328}" srcOrd="2" destOrd="0" presId="urn:microsoft.com/office/officeart/2005/8/layout/matrix2"/>
    <dgm:cxn modelId="{32AE2347-BC90-44E7-9BCB-E286406C100E}" type="presParOf" srcId="{A54EFDE9-F61E-4B97-8EAF-8C800AD032C9}" destId="{8F8D743A-1991-4F47-9F71-3A730390416E}" srcOrd="3" destOrd="0" presId="urn:microsoft.com/office/officeart/2005/8/layout/matrix2"/>
    <dgm:cxn modelId="{2FA274FF-0FAB-4DA9-9AEE-1E71C6263C72}" type="presParOf" srcId="{A54EFDE9-F61E-4B97-8EAF-8C800AD032C9}" destId="{77028877-7857-4A6B-BB66-59A21CFA81FA}"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3ED9EA8-142C-482C-A523-307B492EA907}"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en-IN"/>
        </a:p>
      </dgm:t>
    </dgm:pt>
    <dgm:pt modelId="{305A0693-3535-46D4-9F72-0B4576EE540A}">
      <dgm:prSet phldrT="[Text]" custT="1"/>
      <dgm:spPr/>
      <dgm:t>
        <a:bodyPr/>
        <a:lstStyle/>
        <a:p>
          <a:r>
            <a:rPr lang="en-IN" sz="1600" dirty="0">
              <a:latin typeface="Signika" panose="020B0604020202020204" charset="0"/>
            </a:rPr>
            <a:t>Deposits</a:t>
          </a:r>
        </a:p>
      </dgm:t>
    </dgm:pt>
    <dgm:pt modelId="{97C1932B-F3E9-42B0-B803-4503A1249EC3}" type="parTrans" cxnId="{D8C89D1E-86C2-438F-B8B1-407A6B4DE4D9}">
      <dgm:prSet/>
      <dgm:spPr/>
      <dgm:t>
        <a:bodyPr/>
        <a:lstStyle/>
        <a:p>
          <a:endParaRPr lang="en-IN" sz="1600">
            <a:latin typeface="Signika" panose="020B0604020202020204" charset="0"/>
          </a:endParaRPr>
        </a:p>
      </dgm:t>
    </dgm:pt>
    <dgm:pt modelId="{DEB76CAE-9C57-4B52-8DB0-A8A0C74AE19E}" type="sibTrans" cxnId="{D8C89D1E-86C2-438F-B8B1-407A6B4DE4D9}">
      <dgm:prSet/>
      <dgm:spPr/>
      <dgm:t>
        <a:bodyPr/>
        <a:lstStyle/>
        <a:p>
          <a:endParaRPr lang="en-IN" sz="1600">
            <a:latin typeface="Signika" panose="020B0604020202020204" charset="0"/>
          </a:endParaRPr>
        </a:p>
      </dgm:t>
    </dgm:pt>
    <dgm:pt modelId="{8499011F-D3C3-456A-917A-944FFB0E6625}">
      <dgm:prSet phldrT="[Text]" custT="1"/>
      <dgm:spPr/>
      <dgm:t>
        <a:bodyPr/>
        <a:lstStyle/>
        <a:p>
          <a:r>
            <a:rPr lang="en-IN" sz="1600" dirty="0">
              <a:latin typeface="Signika" panose="020B0604020202020204" charset="0"/>
            </a:rPr>
            <a:t>Withdrawals</a:t>
          </a:r>
        </a:p>
      </dgm:t>
    </dgm:pt>
    <dgm:pt modelId="{AB8D60D1-DCBF-4D13-8A20-E05E11DFC498}" type="parTrans" cxnId="{C1836FDD-E896-4CE1-9A37-CECE0EE2F20C}">
      <dgm:prSet/>
      <dgm:spPr/>
      <dgm:t>
        <a:bodyPr/>
        <a:lstStyle/>
        <a:p>
          <a:endParaRPr lang="en-IN" sz="1600">
            <a:latin typeface="Signika" panose="020B0604020202020204" charset="0"/>
          </a:endParaRPr>
        </a:p>
      </dgm:t>
    </dgm:pt>
    <dgm:pt modelId="{C982A747-BA56-4F86-B51E-D4BD33779CCD}" type="sibTrans" cxnId="{C1836FDD-E896-4CE1-9A37-CECE0EE2F20C}">
      <dgm:prSet/>
      <dgm:spPr/>
      <dgm:t>
        <a:bodyPr/>
        <a:lstStyle/>
        <a:p>
          <a:endParaRPr lang="en-IN" sz="1600">
            <a:latin typeface="Signika" panose="020B0604020202020204" charset="0"/>
          </a:endParaRPr>
        </a:p>
      </dgm:t>
    </dgm:pt>
    <dgm:pt modelId="{4436E185-3E90-4A82-8036-8E751CC41DF3}" type="pres">
      <dgm:prSet presAssocID="{D3ED9EA8-142C-482C-A523-307B492EA907}" presName="compositeShape" presStyleCnt="0">
        <dgm:presLayoutVars>
          <dgm:chMax val="2"/>
          <dgm:dir/>
          <dgm:resizeHandles val="exact"/>
        </dgm:presLayoutVars>
      </dgm:prSet>
      <dgm:spPr/>
    </dgm:pt>
    <dgm:pt modelId="{49A74B4B-A608-4315-B7FB-9C75E6B37102}" type="pres">
      <dgm:prSet presAssocID="{D3ED9EA8-142C-482C-A523-307B492EA907}" presName="ribbon" presStyleLbl="node1" presStyleIdx="0" presStyleCnt="1"/>
      <dgm:spPr/>
    </dgm:pt>
    <dgm:pt modelId="{F399C787-359D-479E-B8B9-0A4AA43E7F00}" type="pres">
      <dgm:prSet presAssocID="{D3ED9EA8-142C-482C-A523-307B492EA907}" presName="leftArrowText" presStyleLbl="node1" presStyleIdx="0" presStyleCnt="1">
        <dgm:presLayoutVars>
          <dgm:chMax val="0"/>
          <dgm:bulletEnabled val="1"/>
        </dgm:presLayoutVars>
      </dgm:prSet>
      <dgm:spPr/>
    </dgm:pt>
    <dgm:pt modelId="{D9D7D812-1661-4D90-B765-85B9EF2C5628}" type="pres">
      <dgm:prSet presAssocID="{D3ED9EA8-142C-482C-A523-307B492EA907}" presName="rightArrowText" presStyleLbl="node1" presStyleIdx="0" presStyleCnt="1">
        <dgm:presLayoutVars>
          <dgm:chMax val="0"/>
          <dgm:bulletEnabled val="1"/>
        </dgm:presLayoutVars>
      </dgm:prSet>
      <dgm:spPr/>
    </dgm:pt>
  </dgm:ptLst>
  <dgm:cxnLst>
    <dgm:cxn modelId="{D8C89D1E-86C2-438F-B8B1-407A6B4DE4D9}" srcId="{D3ED9EA8-142C-482C-A523-307B492EA907}" destId="{305A0693-3535-46D4-9F72-0B4576EE540A}" srcOrd="0" destOrd="0" parTransId="{97C1932B-F3E9-42B0-B803-4503A1249EC3}" sibTransId="{DEB76CAE-9C57-4B52-8DB0-A8A0C74AE19E}"/>
    <dgm:cxn modelId="{8E973625-4E6C-4CA5-83FE-2DCFF9F0EA75}" type="presOf" srcId="{8499011F-D3C3-456A-917A-944FFB0E6625}" destId="{D9D7D812-1661-4D90-B765-85B9EF2C5628}" srcOrd="0" destOrd="0" presId="urn:microsoft.com/office/officeart/2005/8/layout/arrow6"/>
    <dgm:cxn modelId="{3568F3C4-B7F3-436D-A1BD-55E6104F37BE}" type="presOf" srcId="{D3ED9EA8-142C-482C-A523-307B492EA907}" destId="{4436E185-3E90-4A82-8036-8E751CC41DF3}" srcOrd="0" destOrd="0" presId="urn:microsoft.com/office/officeart/2005/8/layout/arrow6"/>
    <dgm:cxn modelId="{9C5EF6D2-65AC-474D-9E50-2448ED1088E9}" type="presOf" srcId="{305A0693-3535-46D4-9F72-0B4576EE540A}" destId="{F399C787-359D-479E-B8B9-0A4AA43E7F00}" srcOrd="0" destOrd="0" presId="urn:microsoft.com/office/officeart/2005/8/layout/arrow6"/>
    <dgm:cxn modelId="{C1836FDD-E896-4CE1-9A37-CECE0EE2F20C}" srcId="{D3ED9EA8-142C-482C-A523-307B492EA907}" destId="{8499011F-D3C3-456A-917A-944FFB0E6625}" srcOrd="1" destOrd="0" parTransId="{AB8D60D1-DCBF-4D13-8A20-E05E11DFC498}" sibTransId="{C982A747-BA56-4F86-B51E-D4BD33779CCD}"/>
    <dgm:cxn modelId="{40FF9033-71A7-4E4E-96B7-2DFC9FBF2E5F}" type="presParOf" srcId="{4436E185-3E90-4A82-8036-8E751CC41DF3}" destId="{49A74B4B-A608-4315-B7FB-9C75E6B37102}" srcOrd="0" destOrd="0" presId="urn:microsoft.com/office/officeart/2005/8/layout/arrow6"/>
    <dgm:cxn modelId="{87E90658-752A-403D-BCFB-917A6A30D295}" type="presParOf" srcId="{4436E185-3E90-4A82-8036-8E751CC41DF3}" destId="{F399C787-359D-479E-B8B9-0A4AA43E7F00}" srcOrd="1" destOrd="0" presId="urn:microsoft.com/office/officeart/2005/8/layout/arrow6"/>
    <dgm:cxn modelId="{4FD98D53-62D7-4B4E-A82A-9E43DC138085}" type="presParOf" srcId="{4436E185-3E90-4A82-8036-8E751CC41DF3}" destId="{D9D7D812-1661-4D90-B765-85B9EF2C5628}"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1432C09-9EC8-4B1D-8976-D02D2ABD112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91951D5A-943F-4778-8C0C-FE424868DB5B}">
      <dgm:prSet phldrT="[Text]" custT="1"/>
      <dgm:spPr/>
      <dgm:t>
        <a:bodyPr/>
        <a:lstStyle/>
        <a:p>
          <a:r>
            <a:rPr lang="en-IN" sz="1400" dirty="0">
              <a:latin typeface="Signika" panose="020B0604020202020204" charset="0"/>
            </a:rPr>
            <a:t>Improved Decision Making</a:t>
          </a:r>
        </a:p>
      </dgm:t>
    </dgm:pt>
    <dgm:pt modelId="{82E13326-050B-4C0F-975A-78F844B5C31F}" type="parTrans" cxnId="{9845C176-D0B3-48EB-AF5F-1751C856F74A}">
      <dgm:prSet/>
      <dgm:spPr/>
      <dgm:t>
        <a:bodyPr/>
        <a:lstStyle/>
        <a:p>
          <a:endParaRPr lang="en-IN" sz="1400">
            <a:latin typeface="Signika" panose="020B0604020202020204" charset="0"/>
          </a:endParaRPr>
        </a:p>
      </dgm:t>
    </dgm:pt>
    <dgm:pt modelId="{7FC9202F-C680-423A-B168-30816BC7D15F}" type="sibTrans" cxnId="{9845C176-D0B3-48EB-AF5F-1751C856F74A}">
      <dgm:prSet/>
      <dgm:spPr/>
      <dgm:t>
        <a:bodyPr/>
        <a:lstStyle/>
        <a:p>
          <a:endParaRPr lang="en-IN" sz="1400">
            <a:latin typeface="Signika" panose="020B0604020202020204" charset="0"/>
          </a:endParaRPr>
        </a:p>
      </dgm:t>
    </dgm:pt>
    <dgm:pt modelId="{C35D5631-4B32-42D0-A755-50B7785114D9}">
      <dgm:prSet phldrT="[Text]" custT="1"/>
      <dgm:spPr/>
      <dgm:t>
        <a:bodyPr/>
        <a:lstStyle/>
        <a:p>
          <a:r>
            <a:rPr lang="en-IN" sz="1400">
              <a:latin typeface="Signika" panose="020B0604020202020204" charset="0"/>
            </a:rPr>
            <a:t>Stress Management</a:t>
          </a:r>
          <a:endParaRPr lang="en-IN" sz="1400" dirty="0">
            <a:latin typeface="Signika" panose="020B0604020202020204" charset="0"/>
          </a:endParaRPr>
        </a:p>
      </dgm:t>
    </dgm:pt>
    <dgm:pt modelId="{894AF074-B0A1-4641-86AD-D7EF02F82405}" type="parTrans" cxnId="{237F30AD-0C2E-413D-AFE6-375D50E7209C}">
      <dgm:prSet/>
      <dgm:spPr/>
      <dgm:t>
        <a:bodyPr/>
        <a:lstStyle/>
        <a:p>
          <a:endParaRPr lang="en-IN" sz="1400"/>
        </a:p>
      </dgm:t>
    </dgm:pt>
    <dgm:pt modelId="{376044DD-CC20-4FE9-8041-2E60AEE4972F}" type="sibTrans" cxnId="{237F30AD-0C2E-413D-AFE6-375D50E7209C}">
      <dgm:prSet/>
      <dgm:spPr/>
      <dgm:t>
        <a:bodyPr/>
        <a:lstStyle/>
        <a:p>
          <a:endParaRPr lang="en-IN" sz="1400"/>
        </a:p>
      </dgm:t>
    </dgm:pt>
    <dgm:pt modelId="{816F8A43-D0E5-4DB0-B9AC-14CF9FD780C3}">
      <dgm:prSet phldrT="[Text]" custT="1"/>
      <dgm:spPr/>
      <dgm:t>
        <a:bodyPr/>
        <a:lstStyle/>
        <a:p>
          <a:r>
            <a:rPr lang="en-IN" sz="1400" dirty="0">
              <a:latin typeface="Signika" panose="020B0604020202020204" charset="0"/>
            </a:rPr>
            <a:t>Better Relationships</a:t>
          </a:r>
        </a:p>
      </dgm:t>
    </dgm:pt>
    <dgm:pt modelId="{8CAE5D1D-9ED7-4F37-9277-828A8BC3916A}" type="parTrans" cxnId="{607CD462-D7C8-4D6B-9163-600C749B9204}">
      <dgm:prSet/>
      <dgm:spPr/>
      <dgm:t>
        <a:bodyPr/>
        <a:lstStyle/>
        <a:p>
          <a:endParaRPr lang="en-IN" sz="1400"/>
        </a:p>
      </dgm:t>
    </dgm:pt>
    <dgm:pt modelId="{0ACD9BD4-035B-455C-9B3D-A9A064ED50B5}" type="sibTrans" cxnId="{607CD462-D7C8-4D6B-9163-600C749B9204}">
      <dgm:prSet/>
      <dgm:spPr/>
      <dgm:t>
        <a:bodyPr/>
        <a:lstStyle/>
        <a:p>
          <a:endParaRPr lang="en-IN" sz="1400"/>
        </a:p>
      </dgm:t>
    </dgm:pt>
    <dgm:pt modelId="{E24557EB-7B4C-4686-80DD-12EA9C841FB7}">
      <dgm:prSet phldrT="[Text]" custT="1"/>
      <dgm:spPr/>
      <dgm:t>
        <a:bodyPr/>
        <a:lstStyle/>
        <a:p>
          <a:r>
            <a:rPr lang="en-IN" sz="1400" dirty="0">
              <a:latin typeface="Signika" panose="020B0604020202020204" charset="0"/>
            </a:rPr>
            <a:t>Enhanced Well-being</a:t>
          </a:r>
        </a:p>
      </dgm:t>
    </dgm:pt>
    <dgm:pt modelId="{7D231A45-30B0-4B4B-8899-F6632F0DB176}" type="parTrans" cxnId="{4CE23243-DB0B-4F4B-B754-3C7704169BCF}">
      <dgm:prSet/>
      <dgm:spPr/>
      <dgm:t>
        <a:bodyPr/>
        <a:lstStyle/>
        <a:p>
          <a:endParaRPr lang="en-IN" sz="1400"/>
        </a:p>
      </dgm:t>
    </dgm:pt>
    <dgm:pt modelId="{F98412D3-148B-45C6-B05F-5BC810415EB6}" type="sibTrans" cxnId="{4CE23243-DB0B-4F4B-B754-3C7704169BCF}">
      <dgm:prSet/>
      <dgm:spPr/>
      <dgm:t>
        <a:bodyPr/>
        <a:lstStyle/>
        <a:p>
          <a:endParaRPr lang="en-IN" sz="1400"/>
        </a:p>
      </dgm:t>
    </dgm:pt>
    <dgm:pt modelId="{4A5E961C-D599-4291-88ED-EC6EFF1EE5D4}">
      <dgm:prSet phldrT="[Text]" custT="1"/>
      <dgm:spPr/>
      <dgm:t>
        <a:bodyPr/>
        <a:lstStyle/>
        <a:p>
          <a:r>
            <a:rPr lang="en-IN" sz="1400" dirty="0">
              <a:latin typeface="Signika" panose="020B0604020202020204" charset="0"/>
            </a:rPr>
            <a:t>Increased Productivity</a:t>
          </a:r>
        </a:p>
      </dgm:t>
    </dgm:pt>
    <dgm:pt modelId="{7E84BC3B-813E-4646-A2F5-32FFA837CE4B}" type="parTrans" cxnId="{A201AC50-DDDA-4A04-AE45-0787ED2FA9D3}">
      <dgm:prSet/>
      <dgm:spPr/>
      <dgm:t>
        <a:bodyPr/>
        <a:lstStyle/>
        <a:p>
          <a:endParaRPr lang="en-IN" sz="1400"/>
        </a:p>
      </dgm:t>
    </dgm:pt>
    <dgm:pt modelId="{748F6B62-9D80-48FA-9D67-BE0915DE4312}" type="sibTrans" cxnId="{A201AC50-DDDA-4A04-AE45-0787ED2FA9D3}">
      <dgm:prSet/>
      <dgm:spPr/>
      <dgm:t>
        <a:bodyPr/>
        <a:lstStyle/>
        <a:p>
          <a:endParaRPr lang="en-IN" sz="1400"/>
        </a:p>
      </dgm:t>
    </dgm:pt>
    <dgm:pt modelId="{6B537B47-69E3-4C12-8846-FB89B10CE620}" type="pres">
      <dgm:prSet presAssocID="{D1432C09-9EC8-4B1D-8976-D02D2ABD1123}" presName="Name0" presStyleCnt="0">
        <dgm:presLayoutVars>
          <dgm:chMax val="7"/>
          <dgm:chPref val="7"/>
          <dgm:dir/>
        </dgm:presLayoutVars>
      </dgm:prSet>
      <dgm:spPr/>
    </dgm:pt>
    <dgm:pt modelId="{BEC44D8F-DE90-42CB-8FF1-0E60B3DE2EAA}" type="pres">
      <dgm:prSet presAssocID="{D1432C09-9EC8-4B1D-8976-D02D2ABD1123}" presName="Name1" presStyleCnt="0"/>
      <dgm:spPr/>
    </dgm:pt>
    <dgm:pt modelId="{8BA80880-7B5E-420F-A8FF-6C1B63AD814D}" type="pres">
      <dgm:prSet presAssocID="{D1432C09-9EC8-4B1D-8976-D02D2ABD1123}" presName="cycle" presStyleCnt="0"/>
      <dgm:spPr/>
    </dgm:pt>
    <dgm:pt modelId="{3CF6F6A7-6612-40A9-A0BB-21E83806C473}" type="pres">
      <dgm:prSet presAssocID="{D1432C09-9EC8-4B1D-8976-D02D2ABD1123}" presName="srcNode" presStyleLbl="node1" presStyleIdx="0" presStyleCnt="5"/>
      <dgm:spPr/>
    </dgm:pt>
    <dgm:pt modelId="{7C7E677C-E071-4290-9E18-E838916EFADB}" type="pres">
      <dgm:prSet presAssocID="{D1432C09-9EC8-4B1D-8976-D02D2ABD1123}" presName="conn" presStyleLbl="parChTrans1D2" presStyleIdx="0" presStyleCnt="1"/>
      <dgm:spPr/>
    </dgm:pt>
    <dgm:pt modelId="{A4237268-2753-4DAE-8529-9515AB238B35}" type="pres">
      <dgm:prSet presAssocID="{D1432C09-9EC8-4B1D-8976-D02D2ABD1123}" presName="extraNode" presStyleLbl="node1" presStyleIdx="0" presStyleCnt="5"/>
      <dgm:spPr/>
    </dgm:pt>
    <dgm:pt modelId="{2DCBBD3A-600E-4A84-BF0D-9EB4C8915511}" type="pres">
      <dgm:prSet presAssocID="{D1432C09-9EC8-4B1D-8976-D02D2ABD1123}" presName="dstNode" presStyleLbl="node1" presStyleIdx="0" presStyleCnt="5"/>
      <dgm:spPr/>
    </dgm:pt>
    <dgm:pt modelId="{39D6FB0A-3DE1-499B-8D11-3ABE73ECF547}" type="pres">
      <dgm:prSet presAssocID="{91951D5A-943F-4778-8C0C-FE424868DB5B}" presName="text_1" presStyleLbl="node1" presStyleIdx="0" presStyleCnt="5">
        <dgm:presLayoutVars>
          <dgm:bulletEnabled val="1"/>
        </dgm:presLayoutVars>
      </dgm:prSet>
      <dgm:spPr/>
    </dgm:pt>
    <dgm:pt modelId="{FF0851F4-5A0F-4262-8B6D-F851EAE3B7D3}" type="pres">
      <dgm:prSet presAssocID="{91951D5A-943F-4778-8C0C-FE424868DB5B}" presName="accent_1" presStyleCnt="0"/>
      <dgm:spPr/>
    </dgm:pt>
    <dgm:pt modelId="{2E8DB0C0-2955-41DD-B5BF-1247A88C6F54}" type="pres">
      <dgm:prSet presAssocID="{91951D5A-943F-4778-8C0C-FE424868DB5B}" presName="accentRepeatNode" presStyleLbl="solidFgAcc1" presStyleIdx="0" presStyleCnt="5"/>
      <dgm:spPr/>
    </dgm:pt>
    <dgm:pt modelId="{2894292C-E332-48CD-8906-B9D6BE91B055}" type="pres">
      <dgm:prSet presAssocID="{C35D5631-4B32-42D0-A755-50B7785114D9}" presName="text_2" presStyleLbl="node1" presStyleIdx="1" presStyleCnt="5">
        <dgm:presLayoutVars>
          <dgm:bulletEnabled val="1"/>
        </dgm:presLayoutVars>
      </dgm:prSet>
      <dgm:spPr/>
    </dgm:pt>
    <dgm:pt modelId="{E5EF8689-D673-4377-B456-D3A9A1E7916F}" type="pres">
      <dgm:prSet presAssocID="{C35D5631-4B32-42D0-A755-50B7785114D9}" presName="accent_2" presStyleCnt="0"/>
      <dgm:spPr/>
    </dgm:pt>
    <dgm:pt modelId="{6EA89441-F6CF-4058-803A-596E39EE54A7}" type="pres">
      <dgm:prSet presAssocID="{C35D5631-4B32-42D0-A755-50B7785114D9}" presName="accentRepeatNode" presStyleLbl="solidFgAcc1" presStyleIdx="1" presStyleCnt="5"/>
      <dgm:spPr/>
    </dgm:pt>
    <dgm:pt modelId="{8A519D54-6F59-460C-84E2-8DC7668BE89D}" type="pres">
      <dgm:prSet presAssocID="{816F8A43-D0E5-4DB0-B9AC-14CF9FD780C3}" presName="text_3" presStyleLbl="node1" presStyleIdx="2" presStyleCnt="5">
        <dgm:presLayoutVars>
          <dgm:bulletEnabled val="1"/>
        </dgm:presLayoutVars>
      </dgm:prSet>
      <dgm:spPr/>
    </dgm:pt>
    <dgm:pt modelId="{67C9EA06-4360-4348-B65F-A810254A94CE}" type="pres">
      <dgm:prSet presAssocID="{816F8A43-D0E5-4DB0-B9AC-14CF9FD780C3}" presName="accent_3" presStyleCnt="0"/>
      <dgm:spPr/>
    </dgm:pt>
    <dgm:pt modelId="{2CBFCA86-6741-4E43-AE9C-A51FCDFC28C7}" type="pres">
      <dgm:prSet presAssocID="{816F8A43-D0E5-4DB0-B9AC-14CF9FD780C3}" presName="accentRepeatNode" presStyleLbl="solidFgAcc1" presStyleIdx="2" presStyleCnt="5"/>
      <dgm:spPr/>
    </dgm:pt>
    <dgm:pt modelId="{0F31830B-4381-4955-B463-0BED46CBA4A5}" type="pres">
      <dgm:prSet presAssocID="{E24557EB-7B4C-4686-80DD-12EA9C841FB7}" presName="text_4" presStyleLbl="node1" presStyleIdx="3" presStyleCnt="5">
        <dgm:presLayoutVars>
          <dgm:bulletEnabled val="1"/>
        </dgm:presLayoutVars>
      </dgm:prSet>
      <dgm:spPr/>
    </dgm:pt>
    <dgm:pt modelId="{5308BF7A-1188-4E7F-8D1D-04C1D690B586}" type="pres">
      <dgm:prSet presAssocID="{E24557EB-7B4C-4686-80DD-12EA9C841FB7}" presName="accent_4" presStyleCnt="0"/>
      <dgm:spPr/>
    </dgm:pt>
    <dgm:pt modelId="{E775A599-F5B4-4810-B4A6-8D862A744DD1}" type="pres">
      <dgm:prSet presAssocID="{E24557EB-7B4C-4686-80DD-12EA9C841FB7}" presName="accentRepeatNode" presStyleLbl="solidFgAcc1" presStyleIdx="3" presStyleCnt="5"/>
      <dgm:spPr/>
    </dgm:pt>
    <dgm:pt modelId="{7EAB15DA-3767-4443-B4AF-38E228188467}" type="pres">
      <dgm:prSet presAssocID="{4A5E961C-D599-4291-88ED-EC6EFF1EE5D4}" presName="text_5" presStyleLbl="node1" presStyleIdx="4" presStyleCnt="5">
        <dgm:presLayoutVars>
          <dgm:bulletEnabled val="1"/>
        </dgm:presLayoutVars>
      </dgm:prSet>
      <dgm:spPr/>
    </dgm:pt>
    <dgm:pt modelId="{7D1E6119-5840-4485-83F7-1F55419852D0}" type="pres">
      <dgm:prSet presAssocID="{4A5E961C-D599-4291-88ED-EC6EFF1EE5D4}" presName="accent_5" presStyleCnt="0"/>
      <dgm:spPr/>
    </dgm:pt>
    <dgm:pt modelId="{3CC33850-2C13-4F5C-A409-E1C83517EF31}" type="pres">
      <dgm:prSet presAssocID="{4A5E961C-D599-4291-88ED-EC6EFF1EE5D4}" presName="accentRepeatNode" presStyleLbl="solidFgAcc1" presStyleIdx="4" presStyleCnt="5"/>
      <dgm:spPr/>
    </dgm:pt>
  </dgm:ptLst>
  <dgm:cxnLst>
    <dgm:cxn modelId="{1DC7D409-48A7-4744-8433-7492A5B7484D}" type="presOf" srcId="{E24557EB-7B4C-4686-80DD-12EA9C841FB7}" destId="{0F31830B-4381-4955-B463-0BED46CBA4A5}" srcOrd="0" destOrd="0" presId="urn:microsoft.com/office/officeart/2008/layout/VerticalCurvedList"/>
    <dgm:cxn modelId="{2F90C321-2109-4238-84D6-B45103558E15}" type="presOf" srcId="{4A5E961C-D599-4291-88ED-EC6EFF1EE5D4}" destId="{7EAB15DA-3767-4443-B4AF-38E228188467}" srcOrd="0" destOrd="0" presId="urn:microsoft.com/office/officeart/2008/layout/VerticalCurvedList"/>
    <dgm:cxn modelId="{607CD462-D7C8-4D6B-9163-600C749B9204}" srcId="{D1432C09-9EC8-4B1D-8976-D02D2ABD1123}" destId="{816F8A43-D0E5-4DB0-B9AC-14CF9FD780C3}" srcOrd="2" destOrd="0" parTransId="{8CAE5D1D-9ED7-4F37-9277-828A8BC3916A}" sibTransId="{0ACD9BD4-035B-455C-9B3D-A9A064ED50B5}"/>
    <dgm:cxn modelId="{4CE23243-DB0B-4F4B-B754-3C7704169BCF}" srcId="{D1432C09-9EC8-4B1D-8976-D02D2ABD1123}" destId="{E24557EB-7B4C-4686-80DD-12EA9C841FB7}" srcOrd="3" destOrd="0" parTransId="{7D231A45-30B0-4B4B-8899-F6632F0DB176}" sibTransId="{F98412D3-148B-45C6-B05F-5BC810415EB6}"/>
    <dgm:cxn modelId="{34C7B666-088F-466F-9FB3-DDF86D0797DF}" type="presOf" srcId="{91951D5A-943F-4778-8C0C-FE424868DB5B}" destId="{39D6FB0A-3DE1-499B-8D11-3ABE73ECF547}" srcOrd="0" destOrd="0" presId="urn:microsoft.com/office/officeart/2008/layout/VerticalCurvedList"/>
    <dgm:cxn modelId="{E610726E-BD55-46FD-A4FB-AA7DE65C991B}" type="presOf" srcId="{7FC9202F-C680-423A-B168-30816BC7D15F}" destId="{7C7E677C-E071-4290-9E18-E838916EFADB}" srcOrd="0" destOrd="0" presId="urn:microsoft.com/office/officeart/2008/layout/VerticalCurvedList"/>
    <dgm:cxn modelId="{A201AC50-DDDA-4A04-AE45-0787ED2FA9D3}" srcId="{D1432C09-9EC8-4B1D-8976-D02D2ABD1123}" destId="{4A5E961C-D599-4291-88ED-EC6EFF1EE5D4}" srcOrd="4" destOrd="0" parTransId="{7E84BC3B-813E-4646-A2F5-32FFA837CE4B}" sibTransId="{748F6B62-9D80-48FA-9D67-BE0915DE4312}"/>
    <dgm:cxn modelId="{9845C176-D0B3-48EB-AF5F-1751C856F74A}" srcId="{D1432C09-9EC8-4B1D-8976-D02D2ABD1123}" destId="{91951D5A-943F-4778-8C0C-FE424868DB5B}" srcOrd="0" destOrd="0" parTransId="{82E13326-050B-4C0F-975A-78F844B5C31F}" sibTransId="{7FC9202F-C680-423A-B168-30816BC7D15F}"/>
    <dgm:cxn modelId="{A9B22D78-66F9-4872-A71B-4CB42F983C27}" type="presOf" srcId="{C35D5631-4B32-42D0-A755-50B7785114D9}" destId="{2894292C-E332-48CD-8906-B9D6BE91B055}" srcOrd="0" destOrd="0" presId="urn:microsoft.com/office/officeart/2008/layout/VerticalCurvedList"/>
    <dgm:cxn modelId="{31A7949D-3A71-4552-86B2-37C3FD623EEB}" type="presOf" srcId="{D1432C09-9EC8-4B1D-8976-D02D2ABD1123}" destId="{6B537B47-69E3-4C12-8846-FB89B10CE620}" srcOrd="0" destOrd="0" presId="urn:microsoft.com/office/officeart/2008/layout/VerticalCurvedList"/>
    <dgm:cxn modelId="{237F30AD-0C2E-413D-AFE6-375D50E7209C}" srcId="{D1432C09-9EC8-4B1D-8976-D02D2ABD1123}" destId="{C35D5631-4B32-42D0-A755-50B7785114D9}" srcOrd="1" destOrd="0" parTransId="{894AF074-B0A1-4641-86AD-D7EF02F82405}" sibTransId="{376044DD-CC20-4FE9-8041-2E60AEE4972F}"/>
    <dgm:cxn modelId="{802BC4F4-2369-4863-AAE6-5B80E4D544AF}" type="presOf" srcId="{816F8A43-D0E5-4DB0-B9AC-14CF9FD780C3}" destId="{8A519D54-6F59-460C-84E2-8DC7668BE89D}" srcOrd="0" destOrd="0" presId="urn:microsoft.com/office/officeart/2008/layout/VerticalCurvedList"/>
    <dgm:cxn modelId="{EBC5AD7D-D56A-4B58-8479-7E422785734E}" type="presParOf" srcId="{6B537B47-69E3-4C12-8846-FB89B10CE620}" destId="{BEC44D8F-DE90-42CB-8FF1-0E60B3DE2EAA}" srcOrd="0" destOrd="0" presId="urn:microsoft.com/office/officeart/2008/layout/VerticalCurvedList"/>
    <dgm:cxn modelId="{0D1BD198-3E6C-4276-8CC6-324C5C8612CB}" type="presParOf" srcId="{BEC44D8F-DE90-42CB-8FF1-0E60B3DE2EAA}" destId="{8BA80880-7B5E-420F-A8FF-6C1B63AD814D}" srcOrd="0" destOrd="0" presId="urn:microsoft.com/office/officeart/2008/layout/VerticalCurvedList"/>
    <dgm:cxn modelId="{7A20E05C-302B-4109-9F5C-CC195ECA7A52}" type="presParOf" srcId="{8BA80880-7B5E-420F-A8FF-6C1B63AD814D}" destId="{3CF6F6A7-6612-40A9-A0BB-21E83806C473}" srcOrd="0" destOrd="0" presId="urn:microsoft.com/office/officeart/2008/layout/VerticalCurvedList"/>
    <dgm:cxn modelId="{1508E44E-55BB-4DCC-A2D5-4B9A65424AAC}" type="presParOf" srcId="{8BA80880-7B5E-420F-A8FF-6C1B63AD814D}" destId="{7C7E677C-E071-4290-9E18-E838916EFADB}" srcOrd="1" destOrd="0" presId="urn:microsoft.com/office/officeart/2008/layout/VerticalCurvedList"/>
    <dgm:cxn modelId="{F616E5FF-9A24-4CE2-9FC9-43D55737D813}" type="presParOf" srcId="{8BA80880-7B5E-420F-A8FF-6C1B63AD814D}" destId="{A4237268-2753-4DAE-8529-9515AB238B35}" srcOrd="2" destOrd="0" presId="urn:microsoft.com/office/officeart/2008/layout/VerticalCurvedList"/>
    <dgm:cxn modelId="{8E4886AA-45AF-40CE-AF97-98983ABF1276}" type="presParOf" srcId="{8BA80880-7B5E-420F-A8FF-6C1B63AD814D}" destId="{2DCBBD3A-600E-4A84-BF0D-9EB4C8915511}" srcOrd="3" destOrd="0" presId="urn:microsoft.com/office/officeart/2008/layout/VerticalCurvedList"/>
    <dgm:cxn modelId="{011425BA-3760-470F-A547-1C3D6975837C}" type="presParOf" srcId="{BEC44D8F-DE90-42CB-8FF1-0E60B3DE2EAA}" destId="{39D6FB0A-3DE1-499B-8D11-3ABE73ECF547}" srcOrd="1" destOrd="0" presId="urn:microsoft.com/office/officeart/2008/layout/VerticalCurvedList"/>
    <dgm:cxn modelId="{8430C377-395C-4712-BB62-55D77ECF6D7F}" type="presParOf" srcId="{BEC44D8F-DE90-42CB-8FF1-0E60B3DE2EAA}" destId="{FF0851F4-5A0F-4262-8B6D-F851EAE3B7D3}" srcOrd="2" destOrd="0" presId="urn:microsoft.com/office/officeart/2008/layout/VerticalCurvedList"/>
    <dgm:cxn modelId="{11D11DE6-4315-4C10-8CE2-D57A4E116BAB}" type="presParOf" srcId="{FF0851F4-5A0F-4262-8B6D-F851EAE3B7D3}" destId="{2E8DB0C0-2955-41DD-B5BF-1247A88C6F54}" srcOrd="0" destOrd="0" presId="urn:microsoft.com/office/officeart/2008/layout/VerticalCurvedList"/>
    <dgm:cxn modelId="{0A345C58-BAEF-46A7-89CF-514C8DA2AA1C}" type="presParOf" srcId="{BEC44D8F-DE90-42CB-8FF1-0E60B3DE2EAA}" destId="{2894292C-E332-48CD-8906-B9D6BE91B055}" srcOrd="3" destOrd="0" presId="urn:microsoft.com/office/officeart/2008/layout/VerticalCurvedList"/>
    <dgm:cxn modelId="{1C8311AF-FE82-4747-B5BA-9939D263439A}" type="presParOf" srcId="{BEC44D8F-DE90-42CB-8FF1-0E60B3DE2EAA}" destId="{E5EF8689-D673-4377-B456-D3A9A1E7916F}" srcOrd="4" destOrd="0" presId="urn:microsoft.com/office/officeart/2008/layout/VerticalCurvedList"/>
    <dgm:cxn modelId="{5104B453-37CD-4F78-99DA-90A8064DA119}" type="presParOf" srcId="{E5EF8689-D673-4377-B456-D3A9A1E7916F}" destId="{6EA89441-F6CF-4058-803A-596E39EE54A7}" srcOrd="0" destOrd="0" presId="urn:microsoft.com/office/officeart/2008/layout/VerticalCurvedList"/>
    <dgm:cxn modelId="{078394AC-A7A0-489B-93A0-B9A0BD1E1ECF}" type="presParOf" srcId="{BEC44D8F-DE90-42CB-8FF1-0E60B3DE2EAA}" destId="{8A519D54-6F59-460C-84E2-8DC7668BE89D}" srcOrd="5" destOrd="0" presId="urn:microsoft.com/office/officeart/2008/layout/VerticalCurvedList"/>
    <dgm:cxn modelId="{A0B8E8CB-D974-4EB2-96FA-8C3F3F2A51C2}" type="presParOf" srcId="{BEC44D8F-DE90-42CB-8FF1-0E60B3DE2EAA}" destId="{67C9EA06-4360-4348-B65F-A810254A94CE}" srcOrd="6" destOrd="0" presId="urn:microsoft.com/office/officeart/2008/layout/VerticalCurvedList"/>
    <dgm:cxn modelId="{DAA13780-6D9F-4183-A935-FAD77CDFDAA9}" type="presParOf" srcId="{67C9EA06-4360-4348-B65F-A810254A94CE}" destId="{2CBFCA86-6741-4E43-AE9C-A51FCDFC28C7}" srcOrd="0" destOrd="0" presId="urn:microsoft.com/office/officeart/2008/layout/VerticalCurvedList"/>
    <dgm:cxn modelId="{A91A49CE-69AD-44DA-8030-F97A31643CB0}" type="presParOf" srcId="{BEC44D8F-DE90-42CB-8FF1-0E60B3DE2EAA}" destId="{0F31830B-4381-4955-B463-0BED46CBA4A5}" srcOrd="7" destOrd="0" presId="urn:microsoft.com/office/officeart/2008/layout/VerticalCurvedList"/>
    <dgm:cxn modelId="{B0648E79-23FE-4A1C-A6AC-36696CDC5A76}" type="presParOf" srcId="{BEC44D8F-DE90-42CB-8FF1-0E60B3DE2EAA}" destId="{5308BF7A-1188-4E7F-8D1D-04C1D690B586}" srcOrd="8" destOrd="0" presId="urn:microsoft.com/office/officeart/2008/layout/VerticalCurvedList"/>
    <dgm:cxn modelId="{1550988C-6637-4146-BB9D-5A19A1CDB4A7}" type="presParOf" srcId="{5308BF7A-1188-4E7F-8D1D-04C1D690B586}" destId="{E775A599-F5B4-4810-B4A6-8D862A744DD1}" srcOrd="0" destOrd="0" presId="urn:microsoft.com/office/officeart/2008/layout/VerticalCurvedList"/>
    <dgm:cxn modelId="{888802BF-4773-47EB-AB03-21554E17695A}" type="presParOf" srcId="{BEC44D8F-DE90-42CB-8FF1-0E60B3DE2EAA}" destId="{7EAB15DA-3767-4443-B4AF-38E228188467}" srcOrd="9" destOrd="0" presId="urn:microsoft.com/office/officeart/2008/layout/VerticalCurvedList"/>
    <dgm:cxn modelId="{21BA3AB8-BB52-4269-87A8-1614BCB16EE5}" type="presParOf" srcId="{BEC44D8F-DE90-42CB-8FF1-0E60B3DE2EAA}" destId="{7D1E6119-5840-4485-83F7-1F55419852D0}" srcOrd="10" destOrd="0" presId="urn:microsoft.com/office/officeart/2008/layout/VerticalCurvedList"/>
    <dgm:cxn modelId="{E2E04411-C226-4468-A2AA-B0516AEFF19E}" type="presParOf" srcId="{7D1E6119-5840-4485-83F7-1F55419852D0}" destId="{3CC33850-2C13-4F5C-A409-E1C83517EF3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4B93523-5F8B-4D29-A285-B530C252196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D5FE101B-F9E1-41E2-99C8-02441C84E495}">
      <dgm:prSet phldrT="[Text]" custT="1"/>
      <dgm:spPr/>
      <dgm:t>
        <a:bodyPr/>
        <a:lstStyle/>
        <a:p>
          <a:r>
            <a:rPr lang="en-IN" sz="1600" dirty="0">
              <a:latin typeface="Signika" panose="020B0604020202020204" charset="0"/>
            </a:rPr>
            <a:t>Mindful Meditation</a:t>
          </a:r>
        </a:p>
      </dgm:t>
    </dgm:pt>
    <dgm:pt modelId="{081DD4A7-C3B0-4985-AE29-505EEAF55D96}" type="parTrans" cxnId="{AE2057AB-6322-407F-ABB2-6D8E25CE20E5}">
      <dgm:prSet/>
      <dgm:spPr/>
      <dgm:t>
        <a:bodyPr/>
        <a:lstStyle/>
        <a:p>
          <a:endParaRPr lang="en-IN" sz="1600">
            <a:latin typeface="Signika" panose="020B0604020202020204" charset="0"/>
          </a:endParaRPr>
        </a:p>
      </dgm:t>
    </dgm:pt>
    <dgm:pt modelId="{7DC89B7E-1278-4AF4-82DD-8CDFA33CDF8A}" type="sibTrans" cxnId="{AE2057AB-6322-407F-ABB2-6D8E25CE20E5}">
      <dgm:prSet/>
      <dgm:spPr/>
      <dgm:t>
        <a:bodyPr/>
        <a:lstStyle/>
        <a:p>
          <a:endParaRPr lang="en-IN" sz="1600">
            <a:latin typeface="Signika" panose="020B0604020202020204" charset="0"/>
          </a:endParaRPr>
        </a:p>
      </dgm:t>
    </dgm:pt>
    <dgm:pt modelId="{7A482301-1A7B-4378-961A-79CCAD66E2C2}">
      <dgm:prSet phldrT="[Text]" custT="1"/>
      <dgm:spPr/>
      <dgm:t>
        <a:bodyPr/>
        <a:lstStyle/>
        <a:p>
          <a:r>
            <a:rPr lang="en-IN" sz="1600" dirty="0">
              <a:latin typeface="Signika" panose="020B0604020202020204" charset="0"/>
            </a:rPr>
            <a:t>Deep Breathing</a:t>
          </a:r>
        </a:p>
      </dgm:t>
    </dgm:pt>
    <dgm:pt modelId="{A66BC6ED-3FB8-4E80-829F-4119A26FBC49}" type="parTrans" cxnId="{DD760DD7-CC21-4179-959B-CE382E7A1045}">
      <dgm:prSet/>
      <dgm:spPr/>
      <dgm:t>
        <a:bodyPr/>
        <a:lstStyle/>
        <a:p>
          <a:endParaRPr lang="en-IN" sz="1600">
            <a:latin typeface="Signika" panose="020B0604020202020204" charset="0"/>
          </a:endParaRPr>
        </a:p>
      </dgm:t>
    </dgm:pt>
    <dgm:pt modelId="{DFEE3A37-1EDA-4757-B680-A60A57A46E67}" type="sibTrans" cxnId="{DD760DD7-CC21-4179-959B-CE382E7A1045}">
      <dgm:prSet/>
      <dgm:spPr/>
      <dgm:t>
        <a:bodyPr/>
        <a:lstStyle/>
        <a:p>
          <a:endParaRPr lang="en-IN" sz="1600">
            <a:latin typeface="Signika" panose="020B0604020202020204" charset="0"/>
          </a:endParaRPr>
        </a:p>
      </dgm:t>
    </dgm:pt>
    <dgm:pt modelId="{95672C16-0A22-48DF-941E-7DAA9D42EABE}">
      <dgm:prSet phldrT="[Text]" custT="1"/>
      <dgm:spPr/>
      <dgm:t>
        <a:bodyPr/>
        <a:lstStyle/>
        <a:p>
          <a:r>
            <a:rPr lang="en-IN" sz="1600" dirty="0">
              <a:latin typeface="Signika" panose="020B0604020202020204" charset="0"/>
            </a:rPr>
            <a:t>Journaling</a:t>
          </a:r>
        </a:p>
      </dgm:t>
    </dgm:pt>
    <dgm:pt modelId="{0B21CE67-E47D-4C03-9832-BA7E34C4FEE7}" type="parTrans" cxnId="{AE45E8B7-0C72-4ED1-9DD0-6E6D87E12A31}">
      <dgm:prSet/>
      <dgm:spPr/>
      <dgm:t>
        <a:bodyPr/>
        <a:lstStyle/>
        <a:p>
          <a:endParaRPr lang="en-IN" sz="1600">
            <a:latin typeface="Signika" panose="020B0604020202020204" charset="0"/>
          </a:endParaRPr>
        </a:p>
      </dgm:t>
    </dgm:pt>
    <dgm:pt modelId="{D018BC5C-970F-49B2-9993-002B740986FF}" type="sibTrans" cxnId="{AE45E8B7-0C72-4ED1-9DD0-6E6D87E12A31}">
      <dgm:prSet/>
      <dgm:spPr/>
      <dgm:t>
        <a:bodyPr/>
        <a:lstStyle/>
        <a:p>
          <a:endParaRPr lang="en-IN" sz="1600">
            <a:latin typeface="Signika" panose="020B0604020202020204" charset="0"/>
          </a:endParaRPr>
        </a:p>
      </dgm:t>
    </dgm:pt>
    <dgm:pt modelId="{C7F22723-2636-461F-ACAE-6851BC516582}">
      <dgm:prSet phldrT="[Text]" custT="1"/>
      <dgm:spPr/>
      <dgm:t>
        <a:bodyPr/>
        <a:lstStyle/>
        <a:p>
          <a:r>
            <a:rPr lang="en-IN" sz="1600" dirty="0">
              <a:latin typeface="Signika" panose="020B0604020202020204" charset="0"/>
            </a:rPr>
            <a:t>Physical Activity</a:t>
          </a:r>
        </a:p>
      </dgm:t>
    </dgm:pt>
    <dgm:pt modelId="{67ABCB32-8960-4FDE-BB79-5766792D3E66}" type="parTrans" cxnId="{E20C01EA-D35F-493E-8269-E20F282719CD}">
      <dgm:prSet/>
      <dgm:spPr/>
      <dgm:t>
        <a:bodyPr/>
        <a:lstStyle/>
        <a:p>
          <a:endParaRPr lang="en-IN" sz="1600">
            <a:latin typeface="Signika" panose="020B0604020202020204" charset="0"/>
          </a:endParaRPr>
        </a:p>
      </dgm:t>
    </dgm:pt>
    <dgm:pt modelId="{C037E832-695F-4364-A6B6-01B418569962}" type="sibTrans" cxnId="{E20C01EA-D35F-493E-8269-E20F282719CD}">
      <dgm:prSet/>
      <dgm:spPr/>
      <dgm:t>
        <a:bodyPr/>
        <a:lstStyle/>
        <a:p>
          <a:endParaRPr lang="en-IN" sz="1600">
            <a:latin typeface="Signika" panose="020B0604020202020204" charset="0"/>
          </a:endParaRPr>
        </a:p>
      </dgm:t>
    </dgm:pt>
    <dgm:pt modelId="{4BF9AFD7-3EDB-484E-9F4A-E624EB2D8B10}">
      <dgm:prSet phldrT="[Text]" custT="1"/>
      <dgm:spPr/>
      <dgm:t>
        <a:bodyPr/>
        <a:lstStyle/>
        <a:p>
          <a:r>
            <a:rPr lang="en-IN" sz="1600" dirty="0">
              <a:latin typeface="Signika" panose="020B0604020202020204" charset="0"/>
            </a:rPr>
            <a:t>Limit Stimulants and sugar</a:t>
          </a:r>
        </a:p>
      </dgm:t>
    </dgm:pt>
    <dgm:pt modelId="{529E4DE2-41D1-4548-9488-CB7D7DD7771D}" type="parTrans" cxnId="{C88D6032-9454-4C7D-B932-AEA42B633459}">
      <dgm:prSet/>
      <dgm:spPr/>
      <dgm:t>
        <a:bodyPr/>
        <a:lstStyle/>
        <a:p>
          <a:endParaRPr lang="en-IN" sz="1600">
            <a:latin typeface="Signika" panose="020B0604020202020204" charset="0"/>
          </a:endParaRPr>
        </a:p>
      </dgm:t>
    </dgm:pt>
    <dgm:pt modelId="{A21098BA-4BAD-4256-8A2F-98395AD0AF2E}" type="sibTrans" cxnId="{C88D6032-9454-4C7D-B932-AEA42B633459}">
      <dgm:prSet/>
      <dgm:spPr/>
      <dgm:t>
        <a:bodyPr/>
        <a:lstStyle/>
        <a:p>
          <a:endParaRPr lang="en-IN" sz="1600">
            <a:latin typeface="Signika" panose="020B0604020202020204" charset="0"/>
          </a:endParaRPr>
        </a:p>
      </dgm:t>
    </dgm:pt>
    <dgm:pt modelId="{28BC5D7D-9236-4E2B-925C-E232429340E6}">
      <dgm:prSet phldrT="[Text]" custT="1"/>
      <dgm:spPr/>
      <dgm:t>
        <a:bodyPr/>
        <a:lstStyle/>
        <a:p>
          <a:r>
            <a:rPr lang="en-IN" sz="1600" dirty="0">
              <a:latin typeface="Signika" panose="020B0604020202020204" charset="0"/>
            </a:rPr>
            <a:t>Connect with Others</a:t>
          </a:r>
        </a:p>
      </dgm:t>
    </dgm:pt>
    <dgm:pt modelId="{079B64FA-D0EC-4382-80A5-AC295B4FF688}" type="parTrans" cxnId="{BAE1AC75-76F5-405D-A7BD-4A2CE6993A43}">
      <dgm:prSet/>
      <dgm:spPr/>
      <dgm:t>
        <a:bodyPr/>
        <a:lstStyle/>
        <a:p>
          <a:endParaRPr lang="en-IN" sz="1600">
            <a:latin typeface="Signika" panose="020B0604020202020204" charset="0"/>
          </a:endParaRPr>
        </a:p>
      </dgm:t>
    </dgm:pt>
    <dgm:pt modelId="{2D3B12F1-EC93-4A30-B5A8-389943256A20}" type="sibTrans" cxnId="{BAE1AC75-76F5-405D-A7BD-4A2CE6993A43}">
      <dgm:prSet/>
      <dgm:spPr/>
      <dgm:t>
        <a:bodyPr/>
        <a:lstStyle/>
        <a:p>
          <a:endParaRPr lang="en-IN" sz="1600">
            <a:latin typeface="Signika" panose="020B0604020202020204" charset="0"/>
          </a:endParaRPr>
        </a:p>
      </dgm:t>
    </dgm:pt>
    <dgm:pt modelId="{D2645429-C428-4A83-AB5B-443F90FB4FE2}">
      <dgm:prSet phldrT="[Text]" custT="1"/>
      <dgm:spPr/>
      <dgm:t>
        <a:bodyPr/>
        <a:lstStyle/>
        <a:p>
          <a:r>
            <a:rPr lang="en-IN" sz="1600" dirty="0">
              <a:latin typeface="Signika" panose="020B0604020202020204" charset="0"/>
            </a:rPr>
            <a:t>Set Boundaries</a:t>
          </a:r>
        </a:p>
      </dgm:t>
    </dgm:pt>
    <dgm:pt modelId="{ADE494DD-A86C-448E-BD72-AAECF4FE0A63}" type="parTrans" cxnId="{1D01F716-BACF-4D42-A0E5-F24B93983832}">
      <dgm:prSet/>
      <dgm:spPr/>
      <dgm:t>
        <a:bodyPr/>
        <a:lstStyle/>
        <a:p>
          <a:endParaRPr lang="en-IN" sz="1600">
            <a:latin typeface="Signika" panose="020B0604020202020204" charset="0"/>
          </a:endParaRPr>
        </a:p>
      </dgm:t>
    </dgm:pt>
    <dgm:pt modelId="{FCCF83B9-6674-49D7-B2EE-9ACB1B3E9501}" type="sibTrans" cxnId="{1D01F716-BACF-4D42-A0E5-F24B93983832}">
      <dgm:prSet/>
      <dgm:spPr/>
      <dgm:t>
        <a:bodyPr/>
        <a:lstStyle/>
        <a:p>
          <a:endParaRPr lang="en-IN" sz="1600">
            <a:latin typeface="Signika" panose="020B0604020202020204" charset="0"/>
          </a:endParaRPr>
        </a:p>
      </dgm:t>
    </dgm:pt>
    <dgm:pt modelId="{91E619C8-5CF3-4D5D-B40D-87B6AC9A1D4A}">
      <dgm:prSet phldrT="[Text]" custT="1"/>
      <dgm:spPr/>
      <dgm:t>
        <a:bodyPr/>
        <a:lstStyle/>
        <a:p>
          <a:r>
            <a:rPr lang="en-IN" sz="1600" dirty="0">
              <a:latin typeface="Signika" panose="020B0604020202020204" charset="0"/>
            </a:rPr>
            <a:t>Seek Professional Help</a:t>
          </a:r>
        </a:p>
      </dgm:t>
    </dgm:pt>
    <dgm:pt modelId="{EEFFEE6F-72BB-4659-8077-028F4307FCE3}" type="parTrans" cxnId="{A0532E9C-535C-439C-A708-BCBEC6D36164}">
      <dgm:prSet/>
      <dgm:spPr/>
      <dgm:t>
        <a:bodyPr/>
        <a:lstStyle/>
        <a:p>
          <a:endParaRPr lang="en-IN" sz="1600">
            <a:latin typeface="Signika" panose="020B0604020202020204" charset="0"/>
          </a:endParaRPr>
        </a:p>
      </dgm:t>
    </dgm:pt>
    <dgm:pt modelId="{1D069A47-B6C0-4822-96CD-D82542E15C4C}" type="sibTrans" cxnId="{A0532E9C-535C-439C-A708-BCBEC6D36164}">
      <dgm:prSet/>
      <dgm:spPr/>
      <dgm:t>
        <a:bodyPr/>
        <a:lstStyle/>
        <a:p>
          <a:endParaRPr lang="en-IN" sz="1600">
            <a:latin typeface="Signika" panose="020B0604020202020204" charset="0"/>
          </a:endParaRPr>
        </a:p>
      </dgm:t>
    </dgm:pt>
    <dgm:pt modelId="{F7D73223-7AB4-46E4-8F44-604C661EB1E9}" type="pres">
      <dgm:prSet presAssocID="{04B93523-5F8B-4D29-A285-B530C2521962}" presName="diagram" presStyleCnt="0">
        <dgm:presLayoutVars>
          <dgm:dir/>
          <dgm:resizeHandles val="exact"/>
        </dgm:presLayoutVars>
      </dgm:prSet>
      <dgm:spPr/>
    </dgm:pt>
    <dgm:pt modelId="{4A60B1F1-528B-4DC5-BADA-60DB938C070C}" type="pres">
      <dgm:prSet presAssocID="{D5FE101B-F9E1-41E2-99C8-02441C84E495}" presName="node" presStyleLbl="node1" presStyleIdx="0" presStyleCnt="8">
        <dgm:presLayoutVars>
          <dgm:bulletEnabled val="1"/>
        </dgm:presLayoutVars>
      </dgm:prSet>
      <dgm:spPr/>
    </dgm:pt>
    <dgm:pt modelId="{C8CBBA24-7CB9-47DB-9C77-C37A76EDCA8C}" type="pres">
      <dgm:prSet presAssocID="{7DC89B7E-1278-4AF4-82DD-8CDFA33CDF8A}" presName="sibTrans" presStyleCnt="0"/>
      <dgm:spPr/>
    </dgm:pt>
    <dgm:pt modelId="{F8CE5051-5CC3-4CFC-8F63-B8C32DFBBEE5}" type="pres">
      <dgm:prSet presAssocID="{7A482301-1A7B-4378-961A-79CCAD66E2C2}" presName="node" presStyleLbl="node1" presStyleIdx="1" presStyleCnt="8">
        <dgm:presLayoutVars>
          <dgm:bulletEnabled val="1"/>
        </dgm:presLayoutVars>
      </dgm:prSet>
      <dgm:spPr/>
    </dgm:pt>
    <dgm:pt modelId="{5FC0B9AE-2D32-468D-9A67-CF5AE5EB7D12}" type="pres">
      <dgm:prSet presAssocID="{DFEE3A37-1EDA-4757-B680-A60A57A46E67}" presName="sibTrans" presStyleCnt="0"/>
      <dgm:spPr/>
    </dgm:pt>
    <dgm:pt modelId="{9992EEDD-9127-444B-9A1A-0EC10B1B2603}" type="pres">
      <dgm:prSet presAssocID="{95672C16-0A22-48DF-941E-7DAA9D42EABE}" presName="node" presStyleLbl="node1" presStyleIdx="2" presStyleCnt="8">
        <dgm:presLayoutVars>
          <dgm:bulletEnabled val="1"/>
        </dgm:presLayoutVars>
      </dgm:prSet>
      <dgm:spPr/>
    </dgm:pt>
    <dgm:pt modelId="{E5CD7EA5-4DD7-4324-9115-3D0E1B8B583F}" type="pres">
      <dgm:prSet presAssocID="{D018BC5C-970F-49B2-9993-002B740986FF}" presName="sibTrans" presStyleCnt="0"/>
      <dgm:spPr/>
    </dgm:pt>
    <dgm:pt modelId="{9EACC4E2-AAD9-48C3-B86C-3506796E9809}" type="pres">
      <dgm:prSet presAssocID="{C7F22723-2636-461F-ACAE-6851BC516582}" presName="node" presStyleLbl="node1" presStyleIdx="3" presStyleCnt="8">
        <dgm:presLayoutVars>
          <dgm:bulletEnabled val="1"/>
        </dgm:presLayoutVars>
      </dgm:prSet>
      <dgm:spPr/>
    </dgm:pt>
    <dgm:pt modelId="{0841554C-A5AE-4FB4-AC9F-016B3039D1FD}" type="pres">
      <dgm:prSet presAssocID="{C037E832-695F-4364-A6B6-01B418569962}" presName="sibTrans" presStyleCnt="0"/>
      <dgm:spPr/>
    </dgm:pt>
    <dgm:pt modelId="{B62576E2-D392-410C-AA45-657E5D2A0AD6}" type="pres">
      <dgm:prSet presAssocID="{4BF9AFD7-3EDB-484E-9F4A-E624EB2D8B10}" presName="node" presStyleLbl="node1" presStyleIdx="4" presStyleCnt="8">
        <dgm:presLayoutVars>
          <dgm:bulletEnabled val="1"/>
        </dgm:presLayoutVars>
      </dgm:prSet>
      <dgm:spPr/>
    </dgm:pt>
    <dgm:pt modelId="{A81E2A6C-765D-4D1C-AAEF-B22AE55DF8A7}" type="pres">
      <dgm:prSet presAssocID="{A21098BA-4BAD-4256-8A2F-98395AD0AF2E}" presName="sibTrans" presStyleCnt="0"/>
      <dgm:spPr/>
    </dgm:pt>
    <dgm:pt modelId="{288B0F12-281C-42B4-A126-A4F7EA482EC8}" type="pres">
      <dgm:prSet presAssocID="{28BC5D7D-9236-4E2B-925C-E232429340E6}" presName="node" presStyleLbl="node1" presStyleIdx="5" presStyleCnt="8">
        <dgm:presLayoutVars>
          <dgm:bulletEnabled val="1"/>
        </dgm:presLayoutVars>
      </dgm:prSet>
      <dgm:spPr/>
    </dgm:pt>
    <dgm:pt modelId="{6DDE558C-CA5A-4E9C-9201-A91E40FE7F8C}" type="pres">
      <dgm:prSet presAssocID="{2D3B12F1-EC93-4A30-B5A8-389943256A20}" presName="sibTrans" presStyleCnt="0"/>
      <dgm:spPr/>
    </dgm:pt>
    <dgm:pt modelId="{35F90962-F549-4303-99C8-8FE928316CC7}" type="pres">
      <dgm:prSet presAssocID="{D2645429-C428-4A83-AB5B-443F90FB4FE2}" presName="node" presStyleLbl="node1" presStyleIdx="6" presStyleCnt="8">
        <dgm:presLayoutVars>
          <dgm:bulletEnabled val="1"/>
        </dgm:presLayoutVars>
      </dgm:prSet>
      <dgm:spPr/>
    </dgm:pt>
    <dgm:pt modelId="{E952FDCB-4090-4878-96E4-0F16C4E27CC1}" type="pres">
      <dgm:prSet presAssocID="{FCCF83B9-6674-49D7-B2EE-9ACB1B3E9501}" presName="sibTrans" presStyleCnt="0"/>
      <dgm:spPr/>
    </dgm:pt>
    <dgm:pt modelId="{D6F4D470-CB4F-4F12-B242-2EA22D216874}" type="pres">
      <dgm:prSet presAssocID="{91E619C8-5CF3-4D5D-B40D-87B6AC9A1D4A}" presName="node" presStyleLbl="node1" presStyleIdx="7" presStyleCnt="8">
        <dgm:presLayoutVars>
          <dgm:bulletEnabled val="1"/>
        </dgm:presLayoutVars>
      </dgm:prSet>
      <dgm:spPr/>
    </dgm:pt>
  </dgm:ptLst>
  <dgm:cxnLst>
    <dgm:cxn modelId="{1D01F716-BACF-4D42-A0E5-F24B93983832}" srcId="{04B93523-5F8B-4D29-A285-B530C2521962}" destId="{D2645429-C428-4A83-AB5B-443F90FB4FE2}" srcOrd="6" destOrd="0" parTransId="{ADE494DD-A86C-448E-BD72-AAECF4FE0A63}" sibTransId="{FCCF83B9-6674-49D7-B2EE-9ACB1B3E9501}"/>
    <dgm:cxn modelId="{C38DD219-CD85-4A72-9494-E68E073858C9}" type="presOf" srcId="{95672C16-0A22-48DF-941E-7DAA9D42EABE}" destId="{9992EEDD-9127-444B-9A1A-0EC10B1B2603}" srcOrd="0" destOrd="0" presId="urn:microsoft.com/office/officeart/2005/8/layout/default"/>
    <dgm:cxn modelId="{FB7FF825-AB93-46C2-9186-490211534E6B}" type="presOf" srcId="{D2645429-C428-4A83-AB5B-443F90FB4FE2}" destId="{35F90962-F549-4303-99C8-8FE928316CC7}" srcOrd="0" destOrd="0" presId="urn:microsoft.com/office/officeart/2005/8/layout/default"/>
    <dgm:cxn modelId="{A513DB26-74CB-4274-B65C-9AA26EF2843D}" type="presOf" srcId="{C7F22723-2636-461F-ACAE-6851BC516582}" destId="{9EACC4E2-AAD9-48C3-B86C-3506796E9809}" srcOrd="0" destOrd="0" presId="urn:microsoft.com/office/officeart/2005/8/layout/default"/>
    <dgm:cxn modelId="{514B5031-E2D0-4F44-BE43-A12ED4E7E299}" type="presOf" srcId="{28BC5D7D-9236-4E2B-925C-E232429340E6}" destId="{288B0F12-281C-42B4-A126-A4F7EA482EC8}" srcOrd="0" destOrd="0" presId="urn:microsoft.com/office/officeart/2005/8/layout/default"/>
    <dgm:cxn modelId="{C88D6032-9454-4C7D-B932-AEA42B633459}" srcId="{04B93523-5F8B-4D29-A285-B530C2521962}" destId="{4BF9AFD7-3EDB-484E-9F4A-E624EB2D8B10}" srcOrd="4" destOrd="0" parTransId="{529E4DE2-41D1-4548-9488-CB7D7DD7771D}" sibTransId="{A21098BA-4BAD-4256-8A2F-98395AD0AF2E}"/>
    <dgm:cxn modelId="{06E67C3B-47FF-40FC-BC42-B2F6117D6F4F}" type="presOf" srcId="{04B93523-5F8B-4D29-A285-B530C2521962}" destId="{F7D73223-7AB4-46E4-8F44-604C661EB1E9}" srcOrd="0" destOrd="0" presId="urn:microsoft.com/office/officeart/2005/8/layout/default"/>
    <dgm:cxn modelId="{BAE1AC75-76F5-405D-A7BD-4A2CE6993A43}" srcId="{04B93523-5F8B-4D29-A285-B530C2521962}" destId="{28BC5D7D-9236-4E2B-925C-E232429340E6}" srcOrd="5" destOrd="0" parTransId="{079B64FA-D0EC-4382-80A5-AC295B4FF688}" sibTransId="{2D3B12F1-EC93-4A30-B5A8-389943256A20}"/>
    <dgm:cxn modelId="{AE77F98B-B0C5-4F93-8D63-5784702DCEC3}" type="presOf" srcId="{91E619C8-5CF3-4D5D-B40D-87B6AC9A1D4A}" destId="{D6F4D470-CB4F-4F12-B242-2EA22D216874}" srcOrd="0" destOrd="0" presId="urn:microsoft.com/office/officeart/2005/8/layout/default"/>
    <dgm:cxn modelId="{A0532E9C-535C-439C-A708-BCBEC6D36164}" srcId="{04B93523-5F8B-4D29-A285-B530C2521962}" destId="{91E619C8-5CF3-4D5D-B40D-87B6AC9A1D4A}" srcOrd="7" destOrd="0" parTransId="{EEFFEE6F-72BB-4659-8077-028F4307FCE3}" sibTransId="{1D069A47-B6C0-4822-96CD-D82542E15C4C}"/>
    <dgm:cxn modelId="{AE2057AB-6322-407F-ABB2-6D8E25CE20E5}" srcId="{04B93523-5F8B-4D29-A285-B530C2521962}" destId="{D5FE101B-F9E1-41E2-99C8-02441C84E495}" srcOrd="0" destOrd="0" parTransId="{081DD4A7-C3B0-4985-AE29-505EEAF55D96}" sibTransId="{7DC89B7E-1278-4AF4-82DD-8CDFA33CDF8A}"/>
    <dgm:cxn modelId="{D5A432AD-4A6D-49D8-8F52-3D535AD177EF}" type="presOf" srcId="{7A482301-1A7B-4378-961A-79CCAD66E2C2}" destId="{F8CE5051-5CC3-4CFC-8F63-B8C32DFBBEE5}" srcOrd="0" destOrd="0" presId="urn:microsoft.com/office/officeart/2005/8/layout/default"/>
    <dgm:cxn modelId="{AE45E8B7-0C72-4ED1-9DD0-6E6D87E12A31}" srcId="{04B93523-5F8B-4D29-A285-B530C2521962}" destId="{95672C16-0A22-48DF-941E-7DAA9D42EABE}" srcOrd="2" destOrd="0" parTransId="{0B21CE67-E47D-4C03-9832-BA7E34C4FEE7}" sibTransId="{D018BC5C-970F-49B2-9993-002B740986FF}"/>
    <dgm:cxn modelId="{DD760DD7-CC21-4179-959B-CE382E7A1045}" srcId="{04B93523-5F8B-4D29-A285-B530C2521962}" destId="{7A482301-1A7B-4378-961A-79CCAD66E2C2}" srcOrd="1" destOrd="0" parTransId="{A66BC6ED-3FB8-4E80-829F-4119A26FBC49}" sibTransId="{DFEE3A37-1EDA-4757-B680-A60A57A46E67}"/>
    <dgm:cxn modelId="{B0785FD7-5177-4C00-AFED-9641CE91348C}" type="presOf" srcId="{D5FE101B-F9E1-41E2-99C8-02441C84E495}" destId="{4A60B1F1-528B-4DC5-BADA-60DB938C070C}" srcOrd="0" destOrd="0" presId="urn:microsoft.com/office/officeart/2005/8/layout/default"/>
    <dgm:cxn modelId="{28BF02E0-CE5F-4D4E-B275-8BD710483E9C}" type="presOf" srcId="{4BF9AFD7-3EDB-484E-9F4A-E624EB2D8B10}" destId="{B62576E2-D392-410C-AA45-657E5D2A0AD6}" srcOrd="0" destOrd="0" presId="urn:microsoft.com/office/officeart/2005/8/layout/default"/>
    <dgm:cxn modelId="{E20C01EA-D35F-493E-8269-E20F282719CD}" srcId="{04B93523-5F8B-4D29-A285-B530C2521962}" destId="{C7F22723-2636-461F-ACAE-6851BC516582}" srcOrd="3" destOrd="0" parTransId="{67ABCB32-8960-4FDE-BB79-5766792D3E66}" sibTransId="{C037E832-695F-4364-A6B6-01B418569962}"/>
    <dgm:cxn modelId="{B76F1091-FC7C-4D91-ABD1-495C1498B358}" type="presParOf" srcId="{F7D73223-7AB4-46E4-8F44-604C661EB1E9}" destId="{4A60B1F1-528B-4DC5-BADA-60DB938C070C}" srcOrd="0" destOrd="0" presId="urn:microsoft.com/office/officeart/2005/8/layout/default"/>
    <dgm:cxn modelId="{987922A1-1D56-4853-A84F-DBA323CD1A0D}" type="presParOf" srcId="{F7D73223-7AB4-46E4-8F44-604C661EB1E9}" destId="{C8CBBA24-7CB9-47DB-9C77-C37A76EDCA8C}" srcOrd="1" destOrd="0" presId="urn:microsoft.com/office/officeart/2005/8/layout/default"/>
    <dgm:cxn modelId="{EDB78885-7F1B-4862-8E23-9423BDB64639}" type="presParOf" srcId="{F7D73223-7AB4-46E4-8F44-604C661EB1E9}" destId="{F8CE5051-5CC3-4CFC-8F63-B8C32DFBBEE5}" srcOrd="2" destOrd="0" presId="urn:microsoft.com/office/officeart/2005/8/layout/default"/>
    <dgm:cxn modelId="{B2A9F313-E840-4D30-AB6E-D2B9B0CD1988}" type="presParOf" srcId="{F7D73223-7AB4-46E4-8F44-604C661EB1E9}" destId="{5FC0B9AE-2D32-468D-9A67-CF5AE5EB7D12}" srcOrd="3" destOrd="0" presId="urn:microsoft.com/office/officeart/2005/8/layout/default"/>
    <dgm:cxn modelId="{44B60900-43D2-40F7-AD3E-8E6D0654E28A}" type="presParOf" srcId="{F7D73223-7AB4-46E4-8F44-604C661EB1E9}" destId="{9992EEDD-9127-444B-9A1A-0EC10B1B2603}" srcOrd="4" destOrd="0" presId="urn:microsoft.com/office/officeart/2005/8/layout/default"/>
    <dgm:cxn modelId="{6FE00DC8-887B-4029-9021-E6053967BABA}" type="presParOf" srcId="{F7D73223-7AB4-46E4-8F44-604C661EB1E9}" destId="{E5CD7EA5-4DD7-4324-9115-3D0E1B8B583F}" srcOrd="5" destOrd="0" presId="urn:microsoft.com/office/officeart/2005/8/layout/default"/>
    <dgm:cxn modelId="{0971942D-DC1B-4469-B3FD-D129150FE507}" type="presParOf" srcId="{F7D73223-7AB4-46E4-8F44-604C661EB1E9}" destId="{9EACC4E2-AAD9-48C3-B86C-3506796E9809}" srcOrd="6" destOrd="0" presId="urn:microsoft.com/office/officeart/2005/8/layout/default"/>
    <dgm:cxn modelId="{ED1601AD-4458-47F9-BDB3-527156160C76}" type="presParOf" srcId="{F7D73223-7AB4-46E4-8F44-604C661EB1E9}" destId="{0841554C-A5AE-4FB4-AC9F-016B3039D1FD}" srcOrd="7" destOrd="0" presId="urn:microsoft.com/office/officeart/2005/8/layout/default"/>
    <dgm:cxn modelId="{FE838F80-4665-4E59-8330-D9A45C06712A}" type="presParOf" srcId="{F7D73223-7AB4-46E4-8F44-604C661EB1E9}" destId="{B62576E2-D392-410C-AA45-657E5D2A0AD6}" srcOrd="8" destOrd="0" presId="urn:microsoft.com/office/officeart/2005/8/layout/default"/>
    <dgm:cxn modelId="{9CFFC2AD-6AB8-408D-B40A-426C3A56EF2C}" type="presParOf" srcId="{F7D73223-7AB4-46E4-8F44-604C661EB1E9}" destId="{A81E2A6C-765D-4D1C-AAEF-B22AE55DF8A7}" srcOrd="9" destOrd="0" presId="urn:microsoft.com/office/officeart/2005/8/layout/default"/>
    <dgm:cxn modelId="{0B69AF16-A8EA-45E4-8B4A-1A9DC6E92C61}" type="presParOf" srcId="{F7D73223-7AB4-46E4-8F44-604C661EB1E9}" destId="{288B0F12-281C-42B4-A126-A4F7EA482EC8}" srcOrd="10" destOrd="0" presId="urn:microsoft.com/office/officeart/2005/8/layout/default"/>
    <dgm:cxn modelId="{1F8B248E-B6D5-4C27-BED9-66161E22ABB8}" type="presParOf" srcId="{F7D73223-7AB4-46E4-8F44-604C661EB1E9}" destId="{6DDE558C-CA5A-4E9C-9201-A91E40FE7F8C}" srcOrd="11" destOrd="0" presId="urn:microsoft.com/office/officeart/2005/8/layout/default"/>
    <dgm:cxn modelId="{700929EC-C7BB-4672-9A09-893042E7E4CA}" type="presParOf" srcId="{F7D73223-7AB4-46E4-8F44-604C661EB1E9}" destId="{35F90962-F549-4303-99C8-8FE928316CC7}" srcOrd="12" destOrd="0" presId="urn:microsoft.com/office/officeart/2005/8/layout/default"/>
    <dgm:cxn modelId="{9ED9EF1F-DC8E-49BB-B5D0-FFA1F1B09DC1}" type="presParOf" srcId="{F7D73223-7AB4-46E4-8F44-604C661EB1E9}" destId="{E952FDCB-4090-4878-96E4-0F16C4E27CC1}" srcOrd="13" destOrd="0" presId="urn:microsoft.com/office/officeart/2005/8/layout/default"/>
    <dgm:cxn modelId="{16B67EAB-D9D5-4E12-8948-AC283E15AD12}" type="presParOf" srcId="{F7D73223-7AB4-46E4-8F44-604C661EB1E9}" destId="{D6F4D470-CB4F-4F12-B242-2EA22D216874}"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9FF277D-2DA5-4C12-8FFA-8708F90E2B77}" type="doc">
      <dgm:prSet loTypeId="urn:microsoft.com/office/officeart/2005/8/layout/process5" loCatId="process" qsTypeId="urn:microsoft.com/office/officeart/2005/8/quickstyle/simple1" qsCatId="simple" csTypeId="urn:microsoft.com/office/officeart/2005/8/colors/accent1_2" csCatId="accent1" phldr="1"/>
      <dgm:spPr/>
    </dgm:pt>
    <dgm:pt modelId="{63C30CEC-1750-4F14-B95F-B5C1E9081813}">
      <dgm:prSet phldrT="[Text]" custT="1"/>
      <dgm:spPr/>
      <dgm:t>
        <a:bodyPr/>
        <a:lstStyle/>
        <a:p>
          <a:r>
            <a:rPr lang="en-IN" sz="1400" dirty="0">
              <a:latin typeface="Signika" panose="020B0604020202020204" charset="0"/>
            </a:rPr>
            <a:t>Acknowledgement</a:t>
          </a:r>
        </a:p>
      </dgm:t>
    </dgm:pt>
    <dgm:pt modelId="{28BDFA78-8488-466C-AF8E-53A4A5D023D4}" type="parTrans" cxnId="{8B201B36-36FA-463A-A9CF-DE54A8272114}">
      <dgm:prSet/>
      <dgm:spPr/>
      <dgm:t>
        <a:bodyPr/>
        <a:lstStyle/>
        <a:p>
          <a:endParaRPr lang="en-IN" sz="1400">
            <a:latin typeface="Signika" panose="020B0604020202020204" charset="0"/>
          </a:endParaRPr>
        </a:p>
      </dgm:t>
    </dgm:pt>
    <dgm:pt modelId="{7DA6BB37-1648-465E-A0BF-0CC9CBD143CE}" type="sibTrans" cxnId="{8B201B36-36FA-463A-A9CF-DE54A8272114}">
      <dgm:prSet custT="1"/>
      <dgm:spPr/>
      <dgm:t>
        <a:bodyPr/>
        <a:lstStyle/>
        <a:p>
          <a:endParaRPr lang="en-IN" sz="1400">
            <a:latin typeface="Signika" panose="020B0604020202020204" charset="0"/>
          </a:endParaRPr>
        </a:p>
      </dgm:t>
    </dgm:pt>
    <dgm:pt modelId="{B42096E1-B6C6-4185-8C69-CCDC37438DE9}">
      <dgm:prSet phldrT="[Text]" custT="1"/>
      <dgm:spPr/>
      <dgm:t>
        <a:bodyPr/>
        <a:lstStyle/>
        <a:p>
          <a:r>
            <a:rPr lang="en-IN" sz="1400" dirty="0">
              <a:latin typeface="Signika" panose="020B0604020202020204" charset="0"/>
            </a:rPr>
            <a:t>Seeking Professional Guidance</a:t>
          </a:r>
        </a:p>
      </dgm:t>
    </dgm:pt>
    <dgm:pt modelId="{F02C6EA1-422D-4381-AE59-9FC4271E208A}" type="parTrans" cxnId="{F94F4854-3C4A-472A-9D20-8C09C49DC123}">
      <dgm:prSet/>
      <dgm:spPr/>
      <dgm:t>
        <a:bodyPr/>
        <a:lstStyle/>
        <a:p>
          <a:endParaRPr lang="en-IN" sz="1400">
            <a:latin typeface="Signika" panose="020B0604020202020204" charset="0"/>
          </a:endParaRPr>
        </a:p>
      </dgm:t>
    </dgm:pt>
    <dgm:pt modelId="{E74FBCC5-349C-48BE-95A4-2A9EB99E42E1}" type="sibTrans" cxnId="{F94F4854-3C4A-472A-9D20-8C09C49DC123}">
      <dgm:prSet custT="1"/>
      <dgm:spPr/>
      <dgm:t>
        <a:bodyPr/>
        <a:lstStyle/>
        <a:p>
          <a:endParaRPr lang="en-IN" sz="1400">
            <a:latin typeface="Signika" panose="020B0604020202020204" charset="0"/>
          </a:endParaRPr>
        </a:p>
      </dgm:t>
    </dgm:pt>
    <dgm:pt modelId="{1DE0F517-437B-4CF4-9D71-239B8CF5809E}">
      <dgm:prSet phldrT="[Text]" custT="1"/>
      <dgm:spPr/>
      <dgm:t>
        <a:bodyPr/>
        <a:lstStyle/>
        <a:p>
          <a:r>
            <a:rPr lang="en-IN" sz="1400" dirty="0">
              <a:latin typeface="Signika" panose="020B0604020202020204" charset="0"/>
            </a:rPr>
            <a:t>Mindfulness Meditation</a:t>
          </a:r>
        </a:p>
      </dgm:t>
    </dgm:pt>
    <dgm:pt modelId="{F2F7DC3C-78AE-493E-B5A3-ED8865FF6C7B}" type="parTrans" cxnId="{4EFF95DE-03FC-4E2D-85B3-E4F3834032FE}">
      <dgm:prSet/>
      <dgm:spPr/>
      <dgm:t>
        <a:bodyPr/>
        <a:lstStyle/>
        <a:p>
          <a:endParaRPr lang="en-IN" sz="1400">
            <a:latin typeface="Signika" panose="020B0604020202020204" charset="0"/>
          </a:endParaRPr>
        </a:p>
      </dgm:t>
    </dgm:pt>
    <dgm:pt modelId="{2BA12C6A-95E5-437A-8C78-A2B7D6629612}" type="sibTrans" cxnId="{4EFF95DE-03FC-4E2D-85B3-E4F3834032FE}">
      <dgm:prSet custT="1"/>
      <dgm:spPr/>
      <dgm:t>
        <a:bodyPr/>
        <a:lstStyle/>
        <a:p>
          <a:endParaRPr lang="en-IN" sz="1400">
            <a:latin typeface="Signika" panose="020B0604020202020204" charset="0"/>
          </a:endParaRPr>
        </a:p>
      </dgm:t>
    </dgm:pt>
    <dgm:pt modelId="{E097D662-0DDA-4785-AF00-55B23E763A76}">
      <dgm:prSet phldrT="[Text]" custT="1"/>
      <dgm:spPr/>
      <dgm:t>
        <a:bodyPr/>
        <a:lstStyle/>
        <a:p>
          <a:r>
            <a:rPr lang="en-IN" sz="1400" dirty="0">
              <a:latin typeface="Signika" panose="020B0604020202020204" charset="0"/>
            </a:rPr>
            <a:t>Journaling</a:t>
          </a:r>
        </a:p>
      </dgm:t>
    </dgm:pt>
    <dgm:pt modelId="{B1A6E9E1-7992-4D21-A99B-2B1DFA307077}" type="parTrans" cxnId="{26F400C5-2216-436B-A7B9-D9688A9DF042}">
      <dgm:prSet/>
      <dgm:spPr/>
      <dgm:t>
        <a:bodyPr/>
        <a:lstStyle/>
        <a:p>
          <a:endParaRPr lang="en-IN" sz="1400">
            <a:latin typeface="Signika" panose="020B0604020202020204" charset="0"/>
          </a:endParaRPr>
        </a:p>
      </dgm:t>
    </dgm:pt>
    <dgm:pt modelId="{EB88BC0E-12C7-4D81-88EC-F703C9444EEE}" type="sibTrans" cxnId="{26F400C5-2216-436B-A7B9-D9688A9DF042}">
      <dgm:prSet custT="1"/>
      <dgm:spPr/>
      <dgm:t>
        <a:bodyPr/>
        <a:lstStyle/>
        <a:p>
          <a:endParaRPr lang="en-IN" sz="1400">
            <a:latin typeface="Signika" panose="020B0604020202020204" charset="0"/>
          </a:endParaRPr>
        </a:p>
      </dgm:t>
    </dgm:pt>
    <dgm:pt modelId="{3F59D810-FEBF-4D4F-A80C-A3B25D61BF2A}">
      <dgm:prSet phldrT="[Text]" custT="1"/>
      <dgm:spPr/>
      <dgm:t>
        <a:bodyPr/>
        <a:lstStyle/>
        <a:p>
          <a:r>
            <a:rPr lang="en-IN" sz="1400" dirty="0">
              <a:latin typeface="Signika" panose="020B0604020202020204" charset="0"/>
            </a:rPr>
            <a:t>Physical Activity</a:t>
          </a:r>
        </a:p>
      </dgm:t>
    </dgm:pt>
    <dgm:pt modelId="{E2609A7A-2323-43C8-B564-AF6F645AD1C0}" type="parTrans" cxnId="{2785543B-8251-4C02-9BA3-22C8388F835A}">
      <dgm:prSet/>
      <dgm:spPr/>
      <dgm:t>
        <a:bodyPr/>
        <a:lstStyle/>
        <a:p>
          <a:endParaRPr lang="en-IN" sz="1400">
            <a:latin typeface="Signika" panose="020B0604020202020204" charset="0"/>
          </a:endParaRPr>
        </a:p>
      </dgm:t>
    </dgm:pt>
    <dgm:pt modelId="{74118A72-08BD-4E9F-8E07-1D8935010451}" type="sibTrans" cxnId="{2785543B-8251-4C02-9BA3-22C8388F835A}">
      <dgm:prSet custT="1"/>
      <dgm:spPr/>
      <dgm:t>
        <a:bodyPr/>
        <a:lstStyle/>
        <a:p>
          <a:endParaRPr lang="en-IN" sz="1400">
            <a:latin typeface="Signika" panose="020B0604020202020204" charset="0"/>
          </a:endParaRPr>
        </a:p>
      </dgm:t>
    </dgm:pt>
    <dgm:pt modelId="{463083D5-0796-4441-9351-5479F2D56E12}">
      <dgm:prSet phldrT="[Text]" custT="1"/>
      <dgm:spPr/>
      <dgm:t>
        <a:bodyPr/>
        <a:lstStyle/>
        <a:p>
          <a:r>
            <a:rPr lang="en-IN" sz="1400" dirty="0">
              <a:latin typeface="Signika" panose="020B0604020202020204" charset="0"/>
            </a:rPr>
            <a:t>Setting Boundaries at work</a:t>
          </a:r>
        </a:p>
      </dgm:t>
    </dgm:pt>
    <dgm:pt modelId="{724ECAAD-942E-442B-A0F9-F8948162554E}" type="parTrans" cxnId="{B36DAEC0-72F9-4892-99B0-502ED974202F}">
      <dgm:prSet/>
      <dgm:spPr/>
      <dgm:t>
        <a:bodyPr/>
        <a:lstStyle/>
        <a:p>
          <a:endParaRPr lang="en-IN" sz="1400">
            <a:latin typeface="Signika" panose="020B0604020202020204" charset="0"/>
          </a:endParaRPr>
        </a:p>
      </dgm:t>
    </dgm:pt>
    <dgm:pt modelId="{5B5B8B12-3E5E-4758-9720-EB83BEEF9A68}" type="sibTrans" cxnId="{B36DAEC0-72F9-4892-99B0-502ED974202F}">
      <dgm:prSet custT="1"/>
      <dgm:spPr/>
      <dgm:t>
        <a:bodyPr/>
        <a:lstStyle/>
        <a:p>
          <a:endParaRPr lang="en-IN" sz="1400">
            <a:latin typeface="Signika" panose="020B0604020202020204" charset="0"/>
          </a:endParaRPr>
        </a:p>
      </dgm:t>
    </dgm:pt>
    <dgm:pt modelId="{12BC5CAE-25A4-4A56-AD96-37AEEBCD99B2}">
      <dgm:prSet phldrT="[Text]" custT="1"/>
      <dgm:spPr/>
      <dgm:t>
        <a:bodyPr/>
        <a:lstStyle/>
        <a:p>
          <a:r>
            <a:rPr lang="en-IN" sz="1400" dirty="0">
              <a:latin typeface="Signika" panose="020B0604020202020204" charset="0"/>
            </a:rPr>
            <a:t>Connecting with Loved ones</a:t>
          </a:r>
        </a:p>
      </dgm:t>
    </dgm:pt>
    <dgm:pt modelId="{FE6B7C0B-57A3-4A7E-8890-7217A6502680}" type="parTrans" cxnId="{8A5339F6-E18D-4B64-BA62-BAB8C0099CCF}">
      <dgm:prSet/>
      <dgm:spPr/>
      <dgm:t>
        <a:bodyPr/>
        <a:lstStyle/>
        <a:p>
          <a:endParaRPr lang="en-IN" sz="1400">
            <a:latin typeface="Signika" panose="020B0604020202020204" charset="0"/>
          </a:endParaRPr>
        </a:p>
      </dgm:t>
    </dgm:pt>
    <dgm:pt modelId="{C385E3C6-A947-4881-8DF5-62C6D0F97A56}" type="sibTrans" cxnId="{8A5339F6-E18D-4B64-BA62-BAB8C0099CCF}">
      <dgm:prSet custT="1"/>
      <dgm:spPr/>
      <dgm:t>
        <a:bodyPr/>
        <a:lstStyle/>
        <a:p>
          <a:endParaRPr lang="en-IN" sz="1400">
            <a:latin typeface="Signika" panose="020B0604020202020204" charset="0"/>
          </a:endParaRPr>
        </a:p>
      </dgm:t>
    </dgm:pt>
    <dgm:pt modelId="{D24F60EB-5B13-4310-8E34-69620A072544}">
      <dgm:prSet phldrT="[Text]" custT="1"/>
      <dgm:spPr/>
      <dgm:t>
        <a:bodyPr/>
        <a:lstStyle/>
        <a:p>
          <a:r>
            <a:rPr lang="en-IN" sz="1400" dirty="0">
              <a:latin typeface="Signika" panose="020B0604020202020204" charset="0"/>
            </a:rPr>
            <a:t>Limiting stimulants</a:t>
          </a:r>
        </a:p>
      </dgm:t>
    </dgm:pt>
    <dgm:pt modelId="{71B3FC9C-ABCA-4CA7-960F-564B10F5FA5C}" type="parTrans" cxnId="{60FDCCA0-776F-44E1-86D2-9BD99348B310}">
      <dgm:prSet/>
      <dgm:spPr/>
      <dgm:t>
        <a:bodyPr/>
        <a:lstStyle/>
        <a:p>
          <a:endParaRPr lang="en-IN" sz="1400">
            <a:latin typeface="Signika" panose="020B0604020202020204" charset="0"/>
          </a:endParaRPr>
        </a:p>
      </dgm:t>
    </dgm:pt>
    <dgm:pt modelId="{F5F85649-3336-48B7-9908-B1BB2FDEAABA}" type="sibTrans" cxnId="{60FDCCA0-776F-44E1-86D2-9BD99348B310}">
      <dgm:prSet custT="1"/>
      <dgm:spPr/>
      <dgm:t>
        <a:bodyPr/>
        <a:lstStyle/>
        <a:p>
          <a:endParaRPr lang="en-IN" sz="1400">
            <a:latin typeface="Signika" panose="020B0604020202020204" charset="0"/>
          </a:endParaRPr>
        </a:p>
      </dgm:t>
    </dgm:pt>
    <dgm:pt modelId="{D9B46BB7-943E-4394-8D94-E766C3DC20BF}">
      <dgm:prSet phldrT="[Text]" custT="1"/>
      <dgm:spPr/>
      <dgm:t>
        <a:bodyPr/>
        <a:lstStyle/>
        <a:p>
          <a:r>
            <a:rPr lang="en-IN" sz="1400" dirty="0">
              <a:latin typeface="Signika" panose="020B0604020202020204" charset="0"/>
            </a:rPr>
            <a:t>Continuous Learning</a:t>
          </a:r>
        </a:p>
      </dgm:t>
    </dgm:pt>
    <dgm:pt modelId="{04126D6F-791F-4187-916F-A979D5522139}" type="parTrans" cxnId="{FB52C628-4627-4EF8-90C1-FE36CF653E2C}">
      <dgm:prSet/>
      <dgm:spPr/>
      <dgm:t>
        <a:bodyPr/>
        <a:lstStyle/>
        <a:p>
          <a:endParaRPr lang="en-IN" sz="1400">
            <a:latin typeface="Signika" panose="020B0604020202020204" charset="0"/>
          </a:endParaRPr>
        </a:p>
      </dgm:t>
    </dgm:pt>
    <dgm:pt modelId="{A306476C-1FCF-4671-8DB2-4FD505929CDE}" type="sibTrans" cxnId="{FB52C628-4627-4EF8-90C1-FE36CF653E2C}">
      <dgm:prSet/>
      <dgm:spPr/>
      <dgm:t>
        <a:bodyPr/>
        <a:lstStyle/>
        <a:p>
          <a:endParaRPr lang="en-IN" sz="1400">
            <a:latin typeface="Signika" panose="020B0604020202020204" charset="0"/>
          </a:endParaRPr>
        </a:p>
      </dgm:t>
    </dgm:pt>
    <dgm:pt modelId="{AF0DBF3F-A0DD-43B6-96E5-CAF7F53D1173}" type="pres">
      <dgm:prSet presAssocID="{F9FF277D-2DA5-4C12-8FFA-8708F90E2B77}" presName="diagram" presStyleCnt="0">
        <dgm:presLayoutVars>
          <dgm:dir/>
          <dgm:resizeHandles val="exact"/>
        </dgm:presLayoutVars>
      </dgm:prSet>
      <dgm:spPr/>
    </dgm:pt>
    <dgm:pt modelId="{437E2A30-2C51-4592-BC3F-5900A6905EBA}" type="pres">
      <dgm:prSet presAssocID="{63C30CEC-1750-4F14-B95F-B5C1E9081813}" presName="node" presStyleLbl="node1" presStyleIdx="0" presStyleCnt="9">
        <dgm:presLayoutVars>
          <dgm:bulletEnabled val="1"/>
        </dgm:presLayoutVars>
      </dgm:prSet>
      <dgm:spPr/>
    </dgm:pt>
    <dgm:pt modelId="{56EB97FE-FDE6-4EA4-A018-2095451F090D}" type="pres">
      <dgm:prSet presAssocID="{7DA6BB37-1648-465E-A0BF-0CC9CBD143CE}" presName="sibTrans" presStyleLbl="sibTrans2D1" presStyleIdx="0" presStyleCnt="8"/>
      <dgm:spPr/>
    </dgm:pt>
    <dgm:pt modelId="{8C18376F-5733-4D9B-86C3-A5FD65AF1C99}" type="pres">
      <dgm:prSet presAssocID="{7DA6BB37-1648-465E-A0BF-0CC9CBD143CE}" presName="connectorText" presStyleLbl="sibTrans2D1" presStyleIdx="0" presStyleCnt="8"/>
      <dgm:spPr/>
    </dgm:pt>
    <dgm:pt modelId="{65F6B506-2352-4F63-9197-B6D5115FE840}" type="pres">
      <dgm:prSet presAssocID="{B42096E1-B6C6-4185-8C69-CCDC37438DE9}" presName="node" presStyleLbl="node1" presStyleIdx="1" presStyleCnt="9">
        <dgm:presLayoutVars>
          <dgm:bulletEnabled val="1"/>
        </dgm:presLayoutVars>
      </dgm:prSet>
      <dgm:spPr/>
    </dgm:pt>
    <dgm:pt modelId="{48F8A4FF-2F61-48D9-83B0-88F02045C4B5}" type="pres">
      <dgm:prSet presAssocID="{E74FBCC5-349C-48BE-95A4-2A9EB99E42E1}" presName="sibTrans" presStyleLbl="sibTrans2D1" presStyleIdx="1" presStyleCnt="8"/>
      <dgm:spPr/>
    </dgm:pt>
    <dgm:pt modelId="{B6E266DC-38F3-4E25-A1F6-891173837183}" type="pres">
      <dgm:prSet presAssocID="{E74FBCC5-349C-48BE-95A4-2A9EB99E42E1}" presName="connectorText" presStyleLbl="sibTrans2D1" presStyleIdx="1" presStyleCnt="8"/>
      <dgm:spPr/>
    </dgm:pt>
    <dgm:pt modelId="{1F57F7C8-C4BF-4CF1-83B6-77BC45A98C59}" type="pres">
      <dgm:prSet presAssocID="{E097D662-0DDA-4785-AF00-55B23E763A76}" presName="node" presStyleLbl="node1" presStyleIdx="2" presStyleCnt="9">
        <dgm:presLayoutVars>
          <dgm:bulletEnabled val="1"/>
        </dgm:presLayoutVars>
      </dgm:prSet>
      <dgm:spPr/>
    </dgm:pt>
    <dgm:pt modelId="{CD0CB89E-1E00-4E5C-B5CB-6FB71EF70B4F}" type="pres">
      <dgm:prSet presAssocID="{EB88BC0E-12C7-4D81-88EC-F703C9444EEE}" presName="sibTrans" presStyleLbl="sibTrans2D1" presStyleIdx="2" presStyleCnt="8"/>
      <dgm:spPr/>
    </dgm:pt>
    <dgm:pt modelId="{FA06285E-B57B-42C8-AA0B-1AF191DD6295}" type="pres">
      <dgm:prSet presAssocID="{EB88BC0E-12C7-4D81-88EC-F703C9444EEE}" presName="connectorText" presStyleLbl="sibTrans2D1" presStyleIdx="2" presStyleCnt="8"/>
      <dgm:spPr/>
    </dgm:pt>
    <dgm:pt modelId="{BE86C903-608A-46CC-965C-88FB36AF4365}" type="pres">
      <dgm:prSet presAssocID="{1DE0F517-437B-4CF4-9D71-239B8CF5809E}" presName="node" presStyleLbl="node1" presStyleIdx="3" presStyleCnt="9">
        <dgm:presLayoutVars>
          <dgm:bulletEnabled val="1"/>
        </dgm:presLayoutVars>
      </dgm:prSet>
      <dgm:spPr/>
    </dgm:pt>
    <dgm:pt modelId="{46DCAE5C-8D3A-4E88-AB27-C9679EF370D8}" type="pres">
      <dgm:prSet presAssocID="{2BA12C6A-95E5-437A-8C78-A2B7D6629612}" presName="sibTrans" presStyleLbl="sibTrans2D1" presStyleIdx="3" presStyleCnt="8"/>
      <dgm:spPr/>
    </dgm:pt>
    <dgm:pt modelId="{B83DABE3-09D9-4A4F-9DC7-595E0327CA0E}" type="pres">
      <dgm:prSet presAssocID="{2BA12C6A-95E5-437A-8C78-A2B7D6629612}" presName="connectorText" presStyleLbl="sibTrans2D1" presStyleIdx="3" presStyleCnt="8"/>
      <dgm:spPr/>
    </dgm:pt>
    <dgm:pt modelId="{2570A212-ECFB-4A53-BF62-466FE0B3F87D}" type="pres">
      <dgm:prSet presAssocID="{3F59D810-FEBF-4D4F-A80C-A3B25D61BF2A}" presName="node" presStyleLbl="node1" presStyleIdx="4" presStyleCnt="9">
        <dgm:presLayoutVars>
          <dgm:bulletEnabled val="1"/>
        </dgm:presLayoutVars>
      </dgm:prSet>
      <dgm:spPr/>
    </dgm:pt>
    <dgm:pt modelId="{57B01566-85BC-4B91-8372-9B6927A3E0DB}" type="pres">
      <dgm:prSet presAssocID="{74118A72-08BD-4E9F-8E07-1D8935010451}" presName="sibTrans" presStyleLbl="sibTrans2D1" presStyleIdx="4" presStyleCnt="8"/>
      <dgm:spPr/>
    </dgm:pt>
    <dgm:pt modelId="{52AA9445-14E4-48FB-A167-B658DBCD2FDC}" type="pres">
      <dgm:prSet presAssocID="{74118A72-08BD-4E9F-8E07-1D8935010451}" presName="connectorText" presStyleLbl="sibTrans2D1" presStyleIdx="4" presStyleCnt="8"/>
      <dgm:spPr/>
    </dgm:pt>
    <dgm:pt modelId="{6E0E1F1A-113C-4DFF-BD72-6D4889DA2942}" type="pres">
      <dgm:prSet presAssocID="{463083D5-0796-4441-9351-5479F2D56E12}" presName="node" presStyleLbl="node1" presStyleIdx="5" presStyleCnt="9">
        <dgm:presLayoutVars>
          <dgm:bulletEnabled val="1"/>
        </dgm:presLayoutVars>
      </dgm:prSet>
      <dgm:spPr/>
    </dgm:pt>
    <dgm:pt modelId="{77C1D1F8-16C4-43B8-A3F3-3AA821A96AE2}" type="pres">
      <dgm:prSet presAssocID="{5B5B8B12-3E5E-4758-9720-EB83BEEF9A68}" presName="sibTrans" presStyleLbl="sibTrans2D1" presStyleIdx="5" presStyleCnt="8"/>
      <dgm:spPr/>
    </dgm:pt>
    <dgm:pt modelId="{57BE99A4-9289-4917-A0BA-1098DA619E11}" type="pres">
      <dgm:prSet presAssocID="{5B5B8B12-3E5E-4758-9720-EB83BEEF9A68}" presName="connectorText" presStyleLbl="sibTrans2D1" presStyleIdx="5" presStyleCnt="8"/>
      <dgm:spPr/>
    </dgm:pt>
    <dgm:pt modelId="{5B46595B-511A-4AA1-A6F1-D2E6BE0218D8}" type="pres">
      <dgm:prSet presAssocID="{12BC5CAE-25A4-4A56-AD96-37AEEBCD99B2}" presName="node" presStyleLbl="node1" presStyleIdx="6" presStyleCnt="9">
        <dgm:presLayoutVars>
          <dgm:bulletEnabled val="1"/>
        </dgm:presLayoutVars>
      </dgm:prSet>
      <dgm:spPr/>
    </dgm:pt>
    <dgm:pt modelId="{DB4B81C5-9D2F-448F-800A-F559E4DB49E8}" type="pres">
      <dgm:prSet presAssocID="{C385E3C6-A947-4881-8DF5-62C6D0F97A56}" presName="sibTrans" presStyleLbl="sibTrans2D1" presStyleIdx="6" presStyleCnt="8"/>
      <dgm:spPr/>
    </dgm:pt>
    <dgm:pt modelId="{68C7FEB5-86A6-4DA3-AD74-6224740C7E97}" type="pres">
      <dgm:prSet presAssocID="{C385E3C6-A947-4881-8DF5-62C6D0F97A56}" presName="connectorText" presStyleLbl="sibTrans2D1" presStyleIdx="6" presStyleCnt="8"/>
      <dgm:spPr/>
    </dgm:pt>
    <dgm:pt modelId="{888ED908-017D-4827-8BAF-70B126064052}" type="pres">
      <dgm:prSet presAssocID="{D24F60EB-5B13-4310-8E34-69620A072544}" presName="node" presStyleLbl="node1" presStyleIdx="7" presStyleCnt="9">
        <dgm:presLayoutVars>
          <dgm:bulletEnabled val="1"/>
        </dgm:presLayoutVars>
      </dgm:prSet>
      <dgm:spPr/>
    </dgm:pt>
    <dgm:pt modelId="{6CEB70B7-1A3A-41EE-9741-1CBB6073DB34}" type="pres">
      <dgm:prSet presAssocID="{F5F85649-3336-48B7-9908-B1BB2FDEAABA}" presName="sibTrans" presStyleLbl="sibTrans2D1" presStyleIdx="7" presStyleCnt="8"/>
      <dgm:spPr/>
    </dgm:pt>
    <dgm:pt modelId="{C2654674-6ACF-408B-8FA9-2B2D7E49F743}" type="pres">
      <dgm:prSet presAssocID="{F5F85649-3336-48B7-9908-B1BB2FDEAABA}" presName="connectorText" presStyleLbl="sibTrans2D1" presStyleIdx="7" presStyleCnt="8"/>
      <dgm:spPr/>
    </dgm:pt>
    <dgm:pt modelId="{63B547D8-C069-42B7-80BF-5002080EDAE4}" type="pres">
      <dgm:prSet presAssocID="{D9B46BB7-943E-4394-8D94-E766C3DC20BF}" presName="node" presStyleLbl="node1" presStyleIdx="8" presStyleCnt="9">
        <dgm:presLayoutVars>
          <dgm:bulletEnabled val="1"/>
        </dgm:presLayoutVars>
      </dgm:prSet>
      <dgm:spPr/>
    </dgm:pt>
  </dgm:ptLst>
  <dgm:cxnLst>
    <dgm:cxn modelId="{45B2FF03-7FD9-489B-81B5-0A7E2959B961}" type="presOf" srcId="{63C30CEC-1750-4F14-B95F-B5C1E9081813}" destId="{437E2A30-2C51-4592-BC3F-5900A6905EBA}" srcOrd="0" destOrd="0" presId="urn:microsoft.com/office/officeart/2005/8/layout/process5"/>
    <dgm:cxn modelId="{17377C12-3683-4FB9-9A65-659C6198449B}" type="presOf" srcId="{F9FF277D-2DA5-4C12-8FFA-8708F90E2B77}" destId="{AF0DBF3F-A0DD-43B6-96E5-CAF7F53D1173}" srcOrd="0" destOrd="0" presId="urn:microsoft.com/office/officeart/2005/8/layout/process5"/>
    <dgm:cxn modelId="{5812A516-1381-450F-A93C-DA92681EEF5A}" type="presOf" srcId="{2BA12C6A-95E5-437A-8C78-A2B7D6629612}" destId="{B83DABE3-09D9-4A4F-9DC7-595E0327CA0E}" srcOrd="1" destOrd="0" presId="urn:microsoft.com/office/officeart/2005/8/layout/process5"/>
    <dgm:cxn modelId="{4F573F1E-5EE5-4416-98E2-EDBFD8E8A943}" type="presOf" srcId="{B42096E1-B6C6-4185-8C69-CCDC37438DE9}" destId="{65F6B506-2352-4F63-9197-B6D5115FE840}" srcOrd="0" destOrd="0" presId="urn:microsoft.com/office/officeart/2005/8/layout/process5"/>
    <dgm:cxn modelId="{A7ACBB1E-08CA-444A-A226-FBE3F8709D4F}" type="presOf" srcId="{C385E3C6-A947-4881-8DF5-62C6D0F97A56}" destId="{68C7FEB5-86A6-4DA3-AD74-6224740C7E97}" srcOrd="1" destOrd="0" presId="urn:microsoft.com/office/officeart/2005/8/layout/process5"/>
    <dgm:cxn modelId="{0ADDD526-AF37-4E74-B63D-15AA05D86B11}" type="presOf" srcId="{12BC5CAE-25A4-4A56-AD96-37AEEBCD99B2}" destId="{5B46595B-511A-4AA1-A6F1-D2E6BE0218D8}" srcOrd="0" destOrd="0" presId="urn:microsoft.com/office/officeart/2005/8/layout/process5"/>
    <dgm:cxn modelId="{FB52C628-4627-4EF8-90C1-FE36CF653E2C}" srcId="{F9FF277D-2DA5-4C12-8FFA-8708F90E2B77}" destId="{D9B46BB7-943E-4394-8D94-E766C3DC20BF}" srcOrd="8" destOrd="0" parTransId="{04126D6F-791F-4187-916F-A979D5522139}" sibTransId="{A306476C-1FCF-4671-8DB2-4FD505929CDE}"/>
    <dgm:cxn modelId="{B4225A2C-3511-4AC9-BA94-0ABAA5647512}" type="presOf" srcId="{C385E3C6-A947-4881-8DF5-62C6D0F97A56}" destId="{DB4B81C5-9D2F-448F-800A-F559E4DB49E8}" srcOrd="0" destOrd="0" presId="urn:microsoft.com/office/officeart/2005/8/layout/process5"/>
    <dgm:cxn modelId="{7ED94934-830B-4DF6-8B2A-A722F77A393F}" type="presOf" srcId="{F5F85649-3336-48B7-9908-B1BB2FDEAABA}" destId="{6CEB70B7-1A3A-41EE-9741-1CBB6073DB34}" srcOrd="0" destOrd="0" presId="urn:microsoft.com/office/officeart/2005/8/layout/process5"/>
    <dgm:cxn modelId="{8B201B36-36FA-463A-A9CF-DE54A8272114}" srcId="{F9FF277D-2DA5-4C12-8FFA-8708F90E2B77}" destId="{63C30CEC-1750-4F14-B95F-B5C1E9081813}" srcOrd="0" destOrd="0" parTransId="{28BDFA78-8488-466C-AF8E-53A4A5D023D4}" sibTransId="{7DA6BB37-1648-465E-A0BF-0CC9CBD143CE}"/>
    <dgm:cxn modelId="{2785543B-8251-4C02-9BA3-22C8388F835A}" srcId="{F9FF277D-2DA5-4C12-8FFA-8708F90E2B77}" destId="{3F59D810-FEBF-4D4F-A80C-A3B25D61BF2A}" srcOrd="4" destOrd="0" parTransId="{E2609A7A-2323-43C8-B564-AF6F645AD1C0}" sibTransId="{74118A72-08BD-4E9F-8E07-1D8935010451}"/>
    <dgm:cxn modelId="{4DC4AA5E-B156-4BE0-B716-4709134BDC70}" type="presOf" srcId="{2BA12C6A-95E5-437A-8C78-A2B7D6629612}" destId="{46DCAE5C-8D3A-4E88-AB27-C9679EF370D8}" srcOrd="0" destOrd="0" presId="urn:microsoft.com/office/officeart/2005/8/layout/process5"/>
    <dgm:cxn modelId="{2C19BE46-855E-41F9-893A-F69660606B34}" type="presOf" srcId="{463083D5-0796-4441-9351-5479F2D56E12}" destId="{6E0E1F1A-113C-4DFF-BD72-6D4889DA2942}" srcOrd="0" destOrd="0" presId="urn:microsoft.com/office/officeart/2005/8/layout/process5"/>
    <dgm:cxn modelId="{DBE9EA66-3BAA-4C49-A0B4-DA34BD73E831}" type="presOf" srcId="{D9B46BB7-943E-4394-8D94-E766C3DC20BF}" destId="{63B547D8-C069-42B7-80BF-5002080EDAE4}" srcOrd="0" destOrd="0" presId="urn:microsoft.com/office/officeart/2005/8/layout/process5"/>
    <dgm:cxn modelId="{724A9648-A40F-4B3A-88DB-70EC50E30EBE}" type="presOf" srcId="{74118A72-08BD-4E9F-8E07-1D8935010451}" destId="{57B01566-85BC-4B91-8372-9B6927A3E0DB}" srcOrd="0" destOrd="0" presId="urn:microsoft.com/office/officeart/2005/8/layout/process5"/>
    <dgm:cxn modelId="{7637676A-CDD2-49B0-AEE1-95DB3C74B321}" type="presOf" srcId="{3F59D810-FEBF-4D4F-A80C-A3B25D61BF2A}" destId="{2570A212-ECFB-4A53-BF62-466FE0B3F87D}" srcOrd="0" destOrd="0" presId="urn:microsoft.com/office/officeart/2005/8/layout/process5"/>
    <dgm:cxn modelId="{3186D26C-F9C8-4935-BDE7-3BF14DDBBFAD}" type="presOf" srcId="{E097D662-0DDA-4785-AF00-55B23E763A76}" destId="{1F57F7C8-C4BF-4CF1-83B6-77BC45A98C59}" srcOrd="0" destOrd="0" presId="urn:microsoft.com/office/officeart/2005/8/layout/process5"/>
    <dgm:cxn modelId="{F94F4854-3C4A-472A-9D20-8C09C49DC123}" srcId="{F9FF277D-2DA5-4C12-8FFA-8708F90E2B77}" destId="{B42096E1-B6C6-4185-8C69-CCDC37438DE9}" srcOrd="1" destOrd="0" parTransId="{F02C6EA1-422D-4381-AE59-9FC4271E208A}" sibTransId="{E74FBCC5-349C-48BE-95A4-2A9EB99E42E1}"/>
    <dgm:cxn modelId="{60FDCCA0-776F-44E1-86D2-9BD99348B310}" srcId="{F9FF277D-2DA5-4C12-8FFA-8708F90E2B77}" destId="{D24F60EB-5B13-4310-8E34-69620A072544}" srcOrd="7" destOrd="0" parTransId="{71B3FC9C-ABCA-4CA7-960F-564B10F5FA5C}" sibTransId="{F5F85649-3336-48B7-9908-B1BB2FDEAABA}"/>
    <dgm:cxn modelId="{ED2D3FA5-DB7B-491E-AFBD-CD53D4E1DF0C}" type="presOf" srcId="{EB88BC0E-12C7-4D81-88EC-F703C9444EEE}" destId="{CD0CB89E-1E00-4E5C-B5CB-6FB71EF70B4F}" srcOrd="0" destOrd="0" presId="urn:microsoft.com/office/officeart/2005/8/layout/process5"/>
    <dgm:cxn modelId="{B36DAEC0-72F9-4892-99B0-502ED974202F}" srcId="{F9FF277D-2DA5-4C12-8FFA-8708F90E2B77}" destId="{463083D5-0796-4441-9351-5479F2D56E12}" srcOrd="5" destOrd="0" parTransId="{724ECAAD-942E-442B-A0F9-F8948162554E}" sibTransId="{5B5B8B12-3E5E-4758-9720-EB83BEEF9A68}"/>
    <dgm:cxn modelId="{26F400C5-2216-436B-A7B9-D9688A9DF042}" srcId="{F9FF277D-2DA5-4C12-8FFA-8708F90E2B77}" destId="{E097D662-0DDA-4785-AF00-55B23E763A76}" srcOrd="2" destOrd="0" parTransId="{B1A6E9E1-7992-4D21-A99B-2B1DFA307077}" sibTransId="{EB88BC0E-12C7-4D81-88EC-F703C9444EEE}"/>
    <dgm:cxn modelId="{5A37CECA-1BE3-4611-8A3D-515F90C49EB3}" type="presOf" srcId="{E74FBCC5-349C-48BE-95A4-2A9EB99E42E1}" destId="{B6E266DC-38F3-4E25-A1F6-891173837183}" srcOrd="1" destOrd="0" presId="urn:microsoft.com/office/officeart/2005/8/layout/process5"/>
    <dgm:cxn modelId="{5C083CD4-5F96-4B8B-9B9C-0A06073BAB0E}" type="presOf" srcId="{74118A72-08BD-4E9F-8E07-1D8935010451}" destId="{52AA9445-14E4-48FB-A167-B658DBCD2FDC}" srcOrd="1" destOrd="0" presId="urn:microsoft.com/office/officeart/2005/8/layout/process5"/>
    <dgm:cxn modelId="{A8398AD4-142D-4DB3-B939-AE8B927B76DE}" type="presOf" srcId="{1DE0F517-437B-4CF4-9D71-239B8CF5809E}" destId="{BE86C903-608A-46CC-965C-88FB36AF4365}" srcOrd="0" destOrd="0" presId="urn:microsoft.com/office/officeart/2005/8/layout/process5"/>
    <dgm:cxn modelId="{4A8491D4-70FD-48DF-8F94-EFDD5FE3EBD5}" type="presOf" srcId="{D24F60EB-5B13-4310-8E34-69620A072544}" destId="{888ED908-017D-4827-8BAF-70B126064052}" srcOrd="0" destOrd="0" presId="urn:microsoft.com/office/officeart/2005/8/layout/process5"/>
    <dgm:cxn modelId="{A854EED4-DE9E-40F8-8DD4-DB4355080A47}" type="presOf" srcId="{7DA6BB37-1648-465E-A0BF-0CC9CBD143CE}" destId="{8C18376F-5733-4D9B-86C3-A5FD65AF1C99}" srcOrd="1" destOrd="0" presId="urn:microsoft.com/office/officeart/2005/8/layout/process5"/>
    <dgm:cxn modelId="{698A4DDA-BC94-4C9E-B37E-2673A06480C2}" type="presOf" srcId="{EB88BC0E-12C7-4D81-88EC-F703C9444EEE}" destId="{FA06285E-B57B-42C8-AA0B-1AF191DD6295}" srcOrd="1" destOrd="0" presId="urn:microsoft.com/office/officeart/2005/8/layout/process5"/>
    <dgm:cxn modelId="{4EFF95DE-03FC-4E2D-85B3-E4F3834032FE}" srcId="{F9FF277D-2DA5-4C12-8FFA-8708F90E2B77}" destId="{1DE0F517-437B-4CF4-9D71-239B8CF5809E}" srcOrd="3" destOrd="0" parTransId="{F2F7DC3C-78AE-493E-B5A3-ED8865FF6C7B}" sibTransId="{2BA12C6A-95E5-437A-8C78-A2B7D6629612}"/>
    <dgm:cxn modelId="{C0FB4CED-7F83-4A11-91AF-17886549914D}" type="presOf" srcId="{5B5B8B12-3E5E-4758-9720-EB83BEEF9A68}" destId="{77C1D1F8-16C4-43B8-A3F3-3AA821A96AE2}" srcOrd="0" destOrd="0" presId="urn:microsoft.com/office/officeart/2005/8/layout/process5"/>
    <dgm:cxn modelId="{F19EEDF0-4958-4B38-9FBB-F7CDBA90965E}" type="presOf" srcId="{7DA6BB37-1648-465E-A0BF-0CC9CBD143CE}" destId="{56EB97FE-FDE6-4EA4-A018-2095451F090D}" srcOrd="0" destOrd="0" presId="urn:microsoft.com/office/officeart/2005/8/layout/process5"/>
    <dgm:cxn modelId="{70EE65F2-6F9C-47B3-ACEF-703FAD9C5985}" type="presOf" srcId="{5B5B8B12-3E5E-4758-9720-EB83BEEF9A68}" destId="{57BE99A4-9289-4917-A0BA-1098DA619E11}" srcOrd="1" destOrd="0" presId="urn:microsoft.com/office/officeart/2005/8/layout/process5"/>
    <dgm:cxn modelId="{8A5339F6-E18D-4B64-BA62-BAB8C0099CCF}" srcId="{F9FF277D-2DA5-4C12-8FFA-8708F90E2B77}" destId="{12BC5CAE-25A4-4A56-AD96-37AEEBCD99B2}" srcOrd="6" destOrd="0" parTransId="{FE6B7C0B-57A3-4A7E-8890-7217A6502680}" sibTransId="{C385E3C6-A947-4881-8DF5-62C6D0F97A56}"/>
    <dgm:cxn modelId="{A18B2DFD-94FB-48ED-8B0C-842C2C78F216}" type="presOf" srcId="{E74FBCC5-349C-48BE-95A4-2A9EB99E42E1}" destId="{48F8A4FF-2F61-48D9-83B0-88F02045C4B5}" srcOrd="0" destOrd="0" presId="urn:microsoft.com/office/officeart/2005/8/layout/process5"/>
    <dgm:cxn modelId="{0C5033FD-268B-41A9-946C-033D76D5CABC}" type="presOf" srcId="{F5F85649-3336-48B7-9908-B1BB2FDEAABA}" destId="{C2654674-6ACF-408B-8FA9-2B2D7E49F743}" srcOrd="1" destOrd="0" presId="urn:microsoft.com/office/officeart/2005/8/layout/process5"/>
    <dgm:cxn modelId="{AA0B766F-462B-4424-9D38-A1CD7939CD6E}" type="presParOf" srcId="{AF0DBF3F-A0DD-43B6-96E5-CAF7F53D1173}" destId="{437E2A30-2C51-4592-BC3F-5900A6905EBA}" srcOrd="0" destOrd="0" presId="urn:microsoft.com/office/officeart/2005/8/layout/process5"/>
    <dgm:cxn modelId="{F76A53A3-86AD-47AB-93CB-44BB1ED34169}" type="presParOf" srcId="{AF0DBF3F-A0DD-43B6-96E5-CAF7F53D1173}" destId="{56EB97FE-FDE6-4EA4-A018-2095451F090D}" srcOrd="1" destOrd="0" presId="urn:microsoft.com/office/officeart/2005/8/layout/process5"/>
    <dgm:cxn modelId="{959014D5-AC56-4A03-B80C-58E7036EB793}" type="presParOf" srcId="{56EB97FE-FDE6-4EA4-A018-2095451F090D}" destId="{8C18376F-5733-4D9B-86C3-A5FD65AF1C99}" srcOrd="0" destOrd="0" presId="urn:microsoft.com/office/officeart/2005/8/layout/process5"/>
    <dgm:cxn modelId="{847A17C1-6A3B-43EE-9861-C2A87301E93E}" type="presParOf" srcId="{AF0DBF3F-A0DD-43B6-96E5-CAF7F53D1173}" destId="{65F6B506-2352-4F63-9197-B6D5115FE840}" srcOrd="2" destOrd="0" presId="urn:microsoft.com/office/officeart/2005/8/layout/process5"/>
    <dgm:cxn modelId="{FDB376A5-72B9-46B0-BE1C-8CE5BF426A0A}" type="presParOf" srcId="{AF0DBF3F-A0DD-43B6-96E5-CAF7F53D1173}" destId="{48F8A4FF-2F61-48D9-83B0-88F02045C4B5}" srcOrd="3" destOrd="0" presId="urn:microsoft.com/office/officeart/2005/8/layout/process5"/>
    <dgm:cxn modelId="{6D76ACA7-B9A4-49DC-BD3B-4267471BC416}" type="presParOf" srcId="{48F8A4FF-2F61-48D9-83B0-88F02045C4B5}" destId="{B6E266DC-38F3-4E25-A1F6-891173837183}" srcOrd="0" destOrd="0" presId="urn:microsoft.com/office/officeart/2005/8/layout/process5"/>
    <dgm:cxn modelId="{635BFB81-25F0-4CE4-BABB-4AD8159D84ED}" type="presParOf" srcId="{AF0DBF3F-A0DD-43B6-96E5-CAF7F53D1173}" destId="{1F57F7C8-C4BF-4CF1-83B6-77BC45A98C59}" srcOrd="4" destOrd="0" presId="urn:microsoft.com/office/officeart/2005/8/layout/process5"/>
    <dgm:cxn modelId="{2A5BB6A7-B80C-49EB-96F5-F1A58D17CDEC}" type="presParOf" srcId="{AF0DBF3F-A0DD-43B6-96E5-CAF7F53D1173}" destId="{CD0CB89E-1E00-4E5C-B5CB-6FB71EF70B4F}" srcOrd="5" destOrd="0" presId="urn:microsoft.com/office/officeart/2005/8/layout/process5"/>
    <dgm:cxn modelId="{423FE856-801A-4E30-95DB-FDCE2C3EF197}" type="presParOf" srcId="{CD0CB89E-1E00-4E5C-B5CB-6FB71EF70B4F}" destId="{FA06285E-B57B-42C8-AA0B-1AF191DD6295}" srcOrd="0" destOrd="0" presId="urn:microsoft.com/office/officeart/2005/8/layout/process5"/>
    <dgm:cxn modelId="{72E4C44E-F858-4FF4-A424-86192A9C8DDD}" type="presParOf" srcId="{AF0DBF3F-A0DD-43B6-96E5-CAF7F53D1173}" destId="{BE86C903-608A-46CC-965C-88FB36AF4365}" srcOrd="6" destOrd="0" presId="urn:microsoft.com/office/officeart/2005/8/layout/process5"/>
    <dgm:cxn modelId="{80DA42C5-1BD5-4349-BCFA-7666945CDB2D}" type="presParOf" srcId="{AF0DBF3F-A0DD-43B6-96E5-CAF7F53D1173}" destId="{46DCAE5C-8D3A-4E88-AB27-C9679EF370D8}" srcOrd="7" destOrd="0" presId="urn:microsoft.com/office/officeart/2005/8/layout/process5"/>
    <dgm:cxn modelId="{21E9D785-9749-4F59-AC0C-45FD91215C5C}" type="presParOf" srcId="{46DCAE5C-8D3A-4E88-AB27-C9679EF370D8}" destId="{B83DABE3-09D9-4A4F-9DC7-595E0327CA0E}" srcOrd="0" destOrd="0" presId="urn:microsoft.com/office/officeart/2005/8/layout/process5"/>
    <dgm:cxn modelId="{3215A535-CF6C-4E35-9B29-019E6CF24FDB}" type="presParOf" srcId="{AF0DBF3F-A0DD-43B6-96E5-CAF7F53D1173}" destId="{2570A212-ECFB-4A53-BF62-466FE0B3F87D}" srcOrd="8" destOrd="0" presId="urn:microsoft.com/office/officeart/2005/8/layout/process5"/>
    <dgm:cxn modelId="{C711261A-229D-4B3E-8BB9-FCE5583621E4}" type="presParOf" srcId="{AF0DBF3F-A0DD-43B6-96E5-CAF7F53D1173}" destId="{57B01566-85BC-4B91-8372-9B6927A3E0DB}" srcOrd="9" destOrd="0" presId="urn:microsoft.com/office/officeart/2005/8/layout/process5"/>
    <dgm:cxn modelId="{DC2E0554-DB4E-4034-B179-F14AB67EE943}" type="presParOf" srcId="{57B01566-85BC-4B91-8372-9B6927A3E0DB}" destId="{52AA9445-14E4-48FB-A167-B658DBCD2FDC}" srcOrd="0" destOrd="0" presId="urn:microsoft.com/office/officeart/2005/8/layout/process5"/>
    <dgm:cxn modelId="{9AA197F3-5421-4518-A03B-C5336DB21EC5}" type="presParOf" srcId="{AF0DBF3F-A0DD-43B6-96E5-CAF7F53D1173}" destId="{6E0E1F1A-113C-4DFF-BD72-6D4889DA2942}" srcOrd="10" destOrd="0" presId="urn:microsoft.com/office/officeart/2005/8/layout/process5"/>
    <dgm:cxn modelId="{6C98C60E-784E-4732-A659-8F3C256FF970}" type="presParOf" srcId="{AF0DBF3F-A0DD-43B6-96E5-CAF7F53D1173}" destId="{77C1D1F8-16C4-43B8-A3F3-3AA821A96AE2}" srcOrd="11" destOrd="0" presId="urn:microsoft.com/office/officeart/2005/8/layout/process5"/>
    <dgm:cxn modelId="{B016B415-79EA-46A1-87EE-53108C22EB0E}" type="presParOf" srcId="{77C1D1F8-16C4-43B8-A3F3-3AA821A96AE2}" destId="{57BE99A4-9289-4917-A0BA-1098DA619E11}" srcOrd="0" destOrd="0" presId="urn:microsoft.com/office/officeart/2005/8/layout/process5"/>
    <dgm:cxn modelId="{E2985ACA-D882-4B37-A719-82643AB45703}" type="presParOf" srcId="{AF0DBF3F-A0DD-43B6-96E5-CAF7F53D1173}" destId="{5B46595B-511A-4AA1-A6F1-D2E6BE0218D8}" srcOrd="12" destOrd="0" presId="urn:microsoft.com/office/officeart/2005/8/layout/process5"/>
    <dgm:cxn modelId="{5D99C1C2-67AE-423A-BF41-72608729D207}" type="presParOf" srcId="{AF0DBF3F-A0DD-43B6-96E5-CAF7F53D1173}" destId="{DB4B81C5-9D2F-448F-800A-F559E4DB49E8}" srcOrd="13" destOrd="0" presId="urn:microsoft.com/office/officeart/2005/8/layout/process5"/>
    <dgm:cxn modelId="{3442334C-C7CE-46F3-8BB6-C9B8CF9B7388}" type="presParOf" srcId="{DB4B81C5-9D2F-448F-800A-F559E4DB49E8}" destId="{68C7FEB5-86A6-4DA3-AD74-6224740C7E97}" srcOrd="0" destOrd="0" presId="urn:microsoft.com/office/officeart/2005/8/layout/process5"/>
    <dgm:cxn modelId="{6F39FA79-A78E-4B53-881C-134AF39A8A6F}" type="presParOf" srcId="{AF0DBF3F-A0DD-43B6-96E5-CAF7F53D1173}" destId="{888ED908-017D-4827-8BAF-70B126064052}" srcOrd="14" destOrd="0" presId="urn:microsoft.com/office/officeart/2005/8/layout/process5"/>
    <dgm:cxn modelId="{1BD1D1F3-0F54-4F74-97DB-1F0F057779D2}" type="presParOf" srcId="{AF0DBF3F-A0DD-43B6-96E5-CAF7F53D1173}" destId="{6CEB70B7-1A3A-41EE-9741-1CBB6073DB34}" srcOrd="15" destOrd="0" presId="urn:microsoft.com/office/officeart/2005/8/layout/process5"/>
    <dgm:cxn modelId="{8585BA91-8F1E-45E3-9CF5-1A94FFBA41AA}" type="presParOf" srcId="{6CEB70B7-1A3A-41EE-9741-1CBB6073DB34}" destId="{C2654674-6ACF-408B-8FA9-2B2D7E49F743}" srcOrd="0" destOrd="0" presId="urn:microsoft.com/office/officeart/2005/8/layout/process5"/>
    <dgm:cxn modelId="{57ECA187-AA70-4E36-9686-4A6BA7B4750C}" type="presParOf" srcId="{AF0DBF3F-A0DD-43B6-96E5-CAF7F53D1173}" destId="{63B547D8-C069-42B7-80BF-5002080EDAE4}" srcOrd="1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942D72-5DFC-440B-9644-2B0F79EC90E1}" type="doc">
      <dgm:prSet loTypeId="urn:microsoft.com/office/officeart/2005/8/layout/process1" loCatId="process" qsTypeId="urn:microsoft.com/office/officeart/2005/8/quickstyle/simple1" qsCatId="simple" csTypeId="urn:microsoft.com/office/officeart/2005/8/colors/accent1_2" csCatId="accent1" phldr="1"/>
      <dgm:spPr/>
    </dgm:pt>
    <dgm:pt modelId="{ED1E717C-1D2E-4C58-BE5C-756B0E24A3EC}">
      <dgm:prSet phldrT="[Text]"/>
      <dgm:spPr/>
      <dgm:t>
        <a:bodyPr/>
        <a:lstStyle/>
        <a:p>
          <a:r>
            <a:rPr lang="en-US" dirty="0">
              <a:latin typeface="Signika" panose="020B0604020202020204" charset="0"/>
            </a:rPr>
            <a:t>Data Analysis</a:t>
          </a:r>
          <a:endParaRPr lang="en-IN" dirty="0">
            <a:latin typeface="Signika" panose="020B0604020202020204" charset="0"/>
          </a:endParaRPr>
        </a:p>
      </dgm:t>
    </dgm:pt>
    <dgm:pt modelId="{FB2ED88C-4195-4D9A-A1C6-C8DFCDA39970}" type="parTrans" cxnId="{A77D3FE2-0E14-4D1F-A0F6-80B2EBBB2F1D}">
      <dgm:prSet/>
      <dgm:spPr/>
      <dgm:t>
        <a:bodyPr/>
        <a:lstStyle/>
        <a:p>
          <a:endParaRPr lang="en-IN">
            <a:latin typeface="Signika" panose="020B0604020202020204" charset="0"/>
          </a:endParaRPr>
        </a:p>
      </dgm:t>
    </dgm:pt>
    <dgm:pt modelId="{39F2ADF2-E272-4F4C-8248-DDD2F12A4266}" type="sibTrans" cxnId="{A77D3FE2-0E14-4D1F-A0F6-80B2EBBB2F1D}">
      <dgm:prSet/>
      <dgm:spPr/>
      <dgm:t>
        <a:bodyPr/>
        <a:lstStyle/>
        <a:p>
          <a:endParaRPr lang="en-IN">
            <a:latin typeface="Signika" panose="020B0604020202020204" charset="0"/>
          </a:endParaRPr>
        </a:p>
      </dgm:t>
    </dgm:pt>
    <dgm:pt modelId="{A1A1905E-6B0F-4DBA-AACB-C9FEC8CBA269}">
      <dgm:prSet phldrT="[Text]"/>
      <dgm:spPr/>
      <dgm:t>
        <a:bodyPr/>
        <a:lstStyle/>
        <a:p>
          <a:r>
            <a:rPr lang="en-US" dirty="0">
              <a:latin typeface="Signika" panose="020B0604020202020204" charset="0"/>
            </a:rPr>
            <a:t>Market Research</a:t>
          </a:r>
          <a:endParaRPr lang="en-IN" dirty="0">
            <a:latin typeface="Signika" panose="020B0604020202020204" charset="0"/>
          </a:endParaRPr>
        </a:p>
      </dgm:t>
    </dgm:pt>
    <dgm:pt modelId="{11497037-6C61-4361-AFE4-787E551A185F}" type="parTrans" cxnId="{22E9FE65-E80C-421F-A4A5-F41D424999E5}">
      <dgm:prSet/>
      <dgm:spPr/>
      <dgm:t>
        <a:bodyPr/>
        <a:lstStyle/>
        <a:p>
          <a:endParaRPr lang="en-IN">
            <a:latin typeface="Signika" panose="020B0604020202020204" charset="0"/>
          </a:endParaRPr>
        </a:p>
      </dgm:t>
    </dgm:pt>
    <dgm:pt modelId="{F959E379-F518-41A2-AC70-22FEAF8718F9}" type="sibTrans" cxnId="{22E9FE65-E80C-421F-A4A5-F41D424999E5}">
      <dgm:prSet/>
      <dgm:spPr/>
      <dgm:t>
        <a:bodyPr/>
        <a:lstStyle/>
        <a:p>
          <a:endParaRPr lang="en-IN">
            <a:latin typeface="Signika" panose="020B0604020202020204" charset="0"/>
          </a:endParaRPr>
        </a:p>
      </dgm:t>
    </dgm:pt>
    <dgm:pt modelId="{DEAD4871-1813-44EC-AD82-278A9C65A537}">
      <dgm:prSet phldrT="[Text]"/>
      <dgm:spPr/>
      <dgm:t>
        <a:bodyPr/>
        <a:lstStyle/>
        <a:p>
          <a:r>
            <a:rPr lang="en-US" dirty="0">
              <a:latin typeface="Signika" panose="020B0604020202020204" charset="0"/>
            </a:rPr>
            <a:t>Cost-Benefit Analysis</a:t>
          </a:r>
          <a:endParaRPr lang="en-IN" dirty="0">
            <a:latin typeface="Signika" panose="020B0604020202020204" charset="0"/>
          </a:endParaRPr>
        </a:p>
      </dgm:t>
    </dgm:pt>
    <dgm:pt modelId="{BB1E71C2-1DC5-41D7-AC11-B6A9A237360D}" type="parTrans" cxnId="{C91DC9CB-4581-4FEF-9222-DDD291BAD0D8}">
      <dgm:prSet/>
      <dgm:spPr/>
      <dgm:t>
        <a:bodyPr/>
        <a:lstStyle/>
        <a:p>
          <a:endParaRPr lang="en-IN">
            <a:latin typeface="Signika" panose="020B0604020202020204" charset="0"/>
          </a:endParaRPr>
        </a:p>
      </dgm:t>
    </dgm:pt>
    <dgm:pt modelId="{DAAC1192-1082-4C88-85E7-9D989B68DDDC}" type="sibTrans" cxnId="{C91DC9CB-4581-4FEF-9222-DDD291BAD0D8}">
      <dgm:prSet/>
      <dgm:spPr/>
      <dgm:t>
        <a:bodyPr/>
        <a:lstStyle/>
        <a:p>
          <a:endParaRPr lang="en-IN">
            <a:latin typeface="Signika" panose="020B0604020202020204" charset="0"/>
          </a:endParaRPr>
        </a:p>
      </dgm:t>
    </dgm:pt>
    <dgm:pt modelId="{404618E7-EA38-4D88-9763-8CA730FBFB41}">
      <dgm:prSet phldrT="[Text]"/>
      <dgm:spPr/>
      <dgm:t>
        <a:bodyPr/>
        <a:lstStyle/>
        <a:p>
          <a:r>
            <a:rPr lang="en-US" dirty="0">
              <a:latin typeface="Signika" panose="020B0604020202020204" charset="0"/>
            </a:rPr>
            <a:t>Embrace the Change</a:t>
          </a:r>
          <a:endParaRPr lang="en-IN" dirty="0">
            <a:latin typeface="Signika" panose="020B0604020202020204" charset="0"/>
          </a:endParaRPr>
        </a:p>
      </dgm:t>
    </dgm:pt>
    <dgm:pt modelId="{86427433-CD85-4B5E-91F5-3949733873FE}" type="parTrans" cxnId="{8367C834-9D42-401C-A1C7-63C56B2F43B3}">
      <dgm:prSet/>
      <dgm:spPr/>
      <dgm:t>
        <a:bodyPr/>
        <a:lstStyle/>
        <a:p>
          <a:endParaRPr lang="en-IN">
            <a:latin typeface="Signika" panose="020B0604020202020204" charset="0"/>
          </a:endParaRPr>
        </a:p>
      </dgm:t>
    </dgm:pt>
    <dgm:pt modelId="{45280F3C-B556-47BD-BFE3-EC672453A1B9}" type="sibTrans" cxnId="{8367C834-9D42-401C-A1C7-63C56B2F43B3}">
      <dgm:prSet/>
      <dgm:spPr/>
      <dgm:t>
        <a:bodyPr/>
        <a:lstStyle/>
        <a:p>
          <a:endParaRPr lang="en-IN">
            <a:latin typeface="Signika" panose="020B0604020202020204" charset="0"/>
          </a:endParaRPr>
        </a:p>
      </dgm:t>
    </dgm:pt>
    <dgm:pt modelId="{F1D7C358-17CE-43C1-8B63-47C7700CE6C4}" type="pres">
      <dgm:prSet presAssocID="{5A942D72-5DFC-440B-9644-2B0F79EC90E1}" presName="Name0" presStyleCnt="0">
        <dgm:presLayoutVars>
          <dgm:dir/>
          <dgm:resizeHandles val="exact"/>
        </dgm:presLayoutVars>
      </dgm:prSet>
      <dgm:spPr/>
    </dgm:pt>
    <dgm:pt modelId="{7B447AA8-6CAB-4946-88E9-1C4FFF4EAF04}" type="pres">
      <dgm:prSet presAssocID="{ED1E717C-1D2E-4C58-BE5C-756B0E24A3EC}" presName="node" presStyleLbl="node1" presStyleIdx="0" presStyleCnt="4">
        <dgm:presLayoutVars>
          <dgm:bulletEnabled val="1"/>
        </dgm:presLayoutVars>
      </dgm:prSet>
      <dgm:spPr/>
    </dgm:pt>
    <dgm:pt modelId="{1B075A3B-EB84-457C-BA9D-9D7833D5755A}" type="pres">
      <dgm:prSet presAssocID="{39F2ADF2-E272-4F4C-8248-DDD2F12A4266}" presName="sibTrans" presStyleLbl="sibTrans2D1" presStyleIdx="0" presStyleCnt="3"/>
      <dgm:spPr/>
    </dgm:pt>
    <dgm:pt modelId="{696D1DC5-49B5-4809-AA14-4E1E4CD1BFD6}" type="pres">
      <dgm:prSet presAssocID="{39F2ADF2-E272-4F4C-8248-DDD2F12A4266}" presName="connectorText" presStyleLbl="sibTrans2D1" presStyleIdx="0" presStyleCnt="3"/>
      <dgm:spPr/>
    </dgm:pt>
    <dgm:pt modelId="{B476B482-FE40-48BD-A5BE-84AA8D2D70A3}" type="pres">
      <dgm:prSet presAssocID="{A1A1905E-6B0F-4DBA-AACB-C9FEC8CBA269}" presName="node" presStyleLbl="node1" presStyleIdx="1" presStyleCnt="4">
        <dgm:presLayoutVars>
          <dgm:bulletEnabled val="1"/>
        </dgm:presLayoutVars>
      </dgm:prSet>
      <dgm:spPr/>
    </dgm:pt>
    <dgm:pt modelId="{41490E5B-98CA-4ED9-A968-8EC2D3A0E358}" type="pres">
      <dgm:prSet presAssocID="{F959E379-F518-41A2-AC70-22FEAF8718F9}" presName="sibTrans" presStyleLbl="sibTrans2D1" presStyleIdx="1" presStyleCnt="3"/>
      <dgm:spPr/>
    </dgm:pt>
    <dgm:pt modelId="{1BD92352-26E0-442B-8C76-616ECBA6FEAF}" type="pres">
      <dgm:prSet presAssocID="{F959E379-F518-41A2-AC70-22FEAF8718F9}" presName="connectorText" presStyleLbl="sibTrans2D1" presStyleIdx="1" presStyleCnt="3"/>
      <dgm:spPr/>
    </dgm:pt>
    <dgm:pt modelId="{6B1284C0-1EDC-4C69-A6A6-CF967D9FF5FB}" type="pres">
      <dgm:prSet presAssocID="{DEAD4871-1813-44EC-AD82-278A9C65A537}" presName="node" presStyleLbl="node1" presStyleIdx="2" presStyleCnt="4">
        <dgm:presLayoutVars>
          <dgm:bulletEnabled val="1"/>
        </dgm:presLayoutVars>
      </dgm:prSet>
      <dgm:spPr/>
    </dgm:pt>
    <dgm:pt modelId="{1C8B320A-D40D-45E2-B3B5-B45F33A10B7B}" type="pres">
      <dgm:prSet presAssocID="{DAAC1192-1082-4C88-85E7-9D989B68DDDC}" presName="sibTrans" presStyleLbl="sibTrans2D1" presStyleIdx="2" presStyleCnt="3"/>
      <dgm:spPr/>
    </dgm:pt>
    <dgm:pt modelId="{3EF2C229-6974-44FA-8696-145978CCC9D9}" type="pres">
      <dgm:prSet presAssocID="{DAAC1192-1082-4C88-85E7-9D989B68DDDC}" presName="connectorText" presStyleLbl="sibTrans2D1" presStyleIdx="2" presStyleCnt="3"/>
      <dgm:spPr/>
    </dgm:pt>
    <dgm:pt modelId="{1C01BF42-6F1C-43A8-BDAF-36BA856C1E21}" type="pres">
      <dgm:prSet presAssocID="{404618E7-EA38-4D88-9763-8CA730FBFB41}" presName="node" presStyleLbl="node1" presStyleIdx="3" presStyleCnt="4">
        <dgm:presLayoutVars>
          <dgm:bulletEnabled val="1"/>
        </dgm:presLayoutVars>
      </dgm:prSet>
      <dgm:spPr/>
    </dgm:pt>
  </dgm:ptLst>
  <dgm:cxnLst>
    <dgm:cxn modelId="{1DC94609-74F3-44FA-9B7B-EC8CB00B7D72}" type="presOf" srcId="{F959E379-F518-41A2-AC70-22FEAF8718F9}" destId="{41490E5B-98CA-4ED9-A968-8EC2D3A0E358}" srcOrd="0" destOrd="0" presId="urn:microsoft.com/office/officeart/2005/8/layout/process1"/>
    <dgm:cxn modelId="{EC72052D-61D3-4611-8018-69A743E54D05}" type="presOf" srcId="{39F2ADF2-E272-4F4C-8248-DDD2F12A4266}" destId="{696D1DC5-49B5-4809-AA14-4E1E4CD1BFD6}" srcOrd="1" destOrd="0" presId="urn:microsoft.com/office/officeart/2005/8/layout/process1"/>
    <dgm:cxn modelId="{8367C834-9D42-401C-A1C7-63C56B2F43B3}" srcId="{5A942D72-5DFC-440B-9644-2B0F79EC90E1}" destId="{404618E7-EA38-4D88-9763-8CA730FBFB41}" srcOrd="3" destOrd="0" parTransId="{86427433-CD85-4B5E-91F5-3949733873FE}" sibTransId="{45280F3C-B556-47BD-BFE3-EC672453A1B9}"/>
    <dgm:cxn modelId="{A6ABC336-A4B6-43A5-BAEC-1C8F0DCE6DA3}" type="presOf" srcId="{A1A1905E-6B0F-4DBA-AACB-C9FEC8CBA269}" destId="{B476B482-FE40-48BD-A5BE-84AA8D2D70A3}" srcOrd="0" destOrd="0" presId="urn:microsoft.com/office/officeart/2005/8/layout/process1"/>
    <dgm:cxn modelId="{8C79053C-0065-42FB-B231-914333AD99A3}" type="presOf" srcId="{DAAC1192-1082-4C88-85E7-9D989B68DDDC}" destId="{1C8B320A-D40D-45E2-B3B5-B45F33A10B7B}" srcOrd="0" destOrd="0" presId="urn:microsoft.com/office/officeart/2005/8/layout/process1"/>
    <dgm:cxn modelId="{5D996A41-0101-4655-A2EE-BF93BA0896C5}" type="presOf" srcId="{DEAD4871-1813-44EC-AD82-278A9C65A537}" destId="{6B1284C0-1EDC-4C69-A6A6-CF967D9FF5FB}" srcOrd="0" destOrd="0" presId="urn:microsoft.com/office/officeart/2005/8/layout/process1"/>
    <dgm:cxn modelId="{D7B85964-9622-444E-B748-7D7D85F8D19C}" type="presOf" srcId="{ED1E717C-1D2E-4C58-BE5C-756B0E24A3EC}" destId="{7B447AA8-6CAB-4946-88E9-1C4FFF4EAF04}" srcOrd="0" destOrd="0" presId="urn:microsoft.com/office/officeart/2005/8/layout/process1"/>
    <dgm:cxn modelId="{22E9FE65-E80C-421F-A4A5-F41D424999E5}" srcId="{5A942D72-5DFC-440B-9644-2B0F79EC90E1}" destId="{A1A1905E-6B0F-4DBA-AACB-C9FEC8CBA269}" srcOrd="1" destOrd="0" parTransId="{11497037-6C61-4361-AFE4-787E551A185F}" sibTransId="{F959E379-F518-41A2-AC70-22FEAF8718F9}"/>
    <dgm:cxn modelId="{3A784251-46EA-4200-B75E-EFD944D4F8E0}" type="presOf" srcId="{5A942D72-5DFC-440B-9644-2B0F79EC90E1}" destId="{F1D7C358-17CE-43C1-8B63-47C7700CE6C4}" srcOrd="0" destOrd="0" presId="urn:microsoft.com/office/officeart/2005/8/layout/process1"/>
    <dgm:cxn modelId="{C8A1478B-978A-4A65-AF5D-6852A1291282}" type="presOf" srcId="{DAAC1192-1082-4C88-85E7-9D989B68DDDC}" destId="{3EF2C229-6974-44FA-8696-145978CCC9D9}" srcOrd="1" destOrd="0" presId="urn:microsoft.com/office/officeart/2005/8/layout/process1"/>
    <dgm:cxn modelId="{4B14459F-9279-49DC-AF0E-E9573394C9FE}" type="presOf" srcId="{404618E7-EA38-4D88-9763-8CA730FBFB41}" destId="{1C01BF42-6F1C-43A8-BDAF-36BA856C1E21}" srcOrd="0" destOrd="0" presId="urn:microsoft.com/office/officeart/2005/8/layout/process1"/>
    <dgm:cxn modelId="{E4B910B7-CF48-45BD-B9AE-265300D47B10}" type="presOf" srcId="{39F2ADF2-E272-4F4C-8248-DDD2F12A4266}" destId="{1B075A3B-EB84-457C-BA9D-9D7833D5755A}" srcOrd="0" destOrd="0" presId="urn:microsoft.com/office/officeart/2005/8/layout/process1"/>
    <dgm:cxn modelId="{298ED2B7-CA6D-4698-8D71-713F54B5A703}" type="presOf" srcId="{F959E379-F518-41A2-AC70-22FEAF8718F9}" destId="{1BD92352-26E0-442B-8C76-616ECBA6FEAF}" srcOrd="1" destOrd="0" presId="urn:microsoft.com/office/officeart/2005/8/layout/process1"/>
    <dgm:cxn modelId="{C91DC9CB-4581-4FEF-9222-DDD291BAD0D8}" srcId="{5A942D72-5DFC-440B-9644-2B0F79EC90E1}" destId="{DEAD4871-1813-44EC-AD82-278A9C65A537}" srcOrd="2" destOrd="0" parTransId="{BB1E71C2-1DC5-41D7-AC11-B6A9A237360D}" sibTransId="{DAAC1192-1082-4C88-85E7-9D989B68DDDC}"/>
    <dgm:cxn modelId="{A77D3FE2-0E14-4D1F-A0F6-80B2EBBB2F1D}" srcId="{5A942D72-5DFC-440B-9644-2B0F79EC90E1}" destId="{ED1E717C-1D2E-4C58-BE5C-756B0E24A3EC}" srcOrd="0" destOrd="0" parTransId="{FB2ED88C-4195-4D9A-A1C6-C8DFCDA39970}" sibTransId="{39F2ADF2-E272-4F4C-8248-DDD2F12A4266}"/>
    <dgm:cxn modelId="{31C96FF3-1EA1-4704-8087-DC2AC6ED3537}" type="presParOf" srcId="{F1D7C358-17CE-43C1-8B63-47C7700CE6C4}" destId="{7B447AA8-6CAB-4946-88E9-1C4FFF4EAF04}" srcOrd="0" destOrd="0" presId="urn:microsoft.com/office/officeart/2005/8/layout/process1"/>
    <dgm:cxn modelId="{C9ECB7D3-32CE-4871-8A69-7AF39EED2A8A}" type="presParOf" srcId="{F1D7C358-17CE-43C1-8B63-47C7700CE6C4}" destId="{1B075A3B-EB84-457C-BA9D-9D7833D5755A}" srcOrd="1" destOrd="0" presId="urn:microsoft.com/office/officeart/2005/8/layout/process1"/>
    <dgm:cxn modelId="{4E16F4DE-7CFD-4979-942A-B7D9ED9F3A72}" type="presParOf" srcId="{1B075A3B-EB84-457C-BA9D-9D7833D5755A}" destId="{696D1DC5-49B5-4809-AA14-4E1E4CD1BFD6}" srcOrd="0" destOrd="0" presId="urn:microsoft.com/office/officeart/2005/8/layout/process1"/>
    <dgm:cxn modelId="{66E9253C-68B6-40F0-9D31-F02245E3C261}" type="presParOf" srcId="{F1D7C358-17CE-43C1-8B63-47C7700CE6C4}" destId="{B476B482-FE40-48BD-A5BE-84AA8D2D70A3}" srcOrd="2" destOrd="0" presId="urn:microsoft.com/office/officeart/2005/8/layout/process1"/>
    <dgm:cxn modelId="{49EC81C9-2267-4B41-BD0C-F49DE3FA5689}" type="presParOf" srcId="{F1D7C358-17CE-43C1-8B63-47C7700CE6C4}" destId="{41490E5B-98CA-4ED9-A968-8EC2D3A0E358}" srcOrd="3" destOrd="0" presId="urn:microsoft.com/office/officeart/2005/8/layout/process1"/>
    <dgm:cxn modelId="{C6F10E41-957F-4F25-B7E0-5D6A6C45943D}" type="presParOf" srcId="{41490E5B-98CA-4ED9-A968-8EC2D3A0E358}" destId="{1BD92352-26E0-442B-8C76-616ECBA6FEAF}" srcOrd="0" destOrd="0" presId="urn:microsoft.com/office/officeart/2005/8/layout/process1"/>
    <dgm:cxn modelId="{36BB8F95-E7C8-4F33-8892-728E40202A73}" type="presParOf" srcId="{F1D7C358-17CE-43C1-8B63-47C7700CE6C4}" destId="{6B1284C0-1EDC-4C69-A6A6-CF967D9FF5FB}" srcOrd="4" destOrd="0" presId="urn:microsoft.com/office/officeart/2005/8/layout/process1"/>
    <dgm:cxn modelId="{99C2245A-FF75-4AF2-9DA6-CB05D0A8619A}" type="presParOf" srcId="{F1D7C358-17CE-43C1-8B63-47C7700CE6C4}" destId="{1C8B320A-D40D-45E2-B3B5-B45F33A10B7B}" srcOrd="5" destOrd="0" presId="urn:microsoft.com/office/officeart/2005/8/layout/process1"/>
    <dgm:cxn modelId="{B73E2321-350D-4AD8-A59A-FE34AE030354}" type="presParOf" srcId="{1C8B320A-D40D-45E2-B3B5-B45F33A10B7B}" destId="{3EF2C229-6974-44FA-8696-145978CCC9D9}" srcOrd="0" destOrd="0" presId="urn:microsoft.com/office/officeart/2005/8/layout/process1"/>
    <dgm:cxn modelId="{79CD62DD-A0E9-418F-903A-5BEFE023C9E6}" type="presParOf" srcId="{F1D7C358-17CE-43C1-8B63-47C7700CE6C4}" destId="{1C01BF42-6F1C-43A8-BDAF-36BA856C1E21}"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926F36-4490-465A-8FBA-B0EEE3113BD2}" type="doc">
      <dgm:prSet loTypeId="urn:microsoft.com/office/officeart/2011/layout/CircleProcess" loCatId="process" qsTypeId="urn:microsoft.com/office/officeart/2005/8/quickstyle/simple1" qsCatId="simple" csTypeId="urn:microsoft.com/office/officeart/2005/8/colors/accent1_2" csCatId="accent1" phldr="1"/>
      <dgm:spPr/>
    </dgm:pt>
    <dgm:pt modelId="{8B38CB2F-892E-4714-B39B-47E636F0F131}">
      <dgm:prSet phldrT="[Text]" custT="1"/>
      <dgm:spPr/>
      <dgm:t>
        <a:bodyPr/>
        <a:lstStyle/>
        <a:p>
          <a:r>
            <a:rPr lang="en-US" sz="1200" dirty="0">
              <a:latin typeface="Signika" panose="020B0604020202020204" charset="0"/>
            </a:rPr>
            <a:t>Define the Problem</a:t>
          </a:r>
          <a:endParaRPr lang="en-IN" sz="1200" dirty="0">
            <a:latin typeface="Signika" panose="020B0604020202020204" charset="0"/>
          </a:endParaRPr>
        </a:p>
      </dgm:t>
    </dgm:pt>
    <dgm:pt modelId="{ADF43206-F3C3-48C4-813E-61694B0F45F8}" type="parTrans" cxnId="{E556AB10-9F14-4DD5-9BB3-D569FCE577AC}">
      <dgm:prSet/>
      <dgm:spPr/>
      <dgm:t>
        <a:bodyPr/>
        <a:lstStyle/>
        <a:p>
          <a:endParaRPr lang="en-IN" sz="1200">
            <a:latin typeface="Signika" panose="020B0604020202020204" charset="0"/>
          </a:endParaRPr>
        </a:p>
      </dgm:t>
    </dgm:pt>
    <dgm:pt modelId="{39C9C772-37B4-40C5-8E29-DD7C1ECDA426}" type="sibTrans" cxnId="{E556AB10-9F14-4DD5-9BB3-D569FCE577AC}">
      <dgm:prSet/>
      <dgm:spPr/>
      <dgm:t>
        <a:bodyPr/>
        <a:lstStyle/>
        <a:p>
          <a:endParaRPr lang="en-IN" sz="1200">
            <a:latin typeface="Signika" panose="020B0604020202020204" charset="0"/>
          </a:endParaRPr>
        </a:p>
      </dgm:t>
    </dgm:pt>
    <dgm:pt modelId="{78081E7C-D581-42DB-A82B-C50943A820E0}">
      <dgm:prSet phldrT="[Text]" custT="1"/>
      <dgm:spPr/>
      <dgm:t>
        <a:bodyPr/>
        <a:lstStyle/>
        <a:p>
          <a:r>
            <a:rPr lang="en-US" sz="1200" dirty="0">
              <a:latin typeface="Signika" panose="020B0604020202020204" charset="0"/>
            </a:rPr>
            <a:t>Gather Information</a:t>
          </a:r>
          <a:endParaRPr lang="en-IN" sz="1200" dirty="0">
            <a:latin typeface="Signika" panose="020B0604020202020204" charset="0"/>
          </a:endParaRPr>
        </a:p>
      </dgm:t>
    </dgm:pt>
    <dgm:pt modelId="{2C5A6606-2F7A-4583-BF89-9C77BDD8F45F}" type="parTrans" cxnId="{B9D1D549-3104-4BDD-A59C-993C83751FC7}">
      <dgm:prSet/>
      <dgm:spPr/>
      <dgm:t>
        <a:bodyPr/>
        <a:lstStyle/>
        <a:p>
          <a:endParaRPr lang="en-IN" sz="1200">
            <a:latin typeface="Signika" panose="020B0604020202020204" charset="0"/>
          </a:endParaRPr>
        </a:p>
      </dgm:t>
    </dgm:pt>
    <dgm:pt modelId="{7C709A49-09FD-4086-8E15-0C50AD226BE0}" type="sibTrans" cxnId="{B9D1D549-3104-4BDD-A59C-993C83751FC7}">
      <dgm:prSet/>
      <dgm:spPr/>
      <dgm:t>
        <a:bodyPr/>
        <a:lstStyle/>
        <a:p>
          <a:endParaRPr lang="en-IN" sz="1200">
            <a:latin typeface="Signika" panose="020B0604020202020204" charset="0"/>
          </a:endParaRPr>
        </a:p>
      </dgm:t>
    </dgm:pt>
    <dgm:pt modelId="{B9A0FBF2-EE47-4A33-9287-F43945BE3716}">
      <dgm:prSet phldrT="[Text]" custT="1"/>
      <dgm:spPr/>
      <dgm:t>
        <a:bodyPr/>
        <a:lstStyle/>
        <a:p>
          <a:r>
            <a:rPr lang="en-US" sz="1200" dirty="0">
              <a:latin typeface="Signika" panose="020B0604020202020204" charset="0"/>
            </a:rPr>
            <a:t>Identify Alternatives</a:t>
          </a:r>
          <a:endParaRPr lang="en-IN" sz="1200" dirty="0">
            <a:latin typeface="Signika" panose="020B0604020202020204" charset="0"/>
          </a:endParaRPr>
        </a:p>
      </dgm:t>
    </dgm:pt>
    <dgm:pt modelId="{7DCC0C2B-F697-403B-900A-D130AC8CFCD7}" type="parTrans" cxnId="{61FE7DB5-3CCE-4D01-A947-47491627A777}">
      <dgm:prSet/>
      <dgm:spPr/>
      <dgm:t>
        <a:bodyPr/>
        <a:lstStyle/>
        <a:p>
          <a:endParaRPr lang="en-IN" sz="1200">
            <a:latin typeface="Signika" panose="020B0604020202020204" charset="0"/>
          </a:endParaRPr>
        </a:p>
      </dgm:t>
    </dgm:pt>
    <dgm:pt modelId="{8697ABF8-F07A-47B2-97CC-7B626386CE89}" type="sibTrans" cxnId="{61FE7DB5-3CCE-4D01-A947-47491627A777}">
      <dgm:prSet/>
      <dgm:spPr/>
      <dgm:t>
        <a:bodyPr/>
        <a:lstStyle/>
        <a:p>
          <a:endParaRPr lang="en-IN" sz="1200">
            <a:latin typeface="Signika" panose="020B0604020202020204" charset="0"/>
          </a:endParaRPr>
        </a:p>
      </dgm:t>
    </dgm:pt>
    <dgm:pt modelId="{27BF4676-646A-41E1-A486-A19253917C6C}">
      <dgm:prSet phldrT="[Text]" custT="1"/>
      <dgm:spPr/>
      <dgm:t>
        <a:bodyPr/>
        <a:lstStyle/>
        <a:p>
          <a:r>
            <a:rPr lang="en-US" sz="1200" dirty="0">
              <a:latin typeface="Signika" panose="020B0604020202020204" charset="0"/>
            </a:rPr>
            <a:t>Evaluate Alternatives</a:t>
          </a:r>
          <a:endParaRPr lang="en-IN" sz="1200" dirty="0">
            <a:latin typeface="Signika" panose="020B0604020202020204" charset="0"/>
          </a:endParaRPr>
        </a:p>
      </dgm:t>
    </dgm:pt>
    <dgm:pt modelId="{D2B34B4D-5B47-49A2-A2AC-7D8A661AD1B4}" type="parTrans" cxnId="{EC078906-D09D-4467-A931-F2FDABCC1A9A}">
      <dgm:prSet/>
      <dgm:spPr/>
      <dgm:t>
        <a:bodyPr/>
        <a:lstStyle/>
        <a:p>
          <a:endParaRPr lang="en-IN" sz="1200">
            <a:latin typeface="Signika" panose="020B0604020202020204" charset="0"/>
          </a:endParaRPr>
        </a:p>
      </dgm:t>
    </dgm:pt>
    <dgm:pt modelId="{24BA7B5F-BB1C-4C7E-9488-F9446AD6F645}" type="sibTrans" cxnId="{EC078906-D09D-4467-A931-F2FDABCC1A9A}">
      <dgm:prSet/>
      <dgm:spPr/>
      <dgm:t>
        <a:bodyPr/>
        <a:lstStyle/>
        <a:p>
          <a:endParaRPr lang="en-IN" sz="1200">
            <a:latin typeface="Signika" panose="020B0604020202020204" charset="0"/>
          </a:endParaRPr>
        </a:p>
      </dgm:t>
    </dgm:pt>
    <dgm:pt modelId="{4F19716B-12EC-45EE-9002-EEC735458237}">
      <dgm:prSet phldrT="[Text]" custT="1"/>
      <dgm:spPr/>
      <dgm:t>
        <a:bodyPr/>
        <a:lstStyle/>
        <a:p>
          <a:r>
            <a:rPr lang="en-US" sz="1200" dirty="0">
              <a:latin typeface="Signika" panose="020B0604020202020204" charset="0"/>
            </a:rPr>
            <a:t>Choose the best Alternative</a:t>
          </a:r>
          <a:endParaRPr lang="en-IN" sz="1200" dirty="0">
            <a:latin typeface="Signika" panose="020B0604020202020204" charset="0"/>
          </a:endParaRPr>
        </a:p>
      </dgm:t>
    </dgm:pt>
    <dgm:pt modelId="{70440A6E-D0CD-4709-914C-AE6C60CFC4EA}" type="parTrans" cxnId="{D849F12D-F798-4D82-868F-407C00F46FF9}">
      <dgm:prSet/>
      <dgm:spPr/>
      <dgm:t>
        <a:bodyPr/>
        <a:lstStyle/>
        <a:p>
          <a:endParaRPr lang="en-IN" sz="1200">
            <a:latin typeface="Signika" panose="020B0604020202020204" charset="0"/>
          </a:endParaRPr>
        </a:p>
      </dgm:t>
    </dgm:pt>
    <dgm:pt modelId="{6C4DCCF7-4BC3-4DF5-B0D7-0108751E9173}" type="sibTrans" cxnId="{D849F12D-F798-4D82-868F-407C00F46FF9}">
      <dgm:prSet/>
      <dgm:spPr/>
      <dgm:t>
        <a:bodyPr/>
        <a:lstStyle/>
        <a:p>
          <a:endParaRPr lang="en-IN" sz="1200">
            <a:latin typeface="Signika" panose="020B0604020202020204" charset="0"/>
          </a:endParaRPr>
        </a:p>
      </dgm:t>
    </dgm:pt>
    <dgm:pt modelId="{993F27BD-8F19-4129-A05A-19780677D998}">
      <dgm:prSet phldrT="[Text]" custT="1"/>
      <dgm:spPr/>
      <dgm:t>
        <a:bodyPr/>
        <a:lstStyle/>
        <a:p>
          <a:r>
            <a:rPr lang="en-US" sz="1200" dirty="0">
              <a:latin typeface="Signika" panose="020B0604020202020204" charset="0"/>
            </a:rPr>
            <a:t>Implement the Decision</a:t>
          </a:r>
          <a:endParaRPr lang="en-IN" sz="1200" dirty="0">
            <a:latin typeface="Signika" panose="020B0604020202020204" charset="0"/>
          </a:endParaRPr>
        </a:p>
      </dgm:t>
    </dgm:pt>
    <dgm:pt modelId="{71AF98A8-FC4F-4603-8A88-8E9275F75EEA}" type="parTrans" cxnId="{6E476699-449B-440F-A0E6-D2024AA9F7B2}">
      <dgm:prSet/>
      <dgm:spPr/>
      <dgm:t>
        <a:bodyPr/>
        <a:lstStyle/>
        <a:p>
          <a:endParaRPr lang="en-IN" sz="1200">
            <a:latin typeface="Signika" panose="020B0604020202020204" charset="0"/>
          </a:endParaRPr>
        </a:p>
      </dgm:t>
    </dgm:pt>
    <dgm:pt modelId="{8769734C-E562-4AD5-A787-447B8B2185B5}" type="sibTrans" cxnId="{6E476699-449B-440F-A0E6-D2024AA9F7B2}">
      <dgm:prSet/>
      <dgm:spPr/>
      <dgm:t>
        <a:bodyPr/>
        <a:lstStyle/>
        <a:p>
          <a:endParaRPr lang="en-IN" sz="1200">
            <a:latin typeface="Signika" panose="020B0604020202020204" charset="0"/>
          </a:endParaRPr>
        </a:p>
      </dgm:t>
    </dgm:pt>
    <dgm:pt modelId="{B0FBC13A-F9C0-4EF2-B4EE-D12A18151EC8}">
      <dgm:prSet phldrT="[Text]" custT="1"/>
      <dgm:spPr/>
      <dgm:t>
        <a:bodyPr/>
        <a:lstStyle/>
        <a:p>
          <a:r>
            <a:rPr lang="en-US" sz="1200" dirty="0">
              <a:latin typeface="Signika" panose="020B0604020202020204" charset="0"/>
            </a:rPr>
            <a:t>Review the Decision</a:t>
          </a:r>
          <a:endParaRPr lang="en-IN" sz="1200" dirty="0">
            <a:latin typeface="Signika" panose="020B0604020202020204" charset="0"/>
          </a:endParaRPr>
        </a:p>
      </dgm:t>
    </dgm:pt>
    <dgm:pt modelId="{84415DDF-8549-4CC9-99E0-8115F3239B79}" type="parTrans" cxnId="{7A959509-69AC-4870-B9D9-BF22B20037AF}">
      <dgm:prSet/>
      <dgm:spPr/>
      <dgm:t>
        <a:bodyPr/>
        <a:lstStyle/>
        <a:p>
          <a:endParaRPr lang="en-IN" sz="1200">
            <a:latin typeface="Signika" panose="020B0604020202020204" charset="0"/>
          </a:endParaRPr>
        </a:p>
      </dgm:t>
    </dgm:pt>
    <dgm:pt modelId="{78D36590-425E-4501-8317-302F20E983B3}" type="sibTrans" cxnId="{7A959509-69AC-4870-B9D9-BF22B20037AF}">
      <dgm:prSet/>
      <dgm:spPr/>
      <dgm:t>
        <a:bodyPr/>
        <a:lstStyle/>
        <a:p>
          <a:endParaRPr lang="en-IN" sz="1200">
            <a:latin typeface="Signika" panose="020B0604020202020204" charset="0"/>
          </a:endParaRPr>
        </a:p>
      </dgm:t>
    </dgm:pt>
    <dgm:pt modelId="{8892DC89-C326-44F5-AE39-20EBC27A0CE1}" type="pres">
      <dgm:prSet presAssocID="{C4926F36-4490-465A-8FBA-B0EEE3113BD2}" presName="Name0" presStyleCnt="0">
        <dgm:presLayoutVars>
          <dgm:chMax val="11"/>
          <dgm:chPref val="11"/>
          <dgm:dir/>
          <dgm:resizeHandles/>
        </dgm:presLayoutVars>
      </dgm:prSet>
      <dgm:spPr/>
    </dgm:pt>
    <dgm:pt modelId="{ADE4D095-739A-4EE8-9B24-B267BF789EC2}" type="pres">
      <dgm:prSet presAssocID="{B0FBC13A-F9C0-4EF2-B4EE-D12A18151EC8}" presName="Accent7" presStyleCnt="0"/>
      <dgm:spPr/>
    </dgm:pt>
    <dgm:pt modelId="{E7CFA436-7375-4478-BEFB-637ACF9CA6FF}" type="pres">
      <dgm:prSet presAssocID="{B0FBC13A-F9C0-4EF2-B4EE-D12A18151EC8}" presName="Accent" presStyleLbl="node1" presStyleIdx="0" presStyleCnt="7"/>
      <dgm:spPr/>
    </dgm:pt>
    <dgm:pt modelId="{2012756B-A04A-4A0C-8BF7-4F0D1008F3FE}" type="pres">
      <dgm:prSet presAssocID="{B0FBC13A-F9C0-4EF2-B4EE-D12A18151EC8}" presName="ParentBackground7" presStyleCnt="0"/>
      <dgm:spPr/>
    </dgm:pt>
    <dgm:pt modelId="{DA540B30-1F2D-4EA2-85BC-09CC5510E448}" type="pres">
      <dgm:prSet presAssocID="{B0FBC13A-F9C0-4EF2-B4EE-D12A18151EC8}" presName="ParentBackground" presStyleLbl="fgAcc1" presStyleIdx="0" presStyleCnt="7"/>
      <dgm:spPr/>
    </dgm:pt>
    <dgm:pt modelId="{7E456780-9B0E-4D73-AAAB-BDB23F87B43B}" type="pres">
      <dgm:prSet presAssocID="{B0FBC13A-F9C0-4EF2-B4EE-D12A18151EC8}" presName="Parent7" presStyleLbl="revTx" presStyleIdx="0" presStyleCnt="0">
        <dgm:presLayoutVars>
          <dgm:chMax val="1"/>
          <dgm:chPref val="1"/>
          <dgm:bulletEnabled val="1"/>
        </dgm:presLayoutVars>
      </dgm:prSet>
      <dgm:spPr/>
    </dgm:pt>
    <dgm:pt modelId="{0777732D-5C22-4716-968F-CCE00F86B8D2}" type="pres">
      <dgm:prSet presAssocID="{993F27BD-8F19-4129-A05A-19780677D998}" presName="Accent6" presStyleCnt="0"/>
      <dgm:spPr/>
    </dgm:pt>
    <dgm:pt modelId="{292161FD-A162-4FC1-956B-394618B3FD8D}" type="pres">
      <dgm:prSet presAssocID="{993F27BD-8F19-4129-A05A-19780677D998}" presName="Accent" presStyleLbl="node1" presStyleIdx="1" presStyleCnt="7"/>
      <dgm:spPr/>
    </dgm:pt>
    <dgm:pt modelId="{5A80ACBF-0425-4A44-96ED-E0829178F84B}" type="pres">
      <dgm:prSet presAssocID="{993F27BD-8F19-4129-A05A-19780677D998}" presName="ParentBackground6" presStyleCnt="0"/>
      <dgm:spPr/>
    </dgm:pt>
    <dgm:pt modelId="{B11C7882-173F-4ED5-88E7-C0A2ACBDA81F}" type="pres">
      <dgm:prSet presAssocID="{993F27BD-8F19-4129-A05A-19780677D998}" presName="ParentBackground" presStyleLbl="fgAcc1" presStyleIdx="1" presStyleCnt="7"/>
      <dgm:spPr/>
    </dgm:pt>
    <dgm:pt modelId="{812F2570-1B33-4C94-9F6F-718EF8E9F3DB}" type="pres">
      <dgm:prSet presAssocID="{993F27BD-8F19-4129-A05A-19780677D998}" presName="Parent6" presStyleLbl="revTx" presStyleIdx="0" presStyleCnt="0">
        <dgm:presLayoutVars>
          <dgm:chMax val="1"/>
          <dgm:chPref val="1"/>
          <dgm:bulletEnabled val="1"/>
        </dgm:presLayoutVars>
      </dgm:prSet>
      <dgm:spPr/>
    </dgm:pt>
    <dgm:pt modelId="{5BEEFA34-D731-40DC-82C6-240C52ED60E4}" type="pres">
      <dgm:prSet presAssocID="{4F19716B-12EC-45EE-9002-EEC735458237}" presName="Accent5" presStyleCnt="0"/>
      <dgm:spPr/>
    </dgm:pt>
    <dgm:pt modelId="{62B158EA-C514-4215-A759-BA313E414D8F}" type="pres">
      <dgm:prSet presAssocID="{4F19716B-12EC-45EE-9002-EEC735458237}" presName="Accent" presStyleLbl="node1" presStyleIdx="2" presStyleCnt="7"/>
      <dgm:spPr/>
    </dgm:pt>
    <dgm:pt modelId="{4710AF31-C7C7-4C88-A2C9-29EA1C5A9174}" type="pres">
      <dgm:prSet presAssocID="{4F19716B-12EC-45EE-9002-EEC735458237}" presName="ParentBackground5" presStyleCnt="0"/>
      <dgm:spPr/>
    </dgm:pt>
    <dgm:pt modelId="{4AE909BA-D13C-4FC5-BC98-8288F7C044B1}" type="pres">
      <dgm:prSet presAssocID="{4F19716B-12EC-45EE-9002-EEC735458237}" presName="ParentBackground" presStyleLbl="fgAcc1" presStyleIdx="2" presStyleCnt="7"/>
      <dgm:spPr/>
    </dgm:pt>
    <dgm:pt modelId="{E576ACD1-AB6B-4A82-94AC-63BAE7548878}" type="pres">
      <dgm:prSet presAssocID="{4F19716B-12EC-45EE-9002-EEC735458237}" presName="Parent5" presStyleLbl="revTx" presStyleIdx="0" presStyleCnt="0">
        <dgm:presLayoutVars>
          <dgm:chMax val="1"/>
          <dgm:chPref val="1"/>
          <dgm:bulletEnabled val="1"/>
        </dgm:presLayoutVars>
      </dgm:prSet>
      <dgm:spPr/>
    </dgm:pt>
    <dgm:pt modelId="{9138718A-F1C3-4C49-A632-B73A613D835E}" type="pres">
      <dgm:prSet presAssocID="{27BF4676-646A-41E1-A486-A19253917C6C}" presName="Accent4" presStyleCnt="0"/>
      <dgm:spPr/>
    </dgm:pt>
    <dgm:pt modelId="{0A227BE8-7EB3-4351-B965-47B8379B3A44}" type="pres">
      <dgm:prSet presAssocID="{27BF4676-646A-41E1-A486-A19253917C6C}" presName="Accent" presStyleLbl="node1" presStyleIdx="3" presStyleCnt="7"/>
      <dgm:spPr/>
    </dgm:pt>
    <dgm:pt modelId="{84190AC8-DB52-4811-B0FE-381A08FD8FCE}" type="pres">
      <dgm:prSet presAssocID="{27BF4676-646A-41E1-A486-A19253917C6C}" presName="ParentBackground4" presStyleCnt="0"/>
      <dgm:spPr/>
    </dgm:pt>
    <dgm:pt modelId="{D381AD37-08C0-44B0-99DF-9DEB189E420F}" type="pres">
      <dgm:prSet presAssocID="{27BF4676-646A-41E1-A486-A19253917C6C}" presName="ParentBackground" presStyleLbl="fgAcc1" presStyleIdx="3" presStyleCnt="7"/>
      <dgm:spPr/>
    </dgm:pt>
    <dgm:pt modelId="{12586E37-CC88-4916-934A-524036B6C571}" type="pres">
      <dgm:prSet presAssocID="{27BF4676-646A-41E1-A486-A19253917C6C}" presName="Parent4" presStyleLbl="revTx" presStyleIdx="0" presStyleCnt="0">
        <dgm:presLayoutVars>
          <dgm:chMax val="1"/>
          <dgm:chPref val="1"/>
          <dgm:bulletEnabled val="1"/>
        </dgm:presLayoutVars>
      </dgm:prSet>
      <dgm:spPr/>
    </dgm:pt>
    <dgm:pt modelId="{C651317A-3960-4C83-BE07-1BD7CA35BB44}" type="pres">
      <dgm:prSet presAssocID="{B9A0FBF2-EE47-4A33-9287-F43945BE3716}" presName="Accent3" presStyleCnt="0"/>
      <dgm:spPr/>
    </dgm:pt>
    <dgm:pt modelId="{3435FCCC-6C20-48EC-8475-C9353DE02457}" type="pres">
      <dgm:prSet presAssocID="{B9A0FBF2-EE47-4A33-9287-F43945BE3716}" presName="Accent" presStyleLbl="node1" presStyleIdx="4" presStyleCnt="7"/>
      <dgm:spPr/>
    </dgm:pt>
    <dgm:pt modelId="{22175736-F454-44FA-89ED-1AE8229AFF69}" type="pres">
      <dgm:prSet presAssocID="{B9A0FBF2-EE47-4A33-9287-F43945BE3716}" presName="ParentBackground3" presStyleCnt="0"/>
      <dgm:spPr/>
    </dgm:pt>
    <dgm:pt modelId="{EAF18DFA-3180-48D9-BD89-A28AC221819D}" type="pres">
      <dgm:prSet presAssocID="{B9A0FBF2-EE47-4A33-9287-F43945BE3716}" presName="ParentBackground" presStyleLbl="fgAcc1" presStyleIdx="4" presStyleCnt="7"/>
      <dgm:spPr/>
    </dgm:pt>
    <dgm:pt modelId="{80980E09-893F-43A0-876E-F11C71FB6340}" type="pres">
      <dgm:prSet presAssocID="{B9A0FBF2-EE47-4A33-9287-F43945BE3716}" presName="Parent3" presStyleLbl="revTx" presStyleIdx="0" presStyleCnt="0">
        <dgm:presLayoutVars>
          <dgm:chMax val="1"/>
          <dgm:chPref val="1"/>
          <dgm:bulletEnabled val="1"/>
        </dgm:presLayoutVars>
      </dgm:prSet>
      <dgm:spPr/>
    </dgm:pt>
    <dgm:pt modelId="{22C82802-21C5-47F4-B83C-B600C153CF56}" type="pres">
      <dgm:prSet presAssocID="{78081E7C-D581-42DB-A82B-C50943A820E0}" presName="Accent2" presStyleCnt="0"/>
      <dgm:spPr/>
    </dgm:pt>
    <dgm:pt modelId="{DEF925A2-2390-4843-BD92-1058FFF168AF}" type="pres">
      <dgm:prSet presAssocID="{78081E7C-D581-42DB-A82B-C50943A820E0}" presName="Accent" presStyleLbl="node1" presStyleIdx="5" presStyleCnt="7"/>
      <dgm:spPr/>
    </dgm:pt>
    <dgm:pt modelId="{B2B1AC6D-68C9-4218-A487-5752D1F12732}" type="pres">
      <dgm:prSet presAssocID="{78081E7C-D581-42DB-A82B-C50943A820E0}" presName="ParentBackground2" presStyleCnt="0"/>
      <dgm:spPr/>
    </dgm:pt>
    <dgm:pt modelId="{E24E47DE-2E79-4E7B-96E0-A2CD76D71314}" type="pres">
      <dgm:prSet presAssocID="{78081E7C-D581-42DB-A82B-C50943A820E0}" presName="ParentBackground" presStyleLbl="fgAcc1" presStyleIdx="5" presStyleCnt="7"/>
      <dgm:spPr/>
    </dgm:pt>
    <dgm:pt modelId="{88B03D12-CC2F-41B2-A458-441F11C7293C}" type="pres">
      <dgm:prSet presAssocID="{78081E7C-D581-42DB-A82B-C50943A820E0}" presName="Parent2" presStyleLbl="revTx" presStyleIdx="0" presStyleCnt="0">
        <dgm:presLayoutVars>
          <dgm:chMax val="1"/>
          <dgm:chPref val="1"/>
          <dgm:bulletEnabled val="1"/>
        </dgm:presLayoutVars>
      </dgm:prSet>
      <dgm:spPr/>
    </dgm:pt>
    <dgm:pt modelId="{5B0F18DD-CB5B-4FF3-93B8-04C92B1E7493}" type="pres">
      <dgm:prSet presAssocID="{8B38CB2F-892E-4714-B39B-47E636F0F131}" presName="Accent1" presStyleCnt="0"/>
      <dgm:spPr/>
    </dgm:pt>
    <dgm:pt modelId="{ED67A179-9739-4C59-AC47-A56615BCD850}" type="pres">
      <dgm:prSet presAssocID="{8B38CB2F-892E-4714-B39B-47E636F0F131}" presName="Accent" presStyleLbl="node1" presStyleIdx="6" presStyleCnt="7"/>
      <dgm:spPr/>
    </dgm:pt>
    <dgm:pt modelId="{D01D020A-90CB-4EDD-BE2E-F3D271758B23}" type="pres">
      <dgm:prSet presAssocID="{8B38CB2F-892E-4714-B39B-47E636F0F131}" presName="ParentBackground1" presStyleCnt="0"/>
      <dgm:spPr/>
    </dgm:pt>
    <dgm:pt modelId="{53B2B653-91E4-4DDD-91DF-DCE123A910D8}" type="pres">
      <dgm:prSet presAssocID="{8B38CB2F-892E-4714-B39B-47E636F0F131}" presName="ParentBackground" presStyleLbl="fgAcc1" presStyleIdx="6" presStyleCnt="7"/>
      <dgm:spPr/>
    </dgm:pt>
    <dgm:pt modelId="{76A3E5EC-7402-4F77-B797-4AB460A62CBC}" type="pres">
      <dgm:prSet presAssocID="{8B38CB2F-892E-4714-B39B-47E636F0F131}" presName="Parent1" presStyleLbl="revTx" presStyleIdx="0" presStyleCnt="0">
        <dgm:presLayoutVars>
          <dgm:chMax val="1"/>
          <dgm:chPref val="1"/>
          <dgm:bulletEnabled val="1"/>
        </dgm:presLayoutVars>
      </dgm:prSet>
      <dgm:spPr/>
    </dgm:pt>
  </dgm:ptLst>
  <dgm:cxnLst>
    <dgm:cxn modelId="{EC078906-D09D-4467-A931-F2FDABCC1A9A}" srcId="{C4926F36-4490-465A-8FBA-B0EEE3113BD2}" destId="{27BF4676-646A-41E1-A486-A19253917C6C}" srcOrd="3" destOrd="0" parTransId="{D2B34B4D-5B47-49A2-A2AC-7D8A661AD1B4}" sibTransId="{24BA7B5F-BB1C-4C7E-9488-F9446AD6F645}"/>
    <dgm:cxn modelId="{7A959509-69AC-4870-B9D9-BF22B20037AF}" srcId="{C4926F36-4490-465A-8FBA-B0EEE3113BD2}" destId="{B0FBC13A-F9C0-4EF2-B4EE-D12A18151EC8}" srcOrd="6" destOrd="0" parTransId="{84415DDF-8549-4CC9-99E0-8115F3239B79}" sibTransId="{78D36590-425E-4501-8317-302F20E983B3}"/>
    <dgm:cxn modelId="{CA2D700B-18D1-4472-A068-4398485FC235}" type="presOf" srcId="{8B38CB2F-892E-4714-B39B-47E636F0F131}" destId="{76A3E5EC-7402-4F77-B797-4AB460A62CBC}" srcOrd="1" destOrd="0" presId="urn:microsoft.com/office/officeart/2011/layout/CircleProcess"/>
    <dgm:cxn modelId="{E556AB10-9F14-4DD5-9BB3-D569FCE577AC}" srcId="{C4926F36-4490-465A-8FBA-B0EEE3113BD2}" destId="{8B38CB2F-892E-4714-B39B-47E636F0F131}" srcOrd="0" destOrd="0" parTransId="{ADF43206-F3C3-48C4-813E-61694B0F45F8}" sibTransId="{39C9C772-37B4-40C5-8E29-DD7C1ECDA426}"/>
    <dgm:cxn modelId="{1E132814-FC0D-4583-808C-CD7C509F1867}" type="presOf" srcId="{78081E7C-D581-42DB-A82B-C50943A820E0}" destId="{E24E47DE-2E79-4E7B-96E0-A2CD76D71314}" srcOrd="0" destOrd="0" presId="urn:microsoft.com/office/officeart/2011/layout/CircleProcess"/>
    <dgm:cxn modelId="{FC287D17-263B-42FE-92A0-B95F4E5B92DF}" type="presOf" srcId="{993F27BD-8F19-4129-A05A-19780677D998}" destId="{812F2570-1B33-4C94-9F6F-718EF8E9F3DB}" srcOrd="1" destOrd="0" presId="urn:microsoft.com/office/officeart/2011/layout/CircleProcess"/>
    <dgm:cxn modelId="{BCD6AB25-8A2E-416C-A27E-D2B944638070}" type="presOf" srcId="{8B38CB2F-892E-4714-B39B-47E636F0F131}" destId="{53B2B653-91E4-4DDD-91DF-DCE123A910D8}" srcOrd="0" destOrd="0" presId="urn:microsoft.com/office/officeart/2011/layout/CircleProcess"/>
    <dgm:cxn modelId="{D849F12D-F798-4D82-868F-407C00F46FF9}" srcId="{C4926F36-4490-465A-8FBA-B0EEE3113BD2}" destId="{4F19716B-12EC-45EE-9002-EEC735458237}" srcOrd="4" destOrd="0" parTransId="{70440A6E-D0CD-4709-914C-AE6C60CFC4EA}" sibTransId="{6C4DCCF7-4BC3-4DF5-B0D7-0108751E9173}"/>
    <dgm:cxn modelId="{1F9F3738-4054-4DB2-AA3C-FBE476A866A5}" type="presOf" srcId="{B9A0FBF2-EE47-4A33-9287-F43945BE3716}" destId="{80980E09-893F-43A0-876E-F11C71FB6340}" srcOrd="1" destOrd="0" presId="urn:microsoft.com/office/officeart/2011/layout/CircleProcess"/>
    <dgm:cxn modelId="{7D3FD639-0460-4D76-BCD9-242EDD19A0C0}" type="presOf" srcId="{B0FBC13A-F9C0-4EF2-B4EE-D12A18151EC8}" destId="{7E456780-9B0E-4D73-AAAB-BDB23F87B43B}" srcOrd="1" destOrd="0" presId="urn:microsoft.com/office/officeart/2011/layout/CircleProcess"/>
    <dgm:cxn modelId="{B9BBC25D-84D9-4369-B2A9-FBD940501F9E}" type="presOf" srcId="{27BF4676-646A-41E1-A486-A19253917C6C}" destId="{D381AD37-08C0-44B0-99DF-9DEB189E420F}" srcOrd="0" destOrd="0" presId="urn:microsoft.com/office/officeart/2011/layout/CircleProcess"/>
    <dgm:cxn modelId="{CAB38B62-C704-4480-BED9-F2237575ECCC}" type="presOf" srcId="{78081E7C-D581-42DB-A82B-C50943A820E0}" destId="{88B03D12-CC2F-41B2-A458-441F11C7293C}" srcOrd="1" destOrd="0" presId="urn:microsoft.com/office/officeart/2011/layout/CircleProcess"/>
    <dgm:cxn modelId="{B9D1D549-3104-4BDD-A59C-993C83751FC7}" srcId="{C4926F36-4490-465A-8FBA-B0EEE3113BD2}" destId="{78081E7C-D581-42DB-A82B-C50943A820E0}" srcOrd="1" destOrd="0" parTransId="{2C5A6606-2F7A-4583-BF89-9C77BDD8F45F}" sibTransId="{7C709A49-09FD-4086-8E15-0C50AD226BE0}"/>
    <dgm:cxn modelId="{B2B5CB4A-74DE-425C-AE49-2FDC3D50151E}" type="presOf" srcId="{993F27BD-8F19-4129-A05A-19780677D998}" destId="{B11C7882-173F-4ED5-88E7-C0A2ACBDA81F}" srcOrd="0" destOrd="0" presId="urn:microsoft.com/office/officeart/2011/layout/CircleProcess"/>
    <dgm:cxn modelId="{14DDA159-7166-4830-8ADE-DED99BB93457}" type="presOf" srcId="{B9A0FBF2-EE47-4A33-9287-F43945BE3716}" destId="{EAF18DFA-3180-48D9-BD89-A28AC221819D}" srcOrd="0" destOrd="0" presId="urn:microsoft.com/office/officeart/2011/layout/CircleProcess"/>
    <dgm:cxn modelId="{DCC1B879-DE40-47E0-AF97-24523B166263}" type="presOf" srcId="{4F19716B-12EC-45EE-9002-EEC735458237}" destId="{4AE909BA-D13C-4FC5-BC98-8288F7C044B1}" srcOrd="0" destOrd="0" presId="urn:microsoft.com/office/officeart/2011/layout/CircleProcess"/>
    <dgm:cxn modelId="{48C4F97A-E6AE-4095-88B4-5866A100034C}" type="presOf" srcId="{C4926F36-4490-465A-8FBA-B0EEE3113BD2}" destId="{8892DC89-C326-44F5-AE39-20EBC27A0CE1}" srcOrd="0" destOrd="0" presId="urn:microsoft.com/office/officeart/2011/layout/CircleProcess"/>
    <dgm:cxn modelId="{05679E89-721F-4896-B748-032480D2CAEE}" type="presOf" srcId="{4F19716B-12EC-45EE-9002-EEC735458237}" destId="{E576ACD1-AB6B-4A82-94AC-63BAE7548878}" srcOrd="1" destOrd="0" presId="urn:microsoft.com/office/officeart/2011/layout/CircleProcess"/>
    <dgm:cxn modelId="{6E476699-449B-440F-A0E6-D2024AA9F7B2}" srcId="{C4926F36-4490-465A-8FBA-B0EEE3113BD2}" destId="{993F27BD-8F19-4129-A05A-19780677D998}" srcOrd="5" destOrd="0" parTransId="{71AF98A8-FC4F-4603-8A88-8E9275F75EEA}" sibTransId="{8769734C-E562-4AD5-A787-447B8B2185B5}"/>
    <dgm:cxn modelId="{167024A8-9308-458A-A230-45E9D5B7D666}" type="presOf" srcId="{B0FBC13A-F9C0-4EF2-B4EE-D12A18151EC8}" destId="{DA540B30-1F2D-4EA2-85BC-09CC5510E448}" srcOrd="0" destOrd="0" presId="urn:microsoft.com/office/officeart/2011/layout/CircleProcess"/>
    <dgm:cxn modelId="{61FE7DB5-3CCE-4D01-A947-47491627A777}" srcId="{C4926F36-4490-465A-8FBA-B0EEE3113BD2}" destId="{B9A0FBF2-EE47-4A33-9287-F43945BE3716}" srcOrd="2" destOrd="0" parTransId="{7DCC0C2B-F697-403B-900A-D130AC8CFCD7}" sibTransId="{8697ABF8-F07A-47B2-97CC-7B626386CE89}"/>
    <dgm:cxn modelId="{147EA5C3-6B27-4DE2-A710-7C0AFD3464D7}" type="presOf" srcId="{27BF4676-646A-41E1-A486-A19253917C6C}" destId="{12586E37-CC88-4916-934A-524036B6C571}" srcOrd="1" destOrd="0" presId="urn:microsoft.com/office/officeart/2011/layout/CircleProcess"/>
    <dgm:cxn modelId="{F3989695-0F97-48B9-AA1D-9B10EE8F5E00}" type="presParOf" srcId="{8892DC89-C326-44F5-AE39-20EBC27A0CE1}" destId="{ADE4D095-739A-4EE8-9B24-B267BF789EC2}" srcOrd="0" destOrd="0" presId="urn:microsoft.com/office/officeart/2011/layout/CircleProcess"/>
    <dgm:cxn modelId="{602238D0-0799-494C-94C3-93E6E9106F20}" type="presParOf" srcId="{ADE4D095-739A-4EE8-9B24-B267BF789EC2}" destId="{E7CFA436-7375-4478-BEFB-637ACF9CA6FF}" srcOrd="0" destOrd="0" presId="urn:microsoft.com/office/officeart/2011/layout/CircleProcess"/>
    <dgm:cxn modelId="{993FF783-9C0C-424C-A47E-BE5F9807E7B3}" type="presParOf" srcId="{8892DC89-C326-44F5-AE39-20EBC27A0CE1}" destId="{2012756B-A04A-4A0C-8BF7-4F0D1008F3FE}" srcOrd="1" destOrd="0" presId="urn:microsoft.com/office/officeart/2011/layout/CircleProcess"/>
    <dgm:cxn modelId="{F6005E53-EE5B-4DA5-B982-1E98CBBFF52A}" type="presParOf" srcId="{2012756B-A04A-4A0C-8BF7-4F0D1008F3FE}" destId="{DA540B30-1F2D-4EA2-85BC-09CC5510E448}" srcOrd="0" destOrd="0" presId="urn:microsoft.com/office/officeart/2011/layout/CircleProcess"/>
    <dgm:cxn modelId="{882F524A-5B54-4D18-98FE-03B8903619A3}" type="presParOf" srcId="{8892DC89-C326-44F5-AE39-20EBC27A0CE1}" destId="{7E456780-9B0E-4D73-AAAB-BDB23F87B43B}" srcOrd="2" destOrd="0" presId="urn:microsoft.com/office/officeart/2011/layout/CircleProcess"/>
    <dgm:cxn modelId="{02166DE5-08D2-457A-B6B1-955C6960AB5B}" type="presParOf" srcId="{8892DC89-C326-44F5-AE39-20EBC27A0CE1}" destId="{0777732D-5C22-4716-968F-CCE00F86B8D2}" srcOrd="3" destOrd="0" presId="urn:microsoft.com/office/officeart/2011/layout/CircleProcess"/>
    <dgm:cxn modelId="{B7C0571F-703E-4E99-92FB-9FEE6E91E04F}" type="presParOf" srcId="{0777732D-5C22-4716-968F-CCE00F86B8D2}" destId="{292161FD-A162-4FC1-956B-394618B3FD8D}" srcOrd="0" destOrd="0" presId="urn:microsoft.com/office/officeart/2011/layout/CircleProcess"/>
    <dgm:cxn modelId="{E7FD1932-451E-4580-A8D6-1FBFFCC59EDB}" type="presParOf" srcId="{8892DC89-C326-44F5-AE39-20EBC27A0CE1}" destId="{5A80ACBF-0425-4A44-96ED-E0829178F84B}" srcOrd="4" destOrd="0" presId="urn:microsoft.com/office/officeart/2011/layout/CircleProcess"/>
    <dgm:cxn modelId="{8B59BC33-196A-44C9-916E-66DD89F19AF4}" type="presParOf" srcId="{5A80ACBF-0425-4A44-96ED-E0829178F84B}" destId="{B11C7882-173F-4ED5-88E7-C0A2ACBDA81F}" srcOrd="0" destOrd="0" presId="urn:microsoft.com/office/officeart/2011/layout/CircleProcess"/>
    <dgm:cxn modelId="{6ABBBC3C-E526-4640-9F33-09FAE8108012}" type="presParOf" srcId="{8892DC89-C326-44F5-AE39-20EBC27A0CE1}" destId="{812F2570-1B33-4C94-9F6F-718EF8E9F3DB}" srcOrd="5" destOrd="0" presId="urn:microsoft.com/office/officeart/2011/layout/CircleProcess"/>
    <dgm:cxn modelId="{D5E0C171-6360-47A1-819E-2F956A80A23F}" type="presParOf" srcId="{8892DC89-C326-44F5-AE39-20EBC27A0CE1}" destId="{5BEEFA34-D731-40DC-82C6-240C52ED60E4}" srcOrd="6" destOrd="0" presId="urn:microsoft.com/office/officeart/2011/layout/CircleProcess"/>
    <dgm:cxn modelId="{37CDD6E4-7EFC-41CB-97ED-5704B72D0B8F}" type="presParOf" srcId="{5BEEFA34-D731-40DC-82C6-240C52ED60E4}" destId="{62B158EA-C514-4215-A759-BA313E414D8F}" srcOrd="0" destOrd="0" presId="urn:microsoft.com/office/officeart/2011/layout/CircleProcess"/>
    <dgm:cxn modelId="{63C360EA-73FF-4901-BBD8-DE467695B2C4}" type="presParOf" srcId="{8892DC89-C326-44F5-AE39-20EBC27A0CE1}" destId="{4710AF31-C7C7-4C88-A2C9-29EA1C5A9174}" srcOrd="7" destOrd="0" presId="urn:microsoft.com/office/officeart/2011/layout/CircleProcess"/>
    <dgm:cxn modelId="{65743314-F1C1-44EE-80D4-3420F0289C5B}" type="presParOf" srcId="{4710AF31-C7C7-4C88-A2C9-29EA1C5A9174}" destId="{4AE909BA-D13C-4FC5-BC98-8288F7C044B1}" srcOrd="0" destOrd="0" presId="urn:microsoft.com/office/officeart/2011/layout/CircleProcess"/>
    <dgm:cxn modelId="{09DBBA8F-1205-4585-9C9B-A184C02182C8}" type="presParOf" srcId="{8892DC89-C326-44F5-AE39-20EBC27A0CE1}" destId="{E576ACD1-AB6B-4A82-94AC-63BAE7548878}" srcOrd="8" destOrd="0" presId="urn:microsoft.com/office/officeart/2011/layout/CircleProcess"/>
    <dgm:cxn modelId="{3358AD2E-66BE-49D8-84DD-599064ECF833}" type="presParOf" srcId="{8892DC89-C326-44F5-AE39-20EBC27A0CE1}" destId="{9138718A-F1C3-4C49-A632-B73A613D835E}" srcOrd="9" destOrd="0" presId="urn:microsoft.com/office/officeart/2011/layout/CircleProcess"/>
    <dgm:cxn modelId="{F5F04F7B-7001-4F34-9006-DF77E180347F}" type="presParOf" srcId="{9138718A-F1C3-4C49-A632-B73A613D835E}" destId="{0A227BE8-7EB3-4351-B965-47B8379B3A44}" srcOrd="0" destOrd="0" presId="urn:microsoft.com/office/officeart/2011/layout/CircleProcess"/>
    <dgm:cxn modelId="{42177A87-E835-4121-8F31-22201710404B}" type="presParOf" srcId="{8892DC89-C326-44F5-AE39-20EBC27A0CE1}" destId="{84190AC8-DB52-4811-B0FE-381A08FD8FCE}" srcOrd="10" destOrd="0" presId="urn:microsoft.com/office/officeart/2011/layout/CircleProcess"/>
    <dgm:cxn modelId="{9B98429F-F2E3-41CF-AC44-9B9394BDA78F}" type="presParOf" srcId="{84190AC8-DB52-4811-B0FE-381A08FD8FCE}" destId="{D381AD37-08C0-44B0-99DF-9DEB189E420F}" srcOrd="0" destOrd="0" presId="urn:microsoft.com/office/officeart/2011/layout/CircleProcess"/>
    <dgm:cxn modelId="{913C8235-CC6C-4E37-AC0B-224DA2974B7D}" type="presParOf" srcId="{8892DC89-C326-44F5-AE39-20EBC27A0CE1}" destId="{12586E37-CC88-4916-934A-524036B6C571}" srcOrd="11" destOrd="0" presId="urn:microsoft.com/office/officeart/2011/layout/CircleProcess"/>
    <dgm:cxn modelId="{50E4B18E-F092-40D1-B93B-12F4DB724DA8}" type="presParOf" srcId="{8892DC89-C326-44F5-AE39-20EBC27A0CE1}" destId="{C651317A-3960-4C83-BE07-1BD7CA35BB44}" srcOrd="12" destOrd="0" presId="urn:microsoft.com/office/officeart/2011/layout/CircleProcess"/>
    <dgm:cxn modelId="{2315231E-1321-4905-9023-FE28FD36DF9A}" type="presParOf" srcId="{C651317A-3960-4C83-BE07-1BD7CA35BB44}" destId="{3435FCCC-6C20-48EC-8475-C9353DE02457}" srcOrd="0" destOrd="0" presId="urn:microsoft.com/office/officeart/2011/layout/CircleProcess"/>
    <dgm:cxn modelId="{F8446B60-5280-49BE-9088-F282854C4146}" type="presParOf" srcId="{8892DC89-C326-44F5-AE39-20EBC27A0CE1}" destId="{22175736-F454-44FA-89ED-1AE8229AFF69}" srcOrd="13" destOrd="0" presId="urn:microsoft.com/office/officeart/2011/layout/CircleProcess"/>
    <dgm:cxn modelId="{8B73EDE3-6D53-4052-A8A3-0EE9470CC726}" type="presParOf" srcId="{22175736-F454-44FA-89ED-1AE8229AFF69}" destId="{EAF18DFA-3180-48D9-BD89-A28AC221819D}" srcOrd="0" destOrd="0" presId="urn:microsoft.com/office/officeart/2011/layout/CircleProcess"/>
    <dgm:cxn modelId="{927B8EBC-3BCD-4588-9C02-526D935DDDF5}" type="presParOf" srcId="{8892DC89-C326-44F5-AE39-20EBC27A0CE1}" destId="{80980E09-893F-43A0-876E-F11C71FB6340}" srcOrd="14" destOrd="0" presId="urn:microsoft.com/office/officeart/2011/layout/CircleProcess"/>
    <dgm:cxn modelId="{DA460508-9D71-45B8-9998-70006DB6898A}" type="presParOf" srcId="{8892DC89-C326-44F5-AE39-20EBC27A0CE1}" destId="{22C82802-21C5-47F4-B83C-B600C153CF56}" srcOrd="15" destOrd="0" presId="urn:microsoft.com/office/officeart/2011/layout/CircleProcess"/>
    <dgm:cxn modelId="{85A05DA4-41D4-4C31-8A47-BDE55A04123B}" type="presParOf" srcId="{22C82802-21C5-47F4-B83C-B600C153CF56}" destId="{DEF925A2-2390-4843-BD92-1058FFF168AF}" srcOrd="0" destOrd="0" presId="urn:microsoft.com/office/officeart/2011/layout/CircleProcess"/>
    <dgm:cxn modelId="{38F3DBC6-8AD7-41D9-B843-5D751274A07C}" type="presParOf" srcId="{8892DC89-C326-44F5-AE39-20EBC27A0CE1}" destId="{B2B1AC6D-68C9-4218-A487-5752D1F12732}" srcOrd="16" destOrd="0" presId="urn:microsoft.com/office/officeart/2011/layout/CircleProcess"/>
    <dgm:cxn modelId="{4D590390-A719-4203-8610-A7818B4D0D26}" type="presParOf" srcId="{B2B1AC6D-68C9-4218-A487-5752D1F12732}" destId="{E24E47DE-2E79-4E7B-96E0-A2CD76D71314}" srcOrd="0" destOrd="0" presId="urn:microsoft.com/office/officeart/2011/layout/CircleProcess"/>
    <dgm:cxn modelId="{4EB4C896-26CA-4F7B-8978-490A960F0D10}" type="presParOf" srcId="{8892DC89-C326-44F5-AE39-20EBC27A0CE1}" destId="{88B03D12-CC2F-41B2-A458-441F11C7293C}" srcOrd="17" destOrd="0" presId="urn:microsoft.com/office/officeart/2011/layout/CircleProcess"/>
    <dgm:cxn modelId="{A967B70F-86F9-4B61-BCDF-B26DAA92F253}" type="presParOf" srcId="{8892DC89-C326-44F5-AE39-20EBC27A0CE1}" destId="{5B0F18DD-CB5B-4FF3-93B8-04C92B1E7493}" srcOrd="18" destOrd="0" presId="urn:microsoft.com/office/officeart/2011/layout/CircleProcess"/>
    <dgm:cxn modelId="{94BAF29C-19F9-4F24-9286-3A1729483BDA}" type="presParOf" srcId="{5B0F18DD-CB5B-4FF3-93B8-04C92B1E7493}" destId="{ED67A179-9739-4C59-AC47-A56615BCD850}" srcOrd="0" destOrd="0" presId="urn:microsoft.com/office/officeart/2011/layout/CircleProcess"/>
    <dgm:cxn modelId="{E91B3A9F-551D-4FE4-975B-C55113E48F5F}" type="presParOf" srcId="{8892DC89-C326-44F5-AE39-20EBC27A0CE1}" destId="{D01D020A-90CB-4EDD-BE2E-F3D271758B23}" srcOrd="19" destOrd="0" presId="urn:microsoft.com/office/officeart/2011/layout/CircleProcess"/>
    <dgm:cxn modelId="{067D058C-9FC3-4EBA-96B0-261841BBB353}" type="presParOf" srcId="{D01D020A-90CB-4EDD-BE2E-F3D271758B23}" destId="{53B2B653-91E4-4DDD-91DF-DCE123A910D8}" srcOrd="0" destOrd="0" presId="urn:microsoft.com/office/officeart/2011/layout/CircleProcess"/>
    <dgm:cxn modelId="{1B076DEA-F8AD-435F-8ED8-FEDEE25E6BF9}" type="presParOf" srcId="{8892DC89-C326-44F5-AE39-20EBC27A0CE1}" destId="{76A3E5EC-7402-4F77-B797-4AB460A62CBC}" srcOrd="20"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8BBA2D-C3B9-4742-94D6-D2F13976B84E}" type="doc">
      <dgm:prSet loTypeId="urn:microsoft.com/office/officeart/2005/8/layout/arrow1" loCatId="relationship" qsTypeId="urn:microsoft.com/office/officeart/2005/8/quickstyle/simple1" qsCatId="simple" csTypeId="urn:microsoft.com/office/officeart/2005/8/colors/accent1_2" csCatId="accent1" phldr="1"/>
      <dgm:spPr/>
      <dgm:t>
        <a:bodyPr/>
        <a:lstStyle/>
        <a:p>
          <a:endParaRPr lang="en-IN"/>
        </a:p>
      </dgm:t>
    </dgm:pt>
    <dgm:pt modelId="{37FCEA81-5C0D-472B-8D99-F751775D4E0B}">
      <dgm:prSet phldrT="[Text]" custT="1"/>
      <dgm:spPr/>
      <dgm:t>
        <a:bodyPr/>
        <a:lstStyle/>
        <a:p>
          <a:r>
            <a:rPr lang="en-US" sz="1600" dirty="0">
              <a:latin typeface="Signika" panose="020B0604020202020204" charset="0"/>
            </a:rPr>
            <a:t>Sympathy</a:t>
          </a:r>
          <a:endParaRPr lang="en-IN" sz="1600" dirty="0">
            <a:latin typeface="Signika" panose="020B0604020202020204" charset="0"/>
          </a:endParaRPr>
        </a:p>
      </dgm:t>
    </dgm:pt>
    <dgm:pt modelId="{BEF9B815-A621-4192-88AC-DD226E10210A}" type="parTrans" cxnId="{770F1612-CAE0-4799-868D-B50D68B642D2}">
      <dgm:prSet/>
      <dgm:spPr/>
      <dgm:t>
        <a:bodyPr/>
        <a:lstStyle/>
        <a:p>
          <a:endParaRPr lang="en-IN" sz="1600">
            <a:latin typeface="Signika" panose="020B0604020202020204" charset="0"/>
          </a:endParaRPr>
        </a:p>
      </dgm:t>
    </dgm:pt>
    <dgm:pt modelId="{DCF4D49F-4670-485F-A313-97642214C5CC}" type="sibTrans" cxnId="{770F1612-CAE0-4799-868D-B50D68B642D2}">
      <dgm:prSet/>
      <dgm:spPr/>
      <dgm:t>
        <a:bodyPr/>
        <a:lstStyle/>
        <a:p>
          <a:endParaRPr lang="en-IN" sz="1600">
            <a:latin typeface="Signika" panose="020B0604020202020204" charset="0"/>
          </a:endParaRPr>
        </a:p>
      </dgm:t>
    </dgm:pt>
    <dgm:pt modelId="{AD6E220C-71D6-44FC-8693-F87AF52396D7}">
      <dgm:prSet phldrT="[Text]" custT="1"/>
      <dgm:spPr/>
      <dgm:t>
        <a:bodyPr/>
        <a:lstStyle/>
        <a:p>
          <a:r>
            <a:rPr lang="en-US" sz="1600" dirty="0">
              <a:latin typeface="Signika" panose="020B0604020202020204" charset="0"/>
            </a:rPr>
            <a:t>Empathy</a:t>
          </a:r>
          <a:endParaRPr lang="en-IN" sz="1600" dirty="0">
            <a:latin typeface="Signika" panose="020B0604020202020204" charset="0"/>
          </a:endParaRPr>
        </a:p>
      </dgm:t>
    </dgm:pt>
    <dgm:pt modelId="{9324B990-B09F-4D8E-AE69-2943A137ECB5}" type="parTrans" cxnId="{2B1D5AC0-7545-48DE-BF2F-5B694F7F1EC8}">
      <dgm:prSet/>
      <dgm:spPr/>
      <dgm:t>
        <a:bodyPr/>
        <a:lstStyle/>
        <a:p>
          <a:endParaRPr lang="en-IN" sz="1600">
            <a:latin typeface="Signika" panose="020B0604020202020204" charset="0"/>
          </a:endParaRPr>
        </a:p>
      </dgm:t>
    </dgm:pt>
    <dgm:pt modelId="{7A2CAA4D-21EE-4DEA-9A59-B9A4EFAA8328}" type="sibTrans" cxnId="{2B1D5AC0-7545-48DE-BF2F-5B694F7F1EC8}">
      <dgm:prSet/>
      <dgm:spPr/>
      <dgm:t>
        <a:bodyPr/>
        <a:lstStyle/>
        <a:p>
          <a:endParaRPr lang="en-IN" sz="1600">
            <a:latin typeface="Signika" panose="020B0604020202020204" charset="0"/>
          </a:endParaRPr>
        </a:p>
      </dgm:t>
    </dgm:pt>
    <dgm:pt modelId="{4FB90861-57F0-438E-80E2-EA3A8ACCE7BD}" type="pres">
      <dgm:prSet presAssocID="{858BBA2D-C3B9-4742-94D6-D2F13976B84E}" presName="cycle" presStyleCnt="0">
        <dgm:presLayoutVars>
          <dgm:dir/>
          <dgm:resizeHandles val="exact"/>
        </dgm:presLayoutVars>
      </dgm:prSet>
      <dgm:spPr/>
    </dgm:pt>
    <dgm:pt modelId="{21487D7B-132B-4756-B21E-0E1735E1E966}" type="pres">
      <dgm:prSet presAssocID="{37FCEA81-5C0D-472B-8D99-F751775D4E0B}" presName="arrow" presStyleLbl="node1" presStyleIdx="0" presStyleCnt="2" custScaleY="100090">
        <dgm:presLayoutVars>
          <dgm:bulletEnabled val="1"/>
        </dgm:presLayoutVars>
      </dgm:prSet>
      <dgm:spPr/>
    </dgm:pt>
    <dgm:pt modelId="{B6811B22-F559-4621-BA12-52E24EB37F78}" type="pres">
      <dgm:prSet presAssocID="{AD6E220C-71D6-44FC-8693-F87AF52396D7}" presName="arrow" presStyleLbl="node1" presStyleIdx="1" presStyleCnt="2" custScaleY="100090">
        <dgm:presLayoutVars>
          <dgm:bulletEnabled val="1"/>
        </dgm:presLayoutVars>
      </dgm:prSet>
      <dgm:spPr/>
    </dgm:pt>
  </dgm:ptLst>
  <dgm:cxnLst>
    <dgm:cxn modelId="{770F1612-CAE0-4799-868D-B50D68B642D2}" srcId="{858BBA2D-C3B9-4742-94D6-D2F13976B84E}" destId="{37FCEA81-5C0D-472B-8D99-F751775D4E0B}" srcOrd="0" destOrd="0" parTransId="{BEF9B815-A621-4192-88AC-DD226E10210A}" sibTransId="{DCF4D49F-4670-485F-A313-97642214C5CC}"/>
    <dgm:cxn modelId="{2DA84B17-EF6A-489C-8E08-64DE373F5158}" type="presOf" srcId="{AD6E220C-71D6-44FC-8693-F87AF52396D7}" destId="{B6811B22-F559-4621-BA12-52E24EB37F78}" srcOrd="0" destOrd="0" presId="urn:microsoft.com/office/officeart/2005/8/layout/arrow1"/>
    <dgm:cxn modelId="{0218AF17-3BD9-4E17-B5B3-1E287220108B}" type="presOf" srcId="{37FCEA81-5C0D-472B-8D99-F751775D4E0B}" destId="{21487D7B-132B-4756-B21E-0E1735E1E966}" srcOrd="0" destOrd="0" presId="urn:microsoft.com/office/officeart/2005/8/layout/arrow1"/>
    <dgm:cxn modelId="{DEE80230-581D-42FC-AC7F-5298A0469462}" type="presOf" srcId="{858BBA2D-C3B9-4742-94D6-D2F13976B84E}" destId="{4FB90861-57F0-438E-80E2-EA3A8ACCE7BD}" srcOrd="0" destOrd="0" presId="urn:microsoft.com/office/officeart/2005/8/layout/arrow1"/>
    <dgm:cxn modelId="{2B1D5AC0-7545-48DE-BF2F-5B694F7F1EC8}" srcId="{858BBA2D-C3B9-4742-94D6-D2F13976B84E}" destId="{AD6E220C-71D6-44FC-8693-F87AF52396D7}" srcOrd="1" destOrd="0" parTransId="{9324B990-B09F-4D8E-AE69-2943A137ECB5}" sibTransId="{7A2CAA4D-21EE-4DEA-9A59-B9A4EFAA8328}"/>
    <dgm:cxn modelId="{5B771E24-51FD-4F31-BFCA-2AFE32535988}" type="presParOf" srcId="{4FB90861-57F0-438E-80E2-EA3A8ACCE7BD}" destId="{21487D7B-132B-4756-B21E-0E1735E1E966}" srcOrd="0" destOrd="0" presId="urn:microsoft.com/office/officeart/2005/8/layout/arrow1"/>
    <dgm:cxn modelId="{2930511A-EC4A-43FF-9EE9-5061042D2901}" type="presParOf" srcId="{4FB90861-57F0-438E-80E2-EA3A8ACCE7BD}" destId="{B6811B22-F559-4621-BA12-52E24EB37F78}"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674EB37-DF5A-4F2D-BBA8-21E441B8B6C7}"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IN"/>
        </a:p>
      </dgm:t>
    </dgm:pt>
    <dgm:pt modelId="{B8B6428C-235A-4D93-9969-CBA852F4D874}">
      <dgm:prSet phldrT="[Text]" custT="1"/>
      <dgm:spPr/>
      <dgm:t>
        <a:bodyPr/>
        <a:lstStyle/>
        <a:p>
          <a:r>
            <a:rPr lang="en-US" sz="1600" dirty="0">
              <a:latin typeface="Signika" panose="020B0604020202020204" charset="0"/>
            </a:rPr>
            <a:t>Improved Decision Making</a:t>
          </a:r>
          <a:endParaRPr lang="en-IN" sz="1600" dirty="0">
            <a:latin typeface="Signika" panose="020B0604020202020204" charset="0"/>
          </a:endParaRPr>
        </a:p>
      </dgm:t>
    </dgm:pt>
    <dgm:pt modelId="{85C87457-FD6B-49A0-8844-81ABFE728D9B}" type="parTrans" cxnId="{B83FEEBD-28D3-4A46-9912-6907F6F443A1}">
      <dgm:prSet/>
      <dgm:spPr/>
      <dgm:t>
        <a:bodyPr/>
        <a:lstStyle/>
        <a:p>
          <a:endParaRPr lang="en-IN" sz="1600">
            <a:latin typeface="Signika" panose="020B0604020202020204" charset="0"/>
          </a:endParaRPr>
        </a:p>
      </dgm:t>
    </dgm:pt>
    <dgm:pt modelId="{B61494D1-5023-4354-AD97-5976C7627F1F}" type="sibTrans" cxnId="{B83FEEBD-28D3-4A46-9912-6907F6F443A1}">
      <dgm:prSet/>
      <dgm:spPr/>
      <dgm:t>
        <a:bodyPr/>
        <a:lstStyle/>
        <a:p>
          <a:endParaRPr lang="en-IN" sz="1600">
            <a:latin typeface="Signika" panose="020B0604020202020204" charset="0"/>
          </a:endParaRPr>
        </a:p>
      </dgm:t>
    </dgm:pt>
    <dgm:pt modelId="{64A6CF80-B1BB-4BB9-A970-D12EF012D690}">
      <dgm:prSet phldrT="[Text]" custT="1"/>
      <dgm:spPr/>
      <dgm:t>
        <a:bodyPr/>
        <a:lstStyle/>
        <a:p>
          <a:r>
            <a:rPr lang="en-US" sz="1600" dirty="0">
              <a:latin typeface="Signika" panose="020B0604020202020204" charset="0"/>
            </a:rPr>
            <a:t>Enhanced Relationship Management</a:t>
          </a:r>
          <a:endParaRPr lang="en-IN" sz="1600" dirty="0">
            <a:latin typeface="Signika" panose="020B0604020202020204" charset="0"/>
          </a:endParaRPr>
        </a:p>
      </dgm:t>
    </dgm:pt>
    <dgm:pt modelId="{414C004F-9284-4C65-AEAE-D99C588BC60F}" type="parTrans" cxnId="{A127792B-7D10-4FFA-BA2B-E3B05E670DE9}">
      <dgm:prSet/>
      <dgm:spPr/>
      <dgm:t>
        <a:bodyPr/>
        <a:lstStyle/>
        <a:p>
          <a:endParaRPr lang="en-IN" sz="1600">
            <a:latin typeface="Signika" panose="020B0604020202020204" charset="0"/>
          </a:endParaRPr>
        </a:p>
      </dgm:t>
    </dgm:pt>
    <dgm:pt modelId="{7213DF72-CA32-48DE-A422-9E8A135D1450}" type="sibTrans" cxnId="{A127792B-7D10-4FFA-BA2B-E3B05E670DE9}">
      <dgm:prSet/>
      <dgm:spPr/>
      <dgm:t>
        <a:bodyPr/>
        <a:lstStyle/>
        <a:p>
          <a:endParaRPr lang="en-IN" sz="1600">
            <a:latin typeface="Signika" panose="020B0604020202020204" charset="0"/>
          </a:endParaRPr>
        </a:p>
      </dgm:t>
    </dgm:pt>
    <dgm:pt modelId="{C331D3C1-8219-411C-BFA3-DBB4E36A5CE7}">
      <dgm:prSet phldrT="[Text]" custT="1"/>
      <dgm:spPr/>
      <dgm:t>
        <a:bodyPr/>
        <a:lstStyle/>
        <a:p>
          <a:r>
            <a:rPr lang="en-US" sz="1600" dirty="0">
              <a:latin typeface="Signika" panose="020B0604020202020204" charset="0"/>
            </a:rPr>
            <a:t>Conflict Resolution</a:t>
          </a:r>
          <a:endParaRPr lang="en-IN" sz="1600" dirty="0">
            <a:latin typeface="Signika" panose="020B0604020202020204" charset="0"/>
          </a:endParaRPr>
        </a:p>
      </dgm:t>
    </dgm:pt>
    <dgm:pt modelId="{C9FA5E1D-7874-4999-94DD-2566EB14B9CC}" type="parTrans" cxnId="{76A83B70-3965-4873-A3A5-17F4F6C5CF86}">
      <dgm:prSet/>
      <dgm:spPr/>
      <dgm:t>
        <a:bodyPr/>
        <a:lstStyle/>
        <a:p>
          <a:endParaRPr lang="en-IN" sz="1600">
            <a:latin typeface="Signika" panose="020B0604020202020204" charset="0"/>
          </a:endParaRPr>
        </a:p>
      </dgm:t>
    </dgm:pt>
    <dgm:pt modelId="{7B339B55-82F2-4EB2-A125-72827CCEF44E}" type="sibTrans" cxnId="{76A83B70-3965-4873-A3A5-17F4F6C5CF86}">
      <dgm:prSet/>
      <dgm:spPr/>
      <dgm:t>
        <a:bodyPr/>
        <a:lstStyle/>
        <a:p>
          <a:endParaRPr lang="en-IN" sz="1600">
            <a:latin typeface="Signika" panose="020B0604020202020204" charset="0"/>
          </a:endParaRPr>
        </a:p>
      </dgm:t>
    </dgm:pt>
    <dgm:pt modelId="{77EAE349-276C-4C0E-8D7A-6D70346BE409}">
      <dgm:prSet phldrT="[Text]" custT="1"/>
      <dgm:spPr/>
      <dgm:t>
        <a:bodyPr/>
        <a:lstStyle/>
        <a:p>
          <a:r>
            <a:rPr lang="en-US" sz="1600" dirty="0">
              <a:latin typeface="Signika" panose="020B0604020202020204" charset="0"/>
            </a:rPr>
            <a:t>Inspirational Leadership</a:t>
          </a:r>
          <a:endParaRPr lang="en-IN" sz="1600" dirty="0">
            <a:latin typeface="Signika" panose="020B0604020202020204" charset="0"/>
          </a:endParaRPr>
        </a:p>
      </dgm:t>
    </dgm:pt>
    <dgm:pt modelId="{DDD410AD-EC44-4378-9200-AE07C9E8E412}" type="parTrans" cxnId="{F65B4022-4006-4991-9AF6-629726BFB640}">
      <dgm:prSet/>
      <dgm:spPr/>
      <dgm:t>
        <a:bodyPr/>
        <a:lstStyle/>
        <a:p>
          <a:endParaRPr lang="en-IN" sz="1600">
            <a:latin typeface="Signika" panose="020B0604020202020204" charset="0"/>
          </a:endParaRPr>
        </a:p>
      </dgm:t>
    </dgm:pt>
    <dgm:pt modelId="{3AB674A2-87ED-43E6-A65D-7F1019A0BC5E}" type="sibTrans" cxnId="{F65B4022-4006-4991-9AF6-629726BFB640}">
      <dgm:prSet/>
      <dgm:spPr/>
      <dgm:t>
        <a:bodyPr/>
        <a:lstStyle/>
        <a:p>
          <a:endParaRPr lang="en-IN" sz="1600">
            <a:latin typeface="Signika" panose="020B0604020202020204" charset="0"/>
          </a:endParaRPr>
        </a:p>
      </dgm:t>
    </dgm:pt>
    <dgm:pt modelId="{71C67B57-655C-46B1-A4CE-572D0FE008D9}" type="pres">
      <dgm:prSet presAssocID="{D674EB37-DF5A-4F2D-BBA8-21E441B8B6C7}" presName="matrix" presStyleCnt="0">
        <dgm:presLayoutVars>
          <dgm:chMax val="1"/>
          <dgm:dir/>
          <dgm:resizeHandles val="exact"/>
        </dgm:presLayoutVars>
      </dgm:prSet>
      <dgm:spPr/>
    </dgm:pt>
    <dgm:pt modelId="{0457170E-6190-4035-8C5A-7BA0FB21992E}" type="pres">
      <dgm:prSet presAssocID="{D674EB37-DF5A-4F2D-BBA8-21E441B8B6C7}" presName="diamond" presStyleLbl="bgShp" presStyleIdx="0" presStyleCnt="1"/>
      <dgm:spPr/>
    </dgm:pt>
    <dgm:pt modelId="{49A32273-C028-48D4-A07C-EEB6375EF354}" type="pres">
      <dgm:prSet presAssocID="{D674EB37-DF5A-4F2D-BBA8-21E441B8B6C7}" presName="quad1" presStyleLbl="node1" presStyleIdx="0" presStyleCnt="4">
        <dgm:presLayoutVars>
          <dgm:chMax val="0"/>
          <dgm:chPref val="0"/>
          <dgm:bulletEnabled val="1"/>
        </dgm:presLayoutVars>
      </dgm:prSet>
      <dgm:spPr/>
    </dgm:pt>
    <dgm:pt modelId="{A069BF65-72A6-47E5-90E7-34F391797856}" type="pres">
      <dgm:prSet presAssocID="{D674EB37-DF5A-4F2D-BBA8-21E441B8B6C7}" presName="quad2" presStyleLbl="node1" presStyleIdx="1" presStyleCnt="4" custLinFactNeighborY="730">
        <dgm:presLayoutVars>
          <dgm:chMax val="0"/>
          <dgm:chPref val="0"/>
          <dgm:bulletEnabled val="1"/>
        </dgm:presLayoutVars>
      </dgm:prSet>
      <dgm:spPr/>
    </dgm:pt>
    <dgm:pt modelId="{9F354640-735E-45AD-964B-9B4C7EAE9121}" type="pres">
      <dgm:prSet presAssocID="{D674EB37-DF5A-4F2D-BBA8-21E441B8B6C7}" presName="quad3" presStyleLbl="node1" presStyleIdx="2" presStyleCnt="4">
        <dgm:presLayoutVars>
          <dgm:chMax val="0"/>
          <dgm:chPref val="0"/>
          <dgm:bulletEnabled val="1"/>
        </dgm:presLayoutVars>
      </dgm:prSet>
      <dgm:spPr/>
    </dgm:pt>
    <dgm:pt modelId="{E6FA562A-3BEF-4551-BFB2-FEF7954E4ECA}" type="pres">
      <dgm:prSet presAssocID="{D674EB37-DF5A-4F2D-BBA8-21E441B8B6C7}" presName="quad4" presStyleLbl="node1" presStyleIdx="3" presStyleCnt="4">
        <dgm:presLayoutVars>
          <dgm:chMax val="0"/>
          <dgm:chPref val="0"/>
          <dgm:bulletEnabled val="1"/>
        </dgm:presLayoutVars>
      </dgm:prSet>
      <dgm:spPr/>
    </dgm:pt>
  </dgm:ptLst>
  <dgm:cxnLst>
    <dgm:cxn modelId="{F65B4022-4006-4991-9AF6-629726BFB640}" srcId="{D674EB37-DF5A-4F2D-BBA8-21E441B8B6C7}" destId="{77EAE349-276C-4C0E-8D7A-6D70346BE409}" srcOrd="3" destOrd="0" parTransId="{DDD410AD-EC44-4378-9200-AE07C9E8E412}" sibTransId="{3AB674A2-87ED-43E6-A65D-7F1019A0BC5E}"/>
    <dgm:cxn modelId="{A127792B-7D10-4FFA-BA2B-E3B05E670DE9}" srcId="{D674EB37-DF5A-4F2D-BBA8-21E441B8B6C7}" destId="{64A6CF80-B1BB-4BB9-A970-D12EF012D690}" srcOrd="1" destOrd="0" parTransId="{414C004F-9284-4C65-AEAE-D99C588BC60F}" sibTransId="{7213DF72-CA32-48DE-A422-9E8A135D1450}"/>
    <dgm:cxn modelId="{DEAA9536-3524-4BA4-ADB7-46E636CB0ABC}" type="presOf" srcId="{77EAE349-276C-4C0E-8D7A-6D70346BE409}" destId="{E6FA562A-3BEF-4551-BFB2-FEF7954E4ECA}" srcOrd="0" destOrd="0" presId="urn:microsoft.com/office/officeart/2005/8/layout/matrix3"/>
    <dgm:cxn modelId="{D8A15E3F-C67A-45EB-AD14-314D92BB3BD2}" type="presOf" srcId="{D674EB37-DF5A-4F2D-BBA8-21E441B8B6C7}" destId="{71C67B57-655C-46B1-A4CE-572D0FE008D9}" srcOrd="0" destOrd="0" presId="urn:microsoft.com/office/officeart/2005/8/layout/matrix3"/>
    <dgm:cxn modelId="{8054CC64-8F83-474A-971E-7EC1C851F982}" type="presOf" srcId="{64A6CF80-B1BB-4BB9-A970-D12EF012D690}" destId="{A069BF65-72A6-47E5-90E7-34F391797856}" srcOrd="0" destOrd="0" presId="urn:microsoft.com/office/officeart/2005/8/layout/matrix3"/>
    <dgm:cxn modelId="{8B14826D-CB73-4B5F-91BC-26C69759600C}" type="presOf" srcId="{B8B6428C-235A-4D93-9969-CBA852F4D874}" destId="{49A32273-C028-48D4-A07C-EEB6375EF354}" srcOrd="0" destOrd="0" presId="urn:microsoft.com/office/officeart/2005/8/layout/matrix3"/>
    <dgm:cxn modelId="{76A83B70-3965-4873-A3A5-17F4F6C5CF86}" srcId="{D674EB37-DF5A-4F2D-BBA8-21E441B8B6C7}" destId="{C331D3C1-8219-411C-BFA3-DBB4E36A5CE7}" srcOrd="2" destOrd="0" parTransId="{C9FA5E1D-7874-4999-94DD-2566EB14B9CC}" sibTransId="{7B339B55-82F2-4EB2-A125-72827CCEF44E}"/>
    <dgm:cxn modelId="{B83FEEBD-28D3-4A46-9912-6907F6F443A1}" srcId="{D674EB37-DF5A-4F2D-BBA8-21E441B8B6C7}" destId="{B8B6428C-235A-4D93-9969-CBA852F4D874}" srcOrd="0" destOrd="0" parTransId="{85C87457-FD6B-49A0-8844-81ABFE728D9B}" sibTransId="{B61494D1-5023-4354-AD97-5976C7627F1F}"/>
    <dgm:cxn modelId="{265DA5BE-E89D-4823-AAFC-F8AE2EE4CF23}" type="presOf" srcId="{C331D3C1-8219-411C-BFA3-DBB4E36A5CE7}" destId="{9F354640-735E-45AD-964B-9B4C7EAE9121}" srcOrd="0" destOrd="0" presId="urn:microsoft.com/office/officeart/2005/8/layout/matrix3"/>
    <dgm:cxn modelId="{33139CEF-9401-44E4-AC66-7F59AD211897}" type="presParOf" srcId="{71C67B57-655C-46B1-A4CE-572D0FE008D9}" destId="{0457170E-6190-4035-8C5A-7BA0FB21992E}" srcOrd="0" destOrd="0" presId="urn:microsoft.com/office/officeart/2005/8/layout/matrix3"/>
    <dgm:cxn modelId="{D2F2AE2D-8BEC-4E72-8B3F-0A5CD208CEBB}" type="presParOf" srcId="{71C67B57-655C-46B1-A4CE-572D0FE008D9}" destId="{49A32273-C028-48D4-A07C-EEB6375EF354}" srcOrd="1" destOrd="0" presId="urn:microsoft.com/office/officeart/2005/8/layout/matrix3"/>
    <dgm:cxn modelId="{1F07D207-C8BC-4669-A105-5B92530E5477}" type="presParOf" srcId="{71C67B57-655C-46B1-A4CE-572D0FE008D9}" destId="{A069BF65-72A6-47E5-90E7-34F391797856}" srcOrd="2" destOrd="0" presId="urn:microsoft.com/office/officeart/2005/8/layout/matrix3"/>
    <dgm:cxn modelId="{1D1A4D08-95B0-4298-A52D-48A9BE465AC8}" type="presParOf" srcId="{71C67B57-655C-46B1-A4CE-572D0FE008D9}" destId="{9F354640-735E-45AD-964B-9B4C7EAE9121}" srcOrd="3" destOrd="0" presId="urn:microsoft.com/office/officeart/2005/8/layout/matrix3"/>
    <dgm:cxn modelId="{3B64AD4B-D5D9-4D6A-94A3-EC3891DD9110}" type="presParOf" srcId="{71C67B57-655C-46B1-A4CE-572D0FE008D9}" destId="{E6FA562A-3BEF-4551-BFB2-FEF7954E4ECA}"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0B65F2B-936C-49A8-A59B-AC4CFC5ADCF8}" type="doc">
      <dgm:prSet loTypeId="urn:microsoft.com/office/officeart/2005/8/layout/hProcess9" loCatId="process" qsTypeId="urn:microsoft.com/office/officeart/2005/8/quickstyle/simple1" qsCatId="simple" csTypeId="urn:microsoft.com/office/officeart/2005/8/colors/accent1_2" csCatId="accent1" phldr="1"/>
      <dgm:spPr/>
    </dgm:pt>
    <dgm:pt modelId="{39BA5398-4477-4C2A-8B68-FC67DA303021}">
      <dgm:prSet phldrT="[Text]" custT="1"/>
      <dgm:spPr/>
      <dgm:t>
        <a:bodyPr/>
        <a:lstStyle/>
        <a:p>
          <a:r>
            <a:rPr lang="en-US" sz="1600" dirty="0">
              <a:latin typeface="Signika" panose="020B0604020202020204" charset="0"/>
            </a:rPr>
            <a:t>Self Awareness</a:t>
          </a:r>
          <a:endParaRPr lang="en-IN" sz="1600" dirty="0">
            <a:latin typeface="Signika" panose="020B0604020202020204" charset="0"/>
          </a:endParaRPr>
        </a:p>
      </dgm:t>
    </dgm:pt>
    <dgm:pt modelId="{EE225EAE-4531-4F4B-B858-69554EBD2E67}" type="parTrans" cxnId="{B8EC05B7-1A82-4199-A775-E25CAC5C436F}">
      <dgm:prSet/>
      <dgm:spPr/>
      <dgm:t>
        <a:bodyPr/>
        <a:lstStyle/>
        <a:p>
          <a:endParaRPr lang="en-IN" sz="1600">
            <a:latin typeface="Signika" panose="020B0604020202020204" charset="0"/>
          </a:endParaRPr>
        </a:p>
      </dgm:t>
    </dgm:pt>
    <dgm:pt modelId="{AE800CFE-5E39-483E-9A9F-0ACBA06BC7EA}" type="sibTrans" cxnId="{B8EC05B7-1A82-4199-A775-E25CAC5C436F}">
      <dgm:prSet/>
      <dgm:spPr/>
      <dgm:t>
        <a:bodyPr/>
        <a:lstStyle/>
        <a:p>
          <a:endParaRPr lang="en-IN" sz="1600">
            <a:latin typeface="Signika" panose="020B0604020202020204" charset="0"/>
          </a:endParaRPr>
        </a:p>
      </dgm:t>
    </dgm:pt>
    <dgm:pt modelId="{FD301849-F830-4B16-8270-422233DC27E4}">
      <dgm:prSet phldrT="[Text]" custT="1"/>
      <dgm:spPr/>
      <dgm:t>
        <a:bodyPr/>
        <a:lstStyle/>
        <a:p>
          <a:r>
            <a:rPr lang="en-US" sz="1600" dirty="0">
              <a:latin typeface="Signika" panose="020B0604020202020204" charset="0"/>
            </a:rPr>
            <a:t>Self Regulation</a:t>
          </a:r>
          <a:endParaRPr lang="en-IN" sz="1600" dirty="0">
            <a:latin typeface="Signika" panose="020B0604020202020204" charset="0"/>
          </a:endParaRPr>
        </a:p>
      </dgm:t>
    </dgm:pt>
    <dgm:pt modelId="{06218B99-8F3F-477B-BC3D-D177AAD89B26}" type="parTrans" cxnId="{9E3ECFDB-F7B0-44A8-89C2-25C4BB28EE1D}">
      <dgm:prSet/>
      <dgm:spPr/>
      <dgm:t>
        <a:bodyPr/>
        <a:lstStyle/>
        <a:p>
          <a:endParaRPr lang="en-IN" sz="1600">
            <a:latin typeface="Signika" panose="020B0604020202020204" charset="0"/>
          </a:endParaRPr>
        </a:p>
      </dgm:t>
    </dgm:pt>
    <dgm:pt modelId="{893836A3-C683-4621-88FE-D6525279BDCB}" type="sibTrans" cxnId="{9E3ECFDB-F7B0-44A8-89C2-25C4BB28EE1D}">
      <dgm:prSet/>
      <dgm:spPr/>
      <dgm:t>
        <a:bodyPr/>
        <a:lstStyle/>
        <a:p>
          <a:endParaRPr lang="en-IN" sz="1600">
            <a:latin typeface="Signika" panose="020B0604020202020204" charset="0"/>
          </a:endParaRPr>
        </a:p>
      </dgm:t>
    </dgm:pt>
    <dgm:pt modelId="{B51A0A39-1D4E-441A-B1CB-D99C80F3663A}">
      <dgm:prSet phldrT="[Text]" custT="1"/>
      <dgm:spPr/>
      <dgm:t>
        <a:bodyPr/>
        <a:lstStyle/>
        <a:p>
          <a:r>
            <a:rPr lang="en-US" sz="1600" dirty="0">
              <a:latin typeface="Signika" panose="020B0604020202020204" charset="0"/>
            </a:rPr>
            <a:t>Empathy</a:t>
          </a:r>
          <a:endParaRPr lang="en-IN" sz="1600" dirty="0">
            <a:latin typeface="Signika" panose="020B0604020202020204" charset="0"/>
          </a:endParaRPr>
        </a:p>
      </dgm:t>
    </dgm:pt>
    <dgm:pt modelId="{774C67FE-D268-4E0C-8561-668EEDB9600E}" type="parTrans" cxnId="{4234C2D9-5159-4ED1-8D92-E336CC0D1312}">
      <dgm:prSet/>
      <dgm:spPr/>
      <dgm:t>
        <a:bodyPr/>
        <a:lstStyle/>
        <a:p>
          <a:endParaRPr lang="en-IN" sz="1600">
            <a:latin typeface="Signika" panose="020B0604020202020204" charset="0"/>
          </a:endParaRPr>
        </a:p>
      </dgm:t>
    </dgm:pt>
    <dgm:pt modelId="{3901A952-4618-46CB-B518-41E6AA1E58E3}" type="sibTrans" cxnId="{4234C2D9-5159-4ED1-8D92-E336CC0D1312}">
      <dgm:prSet/>
      <dgm:spPr/>
      <dgm:t>
        <a:bodyPr/>
        <a:lstStyle/>
        <a:p>
          <a:endParaRPr lang="en-IN" sz="1600">
            <a:latin typeface="Signika" panose="020B0604020202020204" charset="0"/>
          </a:endParaRPr>
        </a:p>
      </dgm:t>
    </dgm:pt>
    <dgm:pt modelId="{096DABF4-90B8-41AA-952B-4904575BC90E}">
      <dgm:prSet phldrT="[Text]" custT="1"/>
      <dgm:spPr/>
      <dgm:t>
        <a:bodyPr/>
        <a:lstStyle/>
        <a:p>
          <a:r>
            <a:rPr lang="en-US" sz="1600" dirty="0">
              <a:latin typeface="Signika" panose="020B0604020202020204" charset="0"/>
            </a:rPr>
            <a:t>Motivation</a:t>
          </a:r>
          <a:endParaRPr lang="en-IN" sz="1600" dirty="0">
            <a:latin typeface="Signika" panose="020B0604020202020204" charset="0"/>
          </a:endParaRPr>
        </a:p>
      </dgm:t>
    </dgm:pt>
    <dgm:pt modelId="{7A0E40CF-19BE-44D7-B205-973916B281FE}" type="parTrans" cxnId="{82D06E31-0BE9-414C-9151-4985B789BB4F}">
      <dgm:prSet/>
      <dgm:spPr/>
      <dgm:t>
        <a:bodyPr/>
        <a:lstStyle/>
        <a:p>
          <a:endParaRPr lang="en-IN" sz="1600">
            <a:latin typeface="Signika" panose="020B0604020202020204" charset="0"/>
          </a:endParaRPr>
        </a:p>
      </dgm:t>
    </dgm:pt>
    <dgm:pt modelId="{141428D8-6611-4956-B482-D2981D95DB95}" type="sibTrans" cxnId="{82D06E31-0BE9-414C-9151-4985B789BB4F}">
      <dgm:prSet/>
      <dgm:spPr/>
      <dgm:t>
        <a:bodyPr/>
        <a:lstStyle/>
        <a:p>
          <a:endParaRPr lang="en-IN" sz="1600">
            <a:latin typeface="Signika" panose="020B0604020202020204" charset="0"/>
          </a:endParaRPr>
        </a:p>
      </dgm:t>
    </dgm:pt>
    <dgm:pt modelId="{34302B4C-0665-445F-A926-702F439CCD2C}">
      <dgm:prSet phldrT="[Text]" custT="1"/>
      <dgm:spPr/>
      <dgm:t>
        <a:bodyPr/>
        <a:lstStyle/>
        <a:p>
          <a:r>
            <a:rPr lang="en-US" sz="1600" dirty="0">
              <a:latin typeface="Signika" panose="020B0604020202020204" charset="0"/>
            </a:rPr>
            <a:t>Social Skills</a:t>
          </a:r>
          <a:endParaRPr lang="en-IN" sz="1600" dirty="0">
            <a:latin typeface="Signika" panose="020B0604020202020204" charset="0"/>
          </a:endParaRPr>
        </a:p>
      </dgm:t>
    </dgm:pt>
    <dgm:pt modelId="{6D2D4DA9-17A9-473F-974F-1321353E7D0B}" type="parTrans" cxnId="{5D94D642-303E-4439-B345-A3C3EE9B5E9E}">
      <dgm:prSet/>
      <dgm:spPr/>
      <dgm:t>
        <a:bodyPr/>
        <a:lstStyle/>
        <a:p>
          <a:endParaRPr lang="en-IN" sz="1600">
            <a:latin typeface="Signika" panose="020B0604020202020204" charset="0"/>
          </a:endParaRPr>
        </a:p>
      </dgm:t>
    </dgm:pt>
    <dgm:pt modelId="{6E709E71-BA2F-4FCD-8016-C10724C96784}" type="sibTrans" cxnId="{5D94D642-303E-4439-B345-A3C3EE9B5E9E}">
      <dgm:prSet/>
      <dgm:spPr/>
      <dgm:t>
        <a:bodyPr/>
        <a:lstStyle/>
        <a:p>
          <a:endParaRPr lang="en-IN" sz="1600">
            <a:latin typeface="Signika" panose="020B0604020202020204" charset="0"/>
          </a:endParaRPr>
        </a:p>
      </dgm:t>
    </dgm:pt>
    <dgm:pt modelId="{A7122C2D-59CB-47A9-B9B2-48547FD1A9FF}" type="pres">
      <dgm:prSet presAssocID="{30B65F2B-936C-49A8-A59B-AC4CFC5ADCF8}" presName="CompostProcess" presStyleCnt="0">
        <dgm:presLayoutVars>
          <dgm:dir/>
          <dgm:resizeHandles val="exact"/>
        </dgm:presLayoutVars>
      </dgm:prSet>
      <dgm:spPr/>
    </dgm:pt>
    <dgm:pt modelId="{AE24AC8F-8EDD-468F-BDA8-6B68181480EA}" type="pres">
      <dgm:prSet presAssocID="{30B65F2B-936C-49A8-A59B-AC4CFC5ADCF8}" presName="arrow" presStyleLbl="bgShp" presStyleIdx="0" presStyleCnt="1"/>
      <dgm:spPr/>
    </dgm:pt>
    <dgm:pt modelId="{20D6559E-5F60-4F35-A0CA-1500343B7E57}" type="pres">
      <dgm:prSet presAssocID="{30B65F2B-936C-49A8-A59B-AC4CFC5ADCF8}" presName="linearProcess" presStyleCnt="0"/>
      <dgm:spPr/>
    </dgm:pt>
    <dgm:pt modelId="{45A33B14-A2EF-4B34-9DA8-B7B2AA1F60FD}" type="pres">
      <dgm:prSet presAssocID="{39BA5398-4477-4C2A-8B68-FC67DA303021}" presName="textNode" presStyleLbl="node1" presStyleIdx="0" presStyleCnt="5">
        <dgm:presLayoutVars>
          <dgm:bulletEnabled val="1"/>
        </dgm:presLayoutVars>
      </dgm:prSet>
      <dgm:spPr/>
    </dgm:pt>
    <dgm:pt modelId="{AA04EC89-4110-427C-A601-3D09F3B52EC4}" type="pres">
      <dgm:prSet presAssocID="{AE800CFE-5E39-483E-9A9F-0ACBA06BC7EA}" presName="sibTrans" presStyleCnt="0"/>
      <dgm:spPr/>
    </dgm:pt>
    <dgm:pt modelId="{0FF908DF-C2FA-4B13-A58C-4D232D8FAA69}" type="pres">
      <dgm:prSet presAssocID="{FD301849-F830-4B16-8270-422233DC27E4}" presName="textNode" presStyleLbl="node1" presStyleIdx="1" presStyleCnt="5">
        <dgm:presLayoutVars>
          <dgm:bulletEnabled val="1"/>
        </dgm:presLayoutVars>
      </dgm:prSet>
      <dgm:spPr/>
    </dgm:pt>
    <dgm:pt modelId="{08B53106-AC71-4809-97A0-A293979EE106}" type="pres">
      <dgm:prSet presAssocID="{893836A3-C683-4621-88FE-D6525279BDCB}" presName="sibTrans" presStyleCnt="0"/>
      <dgm:spPr/>
    </dgm:pt>
    <dgm:pt modelId="{2DB48A01-2D72-4FDC-AF24-E30DF3137CD5}" type="pres">
      <dgm:prSet presAssocID="{B51A0A39-1D4E-441A-B1CB-D99C80F3663A}" presName="textNode" presStyleLbl="node1" presStyleIdx="2" presStyleCnt="5">
        <dgm:presLayoutVars>
          <dgm:bulletEnabled val="1"/>
        </dgm:presLayoutVars>
      </dgm:prSet>
      <dgm:spPr/>
    </dgm:pt>
    <dgm:pt modelId="{ABCEA816-E1D2-4A3A-9EF9-050553B440A2}" type="pres">
      <dgm:prSet presAssocID="{3901A952-4618-46CB-B518-41E6AA1E58E3}" presName="sibTrans" presStyleCnt="0"/>
      <dgm:spPr/>
    </dgm:pt>
    <dgm:pt modelId="{5BDCDB62-07FF-4E45-ADB2-FB8C8EEAA813}" type="pres">
      <dgm:prSet presAssocID="{096DABF4-90B8-41AA-952B-4904575BC90E}" presName="textNode" presStyleLbl="node1" presStyleIdx="3" presStyleCnt="5">
        <dgm:presLayoutVars>
          <dgm:bulletEnabled val="1"/>
        </dgm:presLayoutVars>
      </dgm:prSet>
      <dgm:spPr/>
    </dgm:pt>
    <dgm:pt modelId="{E1F3FF4E-6821-4F58-B8D0-4C9CF90B7588}" type="pres">
      <dgm:prSet presAssocID="{141428D8-6611-4956-B482-D2981D95DB95}" presName="sibTrans" presStyleCnt="0"/>
      <dgm:spPr/>
    </dgm:pt>
    <dgm:pt modelId="{05B406AB-A872-418C-A1D8-A32521A3E9A0}" type="pres">
      <dgm:prSet presAssocID="{34302B4C-0665-445F-A926-702F439CCD2C}" presName="textNode" presStyleLbl="node1" presStyleIdx="4" presStyleCnt="5">
        <dgm:presLayoutVars>
          <dgm:bulletEnabled val="1"/>
        </dgm:presLayoutVars>
      </dgm:prSet>
      <dgm:spPr/>
    </dgm:pt>
  </dgm:ptLst>
  <dgm:cxnLst>
    <dgm:cxn modelId="{C2951F03-E0C9-4CE1-A525-C13CA92536A9}" type="presOf" srcId="{39BA5398-4477-4C2A-8B68-FC67DA303021}" destId="{45A33B14-A2EF-4B34-9DA8-B7B2AA1F60FD}" srcOrd="0" destOrd="0" presId="urn:microsoft.com/office/officeart/2005/8/layout/hProcess9"/>
    <dgm:cxn modelId="{8ADCB112-AC7B-4EEA-B24A-3DD9194CBFB9}" type="presOf" srcId="{34302B4C-0665-445F-A926-702F439CCD2C}" destId="{05B406AB-A872-418C-A1D8-A32521A3E9A0}" srcOrd="0" destOrd="0" presId="urn:microsoft.com/office/officeart/2005/8/layout/hProcess9"/>
    <dgm:cxn modelId="{82D06E31-0BE9-414C-9151-4985B789BB4F}" srcId="{30B65F2B-936C-49A8-A59B-AC4CFC5ADCF8}" destId="{096DABF4-90B8-41AA-952B-4904575BC90E}" srcOrd="3" destOrd="0" parTransId="{7A0E40CF-19BE-44D7-B205-973916B281FE}" sibTransId="{141428D8-6611-4956-B482-D2981D95DB95}"/>
    <dgm:cxn modelId="{5D94D642-303E-4439-B345-A3C3EE9B5E9E}" srcId="{30B65F2B-936C-49A8-A59B-AC4CFC5ADCF8}" destId="{34302B4C-0665-445F-A926-702F439CCD2C}" srcOrd="4" destOrd="0" parTransId="{6D2D4DA9-17A9-473F-974F-1321353E7D0B}" sibTransId="{6E709E71-BA2F-4FCD-8016-C10724C96784}"/>
    <dgm:cxn modelId="{D5909D45-DA88-40AB-A509-753456E7FE9A}" type="presOf" srcId="{096DABF4-90B8-41AA-952B-4904575BC90E}" destId="{5BDCDB62-07FF-4E45-ADB2-FB8C8EEAA813}" srcOrd="0" destOrd="0" presId="urn:microsoft.com/office/officeart/2005/8/layout/hProcess9"/>
    <dgm:cxn modelId="{6E55F646-A4C9-4AF1-8067-1A05B8CCF4D2}" type="presOf" srcId="{B51A0A39-1D4E-441A-B1CB-D99C80F3663A}" destId="{2DB48A01-2D72-4FDC-AF24-E30DF3137CD5}" srcOrd="0" destOrd="0" presId="urn:microsoft.com/office/officeart/2005/8/layout/hProcess9"/>
    <dgm:cxn modelId="{B8EC05B7-1A82-4199-A775-E25CAC5C436F}" srcId="{30B65F2B-936C-49A8-A59B-AC4CFC5ADCF8}" destId="{39BA5398-4477-4C2A-8B68-FC67DA303021}" srcOrd="0" destOrd="0" parTransId="{EE225EAE-4531-4F4B-B858-69554EBD2E67}" sibTransId="{AE800CFE-5E39-483E-9A9F-0ACBA06BC7EA}"/>
    <dgm:cxn modelId="{4234C2D9-5159-4ED1-8D92-E336CC0D1312}" srcId="{30B65F2B-936C-49A8-A59B-AC4CFC5ADCF8}" destId="{B51A0A39-1D4E-441A-B1CB-D99C80F3663A}" srcOrd="2" destOrd="0" parTransId="{774C67FE-D268-4E0C-8561-668EEDB9600E}" sibTransId="{3901A952-4618-46CB-B518-41E6AA1E58E3}"/>
    <dgm:cxn modelId="{9E3ECFDB-F7B0-44A8-89C2-25C4BB28EE1D}" srcId="{30B65F2B-936C-49A8-A59B-AC4CFC5ADCF8}" destId="{FD301849-F830-4B16-8270-422233DC27E4}" srcOrd="1" destOrd="0" parTransId="{06218B99-8F3F-477B-BC3D-D177AAD89B26}" sibTransId="{893836A3-C683-4621-88FE-D6525279BDCB}"/>
    <dgm:cxn modelId="{F1C759E3-7117-47D0-B67C-4B8E2F43D640}" type="presOf" srcId="{FD301849-F830-4B16-8270-422233DC27E4}" destId="{0FF908DF-C2FA-4B13-A58C-4D232D8FAA69}" srcOrd="0" destOrd="0" presId="urn:microsoft.com/office/officeart/2005/8/layout/hProcess9"/>
    <dgm:cxn modelId="{8A42CEEE-ED2C-4DF1-94D2-D157C7BB63DD}" type="presOf" srcId="{30B65F2B-936C-49A8-A59B-AC4CFC5ADCF8}" destId="{A7122C2D-59CB-47A9-B9B2-48547FD1A9FF}" srcOrd="0" destOrd="0" presId="urn:microsoft.com/office/officeart/2005/8/layout/hProcess9"/>
    <dgm:cxn modelId="{854C872B-DD33-42A6-995D-8BECBB941F11}" type="presParOf" srcId="{A7122C2D-59CB-47A9-B9B2-48547FD1A9FF}" destId="{AE24AC8F-8EDD-468F-BDA8-6B68181480EA}" srcOrd="0" destOrd="0" presId="urn:microsoft.com/office/officeart/2005/8/layout/hProcess9"/>
    <dgm:cxn modelId="{492EB5A7-F678-4E15-8C7F-7A3CC71D0EC3}" type="presParOf" srcId="{A7122C2D-59CB-47A9-B9B2-48547FD1A9FF}" destId="{20D6559E-5F60-4F35-A0CA-1500343B7E57}" srcOrd="1" destOrd="0" presId="urn:microsoft.com/office/officeart/2005/8/layout/hProcess9"/>
    <dgm:cxn modelId="{DDE055A7-B949-486F-ADDD-DD89BB4B5B97}" type="presParOf" srcId="{20D6559E-5F60-4F35-A0CA-1500343B7E57}" destId="{45A33B14-A2EF-4B34-9DA8-B7B2AA1F60FD}" srcOrd="0" destOrd="0" presId="urn:microsoft.com/office/officeart/2005/8/layout/hProcess9"/>
    <dgm:cxn modelId="{235126B6-E85F-44A4-BB09-1DEA4BDB514E}" type="presParOf" srcId="{20D6559E-5F60-4F35-A0CA-1500343B7E57}" destId="{AA04EC89-4110-427C-A601-3D09F3B52EC4}" srcOrd="1" destOrd="0" presId="urn:microsoft.com/office/officeart/2005/8/layout/hProcess9"/>
    <dgm:cxn modelId="{B9C8B145-8307-41E5-A7DF-EA51758B7B97}" type="presParOf" srcId="{20D6559E-5F60-4F35-A0CA-1500343B7E57}" destId="{0FF908DF-C2FA-4B13-A58C-4D232D8FAA69}" srcOrd="2" destOrd="0" presId="urn:microsoft.com/office/officeart/2005/8/layout/hProcess9"/>
    <dgm:cxn modelId="{46F85964-29A0-45C4-A0F3-6A8BFA08E121}" type="presParOf" srcId="{20D6559E-5F60-4F35-A0CA-1500343B7E57}" destId="{08B53106-AC71-4809-97A0-A293979EE106}" srcOrd="3" destOrd="0" presId="urn:microsoft.com/office/officeart/2005/8/layout/hProcess9"/>
    <dgm:cxn modelId="{478CB1E7-813A-45F0-89A4-3EB04E8660B4}" type="presParOf" srcId="{20D6559E-5F60-4F35-A0CA-1500343B7E57}" destId="{2DB48A01-2D72-4FDC-AF24-E30DF3137CD5}" srcOrd="4" destOrd="0" presId="urn:microsoft.com/office/officeart/2005/8/layout/hProcess9"/>
    <dgm:cxn modelId="{5E107A56-43F7-4DE7-A2EC-F0B6E8FE8388}" type="presParOf" srcId="{20D6559E-5F60-4F35-A0CA-1500343B7E57}" destId="{ABCEA816-E1D2-4A3A-9EF9-050553B440A2}" srcOrd="5" destOrd="0" presId="urn:microsoft.com/office/officeart/2005/8/layout/hProcess9"/>
    <dgm:cxn modelId="{65DB7454-0214-41BF-BD6D-58BBF884B9E4}" type="presParOf" srcId="{20D6559E-5F60-4F35-A0CA-1500343B7E57}" destId="{5BDCDB62-07FF-4E45-ADB2-FB8C8EEAA813}" srcOrd="6" destOrd="0" presId="urn:microsoft.com/office/officeart/2005/8/layout/hProcess9"/>
    <dgm:cxn modelId="{0E8392DF-4C04-4A7C-ABB1-14D502511650}" type="presParOf" srcId="{20D6559E-5F60-4F35-A0CA-1500343B7E57}" destId="{E1F3FF4E-6821-4F58-B8D0-4C9CF90B7588}" srcOrd="7" destOrd="0" presId="urn:microsoft.com/office/officeart/2005/8/layout/hProcess9"/>
    <dgm:cxn modelId="{1AA0B133-0663-444B-BF67-D3514E1D2E21}" type="presParOf" srcId="{20D6559E-5F60-4F35-A0CA-1500343B7E57}" destId="{05B406AB-A872-418C-A1D8-A32521A3E9A0}"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A06C1E-09A1-45D0-A251-5270F0152EB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DD602911-C5D2-4FD3-B789-A597DE6EA3C0}">
      <dgm:prSet phldrT="[Text]" custT="1"/>
      <dgm:spPr/>
      <dgm:t>
        <a:bodyPr/>
        <a:lstStyle/>
        <a:p>
          <a:r>
            <a:rPr lang="en-US" sz="1600" dirty="0">
              <a:latin typeface="Signika" panose="020B0604020202020204" charset="0"/>
            </a:rPr>
            <a:t>Creates Trust</a:t>
          </a:r>
          <a:endParaRPr lang="en-IN" sz="1600" dirty="0">
            <a:latin typeface="Signika" panose="020B0604020202020204" charset="0"/>
          </a:endParaRPr>
        </a:p>
      </dgm:t>
    </dgm:pt>
    <dgm:pt modelId="{B9FBDCA8-7430-4372-BBD8-6E7F67851B85}" type="parTrans" cxnId="{803964AA-6735-43AB-BC8C-195B73FDB7D0}">
      <dgm:prSet/>
      <dgm:spPr/>
      <dgm:t>
        <a:bodyPr/>
        <a:lstStyle/>
        <a:p>
          <a:endParaRPr lang="en-IN" sz="1600">
            <a:latin typeface="Signika" panose="020B0604020202020204" charset="0"/>
          </a:endParaRPr>
        </a:p>
      </dgm:t>
    </dgm:pt>
    <dgm:pt modelId="{3EDFD3F5-8F06-46B0-95FA-B365073D89AE}" type="sibTrans" cxnId="{803964AA-6735-43AB-BC8C-195B73FDB7D0}">
      <dgm:prSet/>
      <dgm:spPr/>
      <dgm:t>
        <a:bodyPr/>
        <a:lstStyle/>
        <a:p>
          <a:endParaRPr lang="en-IN" sz="1600">
            <a:latin typeface="Signika" panose="020B0604020202020204" charset="0"/>
          </a:endParaRPr>
        </a:p>
      </dgm:t>
    </dgm:pt>
    <dgm:pt modelId="{408FBFFD-8A40-4094-944B-903AE4500F37}">
      <dgm:prSet phldrT="[Text]" custT="1"/>
      <dgm:spPr/>
      <dgm:t>
        <a:bodyPr/>
        <a:lstStyle/>
        <a:p>
          <a:r>
            <a:rPr lang="en-US" sz="1600" dirty="0">
              <a:latin typeface="Signika" panose="020B0604020202020204" charset="0"/>
            </a:rPr>
            <a:t>Enhances Collaboration</a:t>
          </a:r>
          <a:endParaRPr lang="en-IN" sz="1600" dirty="0">
            <a:latin typeface="Signika" panose="020B0604020202020204" charset="0"/>
          </a:endParaRPr>
        </a:p>
      </dgm:t>
    </dgm:pt>
    <dgm:pt modelId="{12AC17CE-3C59-49E6-92C1-0EE09EE498A9}" type="parTrans" cxnId="{2DCDDBDB-2456-4507-935E-B10F4F058469}">
      <dgm:prSet/>
      <dgm:spPr/>
      <dgm:t>
        <a:bodyPr/>
        <a:lstStyle/>
        <a:p>
          <a:endParaRPr lang="en-IN" sz="1600">
            <a:latin typeface="Signika" panose="020B0604020202020204" charset="0"/>
          </a:endParaRPr>
        </a:p>
      </dgm:t>
    </dgm:pt>
    <dgm:pt modelId="{9B50DB8E-F53E-462A-BEFD-FE4218395C06}" type="sibTrans" cxnId="{2DCDDBDB-2456-4507-935E-B10F4F058469}">
      <dgm:prSet/>
      <dgm:spPr/>
      <dgm:t>
        <a:bodyPr/>
        <a:lstStyle/>
        <a:p>
          <a:endParaRPr lang="en-IN" sz="1600">
            <a:latin typeface="Signika" panose="020B0604020202020204" charset="0"/>
          </a:endParaRPr>
        </a:p>
      </dgm:t>
    </dgm:pt>
    <dgm:pt modelId="{7EC67D8C-A369-44A9-AA63-93106DD38641}">
      <dgm:prSet phldrT="[Text]" custT="1"/>
      <dgm:spPr/>
      <dgm:t>
        <a:bodyPr/>
        <a:lstStyle/>
        <a:p>
          <a:r>
            <a:rPr lang="en-US" sz="1600" dirty="0">
              <a:latin typeface="Signika" panose="020B0604020202020204" charset="0"/>
            </a:rPr>
            <a:t>Minimizes Conflicts</a:t>
          </a:r>
          <a:endParaRPr lang="en-IN" sz="1600" dirty="0">
            <a:latin typeface="Signika" panose="020B0604020202020204" charset="0"/>
          </a:endParaRPr>
        </a:p>
      </dgm:t>
    </dgm:pt>
    <dgm:pt modelId="{0DB22830-9F20-42CD-9622-5DE3C029D52A}" type="parTrans" cxnId="{501D5CB5-920F-4224-AF51-02798F11C2EC}">
      <dgm:prSet/>
      <dgm:spPr/>
      <dgm:t>
        <a:bodyPr/>
        <a:lstStyle/>
        <a:p>
          <a:endParaRPr lang="en-IN" sz="1600">
            <a:latin typeface="Signika" panose="020B0604020202020204" charset="0"/>
          </a:endParaRPr>
        </a:p>
      </dgm:t>
    </dgm:pt>
    <dgm:pt modelId="{24B58188-3EE0-4FF5-91CE-6C43A5E35C06}" type="sibTrans" cxnId="{501D5CB5-920F-4224-AF51-02798F11C2EC}">
      <dgm:prSet/>
      <dgm:spPr/>
      <dgm:t>
        <a:bodyPr/>
        <a:lstStyle/>
        <a:p>
          <a:endParaRPr lang="en-IN" sz="1600">
            <a:latin typeface="Signika" panose="020B0604020202020204" charset="0"/>
          </a:endParaRPr>
        </a:p>
      </dgm:t>
    </dgm:pt>
    <dgm:pt modelId="{979F9781-4994-4F1B-995C-7E1956314471}">
      <dgm:prSet phldrT="[Text]" custT="1"/>
      <dgm:spPr/>
      <dgm:t>
        <a:bodyPr/>
        <a:lstStyle/>
        <a:p>
          <a:r>
            <a:rPr lang="en-US" sz="1600" dirty="0">
              <a:latin typeface="Signika" panose="020B0604020202020204" charset="0"/>
            </a:rPr>
            <a:t>Boosts Morale</a:t>
          </a:r>
          <a:endParaRPr lang="en-IN" sz="1600" dirty="0">
            <a:latin typeface="Signika" panose="020B0604020202020204" charset="0"/>
          </a:endParaRPr>
        </a:p>
      </dgm:t>
    </dgm:pt>
    <dgm:pt modelId="{DA563599-A802-46C2-AEF6-0C54A347A28F}" type="parTrans" cxnId="{036A6B9A-B469-48FA-BD92-37C7513EE635}">
      <dgm:prSet/>
      <dgm:spPr/>
      <dgm:t>
        <a:bodyPr/>
        <a:lstStyle/>
        <a:p>
          <a:endParaRPr lang="en-IN" sz="1600">
            <a:latin typeface="Signika" panose="020B0604020202020204" charset="0"/>
          </a:endParaRPr>
        </a:p>
      </dgm:t>
    </dgm:pt>
    <dgm:pt modelId="{6AC18900-7F96-41C3-B4BB-3BFAC3FACA88}" type="sibTrans" cxnId="{036A6B9A-B469-48FA-BD92-37C7513EE635}">
      <dgm:prSet/>
      <dgm:spPr/>
      <dgm:t>
        <a:bodyPr/>
        <a:lstStyle/>
        <a:p>
          <a:endParaRPr lang="en-IN" sz="1600">
            <a:latin typeface="Signika" panose="020B0604020202020204" charset="0"/>
          </a:endParaRPr>
        </a:p>
      </dgm:t>
    </dgm:pt>
    <dgm:pt modelId="{3EFB2E10-BC52-40DB-816D-D44558DA66F3}">
      <dgm:prSet phldrT="[Text]" custT="1"/>
      <dgm:spPr/>
      <dgm:t>
        <a:bodyPr/>
        <a:lstStyle/>
        <a:p>
          <a:r>
            <a:rPr lang="en-US" sz="1600" dirty="0">
              <a:latin typeface="Signika" panose="020B0604020202020204" charset="0"/>
            </a:rPr>
            <a:t>Supports Personal Growth</a:t>
          </a:r>
          <a:endParaRPr lang="en-IN" sz="1600" dirty="0">
            <a:latin typeface="Signika" panose="020B0604020202020204" charset="0"/>
          </a:endParaRPr>
        </a:p>
      </dgm:t>
    </dgm:pt>
    <dgm:pt modelId="{2026DFAD-884A-4C30-99D0-5AC912A51F7D}" type="parTrans" cxnId="{4C0FA64F-1941-4880-A352-CF215A320BB2}">
      <dgm:prSet/>
      <dgm:spPr/>
      <dgm:t>
        <a:bodyPr/>
        <a:lstStyle/>
        <a:p>
          <a:endParaRPr lang="en-IN" sz="1600">
            <a:latin typeface="Signika" panose="020B0604020202020204" charset="0"/>
          </a:endParaRPr>
        </a:p>
      </dgm:t>
    </dgm:pt>
    <dgm:pt modelId="{DC728E56-D97F-4918-9AB8-FCB13509650F}" type="sibTrans" cxnId="{4C0FA64F-1941-4880-A352-CF215A320BB2}">
      <dgm:prSet/>
      <dgm:spPr/>
      <dgm:t>
        <a:bodyPr/>
        <a:lstStyle/>
        <a:p>
          <a:endParaRPr lang="en-IN" sz="1600">
            <a:latin typeface="Signika" panose="020B0604020202020204" charset="0"/>
          </a:endParaRPr>
        </a:p>
      </dgm:t>
    </dgm:pt>
    <dgm:pt modelId="{7D734377-0BD1-4472-96DD-5F273D915E63}" type="pres">
      <dgm:prSet presAssocID="{FFA06C1E-09A1-45D0-A251-5270F0152EB3}" presName="diagram" presStyleCnt="0">
        <dgm:presLayoutVars>
          <dgm:dir/>
          <dgm:resizeHandles val="exact"/>
        </dgm:presLayoutVars>
      </dgm:prSet>
      <dgm:spPr/>
    </dgm:pt>
    <dgm:pt modelId="{2C3D257B-F4CC-4631-BCF9-777F7F130E2A}" type="pres">
      <dgm:prSet presAssocID="{DD602911-C5D2-4FD3-B789-A597DE6EA3C0}" presName="node" presStyleLbl="node1" presStyleIdx="0" presStyleCnt="5">
        <dgm:presLayoutVars>
          <dgm:bulletEnabled val="1"/>
        </dgm:presLayoutVars>
      </dgm:prSet>
      <dgm:spPr/>
    </dgm:pt>
    <dgm:pt modelId="{C3DD2F56-1B6D-4576-ABE0-6CB7D5A38907}" type="pres">
      <dgm:prSet presAssocID="{3EDFD3F5-8F06-46B0-95FA-B365073D89AE}" presName="sibTrans" presStyleCnt="0"/>
      <dgm:spPr/>
    </dgm:pt>
    <dgm:pt modelId="{269BD38C-928F-4993-BAF2-C7AB9F492705}" type="pres">
      <dgm:prSet presAssocID="{408FBFFD-8A40-4094-944B-903AE4500F37}" presName="node" presStyleLbl="node1" presStyleIdx="1" presStyleCnt="5">
        <dgm:presLayoutVars>
          <dgm:bulletEnabled val="1"/>
        </dgm:presLayoutVars>
      </dgm:prSet>
      <dgm:spPr/>
    </dgm:pt>
    <dgm:pt modelId="{50798FA1-2CA3-4E34-A1D0-95BC4AC73B15}" type="pres">
      <dgm:prSet presAssocID="{9B50DB8E-F53E-462A-BEFD-FE4218395C06}" presName="sibTrans" presStyleCnt="0"/>
      <dgm:spPr/>
    </dgm:pt>
    <dgm:pt modelId="{A46468A6-8A6B-41EB-AC88-E3CBD8161A57}" type="pres">
      <dgm:prSet presAssocID="{7EC67D8C-A369-44A9-AA63-93106DD38641}" presName="node" presStyleLbl="node1" presStyleIdx="2" presStyleCnt="5">
        <dgm:presLayoutVars>
          <dgm:bulletEnabled val="1"/>
        </dgm:presLayoutVars>
      </dgm:prSet>
      <dgm:spPr/>
    </dgm:pt>
    <dgm:pt modelId="{5ED4F13A-0BB7-457B-A415-FC7DFC6F0675}" type="pres">
      <dgm:prSet presAssocID="{24B58188-3EE0-4FF5-91CE-6C43A5E35C06}" presName="sibTrans" presStyleCnt="0"/>
      <dgm:spPr/>
    </dgm:pt>
    <dgm:pt modelId="{1BC53CA3-AD1B-4760-9C89-77F59CE50A69}" type="pres">
      <dgm:prSet presAssocID="{979F9781-4994-4F1B-995C-7E1956314471}" presName="node" presStyleLbl="node1" presStyleIdx="3" presStyleCnt="5">
        <dgm:presLayoutVars>
          <dgm:bulletEnabled val="1"/>
        </dgm:presLayoutVars>
      </dgm:prSet>
      <dgm:spPr/>
    </dgm:pt>
    <dgm:pt modelId="{C26CCC7F-5583-4E4A-8838-CF39B7C86D8E}" type="pres">
      <dgm:prSet presAssocID="{6AC18900-7F96-41C3-B4BB-3BFAC3FACA88}" presName="sibTrans" presStyleCnt="0"/>
      <dgm:spPr/>
    </dgm:pt>
    <dgm:pt modelId="{E470BDE7-A438-4B8E-B582-A9259D54E703}" type="pres">
      <dgm:prSet presAssocID="{3EFB2E10-BC52-40DB-816D-D44558DA66F3}" presName="node" presStyleLbl="node1" presStyleIdx="4" presStyleCnt="5">
        <dgm:presLayoutVars>
          <dgm:bulletEnabled val="1"/>
        </dgm:presLayoutVars>
      </dgm:prSet>
      <dgm:spPr/>
    </dgm:pt>
  </dgm:ptLst>
  <dgm:cxnLst>
    <dgm:cxn modelId="{FB6DA13E-DD84-4B2D-A3D2-EB887278AC56}" type="presOf" srcId="{3EFB2E10-BC52-40DB-816D-D44558DA66F3}" destId="{E470BDE7-A438-4B8E-B582-A9259D54E703}" srcOrd="0" destOrd="0" presId="urn:microsoft.com/office/officeart/2005/8/layout/default"/>
    <dgm:cxn modelId="{CAD34A5E-DA4E-4128-B628-F88E2EF7A19D}" type="presOf" srcId="{979F9781-4994-4F1B-995C-7E1956314471}" destId="{1BC53CA3-AD1B-4760-9C89-77F59CE50A69}" srcOrd="0" destOrd="0" presId="urn:microsoft.com/office/officeart/2005/8/layout/default"/>
    <dgm:cxn modelId="{B1A80B4F-63D1-40C4-85F2-879D594CB3A5}" type="presOf" srcId="{DD602911-C5D2-4FD3-B789-A597DE6EA3C0}" destId="{2C3D257B-F4CC-4631-BCF9-777F7F130E2A}" srcOrd="0" destOrd="0" presId="urn:microsoft.com/office/officeart/2005/8/layout/default"/>
    <dgm:cxn modelId="{4C0FA64F-1941-4880-A352-CF215A320BB2}" srcId="{FFA06C1E-09A1-45D0-A251-5270F0152EB3}" destId="{3EFB2E10-BC52-40DB-816D-D44558DA66F3}" srcOrd="4" destOrd="0" parTransId="{2026DFAD-884A-4C30-99D0-5AC912A51F7D}" sibTransId="{DC728E56-D97F-4918-9AB8-FCB13509650F}"/>
    <dgm:cxn modelId="{3695DE73-A509-4E0E-8711-8ABD5B6B60B0}" type="presOf" srcId="{408FBFFD-8A40-4094-944B-903AE4500F37}" destId="{269BD38C-928F-4993-BAF2-C7AB9F492705}" srcOrd="0" destOrd="0" presId="urn:microsoft.com/office/officeart/2005/8/layout/default"/>
    <dgm:cxn modelId="{968E068D-BAB7-400B-B26F-D40539150D9F}" type="presOf" srcId="{FFA06C1E-09A1-45D0-A251-5270F0152EB3}" destId="{7D734377-0BD1-4472-96DD-5F273D915E63}" srcOrd="0" destOrd="0" presId="urn:microsoft.com/office/officeart/2005/8/layout/default"/>
    <dgm:cxn modelId="{036A6B9A-B469-48FA-BD92-37C7513EE635}" srcId="{FFA06C1E-09A1-45D0-A251-5270F0152EB3}" destId="{979F9781-4994-4F1B-995C-7E1956314471}" srcOrd="3" destOrd="0" parTransId="{DA563599-A802-46C2-AEF6-0C54A347A28F}" sibTransId="{6AC18900-7F96-41C3-B4BB-3BFAC3FACA88}"/>
    <dgm:cxn modelId="{803964AA-6735-43AB-BC8C-195B73FDB7D0}" srcId="{FFA06C1E-09A1-45D0-A251-5270F0152EB3}" destId="{DD602911-C5D2-4FD3-B789-A597DE6EA3C0}" srcOrd="0" destOrd="0" parTransId="{B9FBDCA8-7430-4372-BBD8-6E7F67851B85}" sibTransId="{3EDFD3F5-8F06-46B0-95FA-B365073D89AE}"/>
    <dgm:cxn modelId="{501D5CB5-920F-4224-AF51-02798F11C2EC}" srcId="{FFA06C1E-09A1-45D0-A251-5270F0152EB3}" destId="{7EC67D8C-A369-44A9-AA63-93106DD38641}" srcOrd="2" destOrd="0" parTransId="{0DB22830-9F20-42CD-9622-5DE3C029D52A}" sibTransId="{24B58188-3EE0-4FF5-91CE-6C43A5E35C06}"/>
    <dgm:cxn modelId="{2DCDDBDB-2456-4507-935E-B10F4F058469}" srcId="{FFA06C1E-09A1-45D0-A251-5270F0152EB3}" destId="{408FBFFD-8A40-4094-944B-903AE4500F37}" srcOrd="1" destOrd="0" parTransId="{12AC17CE-3C59-49E6-92C1-0EE09EE498A9}" sibTransId="{9B50DB8E-F53E-462A-BEFD-FE4218395C06}"/>
    <dgm:cxn modelId="{A3EEFDE4-B145-4191-9837-63D1935E7141}" type="presOf" srcId="{7EC67D8C-A369-44A9-AA63-93106DD38641}" destId="{A46468A6-8A6B-41EB-AC88-E3CBD8161A57}" srcOrd="0" destOrd="0" presId="urn:microsoft.com/office/officeart/2005/8/layout/default"/>
    <dgm:cxn modelId="{D7C4FC9A-FF09-4AEB-AE3E-1F6884487252}" type="presParOf" srcId="{7D734377-0BD1-4472-96DD-5F273D915E63}" destId="{2C3D257B-F4CC-4631-BCF9-777F7F130E2A}" srcOrd="0" destOrd="0" presId="urn:microsoft.com/office/officeart/2005/8/layout/default"/>
    <dgm:cxn modelId="{E374F359-AAA5-489E-8E21-DFD72B02C3EB}" type="presParOf" srcId="{7D734377-0BD1-4472-96DD-5F273D915E63}" destId="{C3DD2F56-1B6D-4576-ABE0-6CB7D5A38907}" srcOrd="1" destOrd="0" presId="urn:microsoft.com/office/officeart/2005/8/layout/default"/>
    <dgm:cxn modelId="{5B819641-D786-4607-A2FF-B8D5ADFE7E33}" type="presParOf" srcId="{7D734377-0BD1-4472-96DD-5F273D915E63}" destId="{269BD38C-928F-4993-BAF2-C7AB9F492705}" srcOrd="2" destOrd="0" presId="urn:microsoft.com/office/officeart/2005/8/layout/default"/>
    <dgm:cxn modelId="{7302EE30-E38A-4174-9B3A-F35479E38B0D}" type="presParOf" srcId="{7D734377-0BD1-4472-96DD-5F273D915E63}" destId="{50798FA1-2CA3-4E34-A1D0-95BC4AC73B15}" srcOrd="3" destOrd="0" presId="urn:microsoft.com/office/officeart/2005/8/layout/default"/>
    <dgm:cxn modelId="{A8E82287-3A69-463D-BF3B-AD09D07A2D68}" type="presParOf" srcId="{7D734377-0BD1-4472-96DD-5F273D915E63}" destId="{A46468A6-8A6B-41EB-AC88-E3CBD8161A57}" srcOrd="4" destOrd="0" presId="urn:microsoft.com/office/officeart/2005/8/layout/default"/>
    <dgm:cxn modelId="{335D3BBE-0570-48FE-9CA8-D9D2D88A6377}" type="presParOf" srcId="{7D734377-0BD1-4472-96DD-5F273D915E63}" destId="{5ED4F13A-0BB7-457B-A415-FC7DFC6F0675}" srcOrd="5" destOrd="0" presId="urn:microsoft.com/office/officeart/2005/8/layout/default"/>
    <dgm:cxn modelId="{1EFBF0BD-2B22-4920-8196-F151ED9A1AF6}" type="presParOf" srcId="{7D734377-0BD1-4472-96DD-5F273D915E63}" destId="{1BC53CA3-AD1B-4760-9C89-77F59CE50A69}" srcOrd="6" destOrd="0" presId="urn:microsoft.com/office/officeart/2005/8/layout/default"/>
    <dgm:cxn modelId="{8069DF05-C3A0-4754-BF05-202870750669}" type="presParOf" srcId="{7D734377-0BD1-4472-96DD-5F273D915E63}" destId="{C26CCC7F-5583-4E4A-8838-CF39B7C86D8E}" srcOrd="7" destOrd="0" presId="urn:microsoft.com/office/officeart/2005/8/layout/default"/>
    <dgm:cxn modelId="{23983F90-E779-40FC-A181-7439BF2597C4}" type="presParOf" srcId="{7D734377-0BD1-4472-96DD-5F273D915E63}" destId="{E470BDE7-A438-4B8E-B582-A9259D54E703}"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A06C1E-09A1-45D0-A251-5270F0152EB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DD602911-C5D2-4FD3-B789-A597DE6EA3C0}">
      <dgm:prSet phldrT="[Text]" custT="1"/>
      <dgm:spPr/>
      <dgm:t>
        <a:bodyPr/>
        <a:lstStyle/>
        <a:p>
          <a:r>
            <a:rPr lang="en-US" sz="1600" dirty="0">
              <a:latin typeface="Signika" panose="020B0604020202020204" charset="0"/>
            </a:rPr>
            <a:t>Reflection</a:t>
          </a:r>
          <a:endParaRPr lang="en-IN" sz="1600" dirty="0">
            <a:latin typeface="Signika" panose="020B0604020202020204" charset="0"/>
          </a:endParaRPr>
        </a:p>
      </dgm:t>
    </dgm:pt>
    <dgm:pt modelId="{B9FBDCA8-7430-4372-BBD8-6E7F67851B85}" type="parTrans" cxnId="{803964AA-6735-43AB-BC8C-195B73FDB7D0}">
      <dgm:prSet/>
      <dgm:spPr/>
      <dgm:t>
        <a:bodyPr/>
        <a:lstStyle/>
        <a:p>
          <a:endParaRPr lang="en-IN" sz="1600">
            <a:latin typeface="Signika" panose="020B0604020202020204" charset="0"/>
          </a:endParaRPr>
        </a:p>
      </dgm:t>
    </dgm:pt>
    <dgm:pt modelId="{3EDFD3F5-8F06-46B0-95FA-B365073D89AE}" type="sibTrans" cxnId="{803964AA-6735-43AB-BC8C-195B73FDB7D0}">
      <dgm:prSet/>
      <dgm:spPr/>
      <dgm:t>
        <a:bodyPr/>
        <a:lstStyle/>
        <a:p>
          <a:endParaRPr lang="en-IN" sz="1600">
            <a:latin typeface="Signika" panose="020B0604020202020204" charset="0"/>
          </a:endParaRPr>
        </a:p>
      </dgm:t>
    </dgm:pt>
    <dgm:pt modelId="{302E6972-A32A-4E8A-89DF-4DFFB310CBB3}">
      <dgm:prSet phldrT="[Text]" custT="1"/>
      <dgm:spPr/>
      <dgm:t>
        <a:bodyPr/>
        <a:lstStyle/>
        <a:p>
          <a:r>
            <a:rPr lang="en-US" sz="1600" dirty="0">
              <a:latin typeface="Signika" panose="020B0604020202020204" charset="0"/>
            </a:rPr>
            <a:t>Emotional Journal</a:t>
          </a:r>
          <a:endParaRPr lang="en-IN" sz="1600" dirty="0">
            <a:latin typeface="Signika" panose="020B0604020202020204" charset="0"/>
          </a:endParaRPr>
        </a:p>
      </dgm:t>
    </dgm:pt>
    <dgm:pt modelId="{63CC21B0-D24D-4040-A481-607CBB5FEDDF}" type="parTrans" cxnId="{D0E647EF-9660-46BE-A3F6-FE8AC0837C9D}">
      <dgm:prSet/>
      <dgm:spPr/>
      <dgm:t>
        <a:bodyPr/>
        <a:lstStyle/>
        <a:p>
          <a:endParaRPr lang="en-IN"/>
        </a:p>
      </dgm:t>
    </dgm:pt>
    <dgm:pt modelId="{0DF279E5-DE95-4502-B0EC-C0A0AE664F70}" type="sibTrans" cxnId="{D0E647EF-9660-46BE-A3F6-FE8AC0837C9D}">
      <dgm:prSet/>
      <dgm:spPr/>
      <dgm:t>
        <a:bodyPr/>
        <a:lstStyle/>
        <a:p>
          <a:endParaRPr lang="en-IN"/>
        </a:p>
      </dgm:t>
    </dgm:pt>
    <dgm:pt modelId="{96BB9C3D-7BDF-4CC6-A36D-5F3AAE86F596}">
      <dgm:prSet phldrT="[Text]" custT="1"/>
      <dgm:spPr/>
      <dgm:t>
        <a:bodyPr/>
        <a:lstStyle/>
        <a:p>
          <a:r>
            <a:rPr lang="en-US" sz="1600" dirty="0">
              <a:latin typeface="Signika" panose="020B0604020202020204" charset="0"/>
            </a:rPr>
            <a:t>Positive Self- talk</a:t>
          </a:r>
          <a:endParaRPr lang="en-IN" sz="1600" dirty="0">
            <a:latin typeface="Signika" panose="020B0604020202020204" charset="0"/>
          </a:endParaRPr>
        </a:p>
      </dgm:t>
    </dgm:pt>
    <dgm:pt modelId="{2A7992B4-E0C6-4DD5-89B0-A79D01F66544}" type="parTrans" cxnId="{579A7462-66CF-4D2D-B31C-EDEEE722CBD2}">
      <dgm:prSet/>
      <dgm:spPr/>
      <dgm:t>
        <a:bodyPr/>
        <a:lstStyle/>
        <a:p>
          <a:endParaRPr lang="en-IN"/>
        </a:p>
      </dgm:t>
    </dgm:pt>
    <dgm:pt modelId="{4FCCDEB0-2773-41D3-A706-0D5A23C2EC98}" type="sibTrans" cxnId="{579A7462-66CF-4D2D-B31C-EDEEE722CBD2}">
      <dgm:prSet/>
      <dgm:spPr/>
      <dgm:t>
        <a:bodyPr/>
        <a:lstStyle/>
        <a:p>
          <a:endParaRPr lang="en-IN"/>
        </a:p>
      </dgm:t>
    </dgm:pt>
    <dgm:pt modelId="{14623006-8E14-43B2-8E82-8F50B479C72C}">
      <dgm:prSet phldrT="[Text]" custT="1"/>
      <dgm:spPr/>
      <dgm:t>
        <a:bodyPr/>
        <a:lstStyle/>
        <a:p>
          <a:r>
            <a:rPr lang="en-US" sz="1600" dirty="0">
              <a:latin typeface="Signika" panose="020B0604020202020204" charset="0"/>
            </a:rPr>
            <a:t>Seek Feedback</a:t>
          </a:r>
          <a:endParaRPr lang="en-IN" sz="1600" dirty="0">
            <a:latin typeface="Signika" panose="020B0604020202020204" charset="0"/>
          </a:endParaRPr>
        </a:p>
      </dgm:t>
    </dgm:pt>
    <dgm:pt modelId="{53143A73-0B56-408F-A48D-62EE16CA2479}" type="parTrans" cxnId="{CAA64A27-470C-4035-A32C-FFFC02BF3268}">
      <dgm:prSet/>
      <dgm:spPr/>
      <dgm:t>
        <a:bodyPr/>
        <a:lstStyle/>
        <a:p>
          <a:endParaRPr lang="en-IN"/>
        </a:p>
      </dgm:t>
    </dgm:pt>
    <dgm:pt modelId="{36A8CDD4-2CF9-4B05-8581-58987097241C}" type="sibTrans" cxnId="{CAA64A27-470C-4035-A32C-FFFC02BF3268}">
      <dgm:prSet/>
      <dgm:spPr/>
      <dgm:t>
        <a:bodyPr/>
        <a:lstStyle/>
        <a:p>
          <a:endParaRPr lang="en-IN"/>
        </a:p>
      </dgm:t>
    </dgm:pt>
    <dgm:pt modelId="{45632502-ABD0-40DF-8087-02D60CD3D71D}">
      <dgm:prSet phldrT="[Text]" custT="1"/>
      <dgm:spPr/>
      <dgm:t>
        <a:bodyPr/>
        <a:lstStyle/>
        <a:p>
          <a:r>
            <a:rPr lang="en-US" sz="1600" dirty="0">
              <a:latin typeface="Signika" panose="020B0604020202020204" charset="0"/>
            </a:rPr>
            <a:t>Empathy Listening</a:t>
          </a:r>
          <a:endParaRPr lang="en-IN" sz="1600" dirty="0">
            <a:latin typeface="Signika" panose="020B0604020202020204" charset="0"/>
          </a:endParaRPr>
        </a:p>
      </dgm:t>
    </dgm:pt>
    <dgm:pt modelId="{9D770E79-B50A-4407-A4FA-4384708CDF6F}" type="parTrans" cxnId="{AC3835DA-CE21-422C-90B9-2EA7CF60EB13}">
      <dgm:prSet/>
      <dgm:spPr/>
      <dgm:t>
        <a:bodyPr/>
        <a:lstStyle/>
        <a:p>
          <a:endParaRPr lang="en-IN"/>
        </a:p>
      </dgm:t>
    </dgm:pt>
    <dgm:pt modelId="{A7EFB9B6-72DC-419B-8D35-7958D454B2F8}" type="sibTrans" cxnId="{AC3835DA-CE21-422C-90B9-2EA7CF60EB13}">
      <dgm:prSet/>
      <dgm:spPr/>
      <dgm:t>
        <a:bodyPr/>
        <a:lstStyle/>
        <a:p>
          <a:endParaRPr lang="en-IN"/>
        </a:p>
      </dgm:t>
    </dgm:pt>
    <dgm:pt modelId="{70B12D41-86FB-4956-A43F-13C8A618BC10}">
      <dgm:prSet phldrT="[Text]" custT="1"/>
      <dgm:spPr/>
      <dgm:t>
        <a:bodyPr/>
        <a:lstStyle/>
        <a:p>
          <a:r>
            <a:rPr lang="en-US" sz="1600" dirty="0">
              <a:latin typeface="Signika" panose="020B0604020202020204" charset="0"/>
            </a:rPr>
            <a:t>Meditation &amp; Mindfulness</a:t>
          </a:r>
          <a:endParaRPr lang="en-IN" sz="1600" dirty="0">
            <a:latin typeface="Signika" panose="020B0604020202020204" charset="0"/>
          </a:endParaRPr>
        </a:p>
      </dgm:t>
    </dgm:pt>
    <dgm:pt modelId="{7395DC81-0B0F-4CDA-B2B6-5E7E2A3BFFA0}" type="parTrans" cxnId="{A683E5C4-BF0E-4288-846B-3F0B1DBDECDD}">
      <dgm:prSet/>
      <dgm:spPr/>
      <dgm:t>
        <a:bodyPr/>
        <a:lstStyle/>
        <a:p>
          <a:endParaRPr lang="en-IN"/>
        </a:p>
      </dgm:t>
    </dgm:pt>
    <dgm:pt modelId="{F8730B23-4813-4421-B3A1-AB6F83A1E3DE}" type="sibTrans" cxnId="{A683E5C4-BF0E-4288-846B-3F0B1DBDECDD}">
      <dgm:prSet/>
      <dgm:spPr/>
      <dgm:t>
        <a:bodyPr/>
        <a:lstStyle/>
        <a:p>
          <a:endParaRPr lang="en-IN"/>
        </a:p>
      </dgm:t>
    </dgm:pt>
    <dgm:pt modelId="{7D734377-0BD1-4472-96DD-5F273D915E63}" type="pres">
      <dgm:prSet presAssocID="{FFA06C1E-09A1-45D0-A251-5270F0152EB3}" presName="diagram" presStyleCnt="0">
        <dgm:presLayoutVars>
          <dgm:dir/>
          <dgm:resizeHandles val="exact"/>
        </dgm:presLayoutVars>
      </dgm:prSet>
      <dgm:spPr/>
    </dgm:pt>
    <dgm:pt modelId="{2C3D257B-F4CC-4631-BCF9-777F7F130E2A}" type="pres">
      <dgm:prSet presAssocID="{DD602911-C5D2-4FD3-B789-A597DE6EA3C0}" presName="node" presStyleLbl="node1" presStyleIdx="0" presStyleCnt="6" custLinFactNeighborX="-10602" custLinFactNeighborY="-1013">
        <dgm:presLayoutVars>
          <dgm:bulletEnabled val="1"/>
        </dgm:presLayoutVars>
      </dgm:prSet>
      <dgm:spPr/>
    </dgm:pt>
    <dgm:pt modelId="{B50B735A-AD95-47EC-8CD2-54422CB57627}" type="pres">
      <dgm:prSet presAssocID="{3EDFD3F5-8F06-46B0-95FA-B365073D89AE}" presName="sibTrans" presStyleCnt="0"/>
      <dgm:spPr/>
    </dgm:pt>
    <dgm:pt modelId="{C6F1A189-1189-4911-B573-96DA5AAD9634}" type="pres">
      <dgm:prSet presAssocID="{302E6972-A32A-4E8A-89DF-4DFFB310CBB3}" presName="node" presStyleLbl="node1" presStyleIdx="1" presStyleCnt="6" custLinFactNeighborX="-10602" custLinFactNeighborY="-1013">
        <dgm:presLayoutVars>
          <dgm:bulletEnabled val="1"/>
        </dgm:presLayoutVars>
      </dgm:prSet>
      <dgm:spPr/>
    </dgm:pt>
    <dgm:pt modelId="{9D8E6BC2-64F0-4888-BA37-85851501C066}" type="pres">
      <dgm:prSet presAssocID="{0DF279E5-DE95-4502-B0EC-C0A0AE664F70}" presName="sibTrans" presStyleCnt="0"/>
      <dgm:spPr/>
    </dgm:pt>
    <dgm:pt modelId="{AA643060-84D0-49A2-9985-B2D1684695A4}" type="pres">
      <dgm:prSet presAssocID="{96BB9C3D-7BDF-4CC6-A36D-5F3AAE86F596}" presName="node" presStyleLbl="node1" presStyleIdx="2" presStyleCnt="6" custLinFactNeighborX="-10602" custLinFactNeighborY="-1013">
        <dgm:presLayoutVars>
          <dgm:bulletEnabled val="1"/>
        </dgm:presLayoutVars>
      </dgm:prSet>
      <dgm:spPr/>
    </dgm:pt>
    <dgm:pt modelId="{78FE3DF7-EDCC-489D-89B0-AD5BCD30C7BD}" type="pres">
      <dgm:prSet presAssocID="{4FCCDEB0-2773-41D3-A706-0D5A23C2EC98}" presName="sibTrans" presStyleCnt="0"/>
      <dgm:spPr/>
    </dgm:pt>
    <dgm:pt modelId="{F4E97DE4-8E2E-4E20-AB50-0D8CA14EDD57}" type="pres">
      <dgm:prSet presAssocID="{14623006-8E14-43B2-8E82-8F50B479C72C}" presName="node" presStyleLbl="node1" presStyleIdx="3" presStyleCnt="6" custLinFactNeighborX="-10602" custLinFactNeighborY="-1013">
        <dgm:presLayoutVars>
          <dgm:bulletEnabled val="1"/>
        </dgm:presLayoutVars>
      </dgm:prSet>
      <dgm:spPr/>
    </dgm:pt>
    <dgm:pt modelId="{70207BEE-748E-47C6-AA4B-8EDA7D005AB3}" type="pres">
      <dgm:prSet presAssocID="{36A8CDD4-2CF9-4B05-8581-58987097241C}" presName="sibTrans" presStyleCnt="0"/>
      <dgm:spPr/>
    </dgm:pt>
    <dgm:pt modelId="{F72B9EED-0F26-45AD-9C9C-1476D3DDBE36}" type="pres">
      <dgm:prSet presAssocID="{45632502-ABD0-40DF-8087-02D60CD3D71D}" presName="node" presStyleLbl="node1" presStyleIdx="4" presStyleCnt="6" custLinFactNeighborX="-10602" custLinFactNeighborY="-1013">
        <dgm:presLayoutVars>
          <dgm:bulletEnabled val="1"/>
        </dgm:presLayoutVars>
      </dgm:prSet>
      <dgm:spPr/>
    </dgm:pt>
    <dgm:pt modelId="{AD02EF1B-E946-41B9-B2C6-60993E09D191}" type="pres">
      <dgm:prSet presAssocID="{A7EFB9B6-72DC-419B-8D35-7958D454B2F8}" presName="sibTrans" presStyleCnt="0"/>
      <dgm:spPr/>
    </dgm:pt>
    <dgm:pt modelId="{C6850506-0F1C-46C5-B67D-8D5682F6458C}" type="pres">
      <dgm:prSet presAssocID="{70B12D41-86FB-4956-A43F-13C8A618BC10}" presName="node" presStyleLbl="node1" presStyleIdx="5" presStyleCnt="6" custLinFactNeighborX="-10602" custLinFactNeighborY="-1013">
        <dgm:presLayoutVars>
          <dgm:bulletEnabled val="1"/>
        </dgm:presLayoutVars>
      </dgm:prSet>
      <dgm:spPr/>
    </dgm:pt>
  </dgm:ptLst>
  <dgm:cxnLst>
    <dgm:cxn modelId="{CAA64A27-470C-4035-A32C-FFFC02BF3268}" srcId="{FFA06C1E-09A1-45D0-A251-5270F0152EB3}" destId="{14623006-8E14-43B2-8E82-8F50B479C72C}" srcOrd="3" destOrd="0" parTransId="{53143A73-0B56-408F-A48D-62EE16CA2479}" sibTransId="{36A8CDD4-2CF9-4B05-8581-58987097241C}"/>
    <dgm:cxn modelId="{50B5FE5B-94C9-48E0-8FF9-D61BE1B34548}" type="presOf" srcId="{45632502-ABD0-40DF-8087-02D60CD3D71D}" destId="{F72B9EED-0F26-45AD-9C9C-1476D3DDBE36}" srcOrd="0" destOrd="0" presId="urn:microsoft.com/office/officeart/2005/8/layout/default"/>
    <dgm:cxn modelId="{579A7462-66CF-4D2D-B31C-EDEEE722CBD2}" srcId="{FFA06C1E-09A1-45D0-A251-5270F0152EB3}" destId="{96BB9C3D-7BDF-4CC6-A36D-5F3AAE86F596}" srcOrd="2" destOrd="0" parTransId="{2A7992B4-E0C6-4DD5-89B0-A79D01F66544}" sibTransId="{4FCCDEB0-2773-41D3-A706-0D5A23C2EC98}"/>
    <dgm:cxn modelId="{B1A80B4F-63D1-40C4-85F2-879D594CB3A5}" type="presOf" srcId="{DD602911-C5D2-4FD3-B789-A597DE6EA3C0}" destId="{2C3D257B-F4CC-4631-BCF9-777F7F130E2A}" srcOrd="0" destOrd="0" presId="urn:microsoft.com/office/officeart/2005/8/layout/default"/>
    <dgm:cxn modelId="{968E068D-BAB7-400B-B26F-D40539150D9F}" type="presOf" srcId="{FFA06C1E-09A1-45D0-A251-5270F0152EB3}" destId="{7D734377-0BD1-4472-96DD-5F273D915E63}" srcOrd="0" destOrd="0" presId="urn:microsoft.com/office/officeart/2005/8/layout/default"/>
    <dgm:cxn modelId="{803964AA-6735-43AB-BC8C-195B73FDB7D0}" srcId="{FFA06C1E-09A1-45D0-A251-5270F0152EB3}" destId="{DD602911-C5D2-4FD3-B789-A597DE6EA3C0}" srcOrd="0" destOrd="0" parTransId="{B9FBDCA8-7430-4372-BBD8-6E7F67851B85}" sibTransId="{3EDFD3F5-8F06-46B0-95FA-B365073D89AE}"/>
    <dgm:cxn modelId="{9ADFC9AB-7AC7-4A9C-A633-409665AC5F68}" type="presOf" srcId="{96BB9C3D-7BDF-4CC6-A36D-5F3AAE86F596}" destId="{AA643060-84D0-49A2-9985-B2D1684695A4}" srcOrd="0" destOrd="0" presId="urn:microsoft.com/office/officeart/2005/8/layout/default"/>
    <dgm:cxn modelId="{A683E5C4-BF0E-4288-846B-3F0B1DBDECDD}" srcId="{FFA06C1E-09A1-45D0-A251-5270F0152EB3}" destId="{70B12D41-86FB-4956-A43F-13C8A618BC10}" srcOrd="5" destOrd="0" parTransId="{7395DC81-0B0F-4CDA-B2B6-5E7E2A3BFFA0}" sibTransId="{F8730B23-4813-4421-B3A1-AB6F83A1E3DE}"/>
    <dgm:cxn modelId="{783912C5-8880-496E-B45C-4728F99F397E}" type="presOf" srcId="{14623006-8E14-43B2-8E82-8F50B479C72C}" destId="{F4E97DE4-8E2E-4E20-AB50-0D8CA14EDD57}" srcOrd="0" destOrd="0" presId="urn:microsoft.com/office/officeart/2005/8/layout/default"/>
    <dgm:cxn modelId="{0A6818D6-46C7-4863-B3DA-FF7AAE626DB9}" type="presOf" srcId="{302E6972-A32A-4E8A-89DF-4DFFB310CBB3}" destId="{C6F1A189-1189-4911-B573-96DA5AAD9634}" srcOrd="0" destOrd="0" presId="urn:microsoft.com/office/officeart/2005/8/layout/default"/>
    <dgm:cxn modelId="{AC3835DA-CE21-422C-90B9-2EA7CF60EB13}" srcId="{FFA06C1E-09A1-45D0-A251-5270F0152EB3}" destId="{45632502-ABD0-40DF-8087-02D60CD3D71D}" srcOrd="4" destOrd="0" parTransId="{9D770E79-B50A-4407-A4FA-4384708CDF6F}" sibTransId="{A7EFB9B6-72DC-419B-8D35-7958D454B2F8}"/>
    <dgm:cxn modelId="{D0E647EF-9660-46BE-A3F6-FE8AC0837C9D}" srcId="{FFA06C1E-09A1-45D0-A251-5270F0152EB3}" destId="{302E6972-A32A-4E8A-89DF-4DFFB310CBB3}" srcOrd="1" destOrd="0" parTransId="{63CC21B0-D24D-4040-A481-607CBB5FEDDF}" sibTransId="{0DF279E5-DE95-4502-B0EC-C0A0AE664F70}"/>
    <dgm:cxn modelId="{1066B6FB-6B6D-44D7-9D5A-83713A7FB6F5}" type="presOf" srcId="{70B12D41-86FB-4956-A43F-13C8A618BC10}" destId="{C6850506-0F1C-46C5-B67D-8D5682F6458C}" srcOrd="0" destOrd="0" presId="urn:microsoft.com/office/officeart/2005/8/layout/default"/>
    <dgm:cxn modelId="{D7C4FC9A-FF09-4AEB-AE3E-1F6884487252}" type="presParOf" srcId="{7D734377-0BD1-4472-96DD-5F273D915E63}" destId="{2C3D257B-F4CC-4631-BCF9-777F7F130E2A}" srcOrd="0" destOrd="0" presId="urn:microsoft.com/office/officeart/2005/8/layout/default"/>
    <dgm:cxn modelId="{85A4E937-6153-46B3-9A8E-B083D4CBEEAB}" type="presParOf" srcId="{7D734377-0BD1-4472-96DD-5F273D915E63}" destId="{B50B735A-AD95-47EC-8CD2-54422CB57627}" srcOrd="1" destOrd="0" presId="urn:microsoft.com/office/officeart/2005/8/layout/default"/>
    <dgm:cxn modelId="{9596B7D6-450D-4511-B535-FC6EB338250B}" type="presParOf" srcId="{7D734377-0BD1-4472-96DD-5F273D915E63}" destId="{C6F1A189-1189-4911-B573-96DA5AAD9634}" srcOrd="2" destOrd="0" presId="urn:microsoft.com/office/officeart/2005/8/layout/default"/>
    <dgm:cxn modelId="{B16E0C39-1EA3-4586-AF35-65C3EF2AFDAB}" type="presParOf" srcId="{7D734377-0BD1-4472-96DD-5F273D915E63}" destId="{9D8E6BC2-64F0-4888-BA37-85851501C066}" srcOrd="3" destOrd="0" presId="urn:microsoft.com/office/officeart/2005/8/layout/default"/>
    <dgm:cxn modelId="{E6AD49BA-143D-4FF8-96E6-83EE45C71D1F}" type="presParOf" srcId="{7D734377-0BD1-4472-96DD-5F273D915E63}" destId="{AA643060-84D0-49A2-9985-B2D1684695A4}" srcOrd="4" destOrd="0" presId="urn:microsoft.com/office/officeart/2005/8/layout/default"/>
    <dgm:cxn modelId="{E43CE58C-41E4-4E20-B6D9-1E5877C6263A}" type="presParOf" srcId="{7D734377-0BD1-4472-96DD-5F273D915E63}" destId="{78FE3DF7-EDCC-489D-89B0-AD5BCD30C7BD}" srcOrd="5" destOrd="0" presId="urn:microsoft.com/office/officeart/2005/8/layout/default"/>
    <dgm:cxn modelId="{8411942A-DD71-46B3-8F4C-D62CF9D26B95}" type="presParOf" srcId="{7D734377-0BD1-4472-96DD-5F273D915E63}" destId="{F4E97DE4-8E2E-4E20-AB50-0D8CA14EDD57}" srcOrd="6" destOrd="0" presId="urn:microsoft.com/office/officeart/2005/8/layout/default"/>
    <dgm:cxn modelId="{DA0EB01B-E24F-4248-AD39-682BD07E56F6}" type="presParOf" srcId="{7D734377-0BD1-4472-96DD-5F273D915E63}" destId="{70207BEE-748E-47C6-AA4B-8EDA7D005AB3}" srcOrd="7" destOrd="0" presId="urn:microsoft.com/office/officeart/2005/8/layout/default"/>
    <dgm:cxn modelId="{D05535F9-D8BB-41D7-BBEB-8D315F1919C0}" type="presParOf" srcId="{7D734377-0BD1-4472-96DD-5F273D915E63}" destId="{F72B9EED-0F26-45AD-9C9C-1476D3DDBE36}" srcOrd="8" destOrd="0" presId="urn:microsoft.com/office/officeart/2005/8/layout/default"/>
    <dgm:cxn modelId="{A5E8F453-6179-4B3B-97A6-A22EA048A33F}" type="presParOf" srcId="{7D734377-0BD1-4472-96DD-5F273D915E63}" destId="{AD02EF1B-E946-41B9-B2C6-60993E09D191}" srcOrd="9" destOrd="0" presId="urn:microsoft.com/office/officeart/2005/8/layout/default"/>
    <dgm:cxn modelId="{F0F24B67-1586-4ED0-AB87-379576577B8C}" type="presParOf" srcId="{7D734377-0BD1-4472-96DD-5F273D915E63}" destId="{C6850506-0F1C-46C5-B67D-8D5682F6458C}"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AC27E37-32CF-4BB7-B634-9FC5898A835E}"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IN"/>
        </a:p>
      </dgm:t>
    </dgm:pt>
    <dgm:pt modelId="{6DDFDCEF-13FB-4A41-A950-5C65CD32E857}">
      <dgm:prSet phldrT="[Text]"/>
      <dgm:spPr/>
      <dgm:t>
        <a:bodyPr/>
        <a:lstStyle/>
        <a:p>
          <a:r>
            <a:rPr lang="en-US" dirty="0">
              <a:latin typeface="Signika" panose="020B0604020202020204" charset="0"/>
            </a:rPr>
            <a:t>Withdrawals</a:t>
          </a:r>
        </a:p>
        <a:p>
          <a:r>
            <a:rPr lang="en-US" dirty="0">
              <a:latin typeface="Signika" panose="020B0604020202020204" charset="0"/>
            </a:rPr>
            <a:t>(Decrease Trust)</a:t>
          </a:r>
          <a:endParaRPr lang="en-IN" dirty="0">
            <a:latin typeface="Signika" panose="020B0604020202020204" charset="0"/>
          </a:endParaRPr>
        </a:p>
      </dgm:t>
    </dgm:pt>
    <dgm:pt modelId="{BED29324-C2BF-4F0B-9892-930F3ADC8481}" type="parTrans" cxnId="{2C0AFFA3-B3A8-48C9-9D1A-74BA2D4FC769}">
      <dgm:prSet/>
      <dgm:spPr/>
      <dgm:t>
        <a:bodyPr/>
        <a:lstStyle/>
        <a:p>
          <a:endParaRPr lang="en-IN">
            <a:latin typeface="Signika" panose="020B0604020202020204" charset="0"/>
          </a:endParaRPr>
        </a:p>
      </dgm:t>
    </dgm:pt>
    <dgm:pt modelId="{B351D16D-3312-4DCF-9AD1-60EDEA5A83A1}" type="sibTrans" cxnId="{2C0AFFA3-B3A8-48C9-9D1A-74BA2D4FC769}">
      <dgm:prSet/>
      <dgm:spPr/>
      <dgm:t>
        <a:bodyPr/>
        <a:lstStyle/>
        <a:p>
          <a:endParaRPr lang="en-IN">
            <a:latin typeface="Signika" panose="020B0604020202020204" charset="0"/>
          </a:endParaRPr>
        </a:p>
      </dgm:t>
    </dgm:pt>
    <dgm:pt modelId="{D747CAFC-66E9-44E3-9FAA-4F027AD9FDE3}">
      <dgm:prSet phldrT="[Text]"/>
      <dgm:spPr/>
      <dgm:t>
        <a:bodyPr/>
        <a:lstStyle/>
        <a:p>
          <a:r>
            <a:rPr lang="en-US" dirty="0">
              <a:latin typeface="Signika" panose="020B0604020202020204" charset="0"/>
            </a:rPr>
            <a:t>Deposit (Increase Trust)</a:t>
          </a:r>
          <a:endParaRPr lang="en-IN" dirty="0">
            <a:latin typeface="Signika" panose="020B0604020202020204" charset="0"/>
          </a:endParaRPr>
        </a:p>
      </dgm:t>
    </dgm:pt>
    <dgm:pt modelId="{E1BA221E-9C79-4C05-93B0-E232C4BF78C0}" type="parTrans" cxnId="{E5195504-513F-4735-83C1-718E92298F0C}">
      <dgm:prSet/>
      <dgm:spPr/>
      <dgm:t>
        <a:bodyPr/>
        <a:lstStyle/>
        <a:p>
          <a:endParaRPr lang="en-IN">
            <a:latin typeface="Signika" panose="020B0604020202020204" charset="0"/>
          </a:endParaRPr>
        </a:p>
      </dgm:t>
    </dgm:pt>
    <dgm:pt modelId="{778CB232-2E47-4BB0-A767-869E6BB5294B}" type="sibTrans" cxnId="{E5195504-513F-4735-83C1-718E92298F0C}">
      <dgm:prSet/>
      <dgm:spPr/>
      <dgm:t>
        <a:bodyPr/>
        <a:lstStyle/>
        <a:p>
          <a:endParaRPr lang="en-IN">
            <a:latin typeface="Signika" panose="020B0604020202020204" charset="0"/>
          </a:endParaRPr>
        </a:p>
      </dgm:t>
    </dgm:pt>
    <dgm:pt modelId="{9AFD00C5-35D0-4464-A83F-4385BB74339E}" type="pres">
      <dgm:prSet presAssocID="{9AC27E37-32CF-4BB7-B634-9FC5898A835E}" presName="compositeShape" presStyleCnt="0">
        <dgm:presLayoutVars>
          <dgm:chMax val="2"/>
          <dgm:dir/>
          <dgm:resizeHandles val="exact"/>
        </dgm:presLayoutVars>
      </dgm:prSet>
      <dgm:spPr/>
    </dgm:pt>
    <dgm:pt modelId="{11EB2077-B359-4623-B958-D04957A3DDFA}" type="pres">
      <dgm:prSet presAssocID="{9AC27E37-32CF-4BB7-B634-9FC5898A835E}" presName="divider" presStyleLbl="fgShp" presStyleIdx="0" presStyleCnt="1" custLinFactNeighborX="5052" custLinFactNeighborY="-1403"/>
      <dgm:spPr/>
    </dgm:pt>
    <dgm:pt modelId="{9B3F8EC9-4984-4E22-8B20-92157396140E}" type="pres">
      <dgm:prSet presAssocID="{6DDFDCEF-13FB-4A41-A950-5C65CD32E857}" presName="downArrow" presStyleLbl="node1" presStyleIdx="0" presStyleCnt="2"/>
      <dgm:spPr/>
    </dgm:pt>
    <dgm:pt modelId="{785F83B3-F707-41D1-A171-A66BA147BCC4}" type="pres">
      <dgm:prSet presAssocID="{6DDFDCEF-13FB-4A41-A950-5C65CD32E857}" presName="downArrowText" presStyleLbl="revTx" presStyleIdx="0" presStyleCnt="2">
        <dgm:presLayoutVars>
          <dgm:bulletEnabled val="1"/>
        </dgm:presLayoutVars>
      </dgm:prSet>
      <dgm:spPr/>
    </dgm:pt>
    <dgm:pt modelId="{A342AE28-CDCF-49F8-9C87-6102F37EFBFF}" type="pres">
      <dgm:prSet presAssocID="{D747CAFC-66E9-44E3-9FAA-4F027AD9FDE3}" presName="upArrow" presStyleLbl="node1" presStyleIdx="1" presStyleCnt="2"/>
      <dgm:spPr/>
    </dgm:pt>
    <dgm:pt modelId="{4BFE27B8-00CD-429D-8F46-21D7205CDD34}" type="pres">
      <dgm:prSet presAssocID="{D747CAFC-66E9-44E3-9FAA-4F027AD9FDE3}" presName="upArrowText" presStyleLbl="revTx" presStyleIdx="1" presStyleCnt="2">
        <dgm:presLayoutVars>
          <dgm:bulletEnabled val="1"/>
        </dgm:presLayoutVars>
      </dgm:prSet>
      <dgm:spPr/>
    </dgm:pt>
  </dgm:ptLst>
  <dgm:cxnLst>
    <dgm:cxn modelId="{E5195504-513F-4735-83C1-718E92298F0C}" srcId="{9AC27E37-32CF-4BB7-B634-9FC5898A835E}" destId="{D747CAFC-66E9-44E3-9FAA-4F027AD9FDE3}" srcOrd="1" destOrd="0" parTransId="{E1BA221E-9C79-4C05-93B0-E232C4BF78C0}" sibTransId="{778CB232-2E47-4BB0-A767-869E6BB5294B}"/>
    <dgm:cxn modelId="{25648B26-DA3F-43C3-9242-1BBB22ED1320}" type="presOf" srcId="{9AC27E37-32CF-4BB7-B634-9FC5898A835E}" destId="{9AFD00C5-35D0-4464-A83F-4385BB74339E}" srcOrd="0" destOrd="0" presId="urn:microsoft.com/office/officeart/2005/8/layout/arrow3"/>
    <dgm:cxn modelId="{A2D8DB67-587C-46EA-9646-25777CEE3176}" type="presOf" srcId="{D747CAFC-66E9-44E3-9FAA-4F027AD9FDE3}" destId="{4BFE27B8-00CD-429D-8F46-21D7205CDD34}" srcOrd="0" destOrd="0" presId="urn:microsoft.com/office/officeart/2005/8/layout/arrow3"/>
    <dgm:cxn modelId="{2C0AFFA3-B3A8-48C9-9D1A-74BA2D4FC769}" srcId="{9AC27E37-32CF-4BB7-B634-9FC5898A835E}" destId="{6DDFDCEF-13FB-4A41-A950-5C65CD32E857}" srcOrd="0" destOrd="0" parTransId="{BED29324-C2BF-4F0B-9892-930F3ADC8481}" sibTransId="{B351D16D-3312-4DCF-9AD1-60EDEA5A83A1}"/>
    <dgm:cxn modelId="{0E6483BB-594E-4E3C-BE3F-A56BE56754EE}" type="presOf" srcId="{6DDFDCEF-13FB-4A41-A950-5C65CD32E857}" destId="{785F83B3-F707-41D1-A171-A66BA147BCC4}" srcOrd="0" destOrd="0" presId="urn:microsoft.com/office/officeart/2005/8/layout/arrow3"/>
    <dgm:cxn modelId="{FFA48B8B-C7DE-4E66-AB85-10D8BCB1F34B}" type="presParOf" srcId="{9AFD00C5-35D0-4464-A83F-4385BB74339E}" destId="{11EB2077-B359-4623-B958-D04957A3DDFA}" srcOrd="0" destOrd="0" presId="urn:microsoft.com/office/officeart/2005/8/layout/arrow3"/>
    <dgm:cxn modelId="{39544575-7C55-4425-8862-EC9D9306B984}" type="presParOf" srcId="{9AFD00C5-35D0-4464-A83F-4385BB74339E}" destId="{9B3F8EC9-4984-4E22-8B20-92157396140E}" srcOrd="1" destOrd="0" presId="urn:microsoft.com/office/officeart/2005/8/layout/arrow3"/>
    <dgm:cxn modelId="{7F2F51AA-57CD-4C47-A74D-79CAEFE52C5E}" type="presParOf" srcId="{9AFD00C5-35D0-4464-A83F-4385BB74339E}" destId="{785F83B3-F707-41D1-A171-A66BA147BCC4}" srcOrd="2" destOrd="0" presId="urn:microsoft.com/office/officeart/2005/8/layout/arrow3"/>
    <dgm:cxn modelId="{1F89CDEE-F332-4A05-9A2A-BD0887956F0A}" type="presParOf" srcId="{9AFD00C5-35D0-4464-A83F-4385BB74339E}" destId="{A342AE28-CDCF-49F8-9C87-6102F37EFBFF}" srcOrd="3" destOrd="0" presId="urn:microsoft.com/office/officeart/2005/8/layout/arrow3"/>
    <dgm:cxn modelId="{BA91D153-F8AB-4E20-9D62-467EF72821E1}" type="presParOf" srcId="{9AFD00C5-35D0-4464-A83F-4385BB74339E}" destId="{4BFE27B8-00CD-429D-8F46-21D7205CDD34}"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8C2F8A-F607-4CA1-A94D-057FBE684F7E}">
      <dsp:nvSpPr>
        <dsp:cNvPr id="0" name=""/>
        <dsp:cNvSpPr/>
      </dsp:nvSpPr>
      <dsp:spPr>
        <a:xfrm>
          <a:off x="2154649" y="1308994"/>
          <a:ext cx="914088" cy="914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EQ</a:t>
          </a:r>
          <a:endParaRPr lang="en-IN" sz="1600" kern="1200" dirty="0">
            <a:latin typeface="Signika" panose="020B0604020202020204" charset="0"/>
          </a:endParaRPr>
        </a:p>
      </dsp:txBody>
      <dsp:txXfrm>
        <a:off x="2288514" y="1442859"/>
        <a:ext cx="646358" cy="646358"/>
      </dsp:txXfrm>
    </dsp:sp>
    <dsp:sp modelId="{A9000C84-C9AC-427C-A81A-3C305BB0998B}">
      <dsp:nvSpPr>
        <dsp:cNvPr id="0" name=""/>
        <dsp:cNvSpPr/>
      </dsp:nvSpPr>
      <dsp:spPr>
        <a:xfrm rot="16200000">
          <a:off x="2570013" y="1074888"/>
          <a:ext cx="83360" cy="3156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IN" sz="1300" kern="1200">
            <a:latin typeface="Signika" panose="020B0604020202020204" charset="0"/>
          </a:endParaRPr>
        </a:p>
      </dsp:txBody>
      <dsp:txXfrm>
        <a:off x="2582517" y="1150521"/>
        <a:ext cx="58352" cy="189389"/>
      </dsp:txXfrm>
    </dsp:sp>
    <dsp:sp modelId="{B3AD988D-2073-4439-9E25-CB4742550B25}">
      <dsp:nvSpPr>
        <dsp:cNvPr id="0" name=""/>
        <dsp:cNvSpPr/>
      </dsp:nvSpPr>
      <dsp:spPr>
        <a:xfrm>
          <a:off x="1902665" y="-219963"/>
          <a:ext cx="1418056" cy="13716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Self Awareness</a:t>
          </a:r>
          <a:endParaRPr lang="en-IN" sz="1600" kern="1200" dirty="0">
            <a:latin typeface="Signika" panose="020B0604020202020204" charset="0"/>
          </a:endParaRPr>
        </a:p>
      </dsp:txBody>
      <dsp:txXfrm>
        <a:off x="2110334" y="-19086"/>
        <a:ext cx="1002718" cy="969920"/>
      </dsp:txXfrm>
    </dsp:sp>
    <dsp:sp modelId="{0A499301-4761-46A1-85CA-D0AD5930DF32}">
      <dsp:nvSpPr>
        <dsp:cNvPr id="0" name=""/>
        <dsp:cNvSpPr/>
      </dsp:nvSpPr>
      <dsp:spPr>
        <a:xfrm rot="20520000">
          <a:off x="3073140" y="1446536"/>
          <a:ext cx="72296" cy="3156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IN" sz="1300" kern="1200">
            <a:latin typeface="Signika" panose="020B0604020202020204" charset="0"/>
          </a:endParaRPr>
        </a:p>
      </dsp:txBody>
      <dsp:txXfrm>
        <a:off x="3073671" y="1513016"/>
        <a:ext cx="50607" cy="189389"/>
      </dsp:txXfrm>
    </dsp:sp>
    <dsp:sp modelId="{85CEF463-239F-49A5-8F2B-6C746C936BD3}">
      <dsp:nvSpPr>
        <dsp:cNvPr id="0" name=""/>
        <dsp:cNvSpPr/>
      </dsp:nvSpPr>
      <dsp:spPr>
        <a:xfrm>
          <a:off x="3139195" y="678428"/>
          <a:ext cx="1418056" cy="13716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Self Regulation</a:t>
          </a:r>
          <a:endParaRPr lang="en-IN" sz="1600" kern="1200" dirty="0">
            <a:latin typeface="Signika" panose="020B0604020202020204" charset="0"/>
          </a:endParaRPr>
        </a:p>
      </dsp:txBody>
      <dsp:txXfrm>
        <a:off x="3346864" y="879305"/>
        <a:ext cx="1002718" cy="969920"/>
      </dsp:txXfrm>
    </dsp:sp>
    <dsp:sp modelId="{CCBE7BAB-9514-4F39-B264-AF05079E8DE5}">
      <dsp:nvSpPr>
        <dsp:cNvPr id="0" name=""/>
        <dsp:cNvSpPr/>
      </dsp:nvSpPr>
      <dsp:spPr>
        <a:xfrm rot="3240000">
          <a:off x="2883339" y="2036643"/>
          <a:ext cx="79251" cy="3156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IN" sz="1300" kern="1200">
            <a:latin typeface="Signika" panose="020B0604020202020204" charset="0"/>
          </a:endParaRPr>
        </a:p>
      </dsp:txBody>
      <dsp:txXfrm>
        <a:off x="2888239" y="2090155"/>
        <a:ext cx="55476" cy="189389"/>
      </dsp:txXfrm>
    </dsp:sp>
    <dsp:sp modelId="{BC4B9374-9364-4B86-BD43-72C00255DE6A}">
      <dsp:nvSpPr>
        <dsp:cNvPr id="0" name=""/>
        <dsp:cNvSpPr/>
      </dsp:nvSpPr>
      <dsp:spPr>
        <a:xfrm>
          <a:off x="2666883" y="2132057"/>
          <a:ext cx="1418056" cy="13716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Motivation</a:t>
          </a:r>
          <a:endParaRPr lang="en-IN" sz="1600" kern="1200" dirty="0">
            <a:latin typeface="Signika" panose="020B0604020202020204" charset="0"/>
          </a:endParaRPr>
        </a:p>
      </dsp:txBody>
      <dsp:txXfrm>
        <a:off x="2874552" y="2332934"/>
        <a:ext cx="1002718" cy="969920"/>
      </dsp:txXfrm>
    </dsp:sp>
    <dsp:sp modelId="{6D59B579-744E-45D5-9854-67D96DED4B35}">
      <dsp:nvSpPr>
        <dsp:cNvPr id="0" name=""/>
        <dsp:cNvSpPr/>
      </dsp:nvSpPr>
      <dsp:spPr>
        <a:xfrm rot="7560000">
          <a:off x="2260796" y="2036643"/>
          <a:ext cx="79251" cy="3156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IN" sz="1300" kern="1200">
            <a:latin typeface="Signika" panose="020B0604020202020204" charset="0"/>
          </a:endParaRPr>
        </a:p>
      </dsp:txBody>
      <dsp:txXfrm rot="10800000">
        <a:off x="2279671" y="2090155"/>
        <a:ext cx="55476" cy="189389"/>
      </dsp:txXfrm>
    </dsp:sp>
    <dsp:sp modelId="{7B589E6C-E68C-4E8D-9D7C-AEF06CC6CC32}">
      <dsp:nvSpPr>
        <dsp:cNvPr id="0" name=""/>
        <dsp:cNvSpPr/>
      </dsp:nvSpPr>
      <dsp:spPr>
        <a:xfrm>
          <a:off x="1138447" y="2132057"/>
          <a:ext cx="1418056" cy="13716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Empathy</a:t>
          </a:r>
          <a:endParaRPr lang="en-IN" sz="1600" kern="1200" dirty="0">
            <a:latin typeface="Signika" panose="020B0604020202020204" charset="0"/>
          </a:endParaRPr>
        </a:p>
      </dsp:txBody>
      <dsp:txXfrm>
        <a:off x="1346116" y="2332934"/>
        <a:ext cx="1002718" cy="969920"/>
      </dsp:txXfrm>
    </dsp:sp>
    <dsp:sp modelId="{22215A0E-09B1-408E-8946-868352F2F2BF}">
      <dsp:nvSpPr>
        <dsp:cNvPr id="0" name=""/>
        <dsp:cNvSpPr/>
      </dsp:nvSpPr>
      <dsp:spPr>
        <a:xfrm rot="11880000">
          <a:off x="2077949" y="1446536"/>
          <a:ext cx="72296" cy="31564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IN" sz="1300" kern="1200">
            <a:latin typeface="Signika" panose="020B0604020202020204" charset="0"/>
          </a:endParaRPr>
        </a:p>
      </dsp:txBody>
      <dsp:txXfrm rot="10800000">
        <a:off x="2099107" y="1513016"/>
        <a:ext cx="50607" cy="189389"/>
      </dsp:txXfrm>
    </dsp:sp>
    <dsp:sp modelId="{63D564E1-A968-40CF-AF19-81D19C137991}">
      <dsp:nvSpPr>
        <dsp:cNvPr id="0" name=""/>
        <dsp:cNvSpPr/>
      </dsp:nvSpPr>
      <dsp:spPr>
        <a:xfrm>
          <a:off x="666135" y="678428"/>
          <a:ext cx="1418056" cy="13716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Social Skills</a:t>
          </a:r>
          <a:endParaRPr lang="en-IN" sz="1600" kern="1200" dirty="0">
            <a:latin typeface="Signika" panose="020B0604020202020204" charset="0"/>
          </a:endParaRPr>
        </a:p>
      </dsp:txBody>
      <dsp:txXfrm>
        <a:off x="873804" y="879305"/>
        <a:ext cx="1002718" cy="9699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CD81D-731F-439C-A121-D472347521BC}">
      <dsp:nvSpPr>
        <dsp:cNvPr id="0" name=""/>
        <dsp:cNvSpPr/>
      </dsp:nvSpPr>
      <dsp:spPr>
        <a:xfrm>
          <a:off x="-4040863" y="-620265"/>
          <a:ext cx="4815331" cy="4815331"/>
        </a:xfrm>
        <a:prstGeom prst="blockArc">
          <a:avLst>
            <a:gd name="adj1" fmla="val 18900000"/>
            <a:gd name="adj2" fmla="val 2700000"/>
            <a:gd name="adj3" fmla="val 44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17B5D2-48D0-4601-8A48-549EC14A1408}">
      <dsp:nvSpPr>
        <dsp:cNvPr id="0" name=""/>
        <dsp:cNvSpPr/>
      </dsp:nvSpPr>
      <dsp:spPr>
        <a:xfrm>
          <a:off x="498054" y="357480"/>
          <a:ext cx="7684086" cy="71496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7500"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Relationship Health:</a:t>
          </a:r>
          <a:r>
            <a:rPr lang="en-US" sz="1400" kern="1200" dirty="0">
              <a:latin typeface="Signika" panose="020B0604020202020204" charset="0"/>
            </a:rPr>
            <a:t> This balance determines the health of a relationship. </a:t>
          </a:r>
        </a:p>
        <a:p>
          <a:pPr marL="0" lvl="0" indent="0" algn="l" defTabSz="622300">
            <a:lnSpc>
              <a:spcPct val="90000"/>
            </a:lnSpc>
            <a:spcBef>
              <a:spcPct val="0"/>
            </a:spcBef>
            <a:spcAft>
              <a:spcPct val="35000"/>
            </a:spcAft>
            <a:buNone/>
          </a:pPr>
          <a:r>
            <a:rPr lang="en-US" sz="1400" kern="1200" dirty="0">
              <a:latin typeface="Signika" panose="020B0604020202020204" charset="0"/>
            </a:rPr>
            <a:t>A positive balance indicates a strong, healthy relationship, while a negative balance can signify distrust or conflict.</a:t>
          </a:r>
          <a:endParaRPr lang="en-IN" sz="1400" kern="1200" dirty="0">
            <a:latin typeface="Signika" panose="020B0604020202020204" charset="0"/>
          </a:endParaRPr>
        </a:p>
      </dsp:txBody>
      <dsp:txXfrm>
        <a:off x="498054" y="357480"/>
        <a:ext cx="7684086" cy="714960"/>
      </dsp:txXfrm>
    </dsp:sp>
    <dsp:sp modelId="{80D981B7-BF97-4B9C-B249-EA4FAF06F131}">
      <dsp:nvSpPr>
        <dsp:cNvPr id="0" name=""/>
        <dsp:cNvSpPr/>
      </dsp:nvSpPr>
      <dsp:spPr>
        <a:xfrm>
          <a:off x="51204" y="268110"/>
          <a:ext cx="893700" cy="8937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F6F74E-85FB-43AC-BB97-49A8ADA21BBD}">
      <dsp:nvSpPr>
        <dsp:cNvPr id="0" name=""/>
        <dsp:cNvSpPr/>
      </dsp:nvSpPr>
      <dsp:spPr>
        <a:xfrm>
          <a:off x="757942" y="1429920"/>
          <a:ext cx="7424198" cy="71496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7500"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Buffer Against Conflicts</a:t>
          </a:r>
          <a:r>
            <a:rPr lang="en-US" sz="1400" kern="1200" dirty="0">
              <a:latin typeface="Signika" panose="020B0604020202020204" charset="0"/>
            </a:rPr>
            <a:t>: A higher balance can serve as a buffer during conflicts. </a:t>
          </a:r>
        </a:p>
        <a:p>
          <a:pPr marL="0" lvl="0" indent="0" algn="l" defTabSz="622300">
            <a:lnSpc>
              <a:spcPct val="90000"/>
            </a:lnSpc>
            <a:spcBef>
              <a:spcPct val="0"/>
            </a:spcBef>
            <a:spcAft>
              <a:spcPct val="35000"/>
            </a:spcAft>
            <a:buNone/>
          </a:pPr>
          <a:r>
            <a:rPr lang="en-US" sz="1400" kern="1200" dirty="0">
              <a:latin typeface="Signika" panose="020B0604020202020204" charset="0"/>
            </a:rPr>
            <a:t>Mistakes or disagreements can be better navigated when there’s a surplus of trust.</a:t>
          </a:r>
          <a:endParaRPr lang="en-IN" sz="1400" kern="1200" dirty="0">
            <a:latin typeface="Signika" panose="020B0604020202020204" charset="0"/>
          </a:endParaRPr>
        </a:p>
      </dsp:txBody>
      <dsp:txXfrm>
        <a:off x="757942" y="1429920"/>
        <a:ext cx="7424198" cy="714960"/>
      </dsp:txXfrm>
    </dsp:sp>
    <dsp:sp modelId="{5E896198-D2F3-4937-A018-A02F0B956A2E}">
      <dsp:nvSpPr>
        <dsp:cNvPr id="0" name=""/>
        <dsp:cNvSpPr/>
      </dsp:nvSpPr>
      <dsp:spPr>
        <a:xfrm>
          <a:off x="311092" y="1340549"/>
          <a:ext cx="893700" cy="8937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209AC5-B21F-48E0-98BC-046A95A85A46}">
      <dsp:nvSpPr>
        <dsp:cNvPr id="0" name=""/>
        <dsp:cNvSpPr/>
      </dsp:nvSpPr>
      <dsp:spPr>
        <a:xfrm>
          <a:off x="498054" y="2502359"/>
          <a:ext cx="7684086" cy="71496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7500"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Enhances Communication:</a:t>
          </a:r>
          <a:r>
            <a:rPr lang="en-US" sz="1400" kern="1200" dirty="0">
              <a:latin typeface="Signika" panose="020B0604020202020204" charset="0"/>
            </a:rPr>
            <a:t> When trust is high, open and honest communication </a:t>
          </a:r>
          <a:r>
            <a:rPr lang="en-IN" sz="1400" kern="1200" dirty="0">
              <a:latin typeface="Signika" panose="020B0604020202020204" charset="0"/>
            </a:rPr>
            <a:t>becomes easier.</a:t>
          </a:r>
        </a:p>
      </dsp:txBody>
      <dsp:txXfrm>
        <a:off x="498054" y="2502359"/>
        <a:ext cx="7684086" cy="714960"/>
      </dsp:txXfrm>
    </dsp:sp>
    <dsp:sp modelId="{4D81B559-C32A-417C-B7DC-92FF47818602}">
      <dsp:nvSpPr>
        <dsp:cNvPr id="0" name=""/>
        <dsp:cNvSpPr/>
      </dsp:nvSpPr>
      <dsp:spPr>
        <a:xfrm>
          <a:off x="51204" y="2412990"/>
          <a:ext cx="893700" cy="89370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EE102-D8DF-415C-83D7-971B96C2A694}">
      <dsp:nvSpPr>
        <dsp:cNvPr id="0" name=""/>
        <dsp:cNvSpPr/>
      </dsp:nvSpPr>
      <dsp:spPr>
        <a:xfrm>
          <a:off x="1147853" y="0"/>
          <a:ext cx="2692887" cy="2692887"/>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F6F082-1937-4626-9AE1-9F2FAD50C2F0}">
      <dsp:nvSpPr>
        <dsp:cNvPr id="0" name=""/>
        <dsp:cNvSpPr/>
      </dsp:nvSpPr>
      <dsp:spPr>
        <a:xfrm>
          <a:off x="1322891" y="175037"/>
          <a:ext cx="1077154" cy="10771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Trust Building</a:t>
          </a:r>
        </a:p>
      </dsp:txBody>
      <dsp:txXfrm>
        <a:off x="1375473" y="227619"/>
        <a:ext cx="971990" cy="971990"/>
      </dsp:txXfrm>
    </dsp:sp>
    <dsp:sp modelId="{57D69490-B60F-4226-996F-F3368829A328}">
      <dsp:nvSpPr>
        <dsp:cNvPr id="0" name=""/>
        <dsp:cNvSpPr/>
      </dsp:nvSpPr>
      <dsp:spPr>
        <a:xfrm>
          <a:off x="2588548" y="186617"/>
          <a:ext cx="1077154" cy="10771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Enhanced Collaboration</a:t>
          </a:r>
        </a:p>
      </dsp:txBody>
      <dsp:txXfrm>
        <a:off x="2641130" y="239199"/>
        <a:ext cx="971990" cy="971990"/>
      </dsp:txXfrm>
    </dsp:sp>
    <dsp:sp modelId="{8F8D743A-1991-4F47-9F71-3A730390416E}">
      <dsp:nvSpPr>
        <dsp:cNvPr id="0" name=""/>
        <dsp:cNvSpPr/>
      </dsp:nvSpPr>
      <dsp:spPr>
        <a:xfrm>
          <a:off x="1322891" y="1440694"/>
          <a:ext cx="1077154" cy="10771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Conflict Resolution</a:t>
          </a:r>
        </a:p>
      </dsp:txBody>
      <dsp:txXfrm>
        <a:off x="1375473" y="1493276"/>
        <a:ext cx="971990" cy="971990"/>
      </dsp:txXfrm>
    </dsp:sp>
    <dsp:sp modelId="{77028877-7857-4A6B-BB66-59A21CFA81FA}">
      <dsp:nvSpPr>
        <dsp:cNvPr id="0" name=""/>
        <dsp:cNvSpPr/>
      </dsp:nvSpPr>
      <dsp:spPr>
        <a:xfrm>
          <a:off x="2588548" y="1440694"/>
          <a:ext cx="1077154" cy="10771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Stability</a:t>
          </a:r>
        </a:p>
      </dsp:txBody>
      <dsp:txXfrm>
        <a:off x="2641130" y="1493276"/>
        <a:ext cx="971990" cy="9719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74B4B-A608-4315-B7FB-9C75E6B37102}">
      <dsp:nvSpPr>
        <dsp:cNvPr id="0" name=""/>
        <dsp:cNvSpPr/>
      </dsp:nvSpPr>
      <dsp:spPr>
        <a:xfrm>
          <a:off x="0" y="196352"/>
          <a:ext cx="3850385" cy="1540154"/>
        </a:xfrm>
        <a:prstGeom prst="leftRightRibb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99C787-359D-479E-B8B9-0A4AA43E7F00}">
      <dsp:nvSpPr>
        <dsp:cNvPr id="0" name=""/>
        <dsp:cNvSpPr/>
      </dsp:nvSpPr>
      <dsp:spPr>
        <a:xfrm>
          <a:off x="462046" y="465879"/>
          <a:ext cx="1270627" cy="7546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Deposits</a:t>
          </a:r>
        </a:p>
      </dsp:txBody>
      <dsp:txXfrm>
        <a:off x="462046" y="465879"/>
        <a:ext cx="1270627" cy="754675"/>
      </dsp:txXfrm>
    </dsp:sp>
    <dsp:sp modelId="{D9D7D812-1661-4D90-B765-85B9EF2C5628}">
      <dsp:nvSpPr>
        <dsp:cNvPr id="0" name=""/>
        <dsp:cNvSpPr/>
      </dsp:nvSpPr>
      <dsp:spPr>
        <a:xfrm>
          <a:off x="1925193" y="712304"/>
          <a:ext cx="1501650" cy="7546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Withdrawals</a:t>
          </a:r>
        </a:p>
      </dsp:txBody>
      <dsp:txXfrm>
        <a:off x="1925193" y="712304"/>
        <a:ext cx="1501650" cy="75467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7E677C-E071-4290-9E18-E838916EFADB}">
      <dsp:nvSpPr>
        <dsp:cNvPr id="0" name=""/>
        <dsp:cNvSpPr/>
      </dsp:nvSpPr>
      <dsp:spPr>
        <a:xfrm>
          <a:off x="-3394561" y="-522010"/>
          <a:ext cx="4047571" cy="4047571"/>
        </a:xfrm>
        <a:prstGeom prst="blockArc">
          <a:avLst>
            <a:gd name="adj1" fmla="val 18900000"/>
            <a:gd name="adj2" fmla="val 2700000"/>
            <a:gd name="adj3" fmla="val 53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D6FB0A-3DE1-499B-8D11-3ABE73ECF547}">
      <dsp:nvSpPr>
        <dsp:cNvPr id="0" name=""/>
        <dsp:cNvSpPr/>
      </dsp:nvSpPr>
      <dsp:spPr>
        <a:xfrm>
          <a:off x="286546" y="187661"/>
          <a:ext cx="4603434" cy="37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104" tIns="35560" rIns="35560" bIns="35560" numCol="1" spcCol="1270" anchor="ctr" anchorCtr="0">
          <a:noAutofit/>
        </a:bodyPr>
        <a:lstStyle/>
        <a:p>
          <a:pPr marL="0" lvl="0" indent="0" algn="l" defTabSz="622300">
            <a:lnSpc>
              <a:spcPct val="90000"/>
            </a:lnSpc>
            <a:spcBef>
              <a:spcPct val="0"/>
            </a:spcBef>
            <a:spcAft>
              <a:spcPct val="35000"/>
            </a:spcAft>
            <a:buNone/>
          </a:pPr>
          <a:r>
            <a:rPr lang="en-IN" sz="1400" kern="1200" dirty="0">
              <a:latin typeface="Signika" panose="020B0604020202020204" charset="0"/>
            </a:rPr>
            <a:t>Improved Decision Making</a:t>
          </a:r>
        </a:p>
      </dsp:txBody>
      <dsp:txXfrm>
        <a:off x="286546" y="187661"/>
        <a:ext cx="4603434" cy="375563"/>
      </dsp:txXfrm>
    </dsp:sp>
    <dsp:sp modelId="{2E8DB0C0-2955-41DD-B5BF-1247A88C6F54}">
      <dsp:nvSpPr>
        <dsp:cNvPr id="0" name=""/>
        <dsp:cNvSpPr/>
      </dsp:nvSpPr>
      <dsp:spPr>
        <a:xfrm>
          <a:off x="51818" y="140716"/>
          <a:ext cx="469454" cy="46945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94292C-E332-48CD-8906-B9D6BE91B055}">
      <dsp:nvSpPr>
        <dsp:cNvPr id="0" name=""/>
        <dsp:cNvSpPr/>
      </dsp:nvSpPr>
      <dsp:spPr>
        <a:xfrm>
          <a:off x="555664" y="750827"/>
          <a:ext cx="4334316" cy="37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104" tIns="35560" rIns="35560" bIns="35560" numCol="1" spcCol="1270" anchor="ctr" anchorCtr="0">
          <a:noAutofit/>
        </a:bodyPr>
        <a:lstStyle/>
        <a:p>
          <a:pPr marL="0" lvl="0" indent="0" algn="l" defTabSz="622300">
            <a:lnSpc>
              <a:spcPct val="90000"/>
            </a:lnSpc>
            <a:spcBef>
              <a:spcPct val="0"/>
            </a:spcBef>
            <a:spcAft>
              <a:spcPct val="35000"/>
            </a:spcAft>
            <a:buNone/>
          </a:pPr>
          <a:r>
            <a:rPr lang="en-IN" sz="1400" kern="1200">
              <a:latin typeface="Signika" panose="020B0604020202020204" charset="0"/>
            </a:rPr>
            <a:t>Stress Management</a:t>
          </a:r>
          <a:endParaRPr lang="en-IN" sz="1400" kern="1200" dirty="0">
            <a:latin typeface="Signika" panose="020B0604020202020204" charset="0"/>
          </a:endParaRPr>
        </a:p>
      </dsp:txBody>
      <dsp:txXfrm>
        <a:off x="555664" y="750827"/>
        <a:ext cx="4334316" cy="375563"/>
      </dsp:txXfrm>
    </dsp:sp>
    <dsp:sp modelId="{6EA89441-F6CF-4058-803A-596E39EE54A7}">
      <dsp:nvSpPr>
        <dsp:cNvPr id="0" name=""/>
        <dsp:cNvSpPr/>
      </dsp:nvSpPr>
      <dsp:spPr>
        <a:xfrm>
          <a:off x="320936" y="703881"/>
          <a:ext cx="469454" cy="46945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519D54-6F59-460C-84E2-8DC7668BE89D}">
      <dsp:nvSpPr>
        <dsp:cNvPr id="0" name=""/>
        <dsp:cNvSpPr/>
      </dsp:nvSpPr>
      <dsp:spPr>
        <a:xfrm>
          <a:off x="638261" y="1313993"/>
          <a:ext cx="4251719" cy="37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104" tIns="35560" rIns="35560" bIns="35560" numCol="1" spcCol="1270" anchor="ctr" anchorCtr="0">
          <a:noAutofit/>
        </a:bodyPr>
        <a:lstStyle/>
        <a:p>
          <a:pPr marL="0" lvl="0" indent="0" algn="l" defTabSz="622300">
            <a:lnSpc>
              <a:spcPct val="90000"/>
            </a:lnSpc>
            <a:spcBef>
              <a:spcPct val="0"/>
            </a:spcBef>
            <a:spcAft>
              <a:spcPct val="35000"/>
            </a:spcAft>
            <a:buNone/>
          </a:pPr>
          <a:r>
            <a:rPr lang="en-IN" sz="1400" kern="1200" dirty="0">
              <a:latin typeface="Signika" panose="020B0604020202020204" charset="0"/>
            </a:rPr>
            <a:t>Better Relationships</a:t>
          </a:r>
        </a:p>
      </dsp:txBody>
      <dsp:txXfrm>
        <a:off x="638261" y="1313993"/>
        <a:ext cx="4251719" cy="375563"/>
      </dsp:txXfrm>
    </dsp:sp>
    <dsp:sp modelId="{2CBFCA86-6741-4E43-AE9C-A51FCDFC28C7}">
      <dsp:nvSpPr>
        <dsp:cNvPr id="0" name=""/>
        <dsp:cNvSpPr/>
      </dsp:nvSpPr>
      <dsp:spPr>
        <a:xfrm>
          <a:off x="403534" y="1267047"/>
          <a:ext cx="469454" cy="46945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31830B-4381-4955-B463-0BED46CBA4A5}">
      <dsp:nvSpPr>
        <dsp:cNvPr id="0" name=""/>
        <dsp:cNvSpPr/>
      </dsp:nvSpPr>
      <dsp:spPr>
        <a:xfrm>
          <a:off x="555664" y="1877158"/>
          <a:ext cx="4334316" cy="37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104" tIns="35560" rIns="35560" bIns="35560" numCol="1" spcCol="1270" anchor="ctr" anchorCtr="0">
          <a:noAutofit/>
        </a:bodyPr>
        <a:lstStyle/>
        <a:p>
          <a:pPr marL="0" lvl="0" indent="0" algn="l" defTabSz="622300">
            <a:lnSpc>
              <a:spcPct val="90000"/>
            </a:lnSpc>
            <a:spcBef>
              <a:spcPct val="0"/>
            </a:spcBef>
            <a:spcAft>
              <a:spcPct val="35000"/>
            </a:spcAft>
            <a:buNone/>
          </a:pPr>
          <a:r>
            <a:rPr lang="en-IN" sz="1400" kern="1200" dirty="0">
              <a:latin typeface="Signika" panose="020B0604020202020204" charset="0"/>
            </a:rPr>
            <a:t>Enhanced Well-being</a:t>
          </a:r>
        </a:p>
      </dsp:txBody>
      <dsp:txXfrm>
        <a:off x="555664" y="1877158"/>
        <a:ext cx="4334316" cy="375563"/>
      </dsp:txXfrm>
    </dsp:sp>
    <dsp:sp modelId="{E775A599-F5B4-4810-B4A6-8D862A744DD1}">
      <dsp:nvSpPr>
        <dsp:cNvPr id="0" name=""/>
        <dsp:cNvSpPr/>
      </dsp:nvSpPr>
      <dsp:spPr>
        <a:xfrm>
          <a:off x="320936" y="1830213"/>
          <a:ext cx="469454" cy="46945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AB15DA-3767-4443-B4AF-38E228188467}">
      <dsp:nvSpPr>
        <dsp:cNvPr id="0" name=""/>
        <dsp:cNvSpPr/>
      </dsp:nvSpPr>
      <dsp:spPr>
        <a:xfrm>
          <a:off x="286546" y="2440324"/>
          <a:ext cx="4603434" cy="37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104" tIns="35560" rIns="35560" bIns="35560" numCol="1" spcCol="1270" anchor="ctr" anchorCtr="0">
          <a:noAutofit/>
        </a:bodyPr>
        <a:lstStyle/>
        <a:p>
          <a:pPr marL="0" lvl="0" indent="0" algn="l" defTabSz="622300">
            <a:lnSpc>
              <a:spcPct val="90000"/>
            </a:lnSpc>
            <a:spcBef>
              <a:spcPct val="0"/>
            </a:spcBef>
            <a:spcAft>
              <a:spcPct val="35000"/>
            </a:spcAft>
            <a:buNone/>
          </a:pPr>
          <a:r>
            <a:rPr lang="en-IN" sz="1400" kern="1200" dirty="0">
              <a:latin typeface="Signika" panose="020B0604020202020204" charset="0"/>
            </a:rPr>
            <a:t>Increased Productivity</a:t>
          </a:r>
        </a:p>
      </dsp:txBody>
      <dsp:txXfrm>
        <a:off x="286546" y="2440324"/>
        <a:ext cx="4603434" cy="375563"/>
      </dsp:txXfrm>
    </dsp:sp>
    <dsp:sp modelId="{3CC33850-2C13-4F5C-A409-E1C83517EF31}">
      <dsp:nvSpPr>
        <dsp:cNvPr id="0" name=""/>
        <dsp:cNvSpPr/>
      </dsp:nvSpPr>
      <dsp:spPr>
        <a:xfrm>
          <a:off x="51818" y="2393378"/>
          <a:ext cx="469454" cy="46945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60B1F1-528B-4DC5-BADA-60DB938C070C}">
      <dsp:nvSpPr>
        <dsp:cNvPr id="0" name=""/>
        <dsp:cNvSpPr/>
      </dsp:nvSpPr>
      <dsp:spPr>
        <a:xfrm>
          <a:off x="2298" y="361003"/>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Mindful Meditation</a:t>
          </a:r>
        </a:p>
      </dsp:txBody>
      <dsp:txXfrm>
        <a:off x="2298" y="361003"/>
        <a:ext cx="1823102" cy="1093861"/>
      </dsp:txXfrm>
    </dsp:sp>
    <dsp:sp modelId="{F8CE5051-5CC3-4CFC-8F63-B8C32DFBBEE5}">
      <dsp:nvSpPr>
        <dsp:cNvPr id="0" name=""/>
        <dsp:cNvSpPr/>
      </dsp:nvSpPr>
      <dsp:spPr>
        <a:xfrm>
          <a:off x="2007710" y="361003"/>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Deep Breathing</a:t>
          </a:r>
        </a:p>
      </dsp:txBody>
      <dsp:txXfrm>
        <a:off x="2007710" y="361003"/>
        <a:ext cx="1823102" cy="1093861"/>
      </dsp:txXfrm>
    </dsp:sp>
    <dsp:sp modelId="{9992EEDD-9127-444B-9A1A-0EC10B1B2603}">
      <dsp:nvSpPr>
        <dsp:cNvPr id="0" name=""/>
        <dsp:cNvSpPr/>
      </dsp:nvSpPr>
      <dsp:spPr>
        <a:xfrm>
          <a:off x="4013122" y="361003"/>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Journaling</a:t>
          </a:r>
        </a:p>
      </dsp:txBody>
      <dsp:txXfrm>
        <a:off x="4013122" y="361003"/>
        <a:ext cx="1823102" cy="1093861"/>
      </dsp:txXfrm>
    </dsp:sp>
    <dsp:sp modelId="{9EACC4E2-AAD9-48C3-B86C-3506796E9809}">
      <dsp:nvSpPr>
        <dsp:cNvPr id="0" name=""/>
        <dsp:cNvSpPr/>
      </dsp:nvSpPr>
      <dsp:spPr>
        <a:xfrm>
          <a:off x="6018534" y="361003"/>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Physical Activity</a:t>
          </a:r>
        </a:p>
      </dsp:txBody>
      <dsp:txXfrm>
        <a:off x="6018534" y="361003"/>
        <a:ext cx="1823102" cy="1093861"/>
      </dsp:txXfrm>
    </dsp:sp>
    <dsp:sp modelId="{B62576E2-D392-410C-AA45-657E5D2A0AD6}">
      <dsp:nvSpPr>
        <dsp:cNvPr id="0" name=""/>
        <dsp:cNvSpPr/>
      </dsp:nvSpPr>
      <dsp:spPr>
        <a:xfrm>
          <a:off x="2298" y="1637175"/>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Limit Stimulants and sugar</a:t>
          </a:r>
        </a:p>
      </dsp:txBody>
      <dsp:txXfrm>
        <a:off x="2298" y="1637175"/>
        <a:ext cx="1823102" cy="1093861"/>
      </dsp:txXfrm>
    </dsp:sp>
    <dsp:sp modelId="{288B0F12-281C-42B4-A126-A4F7EA482EC8}">
      <dsp:nvSpPr>
        <dsp:cNvPr id="0" name=""/>
        <dsp:cNvSpPr/>
      </dsp:nvSpPr>
      <dsp:spPr>
        <a:xfrm>
          <a:off x="2007710" y="1637175"/>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Connect with Others</a:t>
          </a:r>
        </a:p>
      </dsp:txBody>
      <dsp:txXfrm>
        <a:off x="2007710" y="1637175"/>
        <a:ext cx="1823102" cy="1093861"/>
      </dsp:txXfrm>
    </dsp:sp>
    <dsp:sp modelId="{35F90962-F549-4303-99C8-8FE928316CC7}">
      <dsp:nvSpPr>
        <dsp:cNvPr id="0" name=""/>
        <dsp:cNvSpPr/>
      </dsp:nvSpPr>
      <dsp:spPr>
        <a:xfrm>
          <a:off x="4013122" y="1637175"/>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Set Boundaries</a:t>
          </a:r>
        </a:p>
      </dsp:txBody>
      <dsp:txXfrm>
        <a:off x="4013122" y="1637175"/>
        <a:ext cx="1823102" cy="1093861"/>
      </dsp:txXfrm>
    </dsp:sp>
    <dsp:sp modelId="{D6F4D470-CB4F-4F12-B242-2EA22D216874}">
      <dsp:nvSpPr>
        <dsp:cNvPr id="0" name=""/>
        <dsp:cNvSpPr/>
      </dsp:nvSpPr>
      <dsp:spPr>
        <a:xfrm>
          <a:off x="6018534" y="1637175"/>
          <a:ext cx="1823102" cy="10938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Seek Professional Help</a:t>
          </a:r>
        </a:p>
      </dsp:txBody>
      <dsp:txXfrm>
        <a:off x="6018534" y="1637175"/>
        <a:ext cx="1823102" cy="109386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E2A30-2C51-4592-BC3F-5900A6905EBA}">
      <dsp:nvSpPr>
        <dsp:cNvPr id="0" name=""/>
        <dsp:cNvSpPr/>
      </dsp:nvSpPr>
      <dsp:spPr>
        <a:xfrm>
          <a:off x="3771" y="31825"/>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Acknowledgement</a:t>
          </a:r>
        </a:p>
      </dsp:txBody>
      <dsp:txXfrm>
        <a:off x="24316" y="52370"/>
        <a:ext cx="1128018" cy="660375"/>
      </dsp:txXfrm>
    </dsp:sp>
    <dsp:sp modelId="{56EB97FE-FDE6-4EA4-A018-2095451F090D}">
      <dsp:nvSpPr>
        <dsp:cNvPr id="0" name=""/>
        <dsp:cNvSpPr/>
      </dsp:nvSpPr>
      <dsp:spPr>
        <a:xfrm>
          <a:off x="1275761" y="237588"/>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275761" y="295576"/>
        <a:ext cx="173495" cy="173962"/>
      </dsp:txXfrm>
    </dsp:sp>
    <dsp:sp modelId="{65F6B506-2352-4F63-9197-B6D5115FE840}">
      <dsp:nvSpPr>
        <dsp:cNvPr id="0" name=""/>
        <dsp:cNvSpPr/>
      </dsp:nvSpPr>
      <dsp:spPr>
        <a:xfrm>
          <a:off x="1640523" y="31825"/>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Seeking Professional Guidance</a:t>
          </a:r>
        </a:p>
      </dsp:txBody>
      <dsp:txXfrm>
        <a:off x="1661068" y="52370"/>
        <a:ext cx="1128018" cy="660375"/>
      </dsp:txXfrm>
    </dsp:sp>
    <dsp:sp modelId="{48F8A4FF-2F61-48D9-83B0-88F02045C4B5}">
      <dsp:nvSpPr>
        <dsp:cNvPr id="0" name=""/>
        <dsp:cNvSpPr/>
      </dsp:nvSpPr>
      <dsp:spPr>
        <a:xfrm>
          <a:off x="2912512" y="237588"/>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2912512" y="295576"/>
        <a:ext cx="173495" cy="173962"/>
      </dsp:txXfrm>
    </dsp:sp>
    <dsp:sp modelId="{1F57F7C8-C4BF-4CF1-83B6-77BC45A98C59}">
      <dsp:nvSpPr>
        <dsp:cNvPr id="0" name=""/>
        <dsp:cNvSpPr/>
      </dsp:nvSpPr>
      <dsp:spPr>
        <a:xfrm>
          <a:off x="3277274" y="31825"/>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Journaling</a:t>
          </a:r>
        </a:p>
      </dsp:txBody>
      <dsp:txXfrm>
        <a:off x="3297819" y="52370"/>
        <a:ext cx="1128018" cy="660375"/>
      </dsp:txXfrm>
    </dsp:sp>
    <dsp:sp modelId="{CD0CB89E-1E00-4E5C-B5CB-6FB71EF70B4F}">
      <dsp:nvSpPr>
        <dsp:cNvPr id="0" name=""/>
        <dsp:cNvSpPr/>
      </dsp:nvSpPr>
      <dsp:spPr>
        <a:xfrm>
          <a:off x="4549264" y="237588"/>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4549264" y="295576"/>
        <a:ext cx="173495" cy="173962"/>
      </dsp:txXfrm>
    </dsp:sp>
    <dsp:sp modelId="{BE86C903-608A-46CC-965C-88FB36AF4365}">
      <dsp:nvSpPr>
        <dsp:cNvPr id="0" name=""/>
        <dsp:cNvSpPr/>
      </dsp:nvSpPr>
      <dsp:spPr>
        <a:xfrm>
          <a:off x="4914026" y="31825"/>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Mindfulness Meditation</a:t>
          </a:r>
        </a:p>
      </dsp:txBody>
      <dsp:txXfrm>
        <a:off x="4934571" y="52370"/>
        <a:ext cx="1128018" cy="660375"/>
      </dsp:txXfrm>
    </dsp:sp>
    <dsp:sp modelId="{46DCAE5C-8D3A-4E88-AB27-C9679EF370D8}">
      <dsp:nvSpPr>
        <dsp:cNvPr id="0" name=""/>
        <dsp:cNvSpPr/>
      </dsp:nvSpPr>
      <dsp:spPr>
        <a:xfrm>
          <a:off x="6186016" y="237588"/>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6186016" y="295576"/>
        <a:ext cx="173495" cy="173962"/>
      </dsp:txXfrm>
    </dsp:sp>
    <dsp:sp modelId="{2570A212-ECFB-4A53-BF62-466FE0B3F87D}">
      <dsp:nvSpPr>
        <dsp:cNvPr id="0" name=""/>
        <dsp:cNvSpPr/>
      </dsp:nvSpPr>
      <dsp:spPr>
        <a:xfrm>
          <a:off x="6550778" y="31825"/>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Physical Activity</a:t>
          </a:r>
        </a:p>
      </dsp:txBody>
      <dsp:txXfrm>
        <a:off x="6571323" y="52370"/>
        <a:ext cx="1128018" cy="660375"/>
      </dsp:txXfrm>
    </dsp:sp>
    <dsp:sp modelId="{57B01566-85BC-4B91-8372-9B6927A3E0DB}">
      <dsp:nvSpPr>
        <dsp:cNvPr id="0" name=""/>
        <dsp:cNvSpPr/>
      </dsp:nvSpPr>
      <dsp:spPr>
        <a:xfrm rot="5400000">
          <a:off x="7011406" y="815128"/>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5400000">
        <a:off x="7048351" y="836172"/>
        <a:ext cx="173962" cy="173495"/>
      </dsp:txXfrm>
    </dsp:sp>
    <dsp:sp modelId="{6E0E1F1A-113C-4DFF-BD72-6D4889DA2942}">
      <dsp:nvSpPr>
        <dsp:cNvPr id="0" name=""/>
        <dsp:cNvSpPr/>
      </dsp:nvSpPr>
      <dsp:spPr>
        <a:xfrm>
          <a:off x="6550778" y="1200934"/>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Setting Boundaries at work</a:t>
          </a:r>
        </a:p>
      </dsp:txBody>
      <dsp:txXfrm>
        <a:off x="6571323" y="1221479"/>
        <a:ext cx="1128018" cy="660375"/>
      </dsp:txXfrm>
    </dsp:sp>
    <dsp:sp modelId="{77C1D1F8-16C4-43B8-A3F3-3AA821A96AE2}">
      <dsp:nvSpPr>
        <dsp:cNvPr id="0" name=""/>
        <dsp:cNvSpPr/>
      </dsp:nvSpPr>
      <dsp:spPr>
        <a:xfrm rot="10800000">
          <a:off x="6200045" y="1406697"/>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6274400" y="1464685"/>
        <a:ext cx="173495" cy="173962"/>
      </dsp:txXfrm>
    </dsp:sp>
    <dsp:sp modelId="{5B46595B-511A-4AA1-A6F1-D2E6BE0218D8}">
      <dsp:nvSpPr>
        <dsp:cNvPr id="0" name=""/>
        <dsp:cNvSpPr/>
      </dsp:nvSpPr>
      <dsp:spPr>
        <a:xfrm>
          <a:off x="4914026" y="1200934"/>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Connecting with Loved ones</a:t>
          </a:r>
        </a:p>
      </dsp:txBody>
      <dsp:txXfrm>
        <a:off x="4934571" y="1221479"/>
        <a:ext cx="1128018" cy="660375"/>
      </dsp:txXfrm>
    </dsp:sp>
    <dsp:sp modelId="{DB4B81C5-9D2F-448F-800A-F559E4DB49E8}">
      <dsp:nvSpPr>
        <dsp:cNvPr id="0" name=""/>
        <dsp:cNvSpPr/>
      </dsp:nvSpPr>
      <dsp:spPr>
        <a:xfrm rot="10800000">
          <a:off x="4563294" y="1406697"/>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4637649" y="1464685"/>
        <a:ext cx="173495" cy="173962"/>
      </dsp:txXfrm>
    </dsp:sp>
    <dsp:sp modelId="{888ED908-017D-4827-8BAF-70B126064052}">
      <dsp:nvSpPr>
        <dsp:cNvPr id="0" name=""/>
        <dsp:cNvSpPr/>
      </dsp:nvSpPr>
      <dsp:spPr>
        <a:xfrm>
          <a:off x="3277274" y="1200934"/>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Limiting stimulants</a:t>
          </a:r>
        </a:p>
      </dsp:txBody>
      <dsp:txXfrm>
        <a:off x="3297819" y="1221479"/>
        <a:ext cx="1128018" cy="660375"/>
      </dsp:txXfrm>
    </dsp:sp>
    <dsp:sp modelId="{6CEB70B7-1A3A-41EE-9741-1CBB6073DB34}">
      <dsp:nvSpPr>
        <dsp:cNvPr id="0" name=""/>
        <dsp:cNvSpPr/>
      </dsp:nvSpPr>
      <dsp:spPr>
        <a:xfrm rot="10800000">
          <a:off x="2926542" y="1406697"/>
          <a:ext cx="247850" cy="2899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rot="10800000">
        <a:off x="3000897" y="1464685"/>
        <a:ext cx="173495" cy="173962"/>
      </dsp:txXfrm>
    </dsp:sp>
    <dsp:sp modelId="{63B547D8-C069-42B7-80BF-5002080EDAE4}">
      <dsp:nvSpPr>
        <dsp:cNvPr id="0" name=""/>
        <dsp:cNvSpPr/>
      </dsp:nvSpPr>
      <dsp:spPr>
        <a:xfrm>
          <a:off x="1640523" y="1200934"/>
          <a:ext cx="1169108" cy="7014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Continuous Learning</a:t>
          </a:r>
        </a:p>
      </dsp:txBody>
      <dsp:txXfrm>
        <a:off x="1661068" y="1221479"/>
        <a:ext cx="1128018" cy="6603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447AA8-6CAB-4946-88E9-1C4FFF4EAF04}">
      <dsp:nvSpPr>
        <dsp:cNvPr id="0" name=""/>
        <dsp:cNvSpPr/>
      </dsp:nvSpPr>
      <dsp:spPr>
        <a:xfrm>
          <a:off x="3073" y="680195"/>
          <a:ext cx="1343663" cy="9573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Data Analysis</a:t>
          </a:r>
          <a:endParaRPr lang="en-IN" sz="1800" kern="1200" dirty="0">
            <a:latin typeface="Signika" panose="020B0604020202020204" charset="0"/>
          </a:endParaRPr>
        </a:p>
      </dsp:txBody>
      <dsp:txXfrm>
        <a:off x="31113" y="708235"/>
        <a:ext cx="1287583" cy="901279"/>
      </dsp:txXfrm>
    </dsp:sp>
    <dsp:sp modelId="{1B075A3B-EB84-457C-BA9D-9D7833D5755A}">
      <dsp:nvSpPr>
        <dsp:cNvPr id="0" name=""/>
        <dsp:cNvSpPr/>
      </dsp:nvSpPr>
      <dsp:spPr>
        <a:xfrm>
          <a:off x="1481102" y="992260"/>
          <a:ext cx="284856" cy="3332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1481102" y="1058906"/>
        <a:ext cx="199399" cy="199936"/>
      </dsp:txXfrm>
    </dsp:sp>
    <dsp:sp modelId="{B476B482-FE40-48BD-A5BE-84AA8D2D70A3}">
      <dsp:nvSpPr>
        <dsp:cNvPr id="0" name=""/>
        <dsp:cNvSpPr/>
      </dsp:nvSpPr>
      <dsp:spPr>
        <a:xfrm>
          <a:off x="1884201" y="680195"/>
          <a:ext cx="1343663" cy="9573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Market Research</a:t>
          </a:r>
          <a:endParaRPr lang="en-IN" sz="1800" kern="1200" dirty="0">
            <a:latin typeface="Signika" panose="020B0604020202020204" charset="0"/>
          </a:endParaRPr>
        </a:p>
      </dsp:txBody>
      <dsp:txXfrm>
        <a:off x="1912241" y="708235"/>
        <a:ext cx="1287583" cy="901279"/>
      </dsp:txXfrm>
    </dsp:sp>
    <dsp:sp modelId="{41490E5B-98CA-4ED9-A968-8EC2D3A0E358}">
      <dsp:nvSpPr>
        <dsp:cNvPr id="0" name=""/>
        <dsp:cNvSpPr/>
      </dsp:nvSpPr>
      <dsp:spPr>
        <a:xfrm>
          <a:off x="3362230" y="992260"/>
          <a:ext cx="284856" cy="3332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3362230" y="1058906"/>
        <a:ext cx="199399" cy="199936"/>
      </dsp:txXfrm>
    </dsp:sp>
    <dsp:sp modelId="{6B1284C0-1EDC-4C69-A6A6-CF967D9FF5FB}">
      <dsp:nvSpPr>
        <dsp:cNvPr id="0" name=""/>
        <dsp:cNvSpPr/>
      </dsp:nvSpPr>
      <dsp:spPr>
        <a:xfrm>
          <a:off x="3765329" y="680195"/>
          <a:ext cx="1343663" cy="9573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Cost-Benefit Analysis</a:t>
          </a:r>
          <a:endParaRPr lang="en-IN" sz="1800" kern="1200" dirty="0">
            <a:latin typeface="Signika" panose="020B0604020202020204" charset="0"/>
          </a:endParaRPr>
        </a:p>
      </dsp:txBody>
      <dsp:txXfrm>
        <a:off x="3793369" y="708235"/>
        <a:ext cx="1287583" cy="901279"/>
      </dsp:txXfrm>
    </dsp:sp>
    <dsp:sp modelId="{1C8B320A-D40D-45E2-B3B5-B45F33A10B7B}">
      <dsp:nvSpPr>
        <dsp:cNvPr id="0" name=""/>
        <dsp:cNvSpPr/>
      </dsp:nvSpPr>
      <dsp:spPr>
        <a:xfrm>
          <a:off x="5243358" y="992260"/>
          <a:ext cx="284856" cy="3332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kern="1200">
            <a:latin typeface="Signika" panose="020B0604020202020204" charset="0"/>
          </a:endParaRPr>
        </a:p>
      </dsp:txBody>
      <dsp:txXfrm>
        <a:off x="5243358" y="1058906"/>
        <a:ext cx="199399" cy="199936"/>
      </dsp:txXfrm>
    </dsp:sp>
    <dsp:sp modelId="{1C01BF42-6F1C-43A8-BDAF-36BA856C1E21}">
      <dsp:nvSpPr>
        <dsp:cNvPr id="0" name=""/>
        <dsp:cNvSpPr/>
      </dsp:nvSpPr>
      <dsp:spPr>
        <a:xfrm>
          <a:off x="5646457" y="680195"/>
          <a:ext cx="1343663" cy="9573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Embrace the Change</a:t>
          </a:r>
          <a:endParaRPr lang="en-IN" sz="1800" kern="1200" dirty="0">
            <a:latin typeface="Signika" panose="020B0604020202020204" charset="0"/>
          </a:endParaRPr>
        </a:p>
      </dsp:txBody>
      <dsp:txXfrm>
        <a:off x="5674497" y="708235"/>
        <a:ext cx="1287583" cy="9012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FA436-7375-4478-BEFB-637ACF9CA6FF}">
      <dsp:nvSpPr>
        <dsp:cNvPr id="0" name=""/>
        <dsp:cNvSpPr/>
      </dsp:nvSpPr>
      <dsp:spPr>
        <a:xfrm>
          <a:off x="6483365" y="1934566"/>
          <a:ext cx="1002003" cy="100169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540B30-1F2D-4EA2-85BC-09CC5510E448}">
      <dsp:nvSpPr>
        <dsp:cNvPr id="0" name=""/>
        <dsp:cNvSpPr/>
      </dsp:nvSpPr>
      <dsp:spPr>
        <a:xfrm>
          <a:off x="6517406"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Review the Decision</a:t>
          </a:r>
          <a:endParaRPr lang="en-IN" sz="1200" kern="1200" dirty="0">
            <a:latin typeface="Signika" panose="020B0604020202020204" charset="0"/>
          </a:endParaRPr>
        </a:p>
      </dsp:txBody>
      <dsp:txXfrm>
        <a:off x="6650612" y="2101545"/>
        <a:ext cx="667509" cy="667739"/>
      </dsp:txXfrm>
    </dsp:sp>
    <dsp:sp modelId="{292161FD-A162-4FC1-956B-394618B3FD8D}">
      <dsp:nvSpPr>
        <dsp:cNvPr id="0" name=""/>
        <dsp:cNvSpPr/>
      </dsp:nvSpPr>
      <dsp:spPr>
        <a:xfrm rot="2700000">
          <a:off x="5448558"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1C7882-173F-4ED5-88E7-C0A2ACBDA81F}">
      <dsp:nvSpPr>
        <dsp:cNvPr id="0" name=""/>
        <dsp:cNvSpPr/>
      </dsp:nvSpPr>
      <dsp:spPr>
        <a:xfrm>
          <a:off x="5482101"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Implement the Decision</a:t>
          </a:r>
          <a:endParaRPr lang="en-IN" sz="1200" kern="1200" dirty="0">
            <a:latin typeface="Signika" panose="020B0604020202020204" charset="0"/>
          </a:endParaRPr>
        </a:p>
      </dsp:txBody>
      <dsp:txXfrm>
        <a:off x="5615307" y="2101545"/>
        <a:ext cx="667509" cy="667739"/>
      </dsp:txXfrm>
    </dsp:sp>
    <dsp:sp modelId="{62B158EA-C514-4215-A759-BA313E414D8F}">
      <dsp:nvSpPr>
        <dsp:cNvPr id="0" name=""/>
        <dsp:cNvSpPr/>
      </dsp:nvSpPr>
      <dsp:spPr>
        <a:xfrm rot="2700000">
          <a:off x="4413993"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E909BA-D13C-4FC5-BC98-8288F7C044B1}">
      <dsp:nvSpPr>
        <dsp:cNvPr id="0" name=""/>
        <dsp:cNvSpPr/>
      </dsp:nvSpPr>
      <dsp:spPr>
        <a:xfrm>
          <a:off x="4446796"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Choose the best Alternative</a:t>
          </a:r>
          <a:endParaRPr lang="en-IN" sz="1200" kern="1200" dirty="0">
            <a:latin typeface="Signika" panose="020B0604020202020204" charset="0"/>
          </a:endParaRPr>
        </a:p>
      </dsp:txBody>
      <dsp:txXfrm>
        <a:off x="4580742" y="2101545"/>
        <a:ext cx="667509" cy="667739"/>
      </dsp:txXfrm>
    </dsp:sp>
    <dsp:sp modelId="{0A227BE8-7EB3-4351-B965-47B8379B3A44}">
      <dsp:nvSpPr>
        <dsp:cNvPr id="0" name=""/>
        <dsp:cNvSpPr/>
      </dsp:nvSpPr>
      <dsp:spPr>
        <a:xfrm rot="2700000">
          <a:off x="3378688"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81AD37-08C0-44B0-99DF-9DEB189E420F}">
      <dsp:nvSpPr>
        <dsp:cNvPr id="0" name=""/>
        <dsp:cNvSpPr/>
      </dsp:nvSpPr>
      <dsp:spPr>
        <a:xfrm>
          <a:off x="3412231"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Evaluate Alternatives</a:t>
          </a:r>
          <a:endParaRPr lang="en-IN" sz="1200" kern="1200" dirty="0">
            <a:latin typeface="Signika" panose="020B0604020202020204" charset="0"/>
          </a:endParaRPr>
        </a:p>
      </dsp:txBody>
      <dsp:txXfrm>
        <a:off x="3545436" y="2101545"/>
        <a:ext cx="667509" cy="667739"/>
      </dsp:txXfrm>
    </dsp:sp>
    <dsp:sp modelId="{3435FCCC-6C20-48EC-8475-C9353DE02457}">
      <dsp:nvSpPr>
        <dsp:cNvPr id="0" name=""/>
        <dsp:cNvSpPr/>
      </dsp:nvSpPr>
      <dsp:spPr>
        <a:xfrm rot="2700000">
          <a:off x="2343383"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F18DFA-3180-48D9-BD89-A28AC221819D}">
      <dsp:nvSpPr>
        <dsp:cNvPr id="0" name=""/>
        <dsp:cNvSpPr/>
      </dsp:nvSpPr>
      <dsp:spPr>
        <a:xfrm>
          <a:off x="2376925"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Identify Alternatives</a:t>
          </a:r>
          <a:endParaRPr lang="en-IN" sz="1200" kern="1200" dirty="0">
            <a:latin typeface="Signika" panose="020B0604020202020204" charset="0"/>
          </a:endParaRPr>
        </a:p>
      </dsp:txBody>
      <dsp:txXfrm>
        <a:off x="2510131" y="2101545"/>
        <a:ext cx="667509" cy="667739"/>
      </dsp:txXfrm>
    </dsp:sp>
    <dsp:sp modelId="{DEF925A2-2390-4843-BD92-1058FFF168AF}">
      <dsp:nvSpPr>
        <dsp:cNvPr id="0" name=""/>
        <dsp:cNvSpPr/>
      </dsp:nvSpPr>
      <dsp:spPr>
        <a:xfrm rot="2700000">
          <a:off x="1308818"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4E47DE-2E79-4E7B-96E0-A2CD76D71314}">
      <dsp:nvSpPr>
        <dsp:cNvPr id="0" name=""/>
        <dsp:cNvSpPr/>
      </dsp:nvSpPr>
      <dsp:spPr>
        <a:xfrm>
          <a:off x="1341620"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Gather Information</a:t>
          </a:r>
          <a:endParaRPr lang="en-IN" sz="1200" kern="1200" dirty="0">
            <a:latin typeface="Signika" panose="020B0604020202020204" charset="0"/>
          </a:endParaRPr>
        </a:p>
      </dsp:txBody>
      <dsp:txXfrm>
        <a:off x="1475566" y="2101545"/>
        <a:ext cx="667509" cy="667739"/>
      </dsp:txXfrm>
    </dsp:sp>
    <dsp:sp modelId="{ED67A179-9739-4C59-AC47-A56615BCD850}">
      <dsp:nvSpPr>
        <dsp:cNvPr id="0" name=""/>
        <dsp:cNvSpPr/>
      </dsp:nvSpPr>
      <dsp:spPr>
        <a:xfrm rot="2700000">
          <a:off x="273512" y="1934454"/>
          <a:ext cx="1001746" cy="1001746"/>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B2B653-91E4-4DDD-91DF-DCE123A910D8}">
      <dsp:nvSpPr>
        <dsp:cNvPr id="0" name=""/>
        <dsp:cNvSpPr/>
      </dsp:nvSpPr>
      <dsp:spPr>
        <a:xfrm>
          <a:off x="307055" y="1967962"/>
          <a:ext cx="934660" cy="934905"/>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Signika" panose="020B0604020202020204" charset="0"/>
            </a:rPr>
            <a:t>Define the Problem</a:t>
          </a:r>
          <a:endParaRPr lang="en-IN" sz="1200" kern="1200" dirty="0">
            <a:latin typeface="Signika" panose="020B0604020202020204" charset="0"/>
          </a:endParaRPr>
        </a:p>
      </dsp:txBody>
      <dsp:txXfrm>
        <a:off x="440261" y="2101545"/>
        <a:ext cx="667509" cy="6677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487D7B-132B-4756-B21E-0E1735E1E966}">
      <dsp:nvSpPr>
        <dsp:cNvPr id="0" name=""/>
        <dsp:cNvSpPr/>
      </dsp:nvSpPr>
      <dsp:spPr>
        <a:xfrm rot="16200000">
          <a:off x="397" y="237"/>
          <a:ext cx="1767236" cy="1768826"/>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Sympathy</a:t>
          </a:r>
          <a:endParaRPr lang="en-IN" sz="1600" kern="1200" dirty="0">
            <a:latin typeface="Signika" panose="020B0604020202020204" charset="0"/>
          </a:endParaRPr>
        </a:p>
      </dsp:txBody>
      <dsp:txXfrm rot="5400000">
        <a:off x="308868" y="442841"/>
        <a:ext cx="1459560" cy="883618"/>
      </dsp:txXfrm>
    </dsp:sp>
    <dsp:sp modelId="{B6811B22-F559-4621-BA12-52E24EB37F78}">
      <dsp:nvSpPr>
        <dsp:cNvPr id="0" name=""/>
        <dsp:cNvSpPr/>
      </dsp:nvSpPr>
      <dsp:spPr>
        <a:xfrm rot="5400000">
          <a:off x="2280800" y="237"/>
          <a:ext cx="1767236" cy="1768826"/>
        </a:xfrm>
        <a:prstGeom prst="up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Empathy</a:t>
          </a:r>
          <a:endParaRPr lang="en-IN" sz="1600" kern="1200" dirty="0">
            <a:latin typeface="Signika" panose="020B0604020202020204" charset="0"/>
          </a:endParaRPr>
        </a:p>
      </dsp:txBody>
      <dsp:txXfrm rot="-5400000">
        <a:off x="2280005" y="442841"/>
        <a:ext cx="1459560" cy="8836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57170E-6190-4035-8C5A-7BA0FB21992E}">
      <dsp:nvSpPr>
        <dsp:cNvPr id="0" name=""/>
        <dsp:cNvSpPr/>
      </dsp:nvSpPr>
      <dsp:spPr>
        <a:xfrm>
          <a:off x="1016000" y="0"/>
          <a:ext cx="4064000" cy="4064000"/>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A32273-C028-48D4-A07C-EEB6375EF354}">
      <dsp:nvSpPr>
        <dsp:cNvPr id="0" name=""/>
        <dsp:cNvSpPr/>
      </dsp:nvSpPr>
      <dsp:spPr>
        <a:xfrm>
          <a:off x="1402080" y="386080"/>
          <a:ext cx="1584960" cy="1584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Improved Decision Making</a:t>
          </a:r>
          <a:endParaRPr lang="en-IN" sz="1600" kern="1200" dirty="0">
            <a:latin typeface="Signika" panose="020B0604020202020204" charset="0"/>
          </a:endParaRPr>
        </a:p>
      </dsp:txBody>
      <dsp:txXfrm>
        <a:off x="1479451" y="463451"/>
        <a:ext cx="1430218" cy="1430218"/>
      </dsp:txXfrm>
    </dsp:sp>
    <dsp:sp modelId="{A069BF65-72A6-47E5-90E7-34F391797856}">
      <dsp:nvSpPr>
        <dsp:cNvPr id="0" name=""/>
        <dsp:cNvSpPr/>
      </dsp:nvSpPr>
      <dsp:spPr>
        <a:xfrm>
          <a:off x="3108960" y="397650"/>
          <a:ext cx="1584960" cy="1584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Enhanced Relationship Management</a:t>
          </a:r>
          <a:endParaRPr lang="en-IN" sz="1600" kern="1200" dirty="0">
            <a:latin typeface="Signika" panose="020B0604020202020204" charset="0"/>
          </a:endParaRPr>
        </a:p>
      </dsp:txBody>
      <dsp:txXfrm>
        <a:off x="3186331" y="475021"/>
        <a:ext cx="1430218" cy="1430218"/>
      </dsp:txXfrm>
    </dsp:sp>
    <dsp:sp modelId="{9F354640-735E-45AD-964B-9B4C7EAE9121}">
      <dsp:nvSpPr>
        <dsp:cNvPr id="0" name=""/>
        <dsp:cNvSpPr/>
      </dsp:nvSpPr>
      <dsp:spPr>
        <a:xfrm>
          <a:off x="1402080" y="2092960"/>
          <a:ext cx="1584960" cy="1584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Conflict Resolution</a:t>
          </a:r>
          <a:endParaRPr lang="en-IN" sz="1600" kern="1200" dirty="0">
            <a:latin typeface="Signika" panose="020B0604020202020204" charset="0"/>
          </a:endParaRPr>
        </a:p>
      </dsp:txBody>
      <dsp:txXfrm>
        <a:off x="1479451" y="2170331"/>
        <a:ext cx="1430218" cy="1430218"/>
      </dsp:txXfrm>
    </dsp:sp>
    <dsp:sp modelId="{E6FA562A-3BEF-4551-BFB2-FEF7954E4ECA}">
      <dsp:nvSpPr>
        <dsp:cNvPr id="0" name=""/>
        <dsp:cNvSpPr/>
      </dsp:nvSpPr>
      <dsp:spPr>
        <a:xfrm>
          <a:off x="3108960" y="2092960"/>
          <a:ext cx="1584960" cy="1584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Inspirational Leadership</a:t>
          </a:r>
          <a:endParaRPr lang="en-IN" sz="1600" kern="1200" dirty="0">
            <a:latin typeface="Signika" panose="020B0604020202020204" charset="0"/>
          </a:endParaRPr>
        </a:p>
      </dsp:txBody>
      <dsp:txXfrm>
        <a:off x="3186331" y="2170331"/>
        <a:ext cx="1430218" cy="143021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24AC8F-8EDD-468F-BDA8-6B68181480EA}">
      <dsp:nvSpPr>
        <dsp:cNvPr id="0" name=""/>
        <dsp:cNvSpPr/>
      </dsp:nvSpPr>
      <dsp:spPr>
        <a:xfrm>
          <a:off x="511649" y="0"/>
          <a:ext cx="5798699" cy="383176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A33B14-A2EF-4B34-9DA8-B7B2AA1F60FD}">
      <dsp:nvSpPr>
        <dsp:cNvPr id="0" name=""/>
        <dsp:cNvSpPr/>
      </dsp:nvSpPr>
      <dsp:spPr>
        <a:xfrm>
          <a:off x="1998" y="1149528"/>
          <a:ext cx="1203176" cy="15327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Self Awareness</a:t>
          </a:r>
          <a:endParaRPr lang="en-IN" sz="1600" kern="1200" dirty="0">
            <a:latin typeface="Signika" panose="020B0604020202020204" charset="0"/>
          </a:endParaRPr>
        </a:p>
      </dsp:txBody>
      <dsp:txXfrm>
        <a:off x="60732" y="1208262"/>
        <a:ext cx="1085708" cy="1415237"/>
      </dsp:txXfrm>
    </dsp:sp>
    <dsp:sp modelId="{0FF908DF-C2FA-4B13-A58C-4D232D8FAA69}">
      <dsp:nvSpPr>
        <dsp:cNvPr id="0" name=""/>
        <dsp:cNvSpPr/>
      </dsp:nvSpPr>
      <dsp:spPr>
        <a:xfrm>
          <a:off x="1405704" y="1149528"/>
          <a:ext cx="1203176" cy="15327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Self Regulation</a:t>
          </a:r>
          <a:endParaRPr lang="en-IN" sz="1600" kern="1200" dirty="0">
            <a:latin typeface="Signika" panose="020B0604020202020204" charset="0"/>
          </a:endParaRPr>
        </a:p>
      </dsp:txBody>
      <dsp:txXfrm>
        <a:off x="1464438" y="1208262"/>
        <a:ext cx="1085708" cy="1415237"/>
      </dsp:txXfrm>
    </dsp:sp>
    <dsp:sp modelId="{2DB48A01-2D72-4FDC-AF24-E30DF3137CD5}">
      <dsp:nvSpPr>
        <dsp:cNvPr id="0" name=""/>
        <dsp:cNvSpPr/>
      </dsp:nvSpPr>
      <dsp:spPr>
        <a:xfrm>
          <a:off x="2809411" y="1149528"/>
          <a:ext cx="1203176" cy="15327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Empathy</a:t>
          </a:r>
          <a:endParaRPr lang="en-IN" sz="1600" kern="1200" dirty="0">
            <a:latin typeface="Signika" panose="020B0604020202020204" charset="0"/>
          </a:endParaRPr>
        </a:p>
      </dsp:txBody>
      <dsp:txXfrm>
        <a:off x="2868145" y="1208262"/>
        <a:ext cx="1085708" cy="1415237"/>
      </dsp:txXfrm>
    </dsp:sp>
    <dsp:sp modelId="{5BDCDB62-07FF-4E45-ADB2-FB8C8EEAA813}">
      <dsp:nvSpPr>
        <dsp:cNvPr id="0" name=""/>
        <dsp:cNvSpPr/>
      </dsp:nvSpPr>
      <dsp:spPr>
        <a:xfrm>
          <a:off x="4213117" y="1149528"/>
          <a:ext cx="1203176" cy="15327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Motivation</a:t>
          </a:r>
          <a:endParaRPr lang="en-IN" sz="1600" kern="1200" dirty="0">
            <a:latin typeface="Signika" panose="020B0604020202020204" charset="0"/>
          </a:endParaRPr>
        </a:p>
      </dsp:txBody>
      <dsp:txXfrm>
        <a:off x="4271851" y="1208262"/>
        <a:ext cx="1085708" cy="1415237"/>
      </dsp:txXfrm>
    </dsp:sp>
    <dsp:sp modelId="{05B406AB-A872-418C-A1D8-A32521A3E9A0}">
      <dsp:nvSpPr>
        <dsp:cNvPr id="0" name=""/>
        <dsp:cNvSpPr/>
      </dsp:nvSpPr>
      <dsp:spPr>
        <a:xfrm>
          <a:off x="5616823" y="1149528"/>
          <a:ext cx="1203176" cy="15327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Social Skills</a:t>
          </a:r>
          <a:endParaRPr lang="en-IN" sz="1600" kern="1200" dirty="0">
            <a:latin typeface="Signika" panose="020B0604020202020204" charset="0"/>
          </a:endParaRPr>
        </a:p>
      </dsp:txBody>
      <dsp:txXfrm>
        <a:off x="5675557" y="1208262"/>
        <a:ext cx="1085708" cy="14152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3D257B-F4CC-4631-BCF9-777F7F130E2A}">
      <dsp:nvSpPr>
        <dsp:cNvPr id="0" name=""/>
        <dsp:cNvSpPr/>
      </dsp:nvSpPr>
      <dsp:spPr>
        <a:xfrm>
          <a:off x="0" y="61277"/>
          <a:ext cx="1860389" cy="1116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Creates Trust</a:t>
          </a:r>
          <a:endParaRPr lang="en-IN" sz="1600" kern="1200" dirty="0">
            <a:latin typeface="Signika" panose="020B0604020202020204" charset="0"/>
          </a:endParaRPr>
        </a:p>
      </dsp:txBody>
      <dsp:txXfrm>
        <a:off x="0" y="61277"/>
        <a:ext cx="1860389" cy="1116233"/>
      </dsp:txXfrm>
    </dsp:sp>
    <dsp:sp modelId="{269BD38C-928F-4993-BAF2-C7AB9F492705}">
      <dsp:nvSpPr>
        <dsp:cNvPr id="0" name=""/>
        <dsp:cNvSpPr/>
      </dsp:nvSpPr>
      <dsp:spPr>
        <a:xfrm>
          <a:off x="2046428" y="61277"/>
          <a:ext cx="1860389" cy="1116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Enhances Collaboration</a:t>
          </a:r>
          <a:endParaRPr lang="en-IN" sz="1600" kern="1200" dirty="0">
            <a:latin typeface="Signika" panose="020B0604020202020204" charset="0"/>
          </a:endParaRPr>
        </a:p>
      </dsp:txBody>
      <dsp:txXfrm>
        <a:off x="2046428" y="61277"/>
        <a:ext cx="1860389" cy="1116233"/>
      </dsp:txXfrm>
    </dsp:sp>
    <dsp:sp modelId="{A46468A6-8A6B-41EB-AC88-E3CBD8161A57}">
      <dsp:nvSpPr>
        <dsp:cNvPr id="0" name=""/>
        <dsp:cNvSpPr/>
      </dsp:nvSpPr>
      <dsp:spPr>
        <a:xfrm>
          <a:off x="4092856" y="61277"/>
          <a:ext cx="1860389" cy="1116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Minimizes Conflicts</a:t>
          </a:r>
          <a:endParaRPr lang="en-IN" sz="1600" kern="1200" dirty="0">
            <a:latin typeface="Signika" panose="020B0604020202020204" charset="0"/>
          </a:endParaRPr>
        </a:p>
      </dsp:txBody>
      <dsp:txXfrm>
        <a:off x="4092856" y="61277"/>
        <a:ext cx="1860389" cy="1116233"/>
      </dsp:txXfrm>
    </dsp:sp>
    <dsp:sp modelId="{1BC53CA3-AD1B-4760-9C89-77F59CE50A69}">
      <dsp:nvSpPr>
        <dsp:cNvPr id="0" name=""/>
        <dsp:cNvSpPr/>
      </dsp:nvSpPr>
      <dsp:spPr>
        <a:xfrm>
          <a:off x="1023214" y="1363549"/>
          <a:ext cx="1860389" cy="1116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Boosts Morale</a:t>
          </a:r>
          <a:endParaRPr lang="en-IN" sz="1600" kern="1200" dirty="0">
            <a:latin typeface="Signika" panose="020B0604020202020204" charset="0"/>
          </a:endParaRPr>
        </a:p>
      </dsp:txBody>
      <dsp:txXfrm>
        <a:off x="1023214" y="1363549"/>
        <a:ext cx="1860389" cy="1116233"/>
      </dsp:txXfrm>
    </dsp:sp>
    <dsp:sp modelId="{E470BDE7-A438-4B8E-B582-A9259D54E703}">
      <dsp:nvSpPr>
        <dsp:cNvPr id="0" name=""/>
        <dsp:cNvSpPr/>
      </dsp:nvSpPr>
      <dsp:spPr>
        <a:xfrm>
          <a:off x="3069642" y="1363549"/>
          <a:ext cx="1860389" cy="1116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Supports Personal Growth</a:t>
          </a:r>
          <a:endParaRPr lang="en-IN" sz="1600" kern="1200" dirty="0">
            <a:latin typeface="Signika" panose="020B0604020202020204" charset="0"/>
          </a:endParaRPr>
        </a:p>
      </dsp:txBody>
      <dsp:txXfrm>
        <a:off x="3069642" y="1363549"/>
        <a:ext cx="1860389" cy="11162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3D257B-F4CC-4631-BCF9-777F7F130E2A}">
      <dsp:nvSpPr>
        <dsp:cNvPr id="0" name=""/>
        <dsp:cNvSpPr/>
      </dsp:nvSpPr>
      <dsp:spPr>
        <a:xfrm>
          <a:off x="0" y="4178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Reflection</a:t>
          </a:r>
          <a:endParaRPr lang="en-IN" sz="1600" kern="1200" dirty="0">
            <a:latin typeface="Signika" panose="020B0604020202020204" charset="0"/>
          </a:endParaRPr>
        </a:p>
      </dsp:txBody>
      <dsp:txXfrm>
        <a:off x="0" y="417865"/>
        <a:ext cx="1904999" cy="1143000"/>
      </dsp:txXfrm>
    </dsp:sp>
    <dsp:sp modelId="{C6F1A189-1189-4911-B573-96DA5AAD9634}">
      <dsp:nvSpPr>
        <dsp:cNvPr id="0" name=""/>
        <dsp:cNvSpPr/>
      </dsp:nvSpPr>
      <dsp:spPr>
        <a:xfrm>
          <a:off x="1893531" y="4178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Emotional Journal</a:t>
          </a:r>
          <a:endParaRPr lang="en-IN" sz="1600" kern="1200" dirty="0">
            <a:latin typeface="Signika" panose="020B0604020202020204" charset="0"/>
          </a:endParaRPr>
        </a:p>
      </dsp:txBody>
      <dsp:txXfrm>
        <a:off x="1893531" y="417865"/>
        <a:ext cx="1904999" cy="1143000"/>
      </dsp:txXfrm>
    </dsp:sp>
    <dsp:sp modelId="{AA643060-84D0-49A2-9985-B2D1684695A4}">
      <dsp:nvSpPr>
        <dsp:cNvPr id="0" name=""/>
        <dsp:cNvSpPr/>
      </dsp:nvSpPr>
      <dsp:spPr>
        <a:xfrm>
          <a:off x="3989031" y="4178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Positive Self- talk</a:t>
          </a:r>
          <a:endParaRPr lang="en-IN" sz="1600" kern="1200" dirty="0">
            <a:latin typeface="Signika" panose="020B0604020202020204" charset="0"/>
          </a:endParaRPr>
        </a:p>
      </dsp:txBody>
      <dsp:txXfrm>
        <a:off x="3989031" y="417865"/>
        <a:ext cx="1904999" cy="1143000"/>
      </dsp:txXfrm>
    </dsp:sp>
    <dsp:sp modelId="{F4E97DE4-8E2E-4E20-AB50-0D8CA14EDD57}">
      <dsp:nvSpPr>
        <dsp:cNvPr id="0" name=""/>
        <dsp:cNvSpPr/>
      </dsp:nvSpPr>
      <dsp:spPr>
        <a:xfrm>
          <a:off x="0" y="17513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Seek Feedback</a:t>
          </a:r>
          <a:endParaRPr lang="en-IN" sz="1600" kern="1200" dirty="0">
            <a:latin typeface="Signika" panose="020B0604020202020204" charset="0"/>
          </a:endParaRPr>
        </a:p>
      </dsp:txBody>
      <dsp:txXfrm>
        <a:off x="0" y="1751365"/>
        <a:ext cx="1904999" cy="1143000"/>
      </dsp:txXfrm>
    </dsp:sp>
    <dsp:sp modelId="{F72B9EED-0F26-45AD-9C9C-1476D3DDBE36}">
      <dsp:nvSpPr>
        <dsp:cNvPr id="0" name=""/>
        <dsp:cNvSpPr/>
      </dsp:nvSpPr>
      <dsp:spPr>
        <a:xfrm>
          <a:off x="1893531" y="17513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Empathy Listening</a:t>
          </a:r>
          <a:endParaRPr lang="en-IN" sz="1600" kern="1200" dirty="0">
            <a:latin typeface="Signika" panose="020B0604020202020204" charset="0"/>
          </a:endParaRPr>
        </a:p>
      </dsp:txBody>
      <dsp:txXfrm>
        <a:off x="1893531" y="1751365"/>
        <a:ext cx="1904999" cy="1143000"/>
      </dsp:txXfrm>
    </dsp:sp>
    <dsp:sp modelId="{C6850506-0F1C-46C5-B67D-8D5682F6458C}">
      <dsp:nvSpPr>
        <dsp:cNvPr id="0" name=""/>
        <dsp:cNvSpPr/>
      </dsp:nvSpPr>
      <dsp:spPr>
        <a:xfrm>
          <a:off x="3989031" y="1751365"/>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Meditation &amp; Mindfulness</a:t>
          </a:r>
          <a:endParaRPr lang="en-IN" sz="1600" kern="1200" dirty="0">
            <a:latin typeface="Signika" panose="020B0604020202020204" charset="0"/>
          </a:endParaRPr>
        </a:p>
      </dsp:txBody>
      <dsp:txXfrm>
        <a:off x="3989031" y="1751365"/>
        <a:ext cx="1904999" cy="1143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EB2077-B359-4623-B958-D04957A3DDFA}">
      <dsp:nvSpPr>
        <dsp:cNvPr id="0" name=""/>
        <dsp:cNvSpPr/>
      </dsp:nvSpPr>
      <dsp:spPr>
        <a:xfrm rot="21300000">
          <a:off x="12656" y="928565"/>
          <a:ext cx="4098891" cy="469384"/>
        </a:xfrm>
        <a:prstGeom prst="mathMinus">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3F8EC9-4984-4E22-8B20-92157396140E}">
      <dsp:nvSpPr>
        <dsp:cNvPr id="0" name=""/>
        <dsp:cNvSpPr/>
      </dsp:nvSpPr>
      <dsp:spPr>
        <a:xfrm>
          <a:off x="494904" y="117483"/>
          <a:ext cx="1237261" cy="939864"/>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F83B3-F707-41D1-A171-A66BA147BCC4}">
      <dsp:nvSpPr>
        <dsp:cNvPr id="0" name=""/>
        <dsp:cNvSpPr/>
      </dsp:nvSpPr>
      <dsp:spPr>
        <a:xfrm>
          <a:off x="2185828" y="0"/>
          <a:ext cx="1319745" cy="986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Signika" panose="020B0604020202020204" charset="0"/>
            </a:rPr>
            <a:t>Withdrawals</a:t>
          </a:r>
        </a:p>
        <a:p>
          <a:pPr marL="0" lvl="0" indent="0" algn="ctr" defTabSz="666750">
            <a:lnSpc>
              <a:spcPct val="90000"/>
            </a:lnSpc>
            <a:spcBef>
              <a:spcPct val="0"/>
            </a:spcBef>
            <a:spcAft>
              <a:spcPct val="35000"/>
            </a:spcAft>
            <a:buNone/>
          </a:pPr>
          <a:r>
            <a:rPr lang="en-US" sz="1500" kern="1200" dirty="0">
              <a:latin typeface="Signika" panose="020B0604020202020204" charset="0"/>
            </a:rPr>
            <a:t>(Decrease Trust)</a:t>
          </a:r>
          <a:endParaRPr lang="en-IN" sz="1500" kern="1200" dirty="0">
            <a:latin typeface="Signika" panose="020B0604020202020204" charset="0"/>
          </a:endParaRPr>
        </a:p>
      </dsp:txBody>
      <dsp:txXfrm>
        <a:off x="2185828" y="0"/>
        <a:ext cx="1319745" cy="986857"/>
      </dsp:txXfrm>
    </dsp:sp>
    <dsp:sp modelId="{A342AE28-CDCF-49F8-9C87-6102F37EFBFF}">
      <dsp:nvSpPr>
        <dsp:cNvPr id="0" name=""/>
        <dsp:cNvSpPr/>
      </dsp:nvSpPr>
      <dsp:spPr>
        <a:xfrm>
          <a:off x="2392038" y="1292313"/>
          <a:ext cx="1237261" cy="939864"/>
        </a:xfrm>
        <a:prstGeom prst="up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FE27B8-00CD-429D-8F46-21D7205CDD34}">
      <dsp:nvSpPr>
        <dsp:cNvPr id="0" name=""/>
        <dsp:cNvSpPr/>
      </dsp:nvSpPr>
      <dsp:spPr>
        <a:xfrm>
          <a:off x="618630" y="1362803"/>
          <a:ext cx="1319745" cy="986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Signika" panose="020B0604020202020204" charset="0"/>
            </a:rPr>
            <a:t>Deposit (Increase Trust)</a:t>
          </a:r>
          <a:endParaRPr lang="en-IN" sz="1500" kern="1200" dirty="0">
            <a:latin typeface="Signika" panose="020B0604020202020204" charset="0"/>
          </a:endParaRPr>
        </a:p>
      </dsp:txBody>
      <dsp:txXfrm>
        <a:off x="618630" y="1362803"/>
        <a:ext cx="1319745" cy="986857"/>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A5C8344-198E-81DD-9D97-CBA9604AD7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D09C6AC-6107-A9A0-C64A-0B8343E29F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380FC-02ED-4592-B4C0-42F3D78DD22F}" type="datetimeFigureOut">
              <a:rPr lang="en-US" smtClean="0"/>
              <a:t>5/19/2025</a:t>
            </a:fld>
            <a:endParaRPr lang="en-US"/>
          </a:p>
        </p:txBody>
      </p:sp>
      <p:sp>
        <p:nvSpPr>
          <p:cNvPr id="4" name="Footer Placeholder 3">
            <a:extLst>
              <a:ext uri="{FF2B5EF4-FFF2-40B4-BE49-F238E27FC236}">
                <a16:creationId xmlns:a16="http://schemas.microsoft.com/office/drawing/2014/main" id="{37B5F1B7-9A08-53C5-6918-A202554F8D7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CD605CE4-8482-15CD-FCFF-38E339AE7C4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2F8259-C463-4892-97EA-D212C47F9A1D}" type="slidenum">
              <a:rPr lang="en-US" smtClean="0"/>
              <a:t>‹#›</a:t>
            </a:fld>
            <a:endParaRPr lang="en-US"/>
          </a:p>
        </p:txBody>
      </p:sp>
    </p:spTree>
    <p:extLst>
      <p:ext uri="{BB962C8B-B14F-4D97-AF65-F5344CB8AC3E}">
        <p14:creationId xmlns:p14="http://schemas.microsoft.com/office/powerpoint/2010/main" val="1763005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1561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8010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62556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5967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8763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8690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8217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417483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529968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DF4179-8471-4894-83F9-623E8EF126D8}"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a:t>BOARD OF STUDIES OPERATIONS</a:t>
            </a:r>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45487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E245194A-99A0-4310-948E-519DDE98BDF1}"/>
              </a:ext>
            </a:extLst>
          </p:cNvPr>
          <p:cNvSpPr>
            <a:spLocks noGrp="1"/>
          </p:cNvSpPr>
          <p:nvPr>
            <p:ph type="ftr" sz="quarter" idx="11"/>
          </p:nvPr>
        </p:nvSpPr>
        <p:spPr>
          <a:xfrm>
            <a:off x="3028950" y="4767263"/>
            <a:ext cx="3086100" cy="273844"/>
          </a:xfrm>
        </p:spPr>
        <p:txBody>
          <a:bodyPr/>
          <a:lstStyle/>
          <a:p>
            <a:r>
              <a:rPr lang="en-US"/>
              <a:t>BOARD OF STUDIES OPERATIONS</a:t>
            </a:r>
            <a:endParaRPr lang="en-US" dirty="0"/>
          </a:p>
        </p:txBody>
      </p:sp>
    </p:spTree>
    <p:extLst>
      <p:ext uri="{BB962C8B-B14F-4D97-AF65-F5344CB8AC3E}">
        <p14:creationId xmlns:p14="http://schemas.microsoft.com/office/powerpoint/2010/main" val="36856491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02F89CD-AFE9-467E-B546-31D7BA55E993}"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BOARD OF STUDIES OPERATIONS</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5E561C3E-9999-B5EB-EE32-5DF6B569BE8F}"/>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8FED50D4-C178-1BF8-7F6A-D574DE439027}"/>
              </a:ext>
            </a:extLst>
          </p:cNvPr>
          <p:cNvPicPr>
            <a:picLocks noChangeAspect="1"/>
          </p:cNvPicPr>
          <p:nvPr userDrawn="1"/>
        </p:nvPicPr>
        <p:blipFill>
          <a:blip r:embed="rId4"/>
          <a:stretch>
            <a:fillRect/>
          </a:stretch>
        </p:blipFill>
        <p:spPr>
          <a:xfrm>
            <a:off x="8069494" y="0"/>
            <a:ext cx="1074505" cy="873303"/>
          </a:xfrm>
          <a:prstGeom prst="rect">
            <a:avLst/>
          </a:prstGeom>
        </p:spPr>
      </p:pic>
      <p:sp>
        <p:nvSpPr>
          <p:cNvPr id="9" name="TextBox 8">
            <a:extLst>
              <a:ext uri="{FF2B5EF4-FFF2-40B4-BE49-F238E27FC236}">
                <a16:creationId xmlns:a16="http://schemas.microsoft.com/office/drawing/2014/main" id="{16D81FEB-52F4-8828-F58C-AB75C7533B0A}"/>
              </a:ext>
            </a:extLst>
          </p:cNvPr>
          <p:cNvSpPr txBox="1"/>
          <p:nvPr userDrawn="1"/>
        </p:nvSpPr>
        <p:spPr>
          <a:xfrm>
            <a:off x="7486650" y="4325969"/>
            <a:ext cx="2320938" cy="338554"/>
          </a:xfrm>
          <a:prstGeom prst="rect">
            <a:avLst/>
          </a:prstGeom>
          <a:noFill/>
        </p:spPr>
        <p:txBody>
          <a:bodyPr wrap="square" rtlCol="0">
            <a:spAutoFit/>
          </a:bodyPr>
          <a:lstStyle/>
          <a:p>
            <a:r>
              <a:rPr lang="en-US" sz="1600" dirty="0"/>
              <a:t>Chapter 6, Day 4</a:t>
            </a:r>
          </a:p>
        </p:txBody>
      </p:sp>
    </p:spTree>
    <p:extLst>
      <p:ext uri="{BB962C8B-B14F-4D97-AF65-F5344CB8AC3E}">
        <p14:creationId xmlns:p14="http://schemas.microsoft.com/office/powerpoint/2010/main" val="623323072"/>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IMPORTANCE OF EMOTIONAL INTELLIGENCE</a:t>
            </a:r>
          </a:p>
        </p:txBody>
      </p:sp>
      <p:sp>
        <p:nvSpPr>
          <p:cNvPr id="2" name="Rectangle 1">
            <a:extLst>
              <a:ext uri="{FF2B5EF4-FFF2-40B4-BE49-F238E27FC236}">
                <a16:creationId xmlns:a16="http://schemas.microsoft.com/office/drawing/2014/main" id="{A47D8370-14D7-4CC4-8654-EC90659F6F13}"/>
              </a:ext>
            </a:extLst>
          </p:cNvPr>
          <p:cNvSpPr/>
          <p:nvPr/>
        </p:nvSpPr>
        <p:spPr>
          <a:xfrm>
            <a:off x="1867410" y="3008837"/>
            <a:ext cx="4560864" cy="307777"/>
          </a:xfrm>
          <a:prstGeom prst="rect">
            <a:avLst/>
          </a:prstGeom>
        </p:spPr>
        <p:txBody>
          <a:bodyPr wrap="none">
            <a:spAutoFit/>
          </a:bodyPr>
          <a:lstStyle/>
          <a:p>
            <a:r>
              <a:rPr lang="en-IN" dirty="0">
                <a:latin typeface="Signika" panose="020B0604020202020204" charset="0"/>
              </a:rPr>
              <a:t>A VITAL FACTOR FOR THRIVING IN TODAY’S WORKPLACE</a:t>
            </a:r>
          </a:p>
        </p:txBody>
      </p:sp>
      <p:sp>
        <p:nvSpPr>
          <p:cNvPr id="3" name="Footer Placeholder 2">
            <a:extLst>
              <a:ext uri="{FF2B5EF4-FFF2-40B4-BE49-F238E27FC236}">
                <a16:creationId xmlns:a16="http://schemas.microsoft.com/office/drawing/2014/main" id="{EAA79A4E-DC31-640B-68AF-AA55E3A5E1D9}"/>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RATIONALITY, EMPATHY AND ASSERTIVENESS</a:t>
            </a:r>
          </a:p>
        </p:txBody>
      </p:sp>
      <p:sp>
        <p:nvSpPr>
          <p:cNvPr id="2" name="Footer Placeholder 1">
            <a:extLst>
              <a:ext uri="{FF2B5EF4-FFF2-40B4-BE49-F238E27FC236}">
                <a16:creationId xmlns:a16="http://schemas.microsoft.com/office/drawing/2014/main" id="{FA24757B-350E-1E30-6228-9DC5C1577F4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47397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22439" y="648181"/>
            <a:ext cx="7124255" cy="530339"/>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Rationality and Emotional Intelligence</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06929" y="1096585"/>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500" dirty="0">
                <a:latin typeface="Signika" panose="020B0604020202020204" charset="0"/>
                <a:ea typeface="Open Sans"/>
                <a:cs typeface="Open Sans"/>
                <a:sym typeface="Open Sans"/>
              </a:rPr>
              <a:t>Rationality is like the brain’s cool-headed friend who helps it make sense of emotions. </a:t>
            </a:r>
          </a:p>
          <a:p>
            <a:pPr marL="133350" lvl="0">
              <a:lnSpc>
                <a:spcPct val="115000"/>
              </a:lnSpc>
              <a:buSzPts val="1500"/>
            </a:pPr>
            <a:r>
              <a:rPr lang="en-US" sz="1500" dirty="0">
                <a:latin typeface="Signika" panose="020B0604020202020204" charset="0"/>
                <a:ea typeface="Open Sans"/>
                <a:cs typeface="Open Sans"/>
                <a:sym typeface="Open Sans"/>
              </a:rPr>
              <a:t>When emotions run high, rationality steps in, allowing us to think clearly and understand our feelings</a:t>
            </a:r>
          </a:p>
          <a:p>
            <a:pPr marL="133350" lvl="0">
              <a:lnSpc>
                <a:spcPct val="115000"/>
              </a:lnSpc>
              <a:buSzPts val="1500"/>
            </a:pPr>
            <a:r>
              <a:rPr lang="en-US" sz="1500" dirty="0">
                <a:latin typeface="Signika" panose="020B0604020202020204" charset="0"/>
                <a:ea typeface="Open Sans"/>
                <a:cs typeface="Open Sans"/>
                <a:sym typeface="Open Sans"/>
              </a:rPr>
              <a:t>better. </a:t>
            </a:r>
          </a:p>
          <a:p>
            <a:pPr marL="133350" lvl="0">
              <a:lnSpc>
                <a:spcPct val="115000"/>
              </a:lnSpc>
              <a:buSzPts val="1500"/>
            </a:pPr>
            <a:r>
              <a:rPr lang="en-US" sz="1500" dirty="0">
                <a:latin typeface="Signika" panose="020B0604020202020204" charset="0"/>
                <a:ea typeface="Open Sans"/>
                <a:cs typeface="Open Sans"/>
                <a:sym typeface="Open Sans"/>
              </a:rPr>
              <a:t>This blend of understanding emotions and thinking clearly is the essence of emotional intelligence.</a:t>
            </a:r>
          </a:p>
          <a:p>
            <a:pPr marL="133350" lvl="0">
              <a:lnSpc>
                <a:spcPct val="115000"/>
              </a:lnSpc>
              <a:buSzPts val="1500"/>
            </a:pPr>
            <a:endParaRPr lang="en-US" sz="1500" dirty="0">
              <a:latin typeface="Signika" panose="020B0604020202020204" charset="0"/>
              <a:ea typeface="Open Sans"/>
              <a:cs typeface="Open Sans"/>
              <a:sym typeface="Open Sans"/>
            </a:endParaRPr>
          </a:p>
          <a:p>
            <a:pPr marL="133350" lvl="0">
              <a:lnSpc>
                <a:spcPct val="115000"/>
              </a:lnSpc>
              <a:buSzPts val="1500"/>
            </a:pPr>
            <a:r>
              <a:rPr lang="en-US" sz="1500" b="1" dirty="0">
                <a:latin typeface="Signika" panose="020B0604020202020204" charset="0"/>
                <a:ea typeface="Open Sans"/>
                <a:cs typeface="Open Sans"/>
                <a:sym typeface="Open Sans"/>
              </a:rPr>
              <a:t>Role of Rationality in Decision-Making</a:t>
            </a:r>
          </a:p>
          <a:p>
            <a:pPr marL="133350" lvl="0">
              <a:lnSpc>
                <a:spcPct val="115000"/>
              </a:lnSpc>
              <a:buSzPts val="1500"/>
            </a:pPr>
            <a:r>
              <a:rPr lang="en-US" sz="1500" dirty="0">
                <a:latin typeface="Signika" panose="020B0604020202020204" charset="0"/>
                <a:ea typeface="Open Sans"/>
                <a:cs typeface="Open Sans"/>
                <a:sym typeface="Open Sans"/>
              </a:rPr>
              <a:t>Imagine you’re at a crossroad, and each path represents a decision. </a:t>
            </a:r>
          </a:p>
          <a:p>
            <a:pPr marL="133350" lvl="0">
              <a:lnSpc>
                <a:spcPct val="115000"/>
              </a:lnSpc>
              <a:buSzPts val="1500"/>
            </a:pPr>
            <a:r>
              <a:rPr lang="en-US" sz="1500" dirty="0">
                <a:latin typeface="Signika" panose="020B0604020202020204" charset="0"/>
                <a:ea typeface="Open Sans"/>
                <a:cs typeface="Open Sans"/>
                <a:sym typeface="Open Sans"/>
              </a:rPr>
              <a:t>Your emotions might make you lean towards one path because it “feels right,” but rationality acts like a compass, helping you consider all options and consequences. </a:t>
            </a:r>
          </a:p>
          <a:p>
            <a:pPr marL="133350" lvl="0">
              <a:lnSpc>
                <a:spcPct val="115000"/>
              </a:lnSpc>
              <a:buSzPts val="1500"/>
            </a:pPr>
            <a:r>
              <a:rPr lang="en-US" sz="1500" dirty="0">
                <a:latin typeface="Signika" panose="020B0604020202020204" charset="0"/>
                <a:ea typeface="Open Sans"/>
                <a:cs typeface="Open Sans"/>
                <a:sym typeface="Open Sans"/>
              </a:rPr>
              <a:t>By using rationality, you’re more likely to choose a path that’s genuinely best for you, not just the one that feels good in the moment.</a:t>
            </a:r>
            <a:endParaRPr sz="15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4799AC30-8EBD-2C4D-9BC8-A61C8026B00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85368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90516" y="628687"/>
            <a:ext cx="6303163" cy="5049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Rational thinking at play</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7180"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Scenario: </a:t>
            </a:r>
            <a:r>
              <a:rPr lang="en-US" sz="1400" dirty="0">
                <a:latin typeface="Signika" panose="020B0604020202020204" charset="0"/>
                <a:ea typeface="Open Sans"/>
                <a:cs typeface="Open Sans"/>
                <a:sym typeface="Open Sans"/>
              </a:rPr>
              <a:t>At a publishing company, sales for traditional printed books have been steadily declining while e-book sales are rising. The marketing team is passionate about traditional books and feels that focusing on a nostalgic marketing campaign might revive sales. </a:t>
            </a:r>
          </a:p>
          <a:p>
            <a:pPr marL="133350" lvl="0">
              <a:lnSpc>
                <a:spcPct val="115000"/>
              </a:lnSpc>
              <a:buSzPts val="1500"/>
            </a:pPr>
            <a:r>
              <a:rPr lang="en-US" sz="1400" dirty="0">
                <a:latin typeface="Signika" panose="020B0604020202020204" charset="0"/>
                <a:ea typeface="Open Sans"/>
                <a:cs typeface="Open Sans"/>
                <a:sym typeface="Open Sans"/>
              </a:rPr>
              <a:t>Ananya, a senior member of the marketing team, decides to approach the situation rationally. Instead of deciding solely based on the team’s emotional attachment to traditional books, she suggests the following steps:</a:t>
            </a:r>
            <a:endParaRPr sz="1400" dirty="0">
              <a:latin typeface="Signika" panose="020B0604020202020204" charset="0"/>
              <a:ea typeface="Open Sans"/>
              <a:cs typeface="Open Sans"/>
              <a:sym typeface="Open Sans"/>
            </a:endParaRPr>
          </a:p>
        </p:txBody>
      </p:sp>
      <p:graphicFrame>
        <p:nvGraphicFramePr>
          <p:cNvPr id="2" name="Diagram 1">
            <a:extLst>
              <a:ext uri="{FF2B5EF4-FFF2-40B4-BE49-F238E27FC236}">
                <a16:creationId xmlns:a16="http://schemas.microsoft.com/office/drawing/2014/main" id="{C691287E-4D5E-41D5-9C2A-571915A4113A}"/>
              </a:ext>
            </a:extLst>
          </p:cNvPr>
          <p:cNvGraphicFramePr/>
          <p:nvPr>
            <p:extLst>
              <p:ext uri="{D42A27DB-BD31-4B8C-83A1-F6EECF244321}">
                <p14:modId xmlns:p14="http://schemas.microsoft.com/office/powerpoint/2010/main" val="2700597225"/>
              </p:ext>
            </p:extLst>
          </p:nvPr>
        </p:nvGraphicFramePr>
        <p:xfrm>
          <a:off x="308937" y="2017048"/>
          <a:ext cx="6993194" cy="2317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C47287B-D23D-4C8C-A48C-D261D5F6003B}"/>
              </a:ext>
            </a:extLst>
          </p:cNvPr>
          <p:cNvSpPr/>
          <p:nvPr/>
        </p:nvSpPr>
        <p:spPr>
          <a:xfrm>
            <a:off x="190516" y="3811578"/>
            <a:ext cx="7659579" cy="523220"/>
          </a:xfrm>
          <a:prstGeom prst="rect">
            <a:avLst/>
          </a:prstGeom>
        </p:spPr>
        <p:txBody>
          <a:bodyPr wrap="square">
            <a:spAutoFit/>
          </a:bodyPr>
          <a:lstStyle/>
          <a:p>
            <a:r>
              <a:rPr lang="en-US" sz="1400" dirty="0">
                <a:latin typeface="Signika" panose="020B0604020202020204" charset="0"/>
              </a:rPr>
              <a:t>By thinking rationally, Ananya ensures that decisions are made based on evidence and a thorough understanding of the market, rather than purely on emotional attachments or gut </a:t>
            </a:r>
            <a:r>
              <a:rPr lang="en-IN" sz="1400" dirty="0">
                <a:latin typeface="Signika" panose="020B0604020202020204" charset="0"/>
              </a:rPr>
              <a:t>feelings</a:t>
            </a:r>
          </a:p>
        </p:txBody>
      </p:sp>
      <p:sp>
        <p:nvSpPr>
          <p:cNvPr id="4" name="Footer Placeholder 3">
            <a:extLst>
              <a:ext uri="{FF2B5EF4-FFF2-40B4-BE49-F238E27FC236}">
                <a16:creationId xmlns:a16="http://schemas.microsoft.com/office/drawing/2014/main" id="{8B3EE6BF-3692-7EF3-E8BC-3F2F5C4B4E5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7602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03938" y="491241"/>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Rational Decision-making Process</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564BBF09-EEA0-4678-8E9D-8A504CCDFDDF}"/>
              </a:ext>
            </a:extLst>
          </p:cNvPr>
          <p:cNvGraphicFramePr/>
          <p:nvPr>
            <p:extLst>
              <p:ext uri="{D42A27DB-BD31-4B8C-83A1-F6EECF244321}">
                <p14:modId xmlns:p14="http://schemas.microsoft.com/office/powerpoint/2010/main" val="1933699969"/>
              </p:ext>
            </p:extLst>
          </p:nvPr>
        </p:nvGraphicFramePr>
        <p:xfrm>
          <a:off x="326146" y="272845"/>
          <a:ext cx="7551174" cy="48706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F857D9A8-711A-B236-9816-AFE0916A439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47465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8734" y="376237"/>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Rational Decision Making </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799" y="1192463"/>
            <a:ext cx="8110800" cy="3574800"/>
          </a:xfrm>
          <a:prstGeom prst="rect">
            <a:avLst/>
          </a:prstGeom>
          <a:noFill/>
          <a:ln>
            <a:noFill/>
          </a:ln>
        </p:spPr>
        <p:txBody>
          <a:bodyPr spcFirstLastPara="1" wrap="square" lIns="91425" tIns="91425" rIns="91425" bIns="91425" anchor="t" anchorCtr="0">
            <a:noAutofit/>
          </a:bodyPr>
          <a:lstStyle/>
          <a:p>
            <a:pPr marL="476250" lvl="0" indent="-342900">
              <a:lnSpc>
                <a:spcPct val="115000"/>
              </a:lnSpc>
              <a:buSzPts val="1500"/>
              <a:buFont typeface="+mj-lt"/>
              <a:buAutoNum type="arabicPeriod"/>
            </a:pPr>
            <a:r>
              <a:rPr lang="en-US" dirty="0">
                <a:latin typeface="Signika" panose="020B0604020202020204" charset="0"/>
                <a:ea typeface="Open Sans"/>
                <a:cs typeface="Open Sans"/>
                <a:sym typeface="Open Sans"/>
              </a:rPr>
              <a:t>Reflect on a time when you acted purely on emotions and another time when you were purely rational. What were the outcomes?</a:t>
            </a:r>
          </a:p>
          <a:p>
            <a:pPr marL="476250" lvl="0" indent="-342900">
              <a:lnSpc>
                <a:spcPct val="115000"/>
              </a:lnSpc>
              <a:buSzPts val="1500"/>
              <a:buFont typeface="+mj-lt"/>
              <a:buAutoNum type="arabicPeriod"/>
            </a:pPr>
            <a:endParaRPr lang="en-US" dirty="0">
              <a:latin typeface="Signika" panose="020B0604020202020204" charset="0"/>
              <a:ea typeface="Open Sans"/>
              <a:cs typeface="Open Sans"/>
              <a:sym typeface="Open Sans"/>
            </a:endParaRPr>
          </a:p>
          <a:p>
            <a:pPr marL="476250" lvl="0" indent="-342900">
              <a:lnSpc>
                <a:spcPct val="115000"/>
              </a:lnSpc>
              <a:buSzPts val="1500"/>
              <a:buFont typeface="+mj-lt"/>
              <a:buAutoNum type="arabicPeriod"/>
            </a:pPr>
            <a:r>
              <a:rPr lang="en-US" dirty="0">
                <a:latin typeface="Signika" panose="020B0604020202020204" charset="0"/>
                <a:ea typeface="Open Sans"/>
                <a:cs typeface="Open Sans"/>
                <a:sym typeface="Open Sans"/>
              </a:rPr>
              <a:t>Group discussion: How can a balance between emotion and rationality enhance decision-making?</a:t>
            </a:r>
            <a:endParaRPr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2B8E274-EB56-6D1B-8891-80D3366F3B1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68214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144000"/>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The role of Empathy in Emotional Intelligence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Empathy is like having a special pair of glasses that lets you see the world from another person’s perspective. </a:t>
            </a:r>
          </a:p>
          <a:p>
            <a:pPr marL="133350" lvl="0">
              <a:lnSpc>
                <a:spcPct val="115000"/>
              </a:lnSpc>
              <a:buSzPts val="1500"/>
            </a:pPr>
            <a:r>
              <a:rPr lang="en-US" dirty="0">
                <a:latin typeface="Signika" panose="020B0604020202020204" charset="0"/>
                <a:ea typeface="Open Sans"/>
                <a:cs typeface="Open Sans"/>
                <a:sym typeface="Open Sans"/>
              </a:rPr>
              <a:t>In emotional intelligence, empathy helps you understand and connect with others’ feelings and emotions, making interactions more meaningful</a:t>
            </a:r>
            <a:endParaRPr dirty="0">
              <a:latin typeface="Signika" panose="020B0604020202020204" charset="0"/>
              <a:ea typeface="Open Sans"/>
              <a:cs typeface="Open Sans"/>
              <a:sym typeface="Open Sans"/>
            </a:endParaRPr>
          </a:p>
        </p:txBody>
      </p:sp>
      <p:graphicFrame>
        <p:nvGraphicFramePr>
          <p:cNvPr id="2" name="Diagram 1">
            <a:extLst>
              <a:ext uri="{FF2B5EF4-FFF2-40B4-BE49-F238E27FC236}">
                <a16:creationId xmlns:a16="http://schemas.microsoft.com/office/drawing/2014/main" id="{2583B3AE-EABC-42A0-9623-30B9ADC23682}"/>
              </a:ext>
            </a:extLst>
          </p:cNvPr>
          <p:cNvGraphicFramePr/>
          <p:nvPr>
            <p:extLst>
              <p:ext uri="{D42A27DB-BD31-4B8C-83A1-F6EECF244321}">
                <p14:modId xmlns:p14="http://schemas.microsoft.com/office/powerpoint/2010/main" val="4252713517"/>
              </p:ext>
            </p:extLst>
          </p:nvPr>
        </p:nvGraphicFramePr>
        <p:xfrm>
          <a:off x="1651819" y="2322998"/>
          <a:ext cx="4048434" cy="17693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44F6874F-F228-41CA-BD29-FA9F9B97182C}"/>
              </a:ext>
            </a:extLst>
          </p:cNvPr>
          <p:cNvSpPr/>
          <p:nvPr/>
        </p:nvSpPr>
        <p:spPr>
          <a:xfrm>
            <a:off x="1269587" y="4092300"/>
            <a:ext cx="6252089" cy="307777"/>
          </a:xfrm>
          <a:prstGeom prst="rect">
            <a:avLst/>
          </a:prstGeom>
        </p:spPr>
        <p:txBody>
          <a:bodyPr wrap="square">
            <a:spAutoFit/>
          </a:bodyPr>
          <a:lstStyle/>
          <a:p>
            <a:r>
              <a:rPr lang="en-IN" dirty="0">
                <a:latin typeface="Signika" panose="020B0604020202020204" charset="0"/>
              </a:rPr>
              <a:t>While sympathy is feeling </a:t>
            </a:r>
            <a:r>
              <a:rPr lang="en-IN" u="sng" dirty="0">
                <a:latin typeface="Signika" panose="020B0604020202020204" charset="0"/>
              </a:rPr>
              <a:t>for someone</a:t>
            </a:r>
            <a:r>
              <a:rPr lang="en-IN" dirty="0">
                <a:latin typeface="Signika" panose="020B0604020202020204" charset="0"/>
              </a:rPr>
              <a:t>, empathy is feeling </a:t>
            </a:r>
            <a:r>
              <a:rPr lang="en-IN" u="sng" dirty="0">
                <a:latin typeface="Signika" panose="020B0604020202020204" charset="0"/>
              </a:rPr>
              <a:t>with them</a:t>
            </a:r>
            <a:r>
              <a:rPr lang="en-IN" dirty="0">
                <a:latin typeface="Signika" panose="020B0604020202020204" charset="0"/>
              </a:rPr>
              <a:t>.</a:t>
            </a:r>
          </a:p>
        </p:txBody>
      </p:sp>
      <p:sp>
        <p:nvSpPr>
          <p:cNvPr id="4" name="Footer Placeholder 3">
            <a:extLst>
              <a:ext uri="{FF2B5EF4-FFF2-40B4-BE49-F238E27FC236}">
                <a16:creationId xmlns:a16="http://schemas.microsoft.com/office/drawing/2014/main" id="{5DC3D6C8-8A88-87D7-DAA1-5A05CF37A6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00605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679078"/>
            <a:ext cx="7287011" cy="5193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Importance of Empathy in Understanding Others</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0" y="1051200"/>
            <a:ext cx="7714800" cy="2270734"/>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u="sng" dirty="0">
                <a:latin typeface="Signika" panose="020B0604020202020204" charset="0"/>
                <a:ea typeface="Open Sans"/>
                <a:cs typeface="Open Sans"/>
                <a:sym typeface="Open Sans"/>
              </a:rPr>
              <a:t>EMPATHY</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Empathy is like a bridge that connects two people’s hearts. </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It makes people feel heard, valued, and less alone.</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Empathy is understanding someone and also knowing that feelings matter. </a:t>
            </a:r>
          </a:p>
          <a:p>
            <a:pPr marL="419100" lvl="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It helps to genuinely connect with and understand others on a deeper level.</a:t>
            </a:r>
          </a:p>
          <a:p>
            <a:pPr marL="419100" lvl="0" indent="-285750">
              <a:lnSpc>
                <a:spcPct val="115000"/>
              </a:lnSpc>
              <a:buSzPts val="1500"/>
              <a:buFont typeface="Arial" panose="020B0604020202020204" pitchFamily="34" charset="0"/>
              <a:buChar char="•"/>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Let us look at a few examples with empathy </a:t>
            </a:r>
          </a:p>
          <a:p>
            <a:pPr marL="133350" lvl="0">
              <a:lnSpc>
                <a:spcPct val="115000"/>
              </a:lnSpc>
              <a:buSzPts val="1500"/>
            </a:pPr>
            <a:r>
              <a:rPr lang="en-US" sz="1600" dirty="0">
                <a:latin typeface="Signika" panose="020B0604020202020204" charset="0"/>
                <a:ea typeface="Open Sans"/>
                <a:cs typeface="Open Sans"/>
                <a:sym typeface="Open Sans"/>
              </a:rPr>
              <a:t>&amp; without empathy</a:t>
            </a:r>
            <a:endParaRPr sz="1600" dirty="0">
              <a:latin typeface="Signika" panose="020B0604020202020204" charset="0"/>
              <a:ea typeface="Open Sans"/>
              <a:cs typeface="Open Sans"/>
              <a:sym typeface="Open Sans"/>
            </a:endParaRPr>
          </a:p>
        </p:txBody>
      </p:sp>
      <p:pic>
        <p:nvPicPr>
          <p:cNvPr id="3" name="Picture 2">
            <a:extLst>
              <a:ext uri="{FF2B5EF4-FFF2-40B4-BE49-F238E27FC236}">
                <a16:creationId xmlns:a16="http://schemas.microsoft.com/office/drawing/2014/main" id="{F3D840E1-07F2-4F05-9463-05F4FBD5ECE7}"/>
              </a:ext>
            </a:extLst>
          </p:cNvPr>
          <p:cNvPicPr>
            <a:picLocks noChangeAspect="1"/>
          </p:cNvPicPr>
          <p:nvPr/>
        </p:nvPicPr>
        <p:blipFill>
          <a:blip r:embed="rId2"/>
          <a:stretch>
            <a:fillRect/>
          </a:stretch>
        </p:blipFill>
        <p:spPr>
          <a:xfrm>
            <a:off x="7175656" y="1345556"/>
            <a:ext cx="1519075" cy="1682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Footer Placeholder 1">
            <a:extLst>
              <a:ext uri="{FF2B5EF4-FFF2-40B4-BE49-F238E27FC236}">
                <a16:creationId xmlns:a16="http://schemas.microsoft.com/office/drawing/2014/main" id="{FD8BE584-8D8D-A09F-11F2-6C5E298151F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5855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44879" y="683626"/>
            <a:ext cx="7645826" cy="660562"/>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 Lack of empathy in the workplace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52755" y="1344188"/>
            <a:ext cx="7902929" cy="3115686"/>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Setting: </a:t>
            </a:r>
            <a:r>
              <a:rPr lang="en-US" sz="1600" dirty="0">
                <a:latin typeface="Signika" panose="020B0604020202020204" charset="0"/>
                <a:ea typeface="Open Sans"/>
                <a:cs typeface="Open Sans"/>
                <a:sym typeface="Open Sans"/>
              </a:rPr>
              <a:t>Corporate office, mid-sized team. An open floor plan with various cubicles.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Participants:</a:t>
            </a:r>
          </a:p>
          <a:p>
            <a:pPr marL="133350" lvl="0">
              <a:lnSpc>
                <a:spcPct val="115000"/>
              </a:lnSpc>
              <a:buSzPts val="1500"/>
            </a:pPr>
            <a:r>
              <a:rPr lang="en-US" sz="1600" dirty="0">
                <a:latin typeface="Signika" panose="020B0604020202020204" charset="0"/>
                <a:ea typeface="Open Sans"/>
                <a:cs typeface="Open Sans"/>
                <a:sym typeface="Open Sans"/>
              </a:rPr>
              <a:t>Rajesh, the manager</a:t>
            </a:r>
          </a:p>
          <a:p>
            <a:pPr marL="133350" lvl="0">
              <a:lnSpc>
                <a:spcPct val="115000"/>
              </a:lnSpc>
              <a:buSzPts val="1500"/>
            </a:pPr>
            <a:r>
              <a:rPr lang="en-US" sz="1600" dirty="0">
                <a:latin typeface="Signika" panose="020B0604020202020204" charset="0"/>
                <a:ea typeface="Open Sans"/>
                <a:cs typeface="Open Sans"/>
                <a:sym typeface="Open Sans"/>
              </a:rPr>
              <a:t>Sunita, a subordinate who recently suffered a family loss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Scenario:</a:t>
            </a:r>
          </a:p>
          <a:p>
            <a:pPr marL="133350" lvl="0">
              <a:lnSpc>
                <a:spcPct val="115000"/>
              </a:lnSpc>
              <a:buSzPts val="1500"/>
            </a:pPr>
            <a:r>
              <a:rPr lang="en-US" sz="1600" dirty="0">
                <a:latin typeface="Signika" panose="020B0604020202020204" charset="0"/>
                <a:ea typeface="Open Sans"/>
                <a:cs typeface="Open Sans"/>
                <a:sym typeface="Open Sans"/>
              </a:rPr>
              <a:t>Sunita has just returned to work after taking a week off due to the sudden demise of her father. She’s still grieving but is trying her best to cope and get back to her usual work routine.</a:t>
            </a:r>
          </a:p>
          <a:p>
            <a:pPr marL="133350" lvl="0">
              <a:lnSpc>
                <a:spcPct val="115000"/>
              </a:lnSpc>
              <a:buSzPts val="1500"/>
            </a:pPr>
            <a:endParaRPr lang="en-US"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BB20F437-51B6-AEBF-D5A5-16E6912FB4E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42000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96122" y="617802"/>
            <a:ext cx="8808981" cy="4525697"/>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On her first day back:</a:t>
            </a:r>
          </a:p>
          <a:p>
            <a:pPr marL="133350" lvl="0">
              <a:lnSpc>
                <a:spcPct val="115000"/>
              </a:lnSpc>
              <a:buSzPts val="1500"/>
            </a:pPr>
            <a:r>
              <a:rPr lang="en-US" sz="1400" dirty="0">
                <a:latin typeface="Signika" panose="020B0604020202020204" charset="0"/>
                <a:ea typeface="Open Sans"/>
                <a:cs typeface="Open Sans"/>
                <a:sym typeface="Open Sans"/>
              </a:rPr>
              <a:t>Rajesh (loudly, across several cubicles): “Sunita, you’ve missed a lot during the week. I need the Thompson report by the end of the day today.”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Sunita (a bit taken aback): “Rajesh, I’ll try my best, but I’m still catching up. Can I have until tomorrow?”</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Rajesh (impatiently): “Other team members manage their work no matter what. It’s just a report. You’ve had your time off, now it’s time to get back to work.”</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Several colleagues glance over, sensing the tension and feeling uncomfortable.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Sunita (trying to hold back tears): “I understand, sir. I’ll do my best.”</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In this situation, Rajesh displayed a lack of empathy by not considering Sunita’s emotional</a:t>
            </a:r>
          </a:p>
          <a:p>
            <a:pPr marL="133350" lvl="0">
              <a:lnSpc>
                <a:spcPct val="115000"/>
              </a:lnSpc>
              <a:buSzPts val="1500"/>
            </a:pPr>
            <a:r>
              <a:rPr lang="en-US" sz="1400" dirty="0">
                <a:latin typeface="Signika" panose="020B0604020202020204" charset="0"/>
                <a:ea typeface="Open Sans"/>
                <a:cs typeface="Open Sans"/>
                <a:sym typeface="Open Sans"/>
              </a:rPr>
              <a:t>state and recent trauma. An empathetic response would have involved a private conversation,</a:t>
            </a:r>
          </a:p>
          <a:p>
            <a:pPr marL="133350" lvl="0">
              <a:lnSpc>
                <a:spcPct val="115000"/>
              </a:lnSpc>
              <a:buSzPts val="1500"/>
            </a:pPr>
            <a:r>
              <a:rPr lang="en-US" sz="1400" dirty="0">
                <a:latin typeface="Signika" panose="020B0604020202020204" charset="0"/>
                <a:ea typeface="Open Sans"/>
                <a:cs typeface="Open Sans"/>
                <a:sym typeface="Open Sans"/>
              </a:rPr>
              <a:t>understanding her current state, and offering support or flexibility as she transitioned back to</a:t>
            </a:r>
          </a:p>
          <a:p>
            <a:pPr marL="133350" lvl="0">
              <a:lnSpc>
                <a:spcPct val="115000"/>
              </a:lnSpc>
              <a:buSzPts val="1500"/>
            </a:pPr>
            <a:r>
              <a:rPr lang="en-US" sz="1400" dirty="0">
                <a:latin typeface="Signika" panose="020B0604020202020204" charset="0"/>
                <a:ea typeface="Open Sans"/>
                <a:cs typeface="Open Sans"/>
                <a:sym typeface="Open Sans"/>
              </a:rPr>
              <a:t>work.</a:t>
            </a:r>
            <a:endParaRPr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CEC5B020-03AF-405C-376A-B6B1534DEEA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1973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332020"/>
            <a:ext cx="7902929"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Showing empathy in the workplace</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121831"/>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Setting: </a:t>
            </a:r>
            <a:r>
              <a:rPr lang="en-US" sz="1600" dirty="0">
                <a:latin typeface="Signika" panose="020B0604020202020204" charset="0"/>
                <a:ea typeface="Open Sans"/>
                <a:cs typeface="Open Sans"/>
                <a:sym typeface="Open Sans"/>
              </a:rPr>
              <a:t>A modern office space with open seating and a few private meeting rooms.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Participants:</a:t>
            </a:r>
          </a:p>
          <a:p>
            <a:pPr marL="133350" lvl="0">
              <a:lnSpc>
                <a:spcPct val="115000"/>
              </a:lnSpc>
              <a:buSzPts val="1500"/>
            </a:pPr>
            <a:r>
              <a:rPr lang="en-US" sz="1600" dirty="0">
                <a:latin typeface="Signika" panose="020B0604020202020204" charset="0"/>
                <a:ea typeface="Open Sans"/>
                <a:cs typeface="Open Sans"/>
                <a:sym typeface="Open Sans"/>
              </a:rPr>
              <a:t>Deepak, the team lead</a:t>
            </a:r>
          </a:p>
          <a:p>
            <a:pPr marL="133350" lvl="0">
              <a:lnSpc>
                <a:spcPct val="115000"/>
              </a:lnSpc>
              <a:buSzPts val="1500"/>
            </a:pPr>
            <a:r>
              <a:rPr lang="en-US" sz="1600" dirty="0">
                <a:latin typeface="Signika" panose="020B0604020202020204" charset="0"/>
                <a:ea typeface="Open Sans"/>
                <a:cs typeface="Open Sans"/>
                <a:sym typeface="Open Sans"/>
              </a:rPr>
              <a:t>Aisha, a team member who has been juggling work and personal challenges, like caring  for a sick parent</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Scenario:</a:t>
            </a:r>
          </a:p>
          <a:p>
            <a:pPr marL="133350" lvl="0">
              <a:lnSpc>
                <a:spcPct val="115000"/>
              </a:lnSpc>
              <a:buSzPts val="1500"/>
            </a:pPr>
            <a:r>
              <a:rPr lang="en-US" sz="1600" dirty="0">
                <a:latin typeface="Signika" panose="020B0604020202020204" charset="0"/>
                <a:ea typeface="Open Sans"/>
                <a:cs typeface="Open Sans"/>
                <a:sym typeface="Open Sans"/>
              </a:rPr>
              <a:t>Aisha has been arriving slightly late to work for the past few days and seems distracted. Instead of reprimanding her in front of the team or ignoring the situation, Deepak decides to approach the situation with empathy.</a:t>
            </a:r>
          </a:p>
        </p:txBody>
      </p:sp>
      <p:sp>
        <p:nvSpPr>
          <p:cNvPr id="2" name="Footer Placeholder 1">
            <a:extLst>
              <a:ext uri="{FF2B5EF4-FFF2-40B4-BE49-F238E27FC236}">
                <a16:creationId xmlns:a16="http://schemas.microsoft.com/office/drawing/2014/main" id="{931FD82F-9264-3FBA-B41F-671C3FACEE1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8605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EMOTIONAL INTELLIGENCE</a:t>
            </a:r>
          </a:p>
        </p:txBody>
      </p:sp>
      <p:sp>
        <p:nvSpPr>
          <p:cNvPr id="2" name="Footer Placeholder 1">
            <a:extLst>
              <a:ext uri="{FF2B5EF4-FFF2-40B4-BE49-F238E27FC236}">
                <a16:creationId xmlns:a16="http://schemas.microsoft.com/office/drawing/2014/main" id="{10CC1F6A-A949-D846-353A-8B4C6B18C85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19299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12953" y="617989"/>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Deepak (knocking gently on Aisha’s desk): </a:t>
            </a:r>
            <a:r>
              <a:rPr lang="en-US" sz="1400" dirty="0">
                <a:latin typeface="Signika" panose="020B0604020202020204" charset="0"/>
                <a:ea typeface="Open Sans"/>
                <a:cs typeface="Open Sans"/>
                <a:sym typeface="Open Sans"/>
              </a:rPr>
              <a:t>“Hey, Aisha, do you have a moment? Let’s grab a coffee.”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Aisha (looking up, a bit surprised): </a:t>
            </a:r>
            <a:r>
              <a:rPr lang="en-US" sz="1400" dirty="0">
                <a:latin typeface="Signika" panose="020B0604020202020204" charset="0"/>
                <a:ea typeface="Open Sans"/>
                <a:cs typeface="Open Sans"/>
                <a:sym typeface="Open Sans"/>
              </a:rPr>
              <a:t>“Sure, Deepak.”</a:t>
            </a:r>
          </a:p>
          <a:p>
            <a:pPr marL="133350" lvl="0">
              <a:lnSpc>
                <a:spcPct val="115000"/>
              </a:lnSpc>
              <a:buSzPts val="1500"/>
            </a:pPr>
            <a:r>
              <a:rPr lang="en-US" sz="1400" dirty="0">
                <a:latin typeface="Signika" panose="020B0604020202020204" charset="0"/>
                <a:ea typeface="Open Sans"/>
                <a:cs typeface="Open Sans"/>
                <a:sym typeface="Open Sans"/>
              </a:rPr>
              <a:t>(Both walk to the office kitchenette and prepare their coffee)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Deepak (starting gently): </a:t>
            </a:r>
            <a:r>
              <a:rPr lang="en-US" sz="1400" dirty="0">
                <a:latin typeface="Signika" panose="020B0604020202020204" charset="0"/>
                <a:ea typeface="Open Sans"/>
                <a:cs typeface="Open Sans"/>
                <a:sym typeface="Open Sans"/>
              </a:rPr>
              <a:t>“I’ve noticed you’ve had a lot on your plate recently. How are you holding up? Is there something you’d like to share?”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Aisha (taking a deep breath): </a:t>
            </a:r>
            <a:r>
              <a:rPr lang="en-US" sz="1400" dirty="0">
                <a:latin typeface="Signika" panose="020B0604020202020204" charset="0"/>
                <a:ea typeface="Open Sans"/>
                <a:cs typeface="Open Sans"/>
                <a:sym typeface="Open Sans"/>
              </a:rPr>
              <a:t>“Thanks for asking, Deepak. My father hasn’t been well, and I’ve been struggling to balance hospital visits and work. I’m sorry if it’s affecting my performance.”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Deepak:</a:t>
            </a:r>
            <a:r>
              <a:rPr lang="en-US" sz="1400" dirty="0">
                <a:latin typeface="Signika" panose="020B0604020202020204" charset="0"/>
                <a:ea typeface="Open Sans"/>
                <a:cs typeface="Open Sans"/>
                <a:sym typeface="Open Sans"/>
              </a:rPr>
              <a:t> “I’m really sorry to hear that, Aisha. Please know that you can always talk to me. If needed, we can adjust your work hours or lighten the load until things stabilize for you. Remember, we’re a team, and we’re here for you.”</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33EFF947-04F4-17CC-5151-42F180BDDDB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56295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344447" y="664288"/>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b="1"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Aisha (teary-eyed):</a:t>
            </a:r>
            <a:r>
              <a:rPr lang="en-US" dirty="0">
                <a:latin typeface="Signika" panose="020B0604020202020204" charset="0"/>
                <a:ea typeface="Open Sans"/>
                <a:cs typeface="Open Sans"/>
                <a:sym typeface="Open Sans"/>
              </a:rPr>
              <a:t> “Thank you, Deepak. I truly appreciate your understanding.”</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In this example, Deepak shows genuine empathy by observing Aisha’s </a:t>
            </a:r>
            <a:r>
              <a:rPr lang="en-US" dirty="0" err="1">
                <a:latin typeface="Signika" panose="020B0604020202020204" charset="0"/>
                <a:ea typeface="Open Sans"/>
                <a:cs typeface="Open Sans"/>
                <a:sym typeface="Open Sans"/>
              </a:rPr>
              <a:t>behaviour</a:t>
            </a:r>
            <a:r>
              <a:rPr lang="en-US" dirty="0">
                <a:latin typeface="Signika" panose="020B0604020202020204" charset="0"/>
                <a:ea typeface="Open Sans"/>
                <a:cs typeface="Open Sans"/>
                <a:sym typeface="Open Sans"/>
              </a:rPr>
              <a:t>, creating a safe</a:t>
            </a:r>
          </a:p>
          <a:p>
            <a:pPr marL="133350" lvl="0">
              <a:lnSpc>
                <a:spcPct val="115000"/>
              </a:lnSpc>
              <a:buSzPts val="1500"/>
            </a:pPr>
            <a:r>
              <a:rPr lang="en-US" dirty="0">
                <a:latin typeface="Signika" panose="020B0604020202020204" charset="0"/>
                <a:ea typeface="Open Sans"/>
                <a:cs typeface="Open Sans"/>
                <a:sym typeface="Open Sans"/>
              </a:rPr>
              <a:t>space for her to share her feelings, and offering flexibility and support in her time of need. This not</a:t>
            </a:r>
          </a:p>
          <a:p>
            <a:pPr marL="133350" lvl="0">
              <a:lnSpc>
                <a:spcPct val="115000"/>
              </a:lnSpc>
              <a:buSzPts val="1500"/>
            </a:pPr>
            <a:r>
              <a:rPr lang="en-US" dirty="0">
                <a:latin typeface="Signika" panose="020B0604020202020204" charset="0"/>
                <a:ea typeface="Open Sans"/>
                <a:cs typeface="Open Sans"/>
                <a:sym typeface="Open Sans"/>
              </a:rPr>
              <a:t>only addresses the immediate concern but also strengthens the trust and bond between them.</a:t>
            </a:r>
            <a:endParaRPr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632660BE-419F-90C7-3490-9D6E3342436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28548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671332"/>
            <a:ext cx="7668976" cy="592878"/>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Activity: Empathy in different situations</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0" y="1264210"/>
            <a:ext cx="7898894" cy="1796172"/>
          </a:xfrm>
          <a:prstGeom prst="rect">
            <a:avLst/>
          </a:prstGeom>
          <a:noFill/>
          <a:ln>
            <a:noFill/>
          </a:ln>
        </p:spPr>
        <p:txBody>
          <a:bodyPr spcFirstLastPara="1" wrap="square" lIns="91425" tIns="91425" rIns="91425" bIns="91425" anchor="t" anchorCtr="0">
            <a:noAutofit/>
          </a:bodyPr>
          <a:lstStyle/>
          <a:p>
            <a:pPr marL="476250" lvl="0" indent="-342900">
              <a:lnSpc>
                <a:spcPct val="115000"/>
              </a:lnSpc>
              <a:buSzPts val="1500"/>
              <a:buFont typeface="+mj-lt"/>
              <a:buAutoNum type="arabicPeriod"/>
            </a:pPr>
            <a:r>
              <a:rPr lang="en-US" sz="1600" dirty="0">
                <a:latin typeface="Signika" panose="020B0604020202020204" charset="0"/>
                <a:ea typeface="Open Sans"/>
                <a:cs typeface="Open Sans"/>
                <a:sym typeface="Open Sans"/>
              </a:rPr>
              <a:t>Pair up and share a personal experience. The listener should practice active listening and then reflect on how the other person might have felt.</a:t>
            </a:r>
          </a:p>
          <a:p>
            <a:pPr marL="476250" lvl="0" indent="-342900">
              <a:lnSpc>
                <a:spcPct val="115000"/>
              </a:lnSpc>
              <a:buSzPts val="1500"/>
              <a:buFont typeface="+mj-lt"/>
              <a:buAutoNum type="arabicPeriod"/>
            </a:pPr>
            <a:endParaRPr lang="en-US" sz="1600" dirty="0">
              <a:latin typeface="Signika" panose="020B0604020202020204" charset="0"/>
              <a:ea typeface="Open Sans"/>
              <a:cs typeface="Open Sans"/>
              <a:sym typeface="Open Sans"/>
            </a:endParaRPr>
          </a:p>
          <a:p>
            <a:pPr marL="476250" lvl="0" indent="-342900">
              <a:lnSpc>
                <a:spcPct val="115000"/>
              </a:lnSpc>
              <a:buSzPts val="1500"/>
              <a:buFont typeface="+mj-lt"/>
              <a:buAutoNum type="arabicPeriod"/>
            </a:pPr>
            <a:r>
              <a:rPr lang="en-US" sz="1600" dirty="0">
                <a:latin typeface="Signika" panose="020B0604020202020204" charset="0"/>
                <a:ea typeface="Open Sans"/>
                <a:cs typeface="Open Sans"/>
                <a:sym typeface="Open Sans"/>
              </a:rPr>
              <a:t>Group activity: Share a situation where you felt someone showed genuine empathy towards you</a:t>
            </a:r>
          </a:p>
        </p:txBody>
      </p:sp>
      <p:pic>
        <p:nvPicPr>
          <p:cNvPr id="4" name="Picture 3">
            <a:extLst>
              <a:ext uri="{FF2B5EF4-FFF2-40B4-BE49-F238E27FC236}">
                <a16:creationId xmlns:a16="http://schemas.microsoft.com/office/drawing/2014/main" id="{90599EF7-4C06-46C8-AAEB-61E169E6FE3D}"/>
              </a:ext>
            </a:extLst>
          </p:cNvPr>
          <p:cNvPicPr>
            <a:picLocks noChangeAspect="1"/>
          </p:cNvPicPr>
          <p:nvPr/>
        </p:nvPicPr>
        <p:blipFill>
          <a:blip r:embed="rId2"/>
          <a:stretch>
            <a:fillRect/>
          </a:stretch>
        </p:blipFill>
        <p:spPr>
          <a:xfrm>
            <a:off x="2845055" y="2758501"/>
            <a:ext cx="1616158" cy="17895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Footer Placeholder 1">
            <a:extLst>
              <a:ext uri="{FF2B5EF4-FFF2-40B4-BE49-F238E27FC236}">
                <a16:creationId xmlns:a16="http://schemas.microsoft.com/office/drawing/2014/main" id="{63823429-41AE-B776-F568-B6BF77DE738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2966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E6E5EC-CB79-46B4-A94F-CF36DFE933FF}"/>
              </a:ext>
            </a:extLst>
          </p:cNvPr>
          <p:cNvPicPr>
            <a:picLocks noChangeAspect="1"/>
          </p:cNvPicPr>
          <p:nvPr/>
        </p:nvPicPr>
        <p:blipFill>
          <a:blip r:embed="rId2"/>
          <a:stretch>
            <a:fillRect/>
          </a:stretch>
        </p:blipFill>
        <p:spPr>
          <a:xfrm>
            <a:off x="2374491" y="1960896"/>
            <a:ext cx="3320253" cy="2750394"/>
          </a:xfrm>
          <a:prstGeom prst="rect">
            <a:avLst/>
          </a:prstGeom>
        </p:spPr>
      </p:pic>
      <p:sp>
        <p:nvSpPr>
          <p:cNvPr id="8" name="Google Shape;59;p14">
            <a:extLst>
              <a:ext uri="{FF2B5EF4-FFF2-40B4-BE49-F238E27FC236}">
                <a16:creationId xmlns:a16="http://schemas.microsoft.com/office/drawing/2014/main" id="{374DDBBA-7D9C-4077-97AB-D330B460808E}"/>
              </a:ext>
            </a:extLst>
          </p:cNvPr>
          <p:cNvSpPr txBox="1"/>
          <p:nvPr/>
        </p:nvSpPr>
        <p:spPr>
          <a:xfrm>
            <a:off x="514799" y="655275"/>
            <a:ext cx="7902929" cy="481215"/>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The Role of Assertiveness in Emotional Intelligence</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799" y="113649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Assertiveness in emotional intelligence is about expressing one’s feelings, thoughts, and needs in a confident and respectful manner. </a:t>
            </a:r>
          </a:p>
          <a:p>
            <a:pPr marL="133350" lvl="0">
              <a:lnSpc>
                <a:spcPct val="115000"/>
              </a:lnSpc>
              <a:buSzPts val="1500"/>
            </a:pPr>
            <a:r>
              <a:rPr lang="en-US" sz="1600" dirty="0">
                <a:latin typeface="Signika" panose="020B0604020202020204" charset="0"/>
                <a:ea typeface="Open Sans"/>
                <a:cs typeface="Open Sans"/>
                <a:sym typeface="Open Sans"/>
              </a:rPr>
              <a:t>It’s a balance between acknowledging your own emotions and rights while also respecting the emotions and rights of others.</a:t>
            </a:r>
          </a:p>
        </p:txBody>
      </p:sp>
      <p:sp>
        <p:nvSpPr>
          <p:cNvPr id="3" name="Footer Placeholder 2">
            <a:extLst>
              <a:ext uri="{FF2B5EF4-FFF2-40B4-BE49-F238E27FC236}">
                <a16:creationId xmlns:a16="http://schemas.microsoft.com/office/drawing/2014/main" id="{DCE2D978-DDFE-0790-7231-E4A056328C1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23549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17310" y="662652"/>
            <a:ext cx="7902929"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Differences between Assertiveness, Aggressiveness, and Passiveness</a:t>
            </a:r>
            <a:endParaRPr sz="2000" dirty="0">
              <a:latin typeface="Signika"/>
              <a:ea typeface="Signika"/>
              <a:cs typeface="Signika"/>
              <a:sym typeface="Signika"/>
            </a:endParaRPr>
          </a:p>
        </p:txBody>
      </p:sp>
      <p:sp>
        <p:nvSpPr>
          <p:cNvPr id="3" name="Rectangle 2">
            <a:extLst>
              <a:ext uri="{FF2B5EF4-FFF2-40B4-BE49-F238E27FC236}">
                <a16:creationId xmlns:a16="http://schemas.microsoft.com/office/drawing/2014/main" id="{3D7338FA-F648-4EE1-81BC-0279F7335276}"/>
              </a:ext>
            </a:extLst>
          </p:cNvPr>
          <p:cNvSpPr/>
          <p:nvPr/>
        </p:nvSpPr>
        <p:spPr>
          <a:xfrm>
            <a:off x="722670" y="1688690"/>
            <a:ext cx="2551472"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ignika" panose="020B0604020202020204" charset="0"/>
              </a:rPr>
              <a:t>Assertiveness</a:t>
            </a:r>
            <a:endParaRPr lang="en-IN" sz="11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01C756E7-AA65-4DBF-8F5E-839368CBC508}"/>
              </a:ext>
            </a:extLst>
          </p:cNvPr>
          <p:cNvSpPr/>
          <p:nvPr/>
        </p:nvSpPr>
        <p:spPr>
          <a:xfrm>
            <a:off x="722670" y="2315999"/>
            <a:ext cx="2551472"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Standing up for one’s own rights and expressing feelings, thoughts, and beliefs in a direct, honest, and respectful manner. </a:t>
            </a:r>
          </a:p>
          <a:p>
            <a:endParaRPr lang="en-US" sz="1200" dirty="0">
              <a:solidFill>
                <a:schemeClr val="bg1"/>
              </a:solidFill>
              <a:latin typeface="Signika" panose="020B0604020202020204" charset="0"/>
            </a:endParaRPr>
          </a:p>
          <a:p>
            <a:r>
              <a:rPr lang="en-US" sz="1200" dirty="0">
                <a:solidFill>
                  <a:schemeClr val="bg1"/>
                </a:solidFill>
                <a:latin typeface="Signika" panose="020B0604020202020204" charset="0"/>
              </a:rPr>
              <a:t>It’s like saying, “I respect both my feelings and yours.”</a:t>
            </a:r>
            <a:endParaRPr lang="en-IN" sz="120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6D8E856A-5008-4DDE-85AB-5530C04BBF6C}"/>
              </a:ext>
            </a:extLst>
          </p:cNvPr>
          <p:cNvSpPr/>
          <p:nvPr/>
        </p:nvSpPr>
        <p:spPr>
          <a:xfrm>
            <a:off x="3456038" y="1688690"/>
            <a:ext cx="2551472"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ignika" panose="020B0604020202020204" charset="0"/>
              </a:rPr>
              <a:t>Aggressiveness</a:t>
            </a:r>
            <a:endParaRPr lang="en-IN" sz="1100"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BAAF2933-6D74-4B2C-8BF2-4FA402F7CB74}"/>
              </a:ext>
            </a:extLst>
          </p:cNvPr>
          <p:cNvSpPr/>
          <p:nvPr/>
        </p:nvSpPr>
        <p:spPr>
          <a:xfrm>
            <a:off x="3456038" y="2315999"/>
            <a:ext cx="2551472"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Overpowering or dominating others by violating their rights, often with little regard for their feelings or opinions. </a:t>
            </a:r>
          </a:p>
          <a:p>
            <a:endParaRPr lang="en-US" sz="1200" dirty="0">
              <a:solidFill>
                <a:schemeClr val="bg1"/>
              </a:solidFill>
              <a:latin typeface="Signika" panose="020B0604020202020204" charset="0"/>
            </a:endParaRPr>
          </a:p>
          <a:p>
            <a:r>
              <a:rPr lang="en-US" sz="1200" dirty="0">
                <a:solidFill>
                  <a:schemeClr val="bg1"/>
                </a:solidFill>
                <a:latin typeface="Signika" panose="020B0604020202020204" charset="0"/>
              </a:rPr>
              <a:t>It’s akin to saying, “My feelings matter, yours don’t.”</a:t>
            </a:r>
            <a:endParaRPr lang="en-IN" sz="1200" dirty="0">
              <a:solidFill>
                <a:schemeClr val="bg1"/>
              </a:solidFill>
              <a:latin typeface="Signika" panose="020B0604020202020204" charset="0"/>
            </a:endParaRPr>
          </a:p>
        </p:txBody>
      </p:sp>
      <p:sp>
        <p:nvSpPr>
          <p:cNvPr id="11" name="Rectangle 10">
            <a:extLst>
              <a:ext uri="{FF2B5EF4-FFF2-40B4-BE49-F238E27FC236}">
                <a16:creationId xmlns:a16="http://schemas.microsoft.com/office/drawing/2014/main" id="{FB0423A6-A339-49BD-8ED7-DEDAC60C6AED}"/>
              </a:ext>
            </a:extLst>
          </p:cNvPr>
          <p:cNvSpPr/>
          <p:nvPr/>
        </p:nvSpPr>
        <p:spPr>
          <a:xfrm>
            <a:off x="6189406" y="1688690"/>
            <a:ext cx="2551472"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ignika" panose="020B0604020202020204" charset="0"/>
              </a:rPr>
              <a:t>Passiveness</a:t>
            </a:r>
            <a:endParaRPr lang="en-IN" sz="1100"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F7531692-8FBC-4CFF-AC1B-455B34C0F9FA}"/>
              </a:ext>
            </a:extLst>
          </p:cNvPr>
          <p:cNvSpPr/>
          <p:nvPr/>
        </p:nvSpPr>
        <p:spPr>
          <a:xfrm>
            <a:off x="6189406" y="2315999"/>
            <a:ext cx="2551472"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Signika" panose="020B0604020202020204" charset="0"/>
              </a:rPr>
              <a:t>Avoiding the expression of one’s own feelings, needs, or rights, often leading to feeling overlooked or disregarded. </a:t>
            </a:r>
          </a:p>
          <a:p>
            <a:endParaRPr lang="en-US" sz="1200" dirty="0">
              <a:solidFill>
                <a:schemeClr val="bg1"/>
              </a:solidFill>
              <a:latin typeface="Signika" panose="020B0604020202020204" charset="0"/>
            </a:endParaRPr>
          </a:p>
          <a:p>
            <a:r>
              <a:rPr lang="en-US" sz="1200" dirty="0">
                <a:solidFill>
                  <a:schemeClr val="bg1"/>
                </a:solidFill>
                <a:latin typeface="Signika" panose="020B0604020202020204" charset="0"/>
              </a:rPr>
              <a:t>It’s like saying, “Your feelings matter, mine don’t.”</a:t>
            </a:r>
            <a:endParaRPr lang="en-IN" sz="1200" dirty="0">
              <a:solidFill>
                <a:schemeClr val="bg1"/>
              </a:solidFill>
              <a:latin typeface="Signika" panose="020B0604020202020204" charset="0"/>
            </a:endParaRPr>
          </a:p>
        </p:txBody>
      </p:sp>
      <p:sp>
        <p:nvSpPr>
          <p:cNvPr id="2" name="Footer Placeholder 1">
            <a:extLst>
              <a:ext uri="{FF2B5EF4-FFF2-40B4-BE49-F238E27FC236}">
                <a16:creationId xmlns:a16="http://schemas.microsoft.com/office/drawing/2014/main" id="{006CA4E8-84E4-25F0-0FF5-FEEB8AC35B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7317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20535" y="479666"/>
            <a:ext cx="7902929"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Role of Assertiveness in Effective Communication</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251797"/>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Assertiveness plays a pivotal role in communication as it ensures clarity and honesty. </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Assertiveness means</a:t>
            </a:r>
          </a:p>
          <a:p>
            <a:pPr marL="419100" lvl="0" indent="-285750">
              <a:lnSpc>
                <a:spcPct val="115000"/>
              </a:lnSpc>
              <a:buSzPts val="1500"/>
              <a:buFont typeface="Wingdings" panose="05000000000000000000" pitchFamily="2" charset="2"/>
              <a:buChar char="ü"/>
            </a:pPr>
            <a:r>
              <a:rPr lang="en-US" sz="1400" dirty="0">
                <a:latin typeface="Signika" panose="020B0604020202020204" charset="0"/>
                <a:ea typeface="Open Sans"/>
                <a:cs typeface="Open Sans"/>
                <a:sym typeface="Open Sans"/>
              </a:rPr>
              <a:t>Messages are conveyed clearly, reducing misunderstandings.</a:t>
            </a:r>
          </a:p>
          <a:p>
            <a:pPr marL="419100" lvl="0" indent="-285750">
              <a:lnSpc>
                <a:spcPct val="115000"/>
              </a:lnSpc>
              <a:buSzPts val="1500"/>
              <a:buFont typeface="Wingdings" panose="05000000000000000000" pitchFamily="2" charset="2"/>
              <a:buChar char="ü"/>
            </a:pPr>
            <a:r>
              <a:rPr lang="en-US" sz="1400" dirty="0">
                <a:latin typeface="Signika" panose="020B0604020202020204" charset="0"/>
                <a:ea typeface="Open Sans"/>
                <a:cs typeface="Open Sans"/>
                <a:sym typeface="Open Sans"/>
              </a:rPr>
              <a:t>It establishes mutual respect, creating a conducive environment for open dialogue.</a:t>
            </a:r>
          </a:p>
          <a:p>
            <a:pPr marL="419100" lvl="0" indent="-285750">
              <a:lnSpc>
                <a:spcPct val="115000"/>
              </a:lnSpc>
              <a:buSzPts val="1500"/>
              <a:buFont typeface="Wingdings" panose="05000000000000000000" pitchFamily="2" charset="2"/>
              <a:buChar char="ü"/>
            </a:pPr>
            <a:r>
              <a:rPr lang="en-US" sz="1400" dirty="0">
                <a:latin typeface="Signika" panose="020B0604020202020204" charset="0"/>
                <a:ea typeface="Open Sans"/>
                <a:cs typeface="Open Sans"/>
                <a:sym typeface="Open Sans"/>
              </a:rPr>
              <a:t>Conflicts can be resolved more effectively, as both parties feel heard and acknowledged.</a:t>
            </a:r>
          </a:p>
          <a:p>
            <a:pPr marL="419100" lvl="0" indent="-285750">
              <a:lnSpc>
                <a:spcPct val="115000"/>
              </a:lnSpc>
              <a:buSzPts val="1500"/>
              <a:buFont typeface="Wingdings" panose="05000000000000000000" pitchFamily="2" charset="2"/>
              <a:buChar char="ü"/>
            </a:pPr>
            <a:r>
              <a:rPr lang="en-US" sz="1400" dirty="0">
                <a:latin typeface="Signika" panose="020B0604020202020204" charset="0"/>
                <a:ea typeface="Open Sans"/>
                <a:cs typeface="Open Sans"/>
                <a:sym typeface="Open Sans"/>
              </a:rPr>
              <a:t>It empowers individuals to set boundaries, ensuring healthy interactions and relationships.</a:t>
            </a:r>
          </a:p>
          <a:p>
            <a:pPr marL="133350" lvl="0">
              <a:lnSpc>
                <a:spcPct val="115000"/>
              </a:lnSpc>
              <a:buSzPts val="1500"/>
            </a:pPr>
            <a:r>
              <a:rPr lang="en-US" sz="1400" dirty="0">
                <a:latin typeface="Signika" panose="020B0604020202020204" charset="0"/>
                <a:ea typeface="Open Sans"/>
                <a:cs typeface="Open Sans"/>
                <a:sym typeface="Open Sans"/>
              </a:rPr>
              <a:t>Assertiveness in emotional intelligence is about finding the middle ground between being too aggressive and too passive. </a:t>
            </a:r>
          </a:p>
          <a:p>
            <a:pPr marL="133350" lvl="0">
              <a:lnSpc>
                <a:spcPct val="115000"/>
              </a:lnSpc>
              <a:buSzPts val="1500"/>
            </a:pPr>
            <a:r>
              <a:rPr lang="en-US" sz="1400" dirty="0">
                <a:latin typeface="Signika" panose="020B0604020202020204" charset="0"/>
                <a:ea typeface="Open Sans"/>
                <a:cs typeface="Open Sans"/>
                <a:sym typeface="Open Sans"/>
              </a:rPr>
              <a:t>It helps in building trust, fostering understanding, and ensuring that communication is productive and respectful.</a:t>
            </a:r>
          </a:p>
        </p:txBody>
      </p:sp>
      <p:sp>
        <p:nvSpPr>
          <p:cNvPr id="2" name="Footer Placeholder 1">
            <a:extLst>
              <a:ext uri="{FF2B5EF4-FFF2-40B4-BE49-F238E27FC236}">
                <a16:creationId xmlns:a16="http://schemas.microsoft.com/office/drawing/2014/main" id="{4CA2B3E3-AAD2-6F22-6C0A-9F9B71C5FFD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78182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531900"/>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 of being assertive in workplace </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4247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Setting:</a:t>
            </a:r>
            <a:r>
              <a:rPr lang="en-US" sz="1600" dirty="0">
                <a:latin typeface="Signika" panose="020B0604020202020204" charset="0"/>
                <a:ea typeface="Open Sans"/>
                <a:cs typeface="Open Sans"/>
                <a:sym typeface="Open Sans"/>
              </a:rPr>
              <a:t> Software development firm in Pune. Conference room with a large oval table.</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Participants:</a:t>
            </a:r>
          </a:p>
          <a:p>
            <a:pPr marL="133350" lvl="0">
              <a:lnSpc>
                <a:spcPct val="115000"/>
              </a:lnSpc>
              <a:buSzPts val="1500"/>
            </a:pPr>
            <a:r>
              <a:rPr lang="en-US" sz="1600" dirty="0">
                <a:latin typeface="Signika" panose="020B0604020202020204" charset="0"/>
                <a:ea typeface="Open Sans"/>
                <a:cs typeface="Open Sans"/>
                <a:sym typeface="Open Sans"/>
              </a:rPr>
              <a:t>Rohan, the project manager</a:t>
            </a:r>
          </a:p>
          <a:p>
            <a:pPr marL="133350" lvl="0">
              <a:lnSpc>
                <a:spcPct val="115000"/>
              </a:lnSpc>
              <a:buSzPts val="1500"/>
            </a:pPr>
            <a:r>
              <a:rPr lang="en-US" sz="1600" dirty="0">
                <a:latin typeface="Signika" panose="020B0604020202020204" charset="0"/>
                <a:ea typeface="Open Sans"/>
                <a:cs typeface="Open Sans"/>
                <a:sym typeface="Open Sans"/>
              </a:rPr>
              <a:t>Meera, a software developer and team lead</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Scenario:</a:t>
            </a:r>
          </a:p>
          <a:p>
            <a:pPr marL="133350" lvl="0">
              <a:lnSpc>
                <a:spcPct val="115000"/>
              </a:lnSpc>
              <a:buSzPts val="1500"/>
            </a:pPr>
            <a:r>
              <a:rPr lang="en-US" sz="1600" dirty="0">
                <a:latin typeface="Signika" panose="020B0604020202020204" charset="0"/>
                <a:ea typeface="Open Sans"/>
                <a:cs typeface="Open Sans"/>
                <a:sym typeface="Open Sans"/>
              </a:rPr>
              <a:t>The team is in a meeting to discuss the timeline for the next software release. Rohan is pushing to get the project done within the next two weeks to impress the stakeholders, but Meera knows that this timeline is unrealistic given the scope of the remaining work.</a:t>
            </a:r>
          </a:p>
          <a:p>
            <a:pPr marL="133350" lvl="0">
              <a:lnSpc>
                <a:spcPct val="115000"/>
              </a:lnSpc>
              <a:buSzPts val="1500"/>
            </a:pPr>
            <a:endParaRPr lang="en-US"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A641A3E-B460-9BA7-2527-15091216A10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730599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55053" y="78435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Rohan:</a:t>
            </a:r>
            <a:r>
              <a:rPr lang="en-US" sz="1600" dirty="0">
                <a:latin typeface="Signika" panose="020B0604020202020204" charset="0"/>
                <a:ea typeface="Open Sans"/>
                <a:cs typeface="Open Sans"/>
                <a:sym typeface="Open Sans"/>
              </a:rPr>
              <a:t> “I believe we can wrap this up in two weeks. We need to push hard and show the stakeholders we can deliver on time.”</a:t>
            </a:r>
          </a:p>
          <a:p>
            <a:pPr marL="133350" lvl="0">
              <a:lnSpc>
                <a:spcPct val="115000"/>
              </a:lnSpc>
              <a:buSzPts val="1500"/>
            </a:pPr>
            <a:r>
              <a:rPr lang="en-US" sz="1600" b="1" dirty="0">
                <a:latin typeface="Signika" panose="020B0604020202020204" charset="0"/>
                <a:ea typeface="Open Sans"/>
                <a:cs typeface="Open Sans"/>
                <a:sym typeface="Open Sans"/>
              </a:rPr>
              <a:t>Meera (calmly and confidently):</a:t>
            </a:r>
            <a:r>
              <a:rPr lang="en-US" sz="1600" dirty="0">
                <a:latin typeface="Signika" panose="020B0604020202020204" charset="0"/>
                <a:ea typeface="Open Sans"/>
                <a:cs typeface="Open Sans"/>
                <a:sym typeface="Open Sans"/>
              </a:rPr>
              <a:t> “Rohan, I understand the importance of impressing the stakeholders and the urgency. However, based on the current workload and the need to ensure software quality, two weeks is too tight. If we rush, we might compromise on quality which could result in bigger issues down the line. I recommend a more realistic timeline of four weeks.”</a:t>
            </a:r>
          </a:p>
          <a:p>
            <a:pPr marL="133350" lvl="0">
              <a:lnSpc>
                <a:spcPct val="115000"/>
              </a:lnSpc>
              <a:buSzPts val="1500"/>
            </a:pPr>
            <a:r>
              <a:rPr lang="en-US" sz="1600" b="1" dirty="0">
                <a:latin typeface="Signika" panose="020B0604020202020204" charset="0"/>
                <a:ea typeface="Open Sans"/>
                <a:cs typeface="Open Sans"/>
                <a:sym typeface="Open Sans"/>
              </a:rPr>
              <a:t>Rohan (a bit surprised):</a:t>
            </a:r>
            <a:r>
              <a:rPr lang="en-US" sz="1600" dirty="0">
                <a:latin typeface="Signika" panose="020B0604020202020204" charset="0"/>
                <a:ea typeface="Open Sans"/>
                <a:cs typeface="Open Sans"/>
                <a:sym typeface="Open Sans"/>
              </a:rPr>
              <a:t> “Four weeks? Are you sure?”</a:t>
            </a:r>
          </a:p>
          <a:p>
            <a:pPr marL="133350" lvl="0">
              <a:lnSpc>
                <a:spcPct val="115000"/>
              </a:lnSpc>
              <a:buSzPts val="1500"/>
            </a:pPr>
            <a:r>
              <a:rPr lang="en-US" sz="1600" b="1" dirty="0">
                <a:latin typeface="Signika" panose="020B0604020202020204" charset="0"/>
                <a:ea typeface="Open Sans"/>
                <a:cs typeface="Open Sans"/>
                <a:sym typeface="Open Sans"/>
              </a:rPr>
              <a:t>Meera:</a:t>
            </a:r>
            <a:r>
              <a:rPr lang="en-US" sz="1600" dirty="0">
                <a:latin typeface="Signika" panose="020B0604020202020204" charset="0"/>
                <a:ea typeface="Open Sans"/>
                <a:cs typeface="Open Sans"/>
                <a:sym typeface="Open Sans"/>
              </a:rPr>
              <a:t> “Yes, it gives us enough time to properly test everything and ensures we deliver a topnotch product. It’s essential for the company’s reputation and our clients’ trust.”</a:t>
            </a:r>
          </a:p>
          <a:p>
            <a:pPr marL="133350" lvl="0">
              <a:lnSpc>
                <a:spcPct val="115000"/>
              </a:lnSpc>
              <a:buSzPts val="1500"/>
            </a:pPr>
            <a:r>
              <a:rPr lang="en-US" sz="1600" b="1" dirty="0">
                <a:latin typeface="Signika" panose="020B0604020202020204" charset="0"/>
                <a:ea typeface="Open Sans"/>
                <a:cs typeface="Open Sans"/>
                <a:sym typeface="Open Sans"/>
              </a:rPr>
              <a:t>Rohan (after a moment’s thought):</a:t>
            </a:r>
            <a:r>
              <a:rPr lang="en-US" sz="1600" dirty="0">
                <a:latin typeface="Signika" panose="020B0604020202020204" charset="0"/>
                <a:ea typeface="Open Sans"/>
                <a:cs typeface="Open Sans"/>
                <a:sym typeface="Open Sans"/>
              </a:rPr>
              <a:t> “Alright, let’s discuss how we can optimize the four-week timeline.”</a:t>
            </a:r>
          </a:p>
        </p:txBody>
      </p:sp>
      <p:sp>
        <p:nvSpPr>
          <p:cNvPr id="2" name="Footer Placeholder 1">
            <a:extLst>
              <a:ext uri="{FF2B5EF4-FFF2-40B4-BE49-F238E27FC236}">
                <a16:creationId xmlns:a16="http://schemas.microsoft.com/office/drawing/2014/main" id="{66E7D865-A1FF-01E3-FB92-C41602D4619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6687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516600" y="694906"/>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In this scenario, Meera demonstrated assertiveness by confidently expressing her expert opinion and concerns about the project timeline. She communicated her thoughts clearly and respectfully, emphasizing the importance of quality and the company’s reputation, rather than passively agreeing or aggressively confronting Rohan.</a:t>
            </a:r>
          </a:p>
        </p:txBody>
      </p:sp>
      <p:sp>
        <p:nvSpPr>
          <p:cNvPr id="2" name="Footer Placeholder 1">
            <a:extLst>
              <a:ext uri="{FF2B5EF4-FFF2-40B4-BE49-F238E27FC236}">
                <a16:creationId xmlns:a16="http://schemas.microsoft.com/office/drawing/2014/main" id="{6501214E-8111-BA34-C1B5-0259A17D94F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72688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fr-FR" sz="3300" b="1" dirty="0">
                <a:latin typeface="Signika"/>
                <a:ea typeface="Signika"/>
                <a:cs typeface="Signika"/>
                <a:sym typeface="Signika"/>
              </a:rPr>
              <a:t>EMOTIONAL QUOTIENT (EQ) </a:t>
            </a:r>
          </a:p>
          <a:p>
            <a:pPr lvl="0" algn="ctr"/>
            <a:r>
              <a:rPr lang="fr-FR" sz="3300" b="1" dirty="0">
                <a:latin typeface="Signika"/>
                <a:ea typeface="Signika"/>
                <a:cs typeface="Signika"/>
                <a:sym typeface="Signika"/>
              </a:rPr>
              <a:t>VS </a:t>
            </a:r>
          </a:p>
          <a:p>
            <a:pPr lvl="0" algn="ctr"/>
            <a:r>
              <a:rPr lang="fr-FR" sz="3300" b="1" dirty="0">
                <a:latin typeface="Signika"/>
                <a:ea typeface="Signika"/>
                <a:cs typeface="Signika"/>
                <a:sym typeface="Signika"/>
              </a:rPr>
              <a:t>EMOTIONAL INTELLIGENCE</a:t>
            </a:r>
            <a:endParaRPr lang="en-US"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91D6BDBD-27C2-2AD1-0CDD-DF1A308BCF4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57266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62468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What is Emotional Intelligence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51748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Emotional intelligence is the ability to recognize, understand, and manage our own emotions, as well as to effectively perceive and navigate the emotions of others. </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It involves being self-aware, empathetic, and skilled in handling interpersonal relationships with both understanding and authenticity.</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This capability not only helps us make better decisions and communicate more effectively, but it also fosters stronger, more genuine connections with those around us.</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E99EAD58-F63C-7A9B-9725-C4BAAEDD26D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64976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475086"/>
            <a:ext cx="7676475" cy="646331"/>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Difference between Emotional Quotient and Emotional Intelligence</a:t>
            </a:r>
            <a:endParaRPr sz="2000" dirty="0">
              <a:latin typeface="Signika"/>
              <a:ea typeface="Signika"/>
              <a:cs typeface="Signika"/>
              <a:sym typeface="Signika"/>
            </a:endParaRPr>
          </a:p>
        </p:txBody>
      </p:sp>
      <p:sp>
        <p:nvSpPr>
          <p:cNvPr id="4" name="Rectangle 3">
            <a:extLst>
              <a:ext uri="{FF2B5EF4-FFF2-40B4-BE49-F238E27FC236}">
                <a16:creationId xmlns:a16="http://schemas.microsoft.com/office/drawing/2014/main" id="{801B47AD-B8AD-4CE3-BDBD-044E10CC5AAE}"/>
              </a:ext>
            </a:extLst>
          </p:cNvPr>
          <p:cNvSpPr/>
          <p:nvPr/>
        </p:nvSpPr>
        <p:spPr>
          <a:xfrm>
            <a:off x="722670" y="1213102"/>
            <a:ext cx="3896034"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ignika" panose="020B0604020202020204" charset="0"/>
              </a:rPr>
              <a:t>Emotional Quotient (EQ)</a:t>
            </a:r>
            <a:endParaRPr lang="en-IN" sz="1100" dirty="0">
              <a:solidFill>
                <a:schemeClr val="bg1"/>
              </a:solidFill>
              <a:latin typeface="Signika" panose="020B0604020202020204" charset="0"/>
            </a:endParaRPr>
          </a:p>
        </p:txBody>
      </p:sp>
      <p:sp>
        <p:nvSpPr>
          <p:cNvPr id="5" name="Rectangle 4">
            <a:extLst>
              <a:ext uri="{FF2B5EF4-FFF2-40B4-BE49-F238E27FC236}">
                <a16:creationId xmlns:a16="http://schemas.microsoft.com/office/drawing/2014/main" id="{265BE032-5AEB-4779-9996-81AB19FBA3EB}"/>
              </a:ext>
            </a:extLst>
          </p:cNvPr>
          <p:cNvSpPr/>
          <p:nvPr/>
        </p:nvSpPr>
        <p:spPr>
          <a:xfrm>
            <a:off x="722670" y="1840411"/>
            <a:ext cx="3896034"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Think of EQ as a “score” or “grade” that measures how well you understand and manage emotions—both your own and those of others.</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It’s like a test score for your emotional skills.</a:t>
            </a:r>
            <a:endParaRPr lang="en-IN" sz="12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A8E8C701-1122-4BF0-9763-4EED321245A4}"/>
              </a:ext>
            </a:extLst>
          </p:cNvPr>
          <p:cNvSpPr/>
          <p:nvPr/>
        </p:nvSpPr>
        <p:spPr>
          <a:xfrm>
            <a:off x="4783392" y="1213102"/>
            <a:ext cx="3896034"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Signika" panose="020B0604020202020204" charset="0"/>
              </a:rPr>
              <a:t>Emotional Intelligence</a:t>
            </a:r>
            <a:endParaRPr lang="en-IN" sz="110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0D63C2E2-BB28-4BCC-94A1-7ED558E6260D}"/>
              </a:ext>
            </a:extLst>
          </p:cNvPr>
          <p:cNvSpPr/>
          <p:nvPr/>
        </p:nvSpPr>
        <p:spPr>
          <a:xfrm>
            <a:off x="4783392" y="1840411"/>
            <a:ext cx="3896034"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solidFill>
                  <a:schemeClr val="bg1"/>
                </a:solidFill>
                <a:latin typeface="Signika" panose="020B0604020202020204" charset="0"/>
              </a:rPr>
              <a:t>This is the “subject” or the “course” itself. It’s the overall ability to recognize, understand, and manage our emotions, and to connect with others’ emotions effectively.</a:t>
            </a:r>
          </a:p>
          <a:p>
            <a:pPr marL="285750" indent="-285750">
              <a:buFont typeface="Arial" panose="020B0604020202020204" pitchFamily="34" charset="0"/>
              <a:buChar char="•"/>
            </a:pPr>
            <a:endParaRPr lang="en-US" sz="1200" dirty="0">
              <a:solidFill>
                <a:schemeClr val="bg1"/>
              </a:solidFill>
              <a:latin typeface="Signika" panose="020B0604020202020204" charset="0"/>
            </a:endParaRPr>
          </a:p>
          <a:p>
            <a:pPr marL="285750" indent="-285750">
              <a:buFont typeface="Arial" panose="020B0604020202020204" pitchFamily="34" charset="0"/>
              <a:buChar char="•"/>
            </a:pPr>
            <a:r>
              <a:rPr lang="en-US" sz="1200" dirty="0">
                <a:solidFill>
                  <a:schemeClr val="bg1"/>
                </a:solidFill>
                <a:latin typeface="Signika" panose="020B0604020202020204" charset="0"/>
              </a:rPr>
              <a:t>It’s the broader understanding and application of emotions in everyday life.</a:t>
            </a:r>
            <a:endParaRPr lang="en-IN" sz="1200" dirty="0">
              <a:solidFill>
                <a:schemeClr val="bg1"/>
              </a:solidFill>
              <a:latin typeface="Signika" panose="020B0604020202020204" charset="0"/>
            </a:endParaRPr>
          </a:p>
        </p:txBody>
      </p:sp>
      <p:sp>
        <p:nvSpPr>
          <p:cNvPr id="2" name="Rectangle 1">
            <a:extLst>
              <a:ext uri="{FF2B5EF4-FFF2-40B4-BE49-F238E27FC236}">
                <a16:creationId xmlns:a16="http://schemas.microsoft.com/office/drawing/2014/main" id="{56E609A1-765F-4318-85BC-3A5F5A829220}"/>
              </a:ext>
            </a:extLst>
          </p:cNvPr>
          <p:cNvSpPr/>
          <p:nvPr/>
        </p:nvSpPr>
        <p:spPr>
          <a:xfrm>
            <a:off x="722670" y="3706082"/>
            <a:ext cx="7956756" cy="646331"/>
          </a:xfrm>
          <a:prstGeom prst="rect">
            <a:avLst/>
          </a:prstGeom>
        </p:spPr>
        <p:txBody>
          <a:bodyPr wrap="square">
            <a:spAutoFit/>
          </a:bodyPr>
          <a:lstStyle/>
          <a:p>
            <a:r>
              <a:rPr lang="en-IN" dirty="0"/>
              <a:t>EQ is the measurement, like a thermometer reading, while Emotional Intelligence is the entire concept, like understanding the weather.</a:t>
            </a:r>
          </a:p>
        </p:txBody>
      </p:sp>
      <p:sp>
        <p:nvSpPr>
          <p:cNvPr id="3" name="Footer Placeholder 2">
            <a:extLst>
              <a:ext uri="{FF2B5EF4-FFF2-40B4-BE49-F238E27FC236}">
                <a16:creationId xmlns:a16="http://schemas.microsoft.com/office/drawing/2014/main" id="{537CEEE3-2CB5-0213-A5D1-C7816A8DF3A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4582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405114"/>
            <a:ext cx="7692125" cy="631686"/>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Significance in Personal and Professional Settings</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u="sng" dirty="0">
                <a:latin typeface="Signika" panose="020B0604020202020204" charset="0"/>
                <a:ea typeface="Open Sans"/>
                <a:cs typeface="Open Sans"/>
                <a:sym typeface="Open Sans"/>
              </a:rPr>
              <a:t>PERSONAL SETTINGS</a:t>
            </a:r>
            <a:br>
              <a:rPr lang="en-US" sz="1600" dirty="0">
                <a:latin typeface="Signika" panose="020B0604020202020204" charset="0"/>
                <a:ea typeface="Open Sans"/>
                <a:cs typeface="Open Sans"/>
                <a:sym typeface="Open Sans"/>
              </a:rPr>
            </a:br>
            <a:r>
              <a:rPr lang="en-US" sz="1600" dirty="0">
                <a:latin typeface="Signika" panose="020B0604020202020204" charset="0"/>
                <a:ea typeface="Open Sans"/>
                <a:cs typeface="Open Sans"/>
                <a:sym typeface="Open Sans"/>
              </a:rPr>
              <a:t>EQ and Emotional Intelligence help you relate to friends and family, understand what you’re feeling during highs and lows, and navigate personal challenges with grace.</a:t>
            </a:r>
          </a:p>
          <a:p>
            <a:pPr marL="133350" lvl="0">
              <a:lnSpc>
                <a:spcPct val="115000"/>
              </a:lnSpc>
              <a:buSzPts val="1500"/>
            </a:pPr>
            <a:r>
              <a:rPr lang="en-US" sz="1600" dirty="0">
                <a:latin typeface="Signika" panose="020B0604020202020204" charset="0"/>
                <a:ea typeface="Open Sans"/>
                <a:cs typeface="Open Sans"/>
                <a:sym typeface="Open Sans"/>
              </a:rPr>
              <a:t>For example, understanding a friend’s sadness and offering comfort.</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u="sng" dirty="0">
                <a:latin typeface="Signika" panose="020B0604020202020204" charset="0"/>
                <a:ea typeface="Open Sans"/>
                <a:cs typeface="Open Sans"/>
                <a:sym typeface="Open Sans"/>
              </a:rPr>
              <a:t>PROFESSIONAL SETTINGS</a:t>
            </a:r>
          </a:p>
          <a:p>
            <a:pPr marL="133350" lvl="0">
              <a:lnSpc>
                <a:spcPct val="115000"/>
              </a:lnSpc>
              <a:buSzPts val="1500"/>
            </a:pPr>
            <a:r>
              <a:rPr lang="en-US" sz="1600" dirty="0">
                <a:latin typeface="Signika" panose="020B0604020202020204" charset="0"/>
                <a:ea typeface="Open Sans"/>
                <a:cs typeface="Open Sans"/>
                <a:sym typeface="Open Sans"/>
              </a:rPr>
              <a:t>Having a high EQ means you can work well with colleagues, handle stress, and lead teams more effectively.</a:t>
            </a:r>
          </a:p>
          <a:p>
            <a:pPr marL="133350" lvl="0">
              <a:lnSpc>
                <a:spcPct val="115000"/>
              </a:lnSpc>
              <a:buSzPts val="1500"/>
            </a:pPr>
            <a:r>
              <a:rPr lang="en-US" sz="1600" dirty="0">
                <a:latin typeface="Signika" panose="020B0604020202020204" charset="0"/>
                <a:ea typeface="Open Sans"/>
                <a:cs typeface="Open Sans"/>
                <a:sym typeface="Open Sans"/>
              </a:rPr>
              <a:t>Emotional Intelligence allows you to solve conflicts, motivate peers, and build a positive work environment.</a:t>
            </a:r>
          </a:p>
          <a:p>
            <a:pPr marL="133350" lvl="0">
              <a:lnSpc>
                <a:spcPct val="115000"/>
              </a:lnSpc>
              <a:buSzPts val="1500"/>
            </a:pPr>
            <a:r>
              <a:rPr lang="en-US" sz="1600" dirty="0">
                <a:latin typeface="Signika" panose="020B0604020202020204" charset="0"/>
                <a:ea typeface="Open Sans"/>
                <a:cs typeface="Open Sans"/>
                <a:sym typeface="Open Sans"/>
              </a:rPr>
              <a:t>For instance, if a coworker is stressed, you can approach and support them, leading to better team cohesion.</a:t>
            </a:r>
          </a:p>
        </p:txBody>
      </p:sp>
      <p:sp>
        <p:nvSpPr>
          <p:cNvPr id="2" name="Footer Placeholder 1">
            <a:extLst>
              <a:ext uri="{FF2B5EF4-FFF2-40B4-BE49-F238E27FC236}">
                <a16:creationId xmlns:a16="http://schemas.microsoft.com/office/drawing/2014/main" id="{39F97E98-4F46-6D33-FD63-01FAA872F68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843367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693747"/>
            <a:ext cx="7379608" cy="424438"/>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How can one increase both their EQ and emotional intelligence</a:t>
            </a:r>
            <a:endParaRPr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2723" y="1011316"/>
            <a:ext cx="8035665" cy="4029791"/>
          </a:xfrm>
          <a:prstGeom prst="rect">
            <a:avLst/>
          </a:prstGeom>
          <a:noFill/>
          <a:ln>
            <a:noFill/>
          </a:ln>
        </p:spPr>
        <p:txBody>
          <a:bodyPr spcFirstLastPara="1" wrap="square" lIns="91425" tIns="91425" rIns="91425" bIns="91425" anchor="t" anchorCtr="0">
            <a:noAutofit/>
          </a:bodyPr>
          <a:lstStyle/>
          <a:p>
            <a:pPr marL="133350" lvl="0">
              <a:buSzPts val="1500"/>
            </a:pPr>
            <a:r>
              <a:rPr lang="en-US" sz="1600" dirty="0">
                <a:latin typeface="Signika" panose="020B0604020202020204" charset="0"/>
                <a:ea typeface="Open Sans"/>
                <a:cs typeface="Open Sans"/>
                <a:sym typeface="Open Sans"/>
              </a:rPr>
              <a:t>					Practice these techniques</a:t>
            </a: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endParaRPr lang="en-US" sz="1600" dirty="0">
              <a:latin typeface="Signika" panose="020B0604020202020204" charset="0"/>
              <a:ea typeface="Open Sans"/>
              <a:cs typeface="Open Sans"/>
              <a:sym typeface="Open Sans"/>
            </a:endParaRPr>
          </a:p>
          <a:p>
            <a:pPr marL="133350" lvl="0">
              <a:buSzPts val="1500"/>
            </a:pPr>
            <a:r>
              <a:rPr lang="en-US" sz="1600" dirty="0">
                <a:latin typeface="Signika" panose="020B0604020202020204" charset="0"/>
                <a:ea typeface="Open Sans"/>
                <a:cs typeface="Open Sans"/>
                <a:sym typeface="Open Sans"/>
              </a:rPr>
              <a:t>By incorporating these practices into daily life, one can steadily enhance both EQ and emotional intelligence, leading to richer interpersonal relationships and a better understanding of oneself.</a:t>
            </a:r>
            <a:endParaRPr lang="en-US" sz="1400" dirty="0">
              <a:latin typeface="Signika" panose="020B0604020202020204" charset="0"/>
              <a:ea typeface="Open Sans"/>
              <a:cs typeface="Open Sans"/>
              <a:sym typeface="Open Sans"/>
            </a:endParaRPr>
          </a:p>
        </p:txBody>
      </p:sp>
      <p:sp>
        <p:nvSpPr>
          <p:cNvPr id="3" name="Rectangle 2">
            <a:extLst>
              <a:ext uri="{FF2B5EF4-FFF2-40B4-BE49-F238E27FC236}">
                <a16:creationId xmlns:a16="http://schemas.microsoft.com/office/drawing/2014/main" id="{D0D5958F-3A93-4FFD-BAD5-1876E9841AC0}"/>
              </a:ext>
            </a:extLst>
          </p:cNvPr>
          <p:cNvSpPr/>
          <p:nvPr/>
        </p:nvSpPr>
        <p:spPr>
          <a:xfrm>
            <a:off x="3829050" y="1505945"/>
            <a:ext cx="4572000" cy="2131609"/>
          </a:xfrm>
          <a:prstGeom prst="rect">
            <a:avLst/>
          </a:prstGeom>
        </p:spPr>
        <p:txBody>
          <a:bodyPr>
            <a:spAutoFit/>
          </a:bodyPr>
          <a:lstStyle/>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Build Social Skills</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Practice Empathy</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Continuous Learning</a:t>
            </a:r>
          </a:p>
          <a:p>
            <a:pPr marL="419100" lvl="0" indent="-285750">
              <a:lnSpc>
                <a:spcPct val="150000"/>
              </a:lnSpc>
              <a:buSzPts val="1500"/>
              <a:buFont typeface="Wingdings" panose="05000000000000000000" pitchFamily="2" charset="2"/>
              <a:buChar char="ü"/>
            </a:pPr>
            <a:r>
              <a:rPr lang="en-US" sz="1600" dirty="0">
                <a:latin typeface="Signika" panose="020B0604020202020204" charset="0"/>
                <a:ea typeface="Open Sans"/>
                <a:cs typeface="Open Sans"/>
                <a:sym typeface="Open Sans"/>
              </a:rPr>
              <a:t>Mindfulness</a:t>
            </a:r>
            <a:r>
              <a:rPr lang="en-US" dirty="0">
                <a:latin typeface="Signika" panose="020B0604020202020204" charset="0"/>
                <a:ea typeface="Open Sans"/>
                <a:cs typeface="Open Sans"/>
                <a:sym typeface="Open Sans"/>
              </a:rPr>
              <a:t> and Meditation</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Seek Professional Guidance</a:t>
            </a:r>
          </a:p>
        </p:txBody>
      </p:sp>
      <p:cxnSp>
        <p:nvCxnSpPr>
          <p:cNvPr id="5" name="Straight Connector 4">
            <a:extLst>
              <a:ext uri="{FF2B5EF4-FFF2-40B4-BE49-F238E27FC236}">
                <a16:creationId xmlns:a16="http://schemas.microsoft.com/office/drawing/2014/main" id="{FBFB2C96-027E-41AA-AC4B-0704F44AFDB0}"/>
              </a:ext>
            </a:extLst>
          </p:cNvPr>
          <p:cNvCxnSpPr>
            <a:cxnSpLocks/>
          </p:cNvCxnSpPr>
          <p:nvPr/>
        </p:nvCxnSpPr>
        <p:spPr>
          <a:xfrm>
            <a:off x="3731342" y="1624008"/>
            <a:ext cx="0" cy="2018844"/>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Google Shape;60;p14">
            <a:extLst>
              <a:ext uri="{FF2B5EF4-FFF2-40B4-BE49-F238E27FC236}">
                <a16:creationId xmlns:a16="http://schemas.microsoft.com/office/drawing/2014/main" id="{91DDA5B4-8619-4357-B952-79948FDA73BA}"/>
              </a:ext>
            </a:extLst>
          </p:cNvPr>
          <p:cNvSpPr txBox="1"/>
          <p:nvPr/>
        </p:nvSpPr>
        <p:spPr>
          <a:xfrm>
            <a:off x="75056" y="1431975"/>
            <a:ext cx="3614748" cy="2117669"/>
          </a:xfrm>
          <a:prstGeom prst="rect">
            <a:avLst/>
          </a:prstGeom>
          <a:noFill/>
          <a:ln>
            <a:noFill/>
          </a:ln>
        </p:spPr>
        <p:txBody>
          <a:bodyPr spcFirstLastPara="1" wrap="square" lIns="91425" tIns="91425" rIns="91425" bIns="91425" anchor="t" anchorCtr="0">
            <a:noAutofit/>
          </a:bodyPr>
          <a:lstStyle/>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Self Reflection</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Active </a:t>
            </a:r>
            <a:r>
              <a:rPr lang="en-US" sz="1600" dirty="0">
                <a:latin typeface="Signika" panose="020B0604020202020204" charset="0"/>
                <a:ea typeface="Open Sans"/>
                <a:cs typeface="Open Sans"/>
                <a:sym typeface="Open Sans"/>
              </a:rPr>
              <a:t>Listening</a:t>
            </a:r>
            <a:endParaRPr lang="en-US" dirty="0">
              <a:latin typeface="Signika" panose="020B0604020202020204" charset="0"/>
              <a:ea typeface="Open Sans"/>
              <a:cs typeface="Open Sans"/>
              <a:sym typeface="Open Sans"/>
            </a:endParaRP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Seek Feedback</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Respond not React</a:t>
            </a:r>
          </a:p>
          <a:p>
            <a:pPr marL="419100" lvl="0" indent="-285750">
              <a:lnSpc>
                <a:spcPct val="150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Read widely</a:t>
            </a:r>
          </a:p>
        </p:txBody>
      </p:sp>
      <p:sp>
        <p:nvSpPr>
          <p:cNvPr id="2" name="Footer Placeholder 1">
            <a:extLst>
              <a:ext uri="{FF2B5EF4-FFF2-40B4-BE49-F238E27FC236}">
                <a16:creationId xmlns:a16="http://schemas.microsoft.com/office/drawing/2014/main" id="{E9868365-3C4A-318E-054F-EF42E09DC3A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37768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20535" y="560257"/>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 Emotional Intelligence to the rescue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459682"/>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Setting:</a:t>
            </a:r>
            <a:r>
              <a:rPr lang="en-US" dirty="0">
                <a:latin typeface="Signika" panose="020B0604020202020204" charset="0"/>
                <a:ea typeface="Open Sans"/>
                <a:cs typeface="Open Sans"/>
                <a:sym typeface="Open Sans"/>
              </a:rPr>
              <a:t> A leading software company. Open workspace with clusters of desks.</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Participants:</a:t>
            </a:r>
          </a:p>
          <a:p>
            <a:pPr marL="133350" lvl="0">
              <a:lnSpc>
                <a:spcPct val="115000"/>
              </a:lnSpc>
              <a:buSzPts val="1500"/>
            </a:pPr>
            <a:r>
              <a:rPr lang="en-US" dirty="0">
                <a:latin typeface="Signika" panose="020B0604020202020204" charset="0"/>
                <a:ea typeface="Open Sans"/>
                <a:cs typeface="Open Sans"/>
                <a:sym typeface="Open Sans"/>
              </a:rPr>
              <a:t>Vikram, the product manager</a:t>
            </a:r>
          </a:p>
          <a:p>
            <a:pPr marL="133350" lvl="0">
              <a:lnSpc>
                <a:spcPct val="115000"/>
              </a:lnSpc>
              <a:buSzPts val="1500"/>
            </a:pPr>
            <a:r>
              <a:rPr lang="en-US" dirty="0">
                <a:latin typeface="Signika" panose="020B0604020202020204" charset="0"/>
                <a:ea typeface="Open Sans"/>
                <a:cs typeface="Open Sans"/>
                <a:sym typeface="Open Sans"/>
              </a:rPr>
              <a:t>Shruti, a software engineer</a:t>
            </a:r>
          </a:p>
          <a:p>
            <a:pPr marL="133350" lvl="0">
              <a:lnSpc>
                <a:spcPct val="115000"/>
              </a:lnSpc>
              <a:buSzPts val="1500"/>
            </a:pPr>
            <a:r>
              <a:rPr lang="en-US" dirty="0">
                <a:latin typeface="Signika" panose="020B0604020202020204" charset="0"/>
                <a:ea typeface="Open Sans"/>
                <a:cs typeface="Open Sans"/>
                <a:sym typeface="Open Sans"/>
              </a:rPr>
              <a:t>Team members</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Lets look at 2 different scenarios here.</a:t>
            </a:r>
          </a:p>
          <a:p>
            <a:pPr marL="133350" lvl="0">
              <a:lnSpc>
                <a:spcPct val="115000"/>
              </a:lnSpc>
              <a:buSzPts val="1500"/>
            </a:pPr>
            <a:endParaRPr lang="en-US"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B2C553A8-0F3B-75A6-E7ED-9D3DCBED6E2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360465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92597" y="517416"/>
            <a:ext cx="8110800" cy="4523691"/>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300" b="1" dirty="0">
                <a:latin typeface="Signika" panose="020B0604020202020204" charset="0"/>
                <a:ea typeface="Open Sans"/>
                <a:cs typeface="Open Sans"/>
                <a:sym typeface="Open Sans"/>
              </a:rPr>
              <a:t>Before Scenario:</a:t>
            </a:r>
          </a:p>
          <a:p>
            <a:pPr marL="133350" lvl="0">
              <a:lnSpc>
                <a:spcPct val="115000"/>
              </a:lnSpc>
              <a:buSzPts val="1500"/>
            </a:pPr>
            <a:r>
              <a:rPr lang="en-US" sz="1300" dirty="0">
                <a:latin typeface="Signika" panose="020B0604020202020204" charset="0"/>
                <a:ea typeface="Open Sans"/>
                <a:cs typeface="Open Sans"/>
                <a:sym typeface="Open Sans"/>
              </a:rPr>
              <a:t>During a team meeting, Vikram discusses the new software features that need to be rolled out in the coming month.</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Shruti:</a:t>
            </a:r>
            <a:r>
              <a:rPr lang="en-US" sz="1300" dirty="0">
                <a:latin typeface="Signika" panose="020B0604020202020204" charset="0"/>
                <a:ea typeface="Open Sans"/>
                <a:cs typeface="Open Sans"/>
                <a:sym typeface="Open Sans"/>
              </a:rPr>
              <a:t> “Given the current backlog, adding these features within a month seems a bit tight.”</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Vikram (impatiently): </a:t>
            </a:r>
            <a:r>
              <a:rPr lang="en-US" sz="1300" dirty="0">
                <a:latin typeface="Signika" panose="020B0604020202020204" charset="0"/>
                <a:ea typeface="Open Sans"/>
                <a:cs typeface="Open Sans"/>
                <a:sym typeface="Open Sans"/>
              </a:rPr>
              <a:t>“Every time I suggest something, you have a problem. Can’t you just do your job without complaining?”</a:t>
            </a:r>
          </a:p>
          <a:p>
            <a:pPr marL="133350" lvl="0">
              <a:lnSpc>
                <a:spcPct val="115000"/>
              </a:lnSpc>
              <a:buSzPts val="1500"/>
            </a:pPr>
            <a:endParaRPr lang="en-US" sz="1300" b="1"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Shruti (defensively): </a:t>
            </a:r>
            <a:r>
              <a:rPr lang="en-US" sz="1300" dirty="0">
                <a:latin typeface="Signika" panose="020B0604020202020204" charset="0"/>
                <a:ea typeface="Open Sans"/>
                <a:cs typeface="Open Sans"/>
                <a:sym typeface="Open Sans"/>
              </a:rPr>
              <a:t>“I was just pointing out a concern. There’s no need to be rude.”</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dirty="0">
                <a:latin typeface="Signika" panose="020B0604020202020204" charset="0"/>
                <a:ea typeface="Open Sans"/>
                <a:cs typeface="Open Sans"/>
                <a:sym typeface="Open Sans"/>
              </a:rPr>
              <a:t>The meeting ends with tension in the air. Over the next weeks, there’s a noticeable rift between</a:t>
            </a:r>
          </a:p>
          <a:p>
            <a:pPr marL="133350" lvl="0">
              <a:lnSpc>
                <a:spcPct val="115000"/>
              </a:lnSpc>
              <a:buSzPts val="1500"/>
            </a:pPr>
            <a:r>
              <a:rPr lang="en-US" sz="1300" dirty="0">
                <a:latin typeface="Signika" panose="020B0604020202020204" charset="0"/>
                <a:ea typeface="Open Sans"/>
                <a:cs typeface="Open Sans"/>
                <a:sym typeface="Open Sans"/>
              </a:rPr>
              <a:t>Vikram and Shruti. Team morale suffers, and work slows down due to the strained communication.</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Learning Moment:</a:t>
            </a:r>
          </a:p>
          <a:p>
            <a:pPr marL="133350" lvl="0">
              <a:lnSpc>
                <a:spcPct val="115000"/>
              </a:lnSpc>
              <a:buSzPts val="1500"/>
            </a:pPr>
            <a:r>
              <a:rPr lang="en-US" sz="1300" dirty="0">
                <a:latin typeface="Signika" panose="020B0604020202020204" charset="0"/>
                <a:ea typeface="Open Sans"/>
                <a:cs typeface="Open Sans"/>
                <a:sym typeface="Open Sans"/>
              </a:rPr>
              <a:t>A colleague suggests Vikram attend a workshop on emotional intelligence. During the workshop, he realizes how his reactions to feedback and his inability to understand his team’s concerns affected the workplace environment.</a:t>
            </a:r>
          </a:p>
          <a:p>
            <a:pPr marL="133350" lvl="0">
              <a:lnSpc>
                <a:spcPct val="115000"/>
              </a:lnSpc>
              <a:buSzPts val="1500"/>
            </a:pPr>
            <a:endParaRPr lang="en-US" sz="12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2D42B9DE-DACD-12E5-53BF-AF4F185A458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95555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99324" y="551621"/>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After Scenario:</a:t>
            </a:r>
          </a:p>
          <a:p>
            <a:pPr marL="133350" lvl="0">
              <a:lnSpc>
                <a:spcPct val="115000"/>
              </a:lnSpc>
              <a:buSzPts val="1500"/>
            </a:pPr>
            <a:r>
              <a:rPr lang="en-US" sz="1400" dirty="0">
                <a:latin typeface="Signika" panose="020B0604020202020204" charset="0"/>
                <a:ea typeface="Open Sans"/>
                <a:cs typeface="Open Sans"/>
                <a:sym typeface="Open Sans"/>
              </a:rPr>
              <a:t>Another team meeting post Vikram’s workshop.</a:t>
            </a:r>
          </a:p>
          <a:p>
            <a:pPr marL="133350" lvl="0">
              <a:lnSpc>
                <a:spcPct val="115000"/>
              </a:lnSpc>
              <a:buSzPts val="1500"/>
            </a:pPr>
            <a:r>
              <a:rPr lang="en-US" sz="1400" b="1" dirty="0">
                <a:latin typeface="Signika" panose="020B0604020202020204" charset="0"/>
                <a:ea typeface="Open Sans"/>
                <a:cs typeface="Open Sans"/>
                <a:sym typeface="Open Sans"/>
              </a:rPr>
              <a:t>Shruti:</a:t>
            </a:r>
            <a:r>
              <a:rPr lang="en-US" sz="1400" dirty="0">
                <a:latin typeface="Signika" panose="020B0604020202020204" charset="0"/>
                <a:ea typeface="Open Sans"/>
                <a:cs typeface="Open Sans"/>
                <a:sym typeface="Open Sans"/>
              </a:rPr>
              <a:t> “Considering our current tasks, adding these features within a month might be a challenge.”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Vikram (nodding): </a:t>
            </a:r>
            <a:r>
              <a:rPr lang="en-US" sz="1400" dirty="0">
                <a:latin typeface="Signika" panose="020B0604020202020204" charset="0"/>
                <a:ea typeface="Open Sans"/>
                <a:cs typeface="Open Sans"/>
                <a:sym typeface="Open Sans"/>
              </a:rPr>
              <a:t>“Thanks for bringing that up, Shruti. Let’s discuss how we can prioritize tasks or find ways to streamline the process. I value your feedback and want to ensure we set realistic targets.”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Shruti (appreciatively):</a:t>
            </a:r>
            <a:r>
              <a:rPr lang="en-US" sz="1400" dirty="0">
                <a:latin typeface="Signika" panose="020B0604020202020204" charset="0"/>
                <a:ea typeface="Open Sans"/>
                <a:cs typeface="Open Sans"/>
                <a:sym typeface="Open Sans"/>
              </a:rPr>
              <a:t> “Thank you, Vikram. I think if we tackle the most critical features first and push some minor ones to the next release, we can manage.”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The meeting ends on a positive note with the team feeling motivated and understood. The change in Vikram’s approach improves team collaboration and efficiency in subsequent weeks.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In this situation, Vikram learns the significance of emotional intelligence and how it directly impacts team dynamics, communication, and overall productivity. By understanding and adjusting his responses, he fosters a healthier and more productive work environment. </a:t>
            </a:r>
          </a:p>
        </p:txBody>
      </p:sp>
      <p:sp>
        <p:nvSpPr>
          <p:cNvPr id="2" name="Footer Placeholder 1">
            <a:extLst>
              <a:ext uri="{FF2B5EF4-FFF2-40B4-BE49-F238E27FC236}">
                <a16:creationId xmlns:a16="http://schemas.microsoft.com/office/drawing/2014/main" id="{073FE761-346E-1CBA-A58E-AA603BA83D1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62038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fr-FR" sz="3300" b="1" dirty="0">
                <a:latin typeface="Signika"/>
                <a:ea typeface="Signika"/>
                <a:cs typeface="Signika"/>
                <a:sym typeface="Signika"/>
              </a:rPr>
              <a:t>EMOTIONAL INTELLIGENCE </a:t>
            </a:r>
          </a:p>
          <a:p>
            <a:pPr lvl="0" algn="ctr"/>
            <a:r>
              <a:rPr lang="fr-FR" sz="3300" b="1" dirty="0">
                <a:latin typeface="Signika"/>
                <a:ea typeface="Signika"/>
                <a:cs typeface="Signika"/>
                <a:sym typeface="Signika"/>
              </a:rPr>
              <a:t>AND</a:t>
            </a:r>
          </a:p>
          <a:p>
            <a:pPr lvl="0" algn="ctr"/>
            <a:r>
              <a:rPr lang="fr-FR" sz="3300" b="1" dirty="0">
                <a:latin typeface="Signika"/>
                <a:ea typeface="Signika"/>
                <a:cs typeface="Signika"/>
                <a:sym typeface="Signika"/>
              </a:rPr>
              <a:t>LEADERSHIP</a:t>
            </a:r>
            <a:endParaRPr lang="en-US"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C780C120-3867-4420-16A5-550A9DE9A61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806072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40069" y="366963"/>
            <a:ext cx="7703700" cy="585387"/>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The Significance of Emotional Intelligence in Leadership</a:t>
            </a:r>
            <a:endParaRPr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671C5D4F-1A1E-4BDE-BBB1-F47E1BBA5919}"/>
              </a:ext>
            </a:extLst>
          </p:cNvPr>
          <p:cNvGraphicFramePr/>
          <p:nvPr>
            <p:extLst>
              <p:ext uri="{D42A27DB-BD31-4B8C-83A1-F6EECF244321}">
                <p14:modId xmlns:p14="http://schemas.microsoft.com/office/powerpoint/2010/main" val="178089237"/>
              </p:ext>
            </p:extLst>
          </p:nvPr>
        </p:nvGraphicFramePr>
        <p:xfrm>
          <a:off x="1442884" y="85889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CD2A3ED4-8B1C-5484-5AFE-452AE4886CE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16365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56188" y="646753"/>
            <a:ext cx="7703700" cy="49279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Traits of Emotionally Intelligent Leaders</a:t>
            </a:r>
            <a:endParaRPr sz="24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B700095B-0FCE-4F92-B7A9-CBDCB49F1ABB}"/>
              </a:ext>
            </a:extLst>
          </p:cNvPr>
          <p:cNvGraphicFramePr/>
          <p:nvPr>
            <p:extLst>
              <p:ext uri="{D42A27DB-BD31-4B8C-83A1-F6EECF244321}">
                <p14:modId xmlns:p14="http://schemas.microsoft.com/office/powerpoint/2010/main" val="478402923"/>
              </p:ext>
            </p:extLst>
          </p:nvPr>
        </p:nvGraphicFramePr>
        <p:xfrm>
          <a:off x="956188" y="1051246"/>
          <a:ext cx="6821999" cy="3831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9E2CC51F-60D3-E072-15BE-0F3EC43C7A2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927742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567158"/>
            <a:ext cx="7217563" cy="469641"/>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How Emotional Intelligence Affects Team Dynamics</a:t>
            </a:r>
            <a:endParaRPr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D2F7DD16-8D10-4A9E-9BD6-6A431FDCDF1F}"/>
              </a:ext>
            </a:extLst>
          </p:cNvPr>
          <p:cNvGraphicFramePr/>
          <p:nvPr>
            <p:extLst>
              <p:ext uri="{D42A27DB-BD31-4B8C-83A1-F6EECF244321}">
                <p14:modId xmlns:p14="http://schemas.microsoft.com/office/powerpoint/2010/main" val="2331212341"/>
              </p:ext>
            </p:extLst>
          </p:nvPr>
        </p:nvGraphicFramePr>
        <p:xfrm>
          <a:off x="951272" y="1036799"/>
          <a:ext cx="5953246" cy="25410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7FF6A9EB-684C-46CA-AB83-398792F84FE1}"/>
              </a:ext>
            </a:extLst>
          </p:cNvPr>
          <p:cNvSpPr/>
          <p:nvPr/>
        </p:nvSpPr>
        <p:spPr>
          <a:xfrm>
            <a:off x="494287" y="3577860"/>
            <a:ext cx="7674327" cy="1169551"/>
          </a:xfrm>
          <a:prstGeom prst="rect">
            <a:avLst/>
          </a:prstGeom>
        </p:spPr>
        <p:txBody>
          <a:bodyPr wrap="square">
            <a:spAutoFit/>
          </a:bodyPr>
          <a:lstStyle/>
          <a:p>
            <a:r>
              <a:rPr lang="en-IN" sz="1400" dirty="0">
                <a:latin typeface="Signika" panose="020B0604020202020204" charset="0"/>
              </a:rPr>
              <a:t>Emotional intelligence is pivotal for effective leadership. </a:t>
            </a:r>
          </a:p>
          <a:p>
            <a:endParaRPr lang="en-IN" sz="1400" dirty="0">
              <a:latin typeface="Signika" panose="020B0604020202020204" charset="0"/>
            </a:endParaRPr>
          </a:p>
          <a:p>
            <a:r>
              <a:rPr lang="en-IN" sz="1400" dirty="0">
                <a:latin typeface="Signika" panose="020B0604020202020204" charset="0"/>
              </a:rPr>
              <a:t>An emotionally intelligent leader is like a ship’s captain who not only navigates the ship through storms but ensures the crew is motivated, united, and working collaboratively towards their destination.</a:t>
            </a:r>
          </a:p>
        </p:txBody>
      </p:sp>
      <p:sp>
        <p:nvSpPr>
          <p:cNvPr id="3" name="Footer Placeholder 2">
            <a:extLst>
              <a:ext uri="{FF2B5EF4-FFF2-40B4-BE49-F238E27FC236}">
                <a16:creationId xmlns:a16="http://schemas.microsoft.com/office/drawing/2014/main" id="{F529997B-FEDD-18C7-8E1B-5D961045D11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97408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93415" y="606118"/>
            <a:ext cx="7827840" cy="462987"/>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Fundamental Elements of Emotional Intelligence</a:t>
            </a:r>
            <a:endParaRPr lang="en-IN"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37F5841C-EEF8-4EE1-85D7-E5EA8F472C48}"/>
              </a:ext>
            </a:extLst>
          </p:cNvPr>
          <p:cNvGraphicFramePr/>
          <p:nvPr>
            <p:extLst>
              <p:ext uri="{D42A27DB-BD31-4B8C-83A1-F6EECF244321}">
                <p14:modId xmlns:p14="http://schemas.microsoft.com/office/powerpoint/2010/main" val="3552416911"/>
              </p:ext>
            </p:extLst>
          </p:nvPr>
        </p:nvGraphicFramePr>
        <p:xfrm>
          <a:off x="1858296" y="1253613"/>
          <a:ext cx="5223387" cy="3283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99F04AC0-A08C-F275-1678-4097BEE4950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0215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470348"/>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 An Emotionally Intelligent Leader at Work</a:t>
            </a:r>
            <a:endParaRPr sz="2500" dirty="0">
              <a:latin typeface="Signika"/>
              <a:ea typeface="Signika"/>
              <a:cs typeface="Signika"/>
              <a:sym typeface="Signika"/>
            </a:endParaRPr>
          </a:p>
        </p:txBody>
      </p:sp>
      <p:sp>
        <p:nvSpPr>
          <p:cNvPr id="4" name="Rectangle 3">
            <a:extLst>
              <a:ext uri="{FF2B5EF4-FFF2-40B4-BE49-F238E27FC236}">
                <a16:creationId xmlns:a16="http://schemas.microsoft.com/office/drawing/2014/main" id="{7FF6A9EB-684C-46CA-AB83-398792F84FE1}"/>
              </a:ext>
            </a:extLst>
          </p:cNvPr>
          <p:cNvSpPr/>
          <p:nvPr/>
        </p:nvSpPr>
        <p:spPr>
          <a:xfrm>
            <a:off x="722670" y="1363148"/>
            <a:ext cx="7674327" cy="3077766"/>
          </a:xfrm>
          <a:prstGeom prst="rect">
            <a:avLst/>
          </a:prstGeom>
        </p:spPr>
        <p:txBody>
          <a:bodyPr wrap="square">
            <a:spAutoFit/>
          </a:bodyPr>
          <a:lstStyle/>
          <a:p>
            <a:r>
              <a:rPr lang="en-US" sz="1600" b="1" dirty="0">
                <a:latin typeface="Signika" panose="020B0604020202020204" charset="0"/>
              </a:rPr>
              <a:t>Setting: </a:t>
            </a:r>
            <a:r>
              <a:rPr lang="en-US" sz="1600" dirty="0">
                <a:latin typeface="Signika" panose="020B0604020202020204" charset="0"/>
              </a:rPr>
              <a:t>A medium-sized marketing agency in Mumbai.</a:t>
            </a:r>
          </a:p>
          <a:p>
            <a:endParaRPr lang="en-US" sz="1600" dirty="0">
              <a:latin typeface="Signika" panose="020B0604020202020204" charset="0"/>
            </a:endParaRPr>
          </a:p>
          <a:p>
            <a:r>
              <a:rPr lang="en-US" sz="1600" b="1" dirty="0">
                <a:latin typeface="Signika" panose="020B0604020202020204" charset="0"/>
              </a:rPr>
              <a:t>Participants:</a:t>
            </a:r>
          </a:p>
          <a:p>
            <a:r>
              <a:rPr lang="en-US" sz="1600" dirty="0">
                <a:latin typeface="Signika" panose="020B0604020202020204" charset="0"/>
              </a:rPr>
              <a:t>Aditi, the CEO</a:t>
            </a:r>
          </a:p>
          <a:p>
            <a:r>
              <a:rPr lang="en-US" sz="1600" dirty="0">
                <a:latin typeface="Signika" panose="020B0604020202020204" charset="0"/>
              </a:rPr>
              <a:t>Karan, a junior marketing executive</a:t>
            </a:r>
          </a:p>
          <a:p>
            <a:r>
              <a:rPr lang="en-US" sz="1600" dirty="0">
                <a:latin typeface="Signika" panose="020B0604020202020204" charset="0"/>
              </a:rPr>
              <a:t>Other team members</a:t>
            </a:r>
          </a:p>
          <a:p>
            <a:endParaRPr lang="en-US" sz="1600" dirty="0">
              <a:latin typeface="Signika" panose="020B0604020202020204" charset="0"/>
            </a:endParaRPr>
          </a:p>
          <a:p>
            <a:r>
              <a:rPr lang="en-US" sz="1600" b="1" dirty="0">
                <a:latin typeface="Signika" panose="020B0604020202020204" charset="0"/>
              </a:rPr>
              <a:t>Scenario:</a:t>
            </a:r>
          </a:p>
          <a:p>
            <a:r>
              <a:rPr lang="en-US" sz="1600" dirty="0">
                <a:latin typeface="Signika" panose="020B0604020202020204" charset="0"/>
              </a:rPr>
              <a:t>The agency has just lost a significant client, leading to tension and anxiety within the team about</a:t>
            </a:r>
          </a:p>
          <a:p>
            <a:r>
              <a:rPr lang="en-US" sz="1600" dirty="0">
                <a:latin typeface="Signika" panose="020B0604020202020204" charset="0"/>
              </a:rPr>
              <a:t>potential layoffs and the future of the company.</a:t>
            </a:r>
          </a:p>
          <a:p>
            <a:endParaRPr lang="en-US" sz="1600" dirty="0">
              <a:latin typeface="Signika" panose="020B0604020202020204" charset="0"/>
            </a:endParaRPr>
          </a:p>
        </p:txBody>
      </p:sp>
      <p:sp>
        <p:nvSpPr>
          <p:cNvPr id="2" name="Footer Placeholder 1">
            <a:extLst>
              <a:ext uri="{FF2B5EF4-FFF2-40B4-BE49-F238E27FC236}">
                <a16:creationId xmlns:a16="http://schemas.microsoft.com/office/drawing/2014/main" id="{1C55C045-24E2-0C75-A1C9-299F3FF47E1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37378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F6A9EB-684C-46CA-AB83-398792F84FE1}"/>
              </a:ext>
            </a:extLst>
          </p:cNvPr>
          <p:cNvSpPr/>
          <p:nvPr/>
        </p:nvSpPr>
        <p:spPr>
          <a:xfrm>
            <a:off x="156101" y="678924"/>
            <a:ext cx="7674327" cy="4293483"/>
          </a:xfrm>
          <a:prstGeom prst="rect">
            <a:avLst/>
          </a:prstGeom>
        </p:spPr>
        <p:txBody>
          <a:bodyPr wrap="square">
            <a:spAutoFit/>
          </a:bodyPr>
          <a:lstStyle/>
          <a:p>
            <a:r>
              <a:rPr lang="en-US" sz="1300" b="1" dirty="0">
                <a:latin typeface="Signika" panose="020B0604020202020204" charset="0"/>
              </a:rPr>
              <a:t>Meeting Scene:</a:t>
            </a:r>
          </a:p>
          <a:p>
            <a:r>
              <a:rPr lang="en-US" sz="1300" dirty="0">
                <a:latin typeface="Signika" panose="020B0604020202020204" charset="0"/>
              </a:rPr>
              <a:t>Aditi calls for an all-hands meeting to address the situation. The room is palpable with unease as everyone gathers.</a:t>
            </a:r>
          </a:p>
          <a:p>
            <a:endParaRPr lang="en-US" sz="1300" dirty="0">
              <a:latin typeface="Signika" panose="020B0604020202020204" charset="0"/>
            </a:endParaRPr>
          </a:p>
          <a:p>
            <a:r>
              <a:rPr lang="en-US" sz="1300" b="1" dirty="0">
                <a:latin typeface="Signika" panose="020B0604020202020204" charset="0"/>
              </a:rPr>
              <a:t>Aditi</a:t>
            </a:r>
            <a:r>
              <a:rPr lang="en-US" sz="1300" dirty="0">
                <a:latin typeface="Signika" panose="020B0604020202020204" charset="0"/>
              </a:rPr>
              <a:t> (with a calm and composed </a:t>
            </a:r>
            <a:r>
              <a:rPr lang="en-US" sz="1300" dirty="0" err="1">
                <a:latin typeface="Signika" panose="020B0604020202020204" charset="0"/>
              </a:rPr>
              <a:t>demeanour</a:t>
            </a:r>
            <a:r>
              <a:rPr lang="en-US" sz="1300" dirty="0">
                <a:latin typeface="Signika" panose="020B0604020202020204" charset="0"/>
              </a:rPr>
              <a:t>): “I’m sure all of you are aware that we’ve lost our</a:t>
            </a:r>
          </a:p>
          <a:p>
            <a:r>
              <a:rPr lang="en-US" sz="1300" dirty="0">
                <a:latin typeface="Signika" panose="020B0604020202020204" charset="0"/>
              </a:rPr>
              <a:t>contract with [Client Name]. It’s a setback, no doubt. But setbacks are a part of our journey.”</a:t>
            </a:r>
          </a:p>
          <a:p>
            <a:endParaRPr lang="en-US" sz="1300" dirty="0">
              <a:latin typeface="Signika" panose="020B0604020202020204" charset="0"/>
            </a:endParaRPr>
          </a:p>
          <a:p>
            <a:r>
              <a:rPr lang="en-US" sz="1300" b="1" dirty="0">
                <a:latin typeface="Signika" panose="020B0604020202020204" charset="0"/>
              </a:rPr>
              <a:t>Karan </a:t>
            </a:r>
            <a:r>
              <a:rPr lang="en-US" sz="1300" dirty="0">
                <a:latin typeface="Signika" panose="020B0604020202020204" charset="0"/>
              </a:rPr>
              <a:t>(tentatively): “Aditi, does this mean there will be layoffs?”</a:t>
            </a:r>
          </a:p>
          <a:p>
            <a:endParaRPr lang="en-US" sz="1300" dirty="0">
              <a:latin typeface="Signika" panose="020B0604020202020204" charset="0"/>
            </a:endParaRPr>
          </a:p>
          <a:p>
            <a:r>
              <a:rPr lang="en-US" sz="1300" b="1" dirty="0">
                <a:latin typeface="Signika" panose="020B0604020202020204" charset="0"/>
              </a:rPr>
              <a:t>Aditi:</a:t>
            </a:r>
            <a:r>
              <a:rPr lang="en-US" sz="1300" dirty="0">
                <a:latin typeface="Signika" panose="020B0604020202020204" charset="0"/>
              </a:rPr>
              <a:t> “Thank you for voicing that concern, Karan. I know it’s on many minds. The truth is, we will</a:t>
            </a:r>
          </a:p>
          <a:p>
            <a:r>
              <a:rPr lang="en-US" sz="1300" dirty="0">
                <a:latin typeface="Signika" panose="020B0604020202020204" charset="0"/>
              </a:rPr>
              <a:t>have to tighten our belts and make some tough decisions. However, before any decision, I’m committed to exploring every alternative to layoffs. Our team is our strength.”</a:t>
            </a:r>
          </a:p>
          <a:p>
            <a:r>
              <a:rPr lang="en-US" sz="1300" dirty="0">
                <a:latin typeface="Signika" panose="020B0604020202020204" charset="0"/>
              </a:rPr>
              <a:t>She continues, “We’re already in talks with potential clients, and I believe that with our collective</a:t>
            </a:r>
          </a:p>
          <a:p>
            <a:r>
              <a:rPr lang="en-US" sz="1300" dirty="0">
                <a:latin typeface="Signika" panose="020B0604020202020204" charset="0"/>
              </a:rPr>
              <a:t>efforts, we can recover. In the meantime, I’m open to any suggestions or ideas from all of you. We’re in this together.”</a:t>
            </a:r>
          </a:p>
          <a:p>
            <a:endParaRPr lang="en-US" sz="1300" dirty="0">
              <a:latin typeface="Signika" panose="020B0604020202020204" charset="0"/>
            </a:endParaRPr>
          </a:p>
          <a:p>
            <a:r>
              <a:rPr lang="en-US" sz="1300" b="1" dirty="0">
                <a:latin typeface="Signika" panose="020B0604020202020204" charset="0"/>
              </a:rPr>
              <a:t>Karan: </a:t>
            </a:r>
            <a:r>
              <a:rPr lang="en-US" sz="1300" dirty="0">
                <a:latin typeface="Signika" panose="020B0604020202020204" charset="0"/>
              </a:rPr>
              <a:t>“Thank you for being transparent, Aditi. It means a lot.”</a:t>
            </a:r>
          </a:p>
          <a:p>
            <a:endParaRPr lang="en-US" sz="1300" dirty="0">
              <a:latin typeface="Signika" panose="020B0604020202020204" charset="0"/>
            </a:endParaRPr>
          </a:p>
          <a:p>
            <a:r>
              <a:rPr lang="en-US" sz="1300" b="1" dirty="0">
                <a:latin typeface="Signika" panose="020B0604020202020204" charset="0"/>
              </a:rPr>
              <a:t>Aditi: </a:t>
            </a:r>
            <a:r>
              <a:rPr lang="en-US" sz="1300" dirty="0">
                <a:latin typeface="Signika" panose="020B0604020202020204" charset="0"/>
              </a:rPr>
              <a:t>“Always, Karan. And thank you all for your hard work. Together, we’ll navigate through this.”</a:t>
            </a:r>
          </a:p>
          <a:p>
            <a:r>
              <a:rPr lang="en-US" sz="1300" dirty="0">
                <a:latin typeface="Signika" panose="020B0604020202020204" charset="0"/>
              </a:rPr>
              <a:t>After the meeting, Aditi schedules one-on-one sessions with team members to understand their concerns, provide support, and gather feedback.</a:t>
            </a:r>
            <a:endParaRPr lang="en-IN" sz="1300" dirty="0">
              <a:latin typeface="Signika" panose="020B0604020202020204" charset="0"/>
            </a:endParaRPr>
          </a:p>
        </p:txBody>
      </p:sp>
      <p:sp>
        <p:nvSpPr>
          <p:cNvPr id="2" name="Footer Placeholder 1">
            <a:extLst>
              <a:ext uri="{FF2B5EF4-FFF2-40B4-BE49-F238E27FC236}">
                <a16:creationId xmlns:a16="http://schemas.microsoft.com/office/drawing/2014/main" id="{6B3D135F-4DE5-9C1D-4325-52B87A78367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098134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F6A9EB-684C-46CA-AB83-398792F84FE1}"/>
              </a:ext>
            </a:extLst>
          </p:cNvPr>
          <p:cNvSpPr/>
          <p:nvPr/>
        </p:nvSpPr>
        <p:spPr>
          <a:xfrm>
            <a:off x="283423" y="963617"/>
            <a:ext cx="8018332" cy="3216265"/>
          </a:xfrm>
          <a:prstGeom prst="rect">
            <a:avLst/>
          </a:prstGeom>
        </p:spPr>
        <p:txBody>
          <a:bodyPr wrap="square">
            <a:spAutoFit/>
          </a:bodyPr>
          <a:lstStyle/>
          <a:p>
            <a:r>
              <a:rPr lang="en-US" sz="1400" b="1" dirty="0">
                <a:latin typeface="Signika" panose="020B0604020202020204" charset="0"/>
              </a:rPr>
              <a:t>Analysis:</a:t>
            </a:r>
          </a:p>
          <a:p>
            <a:r>
              <a:rPr lang="en-US" sz="1400" dirty="0">
                <a:latin typeface="Signika" panose="020B0604020202020204" charset="0"/>
              </a:rPr>
              <a:t>In this scenario, Aditi demonstrates the traits of an emotionally intelligent leader:</a:t>
            </a:r>
          </a:p>
          <a:p>
            <a:pPr marL="285750" indent="-285750">
              <a:lnSpc>
                <a:spcPct val="150000"/>
              </a:lnSpc>
              <a:buFont typeface="Wingdings" panose="05000000000000000000" pitchFamily="2" charset="2"/>
              <a:buChar char="ü"/>
            </a:pPr>
            <a:r>
              <a:rPr lang="en-US" sz="1400" b="1" dirty="0">
                <a:latin typeface="Signika" panose="020B0604020202020204" charset="0"/>
              </a:rPr>
              <a:t>Self-awareness: </a:t>
            </a:r>
            <a:r>
              <a:rPr lang="en-US" sz="1400" dirty="0">
                <a:latin typeface="Signika" panose="020B0604020202020204" charset="0"/>
              </a:rPr>
              <a:t>Aditi acknowledges the gravity of the situation and the emotions surrounding it.</a:t>
            </a:r>
          </a:p>
          <a:p>
            <a:pPr marL="285750" indent="-285750">
              <a:lnSpc>
                <a:spcPct val="150000"/>
              </a:lnSpc>
              <a:buFont typeface="Wingdings" panose="05000000000000000000" pitchFamily="2" charset="2"/>
              <a:buChar char="ü"/>
            </a:pPr>
            <a:r>
              <a:rPr lang="en-US" sz="1400" b="1" dirty="0">
                <a:latin typeface="Signika" panose="020B0604020202020204" charset="0"/>
              </a:rPr>
              <a:t>Self-regulation: </a:t>
            </a:r>
            <a:r>
              <a:rPr lang="en-US" sz="1400" dirty="0">
                <a:latin typeface="Signika" panose="020B0604020202020204" charset="0"/>
              </a:rPr>
              <a:t>She approaches the situation calmly and constructively, avoiding any panic-induced decisions.</a:t>
            </a:r>
          </a:p>
          <a:p>
            <a:pPr marL="285750" indent="-285750">
              <a:lnSpc>
                <a:spcPct val="150000"/>
              </a:lnSpc>
              <a:buFont typeface="Wingdings" panose="05000000000000000000" pitchFamily="2" charset="2"/>
              <a:buChar char="ü"/>
            </a:pPr>
            <a:r>
              <a:rPr lang="en-US" sz="1400" b="1" dirty="0">
                <a:latin typeface="Signika" panose="020B0604020202020204" charset="0"/>
              </a:rPr>
              <a:t>Empathy:</a:t>
            </a:r>
            <a:r>
              <a:rPr lang="en-US" sz="1400" dirty="0">
                <a:latin typeface="Signika" panose="020B0604020202020204" charset="0"/>
              </a:rPr>
              <a:t> By addressing the team’s concerns head-on and scheduling one-on-ones, she shows genuine care for her team’s feelings and fears.</a:t>
            </a:r>
          </a:p>
          <a:p>
            <a:pPr marL="285750" indent="-285750">
              <a:lnSpc>
                <a:spcPct val="150000"/>
              </a:lnSpc>
              <a:buFont typeface="Wingdings" panose="05000000000000000000" pitchFamily="2" charset="2"/>
              <a:buChar char="ü"/>
            </a:pPr>
            <a:r>
              <a:rPr lang="en-US" sz="1400" b="1" dirty="0">
                <a:latin typeface="Signika" panose="020B0604020202020204" charset="0"/>
              </a:rPr>
              <a:t>Social Skills: </a:t>
            </a:r>
            <a:r>
              <a:rPr lang="en-US" sz="1400" dirty="0">
                <a:latin typeface="Signika" panose="020B0604020202020204" charset="0"/>
              </a:rPr>
              <a:t>Her open communication style fosters trust and collaboration.</a:t>
            </a:r>
          </a:p>
          <a:p>
            <a:pPr marL="285750" indent="-285750">
              <a:lnSpc>
                <a:spcPct val="150000"/>
              </a:lnSpc>
              <a:buFont typeface="Wingdings" panose="05000000000000000000" pitchFamily="2" charset="2"/>
              <a:buChar char="ü"/>
            </a:pPr>
            <a:r>
              <a:rPr lang="en-US" sz="1400" b="1" dirty="0">
                <a:latin typeface="Signika" panose="020B0604020202020204" charset="0"/>
              </a:rPr>
              <a:t>Motivation:</a:t>
            </a:r>
            <a:r>
              <a:rPr lang="en-US" sz="1400" dirty="0">
                <a:latin typeface="Signika" panose="020B0604020202020204" charset="0"/>
              </a:rPr>
              <a:t> Even amidst challenges, Aditi’s intrinsic drive to lead her team forward is evident.</a:t>
            </a:r>
          </a:p>
          <a:p>
            <a:r>
              <a:rPr lang="en-US" sz="1400" dirty="0">
                <a:latin typeface="Signika" panose="020B0604020202020204" charset="0"/>
              </a:rPr>
              <a:t>Aditi’s emotionally intelligent approach not only reassures her team but also encourages an</a:t>
            </a:r>
          </a:p>
          <a:p>
            <a:r>
              <a:rPr lang="en-US" sz="1400" dirty="0">
                <a:latin typeface="Signika" panose="020B0604020202020204" charset="0"/>
              </a:rPr>
              <a:t>environment of collaboration and resilience.</a:t>
            </a:r>
            <a:endParaRPr lang="en-IN" sz="1400" dirty="0">
              <a:latin typeface="Signika" panose="020B0604020202020204" charset="0"/>
            </a:endParaRPr>
          </a:p>
        </p:txBody>
      </p:sp>
      <p:sp>
        <p:nvSpPr>
          <p:cNvPr id="2" name="Footer Placeholder 1">
            <a:extLst>
              <a:ext uri="{FF2B5EF4-FFF2-40B4-BE49-F238E27FC236}">
                <a16:creationId xmlns:a16="http://schemas.microsoft.com/office/drawing/2014/main" id="{B46C4E60-E9A4-537E-15FC-72C554C5C94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06458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fr-FR" sz="3300" b="1" dirty="0">
                <a:latin typeface="Signika"/>
                <a:ea typeface="Signika"/>
                <a:cs typeface="Signika"/>
                <a:sym typeface="Signika"/>
              </a:rPr>
              <a:t>EMOTIONAL INTELLIGENCE </a:t>
            </a:r>
          </a:p>
          <a:p>
            <a:pPr lvl="0" algn="ctr"/>
            <a:r>
              <a:rPr lang="fr-FR" sz="3300" b="1" dirty="0">
                <a:latin typeface="Signika"/>
                <a:ea typeface="Signika"/>
                <a:cs typeface="Signika"/>
                <a:sym typeface="Signika"/>
              </a:rPr>
              <a:t>AND</a:t>
            </a:r>
          </a:p>
          <a:p>
            <a:pPr lvl="0" algn="ctr"/>
            <a:r>
              <a:rPr lang="fr-FR" sz="3300" b="1" dirty="0">
                <a:latin typeface="Signika"/>
                <a:ea typeface="Signika"/>
                <a:cs typeface="Signika"/>
                <a:sym typeface="Signika"/>
              </a:rPr>
              <a:t>MOTIVATION</a:t>
            </a:r>
            <a:endParaRPr lang="en-US"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E596325E-89B6-2AE4-96C6-8A7AFBD2964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36055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144000"/>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Emotional Intelligence Drives Motivation</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Self-awareness: </a:t>
            </a:r>
            <a:r>
              <a:rPr lang="en-US" sz="1600" dirty="0">
                <a:latin typeface="Signika" panose="020B0604020202020204" charset="0"/>
                <a:ea typeface="Open Sans"/>
                <a:cs typeface="Open Sans"/>
                <a:sym typeface="Open Sans"/>
              </a:rPr>
              <a:t>Knowing your emotions helps you pinpoint what truly drives you. When you understand what excites or scares you, you can navigate towards your passions and away from unnecessary fears.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Self-regulation:</a:t>
            </a:r>
            <a:r>
              <a:rPr lang="en-US" sz="1600" dirty="0">
                <a:latin typeface="Signika" panose="020B0604020202020204" charset="0"/>
                <a:ea typeface="Open Sans"/>
                <a:cs typeface="Open Sans"/>
                <a:sym typeface="Open Sans"/>
              </a:rPr>
              <a:t> Managing emotions ensures that occasional setbacks don’t derail you. Instead of succumbing to discouragement, you learn to bounce back.</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Empathy:</a:t>
            </a:r>
            <a:r>
              <a:rPr lang="en-US" sz="1600" dirty="0">
                <a:latin typeface="Signika" panose="020B0604020202020204" charset="0"/>
                <a:ea typeface="Open Sans"/>
                <a:cs typeface="Open Sans"/>
                <a:sym typeface="Open Sans"/>
              </a:rPr>
              <a:t> By connecting with others and understanding their emotions, you draw inspiration from collective goals and shared journeys.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Social Skills:</a:t>
            </a:r>
            <a:r>
              <a:rPr lang="en-US" sz="1600" dirty="0">
                <a:latin typeface="Signika" panose="020B0604020202020204" charset="0"/>
                <a:ea typeface="Open Sans"/>
                <a:cs typeface="Open Sans"/>
                <a:sym typeface="Open Sans"/>
              </a:rPr>
              <a:t> Effective communication and relationships can fuel your motivation. When you connect deeply with others, mutual encouragement naturally follows.</a:t>
            </a:r>
          </a:p>
        </p:txBody>
      </p:sp>
      <p:sp>
        <p:nvSpPr>
          <p:cNvPr id="2" name="Footer Placeholder 1">
            <a:extLst>
              <a:ext uri="{FF2B5EF4-FFF2-40B4-BE49-F238E27FC236}">
                <a16:creationId xmlns:a16="http://schemas.microsoft.com/office/drawing/2014/main" id="{FA989231-A495-062C-9753-1F86BDAE2A4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264114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62503" y="672527"/>
            <a:ext cx="8110800" cy="5193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Techniques to Foster Emotional Intelligence for Motivation</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16441" y="944702"/>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Remember, motivation isn’t just a burst of energy. It’s a flame. And emotional intelligence provides the tools to keep that flame burning bright, guiding you forward.</a:t>
            </a:r>
          </a:p>
        </p:txBody>
      </p:sp>
      <p:graphicFrame>
        <p:nvGraphicFramePr>
          <p:cNvPr id="4" name="Diagram 3">
            <a:extLst>
              <a:ext uri="{FF2B5EF4-FFF2-40B4-BE49-F238E27FC236}">
                <a16:creationId xmlns:a16="http://schemas.microsoft.com/office/drawing/2014/main" id="{68626458-F92A-440F-9E53-75D3FF320143}"/>
              </a:ext>
            </a:extLst>
          </p:cNvPr>
          <p:cNvGraphicFramePr/>
          <p:nvPr>
            <p:extLst>
              <p:ext uri="{D42A27DB-BD31-4B8C-83A1-F6EECF244321}">
                <p14:modId xmlns:p14="http://schemas.microsoft.com/office/powerpoint/2010/main" val="1207663410"/>
              </p:ext>
            </p:extLst>
          </p:nvPr>
        </p:nvGraphicFramePr>
        <p:xfrm>
          <a:off x="716759" y="936352"/>
          <a:ext cx="6096000" cy="3335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BC12DD8D-ACF4-1AAD-D26B-E602D8893AA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238069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8735" y="158400"/>
            <a:ext cx="7902929"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Example: How Emotional Intelligence Drives Motivation at Work</a:t>
            </a:r>
            <a:endParaRPr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Setting: </a:t>
            </a:r>
            <a:r>
              <a:rPr lang="en-US" sz="1400" dirty="0">
                <a:latin typeface="Signika" panose="020B0604020202020204" charset="0"/>
                <a:ea typeface="Open Sans"/>
                <a:cs typeface="Open Sans"/>
                <a:sym typeface="Open Sans"/>
              </a:rPr>
              <a:t>A prestigious accounting firm in Delhi, gearing up for the intense “tax season” ahead.</a:t>
            </a:r>
          </a:p>
          <a:p>
            <a:pPr marL="133350" lvl="0">
              <a:lnSpc>
                <a:spcPct val="115000"/>
              </a:lnSpc>
              <a:buSzPts val="1500"/>
            </a:pPr>
            <a:r>
              <a:rPr lang="en-US" sz="1400" dirty="0">
                <a:latin typeface="Signika" panose="020B0604020202020204" charset="0"/>
                <a:ea typeface="Open Sans"/>
                <a:cs typeface="Open Sans"/>
                <a:sym typeface="Open Sans"/>
              </a:rPr>
              <a:t>Ananya’s office, late evening with soft lighting.</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Participants:</a:t>
            </a:r>
          </a:p>
          <a:p>
            <a:pPr marL="133350" lvl="0">
              <a:lnSpc>
                <a:spcPct val="115000"/>
              </a:lnSpc>
              <a:buSzPts val="1500"/>
            </a:pPr>
            <a:r>
              <a:rPr lang="en-US" sz="1400" dirty="0">
                <a:latin typeface="Signika" panose="020B0604020202020204" charset="0"/>
                <a:ea typeface="Open Sans"/>
                <a:cs typeface="Open Sans"/>
                <a:sym typeface="Open Sans"/>
              </a:rPr>
              <a:t>Ananya, the Managing Partner</a:t>
            </a:r>
          </a:p>
          <a:p>
            <a:pPr marL="133350" lvl="0">
              <a:lnSpc>
                <a:spcPct val="115000"/>
              </a:lnSpc>
              <a:buSzPts val="1500"/>
            </a:pPr>
            <a:r>
              <a:rPr lang="en-US" sz="1400" dirty="0">
                <a:latin typeface="Signika" panose="020B0604020202020204" charset="0"/>
                <a:ea typeface="Open Sans"/>
                <a:cs typeface="Open Sans"/>
                <a:sym typeface="Open Sans"/>
              </a:rPr>
              <a:t>Rahul, a senior accountant who’s been feeling overwhelmed</a:t>
            </a:r>
          </a:p>
          <a:p>
            <a:pPr marL="133350" lvl="0">
              <a:lnSpc>
                <a:spcPct val="115000"/>
              </a:lnSpc>
              <a:buSzPts val="1500"/>
            </a:pPr>
            <a:r>
              <a:rPr lang="en-US" sz="1400" dirty="0">
                <a:latin typeface="Signika" panose="020B0604020202020204" charset="0"/>
                <a:ea typeface="Open Sans"/>
                <a:cs typeface="Open Sans"/>
                <a:sym typeface="Open Sans"/>
              </a:rPr>
              <a:t>Other accounting staff members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Ananya:</a:t>
            </a:r>
            <a:r>
              <a:rPr lang="en-US" sz="1400" dirty="0">
                <a:latin typeface="Signika" panose="020B0604020202020204" charset="0"/>
                <a:ea typeface="Open Sans"/>
                <a:cs typeface="Open Sans"/>
                <a:sym typeface="Open Sans"/>
              </a:rPr>
              <a:t> </a:t>
            </a:r>
            <a:r>
              <a:rPr lang="en-US" sz="1400" b="1" dirty="0">
                <a:latin typeface="Signika" panose="020B0604020202020204" charset="0"/>
                <a:ea typeface="Open Sans"/>
                <a:cs typeface="Open Sans"/>
                <a:sym typeface="Open Sans"/>
              </a:rPr>
              <a:t>(Knocking lightly on her open office door) </a:t>
            </a:r>
            <a:r>
              <a:rPr lang="en-US" sz="1400" dirty="0">
                <a:latin typeface="Signika" panose="020B0604020202020204" charset="0"/>
                <a:ea typeface="Open Sans"/>
                <a:cs typeface="Open Sans"/>
                <a:sym typeface="Open Sans"/>
              </a:rPr>
              <a:t>“Rahul, do you have a moment?”</a:t>
            </a:r>
          </a:p>
          <a:p>
            <a:pPr marL="133350" lvl="0">
              <a:lnSpc>
                <a:spcPct val="115000"/>
              </a:lnSpc>
              <a:buSzPts val="1500"/>
            </a:pPr>
            <a:r>
              <a:rPr lang="en-US" sz="1400" b="1" dirty="0">
                <a:latin typeface="Signika" panose="020B0604020202020204" charset="0"/>
                <a:ea typeface="Open Sans"/>
                <a:cs typeface="Open Sans"/>
                <a:sym typeface="Open Sans"/>
              </a:rPr>
              <a:t>Rahul: (Looking up, visibly tired) </a:t>
            </a:r>
            <a:r>
              <a:rPr lang="en-US" sz="1400" dirty="0">
                <a:latin typeface="Signika" panose="020B0604020202020204" charset="0"/>
                <a:ea typeface="Open Sans"/>
                <a:cs typeface="Open Sans"/>
                <a:sym typeface="Open Sans"/>
              </a:rPr>
              <a:t>“Sure, Ananya.”</a:t>
            </a:r>
          </a:p>
          <a:p>
            <a:pPr marL="133350" lvl="0">
              <a:lnSpc>
                <a:spcPct val="115000"/>
              </a:lnSpc>
              <a:buSzPts val="1500"/>
            </a:pPr>
            <a:r>
              <a:rPr lang="en-US" sz="1400" b="1" dirty="0">
                <a:latin typeface="Signika" panose="020B0604020202020204" charset="0"/>
                <a:ea typeface="Open Sans"/>
                <a:cs typeface="Open Sans"/>
                <a:sym typeface="Open Sans"/>
              </a:rPr>
              <a:t>Ananya: (Gesturing to the chair opposite her desk)</a:t>
            </a:r>
            <a:r>
              <a:rPr lang="en-US" sz="1400" dirty="0">
                <a:latin typeface="Signika" panose="020B0604020202020204" charset="0"/>
                <a:ea typeface="Open Sans"/>
                <a:cs typeface="Open Sans"/>
                <a:sym typeface="Open Sans"/>
              </a:rPr>
              <a:t> “Please, have a seat. I wanted to chat about</a:t>
            </a:r>
          </a:p>
          <a:p>
            <a:pPr marL="133350" lvl="0">
              <a:lnSpc>
                <a:spcPct val="115000"/>
              </a:lnSpc>
              <a:buSzPts val="1500"/>
            </a:pPr>
            <a:r>
              <a:rPr lang="en-US" sz="1400" dirty="0">
                <a:latin typeface="Signika" panose="020B0604020202020204" charset="0"/>
                <a:ea typeface="Open Sans"/>
                <a:cs typeface="Open Sans"/>
                <a:sym typeface="Open Sans"/>
              </a:rPr>
              <a:t>how things are going.”</a:t>
            </a:r>
          </a:p>
          <a:p>
            <a:pPr marL="133350" lvl="0">
              <a:lnSpc>
                <a:spcPct val="115000"/>
              </a:lnSpc>
              <a:buSzPts val="1500"/>
            </a:pPr>
            <a:r>
              <a:rPr lang="en-US" sz="1400" b="1" dirty="0">
                <a:latin typeface="Signika" panose="020B0604020202020204" charset="0"/>
                <a:ea typeface="Open Sans"/>
                <a:cs typeface="Open Sans"/>
                <a:sym typeface="Open Sans"/>
              </a:rPr>
              <a:t>Rahul: (Hesitating slightly) </a:t>
            </a:r>
            <a:r>
              <a:rPr lang="en-US" sz="1400" dirty="0">
                <a:latin typeface="Signika" panose="020B0604020202020204" charset="0"/>
                <a:ea typeface="Open Sans"/>
                <a:cs typeface="Open Sans"/>
                <a:sym typeface="Open Sans"/>
              </a:rPr>
              <a:t>“Alright.”</a:t>
            </a:r>
          </a:p>
        </p:txBody>
      </p:sp>
      <p:sp>
        <p:nvSpPr>
          <p:cNvPr id="2" name="Footer Placeholder 1">
            <a:extLst>
              <a:ext uri="{FF2B5EF4-FFF2-40B4-BE49-F238E27FC236}">
                <a16:creationId xmlns:a16="http://schemas.microsoft.com/office/drawing/2014/main" id="{1F218EBD-E1A2-8C2C-3D63-7B138912FF6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579894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23500" y="599135"/>
            <a:ext cx="8233421" cy="3845543"/>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300" b="1" dirty="0">
                <a:latin typeface="Signika" panose="020B0604020202020204" charset="0"/>
                <a:ea typeface="Open Sans"/>
                <a:cs typeface="Open Sans"/>
                <a:sym typeface="Open Sans"/>
              </a:rPr>
              <a:t>Ananya:</a:t>
            </a:r>
            <a:r>
              <a:rPr lang="en-US" sz="1300" dirty="0">
                <a:latin typeface="Signika" panose="020B0604020202020204" charset="0"/>
                <a:ea typeface="Open Sans"/>
                <a:cs typeface="Open Sans"/>
                <a:sym typeface="Open Sans"/>
              </a:rPr>
              <a:t> “Rahul, you’ve always been one of our top performers, but I’ve noticed you seem a bit</a:t>
            </a:r>
          </a:p>
          <a:p>
            <a:pPr marL="133350" lvl="0">
              <a:lnSpc>
                <a:spcPct val="115000"/>
              </a:lnSpc>
              <a:buSzPts val="1500"/>
            </a:pPr>
            <a:r>
              <a:rPr lang="en-US" sz="1300" dirty="0">
                <a:latin typeface="Signika" panose="020B0604020202020204" charset="0"/>
                <a:ea typeface="Open Sans"/>
                <a:cs typeface="Open Sans"/>
                <a:sym typeface="Open Sans"/>
              </a:rPr>
              <a:t>distant lately. Missed a couple of deadlines too. That’s not like you. Is everything okay?”</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Rahul: (Sighing) </a:t>
            </a:r>
            <a:r>
              <a:rPr lang="en-US" sz="1300" dirty="0">
                <a:latin typeface="Signika" panose="020B0604020202020204" charset="0"/>
                <a:ea typeface="Open Sans"/>
                <a:cs typeface="Open Sans"/>
                <a:sym typeface="Open Sans"/>
              </a:rPr>
              <a:t>“I’m sorry, Ananya. It’s just the workload this season. It feels more intense than usual. And I’ve had some personal challenges too.”</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Ananya: </a:t>
            </a:r>
            <a:r>
              <a:rPr lang="en-US" sz="1300" dirty="0">
                <a:latin typeface="Signika" panose="020B0604020202020204" charset="0"/>
                <a:ea typeface="Open Sans"/>
                <a:cs typeface="Open Sans"/>
                <a:sym typeface="Open Sans"/>
              </a:rPr>
              <a:t>“I understand. We all have our highs and lows. Remember, it’s okay to seek help when you need it. Whether it’s delegating tasks or just talking to someone.”</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Rahul:</a:t>
            </a:r>
            <a:r>
              <a:rPr lang="en-US" sz="1300" dirty="0">
                <a:latin typeface="Signika" panose="020B0604020202020204" charset="0"/>
                <a:ea typeface="Open Sans"/>
                <a:cs typeface="Open Sans"/>
                <a:sym typeface="Open Sans"/>
              </a:rPr>
              <a:t> “I appreciate that, Ananya. It just feels like there’s so much pressure right now.”</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Ananya:</a:t>
            </a:r>
            <a:r>
              <a:rPr lang="en-US" sz="1300" dirty="0">
                <a:latin typeface="Signika" panose="020B0604020202020204" charset="0"/>
                <a:ea typeface="Open Sans"/>
                <a:cs typeface="Open Sans"/>
                <a:sym typeface="Open Sans"/>
              </a:rPr>
              <a:t> “I get it. And honestly, I’ve been sensing the same stress throughout the team. So, here’s what I’m thinking: What if we set up a rotation for short breaks? And perhaps a small relaxation zone in the break room? A place to recharge.”</a:t>
            </a:r>
          </a:p>
          <a:p>
            <a:pPr marL="133350" lvl="0">
              <a:lnSpc>
                <a:spcPct val="115000"/>
              </a:lnSpc>
              <a:buSzPts val="1500"/>
            </a:pPr>
            <a:endParaRPr lang="en-US" sz="1300" dirty="0">
              <a:latin typeface="Signika" panose="020B0604020202020204" charset="0"/>
              <a:ea typeface="Open Sans"/>
              <a:cs typeface="Open Sans"/>
              <a:sym typeface="Open Sans"/>
            </a:endParaRPr>
          </a:p>
          <a:p>
            <a:pPr marL="133350" lvl="0">
              <a:lnSpc>
                <a:spcPct val="115000"/>
              </a:lnSpc>
              <a:buSzPts val="1500"/>
            </a:pPr>
            <a:r>
              <a:rPr lang="en-US" sz="1300" b="1" dirty="0">
                <a:latin typeface="Signika" panose="020B0604020202020204" charset="0"/>
                <a:ea typeface="Open Sans"/>
                <a:cs typeface="Open Sans"/>
                <a:sym typeface="Open Sans"/>
              </a:rPr>
              <a:t>Rahul: (Brightening a little) </a:t>
            </a:r>
            <a:r>
              <a:rPr lang="en-US" sz="1300" dirty="0">
                <a:latin typeface="Signika" panose="020B0604020202020204" charset="0"/>
                <a:ea typeface="Open Sans"/>
                <a:cs typeface="Open Sans"/>
                <a:sym typeface="Open Sans"/>
              </a:rPr>
              <a:t>“That sounds good, actually. A short break might make long hours more manageable.”</a:t>
            </a:r>
          </a:p>
          <a:p>
            <a:pPr marL="133350" lvl="0">
              <a:lnSpc>
                <a:spcPct val="115000"/>
              </a:lnSpc>
              <a:buSzPts val="1500"/>
            </a:pPr>
            <a:endParaRPr lang="en-US" sz="13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4FC68531-0E9B-C792-147C-D8C881748F7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943625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588542" y="69724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Ananya:</a:t>
            </a:r>
            <a:r>
              <a:rPr lang="en-US" dirty="0">
                <a:latin typeface="Signika" panose="020B0604020202020204" charset="0"/>
                <a:ea typeface="Open Sans"/>
                <a:cs typeface="Open Sans"/>
                <a:sym typeface="Open Sans"/>
              </a:rPr>
              <a:t> “Perfect. I want our team to feel supported. And always remember, Rahul, we’re a team. We face challenges together.”</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Rahul: (Smiling) </a:t>
            </a:r>
            <a:r>
              <a:rPr lang="en-US" dirty="0">
                <a:latin typeface="Signika" panose="020B0604020202020204" charset="0"/>
                <a:ea typeface="Open Sans"/>
                <a:cs typeface="Open Sans"/>
                <a:sym typeface="Open Sans"/>
              </a:rPr>
              <a:t>“Thank you, Ananya. It means a lot that you noticed and took the time to check in. I promise I’ll do my best.”</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Ananya:</a:t>
            </a:r>
            <a:r>
              <a:rPr lang="en-US" dirty="0">
                <a:latin typeface="Signika" panose="020B0604020202020204" charset="0"/>
                <a:ea typeface="Open Sans"/>
                <a:cs typeface="Open Sans"/>
                <a:sym typeface="Open Sans"/>
              </a:rPr>
              <a:t> “I know you will. And thank you for being open with me. Let’s tackle this season together!”</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In this conversation, Ananya’s emotional intelligence shines through, as she addresses Rahul’s challenges with empathy and actionable solutions, motivating him and emphasizing the importance of teamwork.</a:t>
            </a:r>
          </a:p>
        </p:txBody>
      </p:sp>
      <p:sp>
        <p:nvSpPr>
          <p:cNvPr id="2" name="Footer Placeholder 1">
            <a:extLst>
              <a:ext uri="{FF2B5EF4-FFF2-40B4-BE49-F238E27FC236}">
                <a16:creationId xmlns:a16="http://schemas.microsoft.com/office/drawing/2014/main" id="{D11BD036-8260-4810-0CFF-62A9D1DEFDD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205185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fr-FR" sz="3300" b="1" dirty="0">
                <a:latin typeface="Signika"/>
                <a:ea typeface="Signika"/>
                <a:cs typeface="Signika"/>
                <a:sym typeface="Signika"/>
              </a:rPr>
              <a:t>THE EMOTIONAL BANK ACCOUNT</a:t>
            </a:r>
            <a:endParaRPr lang="en-US"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E408FDCD-32F2-8D34-45CF-1EFBEA9B39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26603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21018" y="28983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Fundamental Elements of Emotional Intelligence</a:t>
            </a:r>
            <a:endParaRPr lang="en-IN"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9C2FE65-E1AE-4A95-A541-B0364D382BA3}"/>
              </a:ext>
            </a:extLst>
          </p:cNvPr>
          <p:cNvSpPr/>
          <p:nvPr/>
        </p:nvSpPr>
        <p:spPr>
          <a:xfrm>
            <a:off x="994338" y="1176880"/>
            <a:ext cx="3309170" cy="6056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ignika" panose="020B0604020202020204" charset="0"/>
              </a:rPr>
              <a:t>Self Awareness</a:t>
            </a:r>
            <a:endParaRPr lang="en-IN" sz="1600" b="1" dirty="0">
              <a:solidFill>
                <a:schemeClr val="bg1"/>
              </a:solidFill>
              <a:latin typeface="Signika" panose="020B0604020202020204" charset="0"/>
            </a:endParaRPr>
          </a:p>
        </p:txBody>
      </p:sp>
      <p:sp>
        <p:nvSpPr>
          <p:cNvPr id="5" name="Rectangle 4">
            <a:extLst>
              <a:ext uri="{FF2B5EF4-FFF2-40B4-BE49-F238E27FC236}">
                <a16:creationId xmlns:a16="http://schemas.microsoft.com/office/drawing/2014/main" id="{39E39AAF-8DFA-4AA8-A035-5C5B9AD4CDCF}"/>
              </a:ext>
            </a:extLst>
          </p:cNvPr>
          <p:cNvSpPr/>
          <p:nvPr/>
        </p:nvSpPr>
        <p:spPr>
          <a:xfrm>
            <a:off x="994339" y="1780232"/>
            <a:ext cx="3309171" cy="255964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bg1"/>
                </a:solidFill>
                <a:latin typeface="Signika" panose="020B0604020202020204" charset="0"/>
              </a:rPr>
              <a:t>The ability to recognize and understand one’s own emotions.</a:t>
            </a:r>
          </a:p>
          <a:p>
            <a:pPr marL="285750" indent="-285750">
              <a:buFont typeface="Arial" panose="020B0604020202020204" pitchFamily="34" charset="0"/>
              <a:buChar char="•"/>
            </a:pPr>
            <a:r>
              <a:rPr lang="en-US" dirty="0">
                <a:solidFill>
                  <a:schemeClr val="bg1"/>
                </a:solidFill>
                <a:latin typeface="Signika" panose="020B0604020202020204" charset="0"/>
              </a:rPr>
              <a:t>This involves being in tune with how feelings can affect thoughts and actions and being</a:t>
            </a:r>
          </a:p>
          <a:p>
            <a:pPr marL="285750" indent="-285750">
              <a:buFont typeface="Arial" panose="020B0604020202020204" pitchFamily="34" charset="0"/>
              <a:buChar char="•"/>
            </a:pPr>
            <a:r>
              <a:rPr lang="en-US" dirty="0">
                <a:solidFill>
                  <a:schemeClr val="bg1"/>
                </a:solidFill>
                <a:latin typeface="Signika" panose="020B0604020202020204" charset="0"/>
              </a:rPr>
              <a:t>cognizant of one’s strengths and weaknesses.</a:t>
            </a:r>
            <a:endParaRPr lang="en-IN"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78AA3C3B-639E-421D-AF07-0ED49BA73D55}"/>
              </a:ext>
            </a:extLst>
          </p:cNvPr>
          <p:cNvSpPr/>
          <p:nvPr/>
        </p:nvSpPr>
        <p:spPr>
          <a:xfrm>
            <a:off x="4376419" y="1176880"/>
            <a:ext cx="3309170" cy="5235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ignika" panose="020B0604020202020204" charset="0"/>
              </a:rPr>
              <a:t>Self Regulation</a:t>
            </a:r>
            <a:endParaRPr lang="en-IN" sz="1600" b="1"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E3533500-217D-44E8-9F44-264B0E710E3A}"/>
              </a:ext>
            </a:extLst>
          </p:cNvPr>
          <p:cNvSpPr/>
          <p:nvPr/>
        </p:nvSpPr>
        <p:spPr>
          <a:xfrm>
            <a:off x="4376419" y="1700448"/>
            <a:ext cx="3309170" cy="263942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bg1"/>
                </a:solidFill>
                <a:latin typeface="Signika" panose="020B0604020202020204" charset="0"/>
              </a:rPr>
              <a:t>The capacity to manage one’s emotions, especially in stressful situations.</a:t>
            </a:r>
          </a:p>
          <a:p>
            <a:pPr marL="285750" indent="-285750">
              <a:buFont typeface="Arial" panose="020B0604020202020204" pitchFamily="34" charset="0"/>
              <a:buChar char="•"/>
            </a:pPr>
            <a:r>
              <a:rPr lang="en-US" dirty="0">
                <a:solidFill>
                  <a:schemeClr val="bg1"/>
                </a:solidFill>
                <a:latin typeface="Signika" panose="020B0604020202020204" charset="0"/>
              </a:rPr>
              <a:t>It encompasses skills like impulse control, emotional resilience, and the ability to think before acting.</a:t>
            </a:r>
            <a:endParaRPr lang="en-IN" dirty="0">
              <a:solidFill>
                <a:schemeClr val="bg1"/>
              </a:solidFill>
              <a:latin typeface="Signika" panose="020B0604020202020204" charset="0"/>
            </a:endParaRPr>
          </a:p>
        </p:txBody>
      </p:sp>
      <p:sp>
        <p:nvSpPr>
          <p:cNvPr id="2" name="Footer Placeholder 1">
            <a:extLst>
              <a:ext uri="{FF2B5EF4-FFF2-40B4-BE49-F238E27FC236}">
                <a16:creationId xmlns:a16="http://schemas.microsoft.com/office/drawing/2014/main" id="{57E855B7-04D6-A256-F103-B90A2DC9C5A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7323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26605" y="248175"/>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Emotional Bank Account</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140975"/>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i="1" dirty="0">
                <a:latin typeface="Signika" panose="020B0604020202020204" charset="0"/>
                <a:ea typeface="Open Sans"/>
                <a:cs typeface="Open Sans"/>
                <a:sym typeface="Open Sans"/>
              </a:rPr>
              <a:t>“Emotional Bank Account” </a:t>
            </a:r>
            <a:r>
              <a:rPr lang="en-US" dirty="0">
                <a:latin typeface="Signika" panose="020B0604020202020204" charset="0"/>
                <a:ea typeface="Open Sans"/>
                <a:cs typeface="Open Sans"/>
                <a:sym typeface="Open Sans"/>
              </a:rPr>
              <a:t>represents the amount of trust that exists in a relationship. </a:t>
            </a:r>
          </a:p>
          <a:p>
            <a:pPr marL="133350" lvl="0">
              <a:lnSpc>
                <a:spcPct val="115000"/>
              </a:lnSpc>
              <a:buSzPts val="1500"/>
            </a:pPr>
            <a:r>
              <a:rPr lang="en-US" dirty="0">
                <a:latin typeface="Signika" panose="020B0604020202020204" charset="0"/>
                <a:ea typeface="Open Sans"/>
                <a:cs typeface="Open Sans"/>
                <a:sym typeface="Open Sans"/>
              </a:rPr>
              <a:t>Your Currency here is your deposits </a:t>
            </a:r>
            <a:r>
              <a:rPr lang="en-US" dirty="0" err="1">
                <a:latin typeface="Signika" panose="020B0604020202020204" charset="0"/>
                <a:ea typeface="Open Sans"/>
                <a:cs typeface="Open Sans"/>
                <a:sym typeface="Open Sans"/>
              </a:rPr>
              <a:t>ie</a:t>
            </a:r>
            <a:r>
              <a:rPr lang="en-US" dirty="0">
                <a:latin typeface="Signika" panose="020B0604020202020204" charset="0"/>
                <a:ea typeface="Open Sans"/>
                <a:cs typeface="Open Sans"/>
                <a:sym typeface="Open Sans"/>
              </a:rPr>
              <a:t>: acts of affirmation, trust, and understanding. </a:t>
            </a:r>
          </a:p>
        </p:txBody>
      </p:sp>
      <p:graphicFrame>
        <p:nvGraphicFramePr>
          <p:cNvPr id="2" name="Diagram 1">
            <a:extLst>
              <a:ext uri="{FF2B5EF4-FFF2-40B4-BE49-F238E27FC236}">
                <a16:creationId xmlns:a16="http://schemas.microsoft.com/office/drawing/2014/main" id="{A82E7E67-7361-4C66-9662-4F5AF8AF95D8}"/>
              </a:ext>
            </a:extLst>
          </p:cNvPr>
          <p:cNvGraphicFramePr/>
          <p:nvPr>
            <p:extLst>
              <p:ext uri="{D42A27DB-BD31-4B8C-83A1-F6EECF244321}">
                <p14:modId xmlns:p14="http://schemas.microsoft.com/office/powerpoint/2010/main" val="1952032965"/>
              </p:ext>
            </p:extLst>
          </p:nvPr>
        </p:nvGraphicFramePr>
        <p:xfrm>
          <a:off x="1990846" y="2245488"/>
          <a:ext cx="4124204" cy="2349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1B11E2B8-2F50-B598-84E8-B6C103B233D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429533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69" y="236597"/>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Emotional Bank Account - Significance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dirty="0">
              <a:latin typeface="Signika" panose="020B0604020202020204" charset="0"/>
              <a:ea typeface="Open Sans"/>
              <a:cs typeface="Open Sans"/>
              <a:sym typeface="Open Sans"/>
            </a:endParaRPr>
          </a:p>
        </p:txBody>
      </p:sp>
      <p:graphicFrame>
        <p:nvGraphicFramePr>
          <p:cNvPr id="3" name="Diagram 2">
            <a:extLst>
              <a:ext uri="{FF2B5EF4-FFF2-40B4-BE49-F238E27FC236}">
                <a16:creationId xmlns:a16="http://schemas.microsoft.com/office/drawing/2014/main" id="{C7B600FD-819E-4406-B7DE-DADD1885E536}"/>
              </a:ext>
            </a:extLst>
          </p:cNvPr>
          <p:cNvGraphicFramePr/>
          <p:nvPr>
            <p:extLst>
              <p:ext uri="{D42A27DB-BD31-4B8C-83A1-F6EECF244321}">
                <p14:modId xmlns:p14="http://schemas.microsoft.com/office/powerpoint/2010/main" val="700255532"/>
              </p:ext>
            </p:extLst>
          </p:nvPr>
        </p:nvGraphicFramePr>
        <p:xfrm>
          <a:off x="722669" y="1036800"/>
          <a:ext cx="8229601" cy="357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DCACE0F7-ABC3-8F2E-A743-719501D2760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97714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3079" y="485322"/>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make deposits &amp; Avoid Withdrawals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dirty="0">
              <a:latin typeface="Signika" panose="020B0604020202020204" charset="0"/>
              <a:ea typeface="Open Sans"/>
              <a:cs typeface="Open Sans"/>
              <a:sym typeface="Open Sans"/>
            </a:endParaRPr>
          </a:p>
        </p:txBody>
      </p:sp>
      <p:sp>
        <p:nvSpPr>
          <p:cNvPr id="5" name="Rectangle 4">
            <a:extLst>
              <a:ext uri="{FF2B5EF4-FFF2-40B4-BE49-F238E27FC236}">
                <a16:creationId xmlns:a16="http://schemas.microsoft.com/office/drawing/2014/main" id="{E219EEE8-8031-4EA8-A6A4-7112BB3EB96A}"/>
              </a:ext>
            </a:extLst>
          </p:cNvPr>
          <p:cNvSpPr/>
          <p:nvPr/>
        </p:nvSpPr>
        <p:spPr>
          <a:xfrm>
            <a:off x="568510" y="1533785"/>
            <a:ext cx="3896034"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Make Deposits</a:t>
            </a:r>
            <a:endParaRPr lang="en-IN" sz="1600" dirty="0">
              <a:latin typeface="Signika" panose="020B0604020202020204" charset="0"/>
            </a:endParaRPr>
          </a:p>
        </p:txBody>
      </p:sp>
      <p:sp>
        <p:nvSpPr>
          <p:cNvPr id="6" name="Rectangle 5">
            <a:extLst>
              <a:ext uri="{FF2B5EF4-FFF2-40B4-BE49-F238E27FC236}">
                <a16:creationId xmlns:a16="http://schemas.microsoft.com/office/drawing/2014/main" id="{63089D07-7D9B-4DBF-937E-9B694D0A7B78}"/>
              </a:ext>
            </a:extLst>
          </p:cNvPr>
          <p:cNvSpPr/>
          <p:nvPr/>
        </p:nvSpPr>
        <p:spPr>
          <a:xfrm>
            <a:off x="568510" y="2161094"/>
            <a:ext cx="3896034"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bg1"/>
                </a:solidFill>
                <a:latin typeface="Signika" panose="020B0604020202020204" charset="0"/>
              </a:rPr>
              <a:t>Understand the individual</a:t>
            </a:r>
          </a:p>
          <a:p>
            <a:pPr marL="285750" indent="-285750">
              <a:buFont typeface="Arial" panose="020B0604020202020204" pitchFamily="34" charset="0"/>
              <a:buChar char="•"/>
            </a:pPr>
            <a:r>
              <a:rPr lang="en-US" dirty="0">
                <a:solidFill>
                  <a:schemeClr val="bg1"/>
                </a:solidFill>
                <a:latin typeface="Signika" panose="020B0604020202020204" charset="0"/>
              </a:rPr>
              <a:t>Keep commitments</a:t>
            </a:r>
          </a:p>
          <a:p>
            <a:pPr marL="285750" indent="-285750">
              <a:buFont typeface="Arial" panose="020B0604020202020204" pitchFamily="34" charset="0"/>
              <a:buChar char="•"/>
            </a:pPr>
            <a:r>
              <a:rPr lang="en-US" dirty="0">
                <a:solidFill>
                  <a:schemeClr val="bg1"/>
                </a:solidFill>
                <a:latin typeface="Signika" panose="020B0604020202020204" charset="0"/>
              </a:rPr>
              <a:t>Listen Actively</a:t>
            </a:r>
          </a:p>
          <a:p>
            <a:pPr marL="285750" indent="-285750">
              <a:buFont typeface="Arial" panose="020B0604020202020204" pitchFamily="34" charset="0"/>
              <a:buChar char="•"/>
            </a:pPr>
            <a:r>
              <a:rPr lang="en-US" dirty="0">
                <a:solidFill>
                  <a:schemeClr val="bg1"/>
                </a:solidFill>
                <a:latin typeface="Signika" panose="020B0604020202020204" charset="0"/>
              </a:rPr>
              <a:t>Show Personal </a:t>
            </a:r>
            <a:r>
              <a:rPr lang="en-IN" dirty="0">
                <a:solidFill>
                  <a:schemeClr val="bg1"/>
                </a:solidFill>
                <a:latin typeface="Signika" panose="020B0604020202020204" charset="0"/>
              </a:rPr>
              <a:t>Integrity</a:t>
            </a:r>
          </a:p>
          <a:p>
            <a:pPr marL="285750" indent="-285750">
              <a:buFont typeface="Arial" panose="020B0604020202020204" pitchFamily="34" charset="0"/>
              <a:buChar char="•"/>
            </a:pPr>
            <a:r>
              <a:rPr lang="en-IN" dirty="0">
                <a:solidFill>
                  <a:schemeClr val="bg1"/>
                </a:solidFill>
                <a:latin typeface="Signika" panose="020B0604020202020204" charset="0"/>
              </a:rPr>
              <a:t>Apologize</a:t>
            </a:r>
          </a:p>
          <a:p>
            <a:pPr marL="285750" indent="-285750">
              <a:buFont typeface="Arial" panose="020B0604020202020204" pitchFamily="34" charset="0"/>
              <a:buChar char="•"/>
            </a:pPr>
            <a:r>
              <a:rPr lang="en-IN" dirty="0">
                <a:solidFill>
                  <a:schemeClr val="bg1"/>
                </a:solidFill>
                <a:latin typeface="Signika" panose="020B0604020202020204" charset="0"/>
              </a:rPr>
              <a:t>Express Gratitude</a:t>
            </a:r>
          </a:p>
        </p:txBody>
      </p:sp>
      <p:sp>
        <p:nvSpPr>
          <p:cNvPr id="7" name="Rectangle 6">
            <a:extLst>
              <a:ext uri="{FF2B5EF4-FFF2-40B4-BE49-F238E27FC236}">
                <a16:creationId xmlns:a16="http://schemas.microsoft.com/office/drawing/2014/main" id="{3A54E19E-A69E-4587-9CFF-BE1E3CA99BB4}"/>
              </a:ext>
            </a:extLst>
          </p:cNvPr>
          <p:cNvSpPr/>
          <p:nvPr/>
        </p:nvSpPr>
        <p:spPr>
          <a:xfrm>
            <a:off x="4629232" y="1533785"/>
            <a:ext cx="3896034" cy="4940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Avoid Withdrawals</a:t>
            </a:r>
            <a:endParaRPr lang="en-IN" sz="1600" dirty="0">
              <a:latin typeface="Signika" panose="020B0604020202020204" charset="0"/>
            </a:endParaRPr>
          </a:p>
        </p:txBody>
      </p:sp>
      <p:sp>
        <p:nvSpPr>
          <p:cNvPr id="10" name="Rectangle 9">
            <a:extLst>
              <a:ext uri="{FF2B5EF4-FFF2-40B4-BE49-F238E27FC236}">
                <a16:creationId xmlns:a16="http://schemas.microsoft.com/office/drawing/2014/main" id="{AA6E4828-DA4C-43EF-BD9E-D7C1F78A65F4}"/>
              </a:ext>
            </a:extLst>
          </p:cNvPr>
          <p:cNvSpPr/>
          <p:nvPr/>
        </p:nvSpPr>
        <p:spPr>
          <a:xfrm>
            <a:off x="4629232" y="2161094"/>
            <a:ext cx="3896034" cy="173243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bg1"/>
                </a:solidFill>
                <a:latin typeface="Signika" panose="020B0604020202020204" charset="0"/>
              </a:rPr>
              <a:t>Avoid Breaking Promises</a:t>
            </a:r>
          </a:p>
          <a:p>
            <a:pPr marL="285750" indent="-285750">
              <a:buFont typeface="Arial" panose="020B0604020202020204" pitchFamily="34" charset="0"/>
              <a:buChar char="•"/>
            </a:pPr>
            <a:r>
              <a:rPr lang="en-US" dirty="0">
                <a:solidFill>
                  <a:schemeClr val="bg1"/>
                </a:solidFill>
                <a:latin typeface="Signika" panose="020B0604020202020204" charset="0"/>
              </a:rPr>
              <a:t>Steer Clear of Deceit</a:t>
            </a:r>
          </a:p>
          <a:p>
            <a:pPr marL="285750" indent="-285750">
              <a:buFont typeface="Arial" panose="020B0604020202020204" pitchFamily="34" charset="0"/>
              <a:buChar char="•"/>
            </a:pPr>
            <a:r>
              <a:rPr lang="en-US" dirty="0">
                <a:solidFill>
                  <a:schemeClr val="bg1"/>
                </a:solidFill>
                <a:latin typeface="Signika" panose="020B0604020202020204" charset="0"/>
              </a:rPr>
              <a:t>Avoid Being Selfish</a:t>
            </a:r>
          </a:p>
          <a:p>
            <a:pPr marL="285750" indent="-285750">
              <a:buFont typeface="Arial" panose="020B0604020202020204" pitchFamily="34" charset="0"/>
              <a:buChar char="•"/>
            </a:pPr>
            <a:r>
              <a:rPr lang="en-US" dirty="0">
                <a:solidFill>
                  <a:schemeClr val="bg1"/>
                </a:solidFill>
                <a:latin typeface="Signika" panose="020B0604020202020204" charset="0"/>
              </a:rPr>
              <a:t>Prevent Negativity and criticism</a:t>
            </a:r>
          </a:p>
          <a:p>
            <a:pPr marL="285750" indent="-285750">
              <a:buFont typeface="Arial" panose="020B0604020202020204" pitchFamily="34" charset="0"/>
              <a:buChar char="•"/>
            </a:pPr>
            <a:r>
              <a:rPr lang="en-US" dirty="0">
                <a:solidFill>
                  <a:schemeClr val="bg1"/>
                </a:solidFill>
                <a:latin typeface="Signika" panose="020B0604020202020204" charset="0"/>
              </a:rPr>
              <a:t>Steer Clear of Overreacting</a:t>
            </a:r>
          </a:p>
        </p:txBody>
      </p:sp>
      <p:sp>
        <p:nvSpPr>
          <p:cNvPr id="2" name="Footer Placeholder 1">
            <a:extLst>
              <a:ext uri="{FF2B5EF4-FFF2-40B4-BE49-F238E27FC236}">
                <a16:creationId xmlns:a16="http://schemas.microsoft.com/office/drawing/2014/main" id="{022E5B56-8DFF-BB8B-1AEF-DA6DE14FCCC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4374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30073" y="206553"/>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The Impact of Relationships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03127" y="78435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The Emotional Bank Account provides a framework to understand the health of relationships. By being conscious of our actions and consistently making deposits, we can foster stronger, more trustful connections with others.</a:t>
            </a:r>
          </a:p>
        </p:txBody>
      </p:sp>
      <p:graphicFrame>
        <p:nvGraphicFramePr>
          <p:cNvPr id="2" name="Diagram 1">
            <a:extLst>
              <a:ext uri="{FF2B5EF4-FFF2-40B4-BE49-F238E27FC236}">
                <a16:creationId xmlns:a16="http://schemas.microsoft.com/office/drawing/2014/main" id="{FDAD3AFE-0B4B-477B-A0BA-B23B981C8669}"/>
              </a:ext>
            </a:extLst>
          </p:cNvPr>
          <p:cNvGraphicFramePr/>
          <p:nvPr>
            <p:extLst>
              <p:ext uri="{D42A27DB-BD31-4B8C-83A1-F6EECF244321}">
                <p14:modId xmlns:p14="http://schemas.microsoft.com/office/powerpoint/2010/main" val="1367610823"/>
              </p:ext>
            </p:extLst>
          </p:nvPr>
        </p:nvGraphicFramePr>
        <p:xfrm>
          <a:off x="1244841" y="1061066"/>
          <a:ext cx="4988595" cy="2692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7E033F56-79A5-4344-0403-00B89A25EA3D}"/>
              </a:ext>
            </a:extLst>
          </p:cNvPr>
          <p:cNvSpPr>
            <a:spLocks noGrp="1"/>
          </p:cNvSpPr>
          <p:nvPr>
            <p:ph type="ftr" sz="quarter" idx="11"/>
          </p:nvPr>
        </p:nvSpPr>
        <p:spPr/>
        <p:txBody>
          <a:bodyPr/>
          <a:lstStyle/>
          <a:p>
            <a:r>
              <a:rPr lang="en-US" dirty="0"/>
              <a:t>BOARD OF STUDIES OPERATIONS</a:t>
            </a:r>
          </a:p>
        </p:txBody>
      </p:sp>
    </p:spTree>
    <p:extLst>
      <p:ext uri="{BB962C8B-B14F-4D97-AF65-F5344CB8AC3E}">
        <p14:creationId xmlns:p14="http://schemas.microsoft.com/office/powerpoint/2010/main" val="16466501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79601" y="531900"/>
            <a:ext cx="7902929"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Example: The Emotional Bank Account at Play in the Office</a:t>
            </a:r>
            <a:endParaRPr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75666" y="14247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Setting:</a:t>
            </a:r>
            <a:r>
              <a:rPr lang="en-US" sz="1600" dirty="0">
                <a:latin typeface="Signika" panose="020B0604020202020204" charset="0"/>
                <a:ea typeface="Open Sans"/>
                <a:cs typeface="Open Sans"/>
                <a:sym typeface="Open Sans"/>
              </a:rPr>
              <a:t> A modern corporate office. Conference room with a large round table.</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Participants:</a:t>
            </a:r>
          </a:p>
          <a:p>
            <a:pPr marL="133350" lvl="0">
              <a:lnSpc>
                <a:spcPct val="115000"/>
              </a:lnSpc>
              <a:buSzPts val="1500"/>
            </a:pPr>
            <a:r>
              <a:rPr lang="en-US" sz="1600" dirty="0">
                <a:latin typeface="Signika" panose="020B0604020202020204" charset="0"/>
                <a:ea typeface="Open Sans"/>
                <a:cs typeface="Open Sans"/>
                <a:sym typeface="Open Sans"/>
              </a:rPr>
              <a:t>Neha, the team leader</a:t>
            </a:r>
          </a:p>
          <a:p>
            <a:pPr marL="133350" lvl="0">
              <a:lnSpc>
                <a:spcPct val="115000"/>
              </a:lnSpc>
              <a:buSzPts val="1500"/>
            </a:pPr>
            <a:r>
              <a:rPr lang="en-US" sz="1600" dirty="0">
                <a:latin typeface="Signika" panose="020B0604020202020204" charset="0"/>
                <a:ea typeface="Open Sans"/>
                <a:cs typeface="Open Sans"/>
                <a:sym typeface="Open Sans"/>
              </a:rPr>
              <a:t>Raj, a team member who’s been with the company for several years</a:t>
            </a:r>
          </a:p>
          <a:p>
            <a:pPr marL="133350" lvl="0">
              <a:lnSpc>
                <a:spcPct val="115000"/>
              </a:lnSpc>
              <a:buSzPts val="1500"/>
            </a:pPr>
            <a:r>
              <a:rPr lang="en-US" sz="1600" dirty="0">
                <a:latin typeface="Signika" panose="020B0604020202020204" charset="0"/>
                <a:ea typeface="Open Sans"/>
                <a:cs typeface="Open Sans"/>
                <a:sym typeface="Open Sans"/>
              </a:rPr>
              <a:t>Priya, a newer member who recently joined the team</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Scenario:</a:t>
            </a:r>
          </a:p>
          <a:p>
            <a:pPr marL="133350" lvl="0">
              <a:lnSpc>
                <a:spcPct val="115000"/>
              </a:lnSpc>
              <a:buSzPts val="1500"/>
            </a:pPr>
            <a:r>
              <a:rPr lang="en-US" sz="1600" dirty="0">
                <a:latin typeface="Signika" panose="020B0604020202020204" charset="0"/>
                <a:ea typeface="Open Sans"/>
                <a:cs typeface="Open Sans"/>
                <a:sym typeface="Open Sans"/>
              </a:rPr>
              <a:t>The team has just finished a presentation for an upcoming project. Neha, noticing some mistakes in the slides, wants to address them.</a:t>
            </a:r>
          </a:p>
        </p:txBody>
      </p:sp>
      <p:sp>
        <p:nvSpPr>
          <p:cNvPr id="2" name="Footer Placeholder 1">
            <a:extLst>
              <a:ext uri="{FF2B5EF4-FFF2-40B4-BE49-F238E27FC236}">
                <a16:creationId xmlns:a16="http://schemas.microsoft.com/office/drawing/2014/main" id="{3A72FB79-DD22-12FE-D8B2-6ACA9942F08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047979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50613" y="743289"/>
            <a:ext cx="8206308" cy="3656922"/>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Neha: </a:t>
            </a:r>
            <a:r>
              <a:rPr lang="en-US" sz="1400" dirty="0">
                <a:latin typeface="Signika" panose="020B0604020202020204" charset="0"/>
                <a:ea typeface="Open Sans"/>
                <a:cs typeface="Open Sans"/>
                <a:sym typeface="Open Sans"/>
              </a:rPr>
              <a:t>“Alright, team. The presentation was good, but there were a few errors I noticed in the slides. Raj, some of these were from your section.”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Raj (defensively): </a:t>
            </a:r>
            <a:r>
              <a:rPr lang="en-US" sz="1400" dirty="0">
                <a:latin typeface="Signika" panose="020B0604020202020204" charset="0"/>
                <a:ea typeface="Open Sans"/>
                <a:cs typeface="Open Sans"/>
                <a:sym typeface="Open Sans"/>
              </a:rPr>
              <a:t>“I cross-checked everything, Neha. I’m sure there weren’t any mistakes from my end.”</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Neha (calmly): </a:t>
            </a:r>
            <a:r>
              <a:rPr lang="en-US" sz="1400" dirty="0">
                <a:latin typeface="Signika" panose="020B0604020202020204" charset="0"/>
                <a:ea typeface="Open Sans"/>
                <a:cs typeface="Open Sans"/>
                <a:sym typeface="Open Sans"/>
              </a:rPr>
              <a:t>“I remember, Raj, when you helped onboard me three years ago. You always emphasized the importance of taking feedback positively. Let’s look at this as an opportunity to refine our work.”</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Raj (taking a deep breath): </a:t>
            </a:r>
            <a:r>
              <a:rPr lang="en-US" sz="1400" dirty="0">
                <a:latin typeface="Signika" panose="020B0604020202020204" charset="0"/>
                <a:ea typeface="Open Sans"/>
                <a:cs typeface="Open Sans"/>
                <a:sym typeface="Open Sans"/>
              </a:rPr>
              <a:t>“You’re right, Neha. I apologize for being defensive. Can you point out the areas of improvement?”</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Priya (hesitantly): </a:t>
            </a:r>
            <a:r>
              <a:rPr lang="en-US" sz="1400" dirty="0">
                <a:latin typeface="Signika" panose="020B0604020202020204" charset="0"/>
                <a:ea typeface="Open Sans"/>
                <a:cs typeface="Open Sans"/>
                <a:sym typeface="Open Sans"/>
              </a:rPr>
              <a:t>“Um, I think a couple of those errors might be from my slides. I asked Raj for help, and we might’ve overlooked them.”</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ACA39E8B-A6DD-FB69-EFE0-B503E2BDE15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468005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729347" y="417367"/>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Neha: </a:t>
            </a:r>
            <a:r>
              <a:rPr lang="en-US" sz="1600" dirty="0">
                <a:latin typeface="Signika" panose="020B0604020202020204" charset="0"/>
                <a:ea typeface="Open Sans"/>
                <a:cs typeface="Open Sans"/>
                <a:sym typeface="Open Sans"/>
              </a:rPr>
              <a:t>“Thank you for owning up to it, Priya. Raj, I appreciate you always being there to help team members. Just remember, mistakes happen. It’s how we address and learn from them that matters.”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Raj: </a:t>
            </a:r>
            <a:r>
              <a:rPr lang="en-US" sz="1600" dirty="0">
                <a:latin typeface="Signika" panose="020B0604020202020204" charset="0"/>
                <a:ea typeface="Open Sans"/>
                <a:cs typeface="Open Sans"/>
                <a:sym typeface="Open Sans"/>
              </a:rPr>
              <a:t>“Thank you, Neha, for understanding. We’ll fix the errors and ensure the presentation is flawless for the client.”</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Analysis:</a:t>
            </a:r>
          </a:p>
          <a:p>
            <a:pPr marL="133350" lvl="0">
              <a:lnSpc>
                <a:spcPct val="115000"/>
              </a:lnSpc>
              <a:buSzPts val="1500"/>
            </a:pPr>
            <a:r>
              <a:rPr lang="en-US" sz="1600" dirty="0">
                <a:latin typeface="Signika" panose="020B0604020202020204" charset="0"/>
                <a:ea typeface="Open Sans"/>
                <a:cs typeface="Open Sans"/>
                <a:sym typeface="Open Sans"/>
              </a:rPr>
              <a:t>In this conversation, the emotional bank account concept is evident:</a:t>
            </a:r>
          </a:p>
          <a:p>
            <a:pPr marL="133350" lvl="0">
              <a:lnSpc>
                <a:spcPct val="115000"/>
              </a:lnSpc>
              <a:buSzPts val="1500"/>
            </a:pPr>
            <a:r>
              <a:rPr lang="en-US" sz="1600" dirty="0">
                <a:latin typeface="Signika" panose="020B0604020202020204" charset="0"/>
                <a:ea typeface="Open Sans"/>
                <a:cs typeface="Open Sans"/>
                <a:sym typeface="Open Sans"/>
              </a:rPr>
              <a:t>Identify the deposits and withdrawals</a:t>
            </a:r>
          </a:p>
          <a:p>
            <a:pPr marL="133350" lvl="0">
              <a:lnSpc>
                <a:spcPct val="115000"/>
              </a:lnSpc>
              <a:buSzPts val="1500"/>
            </a:pPr>
            <a:endParaRPr lang="en-US" sz="1600" dirty="0">
              <a:latin typeface="Signika" panose="020B0604020202020204" charset="0"/>
              <a:ea typeface="Open Sans"/>
              <a:cs typeface="Open Sans"/>
              <a:sym typeface="Open Sans"/>
            </a:endParaRPr>
          </a:p>
        </p:txBody>
      </p:sp>
      <p:graphicFrame>
        <p:nvGraphicFramePr>
          <p:cNvPr id="2" name="Diagram 1">
            <a:extLst>
              <a:ext uri="{FF2B5EF4-FFF2-40B4-BE49-F238E27FC236}">
                <a16:creationId xmlns:a16="http://schemas.microsoft.com/office/drawing/2014/main" id="{2CA96E9D-9F43-49EE-8366-5D5CFD3EBC72}"/>
              </a:ext>
            </a:extLst>
          </p:cNvPr>
          <p:cNvGraphicFramePr/>
          <p:nvPr>
            <p:extLst>
              <p:ext uri="{D42A27DB-BD31-4B8C-83A1-F6EECF244321}">
                <p14:modId xmlns:p14="http://schemas.microsoft.com/office/powerpoint/2010/main" val="1265580376"/>
              </p:ext>
            </p:extLst>
          </p:nvPr>
        </p:nvGraphicFramePr>
        <p:xfrm>
          <a:off x="2442258" y="3310359"/>
          <a:ext cx="3850386" cy="1932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C2A85B71-C9CD-CC68-50BD-99D31F2792B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63539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301084" y="78435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Deposits</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Neha recalls a positive memory with Raj, reminding him of the values he instilled in her. This brings in trust and rapport.</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Neha praises Raj for his constant support to team members, acknowledging his contributions.</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Priya owning up to her mistakes also acts as a deposit in her relationship with both Neha and Raj.</a:t>
            </a:r>
          </a:p>
          <a:p>
            <a:pPr marL="419100" lvl="0" indent="-285750">
              <a:lnSpc>
                <a:spcPct val="115000"/>
              </a:lnSpc>
              <a:buSzPts val="1500"/>
              <a:buFont typeface="Arial" panose="020B0604020202020204" pitchFamily="34" charset="0"/>
              <a:buChar char="•"/>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Withdrawals</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Pointing out mistakes can be a withdrawal, but Neha navigates it by focusing on improvement rather than blame.</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Raj’s initial defensive stance could’ve been a withdrawal but is quickly neutralized by the trust Neha has in him.</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The balance in their emotional bank accounts ensures the feedback is taken constructively, reinforcing the trust and collaborative spirit within the team.</a:t>
            </a:r>
          </a:p>
        </p:txBody>
      </p:sp>
      <p:sp>
        <p:nvSpPr>
          <p:cNvPr id="2" name="Footer Placeholder 1">
            <a:extLst>
              <a:ext uri="{FF2B5EF4-FFF2-40B4-BE49-F238E27FC236}">
                <a16:creationId xmlns:a16="http://schemas.microsoft.com/office/drawing/2014/main" id="{88A5552C-603A-D6CC-1C87-827321C20E5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088443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fr-FR" sz="3300" b="1" dirty="0">
                <a:latin typeface="Signika"/>
                <a:ea typeface="Signika"/>
                <a:cs typeface="Signika"/>
                <a:sym typeface="Signika"/>
              </a:rPr>
              <a:t>EMOTIONAL BALANCE</a:t>
            </a:r>
            <a:endParaRPr lang="en-US"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18D7D62B-9C5B-9219-1E7B-75E6E6C4D1E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937623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144000"/>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Emotional Balance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i="1" dirty="0">
                <a:latin typeface="Signika" panose="020B0604020202020204" charset="0"/>
                <a:ea typeface="Open Sans"/>
                <a:cs typeface="Open Sans"/>
                <a:sym typeface="Open Sans"/>
              </a:rPr>
              <a:t>Emotional balance </a:t>
            </a:r>
            <a:r>
              <a:rPr lang="en-US" dirty="0">
                <a:latin typeface="Signika" panose="020B0604020202020204" charset="0"/>
                <a:ea typeface="Open Sans"/>
                <a:cs typeface="Open Sans"/>
                <a:sym typeface="Open Sans"/>
              </a:rPr>
              <a:t>refers to the ability to manage and stabilize our emotions, especially when faced with challenges, stressors, or emotional triggers. </a:t>
            </a:r>
          </a:p>
          <a:p>
            <a:pPr marL="133350" lvl="0">
              <a:lnSpc>
                <a:spcPct val="115000"/>
              </a:lnSpc>
              <a:buSzPts val="1500"/>
            </a:pPr>
            <a:r>
              <a:rPr lang="en-US" dirty="0">
                <a:latin typeface="Signika" panose="020B0604020202020204" charset="0"/>
                <a:ea typeface="Open Sans"/>
                <a:cs typeface="Open Sans"/>
                <a:sym typeface="Open Sans"/>
              </a:rPr>
              <a:t>It’s not about suppressing feelings but recognizing them and reacting to them in a controlled and appropriate manner.</a:t>
            </a:r>
          </a:p>
          <a:p>
            <a:pPr marL="133350" lvl="0">
              <a:lnSpc>
                <a:spcPct val="115000"/>
              </a:lnSpc>
              <a:buSzPts val="1500"/>
            </a:pPr>
            <a:endParaRPr lang="en-US" dirty="0">
              <a:latin typeface="Signika" panose="020B0604020202020204" charset="0"/>
              <a:ea typeface="Open Sans"/>
              <a:cs typeface="Open Sans"/>
              <a:sym typeface="Open Sans"/>
            </a:endParaRPr>
          </a:p>
        </p:txBody>
      </p:sp>
      <p:graphicFrame>
        <p:nvGraphicFramePr>
          <p:cNvPr id="2" name="Diagram 1">
            <a:extLst>
              <a:ext uri="{FF2B5EF4-FFF2-40B4-BE49-F238E27FC236}">
                <a16:creationId xmlns:a16="http://schemas.microsoft.com/office/drawing/2014/main" id="{22712AA2-39EB-4AC0-BF26-2B55DDE41987}"/>
              </a:ext>
            </a:extLst>
          </p:cNvPr>
          <p:cNvGraphicFramePr/>
          <p:nvPr>
            <p:extLst>
              <p:ext uri="{D42A27DB-BD31-4B8C-83A1-F6EECF244321}">
                <p14:modId xmlns:p14="http://schemas.microsoft.com/office/powerpoint/2010/main" val="1775750764"/>
              </p:ext>
            </p:extLst>
          </p:nvPr>
        </p:nvGraphicFramePr>
        <p:xfrm>
          <a:off x="2514599" y="1929600"/>
          <a:ext cx="4928419" cy="3003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D2D85F2F-7668-A659-4786-4BAC100AF7C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6973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616122"/>
            <a:ext cx="7932013" cy="518765"/>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Fundamental Elements of Emotional Intelligence</a:t>
            </a:r>
            <a:endParaRPr lang="en-IN" sz="2000" dirty="0">
              <a:latin typeface="Signika"/>
              <a:ea typeface="Signika"/>
              <a:cs typeface="Signika"/>
              <a:sym typeface="Signika"/>
            </a:endParaRPr>
          </a:p>
        </p:txBody>
      </p:sp>
      <p:sp>
        <p:nvSpPr>
          <p:cNvPr id="3" name="Rectangle 2">
            <a:extLst>
              <a:ext uri="{FF2B5EF4-FFF2-40B4-BE49-F238E27FC236}">
                <a16:creationId xmlns:a16="http://schemas.microsoft.com/office/drawing/2014/main" id="{49C2FE65-E1AE-4A95-A541-B0364D382BA3}"/>
              </a:ext>
            </a:extLst>
          </p:cNvPr>
          <p:cNvSpPr/>
          <p:nvPr/>
        </p:nvSpPr>
        <p:spPr>
          <a:xfrm>
            <a:off x="811162" y="1327356"/>
            <a:ext cx="2386999" cy="425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Signika" panose="020B0604020202020204" charset="0"/>
              </a:rPr>
              <a:t>Motivation</a:t>
            </a:r>
            <a:endParaRPr lang="en-IN" sz="1200" b="1" dirty="0">
              <a:solidFill>
                <a:schemeClr val="bg1"/>
              </a:solidFill>
              <a:latin typeface="Signika" panose="020B0604020202020204" charset="0"/>
            </a:endParaRPr>
          </a:p>
        </p:txBody>
      </p:sp>
      <p:sp>
        <p:nvSpPr>
          <p:cNvPr id="5" name="Rectangle 4">
            <a:extLst>
              <a:ext uri="{FF2B5EF4-FFF2-40B4-BE49-F238E27FC236}">
                <a16:creationId xmlns:a16="http://schemas.microsoft.com/office/drawing/2014/main" id="{39E39AAF-8DFA-4AA8-A035-5C5B9AD4CDCF}"/>
              </a:ext>
            </a:extLst>
          </p:cNvPr>
          <p:cNvSpPr/>
          <p:nvPr/>
        </p:nvSpPr>
        <p:spPr>
          <a:xfrm>
            <a:off x="811162" y="1850924"/>
            <a:ext cx="2386999" cy="229281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An internal drive to achieve and excel, stemming from personal passion rather than external factors like money or recognition.</a:t>
            </a:r>
          </a:p>
          <a:p>
            <a:pPr marL="285750" indent="-285750">
              <a:buFont typeface="Arial" panose="020B0604020202020204" pitchFamily="34" charset="0"/>
              <a:buChar char="•"/>
            </a:pPr>
            <a:r>
              <a:rPr lang="en-US" sz="1400" dirty="0">
                <a:solidFill>
                  <a:schemeClr val="bg1"/>
                </a:solidFill>
                <a:latin typeface="Signika" panose="020B0604020202020204" charset="0"/>
              </a:rPr>
              <a:t>People with high EI are typically more optimistic and pursue goals with </a:t>
            </a:r>
            <a:r>
              <a:rPr lang="en-US" sz="1400" dirty="0" err="1">
                <a:solidFill>
                  <a:schemeClr val="bg1"/>
                </a:solidFill>
                <a:latin typeface="Signika" panose="020B0604020202020204" charset="0"/>
              </a:rPr>
              <a:t>vigour</a:t>
            </a:r>
            <a:r>
              <a:rPr lang="en-US" sz="1400" dirty="0">
                <a:solidFill>
                  <a:schemeClr val="bg1"/>
                </a:solidFill>
                <a:latin typeface="Signika" panose="020B0604020202020204" charset="0"/>
              </a:rPr>
              <a:t> and resilience.</a:t>
            </a:r>
            <a:endParaRPr lang="en-IN" sz="1400" dirty="0">
              <a:solidFill>
                <a:schemeClr val="bg1"/>
              </a:solidFill>
              <a:latin typeface="Signika" panose="020B0604020202020204" charset="0"/>
            </a:endParaRPr>
          </a:p>
        </p:txBody>
      </p:sp>
      <p:sp>
        <p:nvSpPr>
          <p:cNvPr id="6" name="Rectangle 5">
            <a:extLst>
              <a:ext uri="{FF2B5EF4-FFF2-40B4-BE49-F238E27FC236}">
                <a16:creationId xmlns:a16="http://schemas.microsoft.com/office/drawing/2014/main" id="{78AA3C3B-639E-421D-AF07-0ED49BA73D55}"/>
              </a:ext>
            </a:extLst>
          </p:cNvPr>
          <p:cNvSpPr/>
          <p:nvPr/>
        </p:nvSpPr>
        <p:spPr>
          <a:xfrm>
            <a:off x="3384755" y="1327356"/>
            <a:ext cx="2386999" cy="425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Signika" panose="020B0604020202020204" charset="0"/>
              </a:rPr>
              <a:t>Empathy</a:t>
            </a:r>
            <a:endParaRPr lang="en-IN" sz="1200" b="1"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E3533500-217D-44E8-9F44-264B0E710E3A}"/>
              </a:ext>
            </a:extLst>
          </p:cNvPr>
          <p:cNvSpPr/>
          <p:nvPr/>
        </p:nvSpPr>
        <p:spPr>
          <a:xfrm>
            <a:off x="3384755" y="1850924"/>
            <a:ext cx="2386999" cy="229281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The ability to recognize, understand, and be sensitive to the feelings of others.</a:t>
            </a:r>
          </a:p>
          <a:p>
            <a:pPr marL="285750" indent="-285750">
              <a:buFont typeface="Arial" panose="020B0604020202020204" pitchFamily="34" charset="0"/>
              <a:buChar char="•"/>
            </a:pPr>
            <a:r>
              <a:rPr lang="en-US" sz="1400" dirty="0">
                <a:solidFill>
                  <a:schemeClr val="bg1"/>
                </a:solidFill>
                <a:latin typeface="Signika" panose="020B0604020202020204" charset="0"/>
              </a:rPr>
              <a:t>This involves not only understanding others’ emotional states but also showing genuine concern for their well-being.</a:t>
            </a:r>
            <a:endParaRPr lang="en-IN" sz="1400"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9817EEAE-6D1C-458E-A187-12D854F9A29C}"/>
              </a:ext>
            </a:extLst>
          </p:cNvPr>
          <p:cNvSpPr/>
          <p:nvPr/>
        </p:nvSpPr>
        <p:spPr>
          <a:xfrm>
            <a:off x="5958348" y="1327356"/>
            <a:ext cx="2386999" cy="425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Signika" panose="020B0604020202020204" charset="0"/>
              </a:rPr>
              <a:t>Social Skills</a:t>
            </a:r>
            <a:endParaRPr lang="en-IN" sz="1200" b="1"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AB868271-E60A-493E-A9B0-81F2D6F406F5}"/>
              </a:ext>
            </a:extLst>
          </p:cNvPr>
          <p:cNvSpPr/>
          <p:nvPr/>
        </p:nvSpPr>
        <p:spPr>
          <a:xfrm>
            <a:off x="5958348" y="1850924"/>
            <a:ext cx="2386999" cy="2292813"/>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Proficiency in managing relationships and building networks. </a:t>
            </a:r>
          </a:p>
          <a:p>
            <a:pPr marL="285750" indent="-285750">
              <a:buFont typeface="Arial" panose="020B0604020202020204" pitchFamily="34" charset="0"/>
              <a:buChar char="•"/>
            </a:pPr>
            <a:r>
              <a:rPr lang="en-US" sz="1400" dirty="0">
                <a:solidFill>
                  <a:schemeClr val="bg1"/>
                </a:solidFill>
                <a:latin typeface="Signika" panose="020B0604020202020204" charset="0"/>
              </a:rPr>
              <a:t>This component emphasizes effective communication, conflict management, and the ability to build and maintain healthy relationships.</a:t>
            </a:r>
            <a:endParaRPr lang="en-IN" sz="1400" dirty="0">
              <a:solidFill>
                <a:schemeClr val="bg1"/>
              </a:solidFill>
              <a:latin typeface="Signika" panose="020B0604020202020204" charset="0"/>
            </a:endParaRPr>
          </a:p>
        </p:txBody>
      </p:sp>
      <p:sp>
        <p:nvSpPr>
          <p:cNvPr id="2" name="Footer Placeholder 1">
            <a:extLst>
              <a:ext uri="{FF2B5EF4-FFF2-40B4-BE49-F238E27FC236}">
                <a16:creationId xmlns:a16="http://schemas.microsoft.com/office/drawing/2014/main" id="{BACBEFC9-14CE-B2AF-EA23-32204B4D487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363764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22670" y="144000"/>
            <a:ext cx="7902929"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Techniques to Achieve Emotional Balance:</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endParaRPr lang="en-US" dirty="0">
              <a:latin typeface="Signika" panose="020B0604020202020204" charset="0"/>
              <a:ea typeface="Open Sans"/>
              <a:cs typeface="Open Sans"/>
              <a:sym typeface="Open Sans"/>
            </a:endParaRPr>
          </a:p>
        </p:txBody>
      </p:sp>
      <p:graphicFrame>
        <p:nvGraphicFramePr>
          <p:cNvPr id="3" name="Diagram 2">
            <a:extLst>
              <a:ext uri="{FF2B5EF4-FFF2-40B4-BE49-F238E27FC236}">
                <a16:creationId xmlns:a16="http://schemas.microsoft.com/office/drawing/2014/main" id="{250A3B10-BC2F-435F-A2F0-0C75BCD2FE1F}"/>
              </a:ext>
            </a:extLst>
          </p:cNvPr>
          <p:cNvGraphicFramePr/>
          <p:nvPr>
            <p:extLst>
              <p:ext uri="{D42A27DB-BD31-4B8C-83A1-F6EECF244321}">
                <p14:modId xmlns:p14="http://schemas.microsoft.com/office/powerpoint/2010/main" val="3228190521"/>
              </p:ext>
            </p:extLst>
          </p:nvPr>
        </p:nvGraphicFramePr>
        <p:xfrm>
          <a:off x="781663" y="1157749"/>
          <a:ext cx="7843935" cy="3092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4449B26E-DD20-6E5D-148A-25EB369AEEB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890239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536" y="522786"/>
            <a:ext cx="7611102" cy="620111"/>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Taking steps to achieve Emotional Balance</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7322" y="1100791"/>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A bustling city. Varun, a 32-year-old marketing manager, feels overwhelmed juggling work, personal commitments, and the pressures of city life. Recently, he’s been quick to anger, anxious, and has noticed fluctuations in his mood.</a:t>
            </a:r>
          </a:p>
          <a:p>
            <a:pPr marL="133350" lvl="0">
              <a:lnSpc>
                <a:spcPct val="115000"/>
              </a:lnSpc>
              <a:buSzPts val="1500"/>
            </a:pPr>
            <a:r>
              <a:rPr lang="en-US" sz="1600" b="1" dirty="0">
                <a:latin typeface="Signika" panose="020B0604020202020204" charset="0"/>
                <a:ea typeface="Open Sans"/>
                <a:cs typeface="Open Sans"/>
                <a:sym typeface="Open Sans"/>
              </a:rPr>
              <a:t>Varun’s Journey to Achieve Emotional Balance</a:t>
            </a:r>
          </a:p>
        </p:txBody>
      </p:sp>
      <p:graphicFrame>
        <p:nvGraphicFramePr>
          <p:cNvPr id="2" name="Diagram 1">
            <a:extLst>
              <a:ext uri="{FF2B5EF4-FFF2-40B4-BE49-F238E27FC236}">
                <a16:creationId xmlns:a16="http://schemas.microsoft.com/office/drawing/2014/main" id="{6F87A968-6DC7-437B-9ED7-73FE2470CB67}"/>
              </a:ext>
            </a:extLst>
          </p:cNvPr>
          <p:cNvGraphicFramePr/>
          <p:nvPr>
            <p:extLst>
              <p:ext uri="{D42A27DB-BD31-4B8C-83A1-F6EECF244321}">
                <p14:modId xmlns:p14="http://schemas.microsoft.com/office/powerpoint/2010/main" val="4101328184"/>
              </p:ext>
            </p:extLst>
          </p:nvPr>
        </p:nvGraphicFramePr>
        <p:xfrm>
          <a:off x="106249" y="2376433"/>
          <a:ext cx="7723658" cy="1934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3936A8AA-C3DD-1FF5-CDAE-C0DC2948BC2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493677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8734" y="248172"/>
            <a:ext cx="7902929"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Taking steps to achieve Emotional Balance</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18734" y="10368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Outcome:</a:t>
            </a:r>
          </a:p>
          <a:p>
            <a:pPr marL="133350" lvl="0">
              <a:lnSpc>
                <a:spcPct val="115000"/>
              </a:lnSpc>
              <a:buSzPts val="1500"/>
            </a:pPr>
            <a:endParaRPr lang="en-US" b="1" dirty="0">
              <a:latin typeface="Signika" panose="020B0604020202020204" charset="0"/>
              <a:ea typeface="Open Sans"/>
              <a:cs typeface="Open Sans"/>
              <a:sym typeface="Open Sans"/>
            </a:endParaRPr>
          </a:p>
          <a:p>
            <a:pPr marL="419100" lvl="0" indent="-285750">
              <a:lnSpc>
                <a:spcPct val="115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Months later, Varun finds himself in a challenging work situation. </a:t>
            </a:r>
          </a:p>
          <a:p>
            <a:pPr marL="419100" lvl="0" indent="-285750">
              <a:lnSpc>
                <a:spcPct val="115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Instead of immediately reacting with frustration, he takes a few deep breaths, assesses the situation, and calmly provides a solution. </a:t>
            </a:r>
          </a:p>
          <a:p>
            <a:pPr marL="419100" lvl="0" indent="-285750">
              <a:lnSpc>
                <a:spcPct val="115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He acknowledges the emotional progress he’s made and feels proud of the steps he’s taken.</a:t>
            </a:r>
          </a:p>
          <a:p>
            <a:pPr marL="419100" lvl="0" indent="-285750">
              <a:lnSpc>
                <a:spcPct val="115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His relationships, both at work and in personal life, have improved. </a:t>
            </a:r>
          </a:p>
          <a:p>
            <a:pPr marL="419100" lvl="0" indent="-285750">
              <a:lnSpc>
                <a:spcPct val="115000"/>
              </a:lnSpc>
              <a:buSzPts val="1500"/>
              <a:buFont typeface="Wingdings" panose="05000000000000000000" pitchFamily="2" charset="2"/>
              <a:buChar char="ü"/>
            </a:pPr>
            <a:r>
              <a:rPr lang="en-US" dirty="0">
                <a:latin typeface="Signika" panose="020B0604020202020204" charset="0"/>
                <a:ea typeface="Open Sans"/>
                <a:cs typeface="Open Sans"/>
                <a:sym typeface="Open Sans"/>
              </a:rPr>
              <a:t>Varun feels more in control of his emotions, ready to face challenges with a balanced mindset. He continues his practices, knowing that emotional balance is an ongoing journey, not just a destination.</a:t>
            </a:r>
            <a:endParaRPr lang="en-US" b="1"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7F7D9DC9-727A-45AB-4189-1203361326F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33733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97549A20-DE3F-FF28-E7CD-74CF833F993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Example: Lack of self-awareness and self-regulation</a:t>
            </a:r>
            <a:endParaRPr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Let us look at this conversation at work</a:t>
            </a:r>
          </a:p>
          <a:p>
            <a:pPr marL="133350" lvl="0">
              <a:lnSpc>
                <a:spcPct val="115000"/>
              </a:lnSpc>
              <a:buSzPts val="1500"/>
            </a:pPr>
            <a:r>
              <a:rPr lang="en-US" sz="1400" b="1" dirty="0">
                <a:latin typeface="Signika" panose="020B0604020202020204" charset="0"/>
                <a:ea typeface="Open Sans"/>
                <a:cs typeface="Open Sans"/>
                <a:sym typeface="Open Sans"/>
              </a:rPr>
              <a:t>Arjun (Team leader): </a:t>
            </a:r>
            <a:r>
              <a:rPr lang="en-US" sz="1400" dirty="0">
                <a:latin typeface="Signika" panose="020B0604020202020204" charset="0"/>
                <a:ea typeface="Open Sans"/>
                <a:cs typeface="Open Sans"/>
                <a:sym typeface="Open Sans"/>
              </a:rPr>
              <a:t>Alright, let’s go over the progress updates. Priya, can you let us know about your module?</a:t>
            </a:r>
          </a:p>
          <a:p>
            <a:pPr marL="133350" lvl="0">
              <a:lnSpc>
                <a:spcPct val="115000"/>
              </a:lnSpc>
              <a:buSzPts val="1500"/>
            </a:pPr>
            <a:r>
              <a:rPr lang="en-US" sz="1400" b="1" dirty="0">
                <a:latin typeface="Signika" panose="020B0604020202020204" charset="0"/>
                <a:ea typeface="Open Sans"/>
                <a:cs typeface="Open Sans"/>
                <a:sym typeface="Open Sans"/>
              </a:rPr>
              <a:t>Priya (Team member): </a:t>
            </a:r>
            <a:r>
              <a:rPr lang="en-US" sz="1400" dirty="0">
                <a:latin typeface="Signika" panose="020B0604020202020204" charset="0"/>
                <a:ea typeface="Open Sans"/>
                <a:cs typeface="Open Sans"/>
                <a:sym typeface="Open Sans"/>
              </a:rPr>
              <a:t>I’ve been working on it, but I still need more time. I’ve faced a few challenges.</a:t>
            </a:r>
          </a:p>
          <a:p>
            <a:pPr marL="133350" lvl="0">
              <a:lnSpc>
                <a:spcPct val="115000"/>
              </a:lnSpc>
              <a:buSzPts val="1500"/>
            </a:pPr>
            <a:r>
              <a:rPr lang="en-US" sz="1400" dirty="0">
                <a:latin typeface="Signika" panose="020B0604020202020204" charset="0"/>
                <a:ea typeface="Open Sans"/>
                <a:cs typeface="Open Sans"/>
                <a:sym typeface="Open Sans"/>
              </a:rPr>
              <a:t>Arjun (visibly frustrated): Priya, this is the third time you’re asking for an extension. We discussed this last week. Why can’t you stick to deadlines?</a:t>
            </a:r>
          </a:p>
          <a:p>
            <a:pPr marL="133350" lvl="0">
              <a:lnSpc>
                <a:spcPct val="115000"/>
              </a:lnSpc>
              <a:buSzPts val="1500"/>
            </a:pPr>
            <a:r>
              <a:rPr lang="en-US" sz="1400" b="1" dirty="0">
                <a:latin typeface="Signika" panose="020B0604020202020204" charset="0"/>
                <a:ea typeface="Open Sans"/>
                <a:cs typeface="Open Sans"/>
                <a:sym typeface="Open Sans"/>
              </a:rPr>
              <a:t>Priya:</a:t>
            </a:r>
            <a:r>
              <a:rPr lang="en-US" sz="1400" dirty="0">
                <a:latin typeface="Signika" panose="020B0604020202020204" charset="0"/>
                <a:ea typeface="Open Sans"/>
                <a:cs typeface="Open Sans"/>
                <a:sym typeface="Open Sans"/>
              </a:rPr>
              <a:t> I’m sorry, Arjun. I did face some unexpected issues, and I’m trying my best to resolve them.</a:t>
            </a:r>
          </a:p>
          <a:p>
            <a:pPr marL="133350" lvl="0">
              <a:lnSpc>
                <a:spcPct val="115000"/>
              </a:lnSpc>
              <a:buSzPts val="1500"/>
            </a:pPr>
            <a:r>
              <a:rPr lang="en-US" sz="1400" b="1" dirty="0">
                <a:latin typeface="Signika" panose="020B0604020202020204" charset="0"/>
                <a:ea typeface="Open Sans"/>
                <a:cs typeface="Open Sans"/>
                <a:sym typeface="Open Sans"/>
              </a:rPr>
              <a:t>Arjun (raising his voice): </a:t>
            </a:r>
            <a:r>
              <a:rPr lang="en-US" sz="1400" dirty="0">
                <a:latin typeface="Signika" panose="020B0604020202020204" charset="0"/>
                <a:ea typeface="Open Sans"/>
                <a:cs typeface="Open Sans"/>
                <a:sym typeface="Open Sans"/>
              </a:rPr>
              <a:t>You always have some excuse, Priya! This is becoming a regular pattern with you. You need to be more responsible. </a:t>
            </a:r>
          </a:p>
          <a:p>
            <a:pPr marL="133350" lvl="0">
              <a:lnSpc>
                <a:spcPct val="115000"/>
              </a:lnSpc>
              <a:buSzPts val="1500"/>
            </a:pPr>
            <a:r>
              <a:rPr lang="en-US" sz="1400" b="1" dirty="0">
                <a:latin typeface="Signika" panose="020B0604020202020204" charset="0"/>
                <a:ea typeface="Open Sans"/>
                <a:cs typeface="Open Sans"/>
                <a:sym typeface="Open Sans"/>
              </a:rPr>
              <a:t>Priya (taken aback):</a:t>
            </a:r>
            <a:r>
              <a:rPr lang="en-US" sz="1400" dirty="0">
                <a:latin typeface="Signika" panose="020B0604020202020204" charset="0"/>
                <a:ea typeface="Open Sans"/>
                <a:cs typeface="Open Sans"/>
                <a:sym typeface="Open Sans"/>
              </a:rPr>
              <a:t> I’m genuinely trying my best. I don’t appreciate being singled out like this in front of everyone.</a:t>
            </a:r>
          </a:p>
          <a:p>
            <a:pPr marL="133350" lvl="0">
              <a:lnSpc>
                <a:spcPct val="115000"/>
              </a:lnSpc>
              <a:buSzPts val="1500"/>
            </a:pPr>
            <a:r>
              <a:rPr lang="en-US" sz="1400" b="1" dirty="0">
                <a:latin typeface="Signika" panose="020B0604020202020204" charset="0"/>
                <a:ea typeface="Open Sans"/>
                <a:cs typeface="Open Sans"/>
                <a:sym typeface="Open Sans"/>
              </a:rPr>
              <a:t>Arjun:</a:t>
            </a:r>
            <a:r>
              <a:rPr lang="en-US" sz="1400" dirty="0">
                <a:latin typeface="Signika" panose="020B0604020202020204" charset="0"/>
                <a:ea typeface="Open Sans"/>
                <a:cs typeface="Open Sans"/>
                <a:sym typeface="Open Sans"/>
              </a:rPr>
              <a:t> If you can’t handle the heat, maybe this job isn’t for you!</a:t>
            </a:r>
          </a:p>
          <a:p>
            <a:pPr marL="133350" lvl="0">
              <a:lnSpc>
                <a:spcPct val="115000"/>
              </a:lnSpc>
              <a:buSzPts val="1500"/>
            </a:pPr>
            <a:r>
              <a:rPr lang="en-US" sz="1400" b="1" dirty="0">
                <a:latin typeface="Signika" panose="020B0604020202020204" charset="0"/>
                <a:ea typeface="Open Sans"/>
                <a:cs typeface="Open Sans"/>
                <a:sym typeface="Open Sans"/>
              </a:rPr>
              <a:t>Other team member, Ravi, trying to mediate</a:t>
            </a:r>
            <a:r>
              <a:rPr lang="en-US" sz="1400" dirty="0">
                <a:latin typeface="Signika" panose="020B0604020202020204" charset="0"/>
                <a:ea typeface="Open Sans"/>
                <a:cs typeface="Open Sans"/>
                <a:sym typeface="Open Sans"/>
              </a:rPr>
              <a:t>: Let’s all calm down. We can discuss this after the meeting in a more constructive manner.</a:t>
            </a:r>
            <a:endParaRPr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ED432BE8-D796-DF94-5737-4DB16916B4E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22677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Lack of self-awareness and self-regulation</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7969443" cy="3358754"/>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In this scenario, Arjun’s lack of self-awareness prevented him from recognizing how his immediate emotional reaction could adversely affect the team dynamics and Priya’s morale. </a:t>
            </a:r>
          </a:p>
          <a:p>
            <a:pPr marL="133350" lvl="0">
              <a:lnSpc>
                <a:spcPct val="115000"/>
              </a:lnSpc>
              <a:buSzPts val="1500"/>
            </a:pPr>
            <a:r>
              <a:rPr lang="en-US" sz="1600" dirty="0">
                <a:latin typeface="Signika" panose="020B0604020202020204" charset="0"/>
                <a:ea typeface="Open Sans"/>
                <a:cs typeface="Open Sans"/>
                <a:sym typeface="Open Sans"/>
              </a:rPr>
              <a:t>His inability to self-regulate led him to express his frustration in an unconstructive and public manner, which could foster a negative environment and strain relationships within the team.</a:t>
            </a:r>
            <a:endParaRPr sz="1600" dirty="0">
              <a:latin typeface="Signika" panose="020B0604020202020204" charset="0"/>
              <a:ea typeface="Open Sans"/>
              <a:cs typeface="Open Sans"/>
              <a:sym typeface="Open Sans"/>
            </a:endParaRPr>
          </a:p>
        </p:txBody>
      </p:sp>
      <p:pic>
        <p:nvPicPr>
          <p:cNvPr id="2" name="Picture 1">
            <a:extLst>
              <a:ext uri="{FF2B5EF4-FFF2-40B4-BE49-F238E27FC236}">
                <a16:creationId xmlns:a16="http://schemas.microsoft.com/office/drawing/2014/main" id="{3834AB41-2A4C-4005-8742-5F824952543C}"/>
              </a:ext>
            </a:extLst>
          </p:cNvPr>
          <p:cNvPicPr>
            <a:picLocks noChangeAspect="1"/>
          </p:cNvPicPr>
          <p:nvPr/>
        </p:nvPicPr>
        <p:blipFill>
          <a:blip r:embed="rId2"/>
          <a:stretch>
            <a:fillRect/>
          </a:stretch>
        </p:blipFill>
        <p:spPr>
          <a:xfrm>
            <a:off x="2364164" y="2733186"/>
            <a:ext cx="4152383" cy="2038842"/>
          </a:xfrm>
          <a:prstGeom prst="rect">
            <a:avLst/>
          </a:prstGeom>
        </p:spPr>
      </p:pic>
      <p:sp>
        <p:nvSpPr>
          <p:cNvPr id="3" name="Footer Placeholder 2">
            <a:extLst>
              <a:ext uri="{FF2B5EF4-FFF2-40B4-BE49-F238E27FC236}">
                <a16:creationId xmlns:a16="http://schemas.microsoft.com/office/drawing/2014/main" id="{04CF5EAD-63B9-64DC-6599-68D4300ED0E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9103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64329" y="340769"/>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Example: Self-regulation</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37007" y="1129668"/>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Imagine two colleagues, Rahul, and Neha, working on a project together. Rahul finds a mistake in Neha’s section of the work and immediately, without self-regulation, blurts out, </a:t>
            </a:r>
            <a:r>
              <a:rPr lang="en-US" sz="1400" i="1" u="sng" dirty="0">
                <a:latin typeface="Signika" panose="020B0604020202020204" charset="0"/>
                <a:ea typeface="Open Sans"/>
                <a:cs typeface="Open Sans"/>
                <a:sym typeface="Open Sans"/>
              </a:rPr>
              <a:t>“Neha, you always make mistakes! Can’t you be more careful?”</a:t>
            </a:r>
          </a:p>
          <a:p>
            <a:pPr marL="133350" lvl="0">
              <a:lnSpc>
                <a:spcPct val="115000"/>
              </a:lnSpc>
              <a:buSzPts val="1500"/>
            </a:pPr>
            <a:r>
              <a:rPr lang="en-US" sz="1400" dirty="0">
                <a:latin typeface="Signika" panose="020B0604020202020204" charset="0"/>
                <a:ea typeface="Open Sans"/>
                <a:cs typeface="Open Sans"/>
                <a:sym typeface="Open Sans"/>
              </a:rPr>
              <a:t>Neha, feeling embarrassed and attacked, becomes defensive and retaliates, leading to a heated argument.</a:t>
            </a:r>
          </a:p>
          <a:p>
            <a:pPr marL="133350" lvl="0">
              <a:lnSpc>
                <a:spcPct val="115000"/>
              </a:lnSpc>
              <a:buSzPts val="1500"/>
            </a:pPr>
            <a:r>
              <a:rPr lang="en-US" sz="1400" b="1" dirty="0">
                <a:latin typeface="Signika" panose="020B0604020202020204" charset="0"/>
                <a:ea typeface="Open Sans"/>
                <a:cs typeface="Open Sans"/>
                <a:sym typeface="Open Sans"/>
              </a:rPr>
              <a:t>Now, let’s reimagine this situation with Rahul practicing self-regulation:</a:t>
            </a:r>
          </a:p>
          <a:p>
            <a:pPr marL="133350" lvl="0">
              <a:lnSpc>
                <a:spcPct val="115000"/>
              </a:lnSpc>
              <a:buSzPts val="1500"/>
            </a:pPr>
            <a:r>
              <a:rPr lang="en-US" sz="1400" dirty="0">
                <a:latin typeface="Signika" panose="020B0604020202020204" charset="0"/>
                <a:ea typeface="Open Sans"/>
                <a:cs typeface="Open Sans"/>
                <a:sym typeface="Open Sans"/>
              </a:rPr>
              <a:t>Upon finding the mistake, Rahul takes a moment to breathe and think. He then calmly approaches</a:t>
            </a:r>
          </a:p>
          <a:p>
            <a:pPr marL="133350" lvl="0">
              <a:lnSpc>
                <a:spcPct val="115000"/>
              </a:lnSpc>
              <a:buSzPts val="1500"/>
            </a:pPr>
            <a:r>
              <a:rPr lang="en-US" sz="1400" dirty="0">
                <a:latin typeface="Signika" panose="020B0604020202020204" charset="0"/>
                <a:ea typeface="Open Sans"/>
                <a:cs typeface="Open Sans"/>
                <a:sym typeface="Open Sans"/>
              </a:rPr>
              <a:t>Neha and says, </a:t>
            </a:r>
            <a:r>
              <a:rPr lang="en-US" sz="1400" i="1" u="sng" dirty="0">
                <a:latin typeface="Signika" panose="020B0604020202020204" charset="0"/>
                <a:ea typeface="Open Sans"/>
                <a:cs typeface="Open Sans"/>
                <a:sym typeface="Open Sans"/>
              </a:rPr>
              <a:t>“Hey Neha, I noticed a small error in this section. Can we review it together?”</a:t>
            </a:r>
          </a:p>
          <a:p>
            <a:pPr marL="133350" lvl="0">
              <a:lnSpc>
                <a:spcPct val="115000"/>
              </a:lnSpc>
              <a:buSzPts val="1500"/>
            </a:pPr>
            <a:r>
              <a:rPr lang="en-US" sz="1400" dirty="0">
                <a:latin typeface="Signika" panose="020B0604020202020204" charset="0"/>
                <a:ea typeface="Open Sans"/>
                <a:cs typeface="Open Sans"/>
                <a:sym typeface="Open Sans"/>
              </a:rPr>
              <a:t>Neha, feeling respected and approached constructively, agrees, and they resolve the issue without conflict.</a:t>
            </a:r>
          </a:p>
          <a:p>
            <a:pPr marL="133350" lvl="0">
              <a:lnSpc>
                <a:spcPct val="115000"/>
              </a:lnSpc>
              <a:buSzPts val="1500"/>
            </a:pPr>
            <a:r>
              <a:rPr lang="en-US" sz="1400" dirty="0">
                <a:latin typeface="Signika" panose="020B0604020202020204" charset="0"/>
                <a:ea typeface="Open Sans"/>
                <a:cs typeface="Open Sans"/>
                <a:sym typeface="Open Sans"/>
              </a:rPr>
              <a:t>In this example, Rahul’s ability to self-regulate prevents a potential argument and maintains a collaborative atmosphere, emphasizing the importance of self-regulation in emotional intelligence at work.</a:t>
            </a:r>
            <a:endParaRPr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B4F7F96C-F938-CE6B-11C9-DB831945AB8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59417516"/>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1567</TotalTime>
  <Words>5433</Words>
  <Application>Microsoft Office PowerPoint</Application>
  <PresentationFormat>On-screen Show (16:9)</PresentationFormat>
  <Paragraphs>582</Paragraphs>
  <Slides>63</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Google Sans</vt:lpstr>
      <vt:lpstr>Arial</vt:lpstr>
      <vt:lpstr>Signika</vt:lpstr>
      <vt:lpstr>Calibri</vt:lpstr>
      <vt:lpstr>Aptos</vt:lpstr>
      <vt:lpstr>Wingdings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448</cp:revision>
  <dcterms:modified xsi:type="dcterms:W3CDTF">2025-05-19T09:38:55Z</dcterms:modified>
</cp:coreProperties>
</file>