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38"/>
  </p:notesMasterIdLst>
  <p:handoutMasterIdLst>
    <p:handoutMasterId r:id="rId39"/>
  </p:handoutMasterIdLst>
  <p:sldIdLst>
    <p:sldId id="256" r:id="rId2"/>
    <p:sldId id="479" r:id="rId3"/>
    <p:sldId id="460" r:id="rId4"/>
    <p:sldId id="497" r:id="rId5"/>
    <p:sldId id="481" r:id="rId6"/>
    <p:sldId id="486" r:id="rId7"/>
    <p:sldId id="485" r:id="rId8"/>
    <p:sldId id="487" r:id="rId9"/>
    <p:sldId id="488" r:id="rId10"/>
    <p:sldId id="498" r:id="rId11"/>
    <p:sldId id="499" r:id="rId12"/>
    <p:sldId id="500" r:id="rId13"/>
    <p:sldId id="501" r:id="rId14"/>
    <p:sldId id="489" r:id="rId15"/>
    <p:sldId id="490" r:id="rId16"/>
    <p:sldId id="505" r:id="rId17"/>
    <p:sldId id="491" r:id="rId18"/>
    <p:sldId id="503" r:id="rId19"/>
    <p:sldId id="504" r:id="rId20"/>
    <p:sldId id="492" r:id="rId21"/>
    <p:sldId id="496" r:id="rId22"/>
    <p:sldId id="506" r:id="rId23"/>
    <p:sldId id="507" r:id="rId24"/>
    <p:sldId id="508" r:id="rId25"/>
    <p:sldId id="509" r:id="rId26"/>
    <p:sldId id="511" r:id="rId27"/>
    <p:sldId id="510" r:id="rId28"/>
    <p:sldId id="512" r:id="rId29"/>
    <p:sldId id="513" r:id="rId30"/>
    <p:sldId id="514" r:id="rId31"/>
    <p:sldId id="515" r:id="rId32"/>
    <p:sldId id="516" r:id="rId33"/>
    <p:sldId id="517" r:id="rId34"/>
    <p:sldId id="518" r:id="rId35"/>
    <p:sldId id="519" r:id="rId36"/>
    <p:sldId id="395" r:id="rId37"/>
  </p:sldIdLst>
  <p:sldSz cx="9144000" cy="5143500" type="screen16x9"/>
  <p:notesSz cx="6858000" cy="9144000"/>
  <p:embeddedFontLst>
    <p:embeddedFont>
      <p:font typeface="Signika" panose="020B0604020202020204" charset="0"/>
      <p:regular r:id="rId40"/>
      <p:bold r:id="rId4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B606A5C-B917-4143-8B10-ECA987465875}">
          <p14:sldIdLst>
            <p14:sldId id="256"/>
          </p14:sldIdLst>
        </p14:section>
        <p14:section name="LESSON 1" id="{F48E51FA-DD56-47CF-AF1C-AA7D36B8EEDA}">
          <p14:sldIdLst>
            <p14:sldId id="479"/>
            <p14:sldId id="460"/>
            <p14:sldId id="497"/>
            <p14:sldId id="481"/>
          </p14:sldIdLst>
        </p14:section>
        <p14:section name="LESSON 2" id="{52A71B73-72A3-49C3-9423-ECA334B14320}">
          <p14:sldIdLst>
            <p14:sldId id="486"/>
            <p14:sldId id="485"/>
            <p14:sldId id="487"/>
            <p14:sldId id="488"/>
            <p14:sldId id="498"/>
            <p14:sldId id="499"/>
            <p14:sldId id="500"/>
            <p14:sldId id="501"/>
          </p14:sldIdLst>
        </p14:section>
        <p14:section name="LESSON 3" id="{88BBFB63-458D-437C-A8BF-7519F2F86C36}">
          <p14:sldIdLst>
            <p14:sldId id="489"/>
            <p14:sldId id="490"/>
            <p14:sldId id="505"/>
            <p14:sldId id="491"/>
            <p14:sldId id="503"/>
            <p14:sldId id="504"/>
          </p14:sldIdLst>
        </p14:section>
        <p14:section name="LESSON 4" id="{9FEDAB77-BFC5-45ED-9234-9BF21389330C}">
          <p14:sldIdLst>
            <p14:sldId id="492"/>
            <p14:sldId id="496"/>
            <p14:sldId id="506"/>
            <p14:sldId id="507"/>
            <p14:sldId id="508"/>
            <p14:sldId id="509"/>
          </p14:sldIdLst>
        </p14:section>
        <p14:section name="LESSON 5" id="{0E8C59F0-7539-421C-BCE8-1FFC37E12889}">
          <p14:sldIdLst>
            <p14:sldId id="511"/>
            <p14:sldId id="510"/>
            <p14:sldId id="512"/>
            <p14:sldId id="513"/>
          </p14:sldIdLst>
        </p14:section>
        <p14:section name="LESSON 6" id="{AB43B342-DB2D-448A-B4A8-604F862F5D30}">
          <p14:sldIdLst>
            <p14:sldId id="514"/>
            <p14:sldId id="515"/>
            <p14:sldId id="516"/>
            <p14:sldId id="517"/>
            <p14:sldId id="518"/>
            <p14:sldId id="519"/>
            <p14:sldId id="39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90660" autoAdjust="0"/>
  </p:normalViewPr>
  <p:slideViewPr>
    <p:cSldViewPr snapToGrid="0">
      <p:cViewPr varScale="1">
        <p:scale>
          <a:sx n="83" d="100"/>
          <a:sy n="83" d="100"/>
        </p:scale>
        <p:origin x="1014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font" Target="fonts/font2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E203F3-6F30-422D-A4D4-3A627F210541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25062D5F-E2B4-4736-A284-A31E7123A4F5}">
      <dgm:prSet phldrT="[Text]" custT="1"/>
      <dgm:spPr/>
      <dgm:t>
        <a:bodyPr/>
        <a:lstStyle/>
        <a:p>
          <a:r>
            <a:rPr lang="en-US" sz="1800" dirty="0">
              <a:latin typeface="Signika" panose="020B0604020202020204" charset="0"/>
              <a:cs typeface="Arial" panose="020B0604020202020204" pitchFamily="34" charset="0"/>
            </a:rPr>
            <a:t>Personal Development</a:t>
          </a:r>
          <a:endParaRPr lang="en-IN" sz="18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D6DBAAB8-D0A9-42FD-8C9E-0725ADE89855}" type="parTrans" cxnId="{6867B163-2805-4B43-A1FD-9FA04DABD971}">
      <dgm:prSet/>
      <dgm:spPr/>
      <dgm:t>
        <a:bodyPr/>
        <a:lstStyle/>
        <a:p>
          <a:endParaRPr lang="en-IN" sz="18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D07DC087-AD09-4689-819E-906852443E83}" type="sibTrans" cxnId="{6867B163-2805-4B43-A1FD-9FA04DABD971}">
      <dgm:prSet/>
      <dgm:spPr/>
      <dgm:t>
        <a:bodyPr/>
        <a:lstStyle/>
        <a:p>
          <a:endParaRPr lang="en-IN" sz="18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E8026BCF-617A-4CC9-9157-27DB8D6D1D32}">
      <dgm:prSet phldrT="[Text]" custT="1"/>
      <dgm:spPr/>
      <dgm:t>
        <a:bodyPr/>
        <a:lstStyle/>
        <a:p>
          <a:r>
            <a:rPr lang="en-US" sz="1800">
              <a:latin typeface="Signika" panose="020B0604020202020204" charset="0"/>
              <a:cs typeface="Arial" panose="020B0604020202020204" pitchFamily="34" charset="0"/>
            </a:rPr>
            <a:t>Career Advancement</a:t>
          </a:r>
          <a:endParaRPr lang="en-IN" sz="18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E26112A9-5BAE-4E0E-91E4-2AFF161F15C6}" type="parTrans" cxnId="{A13BAB0C-A663-4D77-9047-734B97F4919B}">
      <dgm:prSet/>
      <dgm:spPr/>
      <dgm:t>
        <a:bodyPr/>
        <a:lstStyle/>
        <a:p>
          <a:endParaRPr lang="en-IN" sz="18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708FD133-2114-417B-9272-52487D9DA4D1}" type="sibTrans" cxnId="{A13BAB0C-A663-4D77-9047-734B97F4919B}">
      <dgm:prSet/>
      <dgm:spPr/>
      <dgm:t>
        <a:bodyPr/>
        <a:lstStyle/>
        <a:p>
          <a:endParaRPr lang="en-IN" sz="18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9E1FCB41-CE0D-4D16-A90B-6E70CF931A5A}">
      <dgm:prSet phldrT="[Text]" custT="1"/>
      <dgm:spPr/>
      <dgm:t>
        <a:bodyPr/>
        <a:lstStyle/>
        <a:p>
          <a:r>
            <a:rPr lang="en-US" sz="1800">
              <a:latin typeface="Signika" panose="020B0604020202020204" charset="0"/>
              <a:cs typeface="Arial" panose="020B0604020202020204" pitchFamily="34" charset="0"/>
            </a:rPr>
            <a:t>Influence and Leadership</a:t>
          </a:r>
          <a:endParaRPr lang="en-US" sz="18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2183B8D7-6A7A-4E75-93AD-A3631D39BE92}" type="parTrans" cxnId="{721A3AB5-843A-480A-A410-CF21A2467B3F}">
      <dgm:prSet/>
      <dgm:spPr/>
      <dgm:t>
        <a:bodyPr/>
        <a:lstStyle/>
        <a:p>
          <a:endParaRPr lang="en-IN" sz="18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73E685AD-48AA-4D17-9D17-F08BB3FA672C}" type="sibTrans" cxnId="{721A3AB5-843A-480A-A410-CF21A2467B3F}">
      <dgm:prSet/>
      <dgm:spPr/>
      <dgm:t>
        <a:bodyPr/>
        <a:lstStyle/>
        <a:p>
          <a:endParaRPr lang="en-IN" sz="18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C3E58652-9045-41F2-B0DE-4EBA7BE44E5D}">
      <dgm:prSet phldrT="[Text]" custT="1"/>
      <dgm:spPr/>
      <dgm:t>
        <a:bodyPr/>
        <a:lstStyle/>
        <a:p>
          <a:r>
            <a:rPr lang="en-US" sz="1800">
              <a:latin typeface="Signika" panose="020B0604020202020204" charset="0"/>
              <a:cs typeface="Arial" panose="020B0604020202020204" pitchFamily="34" charset="0"/>
            </a:rPr>
            <a:t>Education and Knowledge Sharing</a:t>
          </a:r>
          <a:endParaRPr lang="en-US" sz="18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91CACCA9-EAE3-4145-A9AB-54213C364D1E}" type="parTrans" cxnId="{4533B590-5119-4C03-8F57-881AA0C7FA7D}">
      <dgm:prSet/>
      <dgm:spPr/>
      <dgm:t>
        <a:bodyPr/>
        <a:lstStyle/>
        <a:p>
          <a:endParaRPr lang="en-IN" sz="18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E5C4A803-6832-42C0-8DCE-03D445A48C45}" type="sibTrans" cxnId="{4533B590-5119-4C03-8F57-881AA0C7FA7D}">
      <dgm:prSet/>
      <dgm:spPr/>
      <dgm:t>
        <a:bodyPr/>
        <a:lstStyle/>
        <a:p>
          <a:endParaRPr lang="en-IN" sz="18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D9DBFFD7-AA72-45CC-A12A-6F18338FB27C}">
      <dgm:prSet phldrT="[Text]" custT="1"/>
      <dgm:spPr/>
      <dgm:t>
        <a:bodyPr/>
        <a:lstStyle/>
        <a:p>
          <a:r>
            <a:rPr lang="en-US" sz="1800">
              <a:latin typeface="Signika" panose="020B0604020202020204" charset="0"/>
              <a:cs typeface="Arial" panose="020B0604020202020204" pitchFamily="34" charset="0"/>
            </a:rPr>
            <a:t>Civic Participation</a:t>
          </a:r>
          <a:endParaRPr lang="en-US" sz="18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319BB508-86B2-4939-83C4-9AE6649153DF}" type="parTrans" cxnId="{501093E0-ADEB-4C8B-948A-BC4573F29A94}">
      <dgm:prSet/>
      <dgm:spPr/>
      <dgm:t>
        <a:bodyPr/>
        <a:lstStyle/>
        <a:p>
          <a:endParaRPr lang="en-IN" sz="18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D45843BA-E1CE-4485-8C6E-5643BA426D77}" type="sibTrans" cxnId="{501093E0-ADEB-4C8B-948A-BC4573F29A94}">
      <dgm:prSet/>
      <dgm:spPr/>
      <dgm:t>
        <a:bodyPr/>
        <a:lstStyle/>
        <a:p>
          <a:endParaRPr lang="en-IN" sz="18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B7E0B861-DCA1-4CE0-93FC-2106F7D5723A}" type="pres">
      <dgm:prSet presAssocID="{69E203F3-6F30-422D-A4D4-3A627F210541}" presName="Name0" presStyleCnt="0">
        <dgm:presLayoutVars>
          <dgm:chMax val="7"/>
          <dgm:chPref val="7"/>
          <dgm:dir/>
        </dgm:presLayoutVars>
      </dgm:prSet>
      <dgm:spPr/>
    </dgm:pt>
    <dgm:pt modelId="{04318AD6-932D-458D-9921-2F7389AC611A}" type="pres">
      <dgm:prSet presAssocID="{69E203F3-6F30-422D-A4D4-3A627F210541}" presName="Name1" presStyleCnt="0"/>
      <dgm:spPr/>
    </dgm:pt>
    <dgm:pt modelId="{26E40001-4736-4F04-9794-7924AF68AC7C}" type="pres">
      <dgm:prSet presAssocID="{69E203F3-6F30-422D-A4D4-3A627F210541}" presName="cycle" presStyleCnt="0"/>
      <dgm:spPr/>
    </dgm:pt>
    <dgm:pt modelId="{9C769AF3-520C-4724-A3F8-CAA816AEDDF2}" type="pres">
      <dgm:prSet presAssocID="{69E203F3-6F30-422D-A4D4-3A627F210541}" presName="srcNode" presStyleLbl="node1" presStyleIdx="0" presStyleCnt="5"/>
      <dgm:spPr/>
    </dgm:pt>
    <dgm:pt modelId="{BC364D89-E58A-469C-91C3-B6E2941E5BAC}" type="pres">
      <dgm:prSet presAssocID="{69E203F3-6F30-422D-A4D4-3A627F210541}" presName="conn" presStyleLbl="parChTrans1D2" presStyleIdx="0" presStyleCnt="1"/>
      <dgm:spPr/>
    </dgm:pt>
    <dgm:pt modelId="{57904F4B-2278-4644-AAD2-5392751BCA02}" type="pres">
      <dgm:prSet presAssocID="{69E203F3-6F30-422D-A4D4-3A627F210541}" presName="extraNode" presStyleLbl="node1" presStyleIdx="0" presStyleCnt="5"/>
      <dgm:spPr/>
    </dgm:pt>
    <dgm:pt modelId="{901DBE95-D1BE-40B0-8224-A5CDE4CBF631}" type="pres">
      <dgm:prSet presAssocID="{69E203F3-6F30-422D-A4D4-3A627F210541}" presName="dstNode" presStyleLbl="node1" presStyleIdx="0" presStyleCnt="5"/>
      <dgm:spPr/>
    </dgm:pt>
    <dgm:pt modelId="{D6D2FC1D-50AC-411A-B6F9-3BBABFFD8BBE}" type="pres">
      <dgm:prSet presAssocID="{25062D5F-E2B4-4736-A284-A31E7123A4F5}" presName="text_1" presStyleLbl="node1" presStyleIdx="0" presStyleCnt="5">
        <dgm:presLayoutVars>
          <dgm:bulletEnabled val="1"/>
        </dgm:presLayoutVars>
      </dgm:prSet>
      <dgm:spPr/>
    </dgm:pt>
    <dgm:pt modelId="{0BD2B082-C527-4DCA-BB22-C48B6D7D7996}" type="pres">
      <dgm:prSet presAssocID="{25062D5F-E2B4-4736-A284-A31E7123A4F5}" presName="accent_1" presStyleCnt="0"/>
      <dgm:spPr/>
    </dgm:pt>
    <dgm:pt modelId="{CF7B6977-8496-4CCD-AC0D-EEFD8EA2697E}" type="pres">
      <dgm:prSet presAssocID="{25062D5F-E2B4-4736-A284-A31E7123A4F5}" presName="accentRepeatNode" presStyleLbl="solidFgAcc1" presStyleIdx="0" presStyleCnt="5"/>
      <dgm:spPr/>
    </dgm:pt>
    <dgm:pt modelId="{FC46CDA7-DE92-4F49-96A3-7B55B2B16045}" type="pres">
      <dgm:prSet presAssocID="{E8026BCF-617A-4CC9-9157-27DB8D6D1D32}" presName="text_2" presStyleLbl="node1" presStyleIdx="1" presStyleCnt="5">
        <dgm:presLayoutVars>
          <dgm:bulletEnabled val="1"/>
        </dgm:presLayoutVars>
      </dgm:prSet>
      <dgm:spPr/>
    </dgm:pt>
    <dgm:pt modelId="{EEF5A237-0F3F-4E27-8B11-32CBBE5340B6}" type="pres">
      <dgm:prSet presAssocID="{E8026BCF-617A-4CC9-9157-27DB8D6D1D32}" presName="accent_2" presStyleCnt="0"/>
      <dgm:spPr/>
    </dgm:pt>
    <dgm:pt modelId="{9ED7278A-379F-43AB-BD0C-95B729D859AF}" type="pres">
      <dgm:prSet presAssocID="{E8026BCF-617A-4CC9-9157-27DB8D6D1D32}" presName="accentRepeatNode" presStyleLbl="solidFgAcc1" presStyleIdx="1" presStyleCnt="5"/>
      <dgm:spPr/>
    </dgm:pt>
    <dgm:pt modelId="{DCCAC0DE-D5B5-428E-BD2A-631337E2AE54}" type="pres">
      <dgm:prSet presAssocID="{9E1FCB41-CE0D-4D16-A90B-6E70CF931A5A}" presName="text_3" presStyleLbl="node1" presStyleIdx="2" presStyleCnt="5">
        <dgm:presLayoutVars>
          <dgm:bulletEnabled val="1"/>
        </dgm:presLayoutVars>
      </dgm:prSet>
      <dgm:spPr/>
    </dgm:pt>
    <dgm:pt modelId="{B0E293DD-36B2-4B40-8C16-BA517A47F41E}" type="pres">
      <dgm:prSet presAssocID="{9E1FCB41-CE0D-4D16-A90B-6E70CF931A5A}" presName="accent_3" presStyleCnt="0"/>
      <dgm:spPr/>
    </dgm:pt>
    <dgm:pt modelId="{7F865B37-D56C-42C7-8EA9-2F569C3AD509}" type="pres">
      <dgm:prSet presAssocID="{9E1FCB41-CE0D-4D16-A90B-6E70CF931A5A}" presName="accentRepeatNode" presStyleLbl="solidFgAcc1" presStyleIdx="2" presStyleCnt="5"/>
      <dgm:spPr/>
    </dgm:pt>
    <dgm:pt modelId="{37A08BC2-C1B0-4BA6-A5ED-7D5319C5E942}" type="pres">
      <dgm:prSet presAssocID="{C3E58652-9045-41F2-B0DE-4EBA7BE44E5D}" presName="text_4" presStyleLbl="node1" presStyleIdx="3" presStyleCnt="5">
        <dgm:presLayoutVars>
          <dgm:bulletEnabled val="1"/>
        </dgm:presLayoutVars>
      </dgm:prSet>
      <dgm:spPr/>
    </dgm:pt>
    <dgm:pt modelId="{952B0C9C-CDBB-4BA9-8509-1C95A1F73FE0}" type="pres">
      <dgm:prSet presAssocID="{C3E58652-9045-41F2-B0DE-4EBA7BE44E5D}" presName="accent_4" presStyleCnt="0"/>
      <dgm:spPr/>
    </dgm:pt>
    <dgm:pt modelId="{A1AA5F69-32E5-4A9D-A95C-C89B447071A1}" type="pres">
      <dgm:prSet presAssocID="{C3E58652-9045-41F2-B0DE-4EBA7BE44E5D}" presName="accentRepeatNode" presStyleLbl="solidFgAcc1" presStyleIdx="3" presStyleCnt="5"/>
      <dgm:spPr/>
    </dgm:pt>
    <dgm:pt modelId="{6E742429-7146-44A0-9321-8FD9BA97FF72}" type="pres">
      <dgm:prSet presAssocID="{D9DBFFD7-AA72-45CC-A12A-6F18338FB27C}" presName="text_5" presStyleLbl="node1" presStyleIdx="4" presStyleCnt="5">
        <dgm:presLayoutVars>
          <dgm:bulletEnabled val="1"/>
        </dgm:presLayoutVars>
      </dgm:prSet>
      <dgm:spPr/>
    </dgm:pt>
    <dgm:pt modelId="{185F5609-E8F8-486C-A8D8-1CC9E5BB2F81}" type="pres">
      <dgm:prSet presAssocID="{D9DBFFD7-AA72-45CC-A12A-6F18338FB27C}" presName="accent_5" presStyleCnt="0"/>
      <dgm:spPr/>
    </dgm:pt>
    <dgm:pt modelId="{4C70A286-8742-4847-B6FD-2BCE2BECD769}" type="pres">
      <dgm:prSet presAssocID="{D9DBFFD7-AA72-45CC-A12A-6F18338FB27C}" presName="accentRepeatNode" presStyleLbl="solidFgAcc1" presStyleIdx="4" presStyleCnt="5"/>
      <dgm:spPr/>
    </dgm:pt>
  </dgm:ptLst>
  <dgm:cxnLst>
    <dgm:cxn modelId="{A13BAB0C-A663-4D77-9047-734B97F4919B}" srcId="{69E203F3-6F30-422D-A4D4-3A627F210541}" destId="{E8026BCF-617A-4CC9-9157-27DB8D6D1D32}" srcOrd="1" destOrd="0" parTransId="{E26112A9-5BAE-4E0E-91E4-2AFF161F15C6}" sibTransId="{708FD133-2114-417B-9272-52487D9DA4D1}"/>
    <dgm:cxn modelId="{27BC0625-A117-46DB-9ACC-9C5DDC9089F2}" type="presOf" srcId="{D9DBFFD7-AA72-45CC-A12A-6F18338FB27C}" destId="{6E742429-7146-44A0-9321-8FD9BA97FF72}" srcOrd="0" destOrd="0" presId="urn:microsoft.com/office/officeart/2008/layout/VerticalCurvedList"/>
    <dgm:cxn modelId="{5BE1E027-4BCB-488C-9011-CA5D60FE983F}" type="presOf" srcId="{69E203F3-6F30-422D-A4D4-3A627F210541}" destId="{B7E0B861-DCA1-4CE0-93FC-2106F7D5723A}" srcOrd="0" destOrd="0" presId="urn:microsoft.com/office/officeart/2008/layout/VerticalCurvedList"/>
    <dgm:cxn modelId="{760AB628-4D1D-427B-BC40-E2D5B48C157E}" type="presOf" srcId="{E8026BCF-617A-4CC9-9157-27DB8D6D1D32}" destId="{FC46CDA7-DE92-4F49-96A3-7B55B2B16045}" srcOrd="0" destOrd="0" presId="urn:microsoft.com/office/officeart/2008/layout/VerticalCurvedList"/>
    <dgm:cxn modelId="{9D8D3D2B-2373-418E-AC5A-1B09FD21487D}" type="presOf" srcId="{C3E58652-9045-41F2-B0DE-4EBA7BE44E5D}" destId="{37A08BC2-C1B0-4BA6-A5ED-7D5319C5E942}" srcOrd="0" destOrd="0" presId="urn:microsoft.com/office/officeart/2008/layout/VerticalCurvedList"/>
    <dgm:cxn modelId="{6867B163-2805-4B43-A1FD-9FA04DABD971}" srcId="{69E203F3-6F30-422D-A4D4-3A627F210541}" destId="{25062D5F-E2B4-4736-A284-A31E7123A4F5}" srcOrd="0" destOrd="0" parTransId="{D6DBAAB8-D0A9-42FD-8C9E-0725ADE89855}" sibTransId="{D07DC087-AD09-4689-819E-906852443E83}"/>
    <dgm:cxn modelId="{4533B590-5119-4C03-8F57-881AA0C7FA7D}" srcId="{69E203F3-6F30-422D-A4D4-3A627F210541}" destId="{C3E58652-9045-41F2-B0DE-4EBA7BE44E5D}" srcOrd="3" destOrd="0" parTransId="{91CACCA9-EAE3-4145-A9AB-54213C364D1E}" sibTransId="{E5C4A803-6832-42C0-8DCE-03D445A48C45}"/>
    <dgm:cxn modelId="{0A77C6A4-676C-4C36-BCA2-7EA3A31E9CB3}" type="presOf" srcId="{D07DC087-AD09-4689-819E-906852443E83}" destId="{BC364D89-E58A-469C-91C3-B6E2941E5BAC}" srcOrd="0" destOrd="0" presId="urn:microsoft.com/office/officeart/2008/layout/VerticalCurvedList"/>
    <dgm:cxn modelId="{721A3AB5-843A-480A-A410-CF21A2467B3F}" srcId="{69E203F3-6F30-422D-A4D4-3A627F210541}" destId="{9E1FCB41-CE0D-4D16-A90B-6E70CF931A5A}" srcOrd="2" destOrd="0" parTransId="{2183B8D7-6A7A-4E75-93AD-A3631D39BE92}" sibTransId="{73E685AD-48AA-4D17-9D17-F08BB3FA672C}"/>
    <dgm:cxn modelId="{19DEFDCC-0774-4AB3-B011-A4EAAADECB9F}" type="presOf" srcId="{9E1FCB41-CE0D-4D16-A90B-6E70CF931A5A}" destId="{DCCAC0DE-D5B5-428E-BD2A-631337E2AE54}" srcOrd="0" destOrd="0" presId="urn:microsoft.com/office/officeart/2008/layout/VerticalCurvedList"/>
    <dgm:cxn modelId="{501093E0-ADEB-4C8B-948A-BC4573F29A94}" srcId="{69E203F3-6F30-422D-A4D4-3A627F210541}" destId="{D9DBFFD7-AA72-45CC-A12A-6F18338FB27C}" srcOrd="4" destOrd="0" parTransId="{319BB508-86B2-4939-83C4-9AE6649153DF}" sibTransId="{D45843BA-E1CE-4485-8C6E-5643BA426D77}"/>
    <dgm:cxn modelId="{E5FEEAFA-9557-4017-BF6E-442A1BE18939}" type="presOf" srcId="{25062D5F-E2B4-4736-A284-A31E7123A4F5}" destId="{D6D2FC1D-50AC-411A-B6F9-3BBABFFD8BBE}" srcOrd="0" destOrd="0" presId="urn:microsoft.com/office/officeart/2008/layout/VerticalCurvedList"/>
    <dgm:cxn modelId="{AB68E4E1-A616-4ED4-946A-1A8D599B5602}" type="presParOf" srcId="{B7E0B861-DCA1-4CE0-93FC-2106F7D5723A}" destId="{04318AD6-932D-458D-9921-2F7389AC611A}" srcOrd="0" destOrd="0" presId="urn:microsoft.com/office/officeart/2008/layout/VerticalCurvedList"/>
    <dgm:cxn modelId="{D962F003-2A61-46F6-BA1A-0D98F8376DE3}" type="presParOf" srcId="{04318AD6-932D-458D-9921-2F7389AC611A}" destId="{26E40001-4736-4F04-9794-7924AF68AC7C}" srcOrd="0" destOrd="0" presId="urn:microsoft.com/office/officeart/2008/layout/VerticalCurvedList"/>
    <dgm:cxn modelId="{27733BDD-BE3E-4920-AA42-87CA7963E718}" type="presParOf" srcId="{26E40001-4736-4F04-9794-7924AF68AC7C}" destId="{9C769AF3-520C-4724-A3F8-CAA816AEDDF2}" srcOrd="0" destOrd="0" presId="urn:microsoft.com/office/officeart/2008/layout/VerticalCurvedList"/>
    <dgm:cxn modelId="{13580568-0CF8-4908-A644-E7E525029A9C}" type="presParOf" srcId="{26E40001-4736-4F04-9794-7924AF68AC7C}" destId="{BC364D89-E58A-469C-91C3-B6E2941E5BAC}" srcOrd="1" destOrd="0" presId="urn:microsoft.com/office/officeart/2008/layout/VerticalCurvedList"/>
    <dgm:cxn modelId="{5866A9DF-7637-4D8C-9D67-35A722A729FA}" type="presParOf" srcId="{26E40001-4736-4F04-9794-7924AF68AC7C}" destId="{57904F4B-2278-4644-AAD2-5392751BCA02}" srcOrd="2" destOrd="0" presId="urn:microsoft.com/office/officeart/2008/layout/VerticalCurvedList"/>
    <dgm:cxn modelId="{8D208CB3-EF81-43A0-97C6-B321B2BA8229}" type="presParOf" srcId="{26E40001-4736-4F04-9794-7924AF68AC7C}" destId="{901DBE95-D1BE-40B0-8224-A5CDE4CBF631}" srcOrd="3" destOrd="0" presId="urn:microsoft.com/office/officeart/2008/layout/VerticalCurvedList"/>
    <dgm:cxn modelId="{B186F8C3-6ED4-4812-A10C-5175B84E4CC9}" type="presParOf" srcId="{04318AD6-932D-458D-9921-2F7389AC611A}" destId="{D6D2FC1D-50AC-411A-B6F9-3BBABFFD8BBE}" srcOrd="1" destOrd="0" presId="urn:microsoft.com/office/officeart/2008/layout/VerticalCurvedList"/>
    <dgm:cxn modelId="{EA90B941-39F1-4957-96C4-A6C879B7594F}" type="presParOf" srcId="{04318AD6-932D-458D-9921-2F7389AC611A}" destId="{0BD2B082-C527-4DCA-BB22-C48B6D7D7996}" srcOrd="2" destOrd="0" presId="urn:microsoft.com/office/officeart/2008/layout/VerticalCurvedList"/>
    <dgm:cxn modelId="{73097725-6805-4BA3-B812-573DC78F4C88}" type="presParOf" srcId="{0BD2B082-C527-4DCA-BB22-C48B6D7D7996}" destId="{CF7B6977-8496-4CCD-AC0D-EEFD8EA2697E}" srcOrd="0" destOrd="0" presId="urn:microsoft.com/office/officeart/2008/layout/VerticalCurvedList"/>
    <dgm:cxn modelId="{A1230059-142B-4415-9E2D-20F038CE998E}" type="presParOf" srcId="{04318AD6-932D-458D-9921-2F7389AC611A}" destId="{FC46CDA7-DE92-4F49-96A3-7B55B2B16045}" srcOrd="3" destOrd="0" presId="urn:microsoft.com/office/officeart/2008/layout/VerticalCurvedList"/>
    <dgm:cxn modelId="{B6617AB7-AE6B-4859-80C9-5C26D6275693}" type="presParOf" srcId="{04318AD6-932D-458D-9921-2F7389AC611A}" destId="{EEF5A237-0F3F-4E27-8B11-32CBBE5340B6}" srcOrd="4" destOrd="0" presId="urn:microsoft.com/office/officeart/2008/layout/VerticalCurvedList"/>
    <dgm:cxn modelId="{31E122C0-ED76-46B0-A7DF-B024E30E4E58}" type="presParOf" srcId="{EEF5A237-0F3F-4E27-8B11-32CBBE5340B6}" destId="{9ED7278A-379F-43AB-BD0C-95B729D859AF}" srcOrd="0" destOrd="0" presId="urn:microsoft.com/office/officeart/2008/layout/VerticalCurvedList"/>
    <dgm:cxn modelId="{5266DAAA-6FE8-4489-BC7A-569ACF2B1280}" type="presParOf" srcId="{04318AD6-932D-458D-9921-2F7389AC611A}" destId="{DCCAC0DE-D5B5-428E-BD2A-631337E2AE54}" srcOrd="5" destOrd="0" presId="urn:microsoft.com/office/officeart/2008/layout/VerticalCurvedList"/>
    <dgm:cxn modelId="{96B822E1-1163-4237-A4D4-B25C9BC35521}" type="presParOf" srcId="{04318AD6-932D-458D-9921-2F7389AC611A}" destId="{B0E293DD-36B2-4B40-8C16-BA517A47F41E}" srcOrd="6" destOrd="0" presId="urn:microsoft.com/office/officeart/2008/layout/VerticalCurvedList"/>
    <dgm:cxn modelId="{B948C836-9F11-43BF-B4D7-8EF6C97A7EF7}" type="presParOf" srcId="{B0E293DD-36B2-4B40-8C16-BA517A47F41E}" destId="{7F865B37-D56C-42C7-8EA9-2F569C3AD509}" srcOrd="0" destOrd="0" presId="urn:microsoft.com/office/officeart/2008/layout/VerticalCurvedList"/>
    <dgm:cxn modelId="{22E9CBE4-CE0F-46F2-8512-28C490812745}" type="presParOf" srcId="{04318AD6-932D-458D-9921-2F7389AC611A}" destId="{37A08BC2-C1B0-4BA6-A5ED-7D5319C5E942}" srcOrd="7" destOrd="0" presId="urn:microsoft.com/office/officeart/2008/layout/VerticalCurvedList"/>
    <dgm:cxn modelId="{2102FB98-7B74-4E3F-8D85-907873269BCF}" type="presParOf" srcId="{04318AD6-932D-458D-9921-2F7389AC611A}" destId="{952B0C9C-CDBB-4BA9-8509-1C95A1F73FE0}" srcOrd="8" destOrd="0" presId="urn:microsoft.com/office/officeart/2008/layout/VerticalCurvedList"/>
    <dgm:cxn modelId="{F1987FA8-72E4-4AFF-8175-3C7E3204B712}" type="presParOf" srcId="{952B0C9C-CDBB-4BA9-8509-1C95A1F73FE0}" destId="{A1AA5F69-32E5-4A9D-A95C-C89B447071A1}" srcOrd="0" destOrd="0" presId="urn:microsoft.com/office/officeart/2008/layout/VerticalCurvedList"/>
    <dgm:cxn modelId="{EDD36F56-7D2F-4029-B434-8B130C9BB17B}" type="presParOf" srcId="{04318AD6-932D-458D-9921-2F7389AC611A}" destId="{6E742429-7146-44A0-9321-8FD9BA97FF72}" srcOrd="9" destOrd="0" presId="urn:microsoft.com/office/officeart/2008/layout/VerticalCurvedList"/>
    <dgm:cxn modelId="{89B96BB0-B9A5-497F-898C-D3A9DACB7958}" type="presParOf" srcId="{04318AD6-932D-458D-9921-2F7389AC611A}" destId="{185F5609-E8F8-486C-A8D8-1CC9E5BB2F81}" srcOrd="10" destOrd="0" presId="urn:microsoft.com/office/officeart/2008/layout/VerticalCurvedList"/>
    <dgm:cxn modelId="{257D4160-0C2F-4225-BE7F-172B7B85B5E4}" type="presParOf" srcId="{185F5609-E8F8-486C-A8D8-1CC9E5BB2F81}" destId="{4C70A286-8742-4847-B6FD-2BCE2BECD76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6CAAF2-860B-4DEF-B089-29C977743729}" type="doc">
      <dgm:prSet loTypeId="urn:microsoft.com/office/officeart/2005/8/layout/vList5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IN"/>
        </a:p>
      </dgm:t>
    </dgm:pt>
    <dgm:pt modelId="{2B158D28-72CE-4C79-BADB-A497782EC0FC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400" b="1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rPr>
            <a:t>Core of Confidence</a:t>
          </a:r>
          <a:endParaRPr lang="en-IN" sz="1400" b="1" dirty="0">
            <a:solidFill>
              <a:schemeClr val="bg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9E433433-646D-49F7-A2DF-D741A9746311}" type="parTrans" cxnId="{59C7AB58-5ABB-4551-AC5A-746A7363F6A7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F13BA7C8-FC4D-479C-A7A1-E2FAA434E86C}" type="sibTrans" cxnId="{59C7AB58-5ABB-4551-AC5A-746A7363F6A7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CFC1B955-4153-47E6-88C5-2460232275E1}">
      <dgm:prSet phldrT="[Text]" custT="1"/>
      <dgm:spPr>
        <a:ln w="28575"/>
      </dgm:spPr>
      <dgm:t>
        <a:bodyPr/>
        <a:lstStyle/>
        <a:p>
          <a:pPr>
            <a:buNone/>
          </a:pPr>
          <a:r>
            <a:rPr lang="en-US" sz="1400" dirty="0">
              <a:latin typeface="Signika" panose="020B0604020202020204" charset="0"/>
              <a:cs typeface="Arial" panose="020B0604020202020204" pitchFamily="34" charset="0"/>
            </a:rPr>
            <a:t>Confidence is rooted in believing in oneself and one's abilities</a:t>
          </a:r>
          <a:endParaRPr lang="en-IN" sz="14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B352381F-3E10-4BB1-B016-8A821C1CC997}" type="parTrans" cxnId="{309A1900-E479-4D01-BE60-D482B1482922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BD341C9F-53E8-4C42-8A0C-CD679F973CD6}" type="sibTrans" cxnId="{309A1900-E479-4D01-BE60-D482B1482922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4707432C-AD75-4EB9-BB68-62D0E20D6DA6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400" b="1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rPr>
            <a:t>Recognition of Inherent Value</a:t>
          </a:r>
          <a:endParaRPr lang="en-IN" sz="1400" b="1" dirty="0">
            <a:solidFill>
              <a:schemeClr val="bg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0185F36E-88F4-4C15-8DDF-FCFA80C7C9D2}" type="parTrans" cxnId="{D8E26855-C9DA-4A68-A943-929914CEF0A5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29DA646C-8326-4CAF-8447-78EA2E220DE5}" type="sibTrans" cxnId="{D8E26855-C9DA-4A68-A943-929914CEF0A5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562148CD-2BEF-417D-A979-2DB3FF763E8B}">
      <dgm:prSet phldrT="[Text]" custT="1"/>
      <dgm:spPr>
        <a:ln w="28575"/>
      </dgm:spPr>
      <dgm:t>
        <a:bodyPr/>
        <a:lstStyle/>
        <a:p>
          <a:pPr>
            <a:buNone/>
          </a:pPr>
          <a:r>
            <a:rPr lang="en-US" sz="1400" dirty="0">
              <a:latin typeface="Signika" panose="020B0604020202020204" charset="0"/>
              <a:cs typeface="Arial" panose="020B0604020202020204" pitchFamily="34" charset="0"/>
            </a:rPr>
            <a:t>Acknowledge your inherent value and worth.</a:t>
          </a:r>
          <a:endParaRPr lang="en-IN" sz="14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37DB8ABF-DF81-4404-8C56-7EAFEEC4C112}" type="parTrans" cxnId="{32A76F34-A6FB-4415-9899-631CF5708F9B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B491019D-4C1D-4802-A562-7896005962A1}" type="sibTrans" cxnId="{32A76F34-A6FB-4415-9899-631CF5708F9B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82AFDB8B-620B-4905-B7ED-4765FB8843C2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400" b="1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rPr>
            <a:t>Unique Contributions</a:t>
          </a:r>
          <a:endParaRPr lang="en-IN" sz="1400" b="1" dirty="0">
            <a:solidFill>
              <a:schemeClr val="bg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88226763-EE3D-449B-9DD3-DA1E7068A050}" type="parTrans" cxnId="{B35EA8A4-25B7-48AC-BACC-47E8226C0FB0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3DC01CAA-19C9-4DE6-B14C-F31E4E11EA56}" type="sibTrans" cxnId="{B35EA8A4-25B7-48AC-BACC-47E8226C0FB0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2C71C86F-541C-4513-AD39-8C3FCE520D5C}">
      <dgm:prSet phldrT="[Text]" custT="1"/>
      <dgm:spPr>
        <a:ln w="28575"/>
      </dgm:spPr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sz="1400" dirty="0">
              <a:latin typeface="Signika" panose="020B0604020202020204" charset="0"/>
              <a:cs typeface="Arial" panose="020B0604020202020204" pitchFamily="34" charset="0"/>
            </a:rPr>
            <a:t>Everyone possesses unique experiences, perspectives, and knowledge.</a:t>
          </a:r>
          <a:endParaRPr lang="en-IN" sz="14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D3C3E8FC-0489-44C0-B053-D623764186CA}" type="parTrans" cxnId="{EEE786BD-C025-48FC-B301-509A8E84B6FC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AD0921A6-2242-4FC1-821E-D274E6415F12}" type="sibTrans" cxnId="{EEE786BD-C025-48FC-B301-509A8E84B6FC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7CE737B7-83A0-4353-93AF-E8CF808FDD8E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400" b="1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rPr>
            <a:t>Offering Value to Others</a:t>
          </a:r>
          <a:endParaRPr lang="en-IN" sz="1400" b="1" dirty="0">
            <a:solidFill>
              <a:schemeClr val="bg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CC7A16C8-06D4-4E74-9E4A-E97D57432CB9}" type="parTrans" cxnId="{605D18A3-DD42-49EA-9B7B-C913B9D7EBEF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4D69477A-D836-426E-831B-2E3F675D2C06}" type="sibTrans" cxnId="{605D18A3-DD42-49EA-9B7B-C913B9D7EBEF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509E83ED-98C2-4679-851D-BAC84E5A4759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400" b="1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rPr>
            <a:t>Understanding Voice's Significance</a:t>
          </a:r>
          <a:endParaRPr lang="en-IN" sz="1400" b="1" dirty="0">
            <a:solidFill>
              <a:schemeClr val="bg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9A0F55ED-E805-4FAE-A5CE-DF336A079B5A}" type="parTrans" cxnId="{F89D9893-07D0-488E-8649-76058501FC6C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915CA753-33B5-43F2-B69B-574D3DCCD88F}" type="sibTrans" cxnId="{F89D9893-07D0-488E-8649-76058501FC6C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37CFD0CF-DA21-4897-BEDA-BF152C361BA6}">
      <dgm:prSet phldrT="[Text]" custT="1"/>
      <dgm:spPr>
        <a:ln w="28575"/>
      </dgm:spPr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sz="1400" dirty="0">
              <a:latin typeface="Signika" panose="020B0604020202020204" charset="0"/>
              <a:cs typeface="Arial" panose="020B0604020202020204" pitchFamily="34" charset="0"/>
            </a:rPr>
            <a:t>Recognize that your unique qualities can offer value to others.</a:t>
          </a:r>
          <a:endParaRPr lang="en-IN" sz="14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57252D5F-E5F3-40BE-88E6-9E6B5508349D}" type="parTrans" cxnId="{D6D6748B-1ACB-46C2-BEB0-A835DB39DA96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43830A64-AFC2-4038-8410-76ABEB922745}" type="sibTrans" cxnId="{D6D6748B-1ACB-46C2-BEB0-A835DB39DA96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4AF6FCF8-9DE2-41DE-B71D-64C7133C79B5}">
      <dgm:prSet phldrT="[Text]" custT="1"/>
      <dgm:spPr>
        <a:ln w="28575"/>
      </dgm:spPr>
      <dgm:t>
        <a:bodyPr/>
        <a:lstStyle/>
        <a:p>
          <a:pPr>
            <a:buNone/>
          </a:pPr>
          <a:r>
            <a:rPr lang="en-US" sz="1400" dirty="0">
              <a:latin typeface="Signika" panose="020B0604020202020204" charset="0"/>
              <a:cs typeface="Arial" panose="020B0604020202020204" pitchFamily="34" charset="0"/>
            </a:rPr>
            <a:t>Your voice matters and you have something worthwhile to share.</a:t>
          </a:r>
          <a:endParaRPr lang="en-IN" sz="14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6082B926-F6B4-4718-B50B-23721C282B74}" type="parTrans" cxnId="{745801B7-4F54-4B35-917B-A39B72A18EFA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102541E7-0D2C-4B94-B165-05CAE392CDDB}" type="sibTrans" cxnId="{745801B7-4F54-4B35-917B-A39B72A18EFA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3FD4E9EF-C0B8-4A4C-9661-5B7FB8D89C83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400" b="1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rPr>
            <a:t>Foundation for Confidence</a:t>
          </a:r>
          <a:endParaRPr lang="en-IN" sz="1400" b="1" dirty="0">
            <a:solidFill>
              <a:schemeClr val="bg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7871305D-473B-417F-B1B3-4C082FC6BCDF}" type="parTrans" cxnId="{3C93F363-F503-4B8A-B5B6-77520F5F3394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49A1A9A0-E73A-4788-B29F-321AC89A651A}" type="sibTrans" cxnId="{3C93F363-F503-4B8A-B5B6-77520F5F3394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0AB40701-C9FB-45FC-BAB3-99583C092F3B}">
      <dgm:prSet phldrT="[Text]" custT="1"/>
      <dgm:spPr>
        <a:ln w="28575"/>
      </dgm:spPr>
      <dgm:t>
        <a:bodyPr/>
        <a:lstStyle/>
        <a:p>
          <a:pPr>
            <a:buNone/>
          </a:pPr>
          <a:r>
            <a:rPr lang="en-US" sz="1400" dirty="0">
              <a:latin typeface="Signika" panose="020B0604020202020204" charset="0"/>
              <a:cs typeface="Arial" panose="020B0604020202020204" pitchFamily="34" charset="0"/>
            </a:rPr>
            <a:t>Know your value and acknowledge your ability to contribute</a:t>
          </a:r>
          <a:endParaRPr lang="en-IN" sz="14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7F69D81C-A67D-4929-B2EA-C789F7C23967}" type="parTrans" cxnId="{F5D8A300-2080-438A-AE6F-CAFA9CC85540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6F6A5ABC-F001-4DC7-9D62-A06D2F96E057}" type="sibTrans" cxnId="{F5D8A300-2080-438A-AE6F-CAFA9CC85540}">
      <dgm:prSet/>
      <dgm:spPr/>
      <dgm:t>
        <a:bodyPr/>
        <a:lstStyle/>
        <a:p>
          <a:endParaRPr lang="en-IN" sz="1400">
            <a:latin typeface="Signika" panose="020B0604020202020204" charset="0"/>
            <a:cs typeface="Arial" panose="020B0604020202020204" pitchFamily="34" charset="0"/>
          </a:endParaRPr>
        </a:p>
      </dgm:t>
    </dgm:pt>
    <dgm:pt modelId="{E21C648B-D390-47AF-82E1-18C0C417A58F}" type="pres">
      <dgm:prSet presAssocID="{8D6CAAF2-860B-4DEF-B089-29C977743729}" presName="Name0" presStyleCnt="0">
        <dgm:presLayoutVars>
          <dgm:dir/>
          <dgm:animLvl val="lvl"/>
          <dgm:resizeHandles val="exact"/>
        </dgm:presLayoutVars>
      </dgm:prSet>
      <dgm:spPr/>
    </dgm:pt>
    <dgm:pt modelId="{4483BA8E-AFB0-4E22-99A6-A2BCF7B33701}" type="pres">
      <dgm:prSet presAssocID="{2B158D28-72CE-4C79-BADB-A497782EC0FC}" presName="linNode" presStyleCnt="0"/>
      <dgm:spPr/>
    </dgm:pt>
    <dgm:pt modelId="{5DF0AEEC-31D2-492A-B91B-2A1CCB781976}" type="pres">
      <dgm:prSet presAssocID="{2B158D28-72CE-4C79-BADB-A497782EC0FC}" presName="parentText" presStyleLbl="node1" presStyleIdx="0" presStyleCnt="6" custScaleX="58183">
        <dgm:presLayoutVars>
          <dgm:chMax val="1"/>
          <dgm:bulletEnabled val="1"/>
        </dgm:presLayoutVars>
      </dgm:prSet>
      <dgm:spPr/>
    </dgm:pt>
    <dgm:pt modelId="{320EEE54-14B3-407A-B422-5E3517DB7A91}" type="pres">
      <dgm:prSet presAssocID="{2B158D28-72CE-4C79-BADB-A497782EC0FC}" presName="descendantText" presStyleLbl="alignAccFollowNode1" presStyleIdx="0" presStyleCnt="6">
        <dgm:presLayoutVars>
          <dgm:bulletEnabled val="1"/>
        </dgm:presLayoutVars>
      </dgm:prSet>
      <dgm:spPr/>
    </dgm:pt>
    <dgm:pt modelId="{1D09274E-8654-43CA-8E28-86D3CAC63F1C}" type="pres">
      <dgm:prSet presAssocID="{F13BA7C8-FC4D-479C-A7A1-E2FAA434E86C}" presName="sp" presStyleCnt="0"/>
      <dgm:spPr/>
    </dgm:pt>
    <dgm:pt modelId="{CAEB0A3A-E575-458F-9444-3AD0F10D941F}" type="pres">
      <dgm:prSet presAssocID="{4707432C-AD75-4EB9-BB68-62D0E20D6DA6}" presName="linNode" presStyleCnt="0"/>
      <dgm:spPr/>
    </dgm:pt>
    <dgm:pt modelId="{F09ED13E-2C09-4A01-9540-561E201E42FE}" type="pres">
      <dgm:prSet presAssocID="{4707432C-AD75-4EB9-BB68-62D0E20D6DA6}" presName="parentText" presStyleLbl="node1" presStyleIdx="1" presStyleCnt="6" custScaleX="58183">
        <dgm:presLayoutVars>
          <dgm:chMax val="1"/>
          <dgm:bulletEnabled val="1"/>
        </dgm:presLayoutVars>
      </dgm:prSet>
      <dgm:spPr/>
    </dgm:pt>
    <dgm:pt modelId="{143065B3-8601-4289-973F-F7536E177998}" type="pres">
      <dgm:prSet presAssocID="{4707432C-AD75-4EB9-BB68-62D0E20D6DA6}" presName="descendantText" presStyleLbl="alignAccFollowNode1" presStyleIdx="1" presStyleCnt="6">
        <dgm:presLayoutVars>
          <dgm:bulletEnabled val="1"/>
        </dgm:presLayoutVars>
      </dgm:prSet>
      <dgm:spPr/>
    </dgm:pt>
    <dgm:pt modelId="{24EC76B5-CDB7-404E-A68C-B037B1DE65E5}" type="pres">
      <dgm:prSet presAssocID="{29DA646C-8326-4CAF-8447-78EA2E220DE5}" presName="sp" presStyleCnt="0"/>
      <dgm:spPr/>
    </dgm:pt>
    <dgm:pt modelId="{1C7F8A43-12A3-43DE-A0F9-AD11840FCA10}" type="pres">
      <dgm:prSet presAssocID="{82AFDB8B-620B-4905-B7ED-4765FB8843C2}" presName="linNode" presStyleCnt="0"/>
      <dgm:spPr/>
    </dgm:pt>
    <dgm:pt modelId="{4DB6EC92-2A11-4F71-AE92-153EA245B16B}" type="pres">
      <dgm:prSet presAssocID="{82AFDB8B-620B-4905-B7ED-4765FB8843C2}" presName="parentText" presStyleLbl="node1" presStyleIdx="2" presStyleCnt="6" custScaleX="58183">
        <dgm:presLayoutVars>
          <dgm:chMax val="1"/>
          <dgm:bulletEnabled val="1"/>
        </dgm:presLayoutVars>
      </dgm:prSet>
      <dgm:spPr/>
    </dgm:pt>
    <dgm:pt modelId="{487115E6-A17E-4DD1-B531-149808386460}" type="pres">
      <dgm:prSet presAssocID="{82AFDB8B-620B-4905-B7ED-4765FB8843C2}" presName="descendantText" presStyleLbl="alignAccFollowNode1" presStyleIdx="2" presStyleCnt="6">
        <dgm:presLayoutVars>
          <dgm:bulletEnabled val="1"/>
        </dgm:presLayoutVars>
      </dgm:prSet>
      <dgm:spPr/>
    </dgm:pt>
    <dgm:pt modelId="{EBD69571-1BFD-4DE5-B04C-92D1122E318F}" type="pres">
      <dgm:prSet presAssocID="{3DC01CAA-19C9-4DE6-B14C-F31E4E11EA56}" presName="sp" presStyleCnt="0"/>
      <dgm:spPr/>
    </dgm:pt>
    <dgm:pt modelId="{022F81C0-7C6F-4E30-AEA3-3462F4EC4711}" type="pres">
      <dgm:prSet presAssocID="{7CE737B7-83A0-4353-93AF-E8CF808FDD8E}" presName="linNode" presStyleCnt="0"/>
      <dgm:spPr/>
    </dgm:pt>
    <dgm:pt modelId="{689D9FD3-199E-4774-8D86-1BE8490CB516}" type="pres">
      <dgm:prSet presAssocID="{7CE737B7-83A0-4353-93AF-E8CF808FDD8E}" presName="parentText" presStyleLbl="node1" presStyleIdx="3" presStyleCnt="6" custScaleX="58183">
        <dgm:presLayoutVars>
          <dgm:chMax val="1"/>
          <dgm:bulletEnabled val="1"/>
        </dgm:presLayoutVars>
      </dgm:prSet>
      <dgm:spPr/>
    </dgm:pt>
    <dgm:pt modelId="{42D3868A-82F4-4F97-807F-12B2D4AAE3B5}" type="pres">
      <dgm:prSet presAssocID="{7CE737B7-83A0-4353-93AF-E8CF808FDD8E}" presName="descendantText" presStyleLbl="alignAccFollowNode1" presStyleIdx="3" presStyleCnt="6">
        <dgm:presLayoutVars>
          <dgm:bulletEnabled val="1"/>
        </dgm:presLayoutVars>
      </dgm:prSet>
      <dgm:spPr/>
    </dgm:pt>
    <dgm:pt modelId="{DC380648-F85B-49D8-A8FF-7C2108768117}" type="pres">
      <dgm:prSet presAssocID="{4D69477A-D836-426E-831B-2E3F675D2C06}" presName="sp" presStyleCnt="0"/>
      <dgm:spPr/>
    </dgm:pt>
    <dgm:pt modelId="{6D4A965C-2B9E-45F7-977F-B100595F2F10}" type="pres">
      <dgm:prSet presAssocID="{509E83ED-98C2-4679-851D-BAC84E5A4759}" presName="linNode" presStyleCnt="0"/>
      <dgm:spPr/>
    </dgm:pt>
    <dgm:pt modelId="{EFD1EA0F-5B14-4420-9F76-5819AB6529CD}" type="pres">
      <dgm:prSet presAssocID="{509E83ED-98C2-4679-851D-BAC84E5A4759}" presName="parentText" presStyleLbl="node1" presStyleIdx="4" presStyleCnt="6" custScaleX="58183">
        <dgm:presLayoutVars>
          <dgm:chMax val="1"/>
          <dgm:bulletEnabled val="1"/>
        </dgm:presLayoutVars>
      </dgm:prSet>
      <dgm:spPr/>
    </dgm:pt>
    <dgm:pt modelId="{5580CD5C-8A75-4BB5-B164-F4E0D62840A8}" type="pres">
      <dgm:prSet presAssocID="{509E83ED-98C2-4679-851D-BAC84E5A4759}" presName="descendantText" presStyleLbl="alignAccFollowNode1" presStyleIdx="4" presStyleCnt="6">
        <dgm:presLayoutVars>
          <dgm:bulletEnabled val="1"/>
        </dgm:presLayoutVars>
      </dgm:prSet>
      <dgm:spPr/>
    </dgm:pt>
    <dgm:pt modelId="{E4026236-320C-4278-B0BB-AB0B7ADE7172}" type="pres">
      <dgm:prSet presAssocID="{915CA753-33B5-43F2-B69B-574D3DCCD88F}" presName="sp" presStyleCnt="0"/>
      <dgm:spPr/>
    </dgm:pt>
    <dgm:pt modelId="{F09A7A95-FBAB-4616-ADAD-48B3AD6D76AD}" type="pres">
      <dgm:prSet presAssocID="{3FD4E9EF-C0B8-4A4C-9661-5B7FB8D89C83}" presName="linNode" presStyleCnt="0"/>
      <dgm:spPr/>
    </dgm:pt>
    <dgm:pt modelId="{EF472F42-FDD5-4F0E-8B23-4DBA44DFD9D9}" type="pres">
      <dgm:prSet presAssocID="{3FD4E9EF-C0B8-4A4C-9661-5B7FB8D89C83}" presName="parentText" presStyleLbl="node1" presStyleIdx="5" presStyleCnt="6" custScaleX="58183">
        <dgm:presLayoutVars>
          <dgm:chMax val="1"/>
          <dgm:bulletEnabled val="1"/>
        </dgm:presLayoutVars>
      </dgm:prSet>
      <dgm:spPr/>
    </dgm:pt>
    <dgm:pt modelId="{A44C84A8-EC55-42FA-814B-481F077F37DD}" type="pres">
      <dgm:prSet presAssocID="{3FD4E9EF-C0B8-4A4C-9661-5B7FB8D89C83}" presName="descendantText" presStyleLbl="alignAccFollowNode1" presStyleIdx="5" presStyleCnt="6">
        <dgm:presLayoutVars>
          <dgm:bulletEnabled val="1"/>
        </dgm:presLayoutVars>
      </dgm:prSet>
      <dgm:spPr/>
    </dgm:pt>
  </dgm:ptLst>
  <dgm:cxnLst>
    <dgm:cxn modelId="{309A1900-E479-4D01-BE60-D482B1482922}" srcId="{2B158D28-72CE-4C79-BADB-A497782EC0FC}" destId="{CFC1B955-4153-47E6-88C5-2460232275E1}" srcOrd="0" destOrd="0" parTransId="{B352381F-3E10-4BB1-B016-8A821C1CC997}" sibTransId="{BD341C9F-53E8-4C42-8A0C-CD679F973CD6}"/>
    <dgm:cxn modelId="{F5D8A300-2080-438A-AE6F-CAFA9CC85540}" srcId="{3FD4E9EF-C0B8-4A4C-9661-5B7FB8D89C83}" destId="{0AB40701-C9FB-45FC-BAB3-99583C092F3B}" srcOrd="0" destOrd="0" parTransId="{7F69D81C-A67D-4929-B2EA-C789F7C23967}" sibTransId="{6F6A5ABC-F001-4DC7-9D62-A06D2F96E057}"/>
    <dgm:cxn modelId="{C18D8F04-E53E-4436-82E8-06C7895DB444}" type="presOf" srcId="{4AF6FCF8-9DE2-41DE-B71D-64C7133C79B5}" destId="{5580CD5C-8A75-4BB5-B164-F4E0D62840A8}" srcOrd="0" destOrd="0" presId="urn:microsoft.com/office/officeart/2005/8/layout/vList5"/>
    <dgm:cxn modelId="{43C20908-0D16-4D54-BE17-734DFF261215}" type="presOf" srcId="{0AB40701-C9FB-45FC-BAB3-99583C092F3B}" destId="{A44C84A8-EC55-42FA-814B-481F077F37DD}" srcOrd="0" destOrd="0" presId="urn:microsoft.com/office/officeart/2005/8/layout/vList5"/>
    <dgm:cxn modelId="{BF666D10-07C6-4749-B32C-4210A89EA61F}" type="presOf" srcId="{4707432C-AD75-4EB9-BB68-62D0E20D6DA6}" destId="{F09ED13E-2C09-4A01-9540-561E201E42FE}" srcOrd="0" destOrd="0" presId="urn:microsoft.com/office/officeart/2005/8/layout/vList5"/>
    <dgm:cxn modelId="{F05C4431-07F0-427C-A2B1-E3CB43CD429C}" type="presOf" srcId="{37CFD0CF-DA21-4897-BEDA-BF152C361BA6}" destId="{42D3868A-82F4-4F97-807F-12B2D4AAE3B5}" srcOrd="0" destOrd="0" presId="urn:microsoft.com/office/officeart/2005/8/layout/vList5"/>
    <dgm:cxn modelId="{32A76F34-A6FB-4415-9899-631CF5708F9B}" srcId="{4707432C-AD75-4EB9-BB68-62D0E20D6DA6}" destId="{562148CD-2BEF-417D-A979-2DB3FF763E8B}" srcOrd="0" destOrd="0" parTransId="{37DB8ABF-DF81-4404-8C56-7EAFEEC4C112}" sibTransId="{B491019D-4C1D-4802-A562-7896005962A1}"/>
    <dgm:cxn modelId="{59383439-CF60-44F4-BA84-D3613A6398CA}" type="presOf" srcId="{562148CD-2BEF-417D-A979-2DB3FF763E8B}" destId="{143065B3-8601-4289-973F-F7536E177998}" srcOrd="0" destOrd="0" presId="urn:microsoft.com/office/officeart/2005/8/layout/vList5"/>
    <dgm:cxn modelId="{3C93F363-F503-4B8A-B5B6-77520F5F3394}" srcId="{8D6CAAF2-860B-4DEF-B089-29C977743729}" destId="{3FD4E9EF-C0B8-4A4C-9661-5B7FB8D89C83}" srcOrd="5" destOrd="0" parTransId="{7871305D-473B-417F-B1B3-4C082FC6BCDF}" sibTransId="{49A1A9A0-E73A-4788-B29F-321AC89A651A}"/>
    <dgm:cxn modelId="{D8E26855-C9DA-4A68-A943-929914CEF0A5}" srcId="{8D6CAAF2-860B-4DEF-B089-29C977743729}" destId="{4707432C-AD75-4EB9-BB68-62D0E20D6DA6}" srcOrd="1" destOrd="0" parTransId="{0185F36E-88F4-4C15-8DDF-FCFA80C7C9D2}" sibTransId="{29DA646C-8326-4CAF-8447-78EA2E220DE5}"/>
    <dgm:cxn modelId="{59C7AB58-5ABB-4551-AC5A-746A7363F6A7}" srcId="{8D6CAAF2-860B-4DEF-B089-29C977743729}" destId="{2B158D28-72CE-4C79-BADB-A497782EC0FC}" srcOrd="0" destOrd="0" parTransId="{9E433433-646D-49F7-A2DF-D741A9746311}" sibTransId="{F13BA7C8-FC4D-479C-A7A1-E2FAA434E86C}"/>
    <dgm:cxn modelId="{D6D6748B-1ACB-46C2-BEB0-A835DB39DA96}" srcId="{7CE737B7-83A0-4353-93AF-E8CF808FDD8E}" destId="{37CFD0CF-DA21-4897-BEDA-BF152C361BA6}" srcOrd="0" destOrd="0" parTransId="{57252D5F-E5F3-40BE-88E6-9E6B5508349D}" sibTransId="{43830A64-AFC2-4038-8410-76ABEB922745}"/>
    <dgm:cxn modelId="{52F0F591-5607-4F9F-91E3-CE9577ECAD0B}" type="presOf" srcId="{3FD4E9EF-C0B8-4A4C-9661-5B7FB8D89C83}" destId="{EF472F42-FDD5-4F0E-8B23-4DBA44DFD9D9}" srcOrd="0" destOrd="0" presId="urn:microsoft.com/office/officeart/2005/8/layout/vList5"/>
    <dgm:cxn modelId="{F89D9893-07D0-488E-8649-76058501FC6C}" srcId="{8D6CAAF2-860B-4DEF-B089-29C977743729}" destId="{509E83ED-98C2-4679-851D-BAC84E5A4759}" srcOrd="4" destOrd="0" parTransId="{9A0F55ED-E805-4FAE-A5CE-DF336A079B5A}" sibTransId="{915CA753-33B5-43F2-B69B-574D3DCCD88F}"/>
    <dgm:cxn modelId="{7902009A-84BA-41FC-979F-3297ED4D124C}" type="presOf" srcId="{2C71C86F-541C-4513-AD39-8C3FCE520D5C}" destId="{487115E6-A17E-4DD1-B531-149808386460}" srcOrd="0" destOrd="0" presId="urn:microsoft.com/office/officeart/2005/8/layout/vList5"/>
    <dgm:cxn modelId="{605D18A3-DD42-49EA-9B7B-C913B9D7EBEF}" srcId="{8D6CAAF2-860B-4DEF-B089-29C977743729}" destId="{7CE737B7-83A0-4353-93AF-E8CF808FDD8E}" srcOrd="3" destOrd="0" parTransId="{CC7A16C8-06D4-4E74-9E4A-E97D57432CB9}" sibTransId="{4D69477A-D836-426E-831B-2E3F675D2C06}"/>
    <dgm:cxn modelId="{B35EA8A4-25B7-48AC-BACC-47E8226C0FB0}" srcId="{8D6CAAF2-860B-4DEF-B089-29C977743729}" destId="{82AFDB8B-620B-4905-B7ED-4765FB8843C2}" srcOrd="2" destOrd="0" parTransId="{88226763-EE3D-449B-9DD3-DA1E7068A050}" sibTransId="{3DC01CAA-19C9-4DE6-B14C-F31E4E11EA56}"/>
    <dgm:cxn modelId="{745801B7-4F54-4B35-917B-A39B72A18EFA}" srcId="{509E83ED-98C2-4679-851D-BAC84E5A4759}" destId="{4AF6FCF8-9DE2-41DE-B71D-64C7133C79B5}" srcOrd="0" destOrd="0" parTransId="{6082B926-F6B4-4718-B50B-23721C282B74}" sibTransId="{102541E7-0D2C-4B94-B165-05CAE392CDDB}"/>
    <dgm:cxn modelId="{EEE786BD-C025-48FC-B301-509A8E84B6FC}" srcId="{82AFDB8B-620B-4905-B7ED-4765FB8843C2}" destId="{2C71C86F-541C-4513-AD39-8C3FCE520D5C}" srcOrd="0" destOrd="0" parTransId="{D3C3E8FC-0489-44C0-B053-D623764186CA}" sibTransId="{AD0921A6-2242-4FC1-821E-D274E6415F12}"/>
    <dgm:cxn modelId="{8CB991C7-8354-4031-93C7-1BC3009A18AC}" type="presOf" srcId="{509E83ED-98C2-4679-851D-BAC84E5A4759}" destId="{EFD1EA0F-5B14-4420-9F76-5819AB6529CD}" srcOrd="0" destOrd="0" presId="urn:microsoft.com/office/officeart/2005/8/layout/vList5"/>
    <dgm:cxn modelId="{F074D3D1-982E-4AC6-B866-4F699750C30E}" type="presOf" srcId="{7CE737B7-83A0-4353-93AF-E8CF808FDD8E}" destId="{689D9FD3-199E-4774-8D86-1BE8490CB516}" srcOrd="0" destOrd="0" presId="urn:microsoft.com/office/officeart/2005/8/layout/vList5"/>
    <dgm:cxn modelId="{9C2631D4-78D3-4B4B-94D7-7B14D2C92D3D}" type="presOf" srcId="{2B158D28-72CE-4C79-BADB-A497782EC0FC}" destId="{5DF0AEEC-31D2-492A-B91B-2A1CCB781976}" srcOrd="0" destOrd="0" presId="urn:microsoft.com/office/officeart/2005/8/layout/vList5"/>
    <dgm:cxn modelId="{DEEB8EDD-E62A-4E12-AE39-B37D95C6EE8B}" type="presOf" srcId="{8D6CAAF2-860B-4DEF-B089-29C977743729}" destId="{E21C648B-D390-47AF-82E1-18C0C417A58F}" srcOrd="0" destOrd="0" presId="urn:microsoft.com/office/officeart/2005/8/layout/vList5"/>
    <dgm:cxn modelId="{35DC88EF-9E63-4DC2-878E-6136153670AD}" type="presOf" srcId="{82AFDB8B-620B-4905-B7ED-4765FB8843C2}" destId="{4DB6EC92-2A11-4F71-AE92-153EA245B16B}" srcOrd="0" destOrd="0" presId="urn:microsoft.com/office/officeart/2005/8/layout/vList5"/>
    <dgm:cxn modelId="{4FA3BDFE-EFD8-4459-9EDD-FF3CD484F661}" type="presOf" srcId="{CFC1B955-4153-47E6-88C5-2460232275E1}" destId="{320EEE54-14B3-407A-B422-5E3517DB7A91}" srcOrd="0" destOrd="0" presId="urn:microsoft.com/office/officeart/2005/8/layout/vList5"/>
    <dgm:cxn modelId="{551F207A-4009-4FEF-8C63-2DD258058276}" type="presParOf" srcId="{E21C648B-D390-47AF-82E1-18C0C417A58F}" destId="{4483BA8E-AFB0-4E22-99A6-A2BCF7B33701}" srcOrd="0" destOrd="0" presId="urn:microsoft.com/office/officeart/2005/8/layout/vList5"/>
    <dgm:cxn modelId="{834295DD-2F3A-426E-9894-94F098BF2FBF}" type="presParOf" srcId="{4483BA8E-AFB0-4E22-99A6-A2BCF7B33701}" destId="{5DF0AEEC-31D2-492A-B91B-2A1CCB781976}" srcOrd="0" destOrd="0" presId="urn:microsoft.com/office/officeart/2005/8/layout/vList5"/>
    <dgm:cxn modelId="{B6747D74-7B54-4D5D-8410-1490BD05AC5F}" type="presParOf" srcId="{4483BA8E-AFB0-4E22-99A6-A2BCF7B33701}" destId="{320EEE54-14B3-407A-B422-5E3517DB7A91}" srcOrd="1" destOrd="0" presId="urn:microsoft.com/office/officeart/2005/8/layout/vList5"/>
    <dgm:cxn modelId="{1716989F-C264-4F86-845F-78D09F2AFCFA}" type="presParOf" srcId="{E21C648B-D390-47AF-82E1-18C0C417A58F}" destId="{1D09274E-8654-43CA-8E28-86D3CAC63F1C}" srcOrd="1" destOrd="0" presId="urn:microsoft.com/office/officeart/2005/8/layout/vList5"/>
    <dgm:cxn modelId="{F22373C7-6F3F-4E15-B0B5-2AC7E524FEA9}" type="presParOf" srcId="{E21C648B-D390-47AF-82E1-18C0C417A58F}" destId="{CAEB0A3A-E575-458F-9444-3AD0F10D941F}" srcOrd="2" destOrd="0" presId="urn:microsoft.com/office/officeart/2005/8/layout/vList5"/>
    <dgm:cxn modelId="{B56719F5-6996-4647-8900-A39F44B76660}" type="presParOf" srcId="{CAEB0A3A-E575-458F-9444-3AD0F10D941F}" destId="{F09ED13E-2C09-4A01-9540-561E201E42FE}" srcOrd="0" destOrd="0" presId="urn:microsoft.com/office/officeart/2005/8/layout/vList5"/>
    <dgm:cxn modelId="{33C0C65A-857E-4854-8F28-18342B6F8DC4}" type="presParOf" srcId="{CAEB0A3A-E575-458F-9444-3AD0F10D941F}" destId="{143065B3-8601-4289-973F-F7536E177998}" srcOrd="1" destOrd="0" presId="urn:microsoft.com/office/officeart/2005/8/layout/vList5"/>
    <dgm:cxn modelId="{93FD1576-3DBD-41F4-87AB-BAD0D0DFA798}" type="presParOf" srcId="{E21C648B-D390-47AF-82E1-18C0C417A58F}" destId="{24EC76B5-CDB7-404E-A68C-B037B1DE65E5}" srcOrd="3" destOrd="0" presId="urn:microsoft.com/office/officeart/2005/8/layout/vList5"/>
    <dgm:cxn modelId="{4E5CCCD9-F173-4E5C-A214-37B49588BDD8}" type="presParOf" srcId="{E21C648B-D390-47AF-82E1-18C0C417A58F}" destId="{1C7F8A43-12A3-43DE-A0F9-AD11840FCA10}" srcOrd="4" destOrd="0" presId="urn:microsoft.com/office/officeart/2005/8/layout/vList5"/>
    <dgm:cxn modelId="{F5D1E65D-21F0-4005-AC04-96AE082ABBF0}" type="presParOf" srcId="{1C7F8A43-12A3-43DE-A0F9-AD11840FCA10}" destId="{4DB6EC92-2A11-4F71-AE92-153EA245B16B}" srcOrd="0" destOrd="0" presId="urn:microsoft.com/office/officeart/2005/8/layout/vList5"/>
    <dgm:cxn modelId="{0FAE3AE0-5854-4EA5-AA8A-032C797BAB1A}" type="presParOf" srcId="{1C7F8A43-12A3-43DE-A0F9-AD11840FCA10}" destId="{487115E6-A17E-4DD1-B531-149808386460}" srcOrd="1" destOrd="0" presId="urn:microsoft.com/office/officeart/2005/8/layout/vList5"/>
    <dgm:cxn modelId="{796186C4-7C4E-42F1-8DFE-F18857BEC11E}" type="presParOf" srcId="{E21C648B-D390-47AF-82E1-18C0C417A58F}" destId="{EBD69571-1BFD-4DE5-B04C-92D1122E318F}" srcOrd="5" destOrd="0" presId="urn:microsoft.com/office/officeart/2005/8/layout/vList5"/>
    <dgm:cxn modelId="{1DA54B6C-12CB-4AFD-A3BC-2DACAF3FFC11}" type="presParOf" srcId="{E21C648B-D390-47AF-82E1-18C0C417A58F}" destId="{022F81C0-7C6F-4E30-AEA3-3462F4EC4711}" srcOrd="6" destOrd="0" presId="urn:microsoft.com/office/officeart/2005/8/layout/vList5"/>
    <dgm:cxn modelId="{4088CB30-563D-4789-8D78-686F88AF7C89}" type="presParOf" srcId="{022F81C0-7C6F-4E30-AEA3-3462F4EC4711}" destId="{689D9FD3-199E-4774-8D86-1BE8490CB516}" srcOrd="0" destOrd="0" presId="urn:microsoft.com/office/officeart/2005/8/layout/vList5"/>
    <dgm:cxn modelId="{4137A4A8-BC14-406D-93A7-AF4192124331}" type="presParOf" srcId="{022F81C0-7C6F-4E30-AEA3-3462F4EC4711}" destId="{42D3868A-82F4-4F97-807F-12B2D4AAE3B5}" srcOrd="1" destOrd="0" presId="urn:microsoft.com/office/officeart/2005/8/layout/vList5"/>
    <dgm:cxn modelId="{FC74B484-F62A-43B4-8BB2-88F067020EFA}" type="presParOf" srcId="{E21C648B-D390-47AF-82E1-18C0C417A58F}" destId="{DC380648-F85B-49D8-A8FF-7C2108768117}" srcOrd="7" destOrd="0" presId="urn:microsoft.com/office/officeart/2005/8/layout/vList5"/>
    <dgm:cxn modelId="{D5259036-1093-4F03-BFD3-5FAEB0158F35}" type="presParOf" srcId="{E21C648B-D390-47AF-82E1-18C0C417A58F}" destId="{6D4A965C-2B9E-45F7-977F-B100595F2F10}" srcOrd="8" destOrd="0" presId="urn:microsoft.com/office/officeart/2005/8/layout/vList5"/>
    <dgm:cxn modelId="{2FD2656B-2DB3-4DD8-AA58-BD5BA51CF1CB}" type="presParOf" srcId="{6D4A965C-2B9E-45F7-977F-B100595F2F10}" destId="{EFD1EA0F-5B14-4420-9F76-5819AB6529CD}" srcOrd="0" destOrd="0" presId="urn:microsoft.com/office/officeart/2005/8/layout/vList5"/>
    <dgm:cxn modelId="{60E362A2-F1F7-4993-A513-68154050A95F}" type="presParOf" srcId="{6D4A965C-2B9E-45F7-977F-B100595F2F10}" destId="{5580CD5C-8A75-4BB5-B164-F4E0D62840A8}" srcOrd="1" destOrd="0" presId="urn:microsoft.com/office/officeart/2005/8/layout/vList5"/>
    <dgm:cxn modelId="{EE6CDD6B-71C8-40FF-A196-95D1CD8C8E41}" type="presParOf" srcId="{E21C648B-D390-47AF-82E1-18C0C417A58F}" destId="{E4026236-320C-4278-B0BB-AB0B7ADE7172}" srcOrd="9" destOrd="0" presId="urn:microsoft.com/office/officeart/2005/8/layout/vList5"/>
    <dgm:cxn modelId="{7FF58CB2-0BF3-4095-9905-E4825CD7791A}" type="presParOf" srcId="{E21C648B-D390-47AF-82E1-18C0C417A58F}" destId="{F09A7A95-FBAB-4616-ADAD-48B3AD6D76AD}" srcOrd="10" destOrd="0" presId="urn:microsoft.com/office/officeart/2005/8/layout/vList5"/>
    <dgm:cxn modelId="{1137C598-7FEF-4171-9C47-A73D36C2B8F4}" type="presParOf" srcId="{F09A7A95-FBAB-4616-ADAD-48B3AD6D76AD}" destId="{EF472F42-FDD5-4F0E-8B23-4DBA44DFD9D9}" srcOrd="0" destOrd="0" presId="urn:microsoft.com/office/officeart/2005/8/layout/vList5"/>
    <dgm:cxn modelId="{231A845B-F60F-4247-B1FC-5D5E4E96779A}" type="presParOf" srcId="{F09A7A95-FBAB-4616-ADAD-48B3AD6D76AD}" destId="{A44C84A8-EC55-42FA-814B-481F077F37D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9E203F3-6F30-422D-A4D4-3A627F210541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25062D5F-E2B4-4736-A284-A31E7123A4F5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  <a:cs typeface="Arial" panose="020B0604020202020204" pitchFamily="34" charset="0"/>
            </a:rPr>
            <a:t>Find a Quiet Place: Free from distractions, sit or lie down comfortably.</a:t>
          </a:r>
          <a:endParaRPr lang="en-IN" sz="14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D6DBAAB8-D0A9-42FD-8C9E-0725ADE89855}" type="parTrans" cxnId="{6867B163-2805-4B43-A1FD-9FA04DABD971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D07DC087-AD09-4689-819E-906852443E83}" type="sibTrans" cxnId="{6867B163-2805-4B43-A1FD-9FA04DABD971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E8026BCF-617A-4CC9-9157-27DB8D6D1D32}">
      <dgm:prSet phldrT="[Text]" custT="1"/>
      <dgm:spPr/>
      <dgm:t>
        <a:bodyPr/>
        <a:lstStyle/>
        <a:p>
          <a:r>
            <a:rPr lang="en-US" sz="1400">
              <a:latin typeface="Signika" panose="020B0604020202020204" charset="0"/>
              <a:cs typeface="Arial" panose="020B0604020202020204" pitchFamily="34" charset="0"/>
            </a:rPr>
            <a:t>Close Your Eyes and Breathe Deeply: Relax your mind and body.</a:t>
          </a:r>
          <a:endParaRPr lang="en-IN" sz="14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E26112A9-5BAE-4E0E-91E4-2AFF161F15C6}" type="parTrans" cxnId="{A13BAB0C-A663-4D77-9047-734B97F4919B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708FD133-2114-417B-9272-52487D9DA4D1}" type="sibTrans" cxnId="{A13BAB0C-A663-4D77-9047-734B97F4919B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9E1FCB41-CE0D-4D16-A90B-6E70CF931A5A}">
      <dgm:prSet phldrT="[Text]" custT="1"/>
      <dgm:spPr/>
      <dgm:t>
        <a:bodyPr/>
        <a:lstStyle/>
        <a:p>
          <a:r>
            <a:rPr lang="en-US" sz="1400">
              <a:latin typeface="Signika" panose="020B0604020202020204" charset="0"/>
              <a:cs typeface="Arial" panose="020B0604020202020204" pitchFamily="34" charset="0"/>
            </a:rPr>
            <a:t>Imagine the Venue: Picture the room, the audience, the stage, and yourself.</a:t>
          </a:r>
          <a:endParaRPr lang="en-IN" sz="14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2183B8D7-6A7A-4E75-93AD-A3631D39BE92}" type="parTrans" cxnId="{721A3AB5-843A-480A-A410-CF21A2467B3F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73E685AD-48AA-4D17-9D17-F08BB3FA672C}" type="sibTrans" cxnId="{721A3AB5-843A-480A-A410-CF21A2467B3F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C3E58652-9045-41F2-B0DE-4EBA7BE44E5D}">
      <dgm:prSet phldrT="[Text]" custT="1"/>
      <dgm:spPr/>
      <dgm:t>
        <a:bodyPr/>
        <a:lstStyle/>
        <a:p>
          <a:r>
            <a:rPr lang="en-US" sz="1400">
              <a:latin typeface="Signika" panose="020B0604020202020204" charset="0"/>
              <a:cs typeface="Arial" panose="020B0604020202020204" pitchFamily="34" charset="0"/>
            </a:rPr>
            <a:t>See Success: Envision yourself speaking confidently, engaging the audience and a round of applause at the end.</a:t>
          </a:r>
          <a:endParaRPr lang="en-IN" sz="14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91CACCA9-EAE3-4145-A9AB-54213C364D1E}" type="parTrans" cxnId="{4533B590-5119-4C03-8F57-881AA0C7FA7D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E5C4A803-6832-42C0-8DCE-03D445A48C45}" type="sibTrans" cxnId="{4533B590-5119-4C03-8F57-881AA0C7FA7D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D9DBFFD7-AA72-45CC-A12A-6F18338FB27C}">
      <dgm:prSet phldrT="[Text]" custT="1"/>
      <dgm:spPr/>
      <dgm:t>
        <a:bodyPr/>
        <a:lstStyle/>
        <a:p>
          <a:r>
            <a:rPr lang="en-US" sz="1400">
              <a:latin typeface="Signika" panose="020B0604020202020204" charset="0"/>
              <a:cs typeface="Arial" panose="020B0604020202020204" pitchFamily="34" charset="0"/>
            </a:rPr>
            <a:t>Repeat Regularly: The more you visualize success, the more familiar and attainable it feels.</a:t>
          </a:r>
          <a:endParaRPr lang="en-IN" sz="14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319BB508-86B2-4939-83C4-9AE6649153DF}" type="parTrans" cxnId="{501093E0-ADEB-4C8B-948A-BC4573F29A94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D45843BA-E1CE-4485-8C6E-5643BA426D77}" type="sibTrans" cxnId="{501093E0-ADEB-4C8B-948A-BC4573F29A94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B7E0B861-DCA1-4CE0-93FC-2106F7D5723A}" type="pres">
      <dgm:prSet presAssocID="{69E203F3-6F30-422D-A4D4-3A627F210541}" presName="Name0" presStyleCnt="0">
        <dgm:presLayoutVars>
          <dgm:chMax val="7"/>
          <dgm:chPref val="7"/>
          <dgm:dir/>
        </dgm:presLayoutVars>
      </dgm:prSet>
      <dgm:spPr/>
    </dgm:pt>
    <dgm:pt modelId="{04318AD6-932D-458D-9921-2F7389AC611A}" type="pres">
      <dgm:prSet presAssocID="{69E203F3-6F30-422D-A4D4-3A627F210541}" presName="Name1" presStyleCnt="0"/>
      <dgm:spPr/>
    </dgm:pt>
    <dgm:pt modelId="{26E40001-4736-4F04-9794-7924AF68AC7C}" type="pres">
      <dgm:prSet presAssocID="{69E203F3-6F30-422D-A4D4-3A627F210541}" presName="cycle" presStyleCnt="0"/>
      <dgm:spPr/>
    </dgm:pt>
    <dgm:pt modelId="{9C769AF3-520C-4724-A3F8-CAA816AEDDF2}" type="pres">
      <dgm:prSet presAssocID="{69E203F3-6F30-422D-A4D4-3A627F210541}" presName="srcNode" presStyleLbl="node1" presStyleIdx="0" presStyleCnt="5"/>
      <dgm:spPr/>
    </dgm:pt>
    <dgm:pt modelId="{BC364D89-E58A-469C-91C3-B6E2941E5BAC}" type="pres">
      <dgm:prSet presAssocID="{69E203F3-6F30-422D-A4D4-3A627F210541}" presName="conn" presStyleLbl="parChTrans1D2" presStyleIdx="0" presStyleCnt="1"/>
      <dgm:spPr/>
    </dgm:pt>
    <dgm:pt modelId="{57904F4B-2278-4644-AAD2-5392751BCA02}" type="pres">
      <dgm:prSet presAssocID="{69E203F3-6F30-422D-A4D4-3A627F210541}" presName="extraNode" presStyleLbl="node1" presStyleIdx="0" presStyleCnt="5"/>
      <dgm:spPr/>
    </dgm:pt>
    <dgm:pt modelId="{901DBE95-D1BE-40B0-8224-A5CDE4CBF631}" type="pres">
      <dgm:prSet presAssocID="{69E203F3-6F30-422D-A4D4-3A627F210541}" presName="dstNode" presStyleLbl="node1" presStyleIdx="0" presStyleCnt="5"/>
      <dgm:spPr/>
    </dgm:pt>
    <dgm:pt modelId="{D6D2FC1D-50AC-411A-B6F9-3BBABFFD8BBE}" type="pres">
      <dgm:prSet presAssocID="{25062D5F-E2B4-4736-A284-A31E7123A4F5}" presName="text_1" presStyleLbl="node1" presStyleIdx="0" presStyleCnt="5">
        <dgm:presLayoutVars>
          <dgm:bulletEnabled val="1"/>
        </dgm:presLayoutVars>
      </dgm:prSet>
      <dgm:spPr/>
    </dgm:pt>
    <dgm:pt modelId="{0BD2B082-C527-4DCA-BB22-C48B6D7D7996}" type="pres">
      <dgm:prSet presAssocID="{25062D5F-E2B4-4736-A284-A31E7123A4F5}" presName="accent_1" presStyleCnt="0"/>
      <dgm:spPr/>
    </dgm:pt>
    <dgm:pt modelId="{CF7B6977-8496-4CCD-AC0D-EEFD8EA2697E}" type="pres">
      <dgm:prSet presAssocID="{25062D5F-E2B4-4736-A284-A31E7123A4F5}" presName="accentRepeatNode" presStyleLbl="solidFgAcc1" presStyleIdx="0" presStyleCnt="5"/>
      <dgm:spPr/>
    </dgm:pt>
    <dgm:pt modelId="{FC46CDA7-DE92-4F49-96A3-7B55B2B16045}" type="pres">
      <dgm:prSet presAssocID="{E8026BCF-617A-4CC9-9157-27DB8D6D1D32}" presName="text_2" presStyleLbl="node1" presStyleIdx="1" presStyleCnt="5">
        <dgm:presLayoutVars>
          <dgm:bulletEnabled val="1"/>
        </dgm:presLayoutVars>
      </dgm:prSet>
      <dgm:spPr/>
    </dgm:pt>
    <dgm:pt modelId="{EEF5A237-0F3F-4E27-8B11-32CBBE5340B6}" type="pres">
      <dgm:prSet presAssocID="{E8026BCF-617A-4CC9-9157-27DB8D6D1D32}" presName="accent_2" presStyleCnt="0"/>
      <dgm:spPr/>
    </dgm:pt>
    <dgm:pt modelId="{9ED7278A-379F-43AB-BD0C-95B729D859AF}" type="pres">
      <dgm:prSet presAssocID="{E8026BCF-617A-4CC9-9157-27DB8D6D1D32}" presName="accentRepeatNode" presStyleLbl="solidFgAcc1" presStyleIdx="1" presStyleCnt="5"/>
      <dgm:spPr/>
    </dgm:pt>
    <dgm:pt modelId="{DCCAC0DE-D5B5-428E-BD2A-631337E2AE54}" type="pres">
      <dgm:prSet presAssocID="{9E1FCB41-CE0D-4D16-A90B-6E70CF931A5A}" presName="text_3" presStyleLbl="node1" presStyleIdx="2" presStyleCnt="5">
        <dgm:presLayoutVars>
          <dgm:bulletEnabled val="1"/>
        </dgm:presLayoutVars>
      </dgm:prSet>
      <dgm:spPr/>
    </dgm:pt>
    <dgm:pt modelId="{B0E293DD-36B2-4B40-8C16-BA517A47F41E}" type="pres">
      <dgm:prSet presAssocID="{9E1FCB41-CE0D-4D16-A90B-6E70CF931A5A}" presName="accent_3" presStyleCnt="0"/>
      <dgm:spPr/>
    </dgm:pt>
    <dgm:pt modelId="{7F865B37-D56C-42C7-8EA9-2F569C3AD509}" type="pres">
      <dgm:prSet presAssocID="{9E1FCB41-CE0D-4D16-A90B-6E70CF931A5A}" presName="accentRepeatNode" presStyleLbl="solidFgAcc1" presStyleIdx="2" presStyleCnt="5"/>
      <dgm:spPr/>
    </dgm:pt>
    <dgm:pt modelId="{37A08BC2-C1B0-4BA6-A5ED-7D5319C5E942}" type="pres">
      <dgm:prSet presAssocID="{C3E58652-9045-41F2-B0DE-4EBA7BE44E5D}" presName="text_4" presStyleLbl="node1" presStyleIdx="3" presStyleCnt="5">
        <dgm:presLayoutVars>
          <dgm:bulletEnabled val="1"/>
        </dgm:presLayoutVars>
      </dgm:prSet>
      <dgm:spPr/>
    </dgm:pt>
    <dgm:pt modelId="{952B0C9C-CDBB-4BA9-8509-1C95A1F73FE0}" type="pres">
      <dgm:prSet presAssocID="{C3E58652-9045-41F2-B0DE-4EBA7BE44E5D}" presName="accent_4" presStyleCnt="0"/>
      <dgm:spPr/>
    </dgm:pt>
    <dgm:pt modelId="{A1AA5F69-32E5-4A9D-A95C-C89B447071A1}" type="pres">
      <dgm:prSet presAssocID="{C3E58652-9045-41F2-B0DE-4EBA7BE44E5D}" presName="accentRepeatNode" presStyleLbl="solidFgAcc1" presStyleIdx="3" presStyleCnt="5"/>
      <dgm:spPr/>
    </dgm:pt>
    <dgm:pt modelId="{6E742429-7146-44A0-9321-8FD9BA97FF72}" type="pres">
      <dgm:prSet presAssocID="{D9DBFFD7-AA72-45CC-A12A-6F18338FB27C}" presName="text_5" presStyleLbl="node1" presStyleIdx="4" presStyleCnt="5">
        <dgm:presLayoutVars>
          <dgm:bulletEnabled val="1"/>
        </dgm:presLayoutVars>
      </dgm:prSet>
      <dgm:spPr/>
    </dgm:pt>
    <dgm:pt modelId="{185F5609-E8F8-486C-A8D8-1CC9E5BB2F81}" type="pres">
      <dgm:prSet presAssocID="{D9DBFFD7-AA72-45CC-A12A-6F18338FB27C}" presName="accent_5" presStyleCnt="0"/>
      <dgm:spPr/>
    </dgm:pt>
    <dgm:pt modelId="{4C70A286-8742-4847-B6FD-2BCE2BECD769}" type="pres">
      <dgm:prSet presAssocID="{D9DBFFD7-AA72-45CC-A12A-6F18338FB27C}" presName="accentRepeatNode" presStyleLbl="solidFgAcc1" presStyleIdx="4" presStyleCnt="5"/>
      <dgm:spPr/>
    </dgm:pt>
  </dgm:ptLst>
  <dgm:cxnLst>
    <dgm:cxn modelId="{A13BAB0C-A663-4D77-9047-734B97F4919B}" srcId="{69E203F3-6F30-422D-A4D4-3A627F210541}" destId="{E8026BCF-617A-4CC9-9157-27DB8D6D1D32}" srcOrd="1" destOrd="0" parTransId="{E26112A9-5BAE-4E0E-91E4-2AFF161F15C6}" sibTransId="{708FD133-2114-417B-9272-52487D9DA4D1}"/>
    <dgm:cxn modelId="{27BC0625-A117-46DB-9ACC-9C5DDC9089F2}" type="presOf" srcId="{D9DBFFD7-AA72-45CC-A12A-6F18338FB27C}" destId="{6E742429-7146-44A0-9321-8FD9BA97FF72}" srcOrd="0" destOrd="0" presId="urn:microsoft.com/office/officeart/2008/layout/VerticalCurvedList"/>
    <dgm:cxn modelId="{5BE1E027-4BCB-488C-9011-CA5D60FE983F}" type="presOf" srcId="{69E203F3-6F30-422D-A4D4-3A627F210541}" destId="{B7E0B861-DCA1-4CE0-93FC-2106F7D5723A}" srcOrd="0" destOrd="0" presId="urn:microsoft.com/office/officeart/2008/layout/VerticalCurvedList"/>
    <dgm:cxn modelId="{760AB628-4D1D-427B-BC40-E2D5B48C157E}" type="presOf" srcId="{E8026BCF-617A-4CC9-9157-27DB8D6D1D32}" destId="{FC46CDA7-DE92-4F49-96A3-7B55B2B16045}" srcOrd="0" destOrd="0" presId="urn:microsoft.com/office/officeart/2008/layout/VerticalCurvedList"/>
    <dgm:cxn modelId="{9D8D3D2B-2373-418E-AC5A-1B09FD21487D}" type="presOf" srcId="{C3E58652-9045-41F2-B0DE-4EBA7BE44E5D}" destId="{37A08BC2-C1B0-4BA6-A5ED-7D5319C5E942}" srcOrd="0" destOrd="0" presId="urn:microsoft.com/office/officeart/2008/layout/VerticalCurvedList"/>
    <dgm:cxn modelId="{6867B163-2805-4B43-A1FD-9FA04DABD971}" srcId="{69E203F3-6F30-422D-A4D4-3A627F210541}" destId="{25062D5F-E2B4-4736-A284-A31E7123A4F5}" srcOrd="0" destOrd="0" parTransId="{D6DBAAB8-D0A9-42FD-8C9E-0725ADE89855}" sibTransId="{D07DC087-AD09-4689-819E-906852443E83}"/>
    <dgm:cxn modelId="{4533B590-5119-4C03-8F57-881AA0C7FA7D}" srcId="{69E203F3-6F30-422D-A4D4-3A627F210541}" destId="{C3E58652-9045-41F2-B0DE-4EBA7BE44E5D}" srcOrd="3" destOrd="0" parTransId="{91CACCA9-EAE3-4145-A9AB-54213C364D1E}" sibTransId="{E5C4A803-6832-42C0-8DCE-03D445A48C45}"/>
    <dgm:cxn modelId="{0A77C6A4-676C-4C36-BCA2-7EA3A31E9CB3}" type="presOf" srcId="{D07DC087-AD09-4689-819E-906852443E83}" destId="{BC364D89-E58A-469C-91C3-B6E2941E5BAC}" srcOrd="0" destOrd="0" presId="urn:microsoft.com/office/officeart/2008/layout/VerticalCurvedList"/>
    <dgm:cxn modelId="{721A3AB5-843A-480A-A410-CF21A2467B3F}" srcId="{69E203F3-6F30-422D-A4D4-3A627F210541}" destId="{9E1FCB41-CE0D-4D16-A90B-6E70CF931A5A}" srcOrd="2" destOrd="0" parTransId="{2183B8D7-6A7A-4E75-93AD-A3631D39BE92}" sibTransId="{73E685AD-48AA-4D17-9D17-F08BB3FA672C}"/>
    <dgm:cxn modelId="{19DEFDCC-0774-4AB3-B011-A4EAAADECB9F}" type="presOf" srcId="{9E1FCB41-CE0D-4D16-A90B-6E70CF931A5A}" destId="{DCCAC0DE-D5B5-428E-BD2A-631337E2AE54}" srcOrd="0" destOrd="0" presId="urn:microsoft.com/office/officeart/2008/layout/VerticalCurvedList"/>
    <dgm:cxn modelId="{501093E0-ADEB-4C8B-948A-BC4573F29A94}" srcId="{69E203F3-6F30-422D-A4D4-3A627F210541}" destId="{D9DBFFD7-AA72-45CC-A12A-6F18338FB27C}" srcOrd="4" destOrd="0" parTransId="{319BB508-86B2-4939-83C4-9AE6649153DF}" sibTransId="{D45843BA-E1CE-4485-8C6E-5643BA426D77}"/>
    <dgm:cxn modelId="{E5FEEAFA-9557-4017-BF6E-442A1BE18939}" type="presOf" srcId="{25062D5F-E2B4-4736-A284-A31E7123A4F5}" destId="{D6D2FC1D-50AC-411A-B6F9-3BBABFFD8BBE}" srcOrd="0" destOrd="0" presId="urn:microsoft.com/office/officeart/2008/layout/VerticalCurvedList"/>
    <dgm:cxn modelId="{AB68E4E1-A616-4ED4-946A-1A8D599B5602}" type="presParOf" srcId="{B7E0B861-DCA1-4CE0-93FC-2106F7D5723A}" destId="{04318AD6-932D-458D-9921-2F7389AC611A}" srcOrd="0" destOrd="0" presId="urn:microsoft.com/office/officeart/2008/layout/VerticalCurvedList"/>
    <dgm:cxn modelId="{D962F003-2A61-46F6-BA1A-0D98F8376DE3}" type="presParOf" srcId="{04318AD6-932D-458D-9921-2F7389AC611A}" destId="{26E40001-4736-4F04-9794-7924AF68AC7C}" srcOrd="0" destOrd="0" presId="urn:microsoft.com/office/officeart/2008/layout/VerticalCurvedList"/>
    <dgm:cxn modelId="{27733BDD-BE3E-4920-AA42-87CA7963E718}" type="presParOf" srcId="{26E40001-4736-4F04-9794-7924AF68AC7C}" destId="{9C769AF3-520C-4724-A3F8-CAA816AEDDF2}" srcOrd="0" destOrd="0" presId="urn:microsoft.com/office/officeart/2008/layout/VerticalCurvedList"/>
    <dgm:cxn modelId="{13580568-0CF8-4908-A644-E7E525029A9C}" type="presParOf" srcId="{26E40001-4736-4F04-9794-7924AF68AC7C}" destId="{BC364D89-E58A-469C-91C3-B6E2941E5BAC}" srcOrd="1" destOrd="0" presId="urn:microsoft.com/office/officeart/2008/layout/VerticalCurvedList"/>
    <dgm:cxn modelId="{5866A9DF-7637-4D8C-9D67-35A722A729FA}" type="presParOf" srcId="{26E40001-4736-4F04-9794-7924AF68AC7C}" destId="{57904F4B-2278-4644-AAD2-5392751BCA02}" srcOrd="2" destOrd="0" presId="urn:microsoft.com/office/officeart/2008/layout/VerticalCurvedList"/>
    <dgm:cxn modelId="{8D208CB3-EF81-43A0-97C6-B321B2BA8229}" type="presParOf" srcId="{26E40001-4736-4F04-9794-7924AF68AC7C}" destId="{901DBE95-D1BE-40B0-8224-A5CDE4CBF631}" srcOrd="3" destOrd="0" presId="urn:microsoft.com/office/officeart/2008/layout/VerticalCurvedList"/>
    <dgm:cxn modelId="{B186F8C3-6ED4-4812-A10C-5175B84E4CC9}" type="presParOf" srcId="{04318AD6-932D-458D-9921-2F7389AC611A}" destId="{D6D2FC1D-50AC-411A-B6F9-3BBABFFD8BBE}" srcOrd="1" destOrd="0" presId="urn:microsoft.com/office/officeart/2008/layout/VerticalCurvedList"/>
    <dgm:cxn modelId="{EA90B941-39F1-4957-96C4-A6C879B7594F}" type="presParOf" srcId="{04318AD6-932D-458D-9921-2F7389AC611A}" destId="{0BD2B082-C527-4DCA-BB22-C48B6D7D7996}" srcOrd="2" destOrd="0" presId="urn:microsoft.com/office/officeart/2008/layout/VerticalCurvedList"/>
    <dgm:cxn modelId="{73097725-6805-4BA3-B812-573DC78F4C88}" type="presParOf" srcId="{0BD2B082-C527-4DCA-BB22-C48B6D7D7996}" destId="{CF7B6977-8496-4CCD-AC0D-EEFD8EA2697E}" srcOrd="0" destOrd="0" presId="urn:microsoft.com/office/officeart/2008/layout/VerticalCurvedList"/>
    <dgm:cxn modelId="{A1230059-142B-4415-9E2D-20F038CE998E}" type="presParOf" srcId="{04318AD6-932D-458D-9921-2F7389AC611A}" destId="{FC46CDA7-DE92-4F49-96A3-7B55B2B16045}" srcOrd="3" destOrd="0" presId="urn:microsoft.com/office/officeart/2008/layout/VerticalCurvedList"/>
    <dgm:cxn modelId="{B6617AB7-AE6B-4859-80C9-5C26D6275693}" type="presParOf" srcId="{04318AD6-932D-458D-9921-2F7389AC611A}" destId="{EEF5A237-0F3F-4E27-8B11-32CBBE5340B6}" srcOrd="4" destOrd="0" presId="urn:microsoft.com/office/officeart/2008/layout/VerticalCurvedList"/>
    <dgm:cxn modelId="{31E122C0-ED76-46B0-A7DF-B024E30E4E58}" type="presParOf" srcId="{EEF5A237-0F3F-4E27-8B11-32CBBE5340B6}" destId="{9ED7278A-379F-43AB-BD0C-95B729D859AF}" srcOrd="0" destOrd="0" presId="urn:microsoft.com/office/officeart/2008/layout/VerticalCurvedList"/>
    <dgm:cxn modelId="{5266DAAA-6FE8-4489-BC7A-569ACF2B1280}" type="presParOf" srcId="{04318AD6-932D-458D-9921-2F7389AC611A}" destId="{DCCAC0DE-D5B5-428E-BD2A-631337E2AE54}" srcOrd="5" destOrd="0" presId="urn:microsoft.com/office/officeart/2008/layout/VerticalCurvedList"/>
    <dgm:cxn modelId="{96B822E1-1163-4237-A4D4-B25C9BC35521}" type="presParOf" srcId="{04318AD6-932D-458D-9921-2F7389AC611A}" destId="{B0E293DD-36B2-4B40-8C16-BA517A47F41E}" srcOrd="6" destOrd="0" presId="urn:microsoft.com/office/officeart/2008/layout/VerticalCurvedList"/>
    <dgm:cxn modelId="{B948C836-9F11-43BF-B4D7-8EF6C97A7EF7}" type="presParOf" srcId="{B0E293DD-36B2-4B40-8C16-BA517A47F41E}" destId="{7F865B37-D56C-42C7-8EA9-2F569C3AD509}" srcOrd="0" destOrd="0" presId="urn:microsoft.com/office/officeart/2008/layout/VerticalCurvedList"/>
    <dgm:cxn modelId="{22E9CBE4-CE0F-46F2-8512-28C490812745}" type="presParOf" srcId="{04318AD6-932D-458D-9921-2F7389AC611A}" destId="{37A08BC2-C1B0-4BA6-A5ED-7D5319C5E942}" srcOrd="7" destOrd="0" presId="urn:microsoft.com/office/officeart/2008/layout/VerticalCurvedList"/>
    <dgm:cxn modelId="{2102FB98-7B74-4E3F-8D85-907873269BCF}" type="presParOf" srcId="{04318AD6-932D-458D-9921-2F7389AC611A}" destId="{952B0C9C-CDBB-4BA9-8509-1C95A1F73FE0}" srcOrd="8" destOrd="0" presId="urn:microsoft.com/office/officeart/2008/layout/VerticalCurvedList"/>
    <dgm:cxn modelId="{F1987FA8-72E4-4AFF-8175-3C7E3204B712}" type="presParOf" srcId="{952B0C9C-CDBB-4BA9-8509-1C95A1F73FE0}" destId="{A1AA5F69-32E5-4A9D-A95C-C89B447071A1}" srcOrd="0" destOrd="0" presId="urn:microsoft.com/office/officeart/2008/layout/VerticalCurvedList"/>
    <dgm:cxn modelId="{EDD36F56-7D2F-4029-B434-8B130C9BB17B}" type="presParOf" srcId="{04318AD6-932D-458D-9921-2F7389AC611A}" destId="{6E742429-7146-44A0-9321-8FD9BA97FF72}" srcOrd="9" destOrd="0" presId="urn:microsoft.com/office/officeart/2008/layout/VerticalCurvedList"/>
    <dgm:cxn modelId="{89B96BB0-B9A5-497F-898C-D3A9DACB7958}" type="presParOf" srcId="{04318AD6-932D-458D-9921-2F7389AC611A}" destId="{185F5609-E8F8-486C-A8D8-1CC9E5BB2F81}" srcOrd="10" destOrd="0" presId="urn:microsoft.com/office/officeart/2008/layout/VerticalCurvedList"/>
    <dgm:cxn modelId="{257D4160-0C2F-4225-BE7F-172B7B85B5E4}" type="presParOf" srcId="{185F5609-E8F8-486C-A8D8-1CC9E5BB2F81}" destId="{4C70A286-8742-4847-B6FD-2BCE2BECD76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671F96A-E4AF-4F09-BBDE-2C6EDD66F7D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B6C2A017-E6C1-4EBD-977D-3F2824187688}">
      <dgm:prSet phldrT="[Text]" custT="1"/>
      <dgm:spPr/>
      <dgm:t>
        <a:bodyPr/>
        <a:lstStyle/>
        <a:p>
          <a:r>
            <a:rPr lang="en-US" sz="1600" dirty="0">
              <a:latin typeface="Signika" panose="020B0604020202020204" charset="0"/>
            </a:rPr>
            <a:t>Deep Breathing Exercises – Helps calm the nervous systems</a:t>
          </a:r>
          <a:endParaRPr lang="en-IN" sz="1600" dirty="0">
            <a:latin typeface="Signika" panose="020B0604020202020204" charset="0"/>
          </a:endParaRPr>
        </a:p>
      </dgm:t>
    </dgm:pt>
    <dgm:pt modelId="{56489336-01ED-4332-82A4-3647920EE314}" type="parTrans" cxnId="{1E1406D6-C514-466A-8BA7-97A677688C3E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B115AD2D-EBD2-4B6D-8C81-9DE641D7B91B}" type="sibTrans" cxnId="{1E1406D6-C514-466A-8BA7-97A677688C3E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423017B1-97F1-4E98-840D-B551D925E9D8}">
      <dgm:prSet phldrT="[Text]" custT="1"/>
      <dgm:spPr/>
      <dgm:t>
        <a:bodyPr/>
        <a:lstStyle/>
        <a:p>
          <a:r>
            <a:rPr lang="en-US" sz="1600" dirty="0">
              <a:latin typeface="Signika" panose="020B0604020202020204" charset="0"/>
            </a:rPr>
            <a:t>Grounding Exercises - Help you stay present and connected to the </a:t>
          </a:r>
          <a:r>
            <a:rPr lang="en-IN" sz="1600" dirty="0">
              <a:latin typeface="Signika" panose="020B0604020202020204" charset="0"/>
            </a:rPr>
            <a:t>here and now</a:t>
          </a:r>
        </a:p>
      </dgm:t>
    </dgm:pt>
    <dgm:pt modelId="{8ADB67CA-AA5D-4978-825E-B89EA95BA598}" type="parTrans" cxnId="{BA85390C-C4E6-47DA-838F-89871AE98D1C}">
      <dgm:prSet/>
      <dgm:spPr/>
      <dgm:t>
        <a:bodyPr/>
        <a:lstStyle/>
        <a:p>
          <a:endParaRPr lang="en-IN"/>
        </a:p>
      </dgm:t>
    </dgm:pt>
    <dgm:pt modelId="{345C8044-F2C3-46FF-ADCB-A2E4AE6EBBFB}" type="sibTrans" cxnId="{BA85390C-C4E6-47DA-838F-89871AE98D1C}">
      <dgm:prSet/>
      <dgm:spPr/>
      <dgm:t>
        <a:bodyPr/>
        <a:lstStyle/>
        <a:p>
          <a:endParaRPr lang="en-IN"/>
        </a:p>
      </dgm:t>
    </dgm:pt>
    <dgm:pt modelId="{9CC3EDE8-E265-46C4-AE5D-BBD54C4AAC75}">
      <dgm:prSet phldrT="[Text]" custT="1"/>
      <dgm:spPr/>
      <dgm:t>
        <a:bodyPr/>
        <a:lstStyle/>
        <a:p>
          <a:r>
            <a:rPr lang="en-US" sz="1600" dirty="0">
              <a:latin typeface="Signika" panose="020B0604020202020204" charset="0"/>
            </a:rPr>
            <a:t>Positive Self Talk - The way you talk to yourself can influence your feelings</a:t>
          </a:r>
          <a:endParaRPr lang="en-IN" sz="1600" dirty="0">
            <a:latin typeface="Signika" panose="020B0604020202020204" charset="0"/>
          </a:endParaRPr>
        </a:p>
      </dgm:t>
    </dgm:pt>
    <dgm:pt modelId="{F6D5CAD7-3268-4882-9836-0FED9A14C2ED}" type="parTrans" cxnId="{7A966F35-1B4D-4645-869C-5F1BB000D7FD}">
      <dgm:prSet/>
      <dgm:spPr/>
      <dgm:t>
        <a:bodyPr/>
        <a:lstStyle/>
        <a:p>
          <a:endParaRPr lang="en-IN"/>
        </a:p>
      </dgm:t>
    </dgm:pt>
    <dgm:pt modelId="{BE828446-4F01-469C-93D0-79F756EF7C31}" type="sibTrans" cxnId="{7A966F35-1B4D-4645-869C-5F1BB000D7FD}">
      <dgm:prSet/>
      <dgm:spPr/>
      <dgm:t>
        <a:bodyPr/>
        <a:lstStyle/>
        <a:p>
          <a:endParaRPr lang="en-IN"/>
        </a:p>
      </dgm:t>
    </dgm:pt>
    <dgm:pt modelId="{A516E11F-0E33-4A0B-931E-F0BD60F76E2C}" type="pres">
      <dgm:prSet presAssocID="{8671F96A-E4AF-4F09-BBDE-2C6EDD66F7D5}" presName="Name0" presStyleCnt="0">
        <dgm:presLayoutVars>
          <dgm:chMax val="7"/>
          <dgm:chPref val="7"/>
          <dgm:dir/>
        </dgm:presLayoutVars>
      </dgm:prSet>
      <dgm:spPr/>
    </dgm:pt>
    <dgm:pt modelId="{AA24A86B-62A3-4CBC-9440-ACC8DCC871C9}" type="pres">
      <dgm:prSet presAssocID="{8671F96A-E4AF-4F09-BBDE-2C6EDD66F7D5}" presName="Name1" presStyleCnt="0"/>
      <dgm:spPr/>
    </dgm:pt>
    <dgm:pt modelId="{C4367D2F-0A87-47DE-B63E-60CB3559A7DD}" type="pres">
      <dgm:prSet presAssocID="{8671F96A-E4AF-4F09-BBDE-2C6EDD66F7D5}" presName="cycle" presStyleCnt="0"/>
      <dgm:spPr/>
    </dgm:pt>
    <dgm:pt modelId="{D5F5DBAB-589C-4932-8390-E4FAB9C42EF7}" type="pres">
      <dgm:prSet presAssocID="{8671F96A-E4AF-4F09-BBDE-2C6EDD66F7D5}" presName="srcNode" presStyleLbl="node1" presStyleIdx="0" presStyleCnt="3"/>
      <dgm:spPr/>
    </dgm:pt>
    <dgm:pt modelId="{2801AF75-24F7-4657-8B11-FB254755D95F}" type="pres">
      <dgm:prSet presAssocID="{8671F96A-E4AF-4F09-BBDE-2C6EDD66F7D5}" presName="conn" presStyleLbl="parChTrans1D2" presStyleIdx="0" presStyleCnt="1"/>
      <dgm:spPr/>
    </dgm:pt>
    <dgm:pt modelId="{855D049E-4E47-44F9-BD1E-5C0C26D7ACA0}" type="pres">
      <dgm:prSet presAssocID="{8671F96A-E4AF-4F09-BBDE-2C6EDD66F7D5}" presName="extraNode" presStyleLbl="node1" presStyleIdx="0" presStyleCnt="3"/>
      <dgm:spPr/>
    </dgm:pt>
    <dgm:pt modelId="{FE1ACAF2-1D9D-4F11-B91B-0E79E9E9E9C7}" type="pres">
      <dgm:prSet presAssocID="{8671F96A-E4AF-4F09-BBDE-2C6EDD66F7D5}" presName="dstNode" presStyleLbl="node1" presStyleIdx="0" presStyleCnt="3"/>
      <dgm:spPr/>
    </dgm:pt>
    <dgm:pt modelId="{EB94C439-EE7D-4AD7-8F09-EE595EE5EA2E}" type="pres">
      <dgm:prSet presAssocID="{B6C2A017-E6C1-4EBD-977D-3F2824187688}" presName="text_1" presStyleLbl="node1" presStyleIdx="0" presStyleCnt="3">
        <dgm:presLayoutVars>
          <dgm:bulletEnabled val="1"/>
        </dgm:presLayoutVars>
      </dgm:prSet>
      <dgm:spPr/>
    </dgm:pt>
    <dgm:pt modelId="{31BF931F-1A86-4997-B0AF-F8AC7D4930C5}" type="pres">
      <dgm:prSet presAssocID="{B6C2A017-E6C1-4EBD-977D-3F2824187688}" presName="accent_1" presStyleCnt="0"/>
      <dgm:spPr/>
    </dgm:pt>
    <dgm:pt modelId="{4B8DE8A9-4F25-42EE-ACA4-59ADB447E981}" type="pres">
      <dgm:prSet presAssocID="{B6C2A017-E6C1-4EBD-977D-3F2824187688}" presName="accentRepeatNode" presStyleLbl="solidFgAcc1" presStyleIdx="0" presStyleCnt="3"/>
      <dgm:spPr/>
    </dgm:pt>
    <dgm:pt modelId="{8FD5A9EF-04C6-4263-BEC3-6C65160C8BCD}" type="pres">
      <dgm:prSet presAssocID="{423017B1-97F1-4E98-840D-B551D925E9D8}" presName="text_2" presStyleLbl="node1" presStyleIdx="1" presStyleCnt="3">
        <dgm:presLayoutVars>
          <dgm:bulletEnabled val="1"/>
        </dgm:presLayoutVars>
      </dgm:prSet>
      <dgm:spPr/>
    </dgm:pt>
    <dgm:pt modelId="{FA50E5FA-1D89-4CBC-9224-3900AF872705}" type="pres">
      <dgm:prSet presAssocID="{423017B1-97F1-4E98-840D-B551D925E9D8}" presName="accent_2" presStyleCnt="0"/>
      <dgm:spPr/>
    </dgm:pt>
    <dgm:pt modelId="{5FDD9776-B3D3-4F90-8345-8EE51A96196C}" type="pres">
      <dgm:prSet presAssocID="{423017B1-97F1-4E98-840D-B551D925E9D8}" presName="accentRepeatNode" presStyleLbl="solidFgAcc1" presStyleIdx="1" presStyleCnt="3"/>
      <dgm:spPr/>
    </dgm:pt>
    <dgm:pt modelId="{C4B3C64B-7C39-477B-96B5-DE0FF19696E3}" type="pres">
      <dgm:prSet presAssocID="{9CC3EDE8-E265-46C4-AE5D-BBD54C4AAC75}" presName="text_3" presStyleLbl="node1" presStyleIdx="2" presStyleCnt="3">
        <dgm:presLayoutVars>
          <dgm:bulletEnabled val="1"/>
        </dgm:presLayoutVars>
      </dgm:prSet>
      <dgm:spPr/>
    </dgm:pt>
    <dgm:pt modelId="{633C57CD-33DF-41CF-842E-806413F16C02}" type="pres">
      <dgm:prSet presAssocID="{9CC3EDE8-E265-46C4-AE5D-BBD54C4AAC75}" presName="accent_3" presStyleCnt="0"/>
      <dgm:spPr/>
    </dgm:pt>
    <dgm:pt modelId="{A2892A1F-6F66-40FF-9AEA-84D841DB10E3}" type="pres">
      <dgm:prSet presAssocID="{9CC3EDE8-E265-46C4-AE5D-BBD54C4AAC75}" presName="accentRepeatNode" presStyleLbl="solidFgAcc1" presStyleIdx="2" presStyleCnt="3"/>
      <dgm:spPr/>
    </dgm:pt>
  </dgm:ptLst>
  <dgm:cxnLst>
    <dgm:cxn modelId="{BA85390C-C4E6-47DA-838F-89871AE98D1C}" srcId="{8671F96A-E4AF-4F09-BBDE-2C6EDD66F7D5}" destId="{423017B1-97F1-4E98-840D-B551D925E9D8}" srcOrd="1" destOrd="0" parTransId="{8ADB67CA-AA5D-4978-825E-B89EA95BA598}" sibTransId="{345C8044-F2C3-46FF-ADCB-A2E4AE6EBBFB}"/>
    <dgm:cxn modelId="{F8CCFB2F-5C88-4067-A323-36A1B232B0F5}" type="presOf" srcId="{B6C2A017-E6C1-4EBD-977D-3F2824187688}" destId="{EB94C439-EE7D-4AD7-8F09-EE595EE5EA2E}" srcOrd="0" destOrd="0" presId="urn:microsoft.com/office/officeart/2008/layout/VerticalCurvedList"/>
    <dgm:cxn modelId="{7A966F35-1B4D-4645-869C-5F1BB000D7FD}" srcId="{8671F96A-E4AF-4F09-BBDE-2C6EDD66F7D5}" destId="{9CC3EDE8-E265-46C4-AE5D-BBD54C4AAC75}" srcOrd="2" destOrd="0" parTransId="{F6D5CAD7-3268-4882-9836-0FED9A14C2ED}" sibTransId="{BE828446-4F01-469C-93D0-79F756EF7C31}"/>
    <dgm:cxn modelId="{13647567-44EE-45E4-87C4-F8237DCAE7AB}" type="presOf" srcId="{8671F96A-E4AF-4F09-BBDE-2C6EDD66F7D5}" destId="{A516E11F-0E33-4A0B-931E-F0BD60F76E2C}" srcOrd="0" destOrd="0" presId="urn:microsoft.com/office/officeart/2008/layout/VerticalCurvedList"/>
    <dgm:cxn modelId="{E7962A80-6495-43F1-A33D-D03610FDFDAD}" type="presOf" srcId="{9CC3EDE8-E265-46C4-AE5D-BBD54C4AAC75}" destId="{C4B3C64B-7C39-477B-96B5-DE0FF19696E3}" srcOrd="0" destOrd="0" presId="urn:microsoft.com/office/officeart/2008/layout/VerticalCurvedList"/>
    <dgm:cxn modelId="{E464A188-A6E8-4044-8EDE-0DA3E9374E57}" type="presOf" srcId="{B115AD2D-EBD2-4B6D-8C81-9DE641D7B91B}" destId="{2801AF75-24F7-4657-8B11-FB254755D95F}" srcOrd="0" destOrd="0" presId="urn:microsoft.com/office/officeart/2008/layout/VerticalCurvedList"/>
    <dgm:cxn modelId="{1E1406D6-C514-466A-8BA7-97A677688C3E}" srcId="{8671F96A-E4AF-4F09-BBDE-2C6EDD66F7D5}" destId="{B6C2A017-E6C1-4EBD-977D-3F2824187688}" srcOrd="0" destOrd="0" parTransId="{56489336-01ED-4332-82A4-3647920EE314}" sibTransId="{B115AD2D-EBD2-4B6D-8C81-9DE641D7B91B}"/>
    <dgm:cxn modelId="{A10003F5-62D5-4914-9D26-99B023B097E0}" type="presOf" srcId="{423017B1-97F1-4E98-840D-B551D925E9D8}" destId="{8FD5A9EF-04C6-4263-BEC3-6C65160C8BCD}" srcOrd="0" destOrd="0" presId="urn:microsoft.com/office/officeart/2008/layout/VerticalCurvedList"/>
    <dgm:cxn modelId="{DC5A7C7F-F6C1-4952-9FDF-00F67C84EFC8}" type="presParOf" srcId="{A516E11F-0E33-4A0B-931E-F0BD60F76E2C}" destId="{AA24A86B-62A3-4CBC-9440-ACC8DCC871C9}" srcOrd="0" destOrd="0" presId="urn:microsoft.com/office/officeart/2008/layout/VerticalCurvedList"/>
    <dgm:cxn modelId="{07128F83-F74F-40F0-B93A-513293323B42}" type="presParOf" srcId="{AA24A86B-62A3-4CBC-9440-ACC8DCC871C9}" destId="{C4367D2F-0A87-47DE-B63E-60CB3559A7DD}" srcOrd="0" destOrd="0" presId="urn:microsoft.com/office/officeart/2008/layout/VerticalCurvedList"/>
    <dgm:cxn modelId="{2E20763E-7297-429B-8A17-DCE80E580FEC}" type="presParOf" srcId="{C4367D2F-0A87-47DE-B63E-60CB3559A7DD}" destId="{D5F5DBAB-589C-4932-8390-E4FAB9C42EF7}" srcOrd="0" destOrd="0" presId="urn:microsoft.com/office/officeart/2008/layout/VerticalCurvedList"/>
    <dgm:cxn modelId="{E7F2E49C-9120-4923-9C89-AAA9E7854AF0}" type="presParOf" srcId="{C4367D2F-0A87-47DE-B63E-60CB3559A7DD}" destId="{2801AF75-24F7-4657-8B11-FB254755D95F}" srcOrd="1" destOrd="0" presId="urn:microsoft.com/office/officeart/2008/layout/VerticalCurvedList"/>
    <dgm:cxn modelId="{A6184CD1-6480-49E9-949B-EF9CE00C4573}" type="presParOf" srcId="{C4367D2F-0A87-47DE-B63E-60CB3559A7DD}" destId="{855D049E-4E47-44F9-BD1E-5C0C26D7ACA0}" srcOrd="2" destOrd="0" presId="urn:microsoft.com/office/officeart/2008/layout/VerticalCurvedList"/>
    <dgm:cxn modelId="{ACDA0DAE-FB1D-4118-9D36-18AA4BDA28AD}" type="presParOf" srcId="{C4367D2F-0A87-47DE-B63E-60CB3559A7DD}" destId="{FE1ACAF2-1D9D-4F11-B91B-0E79E9E9E9C7}" srcOrd="3" destOrd="0" presId="urn:microsoft.com/office/officeart/2008/layout/VerticalCurvedList"/>
    <dgm:cxn modelId="{62CFD496-B728-40D2-94C3-383A78D74A14}" type="presParOf" srcId="{AA24A86B-62A3-4CBC-9440-ACC8DCC871C9}" destId="{EB94C439-EE7D-4AD7-8F09-EE595EE5EA2E}" srcOrd="1" destOrd="0" presId="urn:microsoft.com/office/officeart/2008/layout/VerticalCurvedList"/>
    <dgm:cxn modelId="{D51F3B27-94B1-4158-916E-8EB65324F9A7}" type="presParOf" srcId="{AA24A86B-62A3-4CBC-9440-ACC8DCC871C9}" destId="{31BF931F-1A86-4997-B0AF-F8AC7D4930C5}" srcOrd="2" destOrd="0" presId="urn:microsoft.com/office/officeart/2008/layout/VerticalCurvedList"/>
    <dgm:cxn modelId="{B6315AF3-B854-49AC-A21E-B33381D56441}" type="presParOf" srcId="{31BF931F-1A86-4997-B0AF-F8AC7D4930C5}" destId="{4B8DE8A9-4F25-42EE-ACA4-59ADB447E981}" srcOrd="0" destOrd="0" presId="urn:microsoft.com/office/officeart/2008/layout/VerticalCurvedList"/>
    <dgm:cxn modelId="{10302220-5204-406F-B48D-352418D0B1FC}" type="presParOf" srcId="{AA24A86B-62A3-4CBC-9440-ACC8DCC871C9}" destId="{8FD5A9EF-04C6-4263-BEC3-6C65160C8BCD}" srcOrd="3" destOrd="0" presId="urn:microsoft.com/office/officeart/2008/layout/VerticalCurvedList"/>
    <dgm:cxn modelId="{5AC00E93-0C00-4334-B7E2-9BC4494AC211}" type="presParOf" srcId="{AA24A86B-62A3-4CBC-9440-ACC8DCC871C9}" destId="{FA50E5FA-1D89-4CBC-9224-3900AF872705}" srcOrd="4" destOrd="0" presId="urn:microsoft.com/office/officeart/2008/layout/VerticalCurvedList"/>
    <dgm:cxn modelId="{397C1802-173C-492F-9909-BCD4E87B7AFE}" type="presParOf" srcId="{FA50E5FA-1D89-4CBC-9224-3900AF872705}" destId="{5FDD9776-B3D3-4F90-8345-8EE51A96196C}" srcOrd="0" destOrd="0" presId="urn:microsoft.com/office/officeart/2008/layout/VerticalCurvedList"/>
    <dgm:cxn modelId="{CA787BEC-299B-4CF2-80B1-D3366955DE77}" type="presParOf" srcId="{AA24A86B-62A3-4CBC-9440-ACC8DCC871C9}" destId="{C4B3C64B-7C39-477B-96B5-DE0FF19696E3}" srcOrd="5" destOrd="0" presId="urn:microsoft.com/office/officeart/2008/layout/VerticalCurvedList"/>
    <dgm:cxn modelId="{8856C6DD-8DBF-43DE-B8EF-6598E76BC6B3}" type="presParOf" srcId="{AA24A86B-62A3-4CBC-9440-ACC8DCC871C9}" destId="{633C57CD-33DF-41CF-842E-806413F16C02}" srcOrd="6" destOrd="0" presId="urn:microsoft.com/office/officeart/2008/layout/VerticalCurvedList"/>
    <dgm:cxn modelId="{189C36D5-BBB2-4081-9A6F-08B983BA3E59}" type="presParOf" srcId="{633C57CD-33DF-41CF-842E-806413F16C02}" destId="{A2892A1F-6F66-40FF-9AEA-84D841DB10E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50FA85B-7C0F-4C22-A465-1635B62D7F1C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95D987CE-C3AA-42D6-9C40-49128C1B7246}">
      <dgm:prSet phldrT="[Text]" custT="1"/>
      <dgm:spPr/>
      <dgm:t>
        <a:bodyPr/>
        <a:lstStyle/>
        <a:p>
          <a:r>
            <a:rPr lang="en-US" sz="1400" b="1" dirty="0">
              <a:latin typeface="Signika" panose="020B0604020202020204" charset="0"/>
            </a:rPr>
            <a:t>Know Your Message and Purpose</a:t>
          </a:r>
          <a:endParaRPr lang="en-IN" sz="1400" b="1" dirty="0">
            <a:latin typeface="Signika" panose="020B0604020202020204" charset="0"/>
          </a:endParaRPr>
        </a:p>
      </dgm:t>
    </dgm:pt>
    <dgm:pt modelId="{566DD3FE-2A75-4AC6-92F6-6CCCC712D81B}" type="parTrans" cxnId="{C766E96A-2F5A-48EB-AF51-7D79A62F48F4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972DDC9D-611E-4E1D-BE54-A4A4836BE881}" type="sibTrans" cxnId="{C766E96A-2F5A-48EB-AF51-7D79A62F48F4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C242A74F-1A7D-4BA8-8CB8-670335EE06F9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Clarify your core message</a:t>
          </a:r>
          <a:endParaRPr lang="en-IN" sz="1400" dirty="0">
            <a:latin typeface="Signika" panose="020B0604020202020204" charset="0"/>
          </a:endParaRPr>
        </a:p>
      </dgm:t>
    </dgm:pt>
    <dgm:pt modelId="{A796A6E2-C0D4-4FE1-905B-C6C489387748}" type="parTrans" cxnId="{1C624FD2-6A32-4627-8278-B19783B1A1B1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B8C6C8F8-98B4-4E5E-BB09-12AE7D541DCB}" type="sibTrans" cxnId="{1C624FD2-6A32-4627-8278-B19783B1A1B1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39030CF6-8833-4568-95DE-B464DC0BCDF7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Define the Purpose</a:t>
          </a:r>
          <a:endParaRPr lang="en-IN" sz="1400" dirty="0">
            <a:latin typeface="Signika" panose="020B0604020202020204" charset="0"/>
          </a:endParaRPr>
        </a:p>
      </dgm:t>
    </dgm:pt>
    <dgm:pt modelId="{C2888392-5AA8-4191-A678-79F0AE7FE214}" type="parTrans" cxnId="{6F2CCE60-E79B-469A-B101-10AE469A4AFD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BDD8F5B0-F197-47C6-B8B3-8891A51414E1}" type="sibTrans" cxnId="{6F2CCE60-E79B-469A-B101-10AE469A4AFD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9F2B5D6A-93B7-40D3-856D-E5C17C73D12B}">
      <dgm:prSet phldrT="[Text]" custT="1"/>
      <dgm:spPr/>
      <dgm:t>
        <a:bodyPr/>
        <a:lstStyle/>
        <a:p>
          <a:r>
            <a:rPr lang="en-US" sz="1400" b="1" dirty="0">
              <a:latin typeface="Signika" panose="020B0604020202020204" charset="0"/>
            </a:rPr>
            <a:t>Draw from Personal Experience</a:t>
          </a:r>
          <a:endParaRPr lang="en-IN" sz="1400" b="1" dirty="0">
            <a:latin typeface="Signika" panose="020B0604020202020204" charset="0"/>
          </a:endParaRPr>
        </a:p>
      </dgm:t>
    </dgm:pt>
    <dgm:pt modelId="{2936D573-0D09-4469-9302-FB99C68E8DBC}" type="parTrans" cxnId="{E5E712F0-F0C4-4566-A5BB-7B866C717236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FBD360CA-72FA-4E0F-968A-F25EE967F61E}" type="sibTrans" cxnId="{E5E712F0-F0C4-4566-A5BB-7B866C717236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B524B733-EED2-4915-999A-F1C5F6B1EDB1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Share personal Stories</a:t>
          </a:r>
          <a:endParaRPr lang="en-IN" sz="1400" dirty="0">
            <a:latin typeface="Signika" panose="020B0604020202020204" charset="0"/>
          </a:endParaRPr>
        </a:p>
      </dgm:t>
    </dgm:pt>
    <dgm:pt modelId="{D2239FB7-9BB2-40DE-BFFD-63E490D14EA1}" type="parTrans" cxnId="{4207E901-71A1-413C-B5C5-E3B8C725BE8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01ECF19A-3BC1-49CA-ABF9-4D51E9C9C669}" type="sibTrans" cxnId="{4207E901-71A1-413C-B5C5-E3B8C725BE8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FEFDC74-1476-4277-9419-22BFE31DE6D5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Emotional Connection</a:t>
          </a:r>
          <a:endParaRPr lang="en-IN" sz="1400" dirty="0">
            <a:latin typeface="Signika" panose="020B0604020202020204" charset="0"/>
          </a:endParaRPr>
        </a:p>
      </dgm:t>
    </dgm:pt>
    <dgm:pt modelId="{3B24B08A-A264-4C07-B64C-2E4F7471459E}" type="parTrans" cxnId="{FA0852E8-BA50-4C52-9423-F9FE3314EB6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913A452-D770-401E-9889-BF257005B307}" type="sibTrans" cxnId="{FA0852E8-BA50-4C52-9423-F9FE3314EB6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5D8367AC-2B0C-45A7-A1D9-98E8C31C4381}">
      <dgm:prSet phldrT="[Text]" custT="1"/>
      <dgm:spPr/>
      <dgm:t>
        <a:bodyPr/>
        <a:lstStyle/>
        <a:p>
          <a:r>
            <a:rPr lang="en-US" sz="1400" b="1" dirty="0">
              <a:latin typeface="Signika" panose="020B0604020202020204" charset="0"/>
            </a:rPr>
            <a:t>Be Transparent</a:t>
          </a:r>
          <a:endParaRPr lang="en-IN" sz="1400" b="1" dirty="0">
            <a:latin typeface="Signika" panose="020B0604020202020204" charset="0"/>
          </a:endParaRPr>
        </a:p>
      </dgm:t>
    </dgm:pt>
    <dgm:pt modelId="{95164909-1D1E-40F6-A70A-85FD53A5C267}" type="parTrans" cxnId="{A0B9EF20-8404-4430-AA21-1782B8C89775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EFCB9158-003E-4266-A16C-AD98A3CAB27D}" type="sibTrans" cxnId="{A0B9EF20-8404-4430-AA21-1782B8C89775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A0103D6A-D3F1-4F25-AB80-431723E269EC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Acknowledge biases and limitations</a:t>
          </a:r>
          <a:endParaRPr lang="en-IN" sz="1400" dirty="0">
            <a:latin typeface="Signika" panose="020B0604020202020204" charset="0"/>
          </a:endParaRPr>
        </a:p>
      </dgm:t>
    </dgm:pt>
    <dgm:pt modelId="{CC6AC209-4C34-44CC-8483-6F56BE8C67D1}" type="parTrans" cxnId="{A73376A8-5908-4EA1-9EAF-1E61BF448C4C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C245AE2C-E89D-43EF-A433-337F7F591A3F}" type="sibTrans" cxnId="{A73376A8-5908-4EA1-9EAF-1E61BF448C4C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591F1DB5-54EB-4597-A6CE-5679E153AC10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Balanced view</a:t>
          </a:r>
          <a:endParaRPr lang="en-IN" sz="1400" dirty="0">
            <a:latin typeface="Signika" panose="020B0604020202020204" charset="0"/>
          </a:endParaRPr>
        </a:p>
      </dgm:t>
    </dgm:pt>
    <dgm:pt modelId="{E403B3BE-F11D-4A63-91B0-3D9A76ADF1B3}" type="parTrans" cxnId="{4F1EB3BD-D3D0-4AC5-A426-D551865DA0B5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FEB6DE7-DC3A-4BE4-99D8-507B90CA86BB}" type="sibTrans" cxnId="{4F1EB3BD-D3D0-4AC5-A426-D551865DA0B5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413E10B4-CB5B-473E-B6EE-F0E350F964A8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Audience relevance</a:t>
          </a:r>
          <a:endParaRPr lang="en-IN" sz="1400" dirty="0">
            <a:latin typeface="Signika" panose="020B0604020202020204" charset="0"/>
          </a:endParaRPr>
        </a:p>
      </dgm:t>
    </dgm:pt>
    <dgm:pt modelId="{D6BB3EB0-6861-41E1-B149-AA9DDD5741B5}" type="parTrans" cxnId="{9DC92BDA-3571-4004-AD58-D2B223A443A1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D650F315-E5D3-443C-AF84-E3A5A43FA1F0}" type="sibTrans" cxnId="{9DC92BDA-3571-4004-AD58-D2B223A443A1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3B86E6E5-9025-4DD5-8527-6810C1A50A25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Lessons Learned</a:t>
          </a:r>
          <a:endParaRPr lang="en-IN" sz="1400" dirty="0">
            <a:latin typeface="Signika" panose="020B0604020202020204" charset="0"/>
          </a:endParaRPr>
        </a:p>
      </dgm:t>
    </dgm:pt>
    <dgm:pt modelId="{F9EAC985-5FD4-480C-945E-8492E4E34552}" type="parTrans" cxnId="{B16D4C63-57D6-4C02-932C-732C66B30FFB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90CAD1D4-24E8-4E68-B6CC-A1854B8A6E5F}" type="sibTrans" cxnId="{B16D4C63-57D6-4C02-932C-732C66B30FFB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BE7B68F2-8CCC-45D0-8630-EE5265C71523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Integrity &amp; Trust</a:t>
          </a:r>
          <a:endParaRPr lang="en-IN" sz="1400" dirty="0">
            <a:latin typeface="Signika" panose="020B0604020202020204" charset="0"/>
          </a:endParaRPr>
        </a:p>
      </dgm:t>
    </dgm:pt>
    <dgm:pt modelId="{F42B14A5-EE6E-4D24-91ED-C7106A69AAEA}" type="parTrans" cxnId="{C15390AE-01E7-4193-954B-BDE357BB2D73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2F28131A-09E8-4DEB-B2C0-1FCA07130554}" type="sibTrans" cxnId="{C15390AE-01E7-4193-954B-BDE357BB2D73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997699E2-6B89-47D0-BAED-1A166B18081D}">
      <dgm:prSet phldrT="[Text]" custT="1"/>
      <dgm:spPr/>
      <dgm:t>
        <a:bodyPr/>
        <a:lstStyle/>
        <a:p>
          <a:r>
            <a:rPr lang="en-US" sz="1400" b="1" dirty="0">
              <a:latin typeface="Signika" panose="020B0604020202020204" charset="0"/>
            </a:rPr>
            <a:t>Avoid overuse of jargon</a:t>
          </a:r>
          <a:endParaRPr lang="en-IN" sz="1400" b="1" dirty="0">
            <a:latin typeface="Signika" panose="020B0604020202020204" charset="0"/>
          </a:endParaRPr>
        </a:p>
      </dgm:t>
    </dgm:pt>
    <dgm:pt modelId="{4F18EA7C-2BD5-49E1-A1BB-1B2834F984A0}" type="parTrans" cxnId="{205CE7C3-D7B3-45DE-94E5-4D3F86D90A34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9E79A004-2122-4DF1-AAC7-B9FA657D4025}" type="sibTrans" cxnId="{205CE7C3-D7B3-45DE-94E5-4D3F86D90A34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BB3AC03-35CA-48A5-AECF-7BE220F325AF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Simplify complex concepts</a:t>
          </a:r>
          <a:endParaRPr lang="en-IN" sz="1400" dirty="0">
            <a:latin typeface="Signika" panose="020B0604020202020204" charset="0"/>
          </a:endParaRPr>
        </a:p>
      </dgm:t>
    </dgm:pt>
    <dgm:pt modelId="{37E09ADC-F7F2-4F28-9104-BA3B052A1D22}" type="parTrans" cxnId="{ABF7C520-A582-4BA5-A702-6D9CC1E780F1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850B3720-DBFE-4770-BCC6-4344BD912BA8}" type="sibTrans" cxnId="{ABF7C520-A582-4BA5-A702-6D9CC1E780F1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3681E98E-C5A5-461E-9333-88087AFE01F7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Explain terminology</a:t>
          </a:r>
          <a:endParaRPr lang="en-IN" sz="1400" dirty="0">
            <a:latin typeface="Signika" panose="020B0604020202020204" charset="0"/>
          </a:endParaRPr>
        </a:p>
      </dgm:t>
    </dgm:pt>
    <dgm:pt modelId="{52DB06C4-2D30-4EB2-A005-93E9D16250DC}" type="parTrans" cxnId="{274C5E0E-B3E7-4315-BE24-27780900338E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2EA397DC-5A14-443C-9139-F10D8B08990D}" type="sibTrans" cxnId="{274C5E0E-B3E7-4315-BE24-27780900338E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3914DEAF-3BAA-4EB1-B638-EFBE8212588E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Use analogies and metaphors</a:t>
          </a:r>
          <a:endParaRPr lang="en-IN" sz="1400" dirty="0">
            <a:latin typeface="Signika" panose="020B0604020202020204" charset="0"/>
          </a:endParaRPr>
        </a:p>
      </dgm:t>
    </dgm:pt>
    <dgm:pt modelId="{9B0C04D0-D458-459E-BD34-12CFC0EF1B8A}" type="parTrans" cxnId="{21411BA9-65E9-4011-882B-211FBCA43BA7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DB6F1B37-3E06-46A2-9FC0-D4F500FCCCB5}" type="sibTrans" cxnId="{21411BA9-65E9-4011-882B-211FBCA43BA7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232AA73B-7A3B-46A3-A40F-96D12D1E0A9C}">
      <dgm:prSet phldrT="[Text]" custT="1"/>
      <dgm:spPr/>
      <dgm:t>
        <a:bodyPr/>
        <a:lstStyle/>
        <a:p>
          <a:r>
            <a:rPr lang="en-US" sz="1400" b="1" dirty="0">
              <a:latin typeface="Signika" panose="020B0604020202020204" charset="0"/>
            </a:rPr>
            <a:t>Show Passion &amp; Conviction</a:t>
          </a:r>
          <a:endParaRPr lang="en-IN" sz="1400" b="1" dirty="0">
            <a:latin typeface="Signika" panose="020B0604020202020204" charset="0"/>
          </a:endParaRPr>
        </a:p>
      </dgm:t>
    </dgm:pt>
    <dgm:pt modelId="{BDECF5D0-0A4E-46BB-99E3-0A57CAB0630B}" type="parTrans" cxnId="{FA6C7510-F28B-4639-9146-328F7EE715D9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29EB89D5-83DF-4174-965B-5B54BA56CA96}" type="sibTrans" cxnId="{FA6C7510-F28B-4639-9146-328F7EE715D9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021CDB95-32F6-4358-8EBF-38A6473648CA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Genuine enthusiasm</a:t>
          </a:r>
          <a:endParaRPr lang="en-IN" sz="1400" dirty="0">
            <a:latin typeface="Signika" panose="020B0604020202020204" charset="0"/>
          </a:endParaRPr>
        </a:p>
      </dgm:t>
    </dgm:pt>
    <dgm:pt modelId="{01F08513-8CF9-4877-AA5E-BB865C787738}" type="parTrans" cxnId="{CB08490E-B2FF-4843-926B-9AD036278B59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B536697C-E6E6-4BA1-86ED-9020274141B5}" type="sibTrans" cxnId="{CB08490E-B2FF-4843-926B-9AD036278B59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18EA3F73-2E4F-4A17-A5E9-9226194FD4BE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Emotional connection</a:t>
          </a:r>
          <a:endParaRPr lang="en-IN" sz="1400" dirty="0">
            <a:latin typeface="Signika" panose="020B0604020202020204" charset="0"/>
          </a:endParaRPr>
        </a:p>
      </dgm:t>
    </dgm:pt>
    <dgm:pt modelId="{1F315127-3999-4285-8401-6B32B8C856B4}" type="parTrans" cxnId="{0D2313DE-E31D-4857-B96E-7AAF2A6BE869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EB65A96F-859E-4028-8924-FABE3B118AE0}" type="sibTrans" cxnId="{0D2313DE-E31D-4857-B96E-7AAF2A6BE869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F7ED86CB-839D-403F-8E87-33B0238ACE27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Commitment to your message</a:t>
          </a:r>
          <a:endParaRPr lang="en-IN" sz="1400" dirty="0">
            <a:latin typeface="Signika" panose="020B0604020202020204" charset="0"/>
          </a:endParaRPr>
        </a:p>
      </dgm:t>
    </dgm:pt>
    <dgm:pt modelId="{F3C5DDE3-1F8F-48BC-B96D-F03C22921C23}" type="parTrans" cxnId="{27460CA7-A91A-4319-9514-C23073F3D568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D6CFA0A6-194B-4ABE-83F9-75FDF35B829F}" type="sibTrans" cxnId="{27460CA7-A91A-4319-9514-C23073F3D568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4F6E1204-E4B2-441E-924D-1C5A97FFC2F1}" type="pres">
      <dgm:prSet presAssocID="{B50FA85B-7C0F-4C22-A465-1635B62D7F1C}" presName="Name0" presStyleCnt="0">
        <dgm:presLayoutVars>
          <dgm:dir/>
          <dgm:animLvl val="lvl"/>
          <dgm:resizeHandles val="exact"/>
        </dgm:presLayoutVars>
      </dgm:prSet>
      <dgm:spPr/>
    </dgm:pt>
    <dgm:pt modelId="{BAFF821F-E902-44BD-9C40-7F2117DD5898}" type="pres">
      <dgm:prSet presAssocID="{95D987CE-C3AA-42D6-9C40-49128C1B7246}" presName="composite" presStyleCnt="0"/>
      <dgm:spPr/>
    </dgm:pt>
    <dgm:pt modelId="{B3AF4C12-6725-4F03-9934-2842B970E010}" type="pres">
      <dgm:prSet presAssocID="{95D987CE-C3AA-42D6-9C40-49128C1B7246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</dgm:pt>
    <dgm:pt modelId="{18FECE2B-B81D-4115-BD64-14D8A1BCCEE0}" type="pres">
      <dgm:prSet presAssocID="{95D987CE-C3AA-42D6-9C40-49128C1B7246}" presName="desTx" presStyleLbl="alignAccFollowNode1" presStyleIdx="0" presStyleCnt="5">
        <dgm:presLayoutVars>
          <dgm:bulletEnabled val="1"/>
        </dgm:presLayoutVars>
      </dgm:prSet>
      <dgm:spPr/>
    </dgm:pt>
    <dgm:pt modelId="{9F740260-8006-4795-ACF9-C081E1EB7440}" type="pres">
      <dgm:prSet presAssocID="{972DDC9D-611E-4E1D-BE54-A4A4836BE881}" presName="space" presStyleCnt="0"/>
      <dgm:spPr/>
    </dgm:pt>
    <dgm:pt modelId="{BC8E9971-9D9F-424B-8C4C-7ED14FFC3DE3}" type="pres">
      <dgm:prSet presAssocID="{9F2B5D6A-93B7-40D3-856D-E5C17C73D12B}" presName="composite" presStyleCnt="0"/>
      <dgm:spPr/>
    </dgm:pt>
    <dgm:pt modelId="{3B87CE65-23F0-4ECB-B93E-C5CAE89846D2}" type="pres">
      <dgm:prSet presAssocID="{9F2B5D6A-93B7-40D3-856D-E5C17C73D12B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700AEA18-0013-40ED-A79D-A0346AB8C2E5}" type="pres">
      <dgm:prSet presAssocID="{9F2B5D6A-93B7-40D3-856D-E5C17C73D12B}" presName="desTx" presStyleLbl="alignAccFollowNode1" presStyleIdx="1" presStyleCnt="5">
        <dgm:presLayoutVars>
          <dgm:bulletEnabled val="1"/>
        </dgm:presLayoutVars>
      </dgm:prSet>
      <dgm:spPr/>
    </dgm:pt>
    <dgm:pt modelId="{ADB16B61-6882-459B-AD8F-131A5F587D83}" type="pres">
      <dgm:prSet presAssocID="{FBD360CA-72FA-4E0F-968A-F25EE967F61E}" presName="space" presStyleCnt="0"/>
      <dgm:spPr/>
    </dgm:pt>
    <dgm:pt modelId="{D89E7AAC-C79C-4BB0-A930-5A090B974650}" type="pres">
      <dgm:prSet presAssocID="{5D8367AC-2B0C-45A7-A1D9-98E8C31C4381}" presName="composite" presStyleCnt="0"/>
      <dgm:spPr/>
    </dgm:pt>
    <dgm:pt modelId="{62E8A9D8-D343-4B08-AC06-63AF49D503BC}" type="pres">
      <dgm:prSet presAssocID="{5D8367AC-2B0C-45A7-A1D9-98E8C31C4381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99EA9BC2-F3BA-46F4-B2CC-A357A7366A1C}" type="pres">
      <dgm:prSet presAssocID="{5D8367AC-2B0C-45A7-A1D9-98E8C31C4381}" presName="desTx" presStyleLbl="alignAccFollowNode1" presStyleIdx="2" presStyleCnt="5">
        <dgm:presLayoutVars>
          <dgm:bulletEnabled val="1"/>
        </dgm:presLayoutVars>
      </dgm:prSet>
      <dgm:spPr/>
    </dgm:pt>
    <dgm:pt modelId="{46F8C33F-E58E-4C04-930C-E8F961BC00AB}" type="pres">
      <dgm:prSet presAssocID="{EFCB9158-003E-4266-A16C-AD98A3CAB27D}" presName="space" presStyleCnt="0"/>
      <dgm:spPr/>
    </dgm:pt>
    <dgm:pt modelId="{539B2427-426B-4350-8409-6C9530237A55}" type="pres">
      <dgm:prSet presAssocID="{997699E2-6B89-47D0-BAED-1A166B18081D}" presName="composite" presStyleCnt="0"/>
      <dgm:spPr/>
    </dgm:pt>
    <dgm:pt modelId="{961FDEAB-5AE9-46E0-89D9-6A757DF1F3DA}" type="pres">
      <dgm:prSet presAssocID="{997699E2-6B89-47D0-BAED-1A166B18081D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B623154C-70EA-4E23-9747-BF3D25DA2BEA}" type="pres">
      <dgm:prSet presAssocID="{997699E2-6B89-47D0-BAED-1A166B18081D}" presName="desTx" presStyleLbl="alignAccFollowNode1" presStyleIdx="3" presStyleCnt="5">
        <dgm:presLayoutVars>
          <dgm:bulletEnabled val="1"/>
        </dgm:presLayoutVars>
      </dgm:prSet>
      <dgm:spPr/>
    </dgm:pt>
    <dgm:pt modelId="{939957D4-00AF-4E8C-9535-B3D2CE51067B}" type="pres">
      <dgm:prSet presAssocID="{9E79A004-2122-4DF1-AAC7-B9FA657D4025}" presName="space" presStyleCnt="0"/>
      <dgm:spPr/>
    </dgm:pt>
    <dgm:pt modelId="{ADF2F941-4D82-48B4-A639-A94CBEAAF655}" type="pres">
      <dgm:prSet presAssocID="{232AA73B-7A3B-46A3-A40F-96D12D1E0A9C}" presName="composite" presStyleCnt="0"/>
      <dgm:spPr/>
    </dgm:pt>
    <dgm:pt modelId="{67634C64-DD40-475B-BF54-9C03F4601DCA}" type="pres">
      <dgm:prSet presAssocID="{232AA73B-7A3B-46A3-A40F-96D12D1E0A9C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ACFA378A-72D0-4796-BAB6-F2C3F370BAB1}" type="pres">
      <dgm:prSet presAssocID="{232AA73B-7A3B-46A3-A40F-96D12D1E0A9C}" presName="desTx" presStyleLbl="alignAccFollowNode1" presStyleIdx="4" presStyleCnt="5">
        <dgm:presLayoutVars>
          <dgm:bulletEnabled val="1"/>
        </dgm:presLayoutVars>
      </dgm:prSet>
      <dgm:spPr/>
    </dgm:pt>
  </dgm:ptLst>
  <dgm:cxnLst>
    <dgm:cxn modelId="{4207E901-71A1-413C-B5C5-E3B8C725BE8A}" srcId="{9F2B5D6A-93B7-40D3-856D-E5C17C73D12B}" destId="{B524B733-EED2-4915-999A-F1C5F6B1EDB1}" srcOrd="0" destOrd="0" parTransId="{D2239FB7-9BB2-40DE-BFFD-63E490D14EA1}" sibTransId="{01ECF19A-3BC1-49CA-ABF9-4D51E9C9C669}"/>
    <dgm:cxn modelId="{88B30C06-C4FA-4B69-A007-64479A8D3B54}" type="presOf" srcId="{95D987CE-C3AA-42D6-9C40-49128C1B7246}" destId="{B3AF4C12-6725-4F03-9934-2842B970E010}" srcOrd="0" destOrd="0" presId="urn:microsoft.com/office/officeart/2005/8/layout/hList1"/>
    <dgm:cxn modelId="{274C5E0E-B3E7-4315-BE24-27780900338E}" srcId="{997699E2-6B89-47D0-BAED-1A166B18081D}" destId="{3681E98E-C5A5-461E-9333-88087AFE01F7}" srcOrd="1" destOrd="0" parTransId="{52DB06C4-2D30-4EB2-A005-93E9D16250DC}" sibTransId="{2EA397DC-5A14-443C-9139-F10D8B08990D}"/>
    <dgm:cxn modelId="{CB08490E-B2FF-4843-926B-9AD036278B59}" srcId="{232AA73B-7A3B-46A3-A40F-96D12D1E0A9C}" destId="{021CDB95-32F6-4358-8EBF-38A6473648CA}" srcOrd="0" destOrd="0" parTransId="{01F08513-8CF9-4877-AA5E-BB865C787738}" sibTransId="{B536697C-E6E6-4BA1-86ED-9020274141B5}"/>
    <dgm:cxn modelId="{FA6C7510-F28B-4639-9146-328F7EE715D9}" srcId="{B50FA85B-7C0F-4C22-A465-1635B62D7F1C}" destId="{232AA73B-7A3B-46A3-A40F-96D12D1E0A9C}" srcOrd="4" destOrd="0" parTransId="{BDECF5D0-0A4E-46BB-99E3-0A57CAB0630B}" sibTransId="{29EB89D5-83DF-4174-965B-5B54BA56CA96}"/>
    <dgm:cxn modelId="{1ED17413-606D-4FE2-9ACF-EE0A6BBB6FDB}" type="presOf" srcId="{413E10B4-CB5B-473E-B6EE-F0E350F964A8}" destId="{18FECE2B-B81D-4115-BD64-14D8A1BCCEE0}" srcOrd="0" destOrd="2" presId="urn:microsoft.com/office/officeart/2005/8/layout/hList1"/>
    <dgm:cxn modelId="{E0BDC919-44A2-4D5A-B8F2-A548FD36B365}" type="presOf" srcId="{3681E98E-C5A5-461E-9333-88087AFE01F7}" destId="{B623154C-70EA-4E23-9747-BF3D25DA2BEA}" srcOrd="0" destOrd="1" presId="urn:microsoft.com/office/officeart/2005/8/layout/hList1"/>
    <dgm:cxn modelId="{C042851B-AAD9-49BC-8859-1B6D59F06855}" type="presOf" srcId="{3914DEAF-3BAA-4EB1-B638-EFBE8212588E}" destId="{B623154C-70EA-4E23-9747-BF3D25DA2BEA}" srcOrd="0" destOrd="2" presId="urn:microsoft.com/office/officeart/2005/8/layout/hList1"/>
    <dgm:cxn modelId="{ABF7C520-A582-4BA5-A702-6D9CC1E780F1}" srcId="{997699E2-6B89-47D0-BAED-1A166B18081D}" destId="{6BB3AC03-35CA-48A5-AECF-7BE220F325AF}" srcOrd="0" destOrd="0" parTransId="{37E09ADC-F7F2-4F28-9104-BA3B052A1D22}" sibTransId="{850B3720-DBFE-4770-BCC6-4344BD912BA8}"/>
    <dgm:cxn modelId="{A0B9EF20-8404-4430-AA21-1782B8C89775}" srcId="{B50FA85B-7C0F-4C22-A465-1635B62D7F1C}" destId="{5D8367AC-2B0C-45A7-A1D9-98E8C31C4381}" srcOrd="2" destOrd="0" parTransId="{95164909-1D1E-40F6-A70A-85FD53A5C267}" sibTransId="{EFCB9158-003E-4266-A16C-AD98A3CAB27D}"/>
    <dgm:cxn modelId="{A51F0326-00F9-4E8E-B2ED-09488F2F31E4}" type="presOf" srcId="{232AA73B-7A3B-46A3-A40F-96D12D1E0A9C}" destId="{67634C64-DD40-475B-BF54-9C03F4601DCA}" srcOrd="0" destOrd="0" presId="urn:microsoft.com/office/officeart/2005/8/layout/hList1"/>
    <dgm:cxn modelId="{2E49CE2E-D810-4617-B807-4043207E12FC}" type="presOf" srcId="{6BB3AC03-35CA-48A5-AECF-7BE220F325AF}" destId="{B623154C-70EA-4E23-9747-BF3D25DA2BEA}" srcOrd="0" destOrd="0" presId="urn:microsoft.com/office/officeart/2005/8/layout/hList1"/>
    <dgm:cxn modelId="{6F2CCE60-E79B-469A-B101-10AE469A4AFD}" srcId="{95D987CE-C3AA-42D6-9C40-49128C1B7246}" destId="{39030CF6-8833-4568-95DE-B464DC0BCDF7}" srcOrd="1" destOrd="0" parTransId="{C2888392-5AA8-4191-A678-79F0AE7FE214}" sibTransId="{BDD8F5B0-F197-47C6-B8B3-8891A51414E1}"/>
    <dgm:cxn modelId="{30A52B42-CF51-4A46-ACB1-2304107A2C08}" type="presOf" srcId="{997699E2-6B89-47D0-BAED-1A166B18081D}" destId="{961FDEAB-5AE9-46E0-89D9-6A757DF1F3DA}" srcOrd="0" destOrd="0" presId="urn:microsoft.com/office/officeart/2005/8/layout/hList1"/>
    <dgm:cxn modelId="{19053163-0288-4295-B753-3722DEE1FB24}" type="presOf" srcId="{A0103D6A-D3F1-4F25-AB80-431723E269EC}" destId="{99EA9BC2-F3BA-46F4-B2CC-A357A7366A1C}" srcOrd="0" destOrd="0" presId="urn:microsoft.com/office/officeart/2005/8/layout/hList1"/>
    <dgm:cxn modelId="{B16D4C63-57D6-4C02-932C-732C66B30FFB}" srcId="{9F2B5D6A-93B7-40D3-856D-E5C17C73D12B}" destId="{3B86E6E5-9025-4DD5-8527-6810C1A50A25}" srcOrd="2" destOrd="0" parTransId="{F9EAC985-5FD4-480C-945E-8492E4E34552}" sibTransId="{90CAD1D4-24E8-4E68-B6CC-A1854B8A6E5F}"/>
    <dgm:cxn modelId="{4D749066-7672-4EAE-AE75-F9B604109564}" type="presOf" srcId="{39030CF6-8833-4568-95DE-B464DC0BCDF7}" destId="{18FECE2B-B81D-4115-BD64-14D8A1BCCEE0}" srcOrd="0" destOrd="1" presId="urn:microsoft.com/office/officeart/2005/8/layout/hList1"/>
    <dgm:cxn modelId="{55689B66-8BB3-4341-8C12-7C407D029294}" type="presOf" srcId="{021CDB95-32F6-4358-8EBF-38A6473648CA}" destId="{ACFA378A-72D0-4796-BAB6-F2C3F370BAB1}" srcOrd="0" destOrd="0" presId="urn:microsoft.com/office/officeart/2005/8/layout/hList1"/>
    <dgm:cxn modelId="{C766E96A-2F5A-48EB-AF51-7D79A62F48F4}" srcId="{B50FA85B-7C0F-4C22-A465-1635B62D7F1C}" destId="{95D987CE-C3AA-42D6-9C40-49128C1B7246}" srcOrd="0" destOrd="0" parTransId="{566DD3FE-2A75-4AC6-92F6-6CCCC712D81B}" sibTransId="{972DDC9D-611E-4E1D-BE54-A4A4836BE881}"/>
    <dgm:cxn modelId="{E7EAE755-C03E-4DB2-B394-26454A1EEABC}" type="presOf" srcId="{BE7B68F2-8CCC-45D0-8630-EE5265C71523}" destId="{99EA9BC2-F3BA-46F4-B2CC-A357A7366A1C}" srcOrd="0" destOrd="2" presId="urn:microsoft.com/office/officeart/2005/8/layout/hList1"/>
    <dgm:cxn modelId="{80D12780-0EBE-4E68-8E85-38B0ECAE3665}" type="presOf" srcId="{B50FA85B-7C0F-4C22-A465-1635B62D7F1C}" destId="{4F6E1204-E4B2-441E-924D-1C5A97FFC2F1}" srcOrd="0" destOrd="0" presId="urn:microsoft.com/office/officeart/2005/8/layout/hList1"/>
    <dgm:cxn modelId="{74365E85-6368-4E1D-BAD1-CA900038BFA8}" type="presOf" srcId="{3B86E6E5-9025-4DD5-8527-6810C1A50A25}" destId="{700AEA18-0013-40ED-A79D-A0346AB8C2E5}" srcOrd="0" destOrd="2" presId="urn:microsoft.com/office/officeart/2005/8/layout/hList1"/>
    <dgm:cxn modelId="{1FB8B591-06DA-4A2B-90B8-B2FD19FF6666}" type="presOf" srcId="{18EA3F73-2E4F-4A17-A5E9-9226194FD4BE}" destId="{ACFA378A-72D0-4796-BAB6-F2C3F370BAB1}" srcOrd="0" destOrd="1" presId="urn:microsoft.com/office/officeart/2005/8/layout/hList1"/>
    <dgm:cxn modelId="{119E329F-B56D-48A3-AF77-2FD4D3653D84}" type="presOf" srcId="{9F2B5D6A-93B7-40D3-856D-E5C17C73D12B}" destId="{3B87CE65-23F0-4ECB-B93E-C5CAE89846D2}" srcOrd="0" destOrd="0" presId="urn:microsoft.com/office/officeart/2005/8/layout/hList1"/>
    <dgm:cxn modelId="{27460CA7-A91A-4319-9514-C23073F3D568}" srcId="{232AA73B-7A3B-46A3-A40F-96D12D1E0A9C}" destId="{F7ED86CB-839D-403F-8E87-33B0238ACE27}" srcOrd="2" destOrd="0" parTransId="{F3C5DDE3-1F8F-48BC-B96D-F03C22921C23}" sibTransId="{D6CFA0A6-194B-4ABE-83F9-75FDF35B829F}"/>
    <dgm:cxn modelId="{A73376A8-5908-4EA1-9EAF-1E61BF448C4C}" srcId="{5D8367AC-2B0C-45A7-A1D9-98E8C31C4381}" destId="{A0103D6A-D3F1-4F25-AB80-431723E269EC}" srcOrd="0" destOrd="0" parTransId="{CC6AC209-4C34-44CC-8483-6F56BE8C67D1}" sibTransId="{C245AE2C-E89D-43EF-A433-337F7F591A3F}"/>
    <dgm:cxn modelId="{21411BA9-65E9-4011-882B-211FBCA43BA7}" srcId="{997699E2-6B89-47D0-BAED-1A166B18081D}" destId="{3914DEAF-3BAA-4EB1-B638-EFBE8212588E}" srcOrd="2" destOrd="0" parTransId="{9B0C04D0-D458-459E-BD34-12CFC0EF1B8A}" sibTransId="{DB6F1B37-3E06-46A2-9FC0-D4F500FCCCB5}"/>
    <dgm:cxn modelId="{C15390AE-01E7-4193-954B-BDE357BB2D73}" srcId="{5D8367AC-2B0C-45A7-A1D9-98E8C31C4381}" destId="{BE7B68F2-8CCC-45D0-8630-EE5265C71523}" srcOrd="2" destOrd="0" parTransId="{F42B14A5-EE6E-4D24-91ED-C7106A69AAEA}" sibTransId="{2F28131A-09E8-4DEB-B2C0-1FCA07130554}"/>
    <dgm:cxn modelId="{03C204B4-D9F4-4533-B1B8-B090EC61BCE1}" type="presOf" srcId="{B524B733-EED2-4915-999A-F1C5F6B1EDB1}" destId="{700AEA18-0013-40ED-A79D-A0346AB8C2E5}" srcOrd="0" destOrd="0" presId="urn:microsoft.com/office/officeart/2005/8/layout/hList1"/>
    <dgm:cxn modelId="{C981ACBC-2982-4B7D-9CBD-A10EB57DED12}" type="presOf" srcId="{5D8367AC-2B0C-45A7-A1D9-98E8C31C4381}" destId="{62E8A9D8-D343-4B08-AC06-63AF49D503BC}" srcOrd="0" destOrd="0" presId="urn:microsoft.com/office/officeart/2005/8/layout/hList1"/>
    <dgm:cxn modelId="{4F1EB3BD-D3D0-4AC5-A426-D551865DA0B5}" srcId="{5D8367AC-2B0C-45A7-A1D9-98E8C31C4381}" destId="{591F1DB5-54EB-4597-A6CE-5679E153AC10}" srcOrd="1" destOrd="0" parTransId="{E403B3BE-F11D-4A63-91B0-3D9A76ADF1B3}" sibTransId="{6FEB6DE7-DC3A-4BE4-99D8-507B90CA86BB}"/>
    <dgm:cxn modelId="{205CE7C3-D7B3-45DE-94E5-4D3F86D90A34}" srcId="{B50FA85B-7C0F-4C22-A465-1635B62D7F1C}" destId="{997699E2-6B89-47D0-BAED-1A166B18081D}" srcOrd="3" destOrd="0" parTransId="{4F18EA7C-2BD5-49E1-A1BB-1B2834F984A0}" sibTransId="{9E79A004-2122-4DF1-AAC7-B9FA657D4025}"/>
    <dgm:cxn modelId="{C25864C4-D61A-477D-A589-C8FBFC8ACFB0}" type="presOf" srcId="{591F1DB5-54EB-4597-A6CE-5679E153AC10}" destId="{99EA9BC2-F3BA-46F4-B2CC-A357A7366A1C}" srcOrd="0" destOrd="1" presId="urn:microsoft.com/office/officeart/2005/8/layout/hList1"/>
    <dgm:cxn modelId="{1C624FD2-6A32-4627-8278-B19783B1A1B1}" srcId="{95D987CE-C3AA-42D6-9C40-49128C1B7246}" destId="{C242A74F-1A7D-4BA8-8CB8-670335EE06F9}" srcOrd="0" destOrd="0" parTransId="{A796A6E2-C0D4-4FE1-905B-C6C489387748}" sibTransId="{B8C6C8F8-98B4-4E5E-BB09-12AE7D541DCB}"/>
    <dgm:cxn modelId="{9DC92BDA-3571-4004-AD58-D2B223A443A1}" srcId="{95D987CE-C3AA-42D6-9C40-49128C1B7246}" destId="{413E10B4-CB5B-473E-B6EE-F0E350F964A8}" srcOrd="2" destOrd="0" parTransId="{D6BB3EB0-6861-41E1-B149-AA9DDD5741B5}" sibTransId="{D650F315-E5D3-443C-AF84-E3A5A43FA1F0}"/>
    <dgm:cxn modelId="{ED3EEFDA-6BAC-4E08-A2A8-BD7601C877F5}" type="presOf" srcId="{6FEFDC74-1476-4277-9419-22BFE31DE6D5}" destId="{700AEA18-0013-40ED-A79D-A0346AB8C2E5}" srcOrd="0" destOrd="1" presId="urn:microsoft.com/office/officeart/2005/8/layout/hList1"/>
    <dgm:cxn modelId="{0D2313DE-E31D-4857-B96E-7AAF2A6BE869}" srcId="{232AA73B-7A3B-46A3-A40F-96D12D1E0A9C}" destId="{18EA3F73-2E4F-4A17-A5E9-9226194FD4BE}" srcOrd="1" destOrd="0" parTransId="{1F315127-3999-4285-8401-6B32B8C856B4}" sibTransId="{EB65A96F-859E-4028-8924-FABE3B118AE0}"/>
    <dgm:cxn modelId="{FA0852E8-BA50-4C52-9423-F9FE3314EB6A}" srcId="{9F2B5D6A-93B7-40D3-856D-E5C17C73D12B}" destId="{6FEFDC74-1476-4277-9419-22BFE31DE6D5}" srcOrd="1" destOrd="0" parTransId="{3B24B08A-A264-4C07-B64C-2E4F7471459E}" sibTransId="{6913A452-D770-401E-9889-BF257005B307}"/>
    <dgm:cxn modelId="{E5E712F0-F0C4-4566-A5BB-7B866C717236}" srcId="{B50FA85B-7C0F-4C22-A465-1635B62D7F1C}" destId="{9F2B5D6A-93B7-40D3-856D-E5C17C73D12B}" srcOrd="1" destOrd="0" parTransId="{2936D573-0D09-4469-9302-FB99C68E8DBC}" sibTransId="{FBD360CA-72FA-4E0F-968A-F25EE967F61E}"/>
    <dgm:cxn modelId="{5A3455F8-2A69-454F-8399-53D613C77AE6}" type="presOf" srcId="{C242A74F-1A7D-4BA8-8CB8-670335EE06F9}" destId="{18FECE2B-B81D-4115-BD64-14D8A1BCCEE0}" srcOrd="0" destOrd="0" presId="urn:microsoft.com/office/officeart/2005/8/layout/hList1"/>
    <dgm:cxn modelId="{E14B2DFF-5693-4062-B835-F88291BABD54}" type="presOf" srcId="{F7ED86CB-839D-403F-8E87-33B0238ACE27}" destId="{ACFA378A-72D0-4796-BAB6-F2C3F370BAB1}" srcOrd="0" destOrd="2" presId="urn:microsoft.com/office/officeart/2005/8/layout/hList1"/>
    <dgm:cxn modelId="{53572FCB-CF30-4773-9073-CF7CB98906FE}" type="presParOf" srcId="{4F6E1204-E4B2-441E-924D-1C5A97FFC2F1}" destId="{BAFF821F-E902-44BD-9C40-7F2117DD5898}" srcOrd="0" destOrd="0" presId="urn:microsoft.com/office/officeart/2005/8/layout/hList1"/>
    <dgm:cxn modelId="{36841D45-A74D-44E6-A8D7-7529529BAFB0}" type="presParOf" srcId="{BAFF821F-E902-44BD-9C40-7F2117DD5898}" destId="{B3AF4C12-6725-4F03-9934-2842B970E010}" srcOrd="0" destOrd="0" presId="urn:microsoft.com/office/officeart/2005/8/layout/hList1"/>
    <dgm:cxn modelId="{500C41E8-3D0F-4324-850E-0FD23A566C45}" type="presParOf" srcId="{BAFF821F-E902-44BD-9C40-7F2117DD5898}" destId="{18FECE2B-B81D-4115-BD64-14D8A1BCCEE0}" srcOrd="1" destOrd="0" presId="urn:microsoft.com/office/officeart/2005/8/layout/hList1"/>
    <dgm:cxn modelId="{DC225924-2886-4B07-A949-F57E772D5900}" type="presParOf" srcId="{4F6E1204-E4B2-441E-924D-1C5A97FFC2F1}" destId="{9F740260-8006-4795-ACF9-C081E1EB7440}" srcOrd="1" destOrd="0" presId="urn:microsoft.com/office/officeart/2005/8/layout/hList1"/>
    <dgm:cxn modelId="{E5196B1D-A4A3-4D34-98E0-38374A160F67}" type="presParOf" srcId="{4F6E1204-E4B2-441E-924D-1C5A97FFC2F1}" destId="{BC8E9971-9D9F-424B-8C4C-7ED14FFC3DE3}" srcOrd="2" destOrd="0" presId="urn:microsoft.com/office/officeart/2005/8/layout/hList1"/>
    <dgm:cxn modelId="{148F1CD0-0825-44B3-988B-7FEC6B4D43EA}" type="presParOf" srcId="{BC8E9971-9D9F-424B-8C4C-7ED14FFC3DE3}" destId="{3B87CE65-23F0-4ECB-B93E-C5CAE89846D2}" srcOrd="0" destOrd="0" presId="urn:microsoft.com/office/officeart/2005/8/layout/hList1"/>
    <dgm:cxn modelId="{40096082-F388-4F5F-824D-F3964BA0C49B}" type="presParOf" srcId="{BC8E9971-9D9F-424B-8C4C-7ED14FFC3DE3}" destId="{700AEA18-0013-40ED-A79D-A0346AB8C2E5}" srcOrd="1" destOrd="0" presId="urn:microsoft.com/office/officeart/2005/8/layout/hList1"/>
    <dgm:cxn modelId="{BA617545-382F-4E6E-ADF7-BA6CA53B6B0A}" type="presParOf" srcId="{4F6E1204-E4B2-441E-924D-1C5A97FFC2F1}" destId="{ADB16B61-6882-459B-AD8F-131A5F587D83}" srcOrd="3" destOrd="0" presId="urn:microsoft.com/office/officeart/2005/8/layout/hList1"/>
    <dgm:cxn modelId="{2C826AC2-9F63-47C1-85B9-9562DA212388}" type="presParOf" srcId="{4F6E1204-E4B2-441E-924D-1C5A97FFC2F1}" destId="{D89E7AAC-C79C-4BB0-A930-5A090B974650}" srcOrd="4" destOrd="0" presId="urn:microsoft.com/office/officeart/2005/8/layout/hList1"/>
    <dgm:cxn modelId="{A75C7F82-58AE-4615-A1C7-891C2632D383}" type="presParOf" srcId="{D89E7AAC-C79C-4BB0-A930-5A090B974650}" destId="{62E8A9D8-D343-4B08-AC06-63AF49D503BC}" srcOrd="0" destOrd="0" presId="urn:microsoft.com/office/officeart/2005/8/layout/hList1"/>
    <dgm:cxn modelId="{A5312457-330E-49D8-AAAD-E48EDE8D9E80}" type="presParOf" srcId="{D89E7AAC-C79C-4BB0-A930-5A090B974650}" destId="{99EA9BC2-F3BA-46F4-B2CC-A357A7366A1C}" srcOrd="1" destOrd="0" presId="urn:microsoft.com/office/officeart/2005/8/layout/hList1"/>
    <dgm:cxn modelId="{A82ADF66-0E1F-4BFC-9741-4C055DF0C01D}" type="presParOf" srcId="{4F6E1204-E4B2-441E-924D-1C5A97FFC2F1}" destId="{46F8C33F-E58E-4C04-930C-E8F961BC00AB}" srcOrd="5" destOrd="0" presId="urn:microsoft.com/office/officeart/2005/8/layout/hList1"/>
    <dgm:cxn modelId="{56B31864-B326-4806-868E-D567CDAF651E}" type="presParOf" srcId="{4F6E1204-E4B2-441E-924D-1C5A97FFC2F1}" destId="{539B2427-426B-4350-8409-6C9530237A55}" srcOrd="6" destOrd="0" presId="urn:microsoft.com/office/officeart/2005/8/layout/hList1"/>
    <dgm:cxn modelId="{E8244C96-EEF2-4379-9804-E67CD84BB255}" type="presParOf" srcId="{539B2427-426B-4350-8409-6C9530237A55}" destId="{961FDEAB-5AE9-46E0-89D9-6A757DF1F3DA}" srcOrd="0" destOrd="0" presId="urn:microsoft.com/office/officeart/2005/8/layout/hList1"/>
    <dgm:cxn modelId="{6759FC41-8F6A-4E07-B3B5-4639C3DEFAD4}" type="presParOf" srcId="{539B2427-426B-4350-8409-6C9530237A55}" destId="{B623154C-70EA-4E23-9747-BF3D25DA2BEA}" srcOrd="1" destOrd="0" presId="urn:microsoft.com/office/officeart/2005/8/layout/hList1"/>
    <dgm:cxn modelId="{3EAF84AD-AFE0-41B7-9505-7986D071CBAD}" type="presParOf" srcId="{4F6E1204-E4B2-441E-924D-1C5A97FFC2F1}" destId="{939957D4-00AF-4E8C-9535-B3D2CE51067B}" srcOrd="7" destOrd="0" presId="urn:microsoft.com/office/officeart/2005/8/layout/hList1"/>
    <dgm:cxn modelId="{89A35059-0EFB-478E-BCF7-6A6CF1EC1FE9}" type="presParOf" srcId="{4F6E1204-E4B2-441E-924D-1C5A97FFC2F1}" destId="{ADF2F941-4D82-48B4-A639-A94CBEAAF655}" srcOrd="8" destOrd="0" presId="urn:microsoft.com/office/officeart/2005/8/layout/hList1"/>
    <dgm:cxn modelId="{FD282050-C6CD-4DB1-B968-E622064E1CAE}" type="presParOf" srcId="{ADF2F941-4D82-48B4-A639-A94CBEAAF655}" destId="{67634C64-DD40-475B-BF54-9C03F4601DCA}" srcOrd="0" destOrd="0" presId="urn:microsoft.com/office/officeart/2005/8/layout/hList1"/>
    <dgm:cxn modelId="{CE06FCDE-3C0B-411D-B32E-8D5B9A1CB171}" type="presParOf" srcId="{ADF2F941-4D82-48B4-A639-A94CBEAAF655}" destId="{ACFA378A-72D0-4796-BAB6-F2C3F370BAB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2CC5911-790A-4DAA-899B-B7C38B706BBC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9BA71CA1-77A7-4752-9B74-3A77315654B2}">
      <dgm:prSet phldrT="[Text]" custT="1"/>
      <dgm:spPr/>
      <dgm:t>
        <a:bodyPr/>
        <a:lstStyle/>
        <a:p>
          <a:r>
            <a:rPr lang="en-US" sz="2000" dirty="0">
              <a:latin typeface="Signika" panose="020B0604020202020204" charset="0"/>
            </a:rPr>
            <a:t>Continuous Learning &amp; Growth</a:t>
          </a:r>
          <a:endParaRPr lang="en-IN" sz="2000" dirty="0">
            <a:latin typeface="Signika" panose="020B0604020202020204" charset="0"/>
          </a:endParaRPr>
        </a:p>
      </dgm:t>
    </dgm:pt>
    <dgm:pt modelId="{87D4C119-9A43-4F0D-B0C7-ACC22E3F7853}" type="parTrans" cxnId="{10527B55-4420-48AE-926D-7A8690C9F6DC}">
      <dgm:prSet/>
      <dgm:spPr/>
      <dgm:t>
        <a:bodyPr/>
        <a:lstStyle/>
        <a:p>
          <a:endParaRPr lang="en-IN" sz="2000">
            <a:latin typeface="Signika" panose="020B0604020202020204" charset="0"/>
          </a:endParaRPr>
        </a:p>
      </dgm:t>
    </dgm:pt>
    <dgm:pt modelId="{A2B3C966-6F01-4A90-94EF-FA7D121FD479}" type="sibTrans" cxnId="{10527B55-4420-48AE-926D-7A8690C9F6DC}">
      <dgm:prSet/>
      <dgm:spPr/>
      <dgm:t>
        <a:bodyPr/>
        <a:lstStyle/>
        <a:p>
          <a:endParaRPr lang="en-IN" sz="2000">
            <a:latin typeface="Signika" panose="020B0604020202020204" charset="0"/>
          </a:endParaRPr>
        </a:p>
      </dgm:t>
    </dgm:pt>
    <dgm:pt modelId="{7713821A-9A5A-42D2-B47E-7E2C69E4B0BF}">
      <dgm:prSet phldrT="[Text]" custT="1"/>
      <dgm:spPr/>
      <dgm:t>
        <a:bodyPr/>
        <a:lstStyle/>
        <a:p>
          <a:r>
            <a:rPr lang="en-US" sz="2000" dirty="0">
              <a:latin typeface="Signika" panose="020B0604020202020204" charset="0"/>
            </a:rPr>
            <a:t>Seeking Opportunities to Speak</a:t>
          </a:r>
          <a:endParaRPr lang="en-IN" sz="2000" dirty="0">
            <a:latin typeface="Signika" panose="020B0604020202020204" charset="0"/>
          </a:endParaRPr>
        </a:p>
      </dgm:t>
    </dgm:pt>
    <dgm:pt modelId="{210C36D6-F91E-4FBB-B55A-38664F180389}" type="parTrans" cxnId="{2822D0BA-C0BD-46E1-BA6D-ACA696346A39}">
      <dgm:prSet/>
      <dgm:spPr/>
      <dgm:t>
        <a:bodyPr/>
        <a:lstStyle/>
        <a:p>
          <a:endParaRPr lang="en-IN" sz="2000">
            <a:latin typeface="Signika" panose="020B0604020202020204" charset="0"/>
          </a:endParaRPr>
        </a:p>
      </dgm:t>
    </dgm:pt>
    <dgm:pt modelId="{EE23901F-97F5-4915-AEF7-E41E4CDB6A15}" type="sibTrans" cxnId="{2822D0BA-C0BD-46E1-BA6D-ACA696346A39}">
      <dgm:prSet/>
      <dgm:spPr/>
      <dgm:t>
        <a:bodyPr/>
        <a:lstStyle/>
        <a:p>
          <a:endParaRPr lang="en-IN" sz="2000">
            <a:latin typeface="Signika" panose="020B0604020202020204" charset="0"/>
          </a:endParaRPr>
        </a:p>
      </dgm:t>
    </dgm:pt>
    <dgm:pt modelId="{D712411F-AF15-4F14-9ABF-E871446B84FA}">
      <dgm:prSet phldrT="[Text]" custT="1"/>
      <dgm:spPr/>
      <dgm:t>
        <a:bodyPr/>
        <a:lstStyle/>
        <a:p>
          <a:r>
            <a:rPr lang="en-US" sz="2000" dirty="0">
              <a:latin typeface="Signika" panose="020B0604020202020204" charset="0"/>
            </a:rPr>
            <a:t>Join speaking clubs &amp; organizations</a:t>
          </a:r>
          <a:endParaRPr lang="en-IN" sz="2000" dirty="0">
            <a:latin typeface="Signika" panose="020B0604020202020204" charset="0"/>
          </a:endParaRPr>
        </a:p>
      </dgm:t>
    </dgm:pt>
    <dgm:pt modelId="{2D8EF1D0-7095-4A6A-9C8D-017FEFC086C6}" type="parTrans" cxnId="{BEE1B9F4-F7C1-4E59-A222-C75C0151C902}">
      <dgm:prSet/>
      <dgm:spPr/>
      <dgm:t>
        <a:bodyPr/>
        <a:lstStyle/>
        <a:p>
          <a:endParaRPr lang="en-IN" sz="2000">
            <a:latin typeface="Signika" panose="020B0604020202020204" charset="0"/>
          </a:endParaRPr>
        </a:p>
      </dgm:t>
    </dgm:pt>
    <dgm:pt modelId="{CC16FC6F-C593-408C-97EE-3120FB4EEA73}" type="sibTrans" cxnId="{BEE1B9F4-F7C1-4E59-A222-C75C0151C902}">
      <dgm:prSet/>
      <dgm:spPr/>
      <dgm:t>
        <a:bodyPr/>
        <a:lstStyle/>
        <a:p>
          <a:endParaRPr lang="en-IN" sz="2000">
            <a:latin typeface="Signika" panose="020B0604020202020204" charset="0"/>
          </a:endParaRPr>
        </a:p>
      </dgm:t>
    </dgm:pt>
    <dgm:pt modelId="{558FCAF8-2896-47DE-BF78-7159F2523226}" type="pres">
      <dgm:prSet presAssocID="{82CC5911-790A-4DAA-899B-B7C38B706BBC}" presName="Name0" presStyleCnt="0">
        <dgm:presLayoutVars>
          <dgm:chMax val="7"/>
          <dgm:chPref val="7"/>
          <dgm:dir/>
        </dgm:presLayoutVars>
      </dgm:prSet>
      <dgm:spPr/>
    </dgm:pt>
    <dgm:pt modelId="{AB23E23D-410F-4A7D-B3DE-EF72822DC0A1}" type="pres">
      <dgm:prSet presAssocID="{82CC5911-790A-4DAA-899B-B7C38B706BBC}" presName="Name1" presStyleCnt="0"/>
      <dgm:spPr/>
    </dgm:pt>
    <dgm:pt modelId="{0E66AC02-8F91-4536-87E8-CA4E8684B642}" type="pres">
      <dgm:prSet presAssocID="{82CC5911-790A-4DAA-899B-B7C38B706BBC}" presName="cycle" presStyleCnt="0"/>
      <dgm:spPr/>
    </dgm:pt>
    <dgm:pt modelId="{CF964E4A-F36D-437B-8718-E5107A857372}" type="pres">
      <dgm:prSet presAssocID="{82CC5911-790A-4DAA-899B-B7C38B706BBC}" presName="srcNode" presStyleLbl="node1" presStyleIdx="0" presStyleCnt="3"/>
      <dgm:spPr/>
    </dgm:pt>
    <dgm:pt modelId="{872E7BE8-5269-4128-9610-38ABBFC36C0E}" type="pres">
      <dgm:prSet presAssocID="{82CC5911-790A-4DAA-899B-B7C38B706BBC}" presName="conn" presStyleLbl="parChTrans1D2" presStyleIdx="0" presStyleCnt="1"/>
      <dgm:spPr/>
    </dgm:pt>
    <dgm:pt modelId="{A6BA1FB5-C71A-4085-AB3E-96B3EF590697}" type="pres">
      <dgm:prSet presAssocID="{82CC5911-790A-4DAA-899B-B7C38B706BBC}" presName="extraNode" presStyleLbl="node1" presStyleIdx="0" presStyleCnt="3"/>
      <dgm:spPr/>
    </dgm:pt>
    <dgm:pt modelId="{F719F292-209F-4208-A42F-239DD7A42CA3}" type="pres">
      <dgm:prSet presAssocID="{82CC5911-790A-4DAA-899B-B7C38B706BBC}" presName="dstNode" presStyleLbl="node1" presStyleIdx="0" presStyleCnt="3"/>
      <dgm:spPr/>
    </dgm:pt>
    <dgm:pt modelId="{2EE55BBC-F95C-43D5-9DB5-13C0CD8D2DCC}" type="pres">
      <dgm:prSet presAssocID="{9BA71CA1-77A7-4752-9B74-3A77315654B2}" presName="text_1" presStyleLbl="node1" presStyleIdx="0" presStyleCnt="3">
        <dgm:presLayoutVars>
          <dgm:bulletEnabled val="1"/>
        </dgm:presLayoutVars>
      </dgm:prSet>
      <dgm:spPr/>
    </dgm:pt>
    <dgm:pt modelId="{9510EAF0-3352-4522-9F4E-C7C9A797F56E}" type="pres">
      <dgm:prSet presAssocID="{9BA71CA1-77A7-4752-9B74-3A77315654B2}" presName="accent_1" presStyleCnt="0"/>
      <dgm:spPr/>
    </dgm:pt>
    <dgm:pt modelId="{DE0BBE79-FD1F-4C21-AF57-0CD2FF642D2E}" type="pres">
      <dgm:prSet presAssocID="{9BA71CA1-77A7-4752-9B74-3A77315654B2}" presName="accentRepeatNode" presStyleLbl="solidFgAcc1" presStyleIdx="0" presStyleCnt="3"/>
      <dgm:spPr/>
    </dgm:pt>
    <dgm:pt modelId="{98B9D1FE-0B56-456A-9A45-9DA73BE66C60}" type="pres">
      <dgm:prSet presAssocID="{7713821A-9A5A-42D2-B47E-7E2C69E4B0BF}" presName="text_2" presStyleLbl="node1" presStyleIdx="1" presStyleCnt="3">
        <dgm:presLayoutVars>
          <dgm:bulletEnabled val="1"/>
        </dgm:presLayoutVars>
      </dgm:prSet>
      <dgm:spPr/>
    </dgm:pt>
    <dgm:pt modelId="{82A5E727-C93F-42BA-8D57-DA5859F7FA8C}" type="pres">
      <dgm:prSet presAssocID="{7713821A-9A5A-42D2-B47E-7E2C69E4B0BF}" presName="accent_2" presStyleCnt="0"/>
      <dgm:spPr/>
    </dgm:pt>
    <dgm:pt modelId="{AB76A4AA-8690-41B5-8044-B91468D02A77}" type="pres">
      <dgm:prSet presAssocID="{7713821A-9A5A-42D2-B47E-7E2C69E4B0BF}" presName="accentRepeatNode" presStyleLbl="solidFgAcc1" presStyleIdx="1" presStyleCnt="3"/>
      <dgm:spPr/>
    </dgm:pt>
    <dgm:pt modelId="{E8D9D994-FBD5-48BF-99AB-A7E379F472A8}" type="pres">
      <dgm:prSet presAssocID="{D712411F-AF15-4F14-9ABF-E871446B84FA}" presName="text_3" presStyleLbl="node1" presStyleIdx="2" presStyleCnt="3">
        <dgm:presLayoutVars>
          <dgm:bulletEnabled val="1"/>
        </dgm:presLayoutVars>
      </dgm:prSet>
      <dgm:spPr/>
    </dgm:pt>
    <dgm:pt modelId="{87556A27-2B83-412C-B36A-195DA328FB70}" type="pres">
      <dgm:prSet presAssocID="{D712411F-AF15-4F14-9ABF-E871446B84FA}" presName="accent_3" presStyleCnt="0"/>
      <dgm:spPr/>
    </dgm:pt>
    <dgm:pt modelId="{152F3457-3691-4B40-91BA-1DA0197B5FFD}" type="pres">
      <dgm:prSet presAssocID="{D712411F-AF15-4F14-9ABF-E871446B84FA}" presName="accentRepeatNode" presStyleLbl="solidFgAcc1" presStyleIdx="2" presStyleCnt="3"/>
      <dgm:spPr/>
    </dgm:pt>
  </dgm:ptLst>
  <dgm:cxnLst>
    <dgm:cxn modelId="{E944FC33-ABF3-4C0F-A0C6-DAEFFAA9D842}" type="presOf" srcId="{A2B3C966-6F01-4A90-94EF-FA7D121FD479}" destId="{872E7BE8-5269-4128-9610-38ABBFC36C0E}" srcOrd="0" destOrd="0" presId="urn:microsoft.com/office/officeart/2008/layout/VerticalCurvedList"/>
    <dgm:cxn modelId="{2A75EA65-B605-4E9C-9178-91BE2E14DE4E}" type="presOf" srcId="{9BA71CA1-77A7-4752-9B74-3A77315654B2}" destId="{2EE55BBC-F95C-43D5-9DB5-13C0CD8D2DCC}" srcOrd="0" destOrd="0" presId="urn:microsoft.com/office/officeart/2008/layout/VerticalCurvedList"/>
    <dgm:cxn modelId="{10527B55-4420-48AE-926D-7A8690C9F6DC}" srcId="{82CC5911-790A-4DAA-899B-B7C38B706BBC}" destId="{9BA71CA1-77A7-4752-9B74-3A77315654B2}" srcOrd="0" destOrd="0" parTransId="{87D4C119-9A43-4F0D-B0C7-ACC22E3F7853}" sibTransId="{A2B3C966-6F01-4A90-94EF-FA7D121FD479}"/>
    <dgm:cxn modelId="{FB9DF582-3C65-42FF-AA62-E26D3F1544B2}" type="presOf" srcId="{82CC5911-790A-4DAA-899B-B7C38B706BBC}" destId="{558FCAF8-2896-47DE-BF78-7159F2523226}" srcOrd="0" destOrd="0" presId="urn:microsoft.com/office/officeart/2008/layout/VerticalCurvedList"/>
    <dgm:cxn modelId="{5A95C8A2-1DA0-4C0D-BB0B-D5AC123CF8B7}" type="presOf" srcId="{D712411F-AF15-4F14-9ABF-E871446B84FA}" destId="{E8D9D994-FBD5-48BF-99AB-A7E379F472A8}" srcOrd="0" destOrd="0" presId="urn:microsoft.com/office/officeart/2008/layout/VerticalCurvedList"/>
    <dgm:cxn modelId="{DDF9F2B7-B75F-4BBB-A65A-5ED06F302669}" type="presOf" srcId="{7713821A-9A5A-42D2-B47E-7E2C69E4B0BF}" destId="{98B9D1FE-0B56-456A-9A45-9DA73BE66C60}" srcOrd="0" destOrd="0" presId="urn:microsoft.com/office/officeart/2008/layout/VerticalCurvedList"/>
    <dgm:cxn modelId="{2822D0BA-C0BD-46E1-BA6D-ACA696346A39}" srcId="{82CC5911-790A-4DAA-899B-B7C38B706BBC}" destId="{7713821A-9A5A-42D2-B47E-7E2C69E4B0BF}" srcOrd="1" destOrd="0" parTransId="{210C36D6-F91E-4FBB-B55A-38664F180389}" sibTransId="{EE23901F-97F5-4915-AEF7-E41E4CDB6A15}"/>
    <dgm:cxn modelId="{BEE1B9F4-F7C1-4E59-A222-C75C0151C902}" srcId="{82CC5911-790A-4DAA-899B-B7C38B706BBC}" destId="{D712411F-AF15-4F14-9ABF-E871446B84FA}" srcOrd="2" destOrd="0" parTransId="{2D8EF1D0-7095-4A6A-9C8D-017FEFC086C6}" sibTransId="{CC16FC6F-C593-408C-97EE-3120FB4EEA73}"/>
    <dgm:cxn modelId="{F1264F72-01C7-47B8-921F-031F46DA3CF8}" type="presParOf" srcId="{558FCAF8-2896-47DE-BF78-7159F2523226}" destId="{AB23E23D-410F-4A7D-B3DE-EF72822DC0A1}" srcOrd="0" destOrd="0" presId="urn:microsoft.com/office/officeart/2008/layout/VerticalCurvedList"/>
    <dgm:cxn modelId="{69E3C75B-D3BA-4155-9104-47ECC46F3EE2}" type="presParOf" srcId="{AB23E23D-410F-4A7D-B3DE-EF72822DC0A1}" destId="{0E66AC02-8F91-4536-87E8-CA4E8684B642}" srcOrd="0" destOrd="0" presId="urn:microsoft.com/office/officeart/2008/layout/VerticalCurvedList"/>
    <dgm:cxn modelId="{00A2CF99-965B-4009-8C76-97EE9F7E8E57}" type="presParOf" srcId="{0E66AC02-8F91-4536-87E8-CA4E8684B642}" destId="{CF964E4A-F36D-437B-8718-E5107A857372}" srcOrd="0" destOrd="0" presId="urn:microsoft.com/office/officeart/2008/layout/VerticalCurvedList"/>
    <dgm:cxn modelId="{B3E93B74-12DC-4B3B-AD6E-3378BCD721A9}" type="presParOf" srcId="{0E66AC02-8F91-4536-87E8-CA4E8684B642}" destId="{872E7BE8-5269-4128-9610-38ABBFC36C0E}" srcOrd="1" destOrd="0" presId="urn:microsoft.com/office/officeart/2008/layout/VerticalCurvedList"/>
    <dgm:cxn modelId="{B905B551-18CC-40DF-AD18-D16DEFB87594}" type="presParOf" srcId="{0E66AC02-8F91-4536-87E8-CA4E8684B642}" destId="{A6BA1FB5-C71A-4085-AB3E-96B3EF590697}" srcOrd="2" destOrd="0" presId="urn:microsoft.com/office/officeart/2008/layout/VerticalCurvedList"/>
    <dgm:cxn modelId="{92054AB9-3223-4037-A248-322F493D6C6D}" type="presParOf" srcId="{0E66AC02-8F91-4536-87E8-CA4E8684B642}" destId="{F719F292-209F-4208-A42F-239DD7A42CA3}" srcOrd="3" destOrd="0" presId="urn:microsoft.com/office/officeart/2008/layout/VerticalCurvedList"/>
    <dgm:cxn modelId="{56632078-DE97-4732-B94B-A9136127E070}" type="presParOf" srcId="{AB23E23D-410F-4A7D-B3DE-EF72822DC0A1}" destId="{2EE55BBC-F95C-43D5-9DB5-13C0CD8D2DCC}" srcOrd="1" destOrd="0" presId="urn:microsoft.com/office/officeart/2008/layout/VerticalCurvedList"/>
    <dgm:cxn modelId="{58FE1005-060B-4D6F-8AE7-9ED231E74D33}" type="presParOf" srcId="{AB23E23D-410F-4A7D-B3DE-EF72822DC0A1}" destId="{9510EAF0-3352-4522-9F4E-C7C9A797F56E}" srcOrd="2" destOrd="0" presId="urn:microsoft.com/office/officeart/2008/layout/VerticalCurvedList"/>
    <dgm:cxn modelId="{9C728203-5369-49CD-9DFE-C7CF1514052B}" type="presParOf" srcId="{9510EAF0-3352-4522-9F4E-C7C9A797F56E}" destId="{DE0BBE79-FD1F-4C21-AF57-0CD2FF642D2E}" srcOrd="0" destOrd="0" presId="urn:microsoft.com/office/officeart/2008/layout/VerticalCurvedList"/>
    <dgm:cxn modelId="{E4E9A1C9-19F3-4EE1-AE9A-37EFF5446243}" type="presParOf" srcId="{AB23E23D-410F-4A7D-B3DE-EF72822DC0A1}" destId="{98B9D1FE-0B56-456A-9A45-9DA73BE66C60}" srcOrd="3" destOrd="0" presId="urn:microsoft.com/office/officeart/2008/layout/VerticalCurvedList"/>
    <dgm:cxn modelId="{5EE18A56-1B7D-48D5-9BC1-99C293A6693A}" type="presParOf" srcId="{AB23E23D-410F-4A7D-B3DE-EF72822DC0A1}" destId="{82A5E727-C93F-42BA-8D57-DA5859F7FA8C}" srcOrd="4" destOrd="0" presId="urn:microsoft.com/office/officeart/2008/layout/VerticalCurvedList"/>
    <dgm:cxn modelId="{0452991C-4495-4CEA-8E4D-B0DCE9B9523F}" type="presParOf" srcId="{82A5E727-C93F-42BA-8D57-DA5859F7FA8C}" destId="{AB76A4AA-8690-41B5-8044-B91468D02A77}" srcOrd="0" destOrd="0" presId="urn:microsoft.com/office/officeart/2008/layout/VerticalCurvedList"/>
    <dgm:cxn modelId="{7F94DFB2-5562-458B-AF69-BD0BBA7CB345}" type="presParOf" srcId="{AB23E23D-410F-4A7D-B3DE-EF72822DC0A1}" destId="{E8D9D994-FBD5-48BF-99AB-A7E379F472A8}" srcOrd="5" destOrd="0" presId="urn:microsoft.com/office/officeart/2008/layout/VerticalCurvedList"/>
    <dgm:cxn modelId="{742613B2-D4E6-488F-8C31-4C57FFF4915B}" type="presParOf" srcId="{AB23E23D-410F-4A7D-B3DE-EF72822DC0A1}" destId="{87556A27-2B83-412C-B36A-195DA328FB70}" srcOrd="6" destOrd="0" presId="urn:microsoft.com/office/officeart/2008/layout/VerticalCurvedList"/>
    <dgm:cxn modelId="{819364DC-FD42-4312-AD0D-E2AB0C94C1A7}" type="presParOf" srcId="{87556A27-2B83-412C-B36A-195DA328FB70}" destId="{152F3457-3691-4B40-91BA-1DA0197B5FF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364D89-E58A-469C-91C3-B6E2941E5BAC}">
      <dsp:nvSpPr>
        <dsp:cNvPr id="0" name=""/>
        <dsp:cNvSpPr/>
      </dsp:nvSpPr>
      <dsp:spPr>
        <a:xfrm>
          <a:off x="-4285234" y="-657416"/>
          <a:ext cx="5105625" cy="5105625"/>
        </a:xfrm>
        <a:prstGeom prst="blockArc">
          <a:avLst>
            <a:gd name="adj1" fmla="val 18900000"/>
            <a:gd name="adj2" fmla="val 2700000"/>
            <a:gd name="adj3" fmla="val 423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D2FC1D-50AC-411A-B6F9-3BBABFFD8BBE}">
      <dsp:nvSpPr>
        <dsp:cNvPr id="0" name=""/>
        <dsp:cNvSpPr/>
      </dsp:nvSpPr>
      <dsp:spPr>
        <a:xfrm>
          <a:off x="359292" y="236848"/>
          <a:ext cx="7238175" cy="474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6238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Signika" panose="020B0604020202020204" charset="0"/>
              <a:cs typeface="Arial" panose="020B0604020202020204" pitchFamily="34" charset="0"/>
            </a:rPr>
            <a:t>Personal Development</a:t>
          </a:r>
          <a:endParaRPr lang="en-IN" sz="18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359292" y="236848"/>
        <a:ext cx="7238175" cy="474000"/>
      </dsp:txXfrm>
    </dsp:sp>
    <dsp:sp modelId="{CF7B6977-8496-4CCD-AC0D-EEFD8EA2697E}">
      <dsp:nvSpPr>
        <dsp:cNvPr id="0" name=""/>
        <dsp:cNvSpPr/>
      </dsp:nvSpPr>
      <dsp:spPr>
        <a:xfrm>
          <a:off x="63041" y="177598"/>
          <a:ext cx="592500" cy="5925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46CDA7-DE92-4F49-96A3-7B55B2B16045}">
      <dsp:nvSpPr>
        <dsp:cNvPr id="0" name=""/>
        <dsp:cNvSpPr/>
      </dsp:nvSpPr>
      <dsp:spPr>
        <a:xfrm>
          <a:off x="698947" y="947622"/>
          <a:ext cx="6898520" cy="474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6238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latin typeface="Signika" panose="020B0604020202020204" charset="0"/>
              <a:cs typeface="Arial" panose="020B0604020202020204" pitchFamily="34" charset="0"/>
            </a:rPr>
            <a:t>Career Advancement</a:t>
          </a:r>
          <a:endParaRPr lang="en-IN" sz="18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698947" y="947622"/>
        <a:ext cx="6898520" cy="474000"/>
      </dsp:txXfrm>
    </dsp:sp>
    <dsp:sp modelId="{9ED7278A-379F-43AB-BD0C-95B729D859AF}">
      <dsp:nvSpPr>
        <dsp:cNvPr id="0" name=""/>
        <dsp:cNvSpPr/>
      </dsp:nvSpPr>
      <dsp:spPr>
        <a:xfrm>
          <a:off x="402696" y="888372"/>
          <a:ext cx="592500" cy="5925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CAC0DE-D5B5-428E-BD2A-631337E2AE54}">
      <dsp:nvSpPr>
        <dsp:cNvPr id="0" name=""/>
        <dsp:cNvSpPr/>
      </dsp:nvSpPr>
      <dsp:spPr>
        <a:xfrm>
          <a:off x="803194" y="1658396"/>
          <a:ext cx="6794273" cy="474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6238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latin typeface="Signika" panose="020B0604020202020204" charset="0"/>
              <a:cs typeface="Arial" panose="020B0604020202020204" pitchFamily="34" charset="0"/>
            </a:rPr>
            <a:t>Influence and Leadership</a:t>
          </a:r>
          <a:endParaRPr lang="en-US" sz="18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803194" y="1658396"/>
        <a:ext cx="6794273" cy="474000"/>
      </dsp:txXfrm>
    </dsp:sp>
    <dsp:sp modelId="{7F865B37-D56C-42C7-8EA9-2F569C3AD509}">
      <dsp:nvSpPr>
        <dsp:cNvPr id="0" name=""/>
        <dsp:cNvSpPr/>
      </dsp:nvSpPr>
      <dsp:spPr>
        <a:xfrm>
          <a:off x="506943" y="1599146"/>
          <a:ext cx="592500" cy="5925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A08BC2-C1B0-4BA6-A5ED-7D5319C5E942}">
      <dsp:nvSpPr>
        <dsp:cNvPr id="0" name=""/>
        <dsp:cNvSpPr/>
      </dsp:nvSpPr>
      <dsp:spPr>
        <a:xfrm>
          <a:off x="698947" y="2369169"/>
          <a:ext cx="6898520" cy="474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6238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latin typeface="Signika" panose="020B0604020202020204" charset="0"/>
              <a:cs typeface="Arial" panose="020B0604020202020204" pitchFamily="34" charset="0"/>
            </a:rPr>
            <a:t>Education and Knowledge Sharing</a:t>
          </a:r>
          <a:endParaRPr lang="en-US" sz="18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698947" y="2369169"/>
        <a:ext cx="6898520" cy="474000"/>
      </dsp:txXfrm>
    </dsp:sp>
    <dsp:sp modelId="{A1AA5F69-32E5-4A9D-A95C-C89B447071A1}">
      <dsp:nvSpPr>
        <dsp:cNvPr id="0" name=""/>
        <dsp:cNvSpPr/>
      </dsp:nvSpPr>
      <dsp:spPr>
        <a:xfrm>
          <a:off x="402696" y="2309919"/>
          <a:ext cx="592500" cy="5925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742429-7146-44A0-9321-8FD9BA97FF72}">
      <dsp:nvSpPr>
        <dsp:cNvPr id="0" name=""/>
        <dsp:cNvSpPr/>
      </dsp:nvSpPr>
      <dsp:spPr>
        <a:xfrm>
          <a:off x="359292" y="3079943"/>
          <a:ext cx="7238175" cy="474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6238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latin typeface="Signika" panose="020B0604020202020204" charset="0"/>
              <a:cs typeface="Arial" panose="020B0604020202020204" pitchFamily="34" charset="0"/>
            </a:rPr>
            <a:t>Civic Participation</a:t>
          </a:r>
          <a:endParaRPr lang="en-US" sz="18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359292" y="3079943"/>
        <a:ext cx="7238175" cy="474000"/>
      </dsp:txXfrm>
    </dsp:sp>
    <dsp:sp modelId="{4C70A286-8742-4847-B6FD-2BCE2BECD769}">
      <dsp:nvSpPr>
        <dsp:cNvPr id="0" name=""/>
        <dsp:cNvSpPr/>
      </dsp:nvSpPr>
      <dsp:spPr>
        <a:xfrm>
          <a:off x="63041" y="3020693"/>
          <a:ext cx="592500" cy="5925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0EEE54-14B3-407A-B422-5E3517DB7A91}">
      <dsp:nvSpPr>
        <dsp:cNvPr id="0" name=""/>
        <dsp:cNvSpPr/>
      </dsp:nvSpPr>
      <dsp:spPr>
        <a:xfrm rot="5400000">
          <a:off x="5014182" y="-2498347"/>
          <a:ext cx="427422" cy="5532808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400" kern="1200" dirty="0">
              <a:latin typeface="Signika" panose="020B0604020202020204" charset="0"/>
              <a:cs typeface="Arial" panose="020B0604020202020204" pitchFamily="34" charset="0"/>
            </a:rPr>
            <a:t>Confidence is rooted in believing in oneself and one's abilities</a:t>
          </a:r>
          <a:endParaRPr lang="en-IN" sz="14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 rot="-5400000">
        <a:off x="2461490" y="75210"/>
        <a:ext cx="5511943" cy="385692"/>
      </dsp:txXfrm>
    </dsp:sp>
    <dsp:sp modelId="{5DF0AEEC-31D2-492A-B91B-2A1CCB781976}">
      <dsp:nvSpPr>
        <dsp:cNvPr id="0" name=""/>
        <dsp:cNvSpPr/>
      </dsp:nvSpPr>
      <dsp:spPr>
        <a:xfrm>
          <a:off x="650715" y="917"/>
          <a:ext cx="1810774" cy="534277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rPr>
            <a:t>Core of Confidence</a:t>
          </a:r>
          <a:endParaRPr lang="en-IN" sz="1400" b="1" kern="1200" dirty="0">
            <a:solidFill>
              <a:schemeClr val="bg1"/>
            </a:solidFill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676796" y="26998"/>
        <a:ext cx="1758612" cy="482115"/>
      </dsp:txXfrm>
    </dsp:sp>
    <dsp:sp modelId="{143065B3-8601-4289-973F-F7536E177998}">
      <dsp:nvSpPr>
        <dsp:cNvPr id="0" name=""/>
        <dsp:cNvSpPr/>
      </dsp:nvSpPr>
      <dsp:spPr>
        <a:xfrm rot="5400000">
          <a:off x="5014182" y="-1937356"/>
          <a:ext cx="427422" cy="5532808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400" kern="1200" dirty="0">
              <a:latin typeface="Signika" panose="020B0604020202020204" charset="0"/>
              <a:cs typeface="Arial" panose="020B0604020202020204" pitchFamily="34" charset="0"/>
            </a:rPr>
            <a:t>Acknowledge your inherent value and worth.</a:t>
          </a:r>
          <a:endParaRPr lang="en-IN" sz="14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 rot="-5400000">
        <a:off x="2461490" y="636201"/>
        <a:ext cx="5511943" cy="385692"/>
      </dsp:txXfrm>
    </dsp:sp>
    <dsp:sp modelId="{F09ED13E-2C09-4A01-9540-561E201E42FE}">
      <dsp:nvSpPr>
        <dsp:cNvPr id="0" name=""/>
        <dsp:cNvSpPr/>
      </dsp:nvSpPr>
      <dsp:spPr>
        <a:xfrm>
          <a:off x="650715" y="561909"/>
          <a:ext cx="1810774" cy="534277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rPr>
            <a:t>Recognition of Inherent Value</a:t>
          </a:r>
          <a:endParaRPr lang="en-IN" sz="1400" b="1" kern="1200" dirty="0">
            <a:solidFill>
              <a:schemeClr val="bg1"/>
            </a:solidFill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676796" y="587990"/>
        <a:ext cx="1758612" cy="482115"/>
      </dsp:txXfrm>
    </dsp:sp>
    <dsp:sp modelId="{487115E6-A17E-4DD1-B531-149808386460}">
      <dsp:nvSpPr>
        <dsp:cNvPr id="0" name=""/>
        <dsp:cNvSpPr/>
      </dsp:nvSpPr>
      <dsp:spPr>
        <a:xfrm rot="5400000">
          <a:off x="5014182" y="-1376364"/>
          <a:ext cx="427422" cy="5532808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en-US" sz="1400" kern="1200" dirty="0">
              <a:latin typeface="Signika" panose="020B0604020202020204" charset="0"/>
              <a:cs typeface="Arial" panose="020B0604020202020204" pitchFamily="34" charset="0"/>
            </a:rPr>
            <a:t>Everyone possesses unique experiences, perspectives, and knowledge.</a:t>
          </a:r>
          <a:endParaRPr lang="en-IN" sz="14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 rot="-5400000">
        <a:off x="2461490" y="1197193"/>
        <a:ext cx="5511943" cy="385692"/>
      </dsp:txXfrm>
    </dsp:sp>
    <dsp:sp modelId="{4DB6EC92-2A11-4F71-AE92-153EA245B16B}">
      <dsp:nvSpPr>
        <dsp:cNvPr id="0" name=""/>
        <dsp:cNvSpPr/>
      </dsp:nvSpPr>
      <dsp:spPr>
        <a:xfrm>
          <a:off x="650715" y="1122901"/>
          <a:ext cx="1810774" cy="534277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rPr>
            <a:t>Unique Contributions</a:t>
          </a:r>
          <a:endParaRPr lang="en-IN" sz="1400" b="1" kern="1200" dirty="0">
            <a:solidFill>
              <a:schemeClr val="bg1"/>
            </a:solidFill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676796" y="1148982"/>
        <a:ext cx="1758612" cy="482115"/>
      </dsp:txXfrm>
    </dsp:sp>
    <dsp:sp modelId="{42D3868A-82F4-4F97-807F-12B2D4AAE3B5}">
      <dsp:nvSpPr>
        <dsp:cNvPr id="0" name=""/>
        <dsp:cNvSpPr/>
      </dsp:nvSpPr>
      <dsp:spPr>
        <a:xfrm rot="5400000">
          <a:off x="5014182" y="-815372"/>
          <a:ext cx="427422" cy="5532808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en-US" sz="1400" kern="1200" dirty="0">
              <a:latin typeface="Signika" panose="020B0604020202020204" charset="0"/>
              <a:cs typeface="Arial" panose="020B0604020202020204" pitchFamily="34" charset="0"/>
            </a:rPr>
            <a:t>Recognize that your unique qualities can offer value to others.</a:t>
          </a:r>
          <a:endParaRPr lang="en-IN" sz="14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 rot="-5400000">
        <a:off x="2461490" y="1758185"/>
        <a:ext cx="5511943" cy="385692"/>
      </dsp:txXfrm>
    </dsp:sp>
    <dsp:sp modelId="{689D9FD3-199E-4774-8D86-1BE8490CB516}">
      <dsp:nvSpPr>
        <dsp:cNvPr id="0" name=""/>
        <dsp:cNvSpPr/>
      </dsp:nvSpPr>
      <dsp:spPr>
        <a:xfrm>
          <a:off x="650715" y="1683892"/>
          <a:ext cx="1810774" cy="534277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rPr>
            <a:t>Offering Value to Others</a:t>
          </a:r>
          <a:endParaRPr lang="en-IN" sz="1400" b="1" kern="1200" dirty="0">
            <a:solidFill>
              <a:schemeClr val="bg1"/>
            </a:solidFill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676796" y="1709973"/>
        <a:ext cx="1758612" cy="482115"/>
      </dsp:txXfrm>
    </dsp:sp>
    <dsp:sp modelId="{5580CD5C-8A75-4BB5-B164-F4E0D62840A8}">
      <dsp:nvSpPr>
        <dsp:cNvPr id="0" name=""/>
        <dsp:cNvSpPr/>
      </dsp:nvSpPr>
      <dsp:spPr>
        <a:xfrm rot="5400000">
          <a:off x="5014182" y="-254380"/>
          <a:ext cx="427422" cy="5532808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400" kern="1200" dirty="0">
              <a:latin typeface="Signika" panose="020B0604020202020204" charset="0"/>
              <a:cs typeface="Arial" panose="020B0604020202020204" pitchFamily="34" charset="0"/>
            </a:rPr>
            <a:t>Your voice matters and you have something worthwhile to share.</a:t>
          </a:r>
          <a:endParaRPr lang="en-IN" sz="14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 rot="-5400000">
        <a:off x="2461490" y="2319177"/>
        <a:ext cx="5511943" cy="385692"/>
      </dsp:txXfrm>
    </dsp:sp>
    <dsp:sp modelId="{EFD1EA0F-5B14-4420-9F76-5819AB6529CD}">
      <dsp:nvSpPr>
        <dsp:cNvPr id="0" name=""/>
        <dsp:cNvSpPr/>
      </dsp:nvSpPr>
      <dsp:spPr>
        <a:xfrm>
          <a:off x="650715" y="2244884"/>
          <a:ext cx="1810774" cy="534277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rPr>
            <a:t>Understanding Voice's Significance</a:t>
          </a:r>
          <a:endParaRPr lang="en-IN" sz="1400" b="1" kern="1200" dirty="0">
            <a:solidFill>
              <a:schemeClr val="bg1"/>
            </a:solidFill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676796" y="2270965"/>
        <a:ext cx="1758612" cy="482115"/>
      </dsp:txXfrm>
    </dsp:sp>
    <dsp:sp modelId="{A44C84A8-EC55-42FA-814B-481F077F37DD}">
      <dsp:nvSpPr>
        <dsp:cNvPr id="0" name=""/>
        <dsp:cNvSpPr/>
      </dsp:nvSpPr>
      <dsp:spPr>
        <a:xfrm rot="5400000">
          <a:off x="5014182" y="306610"/>
          <a:ext cx="427422" cy="5532808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400" kern="1200" dirty="0">
              <a:latin typeface="Signika" panose="020B0604020202020204" charset="0"/>
              <a:cs typeface="Arial" panose="020B0604020202020204" pitchFamily="34" charset="0"/>
            </a:rPr>
            <a:t>Know your value and acknowledge your ability to contribute</a:t>
          </a:r>
          <a:endParaRPr lang="en-IN" sz="14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 rot="-5400000">
        <a:off x="2461490" y="2880168"/>
        <a:ext cx="5511943" cy="385692"/>
      </dsp:txXfrm>
    </dsp:sp>
    <dsp:sp modelId="{EF472F42-FDD5-4F0E-8B23-4DBA44DFD9D9}">
      <dsp:nvSpPr>
        <dsp:cNvPr id="0" name=""/>
        <dsp:cNvSpPr/>
      </dsp:nvSpPr>
      <dsp:spPr>
        <a:xfrm>
          <a:off x="650715" y="2805876"/>
          <a:ext cx="1810774" cy="534277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rPr>
            <a:t>Foundation for Confidence</a:t>
          </a:r>
          <a:endParaRPr lang="en-IN" sz="1400" b="1" kern="1200" dirty="0">
            <a:solidFill>
              <a:schemeClr val="bg1"/>
            </a:solidFill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676796" y="2831957"/>
        <a:ext cx="1758612" cy="4821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364D89-E58A-469C-91C3-B6E2941E5BAC}">
      <dsp:nvSpPr>
        <dsp:cNvPr id="0" name=""/>
        <dsp:cNvSpPr/>
      </dsp:nvSpPr>
      <dsp:spPr>
        <a:xfrm>
          <a:off x="-4101170" y="-629433"/>
          <a:ext cx="4886971" cy="4886971"/>
        </a:xfrm>
        <a:prstGeom prst="blockArc">
          <a:avLst>
            <a:gd name="adj1" fmla="val 18900000"/>
            <a:gd name="adj2" fmla="val 2700000"/>
            <a:gd name="adj3" fmla="val 442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D2FC1D-50AC-411A-B6F9-3BBABFFD8BBE}">
      <dsp:nvSpPr>
        <dsp:cNvPr id="0" name=""/>
        <dsp:cNvSpPr/>
      </dsp:nvSpPr>
      <dsp:spPr>
        <a:xfrm>
          <a:off x="344258" y="226683"/>
          <a:ext cx="7468330" cy="4536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91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  <a:cs typeface="Arial" panose="020B0604020202020204" pitchFamily="34" charset="0"/>
            </a:rPr>
            <a:t>Find a Quiet Place: Free from distractions, sit or lie down comfortably.</a:t>
          </a:r>
          <a:endParaRPr lang="en-IN" sz="14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344258" y="226683"/>
        <a:ext cx="7468330" cy="453658"/>
      </dsp:txXfrm>
    </dsp:sp>
    <dsp:sp modelId="{CF7B6977-8496-4CCD-AC0D-EEFD8EA2697E}">
      <dsp:nvSpPr>
        <dsp:cNvPr id="0" name=""/>
        <dsp:cNvSpPr/>
      </dsp:nvSpPr>
      <dsp:spPr>
        <a:xfrm>
          <a:off x="60722" y="169976"/>
          <a:ext cx="567072" cy="5670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46CDA7-DE92-4F49-96A3-7B55B2B16045}">
      <dsp:nvSpPr>
        <dsp:cNvPr id="0" name=""/>
        <dsp:cNvSpPr/>
      </dsp:nvSpPr>
      <dsp:spPr>
        <a:xfrm>
          <a:off x="669336" y="906953"/>
          <a:ext cx="7143252" cy="4536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91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latin typeface="Signika" panose="020B0604020202020204" charset="0"/>
              <a:cs typeface="Arial" panose="020B0604020202020204" pitchFamily="34" charset="0"/>
            </a:rPr>
            <a:t>Close Your Eyes and Breathe Deeply: Relax your mind and body.</a:t>
          </a:r>
          <a:endParaRPr lang="en-IN" sz="14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669336" y="906953"/>
        <a:ext cx="7143252" cy="453658"/>
      </dsp:txXfrm>
    </dsp:sp>
    <dsp:sp modelId="{9ED7278A-379F-43AB-BD0C-95B729D859AF}">
      <dsp:nvSpPr>
        <dsp:cNvPr id="0" name=""/>
        <dsp:cNvSpPr/>
      </dsp:nvSpPr>
      <dsp:spPr>
        <a:xfrm>
          <a:off x="385800" y="850246"/>
          <a:ext cx="567072" cy="5670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CAC0DE-D5B5-428E-BD2A-631337E2AE54}">
      <dsp:nvSpPr>
        <dsp:cNvPr id="0" name=""/>
        <dsp:cNvSpPr/>
      </dsp:nvSpPr>
      <dsp:spPr>
        <a:xfrm>
          <a:off x="769109" y="1587222"/>
          <a:ext cx="7043479" cy="4536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91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latin typeface="Signika" panose="020B0604020202020204" charset="0"/>
              <a:cs typeface="Arial" panose="020B0604020202020204" pitchFamily="34" charset="0"/>
            </a:rPr>
            <a:t>Imagine the Venue: Picture the room, the audience, the stage, and yourself.</a:t>
          </a:r>
          <a:endParaRPr lang="en-IN" sz="14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769109" y="1587222"/>
        <a:ext cx="7043479" cy="453658"/>
      </dsp:txXfrm>
    </dsp:sp>
    <dsp:sp modelId="{7F865B37-D56C-42C7-8EA9-2F569C3AD509}">
      <dsp:nvSpPr>
        <dsp:cNvPr id="0" name=""/>
        <dsp:cNvSpPr/>
      </dsp:nvSpPr>
      <dsp:spPr>
        <a:xfrm>
          <a:off x="485573" y="1530515"/>
          <a:ext cx="567072" cy="5670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A08BC2-C1B0-4BA6-A5ED-7D5319C5E942}">
      <dsp:nvSpPr>
        <dsp:cNvPr id="0" name=""/>
        <dsp:cNvSpPr/>
      </dsp:nvSpPr>
      <dsp:spPr>
        <a:xfrm>
          <a:off x="669336" y="2267492"/>
          <a:ext cx="7143252" cy="4536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91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latin typeface="Signika" panose="020B0604020202020204" charset="0"/>
              <a:cs typeface="Arial" panose="020B0604020202020204" pitchFamily="34" charset="0"/>
            </a:rPr>
            <a:t>See Success: Envision yourself speaking confidently, engaging the audience and a round of applause at the end.</a:t>
          </a:r>
          <a:endParaRPr lang="en-IN" sz="14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669336" y="2267492"/>
        <a:ext cx="7143252" cy="453658"/>
      </dsp:txXfrm>
    </dsp:sp>
    <dsp:sp modelId="{A1AA5F69-32E5-4A9D-A95C-C89B447071A1}">
      <dsp:nvSpPr>
        <dsp:cNvPr id="0" name=""/>
        <dsp:cNvSpPr/>
      </dsp:nvSpPr>
      <dsp:spPr>
        <a:xfrm>
          <a:off x="385800" y="2210785"/>
          <a:ext cx="567072" cy="5670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742429-7146-44A0-9321-8FD9BA97FF72}">
      <dsp:nvSpPr>
        <dsp:cNvPr id="0" name=""/>
        <dsp:cNvSpPr/>
      </dsp:nvSpPr>
      <dsp:spPr>
        <a:xfrm>
          <a:off x="344258" y="2947761"/>
          <a:ext cx="7468330" cy="4536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91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latin typeface="Signika" panose="020B0604020202020204" charset="0"/>
              <a:cs typeface="Arial" panose="020B0604020202020204" pitchFamily="34" charset="0"/>
            </a:rPr>
            <a:t>Repeat Regularly: The more you visualize success, the more familiar and attainable it feels.</a:t>
          </a:r>
          <a:endParaRPr lang="en-IN" sz="14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344258" y="2947761"/>
        <a:ext cx="7468330" cy="453658"/>
      </dsp:txXfrm>
    </dsp:sp>
    <dsp:sp modelId="{4C70A286-8742-4847-B6FD-2BCE2BECD769}">
      <dsp:nvSpPr>
        <dsp:cNvPr id="0" name=""/>
        <dsp:cNvSpPr/>
      </dsp:nvSpPr>
      <dsp:spPr>
        <a:xfrm>
          <a:off x="60722" y="2891054"/>
          <a:ext cx="567072" cy="5670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01AF75-24F7-4657-8B11-FB254755D95F}">
      <dsp:nvSpPr>
        <dsp:cNvPr id="0" name=""/>
        <dsp:cNvSpPr/>
      </dsp:nvSpPr>
      <dsp:spPr>
        <a:xfrm>
          <a:off x="-3361991" y="-517059"/>
          <a:ext cx="4008880" cy="4008880"/>
        </a:xfrm>
        <a:prstGeom prst="blockArc">
          <a:avLst>
            <a:gd name="adj1" fmla="val 18900000"/>
            <a:gd name="adj2" fmla="val 2700000"/>
            <a:gd name="adj3" fmla="val 539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94C439-EE7D-4AD7-8F09-EE595EE5EA2E}">
      <dsp:nvSpPr>
        <dsp:cNvPr id="0" name=""/>
        <dsp:cNvSpPr/>
      </dsp:nvSpPr>
      <dsp:spPr>
        <a:xfrm>
          <a:off x="415965" y="297476"/>
          <a:ext cx="6374555" cy="594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2243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Signika" panose="020B0604020202020204" charset="0"/>
            </a:rPr>
            <a:t>Deep Breathing Exercises – Helps calm the nervous systems</a:t>
          </a:r>
          <a:endParaRPr lang="en-IN" sz="1600" kern="1200" dirty="0">
            <a:latin typeface="Signika" panose="020B0604020202020204" charset="0"/>
          </a:endParaRPr>
        </a:p>
      </dsp:txBody>
      <dsp:txXfrm>
        <a:off x="415965" y="297476"/>
        <a:ext cx="6374555" cy="594952"/>
      </dsp:txXfrm>
    </dsp:sp>
    <dsp:sp modelId="{4B8DE8A9-4F25-42EE-ACA4-59ADB447E981}">
      <dsp:nvSpPr>
        <dsp:cNvPr id="0" name=""/>
        <dsp:cNvSpPr/>
      </dsp:nvSpPr>
      <dsp:spPr>
        <a:xfrm>
          <a:off x="44120" y="223107"/>
          <a:ext cx="743690" cy="7436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D5A9EF-04C6-4263-BEC3-6C65160C8BCD}">
      <dsp:nvSpPr>
        <dsp:cNvPr id="0" name=""/>
        <dsp:cNvSpPr/>
      </dsp:nvSpPr>
      <dsp:spPr>
        <a:xfrm>
          <a:off x="632230" y="1189904"/>
          <a:ext cx="6158290" cy="594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2243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Signika" panose="020B0604020202020204" charset="0"/>
            </a:rPr>
            <a:t>Grounding Exercises - Help you stay present and connected to the </a:t>
          </a:r>
          <a:r>
            <a:rPr lang="en-IN" sz="1600" kern="1200" dirty="0">
              <a:latin typeface="Signika" panose="020B0604020202020204" charset="0"/>
            </a:rPr>
            <a:t>here and now</a:t>
          </a:r>
        </a:p>
      </dsp:txBody>
      <dsp:txXfrm>
        <a:off x="632230" y="1189904"/>
        <a:ext cx="6158290" cy="594952"/>
      </dsp:txXfrm>
    </dsp:sp>
    <dsp:sp modelId="{5FDD9776-B3D3-4F90-8345-8EE51A96196C}">
      <dsp:nvSpPr>
        <dsp:cNvPr id="0" name=""/>
        <dsp:cNvSpPr/>
      </dsp:nvSpPr>
      <dsp:spPr>
        <a:xfrm>
          <a:off x="260385" y="1115535"/>
          <a:ext cx="743690" cy="7436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B3C64B-7C39-477B-96B5-DE0FF19696E3}">
      <dsp:nvSpPr>
        <dsp:cNvPr id="0" name=""/>
        <dsp:cNvSpPr/>
      </dsp:nvSpPr>
      <dsp:spPr>
        <a:xfrm>
          <a:off x="415965" y="2082333"/>
          <a:ext cx="6374555" cy="594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2243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Signika" panose="020B0604020202020204" charset="0"/>
            </a:rPr>
            <a:t>Positive Self Talk - The way you talk to yourself can influence your feelings</a:t>
          </a:r>
          <a:endParaRPr lang="en-IN" sz="1600" kern="1200" dirty="0">
            <a:latin typeface="Signika" panose="020B0604020202020204" charset="0"/>
          </a:endParaRPr>
        </a:p>
      </dsp:txBody>
      <dsp:txXfrm>
        <a:off x="415965" y="2082333"/>
        <a:ext cx="6374555" cy="594952"/>
      </dsp:txXfrm>
    </dsp:sp>
    <dsp:sp modelId="{A2892A1F-6F66-40FF-9AEA-84D841DB10E3}">
      <dsp:nvSpPr>
        <dsp:cNvPr id="0" name=""/>
        <dsp:cNvSpPr/>
      </dsp:nvSpPr>
      <dsp:spPr>
        <a:xfrm>
          <a:off x="44120" y="2007964"/>
          <a:ext cx="743690" cy="7436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AF4C12-6725-4F03-9934-2842B970E010}">
      <dsp:nvSpPr>
        <dsp:cNvPr id="0" name=""/>
        <dsp:cNvSpPr/>
      </dsp:nvSpPr>
      <dsp:spPr>
        <a:xfrm>
          <a:off x="3656" y="115523"/>
          <a:ext cx="1401506" cy="560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Signika" panose="020B0604020202020204" charset="0"/>
            </a:rPr>
            <a:t>Know Your Message and Purpose</a:t>
          </a:r>
          <a:endParaRPr lang="en-IN" sz="1400" b="1" kern="1200" dirty="0">
            <a:latin typeface="Signika" panose="020B0604020202020204" charset="0"/>
          </a:endParaRPr>
        </a:p>
      </dsp:txBody>
      <dsp:txXfrm>
        <a:off x="3656" y="115523"/>
        <a:ext cx="1401506" cy="560602"/>
      </dsp:txXfrm>
    </dsp:sp>
    <dsp:sp modelId="{18FECE2B-B81D-4115-BD64-14D8A1BCCEE0}">
      <dsp:nvSpPr>
        <dsp:cNvPr id="0" name=""/>
        <dsp:cNvSpPr/>
      </dsp:nvSpPr>
      <dsp:spPr>
        <a:xfrm>
          <a:off x="3656" y="676125"/>
          <a:ext cx="1401506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Clarify your core message</a:t>
          </a:r>
          <a:endParaRPr lang="en-IN" sz="1400" kern="1200" dirty="0">
            <a:latin typeface="Signika" panose="020B060402020202020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Define the Purpose</a:t>
          </a:r>
          <a:endParaRPr lang="en-IN" sz="1400" kern="1200" dirty="0">
            <a:latin typeface="Signika" panose="020B060402020202020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Audience relevance</a:t>
          </a:r>
          <a:endParaRPr lang="en-IN" sz="1400" kern="1200" dirty="0">
            <a:latin typeface="Signika" panose="020B0604020202020204" charset="0"/>
          </a:endParaRPr>
        </a:p>
      </dsp:txBody>
      <dsp:txXfrm>
        <a:off x="3656" y="676125"/>
        <a:ext cx="1401506" cy="2810880"/>
      </dsp:txXfrm>
    </dsp:sp>
    <dsp:sp modelId="{3B87CE65-23F0-4ECB-B93E-C5CAE89846D2}">
      <dsp:nvSpPr>
        <dsp:cNvPr id="0" name=""/>
        <dsp:cNvSpPr/>
      </dsp:nvSpPr>
      <dsp:spPr>
        <a:xfrm>
          <a:off x="1601373" y="115523"/>
          <a:ext cx="1401506" cy="560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Signika" panose="020B0604020202020204" charset="0"/>
            </a:rPr>
            <a:t>Draw from Personal Experience</a:t>
          </a:r>
          <a:endParaRPr lang="en-IN" sz="1400" b="1" kern="1200" dirty="0">
            <a:latin typeface="Signika" panose="020B0604020202020204" charset="0"/>
          </a:endParaRPr>
        </a:p>
      </dsp:txBody>
      <dsp:txXfrm>
        <a:off x="1601373" y="115523"/>
        <a:ext cx="1401506" cy="560602"/>
      </dsp:txXfrm>
    </dsp:sp>
    <dsp:sp modelId="{700AEA18-0013-40ED-A79D-A0346AB8C2E5}">
      <dsp:nvSpPr>
        <dsp:cNvPr id="0" name=""/>
        <dsp:cNvSpPr/>
      </dsp:nvSpPr>
      <dsp:spPr>
        <a:xfrm>
          <a:off x="1601373" y="676125"/>
          <a:ext cx="1401506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Share personal Stories</a:t>
          </a:r>
          <a:endParaRPr lang="en-IN" sz="1400" kern="1200" dirty="0">
            <a:latin typeface="Signika" panose="020B060402020202020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Emotional Connection</a:t>
          </a:r>
          <a:endParaRPr lang="en-IN" sz="1400" kern="1200" dirty="0">
            <a:latin typeface="Signika" panose="020B060402020202020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Lessons Learned</a:t>
          </a:r>
          <a:endParaRPr lang="en-IN" sz="1400" kern="1200" dirty="0">
            <a:latin typeface="Signika" panose="020B0604020202020204" charset="0"/>
          </a:endParaRPr>
        </a:p>
      </dsp:txBody>
      <dsp:txXfrm>
        <a:off x="1601373" y="676125"/>
        <a:ext cx="1401506" cy="2810880"/>
      </dsp:txXfrm>
    </dsp:sp>
    <dsp:sp modelId="{62E8A9D8-D343-4B08-AC06-63AF49D503BC}">
      <dsp:nvSpPr>
        <dsp:cNvPr id="0" name=""/>
        <dsp:cNvSpPr/>
      </dsp:nvSpPr>
      <dsp:spPr>
        <a:xfrm>
          <a:off x="3199091" y="115523"/>
          <a:ext cx="1401506" cy="560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Signika" panose="020B0604020202020204" charset="0"/>
            </a:rPr>
            <a:t>Be Transparent</a:t>
          </a:r>
          <a:endParaRPr lang="en-IN" sz="1400" b="1" kern="1200" dirty="0">
            <a:latin typeface="Signika" panose="020B0604020202020204" charset="0"/>
          </a:endParaRPr>
        </a:p>
      </dsp:txBody>
      <dsp:txXfrm>
        <a:off x="3199091" y="115523"/>
        <a:ext cx="1401506" cy="560602"/>
      </dsp:txXfrm>
    </dsp:sp>
    <dsp:sp modelId="{99EA9BC2-F3BA-46F4-B2CC-A357A7366A1C}">
      <dsp:nvSpPr>
        <dsp:cNvPr id="0" name=""/>
        <dsp:cNvSpPr/>
      </dsp:nvSpPr>
      <dsp:spPr>
        <a:xfrm>
          <a:off x="3199091" y="676125"/>
          <a:ext cx="1401506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Acknowledge biases and limitations</a:t>
          </a:r>
          <a:endParaRPr lang="en-IN" sz="1400" kern="1200" dirty="0">
            <a:latin typeface="Signika" panose="020B060402020202020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Balanced view</a:t>
          </a:r>
          <a:endParaRPr lang="en-IN" sz="1400" kern="1200" dirty="0">
            <a:latin typeface="Signika" panose="020B060402020202020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Integrity &amp; Trust</a:t>
          </a:r>
          <a:endParaRPr lang="en-IN" sz="1400" kern="1200" dirty="0">
            <a:latin typeface="Signika" panose="020B0604020202020204" charset="0"/>
          </a:endParaRPr>
        </a:p>
      </dsp:txBody>
      <dsp:txXfrm>
        <a:off x="3199091" y="676125"/>
        <a:ext cx="1401506" cy="2810880"/>
      </dsp:txXfrm>
    </dsp:sp>
    <dsp:sp modelId="{961FDEAB-5AE9-46E0-89D9-6A757DF1F3DA}">
      <dsp:nvSpPr>
        <dsp:cNvPr id="0" name=""/>
        <dsp:cNvSpPr/>
      </dsp:nvSpPr>
      <dsp:spPr>
        <a:xfrm>
          <a:off x="4796809" y="115523"/>
          <a:ext cx="1401506" cy="560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Signika" panose="020B0604020202020204" charset="0"/>
            </a:rPr>
            <a:t>Avoid overuse of jargon</a:t>
          </a:r>
          <a:endParaRPr lang="en-IN" sz="1400" b="1" kern="1200" dirty="0">
            <a:latin typeface="Signika" panose="020B0604020202020204" charset="0"/>
          </a:endParaRPr>
        </a:p>
      </dsp:txBody>
      <dsp:txXfrm>
        <a:off x="4796809" y="115523"/>
        <a:ext cx="1401506" cy="560602"/>
      </dsp:txXfrm>
    </dsp:sp>
    <dsp:sp modelId="{B623154C-70EA-4E23-9747-BF3D25DA2BEA}">
      <dsp:nvSpPr>
        <dsp:cNvPr id="0" name=""/>
        <dsp:cNvSpPr/>
      </dsp:nvSpPr>
      <dsp:spPr>
        <a:xfrm>
          <a:off x="4796809" y="676125"/>
          <a:ext cx="1401506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Simplify complex concepts</a:t>
          </a:r>
          <a:endParaRPr lang="en-IN" sz="1400" kern="1200" dirty="0">
            <a:latin typeface="Signika" panose="020B060402020202020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Explain terminology</a:t>
          </a:r>
          <a:endParaRPr lang="en-IN" sz="1400" kern="1200" dirty="0">
            <a:latin typeface="Signika" panose="020B060402020202020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Use analogies and metaphors</a:t>
          </a:r>
          <a:endParaRPr lang="en-IN" sz="1400" kern="1200" dirty="0">
            <a:latin typeface="Signika" panose="020B0604020202020204" charset="0"/>
          </a:endParaRPr>
        </a:p>
      </dsp:txBody>
      <dsp:txXfrm>
        <a:off x="4796809" y="676125"/>
        <a:ext cx="1401506" cy="2810880"/>
      </dsp:txXfrm>
    </dsp:sp>
    <dsp:sp modelId="{67634C64-DD40-475B-BF54-9C03F4601DCA}">
      <dsp:nvSpPr>
        <dsp:cNvPr id="0" name=""/>
        <dsp:cNvSpPr/>
      </dsp:nvSpPr>
      <dsp:spPr>
        <a:xfrm>
          <a:off x="6394527" y="115523"/>
          <a:ext cx="1401506" cy="5606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Signika" panose="020B0604020202020204" charset="0"/>
            </a:rPr>
            <a:t>Show Passion &amp; Conviction</a:t>
          </a:r>
          <a:endParaRPr lang="en-IN" sz="1400" b="1" kern="1200" dirty="0">
            <a:latin typeface="Signika" panose="020B0604020202020204" charset="0"/>
          </a:endParaRPr>
        </a:p>
      </dsp:txBody>
      <dsp:txXfrm>
        <a:off x="6394527" y="115523"/>
        <a:ext cx="1401506" cy="560602"/>
      </dsp:txXfrm>
    </dsp:sp>
    <dsp:sp modelId="{ACFA378A-72D0-4796-BAB6-F2C3F370BAB1}">
      <dsp:nvSpPr>
        <dsp:cNvPr id="0" name=""/>
        <dsp:cNvSpPr/>
      </dsp:nvSpPr>
      <dsp:spPr>
        <a:xfrm>
          <a:off x="6394527" y="676125"/>
          <a:ext cx="1401506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Genuine enthusiasm</a:t>
          </a:r>
          <a:endParaRPr lang="en-IN" sz="1400" kern="1200" dirty="0">
            <a:latin typeface="Signika" panose="020B060402020202020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Emotional connection</a:t>
          </a:r>
          <a:endParaRPr lang="en-IN" sz="1400" kern="1200" dirty="0">
            <a:latin typeface="Signika" panose="020B060402020202020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Commitment to your message</a:t>
          </a:r>
          <a:endParaRPr lang="en-IN" sz="1400" kern="1200" dirty="0">
            <a:latin typeface="Signika" panose="020B0604020202020204" charset="0"/>
          </a:endParaRPr>
        </a:p>
      </dsp:txBody>
      <dsp:txXfrm>
        <a:off x="6394527" y="676125"/>
        <a:ext cx="1401506" cy="28108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2E7BE8-5269-4128-9610-38ABBFC36C0E}">
      <dsp:nvSpPr>
        <dsp:cNvPr id="0" name=""/>
        <dsp:cNvSpPr/>
      </dsp:nvSpPr>
      <dsp:spPr>
        <a:xfrm>
          <a:off x="-3508443" y="-539323"/>
          <a:ext cx="4182854" cy="4182854"/>
        </a:xfrm>
        <a:prstGeom prst="blockArc">
          <a:avLst>
            <a:gd name="adj1" fmla="val 18900000"/>
            <a:gd name="adj2" fmla="val 2700000"/>
            <a:gd name="adj3" fmla="val 51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E55BBC-F95C-43D5-9DB5-13C0CD8D2DCC}">
      <dsp:nvSpPr>
        <dsp:cNvPr id="0" name=""/>
        <dsp:cNvSpPr/>
      </dsp:nvSpPr>
      <dsp:spPr>
        <a:xfrm>
          <a:off x="433674" y="310420"/>
          <a:ext cx="6314443" cy="6208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279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Signika" panose="020B0604020202020204" charset="0"/>
            </a:rPr>
            <a:t>Continuous Learning &amp; Growth</a:t>
          </a:r>
          <a:endParaRPr lang="en-IN" sz="2000" kern="1200" dirty="0">
            <a:latin typeface="Signika" panose="020B0604020202020204" charset="0"/>
          </a:endParaRPr>
        </a:p>
      </dsp:txBody>
      <dsp:txXfrm>
        <a:off x="433674" y="310420"/>
        <a:ext cx="6314443" cy="620841"/>
      </dsp:txXfrm>
    </dsp:sp>
    <dsp:sp modelId="{DE0BBE79-FD1F-4C21-AF57-0CD2FF642D2E}">
      <dsp:nvSpPr>
        <dsp:cNvPr id="0" name=""/>
        <dsp:cNvSpPr/>
      </dsp:nvSpPr>
      <dsp:spPr>
        <a:xfrm>
          <a:off x="45648" y="232815"/>
          <a:ext cx="776051" cy="7760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B9D1FE-0B56-456A-9A45-9DA73BE66C60}">
      <dsp:nvSpPr>
        <dsp:cNvPr id="0" name=""/>
        <dsp:cNvSpPr/>
      </dsp:nvSpPr>
      <dsp:spPr>
        <a:xfrm>
          <a:off x="659350" y="1241682"/>
          <a:ext cx="6088767" cy="6208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279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Signika" panose="020B0604020202020204" charset="0"/>
            </a:rPr>
            <a:t>Seeking Opportunities to Speak</a:t>
          </a:r>
          <a:endParaRPr lang="en-IN" sz="2000" kern="1200" dirty="0">
            <a:latin typeface="Signika" panose="020B0604020202020204" charset="0"/>
          </a:endParaRPr>
        </a:p>
      </dsp:txBody>
      <dsp:txXfrm>
        <a:off x="659350" y="1241682"/>
        <a:ext cx="6088767" cy="620841"/>
      </dsp:txXfrm>
    </dsp:sp>
    <dsp:sp modelId="{AB76A4AA-8690-41B5-8044-B91468D02A77}">
      <dsp:nvSpPr>
        <dsp:cNvPr id="0" name=""/>
        <dsp:cNvSpPr/>
      </dsp:nvSpPr>
      <dsp:spPr>
        <a:xfrm>
          <a:off x="271324" y="1164077"/>
          <a:ext cx="776051" cy="7760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D9D994-FBD5-48BF-99AB-A7E379F472A8}">
      <dsp:nvSpPr>
        <dsp:cNvPr id="0" name=""/>
        <dsp:cNvSpPr/>
      </dsp:nvSpPr>
      <dsp:spPr>
        <a:xfrm>
          <a:off x="433674" y="2172944"/>
          <a:ext cx="6314443" cy="6208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279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Signika" panose="020B0604020202020204" charset="0"/>
            </a:rPr>
            <a:t>Join speaking clubs &amp; organizations</a:t>
          </a:r>
          <a:endParaRPr lang="en-IN" sz="2000" kern="1200" dirty="0">
            <a:latin typeface="Signika" panose="020B0604020202020204" charset="0"/>
          </a:endParaRPr>
        </a:p>
      </dsp:txBody>
      <dsp:txXfrm>
        <a:off x="433674" y="2172944"/>
        <a:ext cx="6314443" cy="620841"/>
      </dsp:txXfrm>
    </dsp:sp>
    <dsp:sp modelId="{152F3457-3691-4B40-91BA-1DA0197B5FFD}">
      <dsp:nvSpPr>
        <dsp:cNvPr id="0" name=""/>
        <dsp:cNvSpPr/>
      </dsp:nvSpPr>
      <dsp:spPr>
        <a:xfrm>
          <a:off x="45648" y="2095339"/>
          <a:ext cx="776051" cy="7760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3BA9D5B-61C0-2DFA-D48F-4A96B484202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A391E5-6F14-3CFF-572C-09A804418E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405D1-05F9-48B7-8B5E-155DAE153BA8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738C82-B50F-5076-AF37-816C2805E2A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Board of Studies Operations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387981-AD1D-6C1A-E691-33EF65EF2A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1AD43A-37FC-4257-B65F-71905C03C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65591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hdr="0"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5b41b45d-674e-4b51-855d-9bb5bacebf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5b41b45d-674e-4b51-855d-9bb5bacebf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48306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5b41b45d-674e-4b51-855d-9bb5bacebf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5b41b45d-674e-4b51-855d-9bb5bacebf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8104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632858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711950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9514773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733778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732970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5b41b45d-674e-4b51-855d-9bb5bacebf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5b41b45d-674e-4b51-855d-9bb5bacebf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30127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55419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68718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5b41b45d-674e-4b51-855d-9bb5bacebf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5b41b45d-674e-4b51-855d-9bb5bacebf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269599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913887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811305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143881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5b41b45d-674e-4b51-855d-9bb5bacebf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5b41b45d-674e-4b51-855d-9bb5bacebf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10942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547218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417807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366887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5b41b45d-674e-4b51-855d-9bb5bacebf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5b41b45d-674e-4b51-855d-9bb5bacebf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38730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170882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6608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5b41b45d-674e-4b51-855d-9bb5bacebf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5b41b45d-674e-4b51-855d-9bb5bacebf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40569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407069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342698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923247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5b41b45d-674e-4b51-855d-9bb5bacebf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5b41b45d-674e-4b51-855d-9bb5bacebf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2492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90997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15716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038562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53821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04128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21533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1925E-FBD3-43D7-85FB-D64A20AF1FD4}" type="datetime1">
              <a:rPr lang="en-US" smtClean="0"/>
              <a:t>5/16/2025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Board of Studies Operations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4234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311D27ED-B309-0B92-F73B-16F8AF569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r>
              <a:rPr lang="en-US" dirty="0"/>
              <a:t>Board of Studies Operations</a:t>
            </a:r>
          </a:p>
        </p:txBody>
      </p:sp>
    </p:spTree>
    <p:extLst>
      <p:ext uri="{BB962C8B-B14F-4D97-AF65-F5344CB8AC3E}">
        <p14:creationId xmlns:p14="http://schemas.microsoft.com/office/powerpoint/2010/main" val="2554305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46DF6-0968-4836-80A7-FBAF87F0C161}" type="datetime1">
              <a:rPr lang="en-US" smtClean="0"/>
              <a:t>5/16/2025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Board of Studies Operations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17A3F7-EC07-0AC9-84AB-9D3030C1B276}"/>
              </a:ext>
            </a:extLst>
          </p:cNvPr>
          <p:cNvSpPr txBox="1"/>
          <p:nvPr userDrawn="1"/>
        </p:nvSpPr>
        <p:spPr>
          <a:xfrm>
            <a:off x="0" y="0"/>
            <a:ext cx="60103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Google Sans"/>
              </a:rPr>
              <a:t>The Institute of Chartered Accountants of India </a:t>
            </a:r>
          </a:p>
          <a:p>
            <a:r>
              <a:rPr lang="en-US" sz="1600" b="1" dirty="0">
                <a:solidFill>
                  <a:srgbClr val="002060"/>
                </a:solidFill>
                <a:latin typeface="Google Sans"/>
              </a:rPr>
              <a:t>(Set up by an Act of Parliament)</a:t>
            </a:r>
            <a:endParaRPr lang="en-US" sz="1600" b="1" dirty="0">
              <a:solidFill>
                <a:srgbClr val="00206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9C1BBCE-F433-5805-CA7F-AA6B47A432A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69494" y="0"/>
            <a:ext cx="1074505" cy="8733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1CA0A98-5B33-A8BE-6BE3-21165F01CBC8}"/>
              </a:ext>
            </a:extLst>
          </p:cNvPr>
          <p:cNvSpPr txBox="1"/>
          <p:nvPr userDrawn="1"/>
        </p:nvSpPr>
        <p:spPr>
          <a:xfrm>
            <a:off x="7585276" y="4459486"/>
            <a:ext cx="3117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Chapter 17 - Day 9</a:t>
            </a:r>
          </a:p>
        </p:txBody>
      </p:sp>
    </p:spTree>
    <p:extLst>
      <p:ext uri="{BB962C8B-B14F-4D97-AF65-F5344CB8AC3E}">
        <p14:creationId xmlns:p14="http://schemas.microsoft.com/office/powerpoint/2010/main" val="2852594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5" r:id="rId2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744793" y="1180350"/>
            <a:ext cx="7654413" cy="27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3300" b="1" dirty="0">
                <a:latin typeface="Signika"/>
                <a:ea typeface="Signika"/>
                <a:cs typeface="Signika"/>
                <a:sym typeface="Signika"/>
              </a:rPr>
              <a:t>PUBLIC SPEAKING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C83E137-A3CF-4784-8F00-51AEF2B782AD}"/>
              </a:ext>
            </a:extLst>
          </p:cNvPr>
          <p:cNvSpPr/>
          <p:nvPr/>
        </p:nvSpPr>
        <p:spPr>
          <a:xfrm>
            <a:off x="3263788" y="2830816"/>
            <a:ext cx="26164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>
                <a:latin typeface="Signika" panose="020B0604020202020204" charset="0"/>
              </a:rPr>
              <a:t>SPEAK, CONNECT, INFLUENCE</a:t>
            </a:r>
            <a:endParaRPr lang="en-IN" dirty="0">
              <a:latin typeface="Signika" panose="020B060402020202020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A771F3-9235-2C8F-E129-A5C86AF4B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656846" y="2324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Daily Affirmations for Speakers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EEAB156-BEDA-4A8A-91AF-EBFE03C7E123}"/>
              </a:ext>
            </a:extLst>
          </p:cNvPr>
          <p:cNvSpPr/>
          <p:nvPr/>
        </p:nvSpPr>
        <p:spPr>
          <a:xfrm>
            <a:off x="687464" y="1125200"/>
            <a:ext cx="7654413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Signika" panose="020B0604020202020204" charset="0"/>
              </a:rPr>
              <a:t>Affirmations are positive statements that can help combat self-doubt and reinforce self-belief.</a:t>
            </a:r>
          </a:p>
          <a:p>
            <a:r>
              <a:rPr lang="en-US" sz="1400" dirty="0">
                <a:latin typeface="Signika" panose="020B0604020202020204" charset="0"/>
              </a:rPr>
              <a:t>Reciting these can shift your mindset and prepare you for public speaking.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dirty="0">
                <a:latin typeface="Signika" panose="020B0604020202020204" charset="0"/>
              </a:rPr>
              <a:t>Some affirmations for speakers: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dirty="0">
                <a:latin typeface="Signika" panose="020B0604020202020204" charset="0"/>
              </a:rPr>
              <a:t>“My voice has value, and I have a right to share my insights.”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dirty="0">
                <a:latin typeface="Signika" panose="020B0604020202020204" charset="0"/>
              </a:rPr>
              <a:t>“I am prepared and capable of handling this.”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dirty="0">
                <a:latin typeface="Signika" panose="020B0604020202020204" charset="0"/>
              </a:rPr>
              <a:t>“Every opportunity to speak is an opportunity to learn and grow.”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dirty="0">
                <a:latin typeface="Signika" panose="020B0604020202020204" charset="0"/>
              </a:rPr>
              <a:t>“I am more than capable of engaging and informing my audience.”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EE6710-3972-4556-BA8B-F066790455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0" r="16588"/>
          <a:stretch/>
        </p:blipFill>
        <p:spPr>
          <a:xfrm>
            <a:off x="7739543" y="1459355"/>
            <a:ext cx="1204669" cy="2927475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FEDD568-33A9-6621-6F66-F30B6FE1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093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567234"/>
            <a:ext cx="7492180" cy="469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Rehearse-Rehearse-Rehearse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EEAB156-BEDA-4A8A-91AF-EBFE03C7E123}"/>
              </a:ext>
            </a:extLst>
          </p:cNvPr>
          <p:cNvSpPr/>
          <p:nvPr/>
        </p:nvSpPr>
        <p:spPr>
          <a:xfrm>
            <a:off x="825910" y="1025267"/>
            <a:ext cx="76544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Signika" panose="020B0604020202020204" charset="0"/>
              </a:rPr>
              <a:t>PRACTICE MAKES PERFECT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D3AA97-D303-4495-B6C7-4267C2B2DFCE}"/>
              </a:ext>
            </a:extLst>
          </p:cNvPr>
          <p:cNvSpPr/>
          <p:nvPr/>
        </p:nvSpPr>
        <p:spPr>
          <a:xfrm>
            <a:off x="853815" y="2039872"/>
            <a:ext cx="1556821" cy="1838954"/>
          </a:xfrm>
          <a:prstGeom prst="rect">
            <a:avLst/>
          </a:prstGeom>
          <a:solidFill>
            <a:schemeClr val="tx2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Signika" panose="020B0604020202020204" charset="0"/>
                <a:cs typeface="Arial" panose="020B0604020202020204" pitchFamily="34" charset="0"/>
              </a:rPr>
              <a:t>Know your content thoroughly.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Signika" panose="020B0604020202020204" charset="0"/>
                <a:cs typeface="Arial" panose="020B0604020202020204" pitchFamily="34" charset="0"/>
              </a:rPr>
              <a:t>The deeper your understanding, the more confidently you’ll discuss it.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81BDAC4-1513-4B04-BEE6-2076BCFC2F44}"/>
              </a:ext>
            </a:extLst>
          </p:cNvPr>
          <p:cNvSpPr/>
          <p:nvPr/>
        </p:nvSpPr>
        <p:spPr>
          <a:xfrm>
            <a:off x="853815" y="1455672"/>
            <a:ext cx="1556821" cy="53848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Signika" panose="020B0604020202020204" charset="0"/>
                <a:cs typeface="Arial" panose="020B0604020202020204" pitchFamily="34" charset="0"/>
              </a:rPr>
              <a:t>Research Your Topic</a:t>
            </a:r>
            <a:endParaRPr lang="en-IN" sz="1200" b="1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FC0C19-4FBE-4D65-B0D0-569F48281668}"/>
              </a:ext>
            </a:extLst>
          </p:cNvPr>
          <p:cNvSpPr/>
          <p:nvPr/>
        </p:nvSpPr>
        <p:spPr>
          <a:xfrm>
            <a:off x="2513517" y="2039872"/>
            <a:ext cx="1556821" cy="1838954"/>
          </a:xfrm>
          <a:prstGeom prst="rect">
            <a:avLst/>
          </a:prstGeom>
          <a:solidFill>
            <a:schemeClr val="tx2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Signika" panose="020B0604020202020204" charset="0"/>
                <a:cs typeface="Arial" panose="020B0604020202020204" pitchFamily="34" charset="0"/>
              </a:rPr>
              <a:t>Familiarize yourself with the flow of your speech and pinpoint areas that need refinement.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C04C267-8972-4767-8FFC-E68830A22D65}"/>
              </a:ext>
            </a:extLst>
          </p:cNvPr>
          <p:cNvSpPr/>
          <p:nvPr/>
        </p:nvSpPr>
        <p:spPr>
          <a:xfrm>
            <a:off x="2513517" y="1455672"/>
            <a:ext cx="1556821" cy="53848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Signika" panose="020B0604020202020204" charset="0"/>
                <a:cs typeface="Arial" panose="020B0604020202020204" pitchFamily="34" charset="0"/>
              </a:rPr>
              <a:t>Rehearse Out Loud</a:t>
            </a:r>
            <a:endParaRPr lang="en-IN" sz="1200" b="1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010A612-5B60-46ED-BE79-0D610B80DECC}"/>
              </a:ext>
            </a:extLst>
          </p:cNvPr>
          <p:cNvSpPr/>
          <p:nvPr/>
        </p:nvSpPr>
        <p:spPr>
          <a:xfrm>
            <a:off x="4173219" y="2039872"/>
            <a:ext cx="1556821" cy="1838954"/>
          </a:xfrm>
          <a:prstGeom prst="rect">
            <a:avLst/>
          </a:prstGeom>
          <a:solidFill>
            <a:schemeClr val="tx2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Signika" panose="020B0604020202020204" charset="0"/>
                <a:cs typeface="Arial" panose="020B0604020202020204" pitchFamily="34" charset="0"/>
              </a:rPr>
              <a:t>Share your speech with a friend or mentor and receive constructive feedback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B97A043-294A-4B48-A894-99E820BA8D48}"/>
              </a:ext>
            </a:extLst>
          </p:cNvPr>
          <p:cNvSpPr/>
          <p:nvPr/>
        </p:nvSpPr>
        <p:spPr>
          <a:xfrm>
            <a:off x="4173219" y="1455672"/>
            <a:ext cx="1556821" cy="53848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Signika" panose="020B0604020202020204" charset="0"/>
                <a:cs typeface="Arial" panose="020B0604020202020204" pitchFamily="34" charset="0"/>
              </a:rPr>
              <a:t>Seek Feedback</a:t>
            </a:r>
            <a:endParaRPr lang="en-IN" sz="1200" b="1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D9A0FC0-D142-4C93-B16D-5C98B10E76AB}"/>
              </a:ext>
            </a:extLst>
          </p:cNvPr>
          <p:cNvSpPr/>
          <p:nvPr/>
        </p:nvSpPr>
        <p:spPr>
          <a:xfrm>
            <a:off x="7492623" y="2034300"/>
            <a:ext cx="1556821" cy="1838954"/>
          </a:xfrm>
          <a:prstGeom prst="rect">
            <a:avLst/>
          </a:prstGeom>
          <a:solidFill>
            <a:schemeClr val="tx2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Signika" panose="020B0604020202020204" charset="0"/>
                <a:cs typeface="Arial" panose="020B0604020202020204" pitchFamily="34" charset="0"/>
              </a:rPr>
              <a:t>Tailor your content to resonate with them.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C98F795-9FCA-467E-8117-A32974F04CB7}"/>
              </a:ext>
            </a:extLst>
          </p:cNvPr>
          <p:cNvSpPr/>
          <p:nvPr/>
        </p:nvSpPr>
        <p:spPr>
          <a:xfrm>
            <a:off x="7492623" y="1450100"/>
            <a:ext cx="1556821" cy="53848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Signika" panose="020B0604020202020204" charset="0"/>
                <a:cs typeface="Arial" panose="020B0604020202020204" pitchFamily="34" charset="0"/>
              </a:rPr>
              <a:t>Know Your Audience</a:t>
            </a:r>
            <a:endParaRPr lang="en-IN" sz="1200" b="1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C924CF5-A991-4836-8E86-B850F3F3F3FC}"/>
              </a:ext>
            </a:extLst>
          </p:cNvPr>
          <p:cNvSpPr/>
          <p:nvPr/>
        </p:nvSpPr>
        <p:spPr>
          <a:xfrm>
            <a:off x="5832921" y="2034300"/>
            <a:ext cx="1556821" cy="1838954"/>
          </a:xfrm>
          <a:prstGeom prst="rect">
            <a:avLst/>
          </a:prstGeom>
          <a:solidFill>
            <a:schemeClr val="tx2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Signika" panose="020B0604020202020204" charset="0"/>
                <a:cs typeface="Arial" panose="020B0604020202020204" pitchFamily="34" charset="0"/>
              </a:rPr>
              <a:t>If possible, visit the location ahead of time to reduce unfamiliarity on the day.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26C645C-7A6F-460D-A9A7-182B7AB04C8C}"/>
              </a:ext>
            </a:extLst>
          </p:cNvPr>
          <p:cNvSpPr/>
          <p:nvPr/>
        </p:nvSpPr>
        <p:spPr>
          <a:xfrm>
            <a:off x="5832921" y="1450100"/>
            <a:ext cx="1556821" cy="53848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Signika" panose="020B0604020202020204" charset="0"/>
                <a:cs typeface="Arial" panose="020B0604020202020204" pitchFamily="34" charset="0"/>
              </a:rPr>
              <a:t>Know Your Venue</a:t>
            </a:r>
            <a:endParaRPr lang="en-IN" sz="1200" b="1" dirty="0">
              <a:solidFill>
                <a:schemeClr val="bg1"/>
              </a:solidFill>
              <a:latin typeface="Signika" panose="020B0604020202020204" charset="0"/>
              <a:cs typeface="Arial" panose="020B0604020202020204" pitchFamily="34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1CF48E3-C3BB-D618-C06E-9D6934B21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593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753271" y="537539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Activity – Preparation for Public Speaking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EEAB156-BEDA-4A8A-91AF-EBFE03C7E123}"/>
              </a:ext>
            </a:extLst>
          </p:cNvPr>
          <p:cNvSpPr/>
          <p:nvPr/>
        </p:nvSpPr>
        <p:spPr>
          <a:xfrm>
            <a:off x="825910" y="1546128"/>
            <a:ext cx="765441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Signika" panose="020B0604020202020204" charset="0"/>
              </a:rPr>
              <a:t>You are invited to speak on the following topics – How will you prepare your self the right way</a:t>
            </a:r>
          </a:p>
          <a:p>
            <a:endParaRPr lang="en-US" dirty="0">
              <a:latin typeface="Signika" panose="020B060402020202020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Signika" panose="020B0604020202020204" charset="0"/>
              </a:rPr>
              <a:t>GST – Recent Amendments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Signika" panose="020B0604020202020204" charset="0"/>
              </a:rPr>
              <a:t>Recent developments in the area of International taxation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Signika" panose="020B0604020202020204" charset="0"/>
              </a:rPr>
              <a:t>Due Diligence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Signika" panose="020B0604020202020204" charset="0"/>
              </a:rPr>
              <a:t>Change Management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Signika" panose="020B0604020202020204" charset="0"/>
              </a:rPr>
              <a:t>Technology and the use of AI in our Profession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C0692B4-0A84-CEEC-FF13-036C7CF88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842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225146" y="695332"/>
            <a:ext cx="7448869" cy="553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Body Language – The Planes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638692-6A0B-4240-BA09-149F64B561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56"/>
          <a:stretch/>
        </p:blipFill>
        <p:spPr>
          <a:xfrm>
            <a:off x="493972" y="1155535"/>
            <a:ext cx="3477031" cy="315262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7EC1777-72DA-4E1D-8631-9E2E6A8E927A}"/>
              </a:ext>
            </a:extLst>
          </p:cNvPr>
          <p:cNvSpPr/>
          <p:nvPr/>
        </p:nvSpPr>
        <p:spPr>
          <a:xfrm>
            <a:off x="4514613" y="2665102"/>
            <a:ext cx="362307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100" dirty="0">
                <a:latin typeface="Signika" panose="020B0604020202020204" charset="0"/>
              </a:rPr>
              <a:t>Gestures in this plane often convey honesty, straightforwardness, and authenticity. </a:t>
            </a:r>
          </a:p>
          <a:p>
            <a:r>
              <a:rPr lang="en-IN" sz="1100" dirty="0">
                <a:latin typeface="Signika" panose="020B0604020202020204" charset="0"/>
              </a:rPr>
              <a:t>It’s grounding and can be used when delivering hard truths or when being candid.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CE7549-FF02-483F-8C4B-EFB826705CEE}"/>
              </a:ext>
            </a:extLst>
          </p:cNvPr>
          <p:cNvSpPr/>
          <p:nvPr/>
        </p:nvSpPr>
        <p:spPr>
          <a:xfrm>
            <a:off x="4514613" y="2064938"/>
            <a:ext cx="362307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latin typeface="Signika" panose="020B0604020202020204" charset="0"/>
              </a:rPr>
              <a:t>Gestures here resonate with emotions, feelings, and beliefs. Using this plane can help convey enthusiasm, love, anger, or any strong emotion.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4DEBBB-75BD-415F-80D9-D76213CDF012}"/>
              </a:ext>
            </a:extLst>
          </p:cNvPr>
          <p:cNvSpPr/>
          <p:nvPr/>
        </p:nvSpPr>
        <p:spPr>
          <a:xfrm>
            <a:off x="4514612" y="1464774"/>
            <a:ext cx="362307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latin typeface="Signika" panose="020B0604020202020204" charset="0"/>
              </a:rPr>
              <a:t>Gestures in the vision plane are about the future, vision, dreams, and aspirations. They convey a sense of looking forward or imagining possibilities.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97B7E1-F6B2-4131-9006-835D15469D5F}"/>
              </a:ext>
            </a:extLst>
          </p:cNvPr>
          <p:cNvSpPr/>
          <p:nvPr/>
        </p:nvSpPr>
        <p:spPr>
          <a:xfrm>
            <a:off x="4514612" y="3434543"/>
            <a:ext cx="44514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100" b="1" dirty="0">
                <a:latin typeface="Signika" panose="020B0604020202020204" charset="0"/>
              </a:rPr>
              <a:t>CONFIDENCE</a:t>
            </a:r>
          </a:p>
          <a:p>
            <a:r>
              <a:rPr lang="en-US" sz="1100" dirty="0">
                <a:latin typeface="Signika" panose="020B0604020202020204" charset="0"/>
              </a:rPr>
              <a:t>This posture exhibits confidence, stability, and certainty. It’s a foundational stance that can help a speaker feel and appear more secure in their message.</a:t>
            </a:r>
            <a:endParaRPr lang="en-IN" sz="1100" dirty="0">
              <a:latin typeface="Signika" panose="020B060402020202020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5D54BE-8AC6-DD7A-86DB-D30AD7347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617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744793" y="1180350"/>
            <a:ext cx="7654413" cy="27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3300" b="1" dirty="0">
                <a:latin typeface="Signika"/>
                <a:ea typeface="Signika"/>
                <a:cs typeface="Signika"/>
                <a:sym typeface="Signika"/>
              </a:rPr>
              <a:t>OVERCOMING FEARS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80722F0-3BCD-DC89-8C07-2F711F336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920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Fear of Public Speaking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BC2EC7-5CE3-4C5F-986E-7F256AD21A97}"/>
              </a:ext>
            </a:extLst>
          </p:cNvPr>
          <p:cNvSpPr/>
          <p:nvPr/>
        </p:nvSpPr>
        <p:spPr>
          <a:xfrm>
            <a:off x="825911" y="1112841"/>
            <a:ext cx="1526458" cy="10057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200" b="1" dirty="0">
                <a:latin typeface="Signika" panose="020B0604020202020204" charset="0"/>
              </a:rPr>
              <a:t>Identifying Your Fears: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74B0638-5B72-4BEC-87A1-93E4A7348EAD}"/>
              </a:ext>
            </a:extLst>
          </p:cNvPr>
          <p:cNvSpPr/>
          <p:nvPr/>
        </p:nvSpPr>
        <p:spPr>
          <a:xfrm>
            <a:off x="2433480" y="1112841"/>
            <a:ext cx="6192119" cy="10057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1200" dirty="0">
                <a:solidFill>
                  <a:schemeClr val="tx1"/>
                </a:solidFill>
                <a:latin typeface="Signika" panose="020B0604020202020204" charset="0"/>
              </a:rPr>
              <a:t> Recognize specific triggers causing anxiety related to public speaking.</a:t>
            </a:r>
          </a:p>
          <a:p>
            <a:r>
              <a:rPr lang="en-IN" sz="1200" dirty="0">
                <a:solidFill>
                  <a:schemeClr val="tx1"/>
                </a:solidFill>
                <a:latin typeface="Signika" panose="020B0604020202020204" charset="0"/>
              </a:rPr>
              <a:t> Ex: fear of forgetting lines, fear of negative judgment, fear of failure, etc.</a:t>
            </a:r>
          </a:p>
          <a:p>
            <a:r>
              <a:rPr lang="en-IN" sz="1200" dirty="0">
                <a:solidFill>
                  <a:schemeClr val="tx1"/>
                </a:solidFill>
                <a:latin typeface="Signika" panose="020B0604020202020204" charset="0"/>
              </a:rPr>
              <a:t> Action Step: Write down these fears or moments of anxiety to address them directly.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BDC463-9AB4-4C64-85A8-7691C881852B}"/>
              </a:ext>
            </a:extLst>
          </p:cNvPr>
          <p:cNvSpPr/>
          <p:nvPr/>
        </p:nvSpPr>
        <p:spPr>
          <a:xfrm>
            <a:off x="825911" y="2194669"/>
            <a:ext cx="1526458" cy="13178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Signika" panose="020B0604020202020204" charset="0"/>
              </a:rPr>
              <a:t>Psychology of Fear in Public Speaking: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1BBEB8-B9D5-4F5D-AC97-AD25AE8A8C10}"/>
              </a:ext>
            </a:extLst>
          </p:cNvPr>
          <p:cNvSpPr/>
          <p:nvPr/>
        </p:nvSpPr>
        <p:spPr>
          <a:xfrm>
            <a:off x="2433480" y="2194669"/>
            <a:ext cx="6192119" cy="13178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/>
                </a:solidFill>
                <a:latin typeface="Signika" panose="020B0604020202020204" charset="0"/>
              </a:rPr>
              <a:t>Public speaking anxiety, or Glossophobia, is a prevalent fear among people.</a:t>
            </a:r>
          </a:p>
          <a:p>
            <a:r>
              <a:rPr lang="en-US" sz="1200" dirty="0">
                <a:solidFill>
                  <a:schemeClr val="tx1"/>
                </a:solidFill>
                <a:latin typeface="Signika" panose="020B0604020202020204" charset="0"/>
              </a:rPr>
              <a:t>Rooted in our evolutionary history, stemming from the desire for acceptance within a community.</a:t>
            </a:r>
          </a:p>
          <a:p>
            <a:r>
              <a:rPr lang="en-US" sz="1200" dirty="0">
                <a:solidFill>
                  <a:schemeClr val="tx1"/>
                </a:solidFill>
                <a:latin typeface="Signika" panose="020B0604020202020204" charset="0"/>
              </a:rPr>
              <a:t>In ancient times, exclusion from the tribe posed a threat to survival, which translates to the fear of judgment or rejection from today's "tribe" - the audience.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FAC8BD-A108-4514-84E5-06CD7C00DEEF}"/>
              </a:ext>
            </a:extLst>
          </p:cNvPr>
          <p:cNvSpPr/>
          <p:nvPr/>
        </p:nvSpPr>
        <p:spPr>
          <a:xfrm>
            <a:off x="825911" y="3593588"/>
            <a:ext cx="1526458" cy="892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Signika" panose="020B0604020202020204" charset="0"/>
              </a:rPr>
              <a:t>Understanding the Fear: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FCCE5C-0C5C-4C69-8CEE-3B7006BA2C80}"/>
              </a:ext>
            </a:extLst>
          </p:cNvPr>
          <p:cNvSpPr/>
          <p:nvPr/>
        </p:nvSpPr>
        <p:spPr>
          <a:xfrm>
            <a:off x="2433480" y="3593588"/>
            <a:ext cx="6192119" cy="892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/>
                </a:solidFill>
                <a:latin typeface="Signika" panose="020B0604020202020204" charset="0"/>
              </a:rPr>
              <a:t>Recognize that public speaking anxiety is a common and natural phenomenon.</a:t>
            </a:r>
          </a:p>
          <a:p>
            <a:r>
              <a:rPr lang="en-US" sz="1200" dirty="0">
                <a:solidFill>
                  <a:schemeClr val="tx1"/>
                </a:solidFill>
                <a:latin typeface="Signika" panose="020B0604020202020204" charset="0"/>
              </a:rPr>
              <a:t>Realize that it's linked to our innate need for social acceptance.</a:t>
            </a:r>
          </a:p>
          <a:p>
            <a:r>
              <a:rPr lang="en-US" sz="1200" dirty="0">
                <a:solidFill>
                  <a:schemeClr val="tx1"/>
                </a:solidFill>
                <a:latin typeface="Signika" panose="020B0604020202020204" charset="0"/>
              </a:rPr>
              <a:t>Acceptance of this fear as a common experience can help reduce its intensity.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C6320C-4A62-6EBA-F17E-DFB462D23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5313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Fear of Public Speaking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BC2EC7-5CE3-4C5F-986E-7F256AD21A97}"/>
              </a:ext>
            </a:extLst>
          </p:cNvPr>
          <p:cNvSpPr/>
          <p:nvPr/>
        </p:nvSpPr>
        <p:spPr>
          <a:xfrm>
            <a:off x="825911" y="1112841"/>
            <a:ext cx="1526458" cy="15123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200" b="1" dirty="0">
                <a:latin typeface="Signika" panose="020B0604020202020204" charset="0"/>
              </a:rPr>
              <a:t>Managing Fears: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74B0638-5B72-4BEC-87A1-93E4A7348EAD}"/>
              </a:ext>
            </a:extLst>
          </p:cNvPr>
          <p:cNvSpPr/>
          <p:nvPr/>
        </p:nvSpPr>
        <p:spPr>
          <a:xfrm>
            <a:off x="2433480" y="1112841"/>
            <a:ext cx="6192119" cy="15123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/>
                </a:solidFill>
                <a:latin typeface="Signika" panose="020B0604020202020204" charset="0"/>
              </a:rPr>
              <a:t>Shift focus from eliminating fear entirely to managing and redirecting it effectively.</a:t>
            </a:r>
          </a:p>
          <a:p>
            <a:r>
              <a:rPr lang="en-US" sz="1200" dirty="0">
                <a:solidFill>
                  <a:schemeClr val="tx1"/>
                </a:solidFill>
                <a:latin typeface="Signika" panose="020B0604020202020204" charset="0"/>
              </a:rPr>
              <a:t>Work on strategies such as deep breathing, visualization, positive self-talk, and gradual exposure to public speaking situations.</a:t>
            </a:r>
          </a:p>
          <a:p>
            <a:r>
              <a:rPr lang="en-US" sz="1200" dirty="0">
                <a:solidFill>
                  <a:schemeClr val="tx1"/>
                </a:solidFill>
                <a:latin typeface="Signika" panose="020B0604020202020204" charset="0"/>
              </a:rPr>
              <a:t>Seek support from mentors, join public speaking groups, or consider professional coaching to build confidence and competence.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FAC8BD-A108-4514-84E5-06CD7C00DEEF}"/>
              </a:ext>
            </a:extLst>
          </p:cNvPr>
          <p:cNvSpPr/>
          <p:nvPr/>
        </p:nvSpPr>
        <p:spPr>
          <a:xfrm>
            <a:off x="825911" y="2701254"/>
            <a:ext cx="1526458" cy="12122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Signika" panose="020B0604020202020204" charset="0"/>
              </a:rPr>
              <a:t>Practice and Persistence: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FCCE5C-0C5C-4C69-8CEE-3B7006BA2C80}"/>
              </a:ext>
            </a:extLst>
          </p:cNvPr>
          <p:cNvSpPr/>
          <p:nvPr/>
        </p:nvSpPr>
        <p:spPr>
          <a:xfrm>
            <a:off x="2433480" y="2701254"/>
            <a:ext cx="6192119" cy="12122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/>
                </a:solidFill>
                <a:latin typeface="Signika" panose="020B0604020202020204" charset="0"/>
              </a:rPr>
              <a:t>Overcoming public speaking anxiety requires consistent practice and persistence.</a:t>
            </a:r>
          </a:p>
          <a:p>
            <a:r>
              <a:rPr lang="en-US" sz="1200" dirty="0">
                <a:solidFill>
                  <a:schemeClr val="tx1"/>
                </a:solidFill>
                <a:latin typeface="Signika" panose="020B0604020202020204" charset="0"/>
              </a:rPr>
              <a:t>Gradually exposing oneself to speaking opportunities can desensitize the fear response and build confidence over time.</a:t>
            </a:r>
          </a:p>
          <a:p>
            <a:r>
              <a:rPr lang="en-US" sz="1200" dirty="0">
                <a:solidFill>
                  <a:schemeClr val="tx1"/>
                </a:solidFill>
                <a:latin typeface="Signika" panose="020B0604020202020204" charset="0"/>
              </a:rPr>
              <a:t>Celebrate small victories and acknowledge progress made in overcoming fears.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2500EA-9669-531B-F342-CB5AE4F77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918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Managing Anxiety</a:t>
            </a:r>
          </a:p>
        </p:txBody>
      </p:sp>
      <p:graphicFrame>
        <p:nvGraphicFramePr>
          <p:cNvPr id="20" name="Diagram 19">
            <a:extLst>
              <a:ext uri="{FF2B5EF4-FFF2-40B4-BE49-F238E27FC236}">
                <a16:creationId xmlns:a16="http://schemas.microsoft.com/office/drawing/2014/main" id="{8F8A0765-05D4-4DCD-B9A4-9BA94143E4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4274457"/>
              </p:ext>
            </p:extLst>
          </p:nvPr>
        </p:nvGraphicFramePr>
        <p:xfrm>
          <a:off x="1039761" y="1110541"/>
          <a:ext cx="6828504" cy="2974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6124A15-EE7B-FCD0-BF7D-1B2CC8CEE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3351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756957" y="236598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Activity – Managing Anxiety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3439AC8-C241-458B-BE5E-96B24EC97246}"/>
              </a:ext>
            </a:extLst>
          </p:cNvPr>
          <p:cNvSpPr/>
          <p:nvPr/>
        </p:nvSpPr>
        <p:spPr>
          <a:xfrm>
            <a:off x="756957" y="1026465"/>
            <a:ext cx="795877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>
                <a:latin typeface="Signika" panose="020B0604020202020204" charset="0"/>
              </a:rPr>
              <a:t>Deep Breathing</a:t>
            </a:r>
          </a:p>
          <a:p>
            <a:r>
              <a:rPr lang="en-IN" dirty="0">
                <a:latin typeface="Signika" panose="020B0604020202020204" charset="0"/>
              </a:rPr>
              <a:t>Conduct deep breathing activity with the class to help them understand how they can calm themselves</a:t>
            </a:r>
          </a:p>
          <a:p>
            <a:r>
              <a:rPr lang="en-US" dirty="0">
                <a:latin typeface="Signika" panose="020B0604020202020204" charset="0"/>
              </a:rPr>
              <a:t>T</a:t>
            </a:r>
            <a:r>
              <a:rPr lang="en-IN" dirty="0" err="1">
                <a:latin typeface="Signika" panose="020B0604020202020204" charset="0"/>
              </a:rPr>
              <a:t>ips</a:t>
            </a:r>
            <a:endParaRPr lang="en-IN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When you feel anxiety rising:</a:t>
            </a:r>
          </a:p>
          <a:p>
            <a:r>
              <a:rPr lang="en-US" dirty="0">
                <a:latin typeface="Signika" panose="020B0604020202020204" charset="0"/>
              </a:rPr>
              <a:t>• Take a deep breath in for a count of 4.</a:t>
            </a:r>
          </a:p>
          <a:p>
            <a:r>
              <a:rPr lang="en-US" dirty="0">
                <a:latin typeface="Signika" panose="020B0604020202020204" charset="0"/>
              </a:rPr>
              <a:t>• Hold the breath for a count of 4.</a:t>
            </a:r>
          </a:p>
          <a:p>
            <a:r>
              <a:rPr lang="en-US" dirty="0">
                <a:latin typeface="Signika" panose="020B0604020202020204" charset="0"/>
              </a:rPr>
              <a:t>• Exhale slowly for a count of 4.</a:t>
            </a:r>
          </a:p>
          <a:p>
            <a:r>
              <a:rPr lang="en-US" dirty="0">
                <a:latin typeface="Signika" panose="020B0604020202020204" charset="0"/>
              </a:rPr>
              <a:t>• Repeat until you feel calmer.</a:t>
            </a:r>
            <a:endParaRPr lang="en-IN" dirty="0">
              <a:latin typeface="Signika" panose="020B0604020202020204" charset="0"/>
            </a:endParaRPr>
          </a:p>
          <a:p>
            <a:endParaRPr lang="en-IN" dirty="0">
              <a:latin typeface="Signika" panose="020B0604020202020204" charset="0"/>
            </a:endParaRPr>
          </a:p>
          <a:p>
            <a:r>
              <a:rPr lang="en-IN" dirty="0">
                <a:latin typeface="Signika" panose="020B0604020202020204" charset="0"/>
              </a:rPr>
              <a:t>Facilitator to practice this as one round to make the students experience calmness. </a:t>
            </a:r>
          </a:p>
          <a:p>
            <a:r>
              <a:rPr lang="en-US" dirty="0">
                <a:latin typeface="Signika" panose="020B0604020202020204" charset="0"/>
              </a:rPr>
              <a:t>D</a:t>
            </a:r>
            <a:r>
              <a:rPr lang="en-IN" dirty="0" err="1">
                <a:latin typeface="Signika" panose="020B0604020202020204" charset="0"/>
              </a:rPr>
              <a:t>uration</a:t>
            </a:r>
            <a:r>
              <a:rPr lang="en-IN" dirty="0">
                <a:latin typeface="Signika" panose="020B0604020202020204" charset="0"/>
              </a:rPr>
              <a:t> -10-15 mins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C63122A-F302-A271-A21B-ABCC41E7B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2542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599705" y="295711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Activity – Managing Anxiety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3439AC8-C241-458B-BE5E-96B24EC97246}"/>
              </a:ext>
            </a:extLst>
          </p:cNvPr>
          <p:cNvSpPr/>
          <p:nvPr/>
        </p:nvSpPr>
        <p:spPr>
          <a:xfrm>
            <a:off x="599705" y="1188511"/>
            <a:ext cx="794459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>
                <a:latin typeface="Signika" panose="020B0604020202020204" charset="0"/>
              </a:rPr>
              <a:t>Grounding Exercises</a:t>
            </a:r>
          </a:p>
          <a:p>
            <a:r>
              <a:rPr lang="en-IN" dirty="0">
                <a:latin typeface="Signika" panose="020B0604020202020204" charset="0"/>
              </a:rPr>
              <a:t>Conduct grounding exercise activity with the class to help them understand how they can shift their mindset to here and now. </a:t>
            </a:r>
          </a:p>
          <a:p>
            <a:r>
              <a:rPr lang="en-US" dirty="0">
                <a:latin typeface="Signika" panose="020B0604020202020204" charset="0"/>
              </a:rPr>
              <a:t>A</a:t>
            </a:r>
            <a:r>
              <a:rPr lang="en-IN" dirty="0" err="1">
                <a:latin typeface="Signika" panose="020B0604020202020204" charset="0"/>
              </a:rPr>
              <a:t>ctivity</a:t>
            </a:r>
            <a:endParaRPr lang="en-IN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5-4-3-2-1: Identify </a:t>
            </a:r>
            <a:r>
              <a:rPr lang="en-US" b="1" dirty="0">
                <a:latin typeface="Signika" panose="020B0604020202020204" charset="0"/>
              </a:rPr>
              <a:t>five </a:t>
            </a:r>
            <a:r>
              <a:rPr lang="en-US" dirty="0">
                <a:latin typeface="Signika" panose="020B0604020202020204" charset="0"/>
              </a:rPr>
              <a:t>things you can see, </a:t>
            </a:r>
            <a:r>
              <a:rPr lang="en-US" b="1" dirty="0">
                <a:latin typeface="Signika" panose="020B0604020202020204" charset="0"/>
              </a:rPr>
              <a:t>four</a:t>
            </a:r>
            <a:r>
              <a:rPr lang="en-US" dirty="0">
                <a:latin typeface="Signika" panose="020B0604020202020204" charset="0"/>
              </a:rPr>
              <a:t> you can touch, </a:t>
            </a:r>
            <a:r>
              <a:rPr lang="en-US" b="1" dirty="0">
                <a:latin typeface="Signika" panose="020B0604020202020204" charset="0"/>
              </a:rPr>
              <a:t>three</a:t>
            </a:r>
            <a:r>
              <a:rPr lang="en-US" dirty="0">
                <a:latin typeface="Signika" panose="020B0604020202020204" charset="0"/>
              </a:rPr>
              <a:t> you can hear, </a:t>
            </a:r>
            <a:r>
              <a:rPr lang="en-US" b="1" dirty="0">
                <a:latin typeface="Signika" panose="020B0604020202020204" charset="0"/>
              </a:rPr>
              <a:t>two</a:t>
            </a:r>
            <a:r>
              <a:rPr lang="en-US" dirty="0">
                <a:latin typeface="Signika" panose="020B0604020202020204" charset="0"/>
              </a:rPr>
              <a:t> you can smell, and </a:t>
            </a:r>
            <a:r>
              <a:rPr lang="en-US" b="1" dirty="0">
                <a:latin typeface="Signika" panose="020B0604020202020204" charset="0"/>
              </a:rPr>
              <a:t>one</a:t>
            </a:r>
            <a:r>
              <a:rPr lang="en-US" dirty="0">
                <a:latin typeface="Signika" panose="020B0604020202020204" charset="0"/>
              </a:rPr>
              <a:t> you can taste. 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This refocuses your mind on your surroundings and away from anxiety.</a:t>
            </a:r>
          </a:p>
          <a:p>
            <a:endParaRPr lang="en-IN" dirty="0">
              <a:latin typeface="Signika" panose="020B0604020202020204" charset="0"/>
            </a:endParaRPr>
          </a:p>
          <a:p>
            <a:r>
              <a:rPr lang="en-IN" dirty="0">
                <a:latin typeface="Signika" panose="020B0604020202020204" charset="0"/>
              </a:rPr>
              <a:t>Facilitator to practice this as one round to make the students experience focus. </a:t>
            </a:r>
          </a:p>
          <a:p>
            <a:r>
              <a:rPr lang="en-US" dirty="0">
                <a:latin typeface="Signika" panose="020B0604020202020204" charset="0"/>
              </a:rPr>
              <a:t>D</a:t>
            </a:r>
            <a:r>
              <a:rPr lang="en-IN" dirty="0" err="1">
                <a:latin typeface="Signika" panose="020B0604020202020204" charset="0"/>
              </a:rPr>
              <a:t>uration</a:t>
            </a:r>
            <a:r>
              <a:rPr lang="en-IN" dirty="0">
                <a:latin typeface="Signika" panose="020B0604020202020204" charset="0"/>
              </a:rPr>
              <a:t> -15-20 mins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CD806EB-600C-7A6E-EA42-070D7AECC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108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744793" y="1180350"/>
            <a:ext cx="7654413" cy="27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3300" b="1" dirty="0">
                <a:latin typeface="Signika"/>
                <a:ea typeface="Signika"/>
                <a:cs typeface="Signika"/>
                <a:sym typeface="Signika"/>
              </a:rPr>
              <a:t>BASICS OF PUBLIC SPEAKING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21F46BF-D428-A276-9971-6153A7735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3527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744793" y="1180350"/>
            <a:ext cx="7654413" cy="27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3300" b="1" dirty="0">
                <a:latin typeface="Signika"/>
                <a:ea typeface="Signika"/>
                <a:cs typeface="Signika"/>
                <a:sym typeface="Signika"/>
              </a:rPr>
              <a:t>AUTHENTICITY IN CONTENT AND DELIVERY OF SPEECH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47A6C26-4BB4-E204-AE8E-52D97B838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4129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513394" y="274938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Authenticity in public speaking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EEAB156-BEDA-4A8A-91AF-EBFE03C7E123}"/>
              </a:ext>
            </a:extLst>
          </p:cNvPr>
          <p:cNvSpPr/>
          <p:nvPr/>
        </p:nvSpPr>
        <p:spPr>
          <a:xfrm>
            <a:off x="513394" y="1156451"/>
            <a:ext cx="7654413" cy="3617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>
                <a:latin typeface="Signika" panose="020B0604020202020204" charset="0"/>
              </a:rPr>
              <a:t>Authenticity is crucial in public speaking.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>
                <a:latin typeface="Signika" panose="020B0604020202020204" charset="0"/>
              </a:rPr>
              <a:t>It strengthens the impact of your speech.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>
                <a:latin typeface="Signika" panose="020B0604020202020204" charset="0"/>
              </a:rPr>
              <a:t>Being authentic means being genuine.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>
                <a:latin typeface="Signika" panose="020B0604020202020204" charset="0"/>
              </a:rPr>
              <a:t>Stay true to yourself, your message, and your audience.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b="1" dirty="0">
                <a:latin typeface="Signika" panose="020B0604020202020204" charset="0"/>
              </a:rPr>
              <a:t>Here's how to incorporate authenticity into your speech: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 dirty="0">
                <a:latin typeface="Signika" panose="020B0604020202020204" charset="0"/>
              </a:rPr>
              <a:t> Be honest and transparent.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 dirty="0">
                <a:latin typeface="Signika" panose="020B0604020202020204" charset="0"/>
              </a:rPr>
              <a:t> Share personal experiences or anecdotes.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 dirty="0">
                <a:latin typeface="Signika" panose="020B0604020202020204" charset="0"/>
              </a:rPr>
              <a:t> Use your natural voice and mannerisms.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 dirty="0">
                <a:latin typeface="Signika" panose="020B0604020202020204" charset="0"/>
              </a:rPr>
              <a:t> Connect with your audience on a human level.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 dirty="0">
                <a:latin typeface="Signika" panose="020B0604020202020204" charset="0"/>
              </a:rPr>
              <a:t> Avoid scripted or overly rehearsed delivery.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 dirty="0">
                <a:latin typeface="Signika" panose="020B0604020202020204" charset="0"/>
              </a:rPr>
              <a:t> Embrace vulnerability and imperfections.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 dirty="0">
                <a:latin typeface="Signika" panose="020B0604020202020204" charset="0"/>
              </a:rPr>
              <a:t> Listen actively to your audience's feedback and respond genuinely.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0AB679-C698-426C-8FFC-49FB4B58A6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8091" y="1523497"/>
            <a:ext cx="2411700" cy="1995207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0BFADAC-753B-95C8-254D-9B09846EB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8641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420796" y="617799"/>
            <a:ext cx="6593462" cy="419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Authentic Content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02831F5B-9021-4A34-A876-5A79391F61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0499642"/>
              </p:ext>
            </p:extLst>
          </p:nvPr>
        </p:nvGraphicFramePr>
        <p:xfrm>
          <a:off x="518400" y="923172"/>
          <a:ext cx="7799690" cy="3602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6B13D5-3D6A-5EC6-CD5C-F4EE13941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3346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672155" y="133665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Clear Speech - Pronunciation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E90E0D-EBD7-4BB1-A341-8B5EC3D0027F}"/>
              </a:ext>
            </a:extLst>
          </p:cNvPr>
          <p:cNvSpPr/>
          <p:nvPr/>
        </p:nvSpPr>
        <p:spPr>
          <a:xfrm>
            <a:off x="756958" y="1026465"/>
            <a:ext cx="794459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latin typeface="Signika" panose="020B0604020202020204" charset="0"/>
              </a:rPr>
              <a:t>Techniques for Improving Pronunciation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>
                <a:latin typeface="Signika" panose="020B0604020202020204" charset="0"/>
              </a:rPr>
              <a:t>Listen and Mimic: </a:t>
            </a:r>
            <a:r>
              <a:rPr lang="en-US" sz="1600" dirty="0">
                <a:latin typeface="Signika" panose="020B0604020202020204" charset="0"/>
              </a:rPr>
              <a:t>Regularly listen to good speakers, such as news anchors or podcast hosts. Try to mimic their pronunciation. This can be especially useful if you’re learning a new language or trying to reduce a strong regional accent.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>
                <a:latin typeface="Signika" panose="020B0604020202020204" charset="0"/>
              </a:rPr>
              <a:t>Use Online Tools: </a:t>
            </a:r>
            <a:r>
              <a:rPr lang="en-US" sz="1600" dirty="0">
                <a:latin typeface="Signika" panose="020B0604020202020204" charset="0"/>
              </a:rPr>
              <a:t>There are numerous apps and websites, such as </a:t>
            </a:r>
            <a:r>
              <a:rPr lang="en-US" sz="1600" dirty="0" err="1">
                <a:latin typeface="Signika" panose="020B0604020202020204" charset="0"/>
              </a:rPr>
              <a:t>Forvo</a:t>
            </a:r>
            <a:r>
              <a:rPr lang="en-US" sz="1600" dirty="0">
                <a:latin typeface="Signika" panose="020B0604020202020204" charset="0"/>
              </a:rPr>
              <a:t>, where native speakers pronounce words. These can be invaluable resources.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>
                <a:latin typeface="Signika" panose="020B0604020202020204" charset="0"/>
              </a:rPr>
              <a:t>Record Yourself: </a:t>
            </a:r>
            <a:r>
              <a:rPr lang="en-US" sz="1600" dirty="0">
                <a:latin typeface="Signika" panose="020B0604020202020204" charset="0"/>
              </a:rPr>
              <a:t>By listening to recordings of your speech, you can identify areas of improvement and track your progress over time.</a:t>
            </a:r>
          </a:p>
          <a:p>
            <a:endParaRPr lang="en-US" sz="1600" dirty="0">
              <a:latin typeface="Signika" panose="020B0604020202020204" charset="0"/>
            </a:endParaRPr>
          </a:p>
          <a:p>
            <a:r>
              <a:rPr lang="en-US" sz="1600" b="1" dirty="0">
                <a:latin typeface="Signika" panose="020B0604020202020204" charset="0"/>
              </a:rPr>
              <a:t>Tongue Twisters and Exercises</a:t>
            </a:r>
          </a:p>
          <a:p>
            <a:r>
              <a:rPr lang="en-US" sz="1600" dirty="0">
                <a:latin typeface="Signika" panose="020B0604020202020204" charset="0"/>
              </a:rPr>
              <a:t>Tongue twisters are sequences of words that are difficult to pronounce quickly and correctly.</a:t>
            </a:r>
          </a:p>
          <a:p>
            <a:r>
              <a:rPr lang="en-US" sz="1600" dirty="0">
                <a:latin typeface="Signika" panose="020B0604020202020204" charset="0"/>
              </a:rPr>
              <a:t>They are excellent tools to improve speech clarity and agility. Here are a couple:</a:t>
            </a:r>
          </a:p>
          <a:p>
            <a:r>
              <a:rPr lang="en-US" sz="1600" dirty="0">
                <a:latin typeface="Signika" panose="020B0604020202020204" charset="0"/>
              </a:rPr>
              <a:t>1. “She sells seashells by the seashore.”</a:t>
            </a:r>
          </a:p>
          <a:p>
            <a:r>
              <a:rPr lang="en-US" sz="1600" dirty="0">
                <a:latin typeface="Signika" panose="020B0604020202020204" charset="0"/>
              </a:rPr>
              <a:t>2. “Peter Piper picked a peck of pickled peppers.”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1088F09-861D-FA14-E1DB-9741B8257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4293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94484" y="202883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Clear Speech – Pace, Tone &amp; Volume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2BE458-0785-4796-AB15-08ABD1B2C109}"/>
              </a:ext>
            </a:extLst>
          </p:cNvPr>
          <p:cNvSpPr/>
          <p:nvPr/>
        </p:nvSpPr>
        <p:spPr>
          <a:xfrm>
            <a:off x="894486" y="1245576"/>
            <a:ext cx="1526458" cy="892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1" dirty="0">
                <a:latin typeface="Signika" panose="020B0604020202020204" charset="0"/>
              </a:rPr>
              <a:t>Pace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E1E21F-E973-4B6D-8364-1C06BD9EDADD}"/>
              </a:ext>
            </a:extLst>
          </p:cNvPr>
          <p:cNvSpPr/>
          <p:nvPr/>
        </p:nvSpPr>
        <p:spPr>
          <a:xfrm>
            <a:off x="2502055" y="1245576"/>
            <a:ext cx="6192119" cy="892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ignika" panose="020B0604020202020204" charset="0"/>
              </a:rPr>
              <a:t>Speaking too quickly can confuse listeners, while speaking too slowly may bore them. Adjusting your pace based on your content and audience reaction is key. A varied pace also maintains audience engagement.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42F069-726D-4ABC-AC7A-868FAB0044EC}"/>
              </a:ext>
            </a:extLst>
          </p:cNvPr>
          <p:cNvSpPr/>
          <p:nvPr/>
        </p:nvSpPr>
        <p:spPr>
          <a:xfrm>
            <a:off x="894486" y="2246008"/>
            <a:ext cx="1526458" cy="892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1" dirty="0">
                <a:latin typeface="Signika" panose="020B0604020202020204" charset="0"/>
              </a:rPr>
              <a:t>Tone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869488-8A12-4132-9533-AF377209429A}"/>
              </a:ext>
            </a:extLst>
          </p:cNvPr>
          <p:cNvSpPr/>
          <p:nvPr/>
        </p:nvSpPr>
        <p:spPr>
          <a:xfrm>
            <a:off x="2502055" y="2246008"/>
            <a:ext cx="6192119" cy="892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ignika" panose="020B0604020202020204" charset="0"/>
              </a:rPr>
              <a:t>The emotional quality of your voice conveys passion, curiosity, concern, or other emotions. It helps listeners understand your attitude towards what you’re discussing.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8E6BAC-5EE0-4EFE-BD0B-6756BF40A39C}"/>
              </a:ext>
            </a:extLst>
          </p:cNvPr>
          <p:cNvSpPr/>
          <p:nvPr/>
        </p:nvSpPr>
        <p:spPr>
          <a:xfrm>
            <a:off x="894486" y="3278170"/>
            <a:ext cx="1526458" cy="892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1" dirty="0">
                <a:latin typeface="Signika" panose="020B0604020202020204" charset="0"/>
              </a:rPr>
              <a:t>Volume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35A28C-7BFA-4B15-9A12-06E20A3EEF02}"/>
              </a:ext>
            </a:extLst>
          </p:cNvPr>
          <p:cNvSpPr/>
          <p:nvPr/>
        </p:nvSpPr>
        <p:spPr>
          <a:xfrm>
            <a:off x="2502055" y="3278170"/>
            <a:ext cx="6192119" cy="892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ignika" panose="020B0604020202020204" charset="0"/>
              </a:rPr>
              <a:t>Speaking loudly can emphasize important points, while a softer voice can draw listeners in. However, always ensure you’re audible to everyone.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8FBBF09-DE90-2412-DE95-EB01B47E0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9361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756958" y="248172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Clear Speech – Pauses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E90E0D-EBD7-4BB1-A341-8B5EC3D0027F}"/>
              </a:ext>
            </a:extLst>
          </p:cNvPr>
          <p:cNvSpPr/>
          <p:nvPr/>
        </p:nvSpPr>
        <p:spPr>
          <a:xfrm>
            <a:off x="756958" y="1140972"/>
            <a:ext cx="794459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Signika" panose="020B0604020202020204" charset="0"/>
              </a:rPr>
              <a:t>Pausing while speaking has multiple benefits:</a:t>
            </a:r>
          </a:p>
          <a:p>
            <a:endParaRPr lang="en-US" sz="1600" dirty="0">
              <a:latin typeface="Signika" panose="020B0604020202020204" charset="0"/>
            </a:endParaRPr>
          </a:p>
          <a:p>
            <a:r>
              <a:rPr lang="en-US" sz="1600" b="1" dirty="0">
                <a:latin typeface="Signika" panose="020B0604020202020204" charset="0"/>
              </a:rPr>
              <a:t>Gives Listeners Time: </a:t>
            </a:r>
            <a:r>
              <a:rPr lang="en-US" sz="1600" dirty="0">
                <a:latin typeface="Signika" panose="020B0604020202020204" charset="0"/>
              </a:rPr>
              <a:t>Pauses allow your audience to digest and reflect on what you’ve just said.</a:t>
            </a:r>
          </a:p>
          <a:p>
            <a:r>
              <a:rPr lang="en-US" sz="1600" dirty="0">
                <a:latin typeface="Signika" panose="020B0604020202020204" charset="0"/>
              </a:rPr>
              <a:t>Adds Emphasis: Pausing before or after an important point can underline its significance.</a:t>
            </a:r>
          </a:p>
          <a:p>
            <a:endParaRPr lang="en-US" sz="1600" dirty="0">
              <a:latin typeface="Signika" panose="020B0604020202020204" charset="0"/>
            </a:endParaRPr>
          </a:p>
          <a:p>
            <a:r>
              <a:rPr lang="en-US" sz="1600" b="1" dirty="0">
                <a:latin typeface="Signika" panose="020B0604020202020204" charset="0"/>
              </a:rPr>
              <a:t>Allows You to Breathe: </a:t>
            </a:r>
            <a:r>
              <a:rPr lang="en-US" sz="1600" dirty="0">
                <a:latin typeface="Signika" panose="020B0604020202020204" charset="0"/>
              </a:rPr>
              <a:t>Especially during long sentences or passionate segments, pauses give you a moment to breathe, ensuring your voice remains strong.</a:t>
            </a:r>
          </a:p>
          <a:p>
            <a:endParaRPr lang="en-US" sz="1600" dirty="0">
              <a:latin typeface="Signika" panose="020B0604020202020204" charset="0"/>
            </a:endParaRPr>
          </a:p>
          <a:p>
            <a:r>
              <a:rPr lang="en-US" sz="1600" b="1" dirty="0">
                <a:latin typeface="Signika" panose="020B0604020202020204" charset="0"/>
              </a:rPr>
              <a:t>Controls Pace: </a:t>
            </a:r>
            <a:r>
              <a:rPr lang="en-US" sz="1600" dirty="0">
                <a:latin typeface="Signika" panose="020B0604020202020204" charset="0"/>
              </a:rPr>
              <a:t>If you’re nervous, you might naturally speed up. Intentional pauses help slow you down, ensuring clarity.</a:t>
            </a:r>
          </a:p>
          <a:p>
            <a:endParaRPr lang="en-US" sz="1600" dirty="0">
              <a:latin typeface="Signika" panose="020B0604020202020204" charset="0"/>
            </a:endParaRPr>
          </a:p>
          <a:p>
            <a:r>
              <a:rPr lang="en-US" sz="1600" b="1" dirty="0">
                <a:latin typeface="Signika" panose="020B0604020202020204" charset="0"/>
              </a:rPr>
              <a:t>Demonstrates Confidence: </a:t>
            </a:r>
            <a:r>
              <a:rPr lang="en-US" sz="1600" dirty="0">
                <a:latin typeface="Signika" panose="020B0604020202020204" charset="0"/>
              </a:rPr>
              <a:t>Taking a moment of silence portrays confidence in what you’ve said and, in your ability, to command the room.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B390556-0D1C-10FF-AA88-B5CC16878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257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744793" y="1180350"/>
            <a:ext cx="7654413" cy="27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3300" b="1" dirty="0">
                <a:latin typeface="Signika"/>
                <a:ea typeface="Signika"/>
                <a:cs typeface="Signika"/>
                <a:sym typeface="Signika"/>
              </a:rPr>
              <a:t>PRESENTING WITH FDS: FACT, DATA, STORIES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35B5BE2-7ACC-F016-5409-2D9DE5FD7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2887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672155" y="133665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Facts Data &amp; Stories (FDS)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E90E0D-EBD7-4BB1-A341-8B5EC3D0027F}"/>
              </a:ext>
            </a:extLst>
          </p:cNvPr>
          <p:cNvSpPr/>
          <p:nvPr/>
        </p:nvSpPr>
        <p:spPr>
          <a:xfrm>
            <a:off x="756958" y="1026465"/>
            <a:ext cx="794459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latin typeface="Signika" panose="020B0604020202020204" charset="0"/>
              </a:rPr>
              <a:t>F- FACTS</a:t>
            </a:r>
          </a:p>
          <a:p>
            <a:r>
              <a:rPr lang="en-US" sz="1600" i="1" u="sng" dirty="0">
                <a:latin typeface="Signika" panose="020B0604020202020204" charset="0"/>
              </a:rPr>
              <a:t>What are facts and why do they matter?</a:t>
            </a:r>
          </a:p>
          <a:p>
            <a:r>
              <a:rPr lang="en-US" sz="1600" dirty="0">
                <a:latin typeface="Signika" panose="020B0604020202020204" charset="0"/>
              </a:rPr>
              <a:t>Facts are statements that can be proven to be true or false based on evidence or reality.</a:t>
            </a:r>
          </a:p>
          <a:p>
            <a:r>
              <a:rPr lang="en-US" sz="1600" dirty="0">
                <a:latin typeface="Signika" panose="020B0604020202020204" charset="0"/>
              </a:rPr>
              <a:t>Facts lend credibility to your presentation. They provide a solid foundation, showing that your arguments or viewpoints are based on truth. Relying on facts ensures your audience can trust the information you’re delivering.</a:t>
            </a:r>
          </a:p>
          <a:p>
            <a:endParaRPr lang="en-US" sz="1600" dirty="0">
              <a:latin typeface="Signika" panose="020B0604020202020204" charset="0"/>
            </a:endParaRPr>
          </a:p>
          <a:p>
            <a:r>
              <a:rPr lang="en-US" sz="1600" i="1" u="sng" dirty="0">
                <a:latin typeface="Signika" panose="020B0604020202020204" charset="0"/>
              </a:rPr>
              <a:t>Ensuring Accuracy:</a:t>
            </a:r>
          </a:p>
          <a:p>
            <a:r>
              <a:rPr lang="en-US" sz="1600" dirty="0">
                <a:latin typeface="Signika" panose="020B0604020202020204" charset="0"/>
              </a:rPr>
              <a:t>It’s vital to ensure the facts you present are accurate. Mistakes can erode your credibility and diminish the impact of your message.</a:t>
            </a:r>
          </a:p>
          <a:p>
            <a:endParaRPr lang="en-US" sz="1600" dirty="0">
              <a:latin typeface="Signika" panose="020B0604020202020204" charset="0"/>
            </a:endParaRPr>
          </a:p>
          <a:p>
            <a:r>
              <a:rPr lang="en-US" sz="1600" i="1" u="sng" dirty="0">
                <a:latin typeface="Signika" panose="020B0604020202020204" charset="0"/>
              </a:rPr>
              <a:t>Tips:•</a:t>
            </a:r>
          </a:p>
          <a:p>
            <a:r>
              <a:rPr lang="en-US" sz="1600" dirty="0">
                <a:latin typeface="Signika" panose="020B0604020202020204" charset="0"/>
              </a:rPr>
              <a:t>Always double-check facts from multiple reliable sources.</a:t>
            </a:r>
          </a:p>
          <a:p>
            <a:r>
              <a:rPr lang="en-US" sz="1600" dirty="0">
                <a:latin typeface="Signika" panose="020B0604020202020204" charset="0"/>
              </a:rPr>
              <a:t>Avoid making sweeping generalizations or using absolutes unless you’re certain.</a:t>
            </a:r>
          </a:p>
          <a:p>
            <a:r>
              <a:rPr lang="en-US" sz="1600" dirty="0">
                <a:latin typeface="Signika" panose="020B0604020202020204" charset="0"/>
              </a:rPr>
              <a:t>Cite your sources, providing context for where your information comes from.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7490420-0F1F-2A6B-5BD6-FC68A1F6F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3485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756958" y="236598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Facts Data &amp; Stories (FDS)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E90E0D-EBD7-4BB1-A341-8B5EC3D0027F}"/>
              </a:ext>
            </a:extLst>
          </p:cNvPr>
          <p:cNvSpPr/>
          <p:nvPr/>
        </p:nvSpPr>
        <p:spPr>
          <a:xfrm>
            <a:off x="756958" y="1026465"/>
            <a:ext cx="794459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latin typeface="Signika" panose="020B0604020202020204" charset="0"/>
              </a:rPr>
              <a:t>D- Data</a:t>
            </a:r>
          </a:p>
          <a:p>
            <a:r>
              <a:rPr lang="en-US" sz="1600" i="1" u="sng" dirty="0">
                <a:latin typeface="Signika" panose="020B0604020202020204" charset="0"/>
              </a:rPr>
              <a:t>Using Data Effectively in Speeches:</a:t>
            </a:r>
          </a:p>
          <a:p>
            <a:r>
              <a:rPr lang="en-US" sz="1600" dirty="0">
                <a:latin typeface="Signika" panose="020B0604020202020204" charset="0"/>
              </a:rPr>
              <a:t>Data provides a quantitative backbone to your arguments. It offers measurable proof of the statements or claims you’re making.</a:t>
            </a:r>
          </a:p>
          <a:p>
            <a:endParaRPr lang="en-US" sz="1600" dirty="0">
              <a:latin typeface="Signika" panose="020B0604020202020204" charset="0"/>
            </a:endParaRPr>
          </a:p>
          <a:p>
            <a:r>
              <a:rPr lang="en-US" sz="1600" i="1" u="sng" dirty="0">
                <a:latin typeface="Signika" panose="020B0604020202020204" charset="0"/>
              </a:rPr>
              <a:t>Tips:•</a:t>
            </a:r>
          </a:p>
          <a:p>
            <a:r>
              <a:rPr lang="en-US" sz="1600" dirty="0">
                <a:latin typeface="Signika" panose="020B0604020202020204" charset="0"/>
              </a:rPr>
              <a:t>Use relevant data that directly supports your point.</a:t>
            </a:r>
          </a:p>
          <a:p>
            <a:r>
              <a:rPr lang="en-US" sz="1600" dirty="0">
                <a:latin typeface="Signika" panose="020B0604020202020204" charset="0"/>
              </a:rPr>
              <a:t>Avoid overwhelming the audience with too much data. </a:t>
            </a:r>
          </a:p>
          <a:p>
            <a:r>
              <a:rPr lang="en-US" sz="1600" dirty="0">
                <a:latin typeface="Signika" panose="020B0604020202020204" charset="0"/>
              </a:rPr>
              <a:t>Highlight key figures or trends that drive your message home.</a:t>
            </a:r>
          </a:p>
          <a:p>
            <a:endParaRPr lang="en-US" sz="1600" dirty="0">
              <a:latin typeface="Signika" panose="020B0604020202020204" charset="0"/>
            </a:endParaRPr>
          </a:p>
          <a:p>
            <a:r>
              <a:rPr lang="en-US" sz="1600" i="1" u="sng" dirty="0">
                <a:latin typeface="Signika" panose="020B0604020202020204" charset="0"/>
              </a:rPr>
              <a:t>Visual Aids and Data Representation</a:t>
            </a:r>
            <a:r>
              <a:rPr lang="en-US" sz="1600" dirty="0">
                <a:latin typeface="Signika" panose="020B0604020202020204" charset="0"/>
              </a:rPr>
              <a:t>: Visuals can make complex data easier to understand and more engaging. These include: </a:t>
            </a:r>
          </a:p>
          <a:p>
            <a:r>
              <a:rPr lang="en-US" sz="1600" dirty="0">
                <a:latin typeface="Signika" panose="020B0604020202020204" charset="0"/>
              </a:rPr>
              <a:t>Graphs and Charts: Simplify data and show trends.</a:t>
            </a:r>
          </a:p>
          <a:p>
            <a:r>
              <a:rPr lang="en-US" sz="1600" dirty="0">
                <a:latin typeface="Signika" panose="020B0604020202020204" charset="0"/>
              </a:rPr>
              <a:t>Infographics: Combine data with graphics to explain and engage.</a:t>
            </a:r>
          </a:p>
          <a:p>
            <a:r>
              <a:rPr lang="en-US" sz="1600" dirty="0">
                <a:latin typeface="Signika" panose="020B0604020202020204" charset="0"/>
              </a:rPr>
              <a:t>Tables: Organize data for easy comparison.</a:t>
            </a:r>
          </a:p>
          <a:p>
            <a:r>
              <a:rPr lang="en-US" sz="1600" dirty="0">
                <a:latin typeface="Signika" panose="020B0604020202020204" charset="0"/>
              </a:rPr>
              <a:t>Ensure visuals are clear, readable, and relevant to the audience. Simplify where possible.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5D7CCD9-456E-250E-3EAB-EFD3BDF43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3345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Facts Data &amp; Stories (FDS)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E90E0D-EBD7-4BB1-A341-8B5EC3D0027F}"/>
              </a:ext>
            </a:extLst>
          </p:cNvPr>
          <p:cNvSpPr/>
          <p:nvPr/>
        </p:nvSpPr>
        <p:spPr>
          <a:xfrm>
            <a:off x="825910" y="957739"/>
            <a:ext cx="794459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Signika" panose="020B0604020202020204" charset="0"/>
              </a:rPr>
              <a:t>S- Stories</a:t>
            </a:r>
          </a:p>
          <a:p>
            <a:r>
              <a:rPr lang="en-US" sz="1400" i="1" u="sng" dirty="0">
                <a:latin typeface="Signika" panose="020B0604020202020204" charset="0"/>
              </a:rPr>
              <a:t>The Power of Storytelling:</a:t>
            </a:r>
          </a:p>
          <a:p>
            <a:r>
              <a:rPr lang="en-US" sz="1400" dirty="0">
                <a:latin typeface="Signika" panose="020B0604020202020204" charset="0"/>
              </a:rPr>
              <a:t>Stories engage audiences on an emotional level. While facts and data speak to the mind, stories connect with the heart.</a:t>
            </a:r>
          </a:p>
          <a:p>
            <a:r>
              <a:rPr lang="en-US" sz="1400" dirty="0">
                <a:latin typeface="Signika" panose="020B0604020202020204" charset="0"/>
              </a:rPr>
              <a:t>They make your message relatable and memorable, turning abstract ideas into tangible narratives.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i="1" u="sng" dirty="0">
                <a:latin typeface="Signika" panose="020B0604020202020204" charset="0"/>
              </a:rPr>
              <a:t>Crafting a Compelling Narrative:</a:t>
            </a:r>
          </a:p>
          <a:p>
            <a:r>
              <a:rPr lang="en-US" sz="1400" dirty="0">
                <a:latin typeface="Signika" panose="020B0604020202020204" charset="0"/>
              </a:rPr>
              <a:t>Beginning: Set the scene and introduce the characters.</a:t>
            </a:r>
          </a:p>
          <a:p>
            <a:r>
              <a:rPr lang="en-US" sz="1400" dirty="0">
                <a:latin typeface="Signika" panose="020B0604020202020204" charset="0"/>
              </a:rPr>
              <a:t>Middle: Present the challenge or conflict.</a:t>
            </a:r>
          </a:p>
          <a:p>
            <a:r>
              <a:rPr lang="en-US" sz="1400" dirty="0">
                <a:latin typeface="Signika" panose="020B0604020202020204" charset="0"/>
              </a:rPr>
              <a:t>End: Conclude with a resolution, lesson, or call to action.</a:t>
            </a:r>
          </a:p>
          <a:p>
            <a:r>
              <a:rPr lang="en-US" sz="1400" dirty="0">
                <a:latin typeface="Signika" panose="020B0604020202020204" charset="0"/>
              </a:rPr>
              <a:t>Ensure your story aligns with the main message or purpose of your presentation.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i="1" u="sng" dirty="0">
                <a:latin typeface="Signika" panose="020B0604020202020204" charset="0"/>
              </a:rPr>
              <a:t>Real-life vs. Hypothetical Stories:</a:t>
            </a:r>
          </a:p>
          <a:p>
            <a:r>
              <a:rPr lang="en-US" sz="1400" dirty="0">
                <a:latin typeface="Signika" panose="020B0604020202020204" charset="0"/>
              </a:rPr>
              <a:t>Real-life Stories: Drawn from personal experiences or real-world events. They can be powerful due to their authenticity.</a:t>
            </a:r>
          </a:p>
          <a:p>
            <a:r>
              <a:rPr lang="en-US" sz="1400" dirty="0">
                <a:latin typeface="Signika" panose="020B0604020202020204" charset="0"/>
              </a:rPr>
              <a:t>Hypothetical Stories: Imagined scenarios used to illustrate a point. They offer flexibility and can be tailored to fit the message perfectly.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D8A00DE-EA35-D341-B98D-E975F70CA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36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What is Public Speaking</a:t>
            </a:r>
          </a:p>
        </p:txBody>
      </p:sp>
      <p:sp>
        <p:nvSpPr>
          <p:cNvPr id="9" name="Google Shape;60;p14">
            <a:extLst>
              <a:ext uri="{FF2B5EF4-FFF2-40B4-BE49-F238E27FC236}">
                <a16:creationId xmlns:a16="http://schemas.microsoft.com/office/drawing/2014/main" id="{675E6CFD-1969-439A-8F71-654334CD0398}"/>
              </a:ext>
            </a:extLst>
          </p:cNvPr>
          <p:cNvSpPr txBox="1"/>
          <p:nvPr/>
        </p:nvSpPr>
        <p:spPr>
          <a:xfrm>
            <a:off x="514800" y="1051200"/>
            <a:ext cx="4057200" cy="3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19100" lvl="0" indent="-285750">
              <a:buSzPts val="1500"/>
              <a:buFont typeface="Arial" panose="020B0604020202020204" pitchFamily="34" charset="0"/>
              <a:buChar char="•"/>
            </a:pPr>
            <a:r>
              <a:rPr lang="en-US" sz="1600" dirty="0">
                <a:latin typeface="Signika" panose="020B0604020202020204" charset="0"/>
                <a:ea typeface="Open Sans"/>
                <a:cs typeface="Open Sans"/>
                <a:sym typeface="Open Sans"/>
              </a:rPr>
              <a:t>Public speaking, also known as oratory or oration, is the act of delivering information to a live audience.</a:t>
            </a:r>
          </a:p>
          <a:p>
            <a:pPr marL="419100" lvl="0" indent="-285750">
              <a:buSzPts val="1500"/>
              <a:buFont typeface="Arial" panose="020B0604020202020204" pitchFamily="34" charset="0"/>
              <a:buChar char="•"/>
            </a:pPr>
            <a:endParaRPr lang="en-US" sz="1600" dirty="0">
              <a:latin typeface="Signika" panose="020B0604020202020204" charset="0"/>
              <a:ea typeface="Open Sans"/>
              <a:cs typeface="Open Sans"/>
              <a:sym typeface="Open Sans"/>
            </a:endParaRPr>
          </a:p>
          <a:p>
            <a:pPr marL="419100" lvl="0" indent="-285750">
              <a:buSzPts val="1500"/>
              <a:buFont typeface="Arial" panose="020B0604020202020204" pitchFamily="34" charset="0"/>
              <a:buChar char="•"/>
            </a:pPr>
            <a:r>
              <a:rPr lang="en-US" sz="1600" dirty="0">
                <a:latin typeface="Signika" panose="020B0604020202020204" charset="0"/>
                <a:ea typeface="Open Sans"/>
                <a:cs typeface="Open Sans"/>
                <a:sym typeface="Open Sans"/>
              </a:rPr>
              <a:t>A structured process where a speaker intentionally organizes and delivers their thoughts, ideas, emotions, or information.</a:t>
            </a:r>
          </a:p>
          <a:p>
            <a:pPr marL="419100" lvl="0" indent="-285750">
              <a:buSzPts val="1500"/>
              <a:buFont typeface="Arial" panose="020B0604020202020204" pitchFamily="34" charset="0"/>
              <a:buChar char="•"/>
            </a:pPr>
            <a:endParaRPr lang="en-US" sz="1600" dirty="0">
              <a:latin typeface="Signika" panose="020B0604020202020204" charset="0"/>
              <a:ea typeface="Open Sans"/>
              <a:cs typeface="Open Sans"/>
              <a:sym typeface="Open Sans"/>
            </a:endParaRPr>
          </a:p>
          <a:p>
            <a:pPr marL="419100" lvl="0" indent="-285750">
              <a:buSzPts val="1500"/>
              <a:buFont typeface="Arial" panose="020B0604020202020204" pitchFamily="34" charset="0"/>
              <a:buChar char="•"/>
            </a:pPr>
            <a:r>
              <a:rPr lang="en-US" sz="1600" dirty="0">
                <a:latin typeface="Signika" panose="020B0604020202020204" charset="0"/>
                <a:ea typeface="Open Sans"/>
                <a:cs typeface="Open Sans"/>
                <a:sym typeface="Open Sans"/>
              </a:rPr>
              <a:t>Form- Ranges from formal speeches and presentations delivered in front of large audiences to informal talks or discussions in smaller settings.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D8F02B-0959-4CF0-9B4B-69FC539FB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313" y="1178063"/>
            <a:ext cx="3395459" cy="3012461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94948E5-5FC4-069F-6DBA-FDB6C9288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3238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744793" y="1180350"/>
            <a:ext cx="7654413" cy="27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3300" b="1" dirty="0">
                <a:latin typeface="Signika"/>
                <a:ea typeface="Signika"/>
                <a:cs typeface="Signika"/>
                <a:sym typeface="Signika"/>
              </a:rPr>
              <a:t>PRACTICAL EXERCISES &amp; ACTIVITIES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F77525F-AEA6-8C3B-62BD-DA6C278ED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2564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663300" y="278791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Activity 1 - Impromptu Speaking Drills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E90E0D-EBD7-4BB1-A341-8B5EC3D0027F}"/>
              </a:ext>
            </a:extLst>
          </p:cNvPr>
          <p:cNvSpPr/>
          <p:nvPr/>
        </p:nvSpPr>
        <p:spPr>
          <a:xfrm>
            <a:off x="681010" y="1171591"/>
            <a:ext cx="794459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Signika" panose="020B0604020202020204" charset="0"/>
              </a:rPr>
              <a:t>Objective: </a:t>
            </a:r>
            <a:r>
              <a:rPr lang="en-US" dirty="0">
                <a:latin typeface="Signika" panose="020B0604020202020204" charset="0"/>
              </a:rPr>
              <a:t>To improve the ability to think on the spot and articulate thoughts coherently without prior preparation.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b="1" dirty="0">
                <a:latin typeface="Signika" panose="020B0604020202020204" charset="0"/>
              </a:rPr>
              <a:t>Activity:</a:t>
            </a:r>
          </a:p>
          <a:p>
            <a:r>
              <a:rPr lang="en-US" dirty="0">
                <a:latin typeface="Signika" panose="020B0604020202020204" charset="0"/>
              </a:rPr>
              <a:t>• Prepare a bowl with random topics written on pieces of paper.</a:t>
            </a:r>
          </a:p>
          <a:p>
            <a:r>
              <a:rPr lang="en-US" dirty="0">
                <a:latin typeface="Signika" panose="020B0604020202020204" charset="0"/>
              </a:rPr>
              <a:t>• Participants draw a topic and are given 1-2 minutes to think.</a:t>
            </a:r>
          </a:p>
          <a:p>
            <a:r>
              <a:rPr lang="en-US" dirty="0">
                <a:latin typeface="Signika" panose="020B0604020202020204" charset="0"/>
              </a:rPr>
              <a:t>• They then deliver a 3–5-minute speech on the chosen topic.</a:t>
            </a:r>
          </a:p>
          <a:p>
            <a:r>
              <a:rPr lang="en-US" dirty="0">
                <a:latin typeface="Signika" panose="020B0604020202020204" charset="0"/>
              </a:rPr>
              <a:t>• Repeat this with different topics to enhance adaptability.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b="1" dirty="0">
                <a:latin typeface="Signika" panose="020B0604020202020204" charset="0"/>
              </a:rPr>
              <a:t>Benefits:</a:t>
            </a:r>
            <a:r>
              <a:rPr lang="en-US" dirty="0">
                <a:latin typeface="Signika" panose="020B0604020202020204" charset="0"/>
              </a:rPr>
              <a:t> Enhances quick thinking, boosts confidence in unexpected speaking situations, and helps in structuring thoughts rapidly.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61B4A09-4137-3F38-FF45-273CBCCB1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6353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663300" y="278791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Activity 2 – Recording &amp; Reviewing Your Speech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E90E0D-EBD7-4BB1-A341-8B5EC3D0027F}"/>
              </a:ext>
            </a:extLst>
          </p:cNvPr>
          <p:cNvSpPr/>
          <p:nvPr/>
        </p:nvSpPr>
        <p:spPr>
          <a:xfrm>
            <a:off x="681010" y="1171591"/>
            <a:ext cx="794459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Signika" panose="020B0604020202020204" charset="0"/>
              </a:rPr>
              <a:t>Objective: </a:t>
            </a:r>
            <a:r>
              <a:rPr lang="en-US" dirty="0">
                <a:latin typeface="Signika" panose="020B0604020202020204" charset="0"/>
              </a:rPr>
              <a:t>Self-evaluation and identification of areas of improvement.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b="1" dirty="0">
                <a:latin typeface="Signika" panose="020B0604020202020204" charset="0"/>
              </a:rPr>
              <a:t>Activity:</a:t>
            </a:r>
          </a:p>
          <a:p>
            <a:r>
              <a:rPr lang="en-US" dirty="0">
                <a:latin typeface="Signika" panose="020B0604020202020204" charset="0"/>
              </a:rPr>
              <a:t>• Choose a topic and prepare a 5-minute speech.</a:t>
            </a:r>
          </a:p>
          <a:p>
            <a:r>
              <a:rPr lang="en-US" dirty="0">
                <a:latin typeface="Signika" panose="020B0604020202020204" charset="0"/>
              </a:rPr>
              <a:t>• Record yourself delivering this speech.</a:t>
            </a:r>
          </a:p>
          <a:p>
            <a:r>
              <a:rPr lang="en-US" dirty="0">
                <a:latin typeface="Signika" panose="020B0604020202020204" charset="0"/>
              </a:rPr>
              <a:t>• Review the recording, noting areas of strength and improvement.</a:t>
            </a:r>
          </a:p>
          <a:p>
            <a:r>
              <a:rPr lang="en-US" dirty="0">
                <a:latin typeface="Signika" panose="020B0604020202020204" charset="0"/>
              </a:rPr>
              <a:t>• Pay attention to voice modulation, body language, pacing, and filler words.</a:t>
            </a:r>
          </a:p>
          <a:p>
            <a:endParaRPr lang="en-US" b="1" dirty="0">
              <a:latin typeface="Signika" panose="020B0604020202020204" charset="0"/>
            </a:endParaRPr>
          </a:p>
          <a:p>
            <a:r>
              <a:rPr lang="en-US" b="1" dirty="0">
                <a:latin typeface="Signika" panose="020B0604020202020204" charset="0"/>
              </a:rPr>
              <a:t>Benefits:</a:t>
            </a:r>
            <a:r>
              <a:rPr lang="en-US" dirty="0">
                <a:latin typeface="Signika" panose="020B0604020202020204" charset="0"/>
              </a:rPr>
              <a:t> Allows a speaker to critique their performance objectively, focus on areas like tone, posture, and pacing, and track progress over time.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2F9F4-3D30-E9E8-CA1C-60EDCABDC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9921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678492" y="278791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Activity 3 – Feedback Sessions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E90E0D-EBD7-4BB1-A341-8B5EC3D0027F}"/>
              </a:ext>
            </a:extLst>
          </p:cNvPr>
          <p:cNvSpPr/>
          <p:nvPr/>
        </p:nvSpPr>
        <p:spPr>
          <a:xfrm>
            <a:off x="681010" y="1171591"/>
            <a:ext cx="794459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Signika" panose="020B0604020202020204" charset="0"/>
              </a:rPr>
              <a:t>Objective</a:t>
            </a:r>
            <a:r>
              <a:rPr lang="en-US" dirty="0">
                <a:latin typeface="Signika" panose="020B0604020202020204" charset="0"/>
              </a:rPr>
              <a:t>: To gain insights from peers and mentors and improve based on constructive criticism.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b="1" dirty="0">
                <a:latin typeface="Signika" panose="020B0604020202020204" charset="0"/>
              </a:rPr>
              <a:t>Activity:</a:t>
            </a:r>
          </a:p>
          <a:p>
            <a:r>
              <a:rPr lang="en-US" dirty="0">
                <a:latin typeface="Signika" panose="020B0604020202020204" charset="0"/>
              </a:rPr>
              <a:t>• Deliver a speech in front of a group.</a:t>
            </a:r>
          </a:p>
          <a:p>
            <a:r>
              <a:rPr lang="en-US" dirty="0">
                <a:latin typeface="Signika" panose="020B0604020202020204" charset="0"/>
              </a:rPr>
              <a:t>• After the speech, the audience provides feedback on content, delivery, body language, and overall impact.</a:t>
            </a:r>
          </a:p>
          <a:p>
            <a:r>
              <a:rPr lang="en-US" dirty="0">
                <a:latin typeface="Signika" panose="020B0604020202020204" charset="0"/>
              </a:rPr>
              <a:t>• Constructive feedback is essential; avoid vague or non-specific comments.</a:t>
            </a:r>
          </a:p>
          <a:p>
            <a:r>
              <a:rPr lang="en-US" dirty="0">
                <a:latin typeface="Signika" panose="020B0604020202020204" charset="0"/>
              </a:rPr>
              <a:t>• Implement feedback in subsequent speeches to refine skills.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b="1" dirty="0">
                <a:latin typeface="Signika" panose="020B0604020202020204" charset="0"/>
              </a:rPr>
              <a:t>Benefits:</a:t>
            </a:r>
            <a:r>
              <a:rPr lang="en-US" dirty="0">
                <a:latin typeface="Signika" panose="020B0604020202020204" charset="0"/>
              </a:rPr>
              <a:t> Offers a fresh perspective on strengths and weaknesses, encourages continuous improvement, and fosters a culture of learning and support.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0DD76F5-EA4D-32A3-FB96-515F5882C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0974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681010" y="278791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Activity 4 – Public Speaking Role Play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E90E0D-EBD7-4BB1-A341-8B5EC3D0027F}"/>
              </a:ext>
            </a:extLst>
          </p:cNvPr>
          <p:cNvSpPr/>
          <p:nvPr/>
        </p:nvSpPr>
        <p:spPr>
          <a:xfrm>
            <a:off x="681010" y="1171591"/>
            <a:ext cx="794459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latin typeface="Signika" panose="020B0604020202020204" charset="0"/>
              </a:rPr>
              <a:t>Objective</a:t>
            </a:r>
            <a:r>
              <a:rPr lang="en-US" sz="1600" dirty="0">
                <a:latin typeface="Signika" panose="020B0604020202020204" charset="0"/>
              </a:rPr>
              <a:t>: To practice public speaking in various contexts and understand audience dynamics.</a:t>
            </a:r>
          </a:p>
          <a:p>
            <a:endParaRPr lang="en-US" sz="1600" dirty="0">
              <a:latin typeface="Signika" panose="020B0604020202020204" charset="0"/>
            </a:endParaRPr>
          </a:p>
          <a:p>
            <a:r>
              <a:rPr lang="en-US" sz="1600" b="1" dirty="0">
                <a:latin typeface="Signika" panose="020B0604020202020204" charset="0"/>
              </a:rPr>
              <a:t>Activity:</a:t>
            </a:r>
          </a:p>
          <a:p>
            <a:r>
              <a:rPr lang="en-US" sz="1600" dirty="0">
                <a:latin typeface="Signika" panose="020B0604020202020204" charset="0"/>
              </a:rPr>
              <a:t>• Create different scenarios where public speaking is essential, such as a business pitch, a wedding toast, a debate, or a press conference.</a:t>
            </a:r>
          </a:p>
          <a:p>
            <a:r>
              <a:rPr lang="en-US" sz="1600" dirty="0">
                <a:latin typeface="Signika" panose="020B0604020202020204" charset="0"/>
              </a:rPr>
              <a:t>• Assign roles to participants. For instance, in a business pitch scenario, there might be a CEO, potential investors, and other stakeholders.</a:t>
            </a:r>
          </a:p>
          <a:p>
            <a:r>
              <a:rPr lang="en-US" sz="1600" dirty="0">
                <a:latin typeface="Signika" panose="020B0604020202020204" charset="0"/>
              </a:rPr>
              <a:t>• The speaker delivers their speech according to the assigned scenario, while others interact based on their roles.</a:t>
            </a:r>
          </a:p>
          <a:p>
            <a:r>
              <a:rPr lang="en-US" sz="1600" dirty="0">
                <a:latin typeface="Signika" panose="020B0604020202020204" charset="0"/>
              </a:rPr>
              <a:t>• After the role-play, discuss the challenges and learnings from the scenario. </a:t>
            </a:r>
          </a:p>
          <a:p>
            <a:endParaRPr lang="en-US" sz="1600" dirty="0">
              <a:latin typeface="Signika" panose="020B0604020202020204" charset="0"/>
            </a:endParaRPr>
          </a:p>
          <a:p>
            <a:r>
              <a:rPr lang="en-US" sz="1600" b="1" dirty="0">
                <a:latin typeface="Signika" panose="020B0604020202020204" charset="0"/>
              </a:rPr>
              <a:t>Benefits:</a:t>
            </a:r>
            <a:r>
              <a:rPr lang="en-US" sz="1600" dirty="0">
                <a:latin typeface="Signika" panose="020B0604020202020204" charset="0"/>
              </a:rPr>
              <a:t> Provides a safe space to practice real-world speaking situations, helps in understanding diverse audience reactions, and prepares the speaker for varied contexts.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0DED5D5-1A7C-191B-AAE7-BBD9D8168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4473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Conclusion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E90E0D-EBD7-4BB1-A341-8B5EC3D0027F}"/>
              </a:ext>
            </a:extLst>
          </p:cNvPr>
          <p:cNvSpPr/>
          <p:nvPr/>
        </p:nvSpPr>
        <p:spPr>
          <a:xfrm>
            <a:off x="681010" y="1171591"/>
            <a:ext cx="79445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Signika" panose="020B0604020202020204" charset="0"/>
              </a:rPr>
              <a:t>To Master the art of Public Speaking you can make use of the following next steps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044F01C8-1D81-4782-972B-187C04A3F3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9002746"/>
              </p:ext>
            </p:extLst>
          </p:nvPr>
        </p:nvGraphicFramePr>
        <p:xfrm>
          <a:off x="1256260" y="1479368"/>
          <a:ext cx="6788145" cy="3104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2DEC7E-63BF-A2D0-6E0E-10BA32107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9764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656302" y="750440"/>
            <a:ext cx="7654413" cy="27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3300" b="1" dirty="0">
                <a:latin typeface="Signika"/>
                <a:ea typeface="Signika"/>
                <a:cs typeface="Signika"/>
                <a:sym typeface="Signika"/>
              </a:rPr>
              <a:t>Thank You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513B2E8-A437-D4CD-12F7-CCA663FBD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502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Public Speaking Importance</a:t>
            </a:r>
          </a:p>
        </p:txBody>
      </p:sp>
      <p:graphicFrame>
        <p:nvGraphicFramePr>
          <p:cNvPr id="5" name="Content Placeholder 5">
            <a:extLst>
              <a:ext uri="{FF2B5EF4-FFF2-40B4-BE49-F238E27FC236}">
                <a16:creationId xmlns:a16="http://schemas.microsoft.com/office/drawing/2014/main" id="{C7273CA8-9090-4372-B3DA-C39ECD085D6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3728457"/>
              </p:ext>
            </p:extLst>
          </p:nvPr>
        </p:nvGraphicFramePr>
        <p:xfrm>
          <a:off x="901585" y="929513"/>
          <a:ext cx="7648339" cy="37907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ADB5FAE-CFEF-0079-2898-DFF9064B5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264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Common Misconceptions</a:t>
            </a:r>
          </a:p>
        </p:txBody>
      </p:sp>
      <p:sp>
        <p:nvSpPr>
          <p:cNvPr id="9" name="Google Shape;60;p14">
            <a:extLst>
              <a:ext uri="{FF2B5EF4-FFF2-40B4-BE49-F238E27FC236}">
                <a16:creationId xmlns:a16="http://schemas.microsoft.com/office/drawing/2014/main" id="{675E6CFD-1969-439A-8F71-654334CD0398}"/>
              </a:ext>
            </a:extLst>
          </p:cNvPr>
          <p:cNvSpPr txBox="1"/>
          <p:nvPr/>
        </p:nvSpPr>
        <p:spPr>
          <a:xfrm>
            <a:off x="514800" y="1051200"/>
            <a:ext cx="8110800" cy="3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19100" lvl="0" indent="-285750">
              <a:lnSpc>
                <a:spcPct val="150000"/>
              </a:lnSpc>
              <a:buSzPts val="1500"/>
              <a:buFont typeface="Arial" panose="020B0604020202020204" pitchFamily="34" charset="0"/>
              <a:buChar char="•"/>
            </a:pPr>
            <a:r>
              <a:rPr lang="en-US" dirty="0">
                <a:latin typeface="Signika" panose="020B0604020202020204" charset="0"/>
                <a:ea typeface="Open Sans"/>
                <a:cs typeface="Open Sans"/>
                <a:sym typeface="Open Sans"/>
              </a:rPr>
              <a:t>Good Public Speakers Are Born, Not Made.</a:t>
            </a:r>
          </a:p>
          <a:p>
            <a:pPr marL="419100" lvl="0" indent="-285750">
              <a:lnSpc>
                <a:spcPct val="150000"/>
              </a:lnSpc>
              <a:buSzPts val="1500"/>
              <a:buFont typeface="Arial" panose="020B0604020202020204" pitchFamily="34" charset="0"/>
              <a:buChar char="•"/>
            </a:pPr>
            <a:r>
              <a:rPr lang="en-US" dirty="0">
                <a:latin typeface="Signika" panose="020B0604020202020204" charset="0"/>
                <a:ea typeface="Open Sans"/>
                <a:cs typeface="Open Sans"/>
                <a:sym typeface="Open Sans"/>
              </a:rPr>
              <a:t>Nervousness is Always Bad.</a:t>
            </a:r>
          </a:p>
          <a:p>
            <a:pPr marL="419100" lvl="0" indent="-285750">
              <a:lnSpc>
                <a:spcPct val="150000"/>
              </a:lnSpc>
              <a:buSzPts val="1500"/>
              <a:buFont typeface="Arial" panose="020B0604020202020204" pitchFamily="34" charset="0"/>
              <a:buChar char="•"/>
            </a:pPr>
            <a:r>
              <a:rPr lang="en-US" dirty="0">
                <a:latin typeface="Signika" panose="020B0604020202020204" charset="0"/>
                <a:ea typeface="Open Sans"/>
                <a:cs typeface="Open Sans"/>
                <a:sym typeface="Open Sans"/>
              </a:rPr>
              <a:t>You Must Memorize Your Speech</a:t>
            </a:r>
          </a:p>
          <a:p>
            <a:pPr marL="419100" lvl="0" indent="-285750">
              <a:lnSpc>
                <a:spcPct val="150000"/>
              </a:lnSpc>
              <a:buSzPts val="1500"/>
              <a:buFont typeface="Arial" panose="020B0604020202020204" pitchFamily="34" charset="0"/>
              <a:buChar char="•"/>
            </a:pPr>
            <a:r>
              <a:rPr lang="en-US" dirty="0">
                <a:latin typeface="Signika" panose="020B0604020202020204" charset="0"/>
                <a:ea typeface="Open Sans"/>
                <a:cs typeface="Open Sans"/>
                <a:sym typeface="Open Sans"/>
              </a:rPr>
              <a:t>Public Speaking is About Perfection.</a:t>
            </a:r>
          </a:p>
          <a:p>
            <a:pPr marL="419100" lvl="0" indent="-285750">
              <a:lnSpc>
                <a:spcPct val="150000"/>
              </a:lnSpc>
              <a:buSzPts val="1500"/>
              <a:buFont typeface="Arial" panose="020B0604020202020204" pitchFamily="34" charset="0"/>
              <a:buChar char="•"/>
            </a:pPr>
            <a:r>
              <a:rPr lang="en-US" dirty="0">
                <a:latin typeface="Signika" panose="020B0604020202020204" charset="0"/>
                <a:ea typeface="Open Sans"/>
                <a:cs typeface="Open Sans"/>
                <a:sym typeface="Open Sans"/>
              </a:rPr>
              <a:t>The Audience is Your Enemy.</a:t>
            </a:r>
          </a:p>
        </p:txBody>
      </p:sp>
      <p:pic>
        <p:nvPicPr>
          <p:cNvPr id="4" name="Content Placeholder 10">
            <a:extLst>
              <a:ext uri="{FF2B5EF4-FFF2-40B4-BE49-F238E27FC236}">
                <a16:creationId xmlns:a16="http://schemas.microsoft.com/office/drawing/2014/main" id="{6D5AF668-3DA1-438B-81BE-32A540D445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700" y="934307"/>
            <a:ext cx="2862967" cy="327488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3475EF8-E6B6-6930-80B2-7D57D446B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686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744793" y="1180350"/>
            <a:ext cx="7654413" cy="27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3300" b="1" dirty="0">
                <a:latin typeface="Signika"/>
                <a:ea typeface="Signika"/>
                <a:cs typeface="Signika"/>
                <a:sym typeface="Signika"/>
              </a:rPr>
              <a:t>CONFIDENCE IS THE KEY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E81E3D9-AF72-D848-0352-25B41F1EE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653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532436"/>
            <a:ext cx="6639761" cy="620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Understand Self Worth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EBEA9415-52E7-4EE8-94C9-7A58D9055A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1864735"/>
              </p:ext>
            </p:extLst>
          </p:nvPr>
        </p:nvGraphicFramePr>
        <p:xfrm>
          <a:off x="414822" y="1152547"/>
          <a:ext cx="8645014" cy="3341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601EC71-3015-1DD0-38D7-B3DD67A46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704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549376"/>
            <a:ext cx="6373543" cy="487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Visualization Techniques</a:t>
            </a:r>
          </a:p>
        </p:txBody>
      </p:sp>
      <p:graphicFrame>
        <p:nvGraphicFramePr>
          <p:cNvPr id="4" name="Content Placeholder 5">
            <a:extLst>
              <a:ext uri="{FF2B5EF4-FFF2-40B4-BE49-F238E27FC236}">
                <a16:creationId xmlns:a16="http://schemas.microsoft.com/office/drawing/2014/main" id="{42980D7F-8EDD-45A7-9431-B6424FED7A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0095742"/>
              </p:ext>
            </p:extLst>
          </p:nvPr>
        </p:nvGraphicFramePr>
        <p:xfrm>
          <a:off x="825910" y="966019"/>
          <a:ext cx="7860891" cy="3628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9CF0A86-97D5-9504-F88C-276F333ED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999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572CF6A8-4FE2-4EAC-996A-99E2F59BC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781" y="1425773"/>
            <a:ext cx="2999843" cy="2999843"/>
          </a:xfrm>
          <a:prstGeom prst="rect">
            <a:avLst/>
          </a:prstGeom>
        </p:spPr>
      </p:pic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461914" y="570066"/>
            <a:ext cx="549386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400" dirty="0">
                <a:latin typeface="Signika"/>
                <a:ea typeface="Signika"/>
                <a:cs typeface="Signika"/>
                <a:sym typeface="Signika"/>
              </a:rPr>
              <a:t>Power Poses – Physical Confidence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EEAB156-BEDA-4A8A-91AF-EBFE03C7E123}"/>
              </a:ext>
            </a:extLst>
          </p:cNvPr>
          <p:cNvSpPr/>
          <p:nvPr/>
        </p:nvSpPr>
        <p:spPr>
          <a:xfrm>
            <a:off x="461914" y="1018930"/>
            <a:ext cx="76544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Signika" panose="020B0604020202020204" charset="0"/>
              </a:rPr>
              <a:t>Your body language can influence how you feel. </a:t>
            </a:r>
          </a:p>
          <a:p>
            <a:r>
              <a:rPr lang="en-US" dirty="0">
                <a:latin typeface="Signika" panose="020B0604020202020204" charset="0"/>
              </a:rPr>
              <a:t>Power poses are postures that can help boost confidence and reduce anxiety.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ABC30A2-2652-4757-A887-BD4E8DA09306}"/>
              </a:ext>
            </a:extLst>
          </p:cNvPr>
          <p:cNvSpPr/>
          <p:nvPr/>
        </p:nvSpPr>
        <p:spPr>
          <a:xfrm>
            <a:off x="121525" y="2060553"/>
            <a:ext cx="61746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i="1" dirty="0">
                <a:latin typeface="Signika" panose="020B0604020202020204" charset="0"/>
                <a:cs typeface="Arial" panose="020B0604020202020204" pitchFamily="34" charset="0"/>
              </a:rPr>
              <a:t>Remember, confidence doesn’t mean you won’t ever feel nervous. It means trusting that you have the tools and abilities to handle the situation, even when nerves arise.</a:t>
            </a:r>
            <a:endParaRPr lang="en-IN" sz="1800" i="1" dirty="0">
              <a:latin typeface="Signika" panose="020B0604020202020204" charset="0"/>
              <a:cs typeface="Arial" panose="020B0604020202020204" pitchFamily="34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7D1AC79-25C7-A7ED-46D4-AE275907D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41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1942</TotalTime>
  <Words>2771</Words>
  <Application>Microsoft Office PowerPoint</Application>
  <PresentationFormat>On-screen Show (16:9)</PresentationFormat>
  <Paragraphs>328</Paragraphs>
  <Slides>36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Arial</vt:lpstr>
      <vt:lpstr>Signika</vt:lpstr>
      <vt:lpstr>Calibri</vt:lpstr>
      <vt:lpstr>Aptos</vt:lpstr>
      <vt:lpstr>Wingdings</vt:lpstr>
      <vt:lpstr>Google Sans</vt:lpstr>
      <vt:lpstr>Office 2013 - 2022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ssebq3@icai.in</cp:lastModifiedBy>
  <cp:revision>730</cp:revision>
  <dcterms:modified xsi:type="dcterms:W3CDTF">2025-05-16T11:17:12Z</dcterms:modified>
</cp:coreProperties>
</file>