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84" r:id="rId12"/>
  </p:sldIdLst>
  <p:sldSz cx="9144000" cy="5143500" type="screen16x9"/>
  <p:notesSz cx="6858000" cy="9144000"/>
  <p:embeddedFontLst>
    <p:embeddedFont>
      <p:font typeface="Signika" panose="020B0604020202020204" charset="0"/>
      <p:regular r:id="rId15"/>
      <p:bold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CAC4C80-35B4-4819-8505-FB3C6C67DBFB}">
          <p14:sldIdLst>
            <p14:sldId id="256"/>
            <p14:sldId id="258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90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F17EC0-D006-4DC2-912C-2E36467913C1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EB1D2E22-AA49-45A6-80CA-4FA103EDAED7}">
      <dgm:prSet phldrT="[Text]" custT="1"/>
      <dgm:spPr/>
      <dgm:t>
        <a:bodyPr/>
        <a:lstStyle/>
        <a:p>
          <a:r>
            <a:rPr lang="en-US" sz="1800" dirty="0">
              <a:latin typeface="Signika" panose="020B0604020202020204" charset="0"/>
            </a:rPr>
            <a:t>Moral &amp; Ethical Significance</a:t>
          </a:r>
          <a:endParaRPr lang="en-IN" sz="1800" dirty="0">
            <a:latin typeface="Signika" panose="020B0604020202020204" charset="0"/>
          </a:endParaRPr>
        </a:p>
      </dgm:t>
    </dgm:pt>
    <dgm:pt modelId="{265DF942-5A10-4492-8740-9437E67226F0}" type="parTrans" cxnId="{94008EA4-6117-4FF8-A6DB-20543FB99564}">
      <dgm:prSet/>
      <dgm:spPr/>
      <dgm:t>
        <a:bodyPr/>
        <a:lstStyle/>
        <a:p>
          <a:endParaRPr lang="en-IN" sz="1800">
            <a:latin typeface="Signika" panose="020B0604020202020204" charset="0"/>
          </a:endParaRPr>
        </a:p>
      </dgm:t>
    </dgm:pt>
    <dgm:pt modelId="{72F4FFC4-629C-451B-8398-C6AE57AC3FAB}" type="sibTrans" cxnId="{94008EA4-6117-4FF8-A6DB-20543FB99564}">
      <dgm:prSet/>
      <dgm:spPr/>
      <dgm:t>
        <a:bodyPr/>
        <a:lstStyle/>
        <a:p>
          <a:endParaRPr lang="en-IN" sz="1800">
            <a:latin typeface="Signika" panose="020B0604020202020204" charset="0"/>
          </a:endParaRPr>
        </a:p>
      </dgm:t>
    </dgm:pt>
    <dgm:pt modelId="{94584A4A-8FFB-42A4-8854-50C237D383E5}">
      <dgm:prSet phldrT="[Text]" custT="1"/>
      <dgm:spPr/>
      <dgm:t>
        <a:bodyPr/>
        <a:lstStyle/>
        <a:p>
          <a:r>
            <a:rPr lang="en-US" sz="1800" dirty="0">
              <a:latin typeface="Signika" panose="020B0604020202020204" charset="0"/>
            </a:rPr>
            <a:t>Reflecting a Globalized world</a:t>
          </a:r>
          <a:endParaRPr lang="en-IN" sz="1800" dirty="0">
            <a:latin typeface="Signika" panose="020B0604020202020204" charset="0"/>
          </a:endParaRPr>
        </a:p>
      </dgm:t>
    </dgm:pt>
    <dgm:pt modelId="{45B385E9-56A2-4EBA-A844-411D57CF8877}" type="parTrans" cxnId="{DABE18E0-B81C-4A49-83E1-1B34B740BA3D}">
      <dgm:prSet/>
      <dgm:spPr/>
      <dgm:t>
        <a:bodyPr/>
        <a:lstStyle/>
        <a:p>
          <a:endParaRPr lang="en-IN" sz="1800">
            <a:latin typeface="Signika" panose="020B0604020202020204" charset="0"/>
          </a:endParaRPr>
        </a:p>
      </dgm:t>
    </dgm:pt>
    <dgm:pt modelId="{A8658B0E-AB31-4C0E-A23C-15A97743730F}" type="sibTrans" cxnId="{DABE18E0-B81C-4A49-83E1-1B34B740BA3D}">
      <dgm:prSet/>
      <dgm:spPr/>
      <dgm:t>
        <a:bodyPr/>
        <a:lstStyle/>
        <a:p>
          <a:endParaRPr lang="en-IN" sz="1800">
            <a:latin typeface="Signika" panose="020B0604020202020204" charset="0"/>
          </a:endParaRPr>
        </a:p>
      </dgm:t>
    </dgm:pt>
    <dgm:pt modelId="{CF9E6141-6631-4C61-A111-5743988B122A}">
      <dgm:prSet phldrT="[Text]" custT="1"/>
      <dgm:spPr/>
      <dgm:t>
        <a:bodyPr/>
        <a:lstStyle/>
        <a:p>
          <a:r>
            <a:rPr lang="en-US" sz="1800" dirty="0">
              <a:latin typeface="Signika" panose="020B0604020202020204" charset="0"/>
            </a:rPr>
            <a:t>Legal &amp; Regulatory Reasons</a:t>
          </a:r>
          <a:endParaRPr lang="en-IN" sz="1800" dirty="0">
            <a:latin typeface="Signika" panose="020B0604020202020204" charset="0"/>
          </a:endParaRPr>
        </a:p>
      </dgm:t>
    </dgm:pt>
    <dgm:pt modelId="{C7ABC131-D99F-484B-A9F5-64C47C95A0F8}" type="parTrans" cxnId="{15C22107-7F63-40A6-BE79-B93CD8C21598}">
      <dgm:prSet/>
      <dgm:spPr/>
      <dgm:t>
        <a:bodyPr/>
        <a:lstStyle/>
        <a:p>
          <a:endParaRPr lang="en-IN" sz="1800">
            <a:latin typeface="Signika" panose="020B0604020202020204" charset="0"/>
          </a:endParaRPr>
        </a:p>
      </dgm:t>
    </dgm:pt>
    <dgm:pt modelId="{7342CBCF-39E9-40EA-8DEB-67757FF56B3B}" type="sibTrans" cxnId="{15C22107-7F63-40A6-BE79-B93CD8C21598}">
      <dgm:prSet/>
      <dgm:spPr/>
      <dgm:t>
        <a:bodyPr/>
        <a:lstStyle/>
        <a:p>
          <a:endParaRPr lang="en-IN" sz="1800">
            <a:latin typeface="Signika" panose="020B0604020202020204" charset="0"/>
          </a:endParaRPr>
        </a:p>
      </dgm:t>
    </dgm:pt>
    <dgm:pt modelId="{45312C79-FE90-4A96-9BB2-18839F979A6A}" type="pres">
      <dgm:prSet presAssocID="{6AF17EC0-D006-4DC2-912C-2E36467913C1}" presName="compositeShape" presStyleCnt="0">
        <dgm:presLayoutVars>
          <dgm:dir/>
          <dgm:resizeHandles/>
        </dgm:presLayoutVars>
      </dgm:prSet>
      <dgm:spPr/>
    </dgm:pt>
    <dgm:pt modelId="{1AFC6094-F1CF-47D5-A2F2-5805A33F607A}" type="pres">
      <dgm:prSet presAssocID="{6AF17EC0-D006-4DC2-912C-2E36467913C1}" presName="pyramid" presStyleLbl="node1" presStyleIdx="0" presStyleCnt="1"/>
      <dgm:spPr/>
    </dgm:pt>
    <dgm:pt modelId="{346207D7-E0D3-45B3-B4A2-B05B3852439F}" type="pres">
      <dgm:prSet presAssocID="{6AF17EC0-D006-4DC2-912C-2E36467913C1}" presName="theList" presStyleCnt="0"/>
      <dgm:spPr/>
    </dgm:pt>
    <dgm:pt modelId="{6A50364B-E0B6-426D-92F8-297080EBA6CA}" type="pres">
      <dgm:prSet presAssocID="{EB1D2E22-AA49-45A6-80CA-4FA103EDAED7}" presName="aNode" presStyleLbl="fgAcc1" presStyleIdx="0" presStyleCnt="3">
        <dgm:presLayoutVars>
          <dgm:bulletEnabled val="1"/>
        </dgm:presLayoutVars>
      </dgm:prSet>
      <dgm:spPr/>
    </dgm:pt>
    <dgm:pt modelId="{C94E4D07-1E5C-4688-9E10-87A7A2FF43D4}" type="pres">
      <dgm:prSet presAssocID="{EB1D2E22-AA49-45A6-80CA-4FA103EDAED7}" presName="aSpace" presStyleCnt="0"/>
      <dgm:spPr/>
    </dgm:pt>
    <dgm:pt modelId="{0F28FB69-1B3E-43E8-96E7-3F2C243470C0}" type="pres">
      <dgm:prSet presAssocID="{94584A4A-8FFB-42A4-8854-50C237D383E5}" presName="aNode" presStyleLbl="fgAcc1" presStyleIdx="1" presStyleCnt="3">
        <dgm:presLayoutVars>
          <dgm:bulletEnabled val="1"/>
        </dgm:presLayoutVars>
      </dgm:prSet>
      <dgm:spPr/>
    </dgm:pt>
    <dgm:pt modelId="{844A0EA2-59C8-445D-AB7A-9E467B204BF8}" type="pres">
      <dgm:prSet presAssocID="{94584A4A-8FFB-42A4-8854-50C237D383E5}" presName="aSpace" presStyleCnt="0"/>
      <dgm:spPr/>
    </dgm:pt>
    <dgm:pt modelId="{3ABF5E50-3512-4F3C-8ECF-D717BDE04061}" type="pres">
      <dgm:prSet presAssocID="{CF9E6141-6631-4C61-A111-5743988B122A}" presName="aNode" presStyleLbl="fgAcc1" presStyleIdx="2" presStyleCnt="3">
        <dgm:presLayoutVars>
          <dgm:bulletEnabled val="1"/>
        </dgm:presLayoutVars>
      </dgm:prSet>
      <dgm:spPr/>
    </dgm:pt>
    <dgm:pt modelId="{29883003-E8DB-4A63-8B12-7B68F44495D3}" type="pres">
      <dgm:prSet presAssocID="{CF9E6141-6631-4C61-A111-5743988B122A}" presName="aSpace" presStyleCnt="0"/>
      <dgm:spPr/>
    </dgm:pt>
  </dgm:ptLst>
  <dgm:cxnLst>
    <dgm:cxn modelId="{15C22107-7F63-40A6-BE79-B93CD8C21598}" srcId="{6AF17EC0-D006-4DC2-912C-2E36467913C1}" destId="{CF9E6141-6631-4C61-A111-5743988B122A}" srcOrd="2" destOrd="0" parTransId="{C7ABC131-D99F-484B-A9F5-64C47C95A0F8}" sibTransId="{7342CBCF-39E9-40EA-8DEB-67757FF56B3B}"/>
    <dgm:cxn modelId="{29CFC173-6EE5-4BF6-B992-6A5D8AC7E8CA}" type="presOf" srcId="{6AF17EC0-D006-4DC2-912C-2E36467913C1}" destId="{45312C79-FE90-4A96-9BB2-18839F979A6A}" srcOrd="0" destOrd="0" presId="urn:microsoft.com/office/officeart/2005/8/layout/pyramid2"/>
    <dgm:cxn modelId="{8D6D789F-C35E-4EBF-BF44-0F42D42E3392}" type="presOf" srcId="{94584A4A-8FFB-42A4-8854-50C237D383E5}" destId="{0F28FB69-1B3E-43E8-96E7-3F2C243470C0}" srcOrd="0" destOrd="0" presId="urn:microsoft.com/office/officeart/2005/8/layout/pyramid2"/>
    <dgm:cxn modelId="{94008EA4-6117-4FF8-A6DB-20543FB99564}" srcId="{6AF17EC0-D006-4DC2-912C-2E36467913C1}" destId="{EB1D2E22-AA49-45A6-80CA-4FA103EDAED7}" srcOrd="0" destOrd="0" parTransId="{265DF942-5A10-4492-8740-9437E67226F0}" sibTransId="{72F4FFC4-629C-451B-8398-C6AE57AC3FAB}"/>
    <dgm:cxn modelId="{CBFB97A8-51D1-4BF3-9185-39B46C2C13E7}" type="presOf" srcId="{CF9E6141-6631-4C61-A111-5743988B122A}" destId="{3ABF5E50-3512-4F3C-8ECF-D717BDE04061}" srcOrd="0" destOrd="0" presId="urn:microsoft.com/office/officeart/2005/8/layout/pyramid2"/>
    <dgm:cxn modelId="{49FBDEAF-EF70-492E-9797-00B59103699B}" type="presOf" srcId="{EB1D2E22-AA49-45A6-80CA-4FA103EDAED7}" destId="{6A50364B-E0B6-426D-92F8-297080EBA6CA}" srcOrd="0" destOrd="0" presId="urn:microsoft.com/office/officeart/2005/8/layout/pyramid2"/>
    <dgm:cxn modelId="{DABE18E0-B81C-4A49-83E1-1B34B740BA3D}" srcId="{6AF17EC0-D006-4DC2-912C-2E36467913C1}" destId="{94584A4A-8FFB-42A4-8854-50C237D383E5}" srcOrd="1" destOrd="0" parTransId="{45B385E9-56A2-4EBA-A844-411D57CF8877}" sibTransId="{A8658B0E-AB31-4C0E-A23C-15A97743730F}"/>
    <dgm:cxn modelId="{ACB4E4C4-2C9A-42F9-A9BB-FBD0716F5081}" type="presParOf" srcId="{45312C79-FE90-4A96-9BB2-18839F979A6A}" destId="{1AFC6094-F1CF-47D5-A2F2-5805A33F607A}" srcOrd="0" destOrd="0" presId="urn:microsoft.com/office/officeart/2005/8/layout/pyramid2"/>
    <dgm:cxn modelId="{DE811C50-2C26-46C9-BE3B-233EE18FB73F}" type="presParOf" srcId="{45312C79-FE90-4A96-9BB2-18839F979A6A}" destId="{346207D7-E0D3-45B3-B4A2-B05B3852439F}" srcOrd="1" destOrd="0" presId="urn:microsoft.com/office/officeart/2005/8/layout/pyramid2"/>
    <dgm:cxn modelId="{BB99E882-A4F8-4D33-98B8-7B1F8FC2A0F4}" type="presParOf" srcId="{346207D7-E0D3-45B3-B4A2-B05B3852439F}" destId="{6A50364B-E0B6-426D-92F8-297080EBA6CA}" srcOrd="0" destOrd="0" presId="urn:microsoft.com/office/officeart/2005/8/layout/pyramid2"/>
    <dgm:cxn modelId="{D3D281C4-1828-4CDA-83AF-415375BC86BC}" type="presParOf" srcId="{346207D7-E0D3-45B3-B4A2-B05B3852439F}" destId="{C94E4D07-1E5C-4688-9E10-87A7A2FF43D4}" srcOrd="1" destOrd="0" presId="urn:microsoft.com/office/officeart/2005/8/layout/pyramid2"/>
    <dgm:cxn modelId="{78E6238D-E230-4A01-A9AA-2F1C3E4562BB}" type="presParOf" srcId="{346207D7-E0D3-45B3-B4A2-B05B3852439F}" destId="{0F28FB69-1B3E-43E8-96E7-3F2C243470C0}" srcOrd="2" destOrd="0" presId="urn:microsoft.com/office/officeart/2005/8/layout/pyramid2"/>
    <dgm:cxn modelId="{CBF5E0BB-4982-41D5-B3A5-9692835446CD}" type="presParOf" srcId="{346207D7-E0D3-45B3-B4A2-B05B3852439F}" destId="{844A0EA2-59C8-445D-AB7A-9E467B204BF8}" srcOrd="3" destOrd="0" presId="urn:microsoft.com/office/officeart/2005/8/layout/pyramid2"/>
    <dgm:cxn modelId="{72DEB362-E192-4803-94AC-1C214CA33299}" type="presParOf" srcId="{346207D7-E0D3-45B3-B4A2-B05B3852439F}" destId="{3ABF5E50-3512-4F3C-8ECF-D717BDE04061}" srcOrd="4" destOrd="0" presId="urn:microsoft.com/office/officeart/2005/8/layout/pyramid2"/>
    <dgm:cxn modelId="{208F6DB4-17F8-4B13-B67F-DB798C76EB73}" type="presParOf" srcId="{346207D7-E0D3-45B3-B4A2-B05B3852439F}" destId="{29883003-E8DB-4A63-8B12-7B68F44495D3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50EEF0-EB02-49E7-9E2F-451FAC3BACD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DA505CD0-A598-4BDC-B655-17DB692D290C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Personal Growth &amp; Understanding</a:t>
          </a:r>
          <a:endParaRPr lang="en-IN" sz="1400" dirty="0">
            <a:latin typeface="Signika" panose="020B0604020202020204" charset="0"/>
          </a:endParaRPr>
        </a:p>
      </dgm:t>
    </dgm:pt>
    <dgm:pt modelId="{858991A4-1590-48C0-BE90-FBB6D309C459}" type="parTrans" cxnId="{C916ED68-78FA-4F1E-B08C-8A29D95CFF85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7ED2715C-4DFA-415E-BCFF-11949BF7BE88}" type="sibTrans" cxnId="{C916ED68-78FA-4F1E-B08C-8A29D95CFF85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732561A1-6D75-4600-9EB1-22BE26B8B7ED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Broadens Horizons</a:t>
          </a:r>
          <a:endParaRPr lang="en-IN" sz="1200" dirty="0">
            <a:latin typeface="Signika" panose="020B0604020202020204" charset="0"/>
          </a:endParaRPr>
        </a:p>
      </dgm:t>
    </dgm:pt>
    <dgm:pt modelId="{74E94371-B286-4986-A6CD-47DF25EDDE6E}" type="parTrans" cxnId="{EA1C7206-9D97-40F1-B537-101020553B72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0E24E686-A6BF-420D-B5CB-43B44C4F523D}" type="sibTrans" cxnId="{EA1C7206-9D97-40F1-B537-101020553B72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CEFB79D7-7B09-4333-8734-E6D22904F072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Enhances Communication</a:t>
          </a:r>
          <a:endParaRPr lang="en-IN" sz="1200" dirty="0">
            <a:latin typeface="Signika" panose="020B0604020202020204" charset="0"/>
          </a:endParaRPr>
        </a:p>
      </dgm:t>
    </dgm:pt>
    <dgm:pt modelId="{2B885B17-A4B9-4CAC-AA3A-7DA5686AF562}" type="parTrans" cxnId="{77563B52-B9AF-4706-9E06-9AE0F5DA5A76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42EF2FAA-4BD8-42B5-ABEC-0FE9A1155BC3}" type="sibTrans" cxnId="{77563B52-B9AF-4706-9E06-9AE0F5DA5A76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924ED045-E7B2-4551-A61E-3C4B1CC8050C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Enhanced </a:t>
          </a:r>
          <a:r>
            <a:rPr lang="en-US" sz="1400" dirty="0" err="1">
              <a:latin typeface="Signika" panose="020B0604020202020204" charset="0"/>
            </a:rPr>
            <a:t>Organisational</a:t>
          </a:r>
          <a:r>
            <a:rPr lang="en-US" sz="1400" dirty="0">
              <a:latin typeface="Signika" panose="020B0604020202020204" charset="0"/>
            </a:rPr>
            <a:t> Performance</a:t>
          </a:r>
          <a:endParaRPr lang="en-IN" sz="1400" dirty="0">
            <a:latin typeface="Signika" panose="020B0604020202020204" charset="0"/>
          </a:endParaRPr>
        </a:p>
      </dgm:t>
    </dgm:pt>
    <dgm:pt modelId="{8A20EBC0-2657-4111-99E4-1C5B803D2416}" type="parTrans" cxnId="{5FABC1E9-FA76-45F0-82DC-DD2E4D553AAE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5AE00586-BF43-4EB0-A79E-F503E30F9720}" type="sibTrans" cxnId="{5FABC1E9-FA76-45F0-82DC-DD2E4D553AAE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1FD3744E-ED9D-4E46-8761-8C95FA60F1B0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Innovation Boost</a:t>
          </a:r>
          <a:endParaRPr lang="en-IN" sz="1200" dirty="0">
            <a:latin typeface="Signika" panose="020B0604020202020204" charset="0"/>
          </a:endParaRPr>
        </a:p>
      </dgm:t>
    </dgm:pt>
    <dgm:pt modelId="{BE26E2A5-2A50-4B39-870C-F8185B51A0BD}" type="parTrans" cxnId="{AC45ABED-6F15-4A58-806B-BC5819A6B0C6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23021785-E086-4357-ACDF-A6A0772E6269}" type="sibTrans" cxnId="{AC45ABED-6F15-4A58-806B-BC5819A6B0C6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3F28199E-314B-46C3-8164-16DBB6A6BBE0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Better Decision Making</a:t>
          </a:r>
          <a:endParaRPr lang="en-IN" sz="1200" dirty="0">
            <a:latin typeface="Signika" panose="020B0604020202020204" charset="0"/>
          </a:endParaRPr>
        </a:p>
      </dgm:t>
    </dgm:pt>
    <dgm:pt modelId="{2E784E6D-5D29-4AE9-B952-25FA1E691C87}" type="parTrans" cxnId="{F43948E2-D3D9-4C64-8D67-1099269D50AD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D6E0A183-BF3D-4401-834D-70DF0352E8F6}" type="sibTrans" cxnId="{F43948E2-D3D9-4C64-8D67-1099269D50AD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DF850661-9C07-402E-B550-498CCDF80E9F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Societal Benefits &amp; Progress</a:t>
          </a:r>
          <a:endParaRPr lang="en-IN" sz="1400" dirty="0">
            <a:latin typeface="Signika" panose="020B0604020202020204" charset="0"/>
          </a:endParaRPr>
        </a:p>
      </dgm:t>
    </dgm:pt>
    <dgm:pt modelId="{FC5E80BF-FFF7-42D5-A351-1DCAB704582D}" type="parTrans" cxnId="{8EE87245-D915-42F4-8CB6-99F06893488A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E0E59606-56D6-479F-AF60-4C8CF635EFD0}" type="sibTrans" cxnId="{8EE87245-D915-42F4-8CB6-99F06893488A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1A8001DD-0A85-4E2E-8312-114C6F65D232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Reduces discrimination and inequalities</a:t>
          </a:r>
          <a:endParaRPr lang="en-IN" sz="1200" dirty="0">
            <a:latin typeface="Signika" panose="020B0604020202020204" charset="0"/>
          </a:endParaRPr>
        </a:p>
      </dgm:t>
    </dgm:pt>
    <dgm:pt modelId="{956A1B8D-FBBD-49B8-908A-4311B1B4F1A3}" type="parTrans" cxnId="{2E98D7D9-B6D0-4E9D-B6B3-8A0E891A47A0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43EFBA86-C518-431F-BF31-F3301C36B91A}" type="sibTrans" cxnId="{2E98D7D9-B6D0-4E9D-B6B3-8A0E891A47A0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57DC9E1D-5993-431A-B054-5D98D0A388E3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Drives social change</a:t>
          </a:r>
          <a:endParaRPr lang="en-IN" sz="1200" dirty="0">
            <a:latin typeface="Signika" panose="020B0604020202020204" charset="0"/>
          </a:endParaRPr>
        </a:p>
      </dgm:t>
    </dgm:pt>
    <dgm:pt modelId="{D851C66F-8964-4060-B3CA-E00D17EB0D4E}" type="parTrans" cxnId="{326A6BB5-1DB8-478E-ADBD-0B7AD478C3CE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87ED7C25-F65F-4E56-B800-3E3F0C8C7CEB}" type="sibTrans" cxnId="{326A6BB5-1DB8-478E-ADBD-0B7AD478C3CE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83A33560-04B8-4A44-B1A5-0E2A2AD03452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Cultivates Empathy</a:t>
          </a:r>
          <a:endParaRPr lang="en-IN" sz="1200" dirty="0">
            <a:latin typeface="Signika" panose="020B0604020202020204" charset="0"/>
          </a:endParaRPr>
        </a:p>
      </dgm:t>
    </dgm:pt>
    <dgm:pt modelId="{8AC6244F-FB5B-48F0-8921-77547DA5AF96}" type="parTrans" cxnId="{F3909D67-1949-472A-BF90-A1E4D5962644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DC56BA5E-03F6-408A-A0A8-3A3BBCB90C5C}" type="sibTrans" cxnId="{F3909D67-1949-472A-BF90-A1E4D5962644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747CC55A-4DB4-4669-BDEA-35A16497D273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Reflects global market</a:t>
          </a:r>
          <a:endParaRPr lang="en-IN" sz="1200" dirty="0">
            <a:latin typeface="Signika" panose="020B0604020202020204" charset="0"/>
          </a:endParaRPr>
        </a:p>
      </dgm:t>
    </dgm:pt>
    <dgm:pt modelId="{2FC26A48-68BD-459C-B8F6-2E038BC5C41D}" type="parTrans" cxnId="{BF1EC218-F4AE-437B-8BF4-892E3E47C40F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91A25F5C-AA04-4E2B-9A22-5641A5BD75E3}" type="sibTrans" cxnId="{BF1EC218-F4AE-437B-8BF4-892E3E47C40F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5EDDD05C-5831-4FD4-BCDF-CF8054C07058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Talent Attraction &amp; retention</a:t>
          </a:r>
          <a:endParaRPr lang="en-IN" sz="1200" dirty="0">
            <a:latin typeface="Signika" panose="020B0604020202020204" charset="0"/>
          </a:endParaRPr>
        </a:p>
      </dgm:t>
    </dgm:pt>
    <dgm:pt modelId="{E5EC9F2D-08B9-4052-9FF5-3A70BBF8AD05}" type="parTrans" cxnId="{3571CF57-5EE3-42F5-908B-E4981FFFF65B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3712D705-F568-4136-8451-597F2485EB96}" type="sibTrans" cxnId="{3571CF57-5EE3-42F5-908B-E4981FFFF65B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07A6ABEA-F563-40AA-93E3-910B8AD5A67B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Enhances community </a:t>
          </a:r>
          <a:r>
            <a:rPr lang="en-US" sz="1200" dirty="0" err="1">
              <a:latin typeface="Signika" panose="020B0604020202020204" charset="0"/>
            </a:rPr>
            <a:t>cohension</a:t>
          </a:r>
          <a:endParaRPr lang="en-IN" sz="1200" dirty="0">
            <a:latin typeface="Signika" panose="020B0604020202020204" charset="0"/>
          </a:endParaRPr>
        </a:p>
      </dgm:t>
    </dgm:pt>
    <dgm:pt modelId="{287FC7DB-6143-4FD1-8522-C13E3A77C900}" type="parTrans" cxnId="{C1E2AA79-1F9C-413C-A05C-852828DE6745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3EF50E14-2FBA-41C8-8110-E5B4C198281B}" type="sibTrans" cxnId="{C1E2AA79-1F9C-413C-A05C-852828DE6745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3299BA5F-3B5B-4E3F-9958-AFB888CDDC4C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Preparation for a diverse world</a:t>
          </a:r>
          <a:endParaRPr lang="en-IN" sz="1400" dirty="0">
            <a:latin typeface="Signika" panose="020B0604020202020204" charset="0"/>
          </a:endParaRPr>
        </a:p>
      </dgm:t>
    </dgm:pt>
    <dgm:pt modelId="{F906FBC4-095F-418E-8574-97F54FB0DE83}" type="parTrans" cxnId="{EDDCBEAC-01CE-45DA-92EE-94FE7E3FDB26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4DC3DDED-5A23-4BCD-A2A2-C715494BF286}" type="sibTrans" cxnId="{EDDCBEAC-01CE-45DA-92EE-94FE7E3FDB26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D13E7E50-5BBF-4EAA-8D0F-486AC26695CA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Professional readiness</a:t>
          </a:r>
          <a:endParaRPr lang="en-IN" sz="1200" dirty="0">
            <a:latin typeface="Signika" panose="020B0604020202020204" charset="0"/>
          </a:endParaRPr>
        </a:p>
      </dgm:t>
    </dgm:pt>
    <dgm:pt modelId="{B8E08816-4362-48F9-B4C6-B41C706308CD}" type="parTrans" cxnId="{29ADBA89-9F6F-4D4C-A904-F8C00FEAD093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26735FDE-8813-4881-90D6-D6F43FE17432}" type="sibTrans" cxnId="{29ADBA89-9F6F-4D4C-A904-F8C00FEAD093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123264D2-9B1F-4B44-A0E3-A5BDD796E310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Social Interactions</a:t>
          </a:r>
          <a:endParaRPr lang="en-IN" sz="1200" dirty="0">
            <a:latin typeface="Signika" panose="020B0604020202020204" charset="0"/>
          </a:endParaRPr>
        </a:p>
      </dgm:t>
    </dgm:pt>
    <dgm:pt modelId="{3177B809-BEA6-45BA-B581-0F993D20EFD7}" type="parTrans" cxnId="{E21C041F-528F-4555-88D1-6AD10345E554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273464B9-C7E4-4FE6-A0E2-EEA249530C2B}" type="sibTrans" cxnId="{E21C041F-528F-4555-88D1-6AD10345E554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A328E5C5-D9B8-4DCB-A7D1-B62B1F7F9B6A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Legal &amp; Ethical Implications</a:t>
          </a:r>
          <a:endParaRPr lang="en-IN" sz="1400" dirty="0">
            <a:latin typeface="Signika" panose="020B0604020202020204" charset="0"/>
          </a:endParaRPr>
        </a:p>
      </dgm:t>
    </dgm:pt>
    <dgm:pt modelId="{08A90F7D-408A-4DFE-856D-0E3224B70380}" type="parTrans" cxnId="{72D6CBBE-4A3B-48E6-BB6D-5270F37C02D7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41A0F19F-08BB-45C1-BBD1-9EBF0191336F}" type="sibTrans" cxnId="{72D6CBBE-4A3B-48E6-BB6D-5270F37C02D7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431885F1-D44D-4F35-8072-366F9D84F258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Compliance with regulations</a:t>
          </a:r>
          <a:endParaRPr lang="en-IN" sz="1200" dirty="0">
            <a:latin typeface="Signika" panose="020B0604020202020204" charset="0"/>
          </a:endParaRPr>
        </a:p>
      </dgm:t>
    </dgm:pt>
    <dgm:pt modelId="{E6CD9FFD-AE29-4C88-B3D8-7D8860A21332}" type="parTrans" cxnId="{6E1D7A9D-9612-4749-A196-C7BCB9807E1E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D7F1BE14-E4F3-448F-95A3-0D67BCA1ECDE}" type="sibTrans" cxnId="{6E1D7A9D-9612-4749-A196-C7BCB9807E1E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A306BBAE-8181-4E09-B1A4-89D98D401F4C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Ethical Responsibility</a:t>
          </a:r>
          <a:endParaRPr lang="en-IN" sz="1200" dirty="0">
            <a:latin typeface="Signika" panose="020B0604020202020204" charset="0"/>
          </a:endParaRPr>
        </a:p>
      </dgm:t>
    </dgm:pt>
    <dgm:pt modelId="{195E5C29-55E6-4489-A0F3-DA9370683CDC}" type="parTrans" cxnId="{BBE14970-A3C4-4037-9B13-21526CDEDF53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C3201EE8-6F80-4104-9D5B-7FFD5FB8EE70}" type="sibTrans" cxnId="{BBE14970-A3C4-4037-9B13-21526CDEDF53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C777C118-299C-4D06-8477-B8A33B34D999}" type="pres">
      <dgm:prSet presAssocID="{2E50EEF0-EB02-49E7-9E2F-451FAC3BACD6}" presName="Name0" presStyleCnt="0">
        <dgm:presLayoutVars>
          <dgm:dir/>
          <dgm:animLvl val="lvl"/>
          <dgm:resizeHandles val="exact"/>
        </dgm:presLayoutVars>
      </dgm:prSet>
      <dgm:spPr/>
    </dgm:pt>
    <dgm:pt modelId="{70DEBC73-47E1-49A8-B639-151C1B8DCFD3}" type="pres">
      <dgm:prSet presAssocID="{DA505CD0-A598-4BDC-B655-17DB692D290C}" presName="linNode" presStyleCnt="0"/>
      <dgm:spPr/>
    </dgm:pt>
    <dgm:pt modelId="{F359C211-197B-48F1-A8C7-4EDA38C30620}" type="pres">
      <dgm:prSet presAssocID="{DA505CD0-A598-4BDC-B655-17DB692D290C}" presName="parentText" presStyleLbl="node1" presStyleIdx="0" presStyleCnt="5" custScaleX="85917">
        <dgm:presLayoutVars>
          <dgm:chMax val="1"/>
          <dgm:bulletEnabled val="1"/>
        </dgm:presLayoutVars>
      </dgm:prSet>
      <dgm:spPr/>
    </dgm:pt>
    <dgm:pt modelId="{7D846548-F5FF-4B90-AF6F-064863AFD600}" type="pres">
      <dgm:prSet presAssocID="{DA505CD0-A598-4BDC-B655-17DB692D290C}" presName="descendantText" presStyleLbl="alignAccFollowNode1" presStyleIdx="0" presStyleCnt="5" custScaleX="84203">
        <dgm:presLayoutVars>
          <dgm:bulletEnabled val="1"/>
        </dgm:presLayoutVars>
      </dgm:prSet>
      <dgm:spPr/>
    </dgm:pt>
    <dgm:pt modelId="{21616363-FFD2-42C0-805D-38516D5F0604}" type="pres">
      <dgm:prSet presAssocID="{7ED2715C-4DFA-415E-BCFF-11949BF7BE88}" presName="sp" presStyleCnt="0"/>
      <dgm:spPr/>
    </dgm:pt>
    <dgm:pt modelId="{8AAE420B-B23A-417B-9117-FE048CAB7CC4}" type="pres">
      <dgm:prSet presAssocID="{924ED045-E7B2-4551-A61E-3C4B1CC8050C}" presName="linNode" presStyleCnt="0"/>
      <dgm:spPr/>
    </dgm:pt>
    <dgm:pt modelId="{79E0BB5D-2C2E-4854-A1BF-5AA0BF1374AB}" type="pres">
      <dgm:prSet presAssocID="{924ED045-E7B2-4551-A61E-3C4B1CC8050C}" presName="parentText" presStyleLbl="node1" presStyleIdx="1" presStyleCnt="5" custScaleX="85917" custScaleY="148052">
        <dgm:presLayoutVars>
          <dgm:chMax val="1"/>
          <dgm:bulletEnabled val="1"/>
        </dgm:presLayoutVars>
      </dgm:prSet>
      <dgm:spPr/>
    </dgm:pt>
    <dgm:pt modelId="{327DC8EC-1F82-477B-A235-FAC25EE3E3FE}" type="pres">
      <dgm:prSet presAssocID="{924ED045-E7B2-4551-A61E-3C4B1CC8050C}" presName="descendantText" presStyleLbl="alignAccFollowNode1" presStyleIdx="1" presStyleCnt="5" custScaleX="84285" custScaleY="148052">
        <dgm:presLayoutVars>
          <dgm:bulletEnabled val="1"/>
        </dgm:presLayoutVars>
      </dgm:prSet>
      <dgm:spPr/>
    </dgm:pt>
    <dgm:pt modelId="{3A5BBE11-E482-442C-9B6B-C4128C25CF05}" type="pres">
      <dgm:prSet presAssocID="{5AE00586-BF43-4EB0-A79E-F503E30F9720}" presName="sp" presStyleCnt="0"/>
      <dgm:spPr/>
    </dgm:pt>
    <dgm:pt modelId="{37FDDBDF-48EC-4D2D-A4F2-156F4497B61B}" type="pres">
      <dgm:prSet presAssocID="{DF850661-9C07-402E-B550-498CCDF80E9F}" presName="linNode" presStyleCnt="0"/>
      <dgm:spPr/>
    </dgm:pt>
    <dgm:pt modelId="{2A700B80-77C1-498D-AE03-203E18B16155}" type="pres">
      <dgm:prSet presAssocID="{DF850661-9C07-402E-B550-498CCDF80E9F}" presName="parentText" presStyleLbl="node1" presStyleIdx="2" presStyleCnt="5" custScaleX="85917">
        <dgm:presLayoutVars>
          <dgm:chMax val="1"/>
          <dgm:bulletEnabled val="1"/>
        </dgm:presLayoutVars>
      </dgm:prSet>
      <dgm:spPr/>
    </dgm:pt>
    <dgm:pt modelId="{C85C6CB8-CFBF-4E02-8AF3-F8BA87C8ADD0}" type="pres">
      <dgm:prSet presAssocID="{DF850661-9C07-402E-B550-498CCDF80E9F}" presName="descendantText" presStyleLbl="alignAccFollowNode1" presStyleIdx="2" presStyleCnt="5" custScaleX="84203">
        <dgm:presLayoutVars>
          <dgm:bulletEnabled val="1"/>
        </dgm:presLayoutVars>
      </dgm:prSet>
      <dgm:spPr/>
    </dgm:pt>
    <dgm:pt modelId="{8BFD8385-1F26-4043-9D79-A524799805A5}" type="pres">
      <dgm:prSet presAssocID="{E0E59606-56D6-479F-AF60-4C8CF635EFD0}" presName="sp" presStyleCnt="0"/>
      <dgm:spPr/>
    </dgm:pt>
    <dgm:pt modelId="{0666C9DB-9487-4E72-8F24-A80FB08CEB87}" type="pres">
      <dgm:prSet presAssocID="{3299BA5F-3B5B-4E3F-9958-AFB888CDDC4C}" presName="linNode" presStyleCnt="0"/>
      <dgm:spPr/>
    </dgm:pt>
    <dgm:pt modelId="{02D58190-C506-42A2-8412-3EDC5FFF090A}" type="pres">
      <dgm:prSet presAssocID="{3299BA5F-3B5B-4E3F-9958-AFB888CDDC4C}" presName="parentText" presStyleLbl="node1" presStyleIdx="3" presStyleCnt="5" custScaleX="85917">
        <dgm:presLayoutVars>
          <dgm:chMax val="1"/>
          <dgm:bulletEnabled val="1"/>
        </dgm:presLayoutVars>
      </dgm:prSet>
      <dgm:spPr/>
    </dgm:pt>
    <dgm:pt modelId="{D36C8B74-9630-4F47-A7B7-118AD95F11CE}" type="pres">
      <dgm:prSet presAssocID="{3299BA5F-3B5B-4E3F-9958-AFB888CDDC4C}" presName="descendantText" presStyleLbl="alignAccFollowNode1" presStyleIdx="3" presStyleCnt="5" custScaleX="84203">
        <dgm:presLayoutVars>
          <dgm:bulletEnabled val="1"/>
        </dgm:presLayoutVars>
      </dgm:prSet>
      <dgm:spPr/>
    </dgm:pt>
    <dgm:pt modelId="{61C438E8-F726-4ACA-A6CA-D7FA79EA5ABD}" type="pres">
      <dgm:prSet presAssocID="{4DC3DDED-5A23-4BCD-A2A2-C715494BF286}" presName="sp" presStyleCnt="0"/>
      <dgm:spPr/>
    </dgm:pt>
    <dgm:pt modelId="{E5D4F799-E69A-4E53-BCDA-DF552A2FDF90}" type="pres">
      <dgm:prSet presAssocID="{A328E5C5-D9B8-4DCB-A7D1-B62B1F7F9B6A}" presName="linNode" presStyleCnt="0"/>
      <dgm:spPr/>
    </dgm:pt>
    <dgm:pt modelId="{A4CBB6A1-3A02-496D-BBA9-78224981242C}" type="pres">
      <dgm:prSet presAssocID="{A328E5C5-D9B8-4DCB-A7D1-B62B1F7F9B6A}" presName="parentText" presStyleLbl="node1" presStyleIdx="4" presStyleCnt="5" custScaleX="85917">
        <dgm:presLayoutVars>
          <dgm:chMax val="1"/>
          <dgm:bulletEnabled val="1"/>
        </dgm:presLayoutVars>
      </dgm:prSet>
      <dgm:spPr/>
    </dgm:pt>
    <dgm:pt modelId="{BDBB13B6-2582-484D-95B8-EA4847FA6FA5}" type="pres">
      <dgm:prSet presAssocID="{A328E5C5-D9B8-4DCB-A7D1-B62B1F7F9B6A}" presName="descendantText" presStyleLbl="alignAccFollowNode1" presStyleIdx="4" presStyleCnt="5" custScaleX="84203">
        <dgm:presLayoutVars>
          <dgm:bulletEnabled val="1"/>
        </dgm:presLayoutVars>
      </dgm:prSet>
      <dgm:spPr/>
    </dgm:pt>
  </dgm:ptLst>
  <dgm:cxnLst>
    <dgm:cxn modelId="{6A226005-3FDF-41F0-9257-E068AA62ABC3}" type="presOf" srcId="{1FD3744E-ED9D-4E46-8761-8C95FA60F1B0}" destId="{327DC8EC-1F82-477B-A235-FAC25EE3E3FE}" srcOrd="0" destOrd="0" presId="urn:microsoft.com/office/officeart/2005/8/layout/vList5"/>
    <dgm:cxn modelId="{EA1C7206-9D97-40F1-B537-101020553B72}" srcId="{DA505CD0-A598-4BDC-B655-17DB692D290C}" destId="{732561A1-6D75-4600-9EB1-22BE26B8B7ED}" srcOrd="0" destOrd="0" parTransId="{74E94371-B286-4986-A6CD-47DF25EDDE6E}" sibTransId="{0E24E686-A6BF-420D-B5CB-43B44C4F523D}"/>
    <dgm:cxn modelId="{BF1EC218-F4AE-437B-8BF4-892E3E47C40F}" srcId="{924ED045-E7B2-4551-A61E-3C4B1CC8050C}" destId="{747CC55A-4DB4-4669-BDEA-35A16497D273}" srcOrd="2" destOrd="0" parTransId="{2FC26A48-68BD-459C-B8F6-2E038BC5C41D}" sibTransId="{91A25F5C-AA04-4E2B-9A22-5641A5BD75E3}"/>
    <dgm:cxn modelId="{AFC9761E-88A9-41C8-A93F-4DDE8AAEC619}" type="presOf" srcId="{3F28199E-314B-46C3-8164-16DBB6A6BBE0}" destId="{327DC8EC-1F82-477B-A235-FAC25EE3E3FE}" srcOrd="0" destOrd="1" presId="urn:microsoft.com/office/officeart/2005/8/layout/vList5"/>
    <dgm:cxn modelId="{E21C041F-528F-4555-88D1-6AD10345E554}" srcId="{3299BA5F-3B5B-4E3F-9958-AFB888CDDC4C}" destId="{123264D2-9B1F-4B44-A0E3-A5BDD796E310}" srcOrd="1" destOrd="0" parTransId="{3177B809-BEA6-45BA-B581-0F993D20EFD7}" sibTransId="{273464B9-C7E4-4FE6-A0E2-EEA249530C2B}"/>
    <dgm:cxn modelId="{63626E32-BA46-4993-94E0-8976EB14C3AC}" type="presOf" srcId="{732561A1-6D75-4600-9EB1-22BE26B8B7ED}" destId="{7D846548-F5FF-4B90-AF6F-064863AFD600}" srcOrd="0" destOrd="0" presId="urn:microsoft.com/office/officeart/2005/8/layout/vList5"/>
    <dgm:cxn modelId="{B71C8444-758B-4DFC-8325-A1D517452F2C}" type="presOf" srcId="{DA505CD0-A598-4BDC-B655-17DB692D290C}" destId="{F359C211-197B-48F1-A8C7-4EDA38C30620}" srcOrd="0" destOrd="0" presId="urn:microsoft.com/office/officeart/2005/8/layout/vList5"/>
    <dgm:cxn modelId="{7AE62A65-322E-423C-AF58-35FF20A44B53}" type="presOf" srcId="{431885F1-D44D-4F35-8072-366F9D84F258}" destId="{BDBB13B6-2582-484D-95B8-EA4847FA6FA5}" srcOrd="0" destOrd="0" presId="urn:microsoft.com/office/officeart/2005/8/layout/vList5"/>
    <dgm:cxn modelId="{8EE87245-D915-42F4-8CB6-99F06893488A}" srcId="{2E50EEF0-EB02-49E7-9E2F-451FAC3BACD6}" destId="{DF850661-9C07-402E-B550-498CCDF80E9F}" srcOrd="2" destOrd="0" parTransId="{FC5E80BF-FFF7-42D5-A351-1DCAB704582D}" sibTransId="{E0E59606-56D6-479F-AF60-4C8CF635EFD0}"/>
    <dgm:cxn modelId="{953BBD65-8488-4182-99F6-BC95E008856E}" type="presOf" srcId="{2E50EEF0-EB02-49E7-9E2F-451FAC3BACD6}" destId="{C777C118-299C-4D06-8477-B8A33B34D999}" srcOrd="0" destOrd="0" presId="urn:microsoft.com/office/officeart/2005/8/layout/vList5"/>
    <dgm:cxn modelId="{E1906A47-D7EA-4302-855E-D265F6B3E808}" type="presOf" srcId="{A306BBAE-8181-4E09-B1A4-89D98D401F4C}" destId="{BDBB13B6-2582-484D-95B8-EA4847FA6FA5}" srcOrd="0" destOrd="1" presId="urn:microsoft.com/office/officeart/2005/8/layout/vList5"/>
    <dgm:cxn modelId="{F3909D67-1949-472A-BF90-A1E4D5962644}" srcId="{DA505CD0-A598-4BDC-B655-17DB692D290C}" destId="{83A33560-04B8-4A44-B1A5-0E2A2AD03452}" srcOrd="1" destOrd="0" parTransId="{8AC6244F-FB5B-48F0-8921-77547DA5AF96}" sibTransId="{DC56BA5E-03F6-408A-A0A8-3A3BBCB90C5C}"/>
    <dgm:cxn modelId="{C916ED68-78FA-4F1E-B08C-8A29D95CFF85}" srcId="{2E50EEF0-EB02-49E7-9E2F-451FAC3BACD6}" destId="{DA505CD0-A598-4BDC-B655-17DB692D290C}" srcOrd="0" destOrd="0" parTransId="{858991A4-1590-48C0-BE90-FBB6D309C459}" sibTransId="{7ED2715C-4DFA-415E-BCFF-11949BF7BE88}"/>
    <dgm:cxn modelId="{BBE14970-A3C4-4037-9B13-21526CDEDF53}" srcId="{A328E5C5-D9B8-4DCB-A7D1-B62B1F7F9B6A}" destId="{A306BBAE-8181-4E09-B1A4-89D98D401F4C}" srcOrd="1" destOrd="0" parTransId="{195E5C29-55E6-4489-A0F3-DA9370683CDC}" sibTransId="{C3201EE8-6F80-4104-9D5B-7FFD5FB8EE70}"/>
    <dgm:cxn modelId="{50865250-6342-416A-A298-F55603A4BEB4}" type="presOf" srcId="{1A8001DD-0A85-4E2E-8312-114C6F65D232}" destId="{C85C6CB8-CFBF-4E02-8AF3-F8BA87C8ADD0}" srcOrd="0" destOrd="0" presId="urn:microsoft.com/office/officeart/2005/8/layout/vList5"/>
    <dgm:cxn modelId="{77563B52-B9AF-4706-9E06-9AE0F5DA5A76}" srcId="{DA505CD0-A598-4BDC-B655-17DB692D290C}" destId="{CEFB79D7-7B09-4333-8734-E6D22904F072}" srcOrd="2" destOrd="0" parTransId="{2B885B17-A4B9-4CAC-AA3A-7DA5686AF562}" sibTransId="{42EF2FAA-4BD8-42B5-ABEC-0FE9A1155BC3}"/>
    <dgm:cxn modelId="{58243F77-7D90-4940-8EE9-AC66BA8A69BB}" type="presOf" srcId="{747CC55A-4DB4-4669-BDEA-35A16497D273}" destId="{327DC8EC-1F82-477B-A235-FAC25EE3E3FE}" srcOrd="0" destOrd="2" presId="urn:microsoft.com/office/officeart/2005/8/layout/vList5"/>
    <dgm:cxn modelId="{3571CF57-5EE3-42F5-908B-E4981FFFF65B}" srcId="{924ED045-E7B2-4551-A61E-3C4B1CC8050C}" destId="{5EDDD05C-5831-4FD4-BCDF-CF8054C07058}" srcOrd="3" destOrd="0" parTransId="{E5EC9F2D-08B9-4052-9FF5-3A70BBF8AD05}" sibTransId="{3712D705-F568-4136-8451-597F2485EB96}"/>
    <dgm:cxn modelId="{C1E2AA79-1F9C-413C-A05C-852828DE6745}" srcId="{DF850661-9C07-402E-B550-498CCDF80E9F}" destId="{07A6ABEA-F563-40AA-93E3-910B8AD5A67B}" srcOrd="2" destOrd="0" parTransId="{287FC7DB-6143-4FD1-8522-C13E3A77C900}" sibTransId="{3EF50E14-2FBA-41C8-8110-E5B4C198281B}"/>
    <dgm:cxn modelId="{4D70FF7C-E7B2-499D-93C4-D9A447504FE5}" type="presOf" srcId="{3299BA5F-3B5B-4E3F-9958-AFB888CDDC4C}" destId="{02D58190-C506-42A2-8412-3EDC5FFF090A}" srcOrd="0" destOrd="0" presId="urn:microsoft.com/office/officeart/2005/8/layout/vList5"/>
    <dgm:cxn modelId="{29ADBA89-9F6F-4D4C-A904-F8C00FEAD093}" srcId="{3299BA5F-3B5B-4E3F-9958-AFB888CDDC4C}" destId="{D13E7E50-5BBF-4EAA-8D0F-486AC26695CA}" srcOrd="0" destOrd="0" parTransId="{B8E08816-4362-48F9-B4C6-B41C706308CD}" sibTransId="{26735FDE-8813-4881-90D6-D6F43FE17432}"/>
    <dgm:cxn modelId="{4A58E596-E2D3-425F-96B6-1FD4DAA7FCC3}" type="presOf" srcId="{A328E5C5-D9B8-4DCB-A7D1-B62B1F7F9B6A}" destId="{A4CBB6A1-3A02-496D-BBA9-78224981242C}" srcOrd="0" destOrd="0" presId="urn:microsoft.com/office/officeart/2005/8/layout/vList5"/>
    <dgm:cxn modelId="{6E1D7A9D-9612-4749-A196-C7BCB9807E1E}" srcId="{A328E5C5-D9B8-4DCB-A7D1-B62B1F7F9B6A}" destId="{431885F1-D44D-4F35-8072-366F9D84F258}" srcOrd="0" destOrd="0" parTransId="{E6CD9FFD-AE29-4C88-B3D8-7D8860A21332}" sibTransId="{D7F1BE14-E4F3-448F-95A3-0D67BCA1ECDE}"/>
    <dgm:cxn modelId="{B39814AC-0EF3-4F83-954D-B4D4AE04179F}" type="presOf" srcId="{123264D2-9B1F-4B44-A0E3-A5BDD796E310}" destId="{D36C8B74-9630-4F47-A7B7-118AD95F11CE}" srcOrd="0" destOrd="1" presId="urn:microsoft.com/office/officeart/2005/8/layout/vList5"/>
    <dgm:cxn modelId="{EDDCBEAC-01CE-45DA-92EE-94FE7E3FDB26}" srcId="{2E50EEF0-EB02-49E7-9E2F-451FAC3BACD6}" destId="{3299BA5F-3B5B-4E3F-9958-AFB888CDDC4C}" srcOrd="3" destOrd="0" parTransId="{F906FBC4-095F-418E-8574-97F54FB0DE83}" sibTransId="{4DC3DDED-5A23-4BCD-A2A2-C715494BF286}"/>
    <dgm:cxn modelId="{2C53C0AE-7A9E-474B-B8CB-9E75899C76EA}" type="presOf" srcId="{5EDDD05C-5831-4FD4-BCDF-CF8054C07058}" destId="{327DC8EC-1F82-477B-A235-FAC25EE3E3FE}" srcOrd="0" destOrd="3" presId="urn:microsoft.com/office/officeart/2005/8/layout/vList5"/>
    <dgm:cxn modelId="{50809DB1-DCE9-4F56-89D0-10E3BC562396}" type="presOf" srcId="{57DC9E1D-5993-431A-B054-5D98D0A388E3}" destId="{C85C6CB8-CFBF-4E02-8AF3-F8BA87C8ADD0}" srcOrd="0" destOrd="1" presId="urn:microsoft.com/office/officeart/2005/8/layout/vList5"/>
    <dgm:cxn modelId="{326A6BB5-1DB8-478E-ADBD-0B7AD478C3CE}" srcId="{DF850661-9C07-402E-B550-498CCDF80E9F}" destId="{57DC9E1D-5993-431A-B054-5D98D0A388E3}" srcOrd="1" destOrd="0" parTransId="{D851C66F-8964-4060-B3CA-E00D17EB0D4E}" sibTransId="{87ED7C25-F65F-4E56-B800-3E3F0C8C7CEB}"/>
    <dgm:cxn modelId="{72D6CBBE-4A3B-48E6-BB6D-5270F37C02D7}" srcId="{2E50EEF0-EB02-49E7-9E2F-451FAC3BACD6}" destId="{A328E5C5-D9B8-4DCB-A7D1-B62B1F7F9B6A}" srcOrd="4" destOrd="0" parTransId="{08A90F7D-408A-4DFE-856D-0E3224B70380}" sibTransId="{41A0F19F-08BB-45C1-BBD1-9EBF0191336F}"/>
    <dgm:cxn modelId="{37368BC1-FBA5-4FA7-BCCB-732FE72CF5CB}" type="presOf" srcId="{924ED045-E7B2-4551-A61E-3C4B1CC8050C}" destId="{79E0BB5D-2C2E-4854-A1BF-5AA0BF1374AB}" srcOrd="0" destOrd="0" presId="urn:microsoft.com/office/officeart/2005/8/layout/vList5"/>
    <dgm:cxn modelId="{35F507D8-3D15-4291-BCFF-BD3F30152C8E}" type="presOf" srcId="{07A6ABEA-F563-40AA-93E3-910B8AD5A67B}" destId="{C85C6CB8-CFBF-4E02-8AF3-F8BA87C8ADD0}" srcOrd="0" destOrd="2" presId="urn:microsoft.com/office/officeart/2005/8/layout/vList5"/>
    <dgm:cxn modelId="{2E98D7D9-B6D0-4E9D-B6B3-8A0E891A47A0}" srcId="{DF850661-9C07-402E-B550-498CCDF80E9F}" destId="{1A8001DD-0A85-4E2E-8312-114C6F65D232}" srcOrd="0" destOrd="0" parTransId="{956A1B8D-FBBD-49B8-908A-4311B1B4F1A3}" sibTransId="{43EFBA86-C518-431F-BF31-F3301C36B91A}"/>
    <dgm:cxn modelId="{87558FDD-B6C5-42A9-96CB-690A0C43AEBC}" type="presOf" srcId="{DF850661-9C07-402E-B550-498CCDF80E9F}" destId="{2A700B80-77C1-498D-AE03-203E18B16155}" srcOrd="0" destOrd="0" presId="urn:microsoft.com/office/officeart/2005/8/layout/vList5"/>
    <dgm:cxn modelId="{F43948E2-D3D9-4C64-8D67-1099269D50AD}" srcId="{924ED045-E7B2-4551-A61E-3C4B1CC8050C}" destId="{3F28199E-314B-46C3-8164-16DBB6A6BBE0}" srcOrd="1" destOrd="0" parTransId="{2E784E6D-5D29-4AE9-B952-25FA1E691C87}" sibTransId="{D6E0A183-BF3D-4401-834D-70DF0352E8F6}"/>
    <dgm:cxn modelId="{C99332E5-FBAE-4DD4-A8D4-AAC02F5F80DA}" type="presOf" srcId="{D13E7E50-5BBF-4EAA-8D0F-486AC26695CA}" destId="{D36C8B74-9630-4F47-A7B7-118AD95F11CE}" srcOrd="0" destOrd="0" presId="urn:microsoft.com/office/officeart/2005/8/layout/vList5"/>
    <dgm:cxn modelId="{5FABC1E9-FA76-45F0-82DC-DD2E4D553AAE}" srcId="{2E50EEF0-EB02-49E7-9E2F-451FAC3BACD6}" destId="{924ED045-E7B2-4551-A61E-3C4B1CC8050C}" srcOrd="1" destOrd="0" parTransId="{8A20EBC0-2657-4111-99E4-1C5B803D2416}" sibTransId="{5AE00586-BF43-4EB0-A79E-F503E30F9720}"/>
    <dgm:cxn modelId="{AC45ABED-6F15-4A58-806B-BC5819A6B0C6}" srcId="{924ED045-E7B2-4551-A61E-3C4B1CC8050C}" destId="{1FD3744E-ED9D-4E46-8761-8C95FA60F1B0}" srcOrd="0" destOrd="0" parTransId="{BE26E2A5-2A50-4B39-870C-F8185B51A0BD}" sibTransId="{23021785-E086-4357-ACDF-A6A0772E6269}"/>
    <dgm:cxn modelId="{D039CAF1-B318-40BF-9C21-07FDB4AB2FFB}" type="presOf" srcId="{CEFB79D7-7B09-4333-8734-E6D22904F072}" destId="{7D846548-F5FF-4B90-AF6F-064863AFD600}" srcOrd="0" destOrd="2" presId="urn:microsoft.com/office/officeart/2005/8/layout/vList5"/>
    <dgm:cxn modelId="{336F22F2-B80E-4FCF-9034-22FECC6BCC44}" type="presOf" srcId="{83A33560-04B8-4A44-B1A5-0E2A2AD03452}" destId="{7D846548-F5FF-4B90-AF6F-064863AFD600}" srcOrd="0" destOrd="1" presId="urn:microsoft.com/office/officeart/2005/8/layout/vList5"/>
    <dgm:cxn modelId="{8C559D3D-269F-417F-94A4-6F47CC6CBEE7}" type="presParOf" srcId="{C777C118-299C-4D06-8477-B8A33B34D999}" destId="{70DEBC73-47E1-49A8-B639-151C1B8DCFD3}" srcOrd="0" destOrd="0" presId="urn:microsoft.com/office/officeart/2005/8/layout/vList5"/>
    <dgm:cxn modelId="{17627249-58FC-4C8D-8F77-5EF7B99723D6}" type="presParOf" srcId="{70DEBC73-47E1-49A8-B639-151C1B8DCFD3}" destId="{F359C211-197B-48F1-A8C7-4EDA38C30620}" srcOrd="0" destOrd="0" presId="urn:microsoft.com/office/officeart/2005/8/layout/vList5"/>
    <dgm:cxn modelId="{4D1ED478-3F01-4797-B22C-6BC4F1C77165}" type="presParOf" srcId="{70DEBC73-47E1-49A8-B639-151C1B8DCFD3}" destId="{7D846548-F5FF-4B90-AF6F-064863AFD600}" srcOrd="1" destOrd="0" presId="urn:microsoft.com/office/officeart/2005/8/layout/vList5"/>
    <dgm:cxn modelId="{FADD65FC-7A36-4BCE-80A4-934455B867F4}" type="presParOf" srcId="{C777C118-299C-4D06-8477-B8A33B34D999}" destId="{21616363-FFD2-42C0-805D-38516D5F0604}" srcOrd="1" destOrd="0" presId="urn:microsoft.com/office/officeart/2005/8/layout/vList5"/>
    <dgm:cxn modelId="{540AD3BC-4FDC-4B23-9FE0-E624F22C4BD2}" type="presParOf" srcId="{C777C118-299C-4D06-8477-B8A33B34D999}" destId="{8AAE420B-B23A-417B-9117-FE048CAB7CC4}" srcOrd="2" destOrd="0" presId="urn:microsoft.com/office/officeart/2005/8/layout/vList5"/>
    <dgm:cxn modelId="{A5FD0D28-3FF7-4CB0-8B80-71CC5DFE0438}" type="presParOf" srcId="{8AAE420B-B23A-417B-9117-FE048CAB7CC4}" destId="{79E0BB5D-2C2E-4854-A1BF-5AA0BF1374AB}" srcOrd="0" destOrd="0" presId="urn:microsoft.com/office/officeart/2005/8/layout/vList5"/>
    <dgm:cxn modelId="{F0CFFBE2-ED73-4B22-812E-FE9E4A6B77B8}" type="presParOf" srcId="{8AAE420B-B23A-417B-9117-FE048CAB7CC4}" destId="{327DC8EC-1F82-477B-A235-FAC25EE3E3FE}" srcOrd="1" destOrd="0" presId="urn:microsoft.com/office/officeart/2005/8/layout/vList5"/>
    <dgm:cxn modelId="{36A05460-6991-4169-B1CC-99F18A2B1C4B}" type="presParOf" srcId="{C777C118-299C-4D06-8477-B8A33B34D999}" destId="{3A5BBE11-E482-442C-9B6B-C4128C25CF05}" srcOrd="3" destOrd="0" presId="urn:microsoft.com/office/officeart/2005/8/layout/vList5"/>
    <dgm:cxn modelId="{9AEE08CF-C374-49BD-A888-A32071A67626}" type="presParOf" srcId="{C777C118-299C-4D06-8477-B8A33B34D999}" destId="{37FDDBDF-48EC-4D2D-A4F2-156F4497B61B}" srcOrd="4" destOrd="0" presId="urn:microsoft.com/office/officeart/2005/8/layout/vList5"/>
    <dgm:cxn modelId="{E223FDF0-761C-4D75-8BA2-4990B6F2C937}" type="presParOf" srcId="{37FDDBDF-48EC-4D2D-A4F2-156F4497B61B}" destId="{2A700B80-77C1-498D-AE03-203E18B16155}" srcOrd="0" destOrd="0" presId="urn:microsoft.com/office/officeart/2005/8/layout/vList5"/>
    <dgm:cxn modelId="{8987AF50-3C42-4503-8704-6A97D251B0BE}" type="presParOf" srcId="{37FDDBDF-48EC-4D2D-A4F2-156F4497B61B}" destId="{C85C6CB8-CFBF-4E02-8AF3-F8BA87C8ADD0}" srcOrd="1" destOrd="0" presId="urn:microsoft.com/office/officeart/2005/8/layout/vList5"/>
    <dgm:cxn modelId="{C95E4C3B-0935-4BF7-853C-51922F732CDA}" type="presParOf" srcId="{C777C118-299C-4D06-8477-B8A33B34D999}" destId="{8BFD8385-1F26-4043-9D79-A524799805A5}" srcOrd="5" destOrd="0" presId="urn:microsoft.com/office/officeart/2005/8/layout/vList5"/>
    <dgm:cxn modelId="{0098B4BC-AC38-49FE-91D7-892366A0031D}" type="presParOf" srcId="{C777C118-299C-4D06-8477-B8A33B34D999}" destId="{0666C9DB-9487-4E72-8F24-A80FB08CEB87}" srcOrd="6" destOrd="0" presId="urn:microsoft.com/office/officeart/2005/8/layout/vList5"/>
    <dgm:cxn modelId="{E4353118-1224-4C00-8BBF-CA387BFD1D21}" type="presParOf" srcId="{0666C9DB-9487-4E72-8F24-A80FB08CEB87}" destId="{02D58190-C506-42A2-8412-3EDC5FFF090A}" srcOrd="0" destOrd="0" presId="urn:microsoft.com/office/officeart/2005/8/layout/vList5"/>
    <dgm:cxn modelId="{F6CB167F-58A2-449B-9406-00F09705DB8C}" type="presParOf" srcId="{0666C9DB-9487-4E72-8F24-A80FB08CEB87}" destId="{D36C8B74-9630-4F47-A7B7-118AD95F11CE}" srcOrd="1" destOrd="0" presId="urn:microsoft.com/office/officeart/2005/8/layout/vList5"/>
    <dgm:cxn modelId="{BFBE8297-261E-4A6F-A8DC-6F899437781D}" type="presParOf" srcId="{C777C118-299C-4D06-8477-B8A33B34D999}" destId="{61C438E8-F726-4ACA-A6CA-D7FA79EA5ABD}" srcOrd="7" destOrd="0" presId="urn:microsoft.com/office/officeart/2005/8/layout/vList5"/>
    <dgm:cxn modelId="{201554D6-3E89-46E9-B237-306A14703448}" type="presParOf" srcId="{C777C118-299C-4D06-8477-B8A33B34D999}" destId="{E5D4F799-E69A-4E53-BCDA-DF552A2FDF90}" srcOrd="8" destOrd="0" presId="urn:microsoft.com/office/officeart/2005/8/layout/vList5"/>
    <dgm:cxn modelId="{DEE1D14B-DD1B-4033-9092-1FA67B0FB3D3}" type="presParOf" srcId="{E5D4F799-E69A-4E53-BCDA-DF552A2FDF90}" destId="{A4CBB6A1-3A02-496D-BBA9-78224981242C}" srcOrd="0" destOrd="0" presId="urn:microsoft.com/office/officeart/2005/8/layout/vList5"/>
    <dgm:cxn modelId="{C420F761-7233-4A28-A25D-95F4DADBABAE}" type="presParOf" srcId="{E5D4F799-E69A-4E53-BCDA-DF552A2FDF90}" destId="{BDBB13B6-2582-484D-95B8-EA4847FA6FA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FC6094-F1CF-47D5-A2F2-5805A33F607A}">
      <dsp:nvSpPr>
        <dsp:cNvPr id="0" name=""/>
        <dsp:cNvSpPr/>
      </dsp:nvSpPr>
      <dsp:spPr>
        <a:xfrm>
          <a:off x="1032595" y="0"/>
          <a:ext cx="3505052" cy="350505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50364B-E0B6-426D-92F8-297080EBA6CA}">
      <dsp:nvSpPr>
        <dsp:cNvPr id="0" name=""/>
        <dsp:cNvSpPr/>
      </dsp:nvSpPr>
      <dsp:spPr>
        <a:xfrm>
          <a:off x="2785121" y="352387"/>
          <a:ext cx="2278283" cy="8297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Signika" panose="020B0604020202020204" charset="0"/>
            </a:rPr>
            <a:t>Moral &amp; Ethical Significance</a:t>
          </a:r>
          <a:endParaRPr lang="en-IN" sz="1800" kern="1200" dirty="0">
            <a:latin typeface="Signika" panose="020B0604020202020204" charset="0"/>
          </a:endParaRPr>
        </a:p>
      </dsp:txBody>
      <dsp:txXfrm>
        <a:off x="2825624" y="392890"/>
        <a:ext cx="2197277" cy="748705"/>
      </dsp:txXfrm>
    </dsp:sp>
    <dsp:sp modelId="{0F28FB69-1B3E-43E8-96E7-3F2C243470C0}">
      <dsp:nvSpPr>
        <dsp:cNvPr id="0" name=""/>
        <dsp:cNvSpPr/>
      </dsp:nvSpPr>
      <dsp:spPr>
        <a:xfrm>
          <a:off x="2785121" y="1285813"/>
          <a:ext cx="2278283" cy="8297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Signika" panose="020B0604020202020204" charset="0"/>
            </a:rPr>
            <a:t>Reflecting a Globalized world</a:t>
          </a:r>
          <a:endParaRPr lang="en-IN" sz="1800" kern="1200" dirty="0">
            <a:latin typeface="Signika" panose="020B0604020202020204" charset="0"/>
          </a:endParaRPr>
        </a:p>
      </dsp:txBody>
      <dsp:txXfrm>
        <a:off x="2825624" y="1326316"/>
        <a:ext cx="2197277" cy="748705"/>
      </dsp:txXfrm>
    </dsp:sp>
    <dsp:sp modelId="{3ABF5E50-3512-4F3C-8ECF-D717BDE04061}">
      <dsp:nvSpPr>
        <dsp:cNvPr id="0" name=""/>
        <dsp:cNvSpPr/>
      </dsp:nvSpPr>
      <dsp:spPr>
        <a:xfrm>
          <a:off x="2785121" y="2219238"/>
          <a:ext cx="2278283" cy="8297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Signika" panose="020B0604020202020204" charset="0"/>
            </a:rPr>
            <a:t>Legal &amp; Regulatory Reasons</a:t>
          </a:r>
          <a:endParaRPr lang="en-IN" sz="1800" kern="1200" dirty="0">
            <a:latin typeface="Signika" panose="020B0604020202020204" charset="0"/>
          </a:endParaRPr>
        </a:p>
      </dsp:txBody>
      <dsp:txXfrm>
        <a:off x="2825624" y="2259741"/>
        <a:ext cx="2197277" cy="7487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846548-F5FF-4B90-AF6F-064863AFD600}">
      <dsp:nvSpPr>
        <dsp:cNvPr id="0" name=""/>
        <dsp:cNvSpPr/>
      </dsp:nvSpPr>
      <dsp:spPr>
        <a:xfrm rot="5400000">
          <a:off x="4486098" y="-1620116"/>
          <a:ext cx="539519" cy="391495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Broadens Horizons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Cultivates Empathy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Enhances Communication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2798380" y="93939"/>
        <a:ext cx="3888619" cy="486845"/>
      </dsp:txXfrm>
    </dsp:sp>
    <dsp:sp modelId="{F359C211-197B-48F1-A8C7-4EDA38C30620}">
      <dsp:nvSpPr>
        <dsp:cNvPr id="0" name=""/>
        <dsp:cNvSpPr/>
      </dsp:nvSpPr>
      <dsp:spPr>
        <a:xfrm>
          <a:off x="551391" y="161"/>
          <a:ext cx="2246989" cy="674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Personal Growth &amp; Understanding</a:t>
          </a:r>
          <a:endParaRPr lang="en-IN" sz="1400" kern="1200" dirty="0">
            <a:latin typeface="Signika" panose="020B0604020202020204" charset="0"/>
          </a:endParaRPr>
        </a:p>
      </dsp:txBody>
      <dsp:txXfrm>
        <a:off x="584312" y="33082"/>
        <a:ext cx="2181147" cy="608557"/>
      </dsp:txXfrm>
    </dsp:sp>
    <dsp:sp modelId="{327DC8EC-1F82-477B-A235-FAC25EE3E3FE}">
      <dsp:nvSpPr>
        <dsp:cNvPr id="0" name=""/>
        <dsp:cNvSpPr/>
      </dsp:nvSpPr>
      <dsp:spPr>
        <a:xfrm rot="5400000">
          <a:off x="4354272" y="-749958"/>
          <a:ext cx="798769" cy="391494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Innovation Boost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Better Decision Making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Reflects global market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Talent Attraction &amp; retention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2796187" y="847120"/>
        <a:ext cx="3875948" cy="720783"/>
      </dsp:txXfrm>
    </dsp:sp>
    <dsp:sp modelId="{79E0BB5D-2C2E-4854-A1BF-5AA0BF1374AB}">
      <dsp:nvSpPr>
        <dsp:cNvPr id="0" name=""/>
        <dsp:cNvSpPr/>
      </dsp:nvSpPr>
      <dsp:spPr>
        <a:xfrm>
          <a:off x="551391" y="708280"/>
          <a:ext cx="2244794" cy="998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Enhanced </a:t>
          </a:r>
          <a:r>
            <a:rPr lang="en-US" sz="1400" kern="1200" dirty="0" err="1">
              <a:latin typeface="Signika" panose="020B0604020202020204" charset="0"/>
            </a:rPr>
            <a:t>Organisational</a:t>
          </a:r>
          <a:r>
            <a:rPr lang="en-US" sz="1400" kern="1200" dirty="0">
              <a:latin typeface="Signika" panose="020B0604020202020204" charset="0"/>
            </a:rPr>
            <a:t> Performance</a:t>
          </a:r>
          <a:endParaRPr lang="en-IN" sz="1400" kern="1200" dirty="0">
            <a:latin typeface="Signika" panose="020B0604020202020204" charset="0"/>
          </a:endParaRPr>
        </a:p>
      </dsp:txBody>
      <dsp:txXfrm>
        <a:off x="600132" y="757021"/>
        <a:ext cx="2147312" cy="900980"/>
      </dsp:txXfrm>
    </dsp:sp>
    <dsp:sp modelId="{C85C6CB8-CFBF-4E02-8AF3-F8BA87C8ADD0}">
      <dsp:nvSpPr>
        <dsp:cNvPr id="0" name=""/>
        <dsp:cNvSpPr/>
      </dsp:nvSpPr>
      <dsp:spPr>
        <a:xfrm rot="5400000">
          <a:off x="4486098" y="120184"/>
          <a:ext cx="539519" cy="391495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Reduces discrimination and inequalities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Drives social change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Enhances community </a:t>
          </a:r>
          <a:r>
            <a:rPr lang="en-US" sz="1200" kern="1200" dirty="0" err="1">
              <a:latin typeface="Signika" panose="020B0604020202020204" charset="0"/>
            </a:rPr>
            <a:t>cohension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2798380" y="1834240"/>
        <a:ext cx="3888619" cy="486845"/>
      </dsp:txXfrm>
    </dsp:sp>
    <dsp:sp modelId="{2A700B80-77C1-498D-AE03-203E18B16155}">
      <dsp:nvSpPr>
        <dsp:cNvPr id="0" name=""/>
        <dsp:cNvSpPr/>
      </dsp:nvSpPr>
      <dsp:spPr>
        <a:xfrm>
          <a:off x="551391" y="1740462"/>
          <a:ext cx="2246989" cy="674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Societal Benefits &amp; Progress</a:t>
          </a:r>
          <a:endParaRPr lang="en-IN" sz="1400" kern="1200" dirty="0">
            <a:latin typeface="Signika" panose="020B0604020202020204" charset="0"/>
          </a:endParaRPr>
        </a:p>
      </dsp:txBody>
      <dsp:txXfrm>
        <a:off x="584312" y="1773383"/>
        <a:ext cx="2181147" cy="608557"/>
      </dsp:txXfrm>
    </dsp:sp>
    <dsp:sp modelId="{D36C8B74-9630-4F47-A7B7-118AD95F11CE}">
      <dsp:nvSpPr>
        <dsp:cNvPr id="0" name=""/>
        <dsp:cNvSpPr/>
      </dsp:nvSpPr>
      <dsp:spPr>
        <a:xfrm rot="5400000">
          <a:off x="4486098" y="828304"/>
          <a:ext cx="539519" cy="391495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Professional readiness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Social Interactions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2798380" y="2542360"/>
        <a:ext cx="3888619" cy="486845"/>
      </dsp:txXfrm>
    </dsp:sp>
    <dsp:sp modelId="{02D58190-C506-42A2-8412-3EDC5FFF090A}">
      <dsp:nvSpPr>
        <dsp:cNvPr id="0" name=""/>
        <dsp:cNvSpPr/>
      </dsp:nvSpPr>
      <dsp:spPr>
        <a:xfrm>
          <a:off x="551391" y="2448582"/>
          <a:ext cx="2246989" cy="674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Preparation for a diverse world</a:t>
          </a:r>
          <a:endParaRPr lang="en-IN" sz="1400" kern="1200" dirty="0">
            <a:latin typeface="Signika" panose="020B0604020202020204" charset="0"/>
          </a:endParaRPr>
        </a:p>
      </dsp:txBody>
      <dsp:txXfrm>
        <a:off x="584312" y="2481503"/>
        <a:ext cx="2181147" cy="608557"/>
      </dsp:txXfrm>
    </dsp:sp>
    <dsp:sp modelId="{BDBB13B6-2582-484D-95B8-EA4847FA6FA5}">
      <dsp:nvSpPr>
        <dsp:cNvPr id="0" name=""/>
        <dsp:cNvSpPr/>
      </dsp:nvSpPr>
      <dsp:spPr>
        <a:xfrm rot="5400000">
          <a:off x="4486098" y="1536423"/>
          <a:ext cx="539519" cy="391495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Compliance with regulations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Ethical Responsibility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2798380" y="3250479"/>
        <a:ext cx="3888619" cy="486845"/>
      </dsp:txXfrm>
    </dsp:sp>
    <dsp:sp modelId="{A4CBB6A1-3A02-496D-BBA9-78224981242C}">
      <dsp:nvSpPr>
        <dsp:cNvPr id="0" name=""/>
        <dsp:cNvSpPr/>
      </dsp:nvSpPr>
      <dsp:spPr>
        <a:xfrm>
          <a:off x="551391" y="3156702"/>
          <a:ext cx="2246989" cy="674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Legal &amp; Ethical Implications</a:t>
          </a:r>
          <a:endParaRPr lang="en-IN" sz="1400" kern="1200" dirty="0">
            <a:latin typeface="Signika" panose="020B0604020202020204" charset="0"/>
          </a:endParaRPr>
        </a:p>
      </dsp:txBody>
      <dsp:txXfrm>
        <a:off x="584312" y="3189623"/>
        <a:ext cx="2181147" cy="60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5AC8175-2F4B-6B05-90FF-82ED96F17F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47A954-83B4-F9B1-86F6-0A1B93C292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CDD55-1454-4AE8-9603-5C2F4FD24A1B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88EB2-9C07-8AA4-813B-90EB5E628A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Board of Studies Operations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7E6D6B-6E5C-7136-DE07-ECE973281F6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8BC85-0012-42BF-875B-0E02714FF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32305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hd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81038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6495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6070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430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1967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757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6664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70187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591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C665D-F2D2-4EC7-AAFA-A62CABCF5470}" type="datetime1">
              <a:rPr lang="en-US" smtClean="0"/>
              <a:t>5/16/2025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Board of Studies Operations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2568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00D8C-CD28-4C5A-8ED3-8F0D13CCB3D9}" type="datetime1">
              <a:rPr lang="en-US" smtClean="0"/>
              <a:t>5/16/2025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Board of Studies Operations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7C3A25-8EA6-DA24-8184-BCB6FDA63BFE}"/>
              </a:ext>
            </a:extLst>
          </p:cNvPr>
          <p:cNvSpPr txBox="1"/>
          <p:nvPr userDrawn="1"/>
        </p:nvSpPr>
        <p:spPr>
          <a:xfrm>
            <a:off x="0" y="0"/>
            <a:ext cx="57329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Google Sans"/>
              </a:rPr>
              <a:t>The Institute of Chartered Accountants of India </a:t>
            </a:r>
          </a:p>
          <a:p>
            <a:r>
              <a:rPr lang="en-US" sz="1600" b="1" dirty="0">
                <a:solidFill>
                  <a:srgbClr val="002060"/>
                </a:solidFill>
                <a:latin typeface="Google Sans"/>
              </a:rPr>
              <a:t>(Set up by an Act of Parliament)</a:t>
            </a:r>
            <a:endParaRPr lang="en-US" sz="1600" b="1" dirty="0">
              <a:solidFill>
                <a:srgbClr val="00206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4D13A5-2FFC-03AB-9845-B3916AC523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57522" y="-10647"/>
            <a:ext cx="986477" cy="8017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5AA6C3D-52A1-84C2-9813-EF87C469F99B}"/>
              </a:ext>
            </a:extLst>
          </p:cNvPr>
          <p:cNvSpPr txBox="1"/>
          <p:nvPr userDrawn="1"/>
        </p:nvSpPr>
        <p:spPr>
          <a:xfrm>
            <a:off x="7299526" y="4428709"/>
            <a:ext cx="3117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Chapter 20 - Day 12</a:t>
            </a:r>
          </a:p>
        </p:txBody>
      </p:sp>
    </p:spTree>
    <p:extLst>
      <p:ext uri="{BB962C8B-B14F-4D97-AF65-F5344CB8AC3E}">
        <p14:creationId xmlns:p14="http://schemas.microsoft.com/office/powerpoint/2010/main" val="243704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2077200" y="661950"/>
            <a:ext cx="4989600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IN" sz="3300" b="1" dirty="0">
                <a:latin typeface="Signika"/>
                <a:ea typeface="Signika"/>
                <a:cs typeface="Signika"/>
                <a:sym typeface="Signika"/>
              </a:rPr>
              <a:t>DIVERSITY &amp; INCLUSION</a:t>
            </a:r>
            <a:endParaRPr sz="3300" b="1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246C6D4-BC94-01F9-83BC-C688716A3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 – Inclusion Circle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5" name="Google Shape;81;p17">
            <a:extLst>
              <a:ext uri="{FF2B5EF4-FFF2-40B4-BE49-F238E27FC236}">
                <a16:creationId xmlns:a16="http://schemas.microsoft.com/office/drawing/2014/main" id="{4B1CEB00-93D8-499E-ACFB-61A1EDF4A729}"/>
              </a:ext>
            </a:extLst>
          </p:cNvPr>
          <p:cNvSpPr txBox="1"/>
          <p:nvPr/>
        </p:nvSpPr>
        <p:spPr>
          <a:xfrm>
            <a:off x="636600" y="1113425"/>
            <a:ext cx="79890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Definition: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An inclusion circle is an interactive group activity where participants sit in a circle and</a:t>
            </a:r>
          </a:p>
          <a:p>
            <a:pPr lvl="0"/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share personal experiences related to feelings of exclusion or times when they felt marginalized.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Objective: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To foster empathy and understanding among participants by making them aware of the diverse challenges and experiences their peers face.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Components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Safe Space Assurance: It’s crucial to ensure the environment is safe and respectful, so participants feel comfortable sharing personal stories without fear of judgment or ridicule.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Guided Sharing: A facilitator can guide the discussion, ensuring everyone gets a chance to speak and keeping the conversation respectful and on track.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Reflective Listening: Participants are encouraged to listen actively without interrupting, offering a space for the speaker to be truly heard.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Group Insights: After sharing, the group can discuss common themes, insights, or lessons drawn from the shared experiences.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649087-5F47-9870-814B-BEC76AD23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792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1527697" y="1016369"/>
            <a:ext cx="6088605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IN" sz="3300" b="1">
                <a:latin typeface="Signika"/>
                <a:ea typeface="Signika"/>
                <a:cs typeface="Signika"/>
                <a:sym typeface="Signika"/>
              </a:rPr>
              <a:t>THANK YOU</a:t>
            </a:r>
            <a:endParaRPr sz="3300" b="1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5F65EC6-3341-B3FF-16DD-09B6B011E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640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Introduction to Diversity and Inclusion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81" name="Google Shape;81;p17"/>
          <p:cNvSpPr txBox="1"/>
          <p:nvPr/>
        </p:nvSpPr>
        <p:spPr>
          <a:xfrm>
            <a:off x="636600" y="1113425"/>
            <a:ext cx="79890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Diversity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pertains to the variety of differences among people in an organization.</a:t>
            </a:r>
          </a:p>
          <a:p>
            <a:pPr lvl="0"/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Diversity attributes to Visible and Invisible differences</a:t>
            </a:r>
          </a:p>
          <a:p>
            <a:pPr lvl="0"/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These include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u="sng" dirty="0">
                <a:latin typeface="Signika" panose="020B0604020202020204" charset="0"/>
                <a:ea typeface="Maven Pro"/>
                <a:cs typeface="Maven Pro"/>
                <a:sym typeface="Maven Pro"/>
              </a:rPr>
              <a:t>Visible differences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Race &amp; Ethnicity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Gender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Age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Physical disabilities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Inclusion 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is about intentionally involving every individual, making sure everyone feels valued and ensuring they have an equal opportunity to contribute and succeed in an organization.</a:t>
            </a:r>
          </a:p>
          <a:p>
            <a:pPr lvl="0"/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Inclusion is all about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Respect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Acceptance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Valued Contribution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Equal Opportunity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60691F0-A331-4C83-BAE2-24FF415F06DF}"/>
              </a:ext>
            </a:extLst>
          </p:cNvPr>
          <p:cNvSpPr/>
          <p:nvPr/>
        </p:nvSpPr>
        <p:spPr>
          <a:xfrm>
            <a:off x="3070333" y="2039465"/>
            <a:ext cx="457537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u="sng" dirty="0">
                <a:latin typeface="Signika" panose="020B0604020202020204" charset="0"/>
                <a:ea typeface="Maven Pro"/>
                <a:cs typeface="Maven Pro"/>
                <a:sym typeface="Maven Pro"/>
              </a:rPr>
              <a:t>Invisible differences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Cultural backgrounds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Educational and Professional Experience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Cognitive style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Sexual Orientation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Socio economic status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CB5EFF7-21DD-C1AE-D8AF-872F38940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Importance of Diversity and Inclusion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D79C2B7-FDA8-4387-9788-DD6FAE1746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8473381"/>
              </p:ext>
            </p:extLst>
          </p:nvPr>
        </p:nvGraphicFramePr>
        <p:xfrm>
          <a:off x="1410586" y="1074440"/>
          <a:ext cx="6096000" cy="35050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665A21-4157-87A8-9345-A61D8C058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375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Importance of learning &amp; prioritizing D&amp;I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FCA3E5D7-FEC1-448C-9665-74B78641F4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2902740"/>
              </p:ext>
            </p:extLst>
          </p:nvPr>
        </p:nvGraphicFramePr>
        <p:xfrm>
          <a:off x="358944" y="1036800"/>
          <a:ext cx="7264728" cy="3831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919F952-BD8A-AA60-BE41-67F499542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796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75700" y="437931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Why Diversity and Inclusion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5" name="Google Shape;81;p17">
            <a:extLst>
              <a:ext uri="{FF2B5EF4-FFF2-40B4-BE49-F238E27FC236}">
                <a16:creationId xmlns:a16="http://schemas.microsoft.com/office/drawing/2014/main" id="{4B1CEB00-93D8-499E-ACFB-61A1EDF4A729}"/>
              </a:ext>
            </a:extLst>
          </p:cNvPr>
          <p:cNvSpPr txBox="1"/>
          <p:nvPr/>
        </p:nvSpPr>
        <p:spPr>
          <a:xfrm>
            <a:off x="636600" y="1387269"/>
            <a:ext cx="7989000" cy="2918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Business Case:</a:t>
            </a:r>
          </a:p>
          <a:p>
            <a:pPr lvl="0"/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Companies with diverse teams tend to outperform their competitors.</a:t>
            </a:r>
          </a:p>
          <a:p>
            <a:pPr lvl="0"/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Diverse teams lead to innovative solutions.</a:t>
            </a:r>
          </a:p>
          <a:p>
            <a:pPr lvl="0"/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Access to a broader market and customer base.</a:t>
            </a:r>
          </a:p>
          <a:p>
            <a:pPr marL="285750" lvl="0" indent="-285750">
              <a:buFontTx/>
              <a:buChar char="-"/>
            </a:pPr>
            <a:endParaRPr lang="en-US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Moral and Ethical Case:</a:t>
            </a:r>
          </a:p>
          <a:p>
            <a:pPr lvl="0"/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Reflects the changing demographics of the workforce and customer base.</a:t>
            </a:r>
          </a:p>
          <a:p>
            <a:pPr lvl="0"/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Supports fairness and equity in society.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F342D46-EBAF-6021-BB53-E2CB63FB5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208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Case Studies on Diversity and Inclusion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5" name="Google Shape;81;p17">
            <a:extLst>
              <a:ext uri="{FF2B5EF4-FFF2-40B4-BE49-F238E27FC236}">
                <a16:creationId xmlns:a16="http://schemas.microsoft.com/office/drawing/2014/main" id="{4B1CEB00-93D8-499E-ACFB-61A1EDF4A729}"/>
              </a:ext>
            </a:extLst>
          </p:cNvPr>
          <p:cNvSpPr txBox="1"/>
          <p:nvPr/>
        </p:nvSpPr>
        <p:spPr>
          <a:xfrm>
            <a:off x="636600" y="1113425"/>
            <a:ext cx="79890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Case Study 1: IBM</a:t>
            </a:r>
          </a:p>
          <a:p>
            <a:pPr lvl="0"/>
            <a:r>
              <a:rPr lang="en-US" u="sng" dirty="0">
                <a:latin typeface="Signika" panose="020B0604020202020204" charset="0"/>
                <a:ea typeface="Maven Pro"/>
                <a:cs typeface="Maven Pro"/>
                <a:sym typeface="Maven Pro"/>
              </a:rPr>
              <a:t>Background:</a:t>
            </a: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IBM’s long-standing commitment to diversity and inclusion.</a:t>
            </a:r>
          </a:p>
          <a:p>
            <a:pPr lvl="0"/>
            <a:r>
              <a:rPr lang="en-US" u="sng" dirty="0">
                <a:latin typeface="Signika" panose="020B0604020202020204" charset="0"/>
                <a:ea typeface="Maven Pro"/>
                <a:cs typeface="Maven Pro"/>
                <a:sym typeface="Maven Pro"/>
              </a:rPr>
              <a:t>Actions:</a:t>
            </a: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Initiatives like Women at IBM, LGBTQ+ inclusivity, and programs for </a:t>
            </a:r>
            <a:r>
              <a:rPr lang="en-US" dirty="0" err="1">
                <a:latin typeface="Signika" panose="020B0604020202020204" charset="0"/>
                <a:ea typeface="Maven Pro"/>
                <a:cs typeface="Maven Pro"/>
                <a:sym typeface="Maven Pro"/>
              </a:rPr>
              <a:t>PwD</a:t>
            </a: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(People with Disabilities).</a:t>
            </a:r>
          </a:p>
          <a:p>
            <a:pPr lvl="0"/>
            <a:r>
              <a:rPr lang="en-US" u="sng" dirty="0">
                <a:latin typeface="Signika" panose="020B0604020202020204" charset="0"/>
                <a:ea typeface="Maven Pro"/>
                <a:cs typeface="Maven Pro"/>
                <a:sym typeface="Maven Pro"/>
              </a:rPr>
              <a:t>Outcomes:</a:t>
            </a: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Regularly cited as a top employer for diversity. Seen a notable increase in workforce diversity metrics.</a:t>
            </a:r>
          </a:p>
          <a:p>
            <a:pPr marL="285750" lvl="0" indent="-285750">
              <a:buFontTx/>
              <a:buChar char="-"/>
            </a:pPr>
            <a:endParaRPr lang="en-US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Case Study 2: Unilever</a:t>
            </a:r>
          </a:p>
          <a:p>
            <a:pPr lvl="0"/>
            <a:r>
              <a:rPr lang="en-US" u="sng" dirty="0">
                <a:latin typeface="Signika" panose="020B0604020202020204" charset="0"/>
                <a:ea typeface="Maven Pro"/>
                <a:cs typeface="Maven Pro"/>
                <a:sym typeface="Maven Pro"/>
              </a:rPr>
              <a:t>Background:</a:t>
            </a: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Unilever’s commitment to creating an inclusive environment.</a:t>
            </a:r>
          </a:p>
          <a:p>
            <a:pPr lvl="0"/>
            <a:r>
              <a:rPr lang="en-US" u="sng" dirty="0">
                <a:latin typeface="Signika" panose="020B0604020202020204" charset="0"/>
                <a:ea typeface="Maven Pro"/>
                <a:cs typeface="Maven Pro"/>
                <a:sym typeface="Maven Pro"/>
              </a:rPr>
              <a:t>Actions:</a:t>
            </a: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Gender-balanced management, inclusive advertisements, and products catered to diverse populations.</a:t>
            </a:r>
          </a:p>
          <a:p>
            <a:pPr lvl="0"/>
            <a:r>
              <a:rPr lang="en-US" u="sng" dirty="0">
                <a:latin typeface="Signika" panose="020B0604020202020204" charset="0"/>
                <a:ea typeface="Maven Pro"/>
                <a:cs typeface="Maven Pro"/>
                <a:sym typeface="Maven Pro"/>
              </a:rPr>
              <a:t>Outcomes:</a:t>
            </a: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Better market understanding and product acceptance.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AE7E3A5-2B57-8C9F-236C-D350F6634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67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75700" y="4428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Examples of Successful Diversity and Inclusion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5" name="Google Shape;81;p17">
            <a:extLst>
              <a:ext uri="{FF2B5EF4-FFF2-40B4-BE49-F238E27FC236}">
                <a16:creationId xmlns:a16="http://schemas.microsoft.com/office/drawing/2014/main" id="{4B1CEB00-93D8-499E-ACFB-61A1EDF4A729}"/>
              </a:ext>
            </a:extLst>
          </p:cNvPr>
          <p:cNvSpPr txBox="1"/>
          <p:nvPr/>
        </p:nvSpPr>
        <p:spPr>
          <a:xfrm>
            <a:off x="636600" y="1415696"/>
            <a:ext cx="79890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Accenture’s Truly Human Campaign: Encouraging employees to bring their “whole self” to work.</a:t>
            </a:r>
          </a:p>
          <a:p>
            <a:pPr lvl="0"/>
            <a:endParaRPr lang="en-US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Sodexo’s Cross-Mentoring Program: Senior male managers mentored by junior female colleagues to understand gender diversity challenges.</a:t>
            </a:r>
          </a:p>
          <a:p>
            <a:pPr lvl="0"/>
            <a:endParaRPr lang="en-US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MasterCard’s “Relaunch your Career” Program: Helps professionals who’ve taken a career break reintegrate into the workforce.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62FA862-BD57-766E-4B6C-C0FF1FAD4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810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640200" y="496407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Strategies for developing &amp; maintaining D&amp;I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5" name="Google Shape;81;p17">
            <a:extLst>
              <a:ext uri="{FF2B5EF4-FFF2-40B4-BE49-F238E27FC236}">
                <a16:creationId xmlns:a16="http://schemas.microsoft.com/office/drawing/2014/main" id="{4B1CEB00-93D8-499E-ACFB-61A1EDF4A729}"/>
              </a:ext>
            </a:extLst>
          </p:cNvPr>
          <p:cNvSpPr txBox="1"/>
          <p:nvPr/>
        </p:nvSpPr>
        <p:spPr>
          <a:xfrm>
            <a:off x="514800" y="1389207"/>
            <a:ext cx="79890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Top-Down Commitment: Leaders should lead by example.</a:t>
            </a:r>
          </a:p>
          <a:p>
            <a:pPr marL="285750" lvl="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Training and Workshops: Regular training to tackle unconscious biases.</a:t>
            </a:r>
          </a:p>
          <a:p>
            <a:pPr marL="285750" lvl="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Regularly Review HR Policies: Ensuring no discriminatory policies.</a:t>
            </a:r>
          </a:p>
          <a:p>
            <a:pPr marL="285750" lvl="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Signika" panose="020B0604020202020204" charset="0"/>
                <a:ea typeface="Maven Pro"/>
                <a:cs typeface="Maven Pro"/>
                <a:sym typeface="Maven Pro"/>
              </a:rPr>
              <a:t>Inclusive Recruitment: Diverse interview panels, targeted recruitment drives.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C093A2D-28C0-B97B-42F2-72623335E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99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 – Unconscious Bias workshop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5" name="Google Shape;81;p17">
            <a:extLst>
              <a:ext uri="{FF2B5EF4-FFF2-40B4-BE49-F238E27FC236}">
                <a16:creationId xmlns:a16="http://schemas.microsoft.com/office/drawing/2014/main" id="{4B1CEB00-93D8-499E-ACFB-61A1EDF4A729}"/>
              </a:ext>
            </a:extLst>
          </p:cNvPr>
          <p:cNvSpPr txBox="1"/>
          <p:nvPr/>
        </p:nvSpPr>
        <p:spPr>
          <a:xfrm>
            <a:off x="636600" y="1113425"/>
            <a:ext cx="7989000" cy="30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Definition: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An unconscious bias workshop is a training program designed to help participants identify, understand, and address biases they might hold but aren’t actively aware of.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Objective: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The main aim is to raise awareness about biases that can influence decision-making, behavior, and interactions, often leading to unintended discrimination or exclusion.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Components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Bias Identification: Using exercises and real-life examples, participants discover biases they may unknowingly hold.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Impact Analysis: Discuss the potential consequences of these biases on colleagues, workplace culture, and decision-making processes.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Strategies to Overcome: Equip participants with tools and methods to recognize when a bias might be influencing their actions and strategies to counteract or challenge these biases.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FC32392-8EBF-E893-4960-26E668B8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759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221</TotalTime>
  <Words>779</Words>
  <Application>Microsoft Office PowerPoint</Application>
  <PresentationFormat>On-screen Show (16:9)</PresentationFormat>
  <Paragraphs>110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Signika</vt:lpstr>
      <vt:lpstr>Calibri</vt:lpstr>
      <vt:lpstr>Aptos</vt:lpstr>
      <vt:lpstr>Google Sans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ssebq3@icai.in</cp:lastModifiedBy>
  <cp:revision>140</cp:revision>
  <dcterms:modified xsi:type="dcterms:W3CDTF">2025-05-16T11:39:22Z</dcterms:modified>
</cp:coreProperties>
</file>