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jpeg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64" r:id="rId2"/>
    <p:sldId id="258" r:id="rId3"/>
    <p:sldId id="266" r:id="rId4"/>
    <p:sldId id="267" r:id="rId5"/>
    <p:sldId id="276" r:id="rId6"/>
    <p:sldId id="275" r:id="rId7"/>
    <p:sldId id="322" r:id="rId8"/>
    <p:sldId id="274" r:id="rId9"/>
    <p:sldId id="323" r:id="rId10"/>
    <p:sldId id="324" r:id="rId11"/>
    <p:sldId id="325" r:id="rId12"/>
    <p:sldId id="273" r:id="rId13"/>
    <p:sldId id="272" r:id="rId14"/>
    <p:sldId id="279" r:id="rId15"/>
    <p:sldId id="326" r:id="rId16"/>
    <p:sldId id="327" r:id="rId17"/>
    <p:sldId id="328" r:id="rId18"/>
    <p:sldId id="329" r:id="rId19"/>
    <p:sldId id="278" r:id="rId20"/>
    <p:sldId id="330" r:id="rId21"/>
    <p:sldId id="269" r:id="rId22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043817"/>
    <a:srgbClr val="1A5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AA7810-967D-403F-A1F4-18F4979207C9}" v="1" dt="2025-01-22T09:54:55.03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876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ttmonitoring@icai.in" userId="98807781-7970-4814-83a6-a544c07bdce4" providerId="ADAL" clId="{F2AA7810-967D-403F-A1F4-18F4979207C9}"/>
    <pc:docChg chg="delSld modSld">
      <pc:chgData name="ittmonitoring@icai.in" userId="98807781-7970-4814-83a6-a544c07bdce4" providerId="ADAL" clId="{F2AA7810-967D-403F-A1F4-18F4979207C9}" dt="2025-01-29T12:04:29.024" v="35" actId="20577"/>
      <pc:docMkLst>
        <pc:docMk/>
      </pc:docMkLst>
      <pc:sldChg chg="addSp modSp mod">
        <pc:chgData name="ittmonitoring@icai.in" userId="98807781-7970-4814-83a6-a544c07bdce4" providerId="ADAL" clId="{F2AA7810-967D-403F-A1F4-18F4979207C9}" dt="2025-01-23T07:20:12.365" v="33" actId="113"/>
        <pc:sldMkLst>
          <pc:docMk/>
          <pc:sldMk cId="0" sldId="258"/>
        </pc:sldMkLst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6" creationId="{9479A495-7E4F-2BB0-27CF-FF91BC402BA0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7" creationId="{B22DAFD1-13C4-AE42-13DE-B8427ACD5EC2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8" creationId="{6B8AE41A-73FC-B9DB-768E-F03B8A96E77C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9" creationId="{ACC3686B-4CB1-BCA2-6B00-FB44F143FD97}"/>
          </ac:spMkLst>
        </pc:spChg>
        <pc:spChg chg="mod">
          <ac:chgData name="ittmonitoring@icai.in" userId="98807781-7970-4814-83a6-a544c07bdce4" providerId="ADAL" clId="{F2AA7810-967D-403F-A1F4-18F4979207C9}" dt="2025-01-23T07:20:12.365" v="33" actId="113"/>
          <ac:spMkLst>
            <pc:docMk/>
            <pc:sldMk cId="0" sldId="258"/>
            <ac:spMk id="10" creationId="{50AF0EEA-944C-F522-89D5-916CEC03E27F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11" creationId="{5E384CF9-6C64-8A74-18D8-F0C140FCF664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13" creationId="{F2062B11-A34C-B028-C201-F4AB1666B291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14" creationId="{81CA8C7D-F54C-C523-9027-3BB933E9E1BB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15" creationId="{DEB7CC47-B315-3377-759F-797CFE564B8A}"/>
          </ac:spMkLst>
        </pc:spChg>
        <pc:spChg chg="mod">
          <ac:chgData name="ittmonitoring@icai.in" userId="98807781-7970-4814-83a6-a544c07bdce4" providerId="ADAL" clId="{F2AA7810-967D-403F-A1F4-18F4979207C9}" dt="2025-01-22T09:54:55.034" v="1"/>
          <ac:spMkLst>
            <pc:docMk/>
            <pc:sldMk cId="0" sldId="258"/>
            <ac:spMk id="16" creationId="{401C602C-A44A-126C-1B61-C51C6896DBEF}"/>
          </ac:spMkLst>
        </pc:spChg>
        <pc:grpChg chg="add mod">
          <ac:chgData name="ittmonitoring@icai.in" userId="98807781-7970-4814-83a6-a544c07bdce4" providerId="ADAL" clId="{F2AA7810-967D-403F-A1F4-18F4979207C9}" dt="2025-01-23T06:07:11.220" v="21" actId="1076"/>
          <ac:grpSpMkLst>
            <pc:docMk/>
            <pc:sldMk cId="0" sldId="258"/>
            <ac:grpSpMk id="2" creationId="{6A9C5549-7276-8E07-1C8D-E24CAC4D71B6}"/>
          </ac:grpSpMkLst>
        </pc:grpChg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0" sldId="263"/>
        </pc:sldMkLst>
      </pc:sldChg>
      <pc:sldChg chg="modSp mod">
        <pc:chgData name="ittmonitoring@icai.in" userId="98807781-7970-4814-83a6-a544c07bdce4" providerId="ADAL" clId="{F2AA7810-967D-403F-A1F4-18F4979207C9}" dt="2025-01-29T12:04:29.024" v="35" actId="20577"/>
        <pc:sldMkLst>
          <pc:docMk/>
          <pc:sldMk cId="1618977513" sldId="264"/>
        </pc:sldMkLst>
        <pc:spChg chg="mod">
          <ac:chgData name="ittmonitoring@icai.in" userId="98807781-7970-4814-83a6-a544c07bdce4" providerId="ADAL" clId="{F2AA7810-967D-403F-A1F4-18F4979207C9}" dt="2025-01-29T12:04:29.024" v="35" actId="20577"/>
          <ac:spMkLst>
            <pc:docMk/>
            <pc:sldMk cId="1618977513" sldId="264"/>
            <ac:spMk id="4" creationId="{00000000-0000-0000-0000-000000000000}"/>
          </ac:spMkLst>
        </pc:spChg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873197055" sldId="268"/>
        </pc:sldMkLst>
      </pc:sldChg>
      <pc:sldChg chg="modSp mod">
        <pc:chgData name="ittmonitoring@icai.in" userId="98807781-7970-4814-83a6-a544c07bdce4" providerId="ADAL" clId="{F2AA7810-967D-403F-A1F4-18F4979207C9}" dt="2025-01-23T07:16:49.408" v="22" actId="255"/>
        <pc:sldMkLst>
          <pc:docMk/>
          <pc:sldMk cId="916498041" sldId="272"/>
        </pc:sldMkLst>
        <pc:spChg chg="mod">
          <ac:chgData name="ittmonitoring@icai.in" userId="98807781-7970-4814-83a6-a544c07bdce4" providerId="ADAL" clId="{F2AA7810-967D-403F-A1F4-18F4979207C9}" dt="2025-01-23T07:16:49.408" v="22" actId="255"/>
          <ac:spMkLst>
            <pc:docMk/>
            <pc:sldMk cId="916498041" sldId="272"/>
            <ac:spMk id="3" creationId="{00000000-0000-0000-0000-000000000000}"/>
          </ac:spMkLst>
        </pc:spChg>
      </pc:sldChg>
      <pc:sldChg chg="modSp mod">
        <pc:chgData name="ittmonitoring@icai.in" userId="98807781-7970-4814-83a6-a544c07bdce4" providerId="ADAL" clId="{F2AA7810-967D-403F-A1F4-18F4979207C9}" dt="2025-01-22T09:56:13.093" v="10" actId="20577"/>
        <pc:sldMkLst>
          <pc:docMk/>
          <pc:sldMk cId="1195672911" sldId="273"/>
        </pc:sldMkLst>
        <pc:spChg chg="mod">
          <ac:chgData name="ittmonitoring@icai.in" userId="98807781-7970-4814-83a6-a544c07bdce4" providerId="ADAL" clId="{F2AA7810-967D-403F-A1F4-18F4979207C9}" dt="2025-01-22T09:56:13.093" v="10" actId="20577"/>
          <ac:spMkLst>
            <pc:docMk/>
            <pc:sldMk cId="1195672911" sldId="273"/>
            <ac:spMk id="3" creationId="{00000000-0000-0000-0000-000000000000}"/>
          </ac:spMkLst>
        </pc:spChg>
      </pc:sldChg>
      <pc:sldChg chg="modSp mod">
        <pc:chgData name="ittmonitoring@icai.in" userId="98807781-7970-4814-83a6-a544c07bdce4" providerId="ADAL" clId="{F2AA7810-967D-403F-A1F4-18F4979207C9}" dt="2025-01-23T07:18:59.621" v="32" actId="1076"/>
        <pc:sldMkLst>
          <pc:docMk/>
          <pc:sldMk cId="3302965501" sldId="276"/>
        </pc:sldMkLst>
        <pc:spChg chg="mod">
          <ac:chgData name="ittmonitoring@icai.in" userId="98807781-7970-4814-83a6-a544c07bdce4" providerId="ADAL" clId="{F2AA7810-967D-403F-A1F4-18F4979207C9}" dt="2025-01-23T07:18:59.621" v="32" actId="1076"/>
          <ac:spMkLst>
            <pc:docMk/>
            <pc:sldMk cId="3302965501" sldId="276"/>
            <ac:spMk id="3" creationId="{00000000-0000-0000-0000-000000000000}"/>
          </ac:spMkLst>
        </pc:spChg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367924977" sldId="277"/>
        </pc:sldMkLst>
      </pc:sldChg>
      <pc:sldChg chg="modSp mod">
        <pc:chgData name="ittmonitoring@icai.in" userId="98807781-7970-4814-83a6-a544c07bdce4" providerId="ADAL" clId="{F2AA7810-967D-403F-A1F4-18F4979207C9}" dt="2025-01-22T09:56:54.434" v="15" actId="20577"/>
        <pc:sldMkLst>
          <pc:docMk/>
          <pc:sldMk cId="3668268531" sldId="279"/>
        </pc:sldMkLst>
        <pc:spChg chg="mod">
          <ac:chgData name="ittmonitoring@icai.in" userId="98807781-7970-4814-83a6-a544c07bdce4" providerId="ADAL" clId="{F2AA7810-967D-403F-A1F4-18F4979207C9}" dt="2025-01-22T09:56:54.434" v="15" actId="20577"/>
          <ac:spMkLst>
            <pc:docMk/>
            <pc:sldMk cId="3668268531" sldId="279"/>
            <ac:spMk id="3" creationId="{00000000-0000-0000-0000-000000000000}"/>
          </ac:spMkLst>
        </pc:spChg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84373118" sldId="289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699172178" sldId="290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113401200" sldId="291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672904258" sldId="292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867740231" sldId="303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450636486" sldId="304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241780183" sldId="305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4245432650" sldId="306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4279682366" sldId="307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374493208" sldId="308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546536866" sldId="309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012935430" sldId="310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094417736" sldId="311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486201679" sldId="312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644344652" sldId="313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755175091" sldId="314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3400246765" sldId="315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2795575288" sldId="316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581379689" sldId="317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09775684" sldId="318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1775675521" sldId="319"/>
        </pc:sldMkLst>
      </pc:sldChg>
      <pc:sldChg chg="del">
        <pc:chgData name="ittmonitoring@icai.in" userId="98807781-7970-4814-83a6-a544c07bdce4" providerId="ADAL" clId="{F2AA7810-967D-403F-A1F4-18F4979207C9}" dt="2025-01-22T09:54:31.764" v="0" actId="2696"/>
        <pc:sldMkLst>
          <pc:docMk/>
          <pc:sldMk cId="4065980926" sldId="321"/>
        </pc:sldMkLst>
      </pc:sldChg>
      <pc:sldChg chg="modSp mod">
        <pc:chgData name="ittmonitoring@icai.in" userId="98807781-7970-4814-83a6-a544c07bdce4" providerId="ADAL" clId="{F2AA7810-967D-403F-A1F4-18F4979207C9}" dt="2025-01-23T07:17:02.734" v="23" actId="255"/>
        <pc:sldMkLst>
          <pc:docMk/>
          <pc:sldMk cId="1386310426" sldId="326"/>
        </pc:sldMkLst>
        <pc:spChg chg="mod">
          <ac:chgData name="ittmonitoring@icai.in" userId="98807781-7970-4814-83a6-a544c07bdce4" providerId="ADAL" clId="{F2AA7810-967D-403F-A1F4-18F4979207C9}" dt="2025-01-23T07:17:02.734" v="23" actId="255"/>
          <ac:spMkLst>
            <pc:docMk/>
            <pc:sldMk cId="1386310426" sldId="326"/>
            <ac:spMk id="3" creationId="{3AA833A9-1450-98CD-1ABC-141615FC83A1}"/>
          </ac:spMkLst>
        </pc:spChg>
      </pc:sldChg>
      <pc:sldChg chg="modSp mod">
        <pc:chgData name="ittmonitoring@icai.in" userId="98807781-7970-4814-83a6-a544c07bdce4" providerId="ADAL" clId="{F2AA7810-967D-403F-A1F4-18F4979207C9}" dt="2025-01-23T07:18:02.130" v="29" actId="20577"/>
        <pc:sldMkLst>
          <pc:docMk/>
          <pc:sldMk cId="1739070061" sldId="327"/>
        </pc:sldMkLst>
        <pc:spChg chg="mod">
          <ac:chgData name="ittmonitoring@icai.in" userId="98807781-7970-4814-83a6-a544c07bdce4" providerId="ADAL" clId="{F2AA7810-967D-403F-A1F4-18F4979207C9}" dt="2025-01-23T07:18:02.130" v="29" actId="20577"/>
          <ac:spMkLst>
            <pc:docMk/>
            <pc:sldMk cId="1739070061" sldId="327"/>
            <ac:spMk id="3" creationId="{11E641B9-6284-564B-C37D-9B20A933C61C}"/>
          </ac:spMkLst>
        </pc:spChg>
      </pc:sldChg>
      <pc:sldChg chg="modSp mod">
        <pc:chgData name="ittmonitoring@icai.in" userId="98807781-7970-4814-83a6-a544c07bdce4" providerId="ADAL" clId="{F2AA7810-967D-403F-A1F4-18F4979207C9}" dt="2025-01-23T07:17:08.773" v="24" actId="255"/>
        <pc:sldMkLst>
          <pc:docMk/>
          <pc:sldMk cId="3369467626" sldId="328"/>
        </pc:sldMkLst>
        <pc:spChg chg="mod">
          <ac:chgData name="ittmonitoring@icai.in" userId="98807781-7970-4814-83a6-a544c07bdce4" providerId="ADAL" clId="{F2AA7810-967D-403F-A1F4-18F4979207C9}" dt="2025-01-23T07:17:08.773" v="24" actId="255"/>
          <ac:spMkLst>
            <pc:docMk/>
            <pc:sldMk cId="3369467626" sldId="328"/>
            <ac:spMk id="3" creationId="{DFC4E88A-66D2-85AD-B094-3F65DBD4950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8FB8C-96C1-44BD-B0DD-57C30E39BA2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29BFB-424B-461B-B424-7CFDC8A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0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BFB-424B-461B-B424-7CFDC8A903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4040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4040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00" b="1" i="0">
                <a:solidFill>
                  <a:srgbClr val="04040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D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5949" y="1896726"/>
            <a:ext cx="8041640" cy="309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600" b="1" i="0">
                <a:solidFill>
                  <a:srgbClr val="04040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6907" y="3378917"/>
            <a:ext cx="17294185" cy="436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00720" y="8669447"/>
            <a:ext cx="2587278" cy="161755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358127" cy="851166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68845" y="2429105"/>
            <a:ext cx="3656561" cy="108170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12005" algn="l"/>
              </a:tabLst>
            </a:pPr>
            <a:r>
              <a:rPr lang="en-US" sz="6950" spc="110">
                <a:solidFill>
                  <a:srgbClr val="000000"/>
                </a:solidFill>
                <a:latin typeface="Arial"/>
                <a:cs typeface="Arial"/>
              </a:rPr>
              <a:t> UNIT-5</a:t>
            </a:r>
            <a:r>
              <a:rPr lang="en-IN" sz="69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950" spc="11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9CA393-219F-76B6-FFDA-0A73F4DA1162}"/>
              </a:ext>
            </a:extLst>
          </p:cNvPr>
          <p:cNvSpPr txBox="1"/>
          <p:nvPr/>
        </p:nvSpPr>
        <p:spPr>
          <a:xfrm>
            <a:off x="6833761" y="5230421"/>
            <a:ext cx="81267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7200" dirty="0">
                <a:solidFill>
                  <a:schemeClr val="bg1"/>
                </a:solidFill>
              </a:rPr>
              <a:t>Microsoft (MS) Dynamics </a:t>
            </a:r>
            <a:endParaRPr lang="en-GB" sz="7000" b="1" dirty="0">
              <a:solidFill>
                <a:schemeClr val="bg1"/>
              </a:solidFill>
            </a:endParaRPr>
          </a:p>
        </p:txBody>
      </p:sp>
      <p:grpSp>
        <p:nvGrpSpPr>
          <p:cNvPr id="5" name="object 8">
            <a:extLst>
              <a:ext uri="{FF2B5EF4-FFF2-40B4-BE49-F238E27FC236}">
                <a16:creationId xmlns:a16="http://schemas.microsoft.com/office/drawing/2014/main" id="{3C68C95B-EE02-4EAE-F548-634CFEEF13C1}"/>
              </a:ext>
            </a:extLst>
          </p:cNvPr>
          <p:cNvGrpSpPr/>
          <p:nvPr/>
        </p:nvGrpSpPr>
        <p:grpSpPr>
          <a:xfrm>
            <a:off x="0" y="0"/>
            <a:ext cx="4055745" cy="10287000"/>
            <a:chOff x="0" y="0"/>
            <a:chExt cx="4055745" cy="10287000"/>
          </a:xfrm>
        </p:grpSpPr>
        <p:sp>
          <p:nvSpPr>
            <p:cNvPr id="6" name="object 9">
              <a:extLst>
                <a:ext uri="{FF2B5EF4-FFF2-40B4-BE49-F238E27FC236}">
                  <a16:creationId xmlns:a16="http://schemas.microsoft.com/office/drawing/2014/main" id="{6644FB53-07D5-A47B-C491-77F5CD38DDA0}"/>
                </a:ext>
              </a:extLst>
            </p:cNvPr>
            <p:cNvSpPr/>
            <p:nvPr/>
          </p:nvSpPr>
          <p:spPr>
            <a:xfrm>
              <a:off x="0" y="0"/>
              <a:ext cx="1543050" cy="10287000"/>
            </a:xfrm>
            <a:custGeom>
              <a:avLst/>
              <a:gdLst/>
              <a:ahLst/>
              <a:cxnLst/>
              <a:rect l="l" t="t" r="r" b="b"/>
              <a:pathLst>
                <a:path w="1543050" h="10287000">
                  <a:moveTo>
                    <a:pt x="0" y="10287000"/>
                  </a:moveTo>
                  <a:lnTo>
                    <a:pt x="0" y="0"/>
                  </a:lnTo>
                  <a:lnTo>
                    <a:pt x="1543049" y="0"/>
                  </a:lnTo>
                  <a:lnTo>
                    <a:pt x="1543049" y="10287000"/>
                  </a:lnTo>
                  <a:lnTo>
                    <a:pt x="0" y="10287000"/>
                  </a:lnTo>
                  <a:close/>
                </a:path>
              </a:pathLst>
            </a:custGeom>
            <a:solidFill>
              <a:srgbClr val="1B57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0">
              <a:extLst>
                <a:ext uri="{FF2B5EF4-FFF2-40B4-BE49-F238E27FC236}">
                  <a16:creationId xmlns:a16="http://schemas.microsoft.com/office/drawing/2014/main" id="{6396E911-148A-B963-E860-4568D155C1CB}"/>
                </a:ext>
              </a:extLst>
            </p:cNvPr>
            <p:cNvSpPr/>
            <p:nvPr/>
          </p:nvSpPr>
          <p:spPr>
            <a:xfrm>
              <a:off x="1227773" y="4163621"/>
              <a:ext cx="110489" cy="2819400"/>
            </a:xfrm>
            <a:custGeom>
              <a:avLst/>
              <a:gdLst/>
              <a:ahLst/>
              <a:cxnLst/>
              <a:rect l="l" t="t" r="r" b="b"/>
              <a:pathLst>
                <a:path w="110490" h="2819400">
                  <a:moveTo>
                    <a:pt x="110236" y="2819206"/>
                  </a:moveTo>
                  <a:lnTo>
                    <a:pt x="0" y="2819206"/>
                  </a:lnTo>
                  <a:lnTo>
                    <a:pt x="0" y="0"/>
                  </a:lnTo>
                  <a:lnTo>
                    <a:pt x="110236" y="0"/>
                  </a:lnTo>
                  <a:lnTo>
                    <a:pt x="110236" y="28192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11">
              <a:extLst>
                <a:ext uri="{FF2B5EF4-FFF2-40B4-BE49-F238E27FC236}">
                  <a16:creationId xmlns:a16="http://schemas.microsoft.com/office/drawing/2014/main" id="{08989487-0A8E-014C-E337-630155885A04}"/>
                </a:ext>
              </a:extLst>
            </p:cNvPr>
            <p:cNvSpPr/>
            <p:nvPr/>
          </p:nvSpPr>
          <p:spPr>
            <a:xfrm>
              <a:off x="118959" y="195491"/>
              <a:ext cx="904875" cy="1678305"/>
            </a:xfrm>
            <a:custGeom>
              <a:avLst/>
              <a:gdLst/>
              <a:ahLst/>
              <a:cxnLst/>
              <a:rect l="l" t="t" r="r" b="b"/>
              <a:pathLst>
                <a:path w="904875" h="1678305">
                  <a:moveTo>
                    <a:pt x="44445" y="78210"/>
                  </a:moveTo>
                  <a:lnTo>
                    <a:pt x="34084" y="78210"/>
                  </a:lnTo>
                  <a:lnTo>
                    <a:pt x="29101" y="77218"/>
                  </a:lnTo>
                  <a:lnTo>
                    <a:pt x="1190" y="49308"/>
                  </a:lnTo>
                  <a:lnTo>
                    <a:pt x="199" y="44325"/>
                  </a:lnTo>
                  <a:lnTo>
                    <a:pt x="203" y="33947"/>
                  </a:lnTo>
                  <a:lnTo>
                    <a:pt x="29101" y="1070"/>
                  </a:lnTo>
                  <a:lnTo>
                    <a:pt x="44263" y="52"/>
                  </a:lnTo>
                  <a:lnTo>
                    <a:pt x="49266" y="1024"/>
                  </a:lnTo>
                  <a:lnTo>
                    <a:pt x="77339" y="28981"/>
                  </a:lnTo>
                  <a:lnTo>
                    <a:pt x="78330" y="33947"/>
                  </a:lnTo>
                  <a:lnTo>
                    <a:pt x="78330" y="44325"/>
                  </a:lnTo>
                  <a:lnTo>
                    <a:pt x="49428" y="77218"/>
                  </a:lnTo>
                  <a:lnTo>
                    <a:pt x="44445" y="78210"/>
                  </a:lnTo>
                  <a:close/>
                </a:path>
                <a:path w="904875" h="1678305">
                  <a:moveTo>
                    <a:pt x="457677" y="78210"/>
                  </a:moveTo>
                  <a:lnTo>
                    <a:pt x="447316" y="78210"/>
                  </a:lnTo>
                  <a:lnTo>
                    <a:pt x="442333" y="77218"/>
                  </a:lnTo>
                  <a:lnTo>
                    <a:pt x="414423" y="49308"/>
                  </a:lnTo>
                  <a:lnTo>
                    <a:pt x="413431" y="44325"/>
                  </a:lnTo>
                  <a:lnTo>
                    <a:pt x="413435" y="33947"/>
                  </a:lnTo>
                  <a:lnTo>
                    <a:pt x="442333" y="1070"/>
                  </a:lnTo>
                  <a:lnTo>
                    <a:pt x="457495" y="52"/>
                  </a:lnTo>
                  <a:lnTo>
                    <a:pt x="462499" y="1024"/>
                  </a:lnTo>
                  <a:lnTo>
                    <a:pt x="490571" y="28981"/>
                  </a:lnTo>
                  <a:lnTo>
                    <a:pt x="491562" y="33947"/>
                  </a:lnTo>
                  <a:lnTo>
                    <a:pt x="491562" y="44325"/>
                  </a:lnTo>
                  <a:lnTo>
                    <a:pt x="462660" y="77218"/>
                  </a:lnTo>
                  <a:lnTo>
                    <a:pt x="457677" y="78210"/>
                  </a:lnTo>
                  <a:close/>
                </a:path>
                <a:path w="904875" h="1678305">
                  <a:moveTo>
                    <a:pt x="869986" y="78248"/>
                  </a:moveTo>
                  <a:lnTo>
                    <a:pt x="833592" y="62769"/>
                  </a:lnTo>
                  <a:lnTo>
                    <a:pt x="826130" y="33481"/>
                  </a:lnTo>
                  <a:lnTo>
                    <a:pt x="827185" y="28500"/>
                  </a:lnTo>
                  <a:lnTo>
                    <a:pt x="855530" y="918"/>
                  </a:lnTo>
                  <a:lnTo>
                    <a:pt x="860538" y="0"/>
                  </a:lnTo>
                  <a:lnTo>
                    <a:pt x="865729" y="79"/>
                  </a:lnTo>
                  <a:lnTo>
                    <a:pt x="865530" y="79"/>
                  </a:lnTo>
                  <a:lnTo>
                    <a:pt x="870693" y="132"/>
                  </a:lnTo>
                  <a:lnTo>
                    <a:pt x="903263" y="29208"/>
                  </a:lnTo>
                  <a:lnTo>
                    <a:pt x="904222" y="34181"/>
                  </a:lnTo>
                  <a:lnTo>
                    <a:pt x="904168" y="44536"/>
                  </a:lnTo>
                  <a:lnTo>
                    <a:pt x="874988" y="77296"/>
                  </a:lnTo>
                  <a:lnTo>
                    <a:pt x="869986" y="78248"/>
                  </a:lnTo>
                  <a:close/>
                </a:path>
                <a:path w="904875" h="1678305">
                  <a:moveTo>
                    <a:pt x="33949" y="478362"/>
                  </a:moveTo>
                  <a:lnTo>
                    <a:pt x="1001" y="449490"/>
                  </a:lnTo>
                  <a:lnTo>
                    <a:pt x="4" y="444505"/>
                  </a:lnTo>
                  <a:lnTo>
                    <a:pt x="20" y="434017"/>
                  </a:lnTo>
                  <a:lnTo>
                    <a:pt x="28917" y="401211"/>
                  </a:lnTo>
                  <a:lnTo>
                    <a:pt x="33881" y="400223"/>
                  </a:lnTo>
                  <a:lnTo>
                    <a:pt x="44237" y="400223"/>
                  </a:lnTo>
                  <a:lnTo>
                    <a:pt x="77116" y="429044"/>
                  </a:lnTo>
                  <a:lnTo>
                    <a:pt x="78117" y="434017"/>
                  </a:lnTo>
                  <a:lnTo>
                    <a:pt x="78117" y="444505"/>
                  </a:lnTo>
                  <a:lnTo>
                    <a:pt x="49299" y="477344"/>
                  </a:lnTo>
                  <a:lnTo>
                    <a:pt x="33949" y="478362"/>
                  </a:lnTo>
                  <a:close/>
                </a:path>
                <a:path w="904875" h="1678305">
                  <a:moveTo>
                    <a:pt x="447181" y="478362"/>
                  </a:moveTo>
                  <a:lnTo>
                    <a:pt x="414233" y="449490"/>
                  </a:lnTo>
                  <a:lnTo>
                    <a:pt x="413237" y="444505"/>
                  </a:lnTo>
                  <a:lnTo>
                    <a:pt x="413252" y="434017"/>
                  </a:lnTo>
                  <a:lnTo>
                    <a:pt x="442150" y="401211"/>
                  </a:lnTo>
                  <a:lnTo>
                    <a:pt x="447114" y="400223"/>
                  </a:lnTo>
                  <a:lnTo>
                    <a:pt x="457469" y="400223"/>
                  </a:lnTo>
                  <a:lnTo>
                    <a:pt x="490349" y="429044"/>
                  </a:lnTo>
                  <a:lnTo>
                    <a:pt x="491350" y="444505"/>
                  </a:lnTo>
                  <a:lnTo>
                    <a:pt x="490396" y="449360"/>
                  </a:lnTo>
                  <a:lnTo>
                    <a:pt x="462532" y="477344"/>
                  </a:lnTo>
                  <a:lnTo>
                    <a:pt x="447181" y="478362"/>
                  </a:lnTo>
                  <a:close/>
                </a:path>
                <a:path w="904875" h="1678305">
                  <a:moveTo>
                    <a:pt x="869912" y="478403"/>
                  </a:moveTo>
                  <a:lnTo>
                    <a:pt x="833602" y="462925"/>
                  </a:lnTo>
                  <a:lnTo>
                    <a:pt x="826122" y="433707"/>
                  </a:lnTo>
                  <a:lnTo>
                    <a:pt x="827164" y="428735"/>
                  </a:lnTo>
                  <a:lnTo>
                    <a:pt x="855357" y="401111"/>
                  </a:lnTo>
                  <a:lnTo>
                    <a:pt x="860350" y="400170"/>
                  </a:lnTo>
                  <a:lnTo>
                    <a:pt x="870710" y="400276"/>
                  </a:lnTo>
                  <a:lnTo>
                    <a:pt x="903308" y="429514"/>
                  </a:lnTo>
                  <a:lnTo>
                    <a:pt x="904249" y="434508"/>
                  </a:lnTo>
                  <a:lnTo>
                    <a:pt x="904142" y="444868"/>
                  </a:lnTo>
                  <a:lnTo>
                    <a:pt x="874905" y="477462"/>
                  </a:lnTo>
                  <a:lnTo>
                    <a:pt x="869912" y="478403"/>
                  </a:lnTo>
                  <a:close/>
                </a:path>
                <a:path w="904875" h="1678305">
                  <a:moveTo>
                    <a:pt x="44245" y="877998"/>
                  </a:moveTo>
                  <a:lnTo>
                    <a:pt x="33884" y="877998"/>
                  </a:lnTo>
                  <a:lnTo>
                    <a:pt x="28901" y="877007"/>
                  </a:lnTo>
                  <a:lnTo>
                    <a:pt x="991" y="849096"/>
                  </a:lnTo>
                  <a:lnTo>
                    <a:pt x="0" y="844113"/>
                  </a:lnTo>
                  <a:lnTo>
                    <a:pt x="0" y="833753"/>
                  </a:lnTo>
                  <a:lnTo>
                    <a:pt x="28901" y="800859"/>
                  </a:lnTo>
                  <a:lnTo>
                    <a:pt x="33884" y="799868"/>
                  </a:lnTo>
                  <a:lnTo>
                    <a:pt x="39065" y="799868"/>
                  </a:lnTo>
                  <a:lnTo>
                    <a:pt x="39065" y="800067"/>
                  </a:lnTo>
                  <a:lnTo>
                    <a:pt x="44229" y="800067"/>
                  </a:lnTo>
                  <a:lnTo>
                    <a:pt x="77093" y="828807"/>
                  </a:lnTo>
                  <a:lnTo>
                    <a:pt x="78130" y="844113"/>
                  </a:lnTo>
                  <a:lnTo>
                    <a:pt x="77138" y="849096"/>
                  </a:lnTo>
                  <a:lnTo>
                    <a:pt x="49229" y="877007"/>
                  </a:lnTo>
                  <a:lnTo>
                    <a:pt x="44245" y="877998"/>
                  </a:lnTo>
                  <a:close/>
                </a:path>
                <a:path w="904875" h="1678305">
                  <a:moveTo>
                    <a:pt x="457477" y="877998"/>
                  </a:moveTo>
                  <a:lnTo>
                    <a:pt x="447117" y="877998"/>
                  </a:lnTo>
                  <a:lnTo>
                    <a:pt x="442133" y="877007"/>
                  </a:lnTo>
                  <a:lnTo>
                    <a:pt x="414223" y="849096"/>
                  </a:lnTo>
                  <a:lnTo>
                    <a:pt x="413232" y="844113"/>
                  </a:lnTo>
                  <a:lnTo>
                    <a:pt x="413232" y="833753"/>
                  </a:lnTo>
                  <a:lnTo>
                    <a:pt x="442133" y="800859"/>
                  </a:lnTo>
                  <a:lnTo>
                    <a:pt x="447117" y="799868"/>
                  </a:lnTo>
                  <a:lnTo>
                    <a:pt x="452297" y="799868"/>
                  </a:lnTo>
                  <a:lnTo>
                    <a:pt x="452297" y="800067"/>
                  </a:lnTo>
                  <a:lnTo>
                    <a:pt x="457461" y="800067"/>
                  </a:lnTo>
                  <a:lnTo>
                    <a:pt x="490326" y="828807"/>
                  </a:lnTo>
                  <a:lnTo>
                    <a:pt x="491362" y="844113"/>
                  </a:lnTo>
                  <a:lnTo>
                    <a:pt x="490371" y="849096"/>
                  </a:lnTo>
                  <a:lnTo>
                    <a:pt x="462460" y="877007"/>
                  </a:lnTo>
                  <a:lnTo>
                    <a:pt x="457477" y="877998"/>
                  </a:lnTo>
                  <a:close/>
                </a:path>
                <a:path w="904875" h="1678305">
                  <a:moveTo>
                    <a:pt x="869912" y="878047"/>
                  </a:moveTo>
                  <a:lnTo>
                    <a:pt x="833602" y="862570"/>
                  </a:lnTo>
                  <a:lnTo>
                    <a:pt x="826122" y="833352"/>
                  </a:lnTo>
                  <a:lnTo>
                    <a:pt x="827164" y="828379"/>
                  </a:lnTo>
                  <a:lnTo>
                    <a:pt x="855357" y="800755"/>
                  </a:lnTo>
                  <a:lnTo>
                    <a:pt x="860350" y="799815"/>
                  </a:lnTo>
                  <a:lnTo>
                    <a:pt x="865530" y="799868"/>
                  </a:lnTo>
                  <a:lnTo>
                    <a:pt x="865530" y="800067"/>
                  </a:lnTo>
                  <a:lnTo>
                    <a:pt x="870693" y="800120"/>
                  </a:lnTo>
                  <a:lnTo>
                    <a:pt x="903263" y="829196"/>
                  </a:lnTo>
                  <a:lnTo>
                    <a:pt x="904222" y="834169"/>
                  </a:lnTo>
                  <a:lnTo>
                    <a:pt x="904142" y="844512"/>
                  </a:lnTo>
                  <a:lnTo>
                    <a:pt x="874905" y="877107"/>
                  </a:lnTo>
                  <a:lnTo>
                    <a:pt x="869912" y="878047"/>
                  </a:lnTo>
                  <a:close/>
                </a:path>
                <a:path w="904875" h="1678305">
                  <a:moveTo>
                    <a:pt x="33949" y="1278151"/>
                  </a:moveTo>
                  <a:lnTo>
                    <a:pt x="1001" y="1249279"/>
                  </a:lnTo>
                  <a:lnTo>
                    <a:pt x="5" y="1244294"/>
                  </a:lnTo>
                  <a:lnTo>
                    <a:pt x="20" y="1233805"/>
                  </a:lnTo>
                  <a:lnTo>
                    <a:pt x="28917" y="1201000"/>
                  </a:lnTo>
                  <a:lnTo>
                    <a:pt x="33882" y="1200012"/>
                  </a:lnTo>
                  <a:lnTo>
                    <a:pt x="44237" y="1200012"/>
                  </a:lnTo>
                  <a:lnTo>
                    <a:pt x="77116" y="1228833"/>
                  </a:lnTo>
                  <a:lnTo>
                    <a:pt x="78117" y="1233805"/>
                  </a:lnTo>
                  <a:lnTo>
                    <a:pt x="78117" y="1244294"/>
                  </a:lnTo>
                  <a:lnTo>
                    <a:pt x="49299" y="1277133"/>
                  </a:lnTo>
                  <a:lnTo>
                    <a:pt x="33949" y="1278151"/>
                  </a:lnTo>
                  <a:close/>
                </a:path>
                <a:path w="904875" h="1678305">
                  <a:moveTo>
                    <a:pt x="447181" y="1278152"/>
                  </a:moveTo>
                  <a:lnTo>
                    <a:pt x="414233" y="1249279"/>
                  </a:lnTo>
                  <a:lnTo>
                    <a:pt x="413237" y="1244294"/>
                  </a:lnTo>
                  <a:lnTo>
                    <a:pt x="413252" y="1233805"/>
                  </a:lnTo>
                  <a:lnTo>
                    <a:pt x="442152" y="1201000"/>
                  </a:lnTo>
                  <a:lnTo>
                    <a:pt x="447114" y="1200012"/>
                  </a:lnTo>
                  <a:lnTo>
                    <a:pt x="457470" y="1200012"/>
                  </a:lnTo>
                  <a:lnTo>
                    <a:pt x="490349" y="1228833"/>
                  </a:lnTo>
                  <a:lnTo>
                    <a:pt x="491350" y="1244294"/>
                  </a:lnTo>
                  <a:lnTo>
                    <a:pt x="490396" y="1249149"/>
                  </a:lnTo>
                  <a:lnTo>
                    <a:pt x="462532" y="1277133"/>
                  </a:lnTo>
                  <a:lnTo>
                    <a:pt x="447181" y="1278152"/>
                  </a:lnTo>
                  <a:close/>
                </a:path>
                <a:path w="904875" h="1678305">
                  <a:moveTo>
                    <a:pt x="870257" y="1278149"/>
                  </a:moveTo>
                  <a:lnTo>
                    <a:pt x="833742" y="1262904"/>
                  </a:lnTo>
                  <a:lnTo>
                    <a:pt x="826061" y="1244172"/>
                  </a:lnTo>
                  <a:lnTo>
                    <a:pt x="826096" y="1233647"/>
                  </a:lnTo>
                  <a:lnTo>
                    <a:pt x="855329" y="1200904"/>
                  </a:lnTo>
                  <a:lnTo>
                    <a:pt x="860335" y="1199959"/>
                  </a:lnTo>
                  <a:lnTo>
                    <a:pt x="870667" y="1200064"/>
                  </a:lnTo>
                  <a:lnTo>
                    <a:pt x="903195" y="1228897"/>
                  </a:lnTo>
                  <a:lnTo>
                    <a:pt x="904208" y="1244172"/>
                  </a:lnTo>
                  <a:lnTo>
                    <a:pt x="903225" y="1249170"/>
                  </a:lnTo>
                  <a:lnTo>
                    <a:pt x="875255" y="1277162"/>
                  </a:lnTo>
                  <a:lnTo>
                    <a:pt x="870257" y="1278149"/>
                  </a:lnTo>
                  <a:close/>
                </a:path>
                <a:path w="904875" h="1678305">
                  <a:moveTo>
                    <a:pt x="44245" y="1677787"/>
                  </a:moveTo>
                  <a:lnTo>
                    <a:pt x="33884" y="1677787"/>
                  </a:lnTo>
                  <a:lnTo>
                    <a:pt x="28901" y="1676796"/>
                  </a:lnTo>
                  <a:lnTo>
                    <a:pt x="991" y="1648885"/>
                  </a:lnTo>
                  <a:lnTo>
                    <a:pt x="0" y="1643902"/>
                  </a:lnTo>
                  <a:lnTo>
                    <a:pt x="0" y="1633541"/>
                  </a:lnTo>
                  <a:lnTo>
                    <a:pt x="28901" y="1600648"/>
                  </a:lnTo>
                  <a:lnTo>
                    <a:pt x="33884" y="1599656"/>
                  </a:lnTo>
                  <a:lnTo>
                    <a:pt x="39065" y="1599656"/>
                  </a:lnTo>
                  <a:lnTo>
                    <a:pt x="39065" y="1599856"/>
                  </a:lnTo>
                  <a:lnTo>
                    <a:pt x="44229" y="1599856"/>
                  </a:lnTo>
                  <a:lnTo>
                    <a:pt x="77093" y="1628596"/>
                  </a:lnTo>
                  <a:lnTo>
                    <a:pt x="78130" y="1643902"/>
                  </a:lnTo>
                  <a:lnTo>
                    <a:pt x="77138" y="1648885"/>
                  </a:lnTo>
                  <a:lnTo>
                    <a:pt x="49229" y="1676796"/>
                  </a:lnTo>
                  <a:lnTo>
                    <a:pt x="44245" y="1677787"/>
                  </a:lnTo>
                  <a:close/>
                </a:path>
                <a:path w="904875" h="1678305">
                  <a:moveTo>
                    <a:pt x="457477" y="1677787"/>
                  </a:moveTo>
                  <a:lnTo>
                    <a:pt x="447117" y="1677787"/>
                  </a:lnTo>
                  <a:lnTo>
                    <a:pt x="442133" y="1676796"/>
                  </a:lnTo>
                  <a:lnTo>
                    <a:pt x="414223" y="1648885"/>
                  </a:lnTo>
                  <a:lnTo>
                    <a:pt x="413232" y="1643902"/>
                  </a:lnTo>
                  <a:lnTo>
                    <a:pt x="413232" y="1633541"/>
                  </a:lnTo>
                  <a:lnTo>
                    <a:pt x="442133" y="1600647"/>
                  </a:lnTo>
                  <a:lnTo>
                    <a:pt x="447117" y="1599656"/>
                  </a:lnTo>
                  <a:lnTo>
                    <a:pt x="452297" y="1599656"/>
                  </a:lnTo>
                  <a:lnTo>
                    <a:pt x="452297" y="1599856"/>
                  </a:lnTo>
                  <a:lnTo>
                    <a:pt x="457461" y="1599856"/>
                  </a:lnTo>
                  <a:lnTo>
                    <a:pt x="490326" y="1628596"/>
                  </a:lnTo>
                  <a:lnTo>
                    <a:pt x="491362" y="1643902"/>
                  </a:lnTo>
                  <a:lnTo>
                    <a:pt x="490371" y="1648885"/>
                  </a:lnTo>
                  <a:lnTo>
                    <a:pt x="462460" y="1676796"/>
                  </a:lnTo>
                  <a:lnTo>
                    <a:pt x="457477" y="1677787"/>
                  </a:lnTo>
                  <a:close/>
                </a:path>
                <a:path w="904875" h="1678305">
                  <a:moveTo>
                    <a:pt x="870257" y="1677794"/>
                  </a:moveTo>
                  <a:lnTo>
                    <a:pt x="833742" y="1662549"/>
                  </a:lnTo>
                  <a:lnTo>
                    <a:pt x="826061" y="1643816"/>
                  </a:lnTo>
                  <a:lnTo>
                    <a:pt x="826096" y="1633292"/>
                  </a:lnTo>
                  <a:lnTo>
                    <a:pt x="855329" y="1600549"/>
                  </a:lnTo>
                  <a:lnTo>
                    <a:pt x="860335" y="1599603"/>
                  </a:lnTo>
                  <a:lnTo>
                    <a:pt x="865530" y="1599656"/>
                  </a:lnTo>
                  <a:lnTo>
                    <a:pt x="865530" y="1599856"/>
                  </a:lnTo>
                  <a:lnTo>
                    <a:pt x="870649" y="1599908"/>
                  </a:lnTo>
                  <a:lnTo>
                    <a:pt x="903149" y="1628580"/>
                  </a:lnTo>
                  <a:lnTo>
                    <a:pt x="904208" y="1643816"/>
                  </a:lnTo>
                  <a:lnTo>
                    <a:pt x="903225" y="1648815"/>
                  </a:lnTo>
                  <a:lnTo>
                    <a:pt x="875255" y="1676806"/>
                  </a:lnTo>
                  <a:lnTo>
                    <a:pt x="870257" y="1677794"/>
                  </a:lnTo>
                  <a:close/>
                </a:path>
              </a:pathLst>
            </a:custGeom>
            <a:solidFill>
              <a:srgbClr val="FD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2">
              <a:extLst>
                <a:ext uri="{FF2B5EF4-FFF2-40B4-BE49-F238E27FC236}">
                  <a16:creationId xmlns:a16="http://schemas.microsoft.com/office/drawing/2014/main" id="{E9B8D35E-4CBB-2964-3C21-42424A844BB8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78758" y="0"/>
              <a:ext cx="2476499" cy="2314482"/>
            </a:xfrm>
            <a:prstGeom prst="rect">
              <a:avLst/>
            </a:prstGeom>
          </p:spPr>
        </p:pic>
      </p:grpSp>
      <p:grpSp>
        <p:nvGrpSpPr>
          <p:cNvPr id="11" name="object 8">
            <a:extLst>
              <a:ext uri="{FF2B5EF4-FFF2-40B4-BE49-F238E27FC236}">
                <a16:creationId xmlns:a16="http://schemas.microsoft.com/office/drawing/2014/main" id="{55BF40F6-AE5B-BECC-1BEF-717AD4CB2C20}"/>
              </a:ext>
            </a:extLst>
          </p:cNvPr>
          <p:cNvGrpSpPr/>
          <p:nvPr/>
        </p:nvGrpSpPr>
        <p:grpSpPr>
          <a:xfrm>
            <a:off x="118959" y="0"/>
            <a:ext cx="4055745" cy="10287000"/>
            <a:chOff x="0" y="0"/>
            <a:chExt cx="4055745" cy="10287000"/>
          </a:xfrm>
        </p:grpSpPr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8C9E9220-7D0D-AF67-8FB8-90E2A284ED6A}"/>
                </a:ext>
              </a:extLst>
            </p:cNvPr>
            <p:cNvSpPr/>
            <p:nvPr/>
          </p:nvSpPr>
          <p:spPr>
            <a:xfrm>
              <a:off x="0" y="0"/>
              <a:ext cx="1543050" cy="10287000"/>
            </a:xfrm>
            <a:custGeom>
              <a:avLst/>
              <a:gdLst/>
              <a:ahLst/>
              <a:cxnLst/>
              <a:rect l="l" t="t" r="r" b="b"/>
              <a:pathLst>
                <a:path w="1543050" h="10287000">
                  <a:moveTo>
                    <a:pt x="0" y="10287000"/>
                  </a:moveTo>
                  <a:lnTo>
                    <a:pt x="0" y="0"/>
                  </a:lnTo>
                  <a:lnTo>
                    <a:pt x="1543049" y="0"/>
                  </a:lnTo>
                  <a:lnTo>
                    <a:pt x="1543049" y="10287000"/>
                  </a:lnTo>
                  <a:lnTo>
                    <a:pt x="0" y="10287000"/>
                  </a:lnTo>
                  <a:close/>
                </a:path>
              </a:pathLst>
            </a:custGeom>
            <a:solidFill>
              <a:srgbClr val="1B57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72E44CD7-FD3B-AC89-90C3-2DA0D5D0DAB6}"/>
                </a:ext>
              </a:extLst>
            </p:cNvPr>
            <p:cNvSpPr/>
            <p:nvPr/>
          </p:nvSpPr>
          <p:spPr>
            <a:xfrm>
              <a:off x="1227773" y="4163621"/>
              <a:ext cx="110489" cy="2819400"/>
            </a:xfrm>
            <a:custGeom>
              <a:avLst/>
              <a:gdLst/>
              <a:ahLst/>
              <a:cxnLst/>
              <a:rect l="l" t="t" r="r" b="b"/>
              <a:pathLst>
                <a:path w="110490" h="2819400">
                  <a:moveTo>
                    <a:pt x="110236" y="2819206"/>
                  </a:moveTo>
                  <a:lnTo>
                    <a:pt x="0" y="2819206"/>
                  </a:lnTo>
                  <a:lnTo>
                    <a:pt x="0" y="0"/>
                  </a:lnTo>
                  <a:lnTo>
                    <a:pt x="110236" y="0"/>
                  </a:lnTo>
                  <a:lnTo>
                    <a:pt x="110236" y="28192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A6F2DACE-278E-8956-80F4-AE5C26A05CD6}"/>
                </a:ext>
              </a:extLst>
            </p:cNvPr>
            <p:cNvSpPr/>
            <p:nvPr/>
          </p:nvSpPr>
          <p:spPr>
            <a:xfrm>
              <a:off x="118959" y="195491"/>
              <a:ext cx="904875" cy="1678305"/>
            </a:xfrm>
            <a:custGeom>
              <a:avLst/>
              <a:gdLst/>
              <a:ahLst/>
              <a:cxnLst/>
              <a:rect l="l" t="t" r="r" b="b"/>
              <a:pathLst>
                <a:path w="904875" h="1678305">
                  <a:moveTo>
                    <a:pt x="44445" y="78210"/>
                  </a:moveTo>
                  <a:lnTo>
                    <a:pt x="34084" y="78210"/>
                  </a:lnTo>
                  <a:lnTo>
                    <a:pt x="29101" y="77218"/>
                  </a:lnTo>
                  <a:lnTo>
                    <a:pt x="1190" y="49308"/>
                  </a:lnTo>
                  <a:lnTo>
                    <a:pt x="199" y="44325"/>
                  </a:lnTo>
                  <a:lnTo>
                    <a:pt x="203" y="33947"/>
                  </a:lnTo>
                  <a:lnTo>
                    <a:pt x="29101" y="1070"/>
                  </a:lnTo>
                  <a:lnTo>
                    <a:pt x="44263" y="52"/>
                  </a:lnTo>
                  <a:lnTo>
                    <a:pt x="49266" y="1024"/>
                  </a:lnTo>
                  <a:lnTo>
                    <a:pt x="77339" y="28981"/>
                  </a:lnTo>
                  <a:lnTo>
                    <a:pt x="78330" y="33947"/>
                  </a:lnTo>
                  <a:lnTo>
                    <a:pt x="78330" y="44325"/>
                  </a:lnTo>
                  <a:lnTo>
                    <a:pt x="49428" y="77218"/>
                  </a:lnTo>
                  <a:lnTo>
                    <a:pt x="44445" y="78210"/>
                  </a:lnTo>
                  <a:close/>
                </a:path>
                <a:path w="904875" h="1678305">
                  <a:moveTo>
                    <a:pt x="457677" y="78210"/>
                  </a:moveTo>
                  <a:lnTo>
                    <a:pt x="447316" y="78210"/>
                  </a:lnTo>
                  <a:lnTo>
                    <a:pt x="442333" y="77218"/>
                  </a:lnTo>
                  <a:lnTo>
                    <a:pt x="414423" y="49308"/>
                  </a:lnTo>
                  <a:lnTo>
                    <a:pt x="413431" y="44325"/>
                  </a:lnTo>
                  <a:lnTo>
                    <a:pt x="413435" y="33947"/>
                  </a:lnTo>
                  <a:lnTo>
                    <a:pt x="442333" y="1070"/>
                  </a:lnTo>
                  <a:lnTo>
                    <a:pt x="457495" y="52"/>
                  </a:lnTo>
                  <a:lnTo>
                    <a:pt x="462499" y="1024"/>
                  </a:lnTo>
                  <a:lnTo>
                    <a:pt x="490571" y="28981"/>
                  </a:lnTo>
                  <a:lnTo>
                    <a:pt x="491562" y="33947"/>
                  </a:lnTo>
                  <a:lnTo>
                    <a:pt x="491562" y="44325"/>
                  </a:lnTo>
                  <a:lnTo>
                    <a:pt x="462660" y="77218"/>
                  </a:lnTo>
                  <a:lnTo>
                    <a:pt x="457677" y="78210"/>
                  </a:lnTo>
                  <a:close/>
                </a:path>
                <a:path w="904875" h="1678305">
                  <a:moveTo>
                    <a:pt x="869986" y="78248"/>
                  </a:moveTo>
                  <a:lnTo>
                    <a:pt x="833592" y="62769"/>
                  </a:lnTo>
                  <a:lnTo>
                    <a:pt x="826130" y="33481"/>
                  </a:lnTo>
                  <a:lnTo>
                    <a:pt x="827185" y="28500"/>
                  </a:lnTo>
                  <a:lnTo>
                    <a:pt x="855530" y="918"/>
                  </a:lnTo>
                  <a:lnTo>
                    <a:pt x="860538" y="0"/>
                  </a:lnTo>
                  <a:lnTo>
                    <a:pt x="865729" y="79"/>
                  </a:lnTo>
                  <a:lnTo>
                    <a:pt x="865530" y="79"/>
                  </a:lnTo>
                  <a:lnTo>
                    <a:pt x="870693" y="132"/>
                  </a:lnTo>
                  <a:lnTo>
                    <a:pt x="903263" y="29208"/>
                  </a:lnTo>
                  <a:lnTo>
                    <a:pt x="904222" y="34181"/>
                  </a:lnTo>
                  <a:lnTo>
                    <a:pt x="904168" y="44536"/>
                  </a:lnTo>
                  <a:lnTo>
                    <a:pt x="874988" y="77296"/>
                  </a:lnTo>
                  <a:lnTo>
                    <a:pt x="869986" y="78248"/>
                  </a:lnTo>
                  <a:close/>
                </a:path>
                <a:path w="904875" h="1678305">
                  <a:moveTo>
                    <a:pt x="33949" y="478362"/>
                  </a:moveTo>
                  <a:lnTo>
                    <a:pt x="1001" y="449490"/>
                  </a:lnTo>
                  <a:lnTo>
                    <a:pt x="4" y="444505"/>
                  </a:lnTo>
                  <a:lnTo>
                    <a:pt x="20" y="434017"/>
                  </a:lnTo>
                  <a:lnTo>
                    <a:pt x="28917" y="401211"/>
                  </a:lnTo>
                  <a:lnTo>
                    <a:pt x="33881" y="400223"/>
                  </a:lnTo>
                  <a:lnTo>
                    <a:pt x="44237" y="400223"/>
                  </a:lnTo>
                  <a:lnTo>
                    <a:pt x="77116" y="429044"/>
                  </a:lnTo>
                  <a:lnTo>
                    <a:pt x="78117" y="434017"/>
                  </a:lnTo>
                  <a:lnTo>
                    <a:pt x="78117" y="444505"/>
                  </a:lnTo>
                  <a:lnTo>
                    <a:pt x="49299" y="477344"/>
                  </a:lnTo>
                  <a:lnTo>
                    <a:pt x="33949" y="478362"/>
                  </a:lnTo>
                  <a:close/>
                </a:path>
                <a:path w="904875" h="1678305">
                  <a:moveTo>
                    <a:pt x="447181" y="478362"/>
                  </a:moveTo>
                  <a:lnTo>
                    <a:pt x="414233" y="449490"/>
                  </a:lnTo>
                  <a:lnTo>
                    <a:pt x="413237" y="444505"/>
                  </a:lnTo>
                  <a:lnTo>
                    <a:pt x="413252" y="434017"/>
                  </a:lnTo>
                  <a:lnTo>
                    <a:pt x="442150" y="401211"/>
                  </a:lnTo>
                  <a:lnTo>
                    <a:pt x="447114" y="400223"/>
                  </a:lnTo>
                  <a:lnTo>
                    <a:pt x="457469" y="400223"/>
                  </a:lnTo>
                  <a:lnTo>
                    <a:pt x="490349" y="429044"/>
                  </a:lnTo>
                  <a:lnTo>
                    <a:pt x="491350" y="444505"/>
                  </a:lnTo>
                  <a:lnTo>
                    <a:pt x="490396" y="449360"/>
                  </a:lnTo>
                  <a:lnTo>
                    <a:pt x="462532" y="477344"/>
                  </a:lnTo>
                  <a:lnTo>
                    <a:pt x="447181" y="478362"/>
                  </a:lnTo>
                  <a:close/>
                </a:path>
                <a:path w="904875" h="1678305">
                  <a:moveTo>
                    <a:pt x="869912" y="478403"/>
                  </a:moveTo>
                  <a:lnTo>
                    <a:pt x="833602" y="462925"/>
                  </a:lnTo>
                  <a:lnTo>
                    <a:pt x="826122" y="433707"/>
                  </a:lnTo>
                  <a:lnTo>
                    <a:pt x="827164" y="428735"/>
                  </a:lnTo>
                  <a:lnTo>
                    <a:pt x="855357" y="401111"/>
                  </a:lnTo>
                  <a:lnTo>
                    <a:pt x="860350" y="400170"/>
                  </a:lnTo>
                  <a:lnTo>
                    <a:pt x="870710" y="400276"/>
                  </a:lnTo>
                  <a:lnTo>
                    <a:pt x="903308" y="429514"/>
                  </a:lnTo>
                  <a:lnTo>
                    <a:pt x="904249" y="434508"/>
                  </a:lnTo>
                  <a:lnTo>
                    <a:pt x="904142" y="444868"/>
                  </a:lnTo>
                  <a:lnTo>
                    <a:pt x="874905" y="477462"/>
                  </a:lnTo>
                  <a:lnTo>
                    <a:pt x="869912" y="478403"/>
                  </a:lnTo>
                  <a:close/>
                </a:path>
                <a:path w="904875" h="1678305">
                  <a:moveTo>
                    <a:pt x="44245" y="877998"/>
                  </a:moveTo>
                  <a:lnTo>
                    <a:pt x="33884" y="877998"/>
                  </a:lnTo>
                  <a:lnTo>
                    <a:pt x="28901" y="877007"/>
                  </a:lnTo>
                  <a:lnTo>
                    <a:pt x="991" y="849096"/>
                  </a:lnTo>
                  <a:lnTo>
                    <a:pt x="0" y="844113"/>
                  </a:lnTo>
                  <a:lnTo>
                    <a:pt x="0" y="833753"/>
                  </a:lnTo>
                  <a:lnTo>
                    <a:pt x="28901" y="800859"/>
                  </a:lnTo>
                  <a:lnTo>
                    <a:pt x="33884" y="799868"/>
                  </a:lnTo>
                  <a:lnTo>
                    <a:pt x="39065" y="799868"/>
                  </a:lnTo>
                  <a:lnTo>
                    <a:pt x="39065" y="800067"/>
                  </a:lnTo>
                  <a:lnTo>
                    <a:pt x="44229" y="800067"/>
                  </a:lnTo>
                  <a:lnTo>
                    <a:pt x="77093" y="828807"/>
                  </a:lnTo>
                  <a:lnTo>
                    <a:pt x="78130" y="844113"/>
                  </a:lnTo>
                  <a:lnTo>
                    <a:pt x="77138" y="849096"/>
                  </a:lnTo>
                  <a:lnTo>
                    <a:pt x="49229" y="877007"/>
                  </a:lnTo>
                  <a:lnTo>
                    <a:pt x="44245" y="877998"/>
                  </a:lnTo>
                  <a:close/>
                </a:path>
                <a:path w="904875" h="1678305">
                  <a:moveTo>
                    <a:pt x="457477" y="877998"/>
                  </a:moveTo>
                  <a:lnTo>
                    <a:pt x="447117" y="877998"/>
                  </a:lnTo>
                  <a:lnTo>
                    <a:pt x="442133" y="877007"/>
                  </a:lnTo>
                  <a:lnTo>
                    <a:pt x="414223" y="849096"/>
                  </a:lnTo>
                  <a:lnTo>
                    <a:pt x="413232" y="844113"/>
                  </a:lnTo>
                  <a:lnTo>
                    <a:pt x="413232" y="833753"/>
                  </a:lnTo>
                  <a:lnTo>
                    <a:pt x="442133" y="800859"/>
                  </a:lnTo>
                  <a:lnTo>
                    <a:pt x="447117" y="799868"/>
                  </a:lnTo>
                  <a:lnTo>
                    <a:pt x="452297" y="799868"/>
                  </a:lnTo>
                  <a:lnTo>
                    <a:pt x="452297" y="800067"/>
                  </a:lnTo>
                  <a:lnTo>
                    <a:pt x="457461" y="800067"/>
                  </a:lnTo>
                  <a:lnTo>
                    <a:pt x="490326" y="828807"/>
                  </a:lnTo>
                  <a:lnTo>
                    <a:pt x="491362" y="844113"/>
                  </a:lnTo>
                  <a:lnTo>
                    <a:pt x="490371" y="849096"/>
                  </a:lnTo>
                  <a:lnTo>
                    <a:pt x="462460" y="877007"/>
                  </a:lnTo>
                  <a:lnTo>
                    <a:pt x="457477" y="877998"/>
                  </a:lnTo>
                  <a:close/>
                </a:path>
                <a:path w="904875" h="1678305">
                  <a:moveTo>
                    <a:pt x="869912" y="878047"/>
                  </a:moveTo>
                  <a:lnTo>
                    <a:pt x="833602" y="862570"/>
                  </a:lnTo>
                  <a:lnTo>
                    <a:pt x="826122" y="833352"/>
                  </a:lnTo>
                  <a:lnTo>
                    <a:pt x="827164" y="828379"/>
                  </a:lnTo>
                  <a:lnTo>
                    <a:pt x="855357" y="800755"/>
                  </a:lnTo>
                  <a:lnTo>
                    <a:pt x="860350" y="799815"/>
                  </a:lnTo>
                  <a:lnTo>
                    <a:pt x="865530" y="799868"/>
                  </a:lnTo>
                  <a:lnTo>
                    <a:pt x="865530" y="800067"/>
                  </a:lnTo>
                  <a:lnTo>
                    <a:pt x="870693" y="800120"/>
                  </a:lnTo>
                  <a:lnTo>
                    <a:pt x="903263" y="829196"/>
                  </a:lnTo>
                  <a:lnTo>
                    <a:pt x="904222" y="834169"/>
                  </a:lnTo>
                  <a:lnTo>
                    <a:pt x="904142" y="844512"/>
                  </a:lnTo>
                  <a:lnTo>
                    <a:pt x="874905" y="877107"/>
                  </a:lnTo>
                  <a:lnTo>
                    <a:pt x="869912" y="878047"/>
                  </a:lnTo>
                  <a:close/>
                </a:path>
                <a:path w="904875" h="1678305">
                  <a:moveTo>
                    <a:pt x="33949" y="1278151"/>
                  </a:moveTo>
                  <a:lnTo>
                    <a:pt x="1001" y="1249279"/>
                  </a:lnTo>
                  <a:lnTo>
                    <a:pt x="5" y="1244294"/>
                  </a:lnTo>
                  <a:lnTo>
                    <a:pt x="20" y="1233805"/>
                  </a:lnTo>
                  <a:lnTo>
                    <a:pt x="28917" y="1201000"/>
                  </a:lnTo>
                  <a:lnTo>
                    <a:pt x="33882" y="1200012"/>
                  </a:lnTo>
                  <a:lnTo>
                    <a:pt x="44237" y="1200012"/>
                  </a:lnTo>
                  <a:lnTo>
                    <a:pt x="77116" y="1228833"/>
                  </a:lnTo>
                  <a:lnTo>
                    <a:pt x="78117" y="1233805"/>
                  </a:lnTo>
                  <a:lnTo>
                    <a:pt x="78117" y="1244294"/>
                  </a:lnTo>
                  <a:lnTo>
                    <a:pt x="49299" y="1277133"/>
                  </a:lnTo>
                  <a:lnTo>
                    <a:pt x="33949" y="1278151"/>
                  </a:lnTo>
                  <a:close/>
                </a:path>
                <a:path w="904875" h="1678305">
                  <a:moveTo>
                    <a:pt x="447181" y="1278152"/>
                  </a:moveTo>
                  <a:lnTo>
                    <a:pt x="414233" y="1249279"/>
                  </a:lnTo>
                  <a:lnTo>
                    <a:pt x="413237" y="1244294"/>
                  </a:lnTo>
                  <a:lnTo>
                    <a:pt x="413252" y="1233805"/>
                  </a:lnTo>
                  <a:lnTo>
                    <a:pt x="442152" y="1201000"/>
                  </a:lnTo>
                  <a:lnTo>
                    <a:pt x="447114" y="1200012"/>
                  </a:lnTo>
                  <a:lnTo>
                    <a:pt x="457470" y="1200012"/>
                  </a:lnTo>
                  <a:lnTo>
                    <a:pt x="490349" y="1228833"/>
                  </a:lnTo>
                  <a:lnTo>
                    <a:pt x="491350" y="1244294"/>
                  </a:lnTo>
                  <a:lnTo>
                    <a:pt x="490396" y="1249149"/>
                  </a:lnTo>
                  <a:lnTo>
                    <a:pt x="462532" y="1277133"/>
                  </a:lnTo>
                  <a:lnTo>
                    <a:pt x="447181" y="1278152"/>
                  </a:lnTo>
                  <a:close/>
                </a:path>
                <a:path w="904875" h="1678305">
                  <a:moveTo>
                    <a:pt x="870257" y="1278149"/>
                  </a:moveTo>
                  <a:lnTo>
                    <a:pt x="833742" y="1262904"/>
                  </a:lnTo>
                  <a:lnTo>
                    <a:pt x="826061" y="1244172"/>
                  </a:lnTo>
                  <a:lnTo>
                    <a:pt x="826096" y="1233647"/>
                  </a:lnTo>
                  <a:lnTo>
                    <a:pt x="855329" y="1200904"/>
                  </a:lnTo>
                  <a:lnTo>
                    <a:pt x="860335" y="1199959"/>
                  </a:lnTo>
                  <a:lnTo>
                    <a:pt x="870667" y="1200064"/>
                  </a:lnTo>
                  <a:lnTo>
                    <a:pt x="903195" y="1228897"/>
                  </a:lnTo>
                  <a:lnTo>
                    <a:pt x="904208" y="1244172"/>
                  </a:lnTo>
                  <a:lnTo>
                    <a:pt x="903225" y="1249170"/>
                  </a:lnTo>
                  <a:lnTo>
                    <a:pt x="875255" y="1277162"/>
                  </a:lnTo>
                  <a:lnTo>
                    <a:pt x="870257" y="1278149"/>
                  </a:lnTo>
                  <a:close/>
                </a:path>
                <a:path w="904875" h="1678305">
                  <a:moveTo>
                    <a:pt x="44245" y="1677787"/>
                  </a:moveTo>
                  <a:lnTo>
                    <a:pt x="33884" y="1677787"/>
                  </a:lnTo>
                  <a:lnTo>
                    <a:pt x="28901" y="1676796"/>
                  </a:lnTo>
                  <a:lnTo>
                    <a:pt x="991" y="1648885"/>
                  </a:lnTo>
                  <a:lnTo>
                    <a:pt x="0" y="1643902"/>
                  </a:lnTo>
                  <a:lnTo>
                    <a:pt x="0" y="1633541"/>
                  </a:lnTo>
                  <a:lnTo>
                    <a:pt x="28901" y="1600648"/>
                  </a:lnTo>
                  <a:lnTo>
                    <a:pt x="33884" y="1599656"/>
                  </a:lnTo>
                  <a:lnTo>
                    <a:pt x="39065" y="1599656"/>
                  </a:lnTo>
                  <a:lnTo>
                    <a:pt x="39065" y="1599856"/>
                  </a:lnTo>
                  <a:lnTo>
                    <a:pt x="44229" y="1599856"/>
                  </a:lnTo>
                  <a:lnTo>
                    <a:pt x="77093" y="1628596"/>
                  </a:lnTo>
                  <a:lnTo>
                    <a:pt x="78130" y="1643902"/>
                  </a:lnTo>
                  <a:lnTo>
                    <a:pt x="77138" y="1648885"/>
                  </a:lnTo>
                  <a:lnTo>
                    <a:pt x="49229" y="1676796"/>
                  </a:lnTo>
                  <a:lnTo>
                    <a:pt x="44245" y="1677787"/>
                  </a:lnTo>
                  <a:close/>
                </a:path>
                <a:path w="904875" h="1678305">
                  <a:moveTo>
                    <a:pt x="457477" y="1677787"/>
                  </a:moveTo>
                  <a:lnTo>
                    <a:pt x="447117" y="1677787"/>
                  </a:lnTo>
                  <a:lnTo>
                    <a:pt x="442133" y="1676796"/>
                  </a:lnTo>
                  <a:lnTo>
                    <a:pt x="414223" y="1648885"/>
                  </a:lnTo>
                  <a:lnTo>
                    <a:pt x="413232" y="1643902"/>
                  </a:lnTo>
                  <a:lnTo>
                    <a:pt x="413232" y="1633541"/>
                  </a:lnTo>
                  <a:lnTo>
                    <a:pt x="442133" y="1600647"/>
                  </a:lnTo>
                  <a:lnTo>
                    <a:pt x="447117" y="1599656"/>
                  </a:lnTo>
                  <a:lnTo>
                    <a:pt x="452297" y="1599656"/>
                  </a:lnTo>
                  <a:lnTo>
                    <a:pt x="452297" y="1599856"/>
                  </a:lnTo>
                  <a:lnTo>
                    <a:pt x="457461" y="1599856"/>
                  </a:lnTo>
                  <a:lnTo>
                    <a:pt x="490326" y="1628596"/>
                  </a:lnTo>
                  <a:lnTo>
                    <a:pt x="491362" y="1643902"/>
                  </a:lnTo>
                  <a:lnTo>
                    <a:pt x="490371" y="1648885"/>
                  </a:lnTo>
                  <a:lnTo>
                    <a:pt x="462460" y="1676796"/>
                  </a:lnTo>
                  <a:lnTo>
                    <a:pt x="457477" y="1677787"/>
                  </a:lnTo>
                  <a:close/>
                </a:path>
                <a:path w="904875" h="1678305">
                  <a:moveTo>
                    <a:pt x="870257" y="1677794"/>
                  </a:moveTo>
                  <a:lnTo>
                    <a:pt x="833742" y="1662549"/>
                  </a:lnTo>
                  <a:lnTo>
                    <a:pt x="826061" y="1643816"/>
                  </a:lnTo>
                  <a:lnTo>
                    <a:pt x="826096" y="1633292"/>
                  </a:lnTo>
                  <a:lnTo>
                    <a:pt x="855329" y="1600549"/>
                  </a:lnTo>
                  <a:lnTo>
                    <a:pt x="860335" y="1599603"/>
                  </a:lnTo>
                  <a:lnTo>
                    <a:pt x="865530" y="1599656"/>
                  </a:lnTo>
                  <a:lnTo>
                    <a:pt x="865530" y="1599856"/>
                  </a:lnTo>
                  <a:lnTo>
                    <a:pt x="870649" y="1599908"/>
                  </a:lnTo>
                  <a:lnTo>
                    <a:pt x="903149" y="1628580"/>
                  </a:lnTo>
                  <a:lnTo>
                    <a:pt x="904208" y="1643816"/>
                  </a:lnTo>
                  <a:lnTo>
                    <a:pt x="903225" y="1648815"/>
                  </a:lnTo>
                  <a:lnTo>
                    <a:pt x="875255" y="1676806"/>
                  </a:lnTo>
                  <a:lnTo>
                    <a:pt x="870257" y="1677794"/>
                  </a:lnTo>
                  <a:close/>
                </a:path>
              </a:pathLst>
            </a:custGeom>
            <a:solidFill>
              <a:srgbClr val="FD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080425B6-F5AD-CADB-02F7-9E82D8061DA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78758" y="0"/>
              <a:ext cx="2476499" cy="23144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897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C3F68D-BB85-C771-54EA-AA4BC224C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DBDDC1A-55C9-CE8E-3314-3EEC6ACBA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F102521-D2EF-084F-5D83-D6F64484D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8F58F4B-F562-3A18-8E25-DD45301355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3363" y="597865"/>
            <a:ext cx="10256732" cy="13166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b="1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Key Concepts 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2413D942-13E8-D23C-29FB-324A6BAF1E9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74AE7C83-E95F-68F7-0CD0-97E4381E875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5ED9F-7B63-4E84-4F80-CEFC0B609A26}"/>
              </a:ext>
            </a:extLst>
          </p:cNvPr>
          <p:cNvSpPr txBox="1"/>
          <p:nvPr/>
        </p:nvSpPr>
        <p:spPr>
          <a:xfrm flipV="1">
            <a:off x="310552" y="3398770"/>
            <a:ext cx="428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1000"/>
              </a:spcBef>
              <a:spcAft>
                <a:spcPts val="0"/>
              </a:spcAft>
            </a:pPr>
            <a:r>
              <a:rPr lang="en-GB" sz="36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                                                                      </a:t>
            </a:r>
            <a:br>
              <a:rPr lang="en-GB" sz="3600" b="0" dirty="0">
                <a:effectLst/>
              </a:rPr>
            </a:br>
            <a:endParaRPr lang="en-IN" sz="3600" u="sng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9D6AD2-FFFC-D21B-7F5F-245D95F0386B}"/>
              </a:ext>
            </a:extLst>
          </p:cNvPr>
          <p:cNvSpPr txBox="1"/>
          <p:nvPr/>
        </p:nvSpPr>
        <p:spPr>
          <a:xfrm>
            <a:off x="793363" y="2502455"/>
            <a:ext cx="1703285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3600" b="1" dirty="0"/>
              <a:t>Budgeting &amp; Forecasting</a:t>
            </a:r>
            <a:r>
              <a:rPr lang="en-US" sz="3600" dirty="0"/>
              <a:t>:</a:t>
            </a:r>
          </a:p>
          <a:p>
            <a:r>
              <a:rPr lang="en-US" sz="3600" dirty="0"/>
              <a:t>Enables creation of detailed budgets and financial projections. Allows auditors to compare actual results to budgeted figures and identify any variances.</a:t>
            </a:r>
          </a:p>
          <a:p>
            <a:pPr marL="0" indent="0"/>
            <a:endParaRPr lang="en-US" sz="3600" dirty="0"/>
          </a:p>
          <a:p>
            <a:r>
              <a:rPr lang="en-US" sz="3600" b="1" dirty="0"/>
              <a:t>Audit trails</a:t>
            </a:r>
          </a:p>
          <a:p>
            <a:r>
              <a:rPr lang="en-US" sz="3600" dirty="0"/>
              <a:t>D365F maintains a comprehensive audit trail for all financial transactions, providing a detailed record of user activity and changes made to financial data. This empowers auditors to reconstruct transactions and ensure data integrity.</a:t>
            </a:r>
          </a:p>
          <a:p>
            <a:pPr marL="0" indent="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009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C84314-545F-BD85-AE1E-5FD56A699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DEBAB1A-433C-492A-33BE-747A0D652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66B5B5F-3632-AE64-0474-231CCC9A1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B8E2E48-49CE-42C1-BBD6-CB2F27EAD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5217" y="563628"/>
            <a:ext cx="10737154" cy="14697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Case Studies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C71B4886-6AAE-DD33-17A4-0E3E9C21DCB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0FF1FA6C-0408-ECEB-864B-E53DE27AD69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pic>
        <p:nvPicPr>
          <p:cNvPr id="2" name="Google Shape;1954;p27">
            <a:extLst>
              <a:ext uri="{FF2B5EF4-FFF2-40B4-BE49-F238E27FC236}">
                <a16:creationId xmlns:a16="http://schemas.microsoft.com/office/drawing/2014/main" id="{36FF993F-66DD-62D4-142D-3FDF1307ED3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t="5760" b="38037"/>
          <a:stretch/>
        </p:blipFill>
        <p:spPr>
          <a:xfrm>
            <a:off x="985217" y="2596998"/>
            <a:ext cx="10737154" cy="5478855"/>
          </a:xfrm>
          <a:prstGeom prst="round1Rect">
            <a:avLst>
              <a:gd name="adj" fmla="val 20370"/>
            </a:avLst>
          </a:prstGeom>
          <a:noFill/>
        </p:spPr>
      </p:pic>
      <p:grpSp>
        <p:nvGrpSpPr>
          <p:cNvPr id="6" name="Google Shape;1960;p27">
            <a:extLst>
              <a:ext uri="{FF2B5EF4-FFF2-40B4-BE49-F238E27FC236}">
                <a16:creationId xmlns:a16="http://schemas.microsoft.com/office/drawing/2014/main" id="{4334B7B9-83F6-8ABD-7B20-432B63FE4126}"/>
              </a:ext>
            </a:extLst>
          </p:cNvPr>
          <p:cNvGrpSpPr/>
          <p:nvPr/>
        </p:nvGrpSpPr>
        <p:grpSpPr>
          <a:xfrm>
            <a:off x="12707588" y="3753766"/>
            <a:ext cx="2274504" cy="2779467"/>
            <a:chOff x="6947090" y="3108842"/>
            <a:chExt cx="974162" cy="1220648"/>
          </a:xfrm>
        </p:grpSpPr>
        <p:grpSp>
          <p:nvGrpSpPr>
            <p:cNvPr id="8" name="Google Shape;1961;p27">
              <a:extLst>
                <a:ext uri="{FF2B5EF4-FFF2-40B4-BE49-F238E27FC236}">
                  <a16:creationId xmlns:a16="http://schemas.microsoft.com/office/drawing/2014/main" id="{AB06D97A-ACF8-A779-E195-475435486EEA}"/>
                </a:ext>
              </a:extLst>
            </p:cNvPr>
            <p:cNvGrpSpPr/>
            <p:nvPr/>
          </p:nvGrpSpPr>
          <p:grpSpPr>
            <a:xfrm>
              <a:off x="6947090" y="3108842"/>
              <a:ext cx="974162" cy="1220648"/>
              <a:chOff x="5839208" y="177805"/>
              <a:chExt cx="1966018" cy="2463467"/>
            </a:xfrm>
          </p:grpSpPr>
          <p:sp>
            <p:nvSpPr>
              <p:cNvPr id="10" name="Google Shape;1962;p27">
                <a:extLst>
                  <a:ext uri="{FF2B5EF4-FFF2-40B4-BE49-F238E27FC236}">
                    <a16:creationId xmlns:a16="http://schemas.microsoft.com/office/drawing/2014/main" id="{76C0C40E-32CA-C84F-36AA-BCD54121F8F8}"/>
                  </a:ext>
                </a:extLst>
              </p:cNvPr>
              <p:cNvSpPr/>
              <p:nvPr/>
            </p:nvSpPr>
            <p:spPr>
              <a:xfrm>
                <a:off x="5839208" y="177805"/>
                <a:ext cx="1966018" cy="2463467"/>
              </a:xfrm>
              <a:custGeom>
                <a:avLst/>
                <a:gdLst/>
                <a:ahLst/>
                <a:cxnLst/>
                <a:rect l="l" t="t" r="r" b="b"/>
                <a:pathLst>
                  <a:path w="1966018" h="2463467" extrusionOk="0">
                    <a:moveTo>
                      <a:pt x="1773094" y="0"/>
                    </a:moveTo>
                    <a:cubicBezTo>
                      <a:pt x="1246382" y="15993"/>
                      <a:pt x="719636" y="15993"/>
                      <a:pt x="192925" y="0"/>
                    </a:cubicBezTo>
                    <a:cubicBezTo>
                      <a:pt x="86388" y="0"/>
                      <a:pt x="0" y="86388"/>
                      <a:pt x="0" y="192925"/>
                    </a:cubicBezTo>
                    <a:cubicBezTo>
                      <a:pt x="22453" y="981665"/>
                      <a:pt x="24723" y="1547939"/>
                      <a:pt x="0" y="2270543"/>
                    </a:cubicBezTo>
                    <a:cubicBezTo>
                      <a:pt x="0" y="2377079"/>
                      <a:pt x="86388" y="2463468"/>
                      <a:pt x="192925" y="2463468"/>
                    </a:cubicBezTo>
                    <a:lnTo>
                      <a:pt x="1773094" y="2463468"/>
                    </a:lnTo>
                    <a:cubicBezTo>
                      <a:pt x="1879630" y="2463468"/>
                      <a:pt x="1966018" y="2377079"/>
                      <a:pt x="1966018" y="2270543"/>
                    </a:cubicBezTo>
                    <a:cubicBezTo>
                      <a:pt x="1943985" y="1435955"/>
                      <a:pt x="1939061" y="855644"/>
                      <a:pt x="1966018" y="192925"/>
                    </a:cubicBezTo>
                    <a:cubicBezTo>
                      <a:pt x="1966053" y="86388"/>
                      <a:pt x="1879665" y="0"/>
                      <a:pt x="1773094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963;p27">
                <a:extLst>
                  <a:ext uri="{FF2B5EF4-FFF2-40B4-BE49-F238E27FC236}">
                    <a16:creationId xmlns:a16="http://schemas.microsoft.com/office/drawing/2014/main" id="{D6F916C7-F679-9E74-3143-00894A7EA065}"/>
                  </a:ext>
                </a:extLst>
              </p:cNvPr>
              <p:cNvSpPr/>
              <p:nvPr/>
            </p:nvSpPr>
            <p:spPr>
              <a:xfrm>
                <a:off x="7242270" y="873975"/>
                <a:ext cx="359800" cy="122494"/>
              </a:xfrm>
              <a:custGeom>
                <a:avLst/>
                <a:gdLst/>
                <a:ahLst/>
                <a:cxnLst/>
                <a:rect l="l" t="t" r="r" b="b"/>
                <a:pathLst>
                  <a:path w="359800" h="122494" extrusionOk="0">
                    <a:moveTo>
                      <a:pt x="15050" y="122494"/>
                    </a:moveTo>
                    <a:lnTo>
                      <a:pt x="344751" y="122494"/>
                    </a:lnTo>
                    <a:cubicBezTo>
                      <a:pt x="353061" y="122494"/>
                      <a:pt x="359801" y="115755"/>
                      <a:pt x="359801" y="107444"/>
                    </a:cubicBezTo>
                    <a:lnTo>
                      <a:pt x="359801" y="15050"/>
                    </a:lnTo>
                    <a:cubicBezTo>
                      <a:pt x="359801" y="6739"/>
                      <a:pt x="353061" y="0"/>
                      <a:pt x="344751" y="0"/>
                    </a:cubicBezTo>
                    <a:lnTo>
                      <a:pt x="15050" y="0"/>
                    </a:lnTo>
                    <a:cubicBezTo>
                      <a:pt x="6739" y="0"/>
                      <a:pt x="0" y="6739"/>
                      <a:pt x="0" y="15050"/>
                    </a:cubicBezTo>
                    <a:lnTo>
                      <a:pt x="0" y="107444"/>
                    </a:lnTo>
                    <a:cubicBezTo>
                      <a:pt x="0" y="115755"/>
                      <a:pt x="6739" y="122494"/>
                      <a:pt x="15050" y="122494"/>
                    </a:cubicBezTo>
                    <a:close/>
                  </a:path>
                </a:pathLst>
              </a:custGeom>
              <a:solidFill>
                <a:srgbClr val="4E82F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964;p27">
                <a:extLst>
                  <a:ext uri="{FF2B5EF4-FFF2-40B4-BE49-F238E27FC236}">
                    <a16:creationId xmlns:a16="http://schemas.microsoft.com/office/drawing/2014/main" id="{95E46DAD-66BD-82DC-D2E8-C249C865E4BE}"/>
                  </a:ext>
                </a:extLst>
              </p:cNvPr>
              <p:cNvSpPr/>
              <p:nvPr/>
            </p:nvSpPr>
            <p:spPr>
              <a:xfrm>
                <a:off x="7373459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965;p27">
                <a:extLst>
                  <a:ext uri="{FF2B5EF4-FFF2-40B4-BE49-F238E27FC236}">
                    <a16:creationId xmlns:a16="http://schemas.microsoft.com/office/drawing/2014/main" id="{300A25C0-626A-E41B-5B9F-E81CF368997B}"/>
                  </a:ext>
                </a:extLst>
              </p:cNvPr>
              <p:cNvSpPr/>
              <p:nvPr/>
            </p:nvSpPr>
            <p:spPr>
              <a:xfrm>
                <a:off x="7428560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66;p27">
                <a:extLst>
                  <a:ext uri="{FF2B5EF4-FFF2-40B4-BE49-F238E27FC236}">
                    <a16:creationId xmlns:a16="http://schemas.microsoft.com/office/drawing/2014/main" id="{4715E1A6-B6B2-8A47-72A2-17A923DD9A92}"/>
                  </a:ext>
                </a:extLst>
              </p:cNvPr>
              <p:cNvSpPr/>
              <p:nvPr/>
            </p:nvSpPr>
            <p:spPr>
              <a:xfrm>
                <a:off x="7483662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67;p27">
                <a:extLst>
                  <a:ext uri="{FF2B5EF4-FFF2-40B4-BE49-F238E27FC236}">
                    <a16:creationId xmlns:a16="http://schemas.microsoft.com/office/drawing/2014/main" id="{2C8D5095-BBFD-6AB9-31E4-06372C58807D}"/>
                  </a:ext>
                </a:extLst>
              </p:cNvPr>
              <p:cNvSpPr/>
              <p:nvPr/>
            </p:nvSpPr>
            <p:spPr>
              <a:xfrm>
                <a:off x="7538798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68;p27">
                <a:extLst>
                  <a:ext uri="{FF2B5EF4-FFF2-40B4-BE49-F238E27FC236}">
                    <a16:creationId xmlns:a16="http://schemas.microsoft.com/office/drawing/2014/main" id="{E2FF28CC-9671-0DC1-4AD1-2F6DB2E0BDF9}"/>
                  </a:ext>
                </a:extLst>
              </p:cNvPr>
              <p:cNvSpPr/>
              <p:nvPr/>
            </p:nvSpPr>
            <p:spPr>
              <a:xfrm>
                <a:off x="604131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969;p27">
                <a:extLst>
                  <a:ext uri="{FF2B5EF4-FFF2-40B4-BE49-F238E27FC236}">
                    <a16:creationId xmlns:a16="http://schemas.microsoft.com/office/drawing/2014/main" id="{4F3A1738-84DF-7801-9C4A-597BD17EEA52}"/>
                  </a:ext>
                </a:extLst>
              </p:cNvPr>
              <p:cNvSpPr/>
              <p:nvPr/>
            </p:nvSpPr>
            <p:spPr>
              <a:xfrm>
                <a:off x="6366129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970;p27">
                <a:extLst>
                  <a:ext uri="{FF2B5EF4-FFF2-40B4-BE49-F238E27FC236}">
                    <a16:creationId xmlns:a16="http://schemas.microsoft.com/office/drawing/2014/main" id="{72092286-7668-B6D9-7B95-CED679DA7AE3}"/>
                  </a:ext>
                </a:extLst>
              </p:cNvPr>
              <p:cNvSpPr/>
              <p:nvPr/>
            </p:nvSpPr>
            <p:spPr>
              <a:xfrm>
                <a:off x="669097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71;p27">
                <a:extLst>
                  <a:ext uri="{FF2B5EF4-FFF2-40B4-BE49-F238E27FC236}">
                    <a16:creationId xmlns:a16="http://schemas.microsoft.com/office/drawing/2014/main" id="{4FA29D6B-9016-20DC-79AB-E02382B269EE}"/>
                  </a:ext>
                </a:extLst>
              </p:cNvPr>
              <p:cNvSpPr/>
              <p:nvPr/>
            </p:nvSpPr>
            <p:spPr>
              <a:xfrm>
                <a:off x="7015788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72;p27">
                <a:extLst>
                  <a:ext uri="{FF2B5EF4-FFF2-40B4-BE49-F238E27FC236}">
                    <a16:creationId xmlns:a16="http://schemas.microsoft.com/office/drawing/2014/main" id="{1C871FAB-5749-5367-D846-14227913F81C}"/>
                  </a:ext>
                </a:extLst>
              </p:cNvPr>
              <p:cNvSpPr/>
              <p:nvPr/>
            </p:nvSpPr>
            <p:spPr>
              <a:xfrm>
                <a:off x="7340635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973;p27">
                <a:extLst>
                  <a:ext uri="{FF2B5EF4-FFF2-40B4-BE49-F238E27FC236}">
                    <a16:creationId xmlns:a16="http://schemas.microsoft.com/office/drawing/2014/main" id="{0FD44BD9-99C9-80A6-5EA9-3834B04D1AC7}"/>
                  </a:ext>
                </a:extLst>
              </p:cNvPr>
              <p:cNvSpPr/>
              <p:nvPr/>
            </p:nvSpPr>
            <p:spPr>
              <a:xfrm>
                <a:off x="604131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1974;p27">
                <a:extLst>
                  <a:ext uri="{FF2B5EF4-FFF2-40B4-BE49-F238E27FC236}">
                    <a16:creationId xmlns:a16="http://schemas.microsoft.com/office/drawing/2014/main" id="{01E0CDFF-1030-5B79-1744-DA13E7F5ACB0}"/>
                  </a:ext>
                </a:extLst>
              </p:cNvPr>
              <p:cNvSpPr/>
              <p:nvPr/>
            </p:nvSpPr>
            <p:spPr>
              <a:xfrm>
                <a:off x="6366129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975;p27">
                <a:extLst>
                  <a:ext uri="{FF2B5EF4-FFF2-40B4-BE49-F238E27FC236}">
                    <a16:creationId xmlns:a16="http://schemas.microsoft.com/office/drawing/2014/main" id="{322D5A85-E399-86F7-DA07-120B5AADFE53}"/>
                  </a:ext>
                </a:extLst>
              </p:cNvPr>
              <p:cNvSpPr/>
              <p:nvPr/>
            </p:nvSpPr>
            <p:spPr>
              <a:xfrm>
                <a:off x="669097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976;p27">
                <a:extLst>
                  <a:ext uri="{FF2B5EF4-FFF2-40B4-BE49-F238E27FC236}">
                    <a16:creationId xmlns:a16="http://schemas.microsoft.com/office/drawing/2014/main" id="{3F8E952E-60B9-7398-8623-9CB24DCF109D}"/>
                  </a:ext>
                </a:extLst>
              </p:cNvPr>
              <p:cNvSpPr/>
              <p:nvPr/>
            </p:nvSpPr>
            <p:spPr>
              <a:xfrm>
                <a:off x="7015788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977;p27">
                <a:extLst>
                  <a:ext uri="{FF2B5EF4-FFF2-40B4-BE49-F238E27FC236}">
                    <a16:creationId xmlns:a16="http://schemas.microsoft.com/office/drawing/2014/main" id="{CF4BD060-53F0-AEE7-6C27-126128C98436}"/>
                  </a:ext>
                </a:extLst>
              </p:cNvPr>
              <p:cNvSpPr/>
              <p:nvPr/>
            </p:nvSpPr>
            <p:spPr>
              <a:xfrm>
                <a:off x="7340635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978;p27">
                <a:extLst>
                  <a:ext uri="{FF2B5EF4-FFF2-40B4-BE49-F238E27FC236}">
                    <a16:creationId xmlns:a16="http://schemas.microsoft.com/office/drawing/2014/main" id="{253E90F9-79DE-1380-2141-02557FC1C0F2}"/>
                  </a:ext>
                </a:extLst>
              </p:cNvPr>
              <p:cNvSpPr/>
              <p:nvPr/>
            </p:nvSpPr>
            <p:spPr>
              <a:xfrm>
                <a:off x="604131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79;p27">
                <a:extLst>
                  <a:ext uri="{FF2B5EF4-FFF2-40B4-BE49-F238E27FC236}">
                    <a16:creationId xmlns:a16="http://schemas.microsoft.com/office/drawing/2014/main" id="{644E2CD2-A7C8-9CB8-0C85-AEF8FC508BC0}"/>
                  </a:ext>
                </a:extLst>
              </p:cNvPr>
              <p:cNvSpPr/>
              <p:nvPr/>
            </p:nvSpPr>
            <p:spPr>
              <a:xfrm>
                <a:off x="6366129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980;p27">
                <a:extLst>
                  <a:ext uri="{FF2B5EF4-FFF2-40B4-BE49-F238E27FC236}">
                    <a16:creationId xmlns:a16="http://schemas.microsoft.com/office/drawing/2014/main" id="{9B66C145-99F0-53EB-691B-59FECA9F1986}"/>
                  </a:ext>
                </a:extLst>
              </p:cNvPr>
              <p:cNvSpPr/>
              <p:nvPr/>
            </p:nvSpPr>
            <p:spPr>
              <a:xfrm>
                <a:off x="669097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981;p27">
                <a:extLst>
                  <a:ext uri="{FF2B5EF4-FFF2-40B4-BE49-F238E27FC236}">
                    <a16:creationId xmlns:a16="http://schemas.microsoft.com/office/drawing/2014/main" id="{A7B749ED-C0DE-908C-3F18-50BB470854A1}"/>
                  </a:ext>
                </a:extLst>
              </p:cNvPr>
              <p:cNvSpPr/>
              <p:nvPr/>
            </p:nvSpPr>
            <p:spPr>
              <a:xfrm>
                <a:off x="7015788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982;p27">
                <a:extLst>
                  <a:ext uri="{FF2B5EF4-FFF2-40B4-BE49-F238E27FC236}">
                    <a16:creationId xmlns:a16="http://schemas.microsoft.com/office/drawing/2014/main" id="{B163EFC1-77E1-3C6F-E138-8A8D59D8C62B}"/>
                  </a:ext>
                </a:extLst>
              </p:cNvPr>
              <p:cNvSpPr/>
              <p:nvPr/>
            </p:nvSpPr>
            <p:spPr>
              <a:xfrm>
                <a:off x="604131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983;p27">
                <a:extLst>
                  <a:ext uri="{FF2B5EF4-FFF2-40B4-BE49-F238E27FC236}">
                    <a16:creationId xmlns:a16="http://schemas.microsoft.com/office/drawing/2014/main" id="{5EB2015A-8BFC-484C-F28C-8F59CB43A71D}"/>
                  </a:ext>
                </a:extLst>
              </p:cNvPr>
              <p:cNvSpPr/>
              <p:nvPr/>
            </p:nvSpPr>
            <p:spPr>
              <a:xfrm>
                <a:off x="6366129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984;p27">
                <a:extLst>
                  <a:ext uri="{FF2B5EF4-FFF2-40B4-BE49-F238E27FC236}">
                    <a16:creationId xmlns:a16="http://schemas.microsoft.com/office/drawing/2014/main" id="{00F5D95C-534D-9687-2DB2-9153E7C44B04}"/>
                  </a:ext>
                </a:extLst>
              </p:cNvPr>
              <p:cNvSpPr/>
              <p:nvPr/>
            </p:nvSpPr>
            <p:spPr>
              <a:xfrm>
                <a:off x="669097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85;p27">
                <a:extLst>
                  <a:ext uri="{FF2B5EF4-FFF2-40B4-BE49-F238E27FC236}">
                    <a16:creationId xmlns:a16="http://schemas.microsoft.com/office/drawing/2014/main" id="{B664F0D6-09B5-3DB7-D95C-9CAA1784DE11}"/>
                  </a:ext>
                </a:extLst>
              </p:cNvPr>
              <p:cNvSpPr/>
              <p:nvPr/>
            </p:nvSpPr>
            <p:spPr>
              <a:xfrm>
                <a:off x="7015788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1986;p27">
                <a:extLst>
                  <a:ext uri="{FF2B5EF4-FFF2-40B4-BE49-F238E27FC236}">
                    <a16:creationId xmlns:a16="http://schemas.microsoft.com/office/drawing/2014/main" id="{F55EDFBB-71F6-FB49-2A6E-039BC986B6B3}"/>
                  </a:ext>
                </a:extLst>
              </p:cNvPr>
              <p:cNvSpPr/>
              <p:nvPr/>
            </p:nvSpPr>
            <p:spPr>
              <a:xfrm>
                <a:off x="7340635" y="1756716"/>
                <a:ext cx="262517" cy="595256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595256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lnTo>
                      <a:pt x="0" y="554122"/>
                    </a:lnTo>
                    <a:cubicBezTo>
                      <a:pt x="0" y="576819"/>
                      <a:pt x="18402" y="595256"/>
                      <a:pt x="41134" y="595256"/>
                    </a:cubicBezTo>
                    <a:lnTo>
                      <a:pt x="221384" y="595256"/>
                    </a:lnTo>
                    <a:cubicBezTo>
                      <a:pt x="244081" y="595256"/>
                      <a:pt x="262518" y="576854"/>
                      <a:pt x="262518" y="554122"/>
                    </a:cubicBezTo>
                    <a:lnTo>
                      <a:pt x="262518" y="221383"/>
                    </a:ln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A2F26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1987;p27">
                <a:extLst>
                  <a:ext uri="{FF2B5EF4-FFF2-40B4-BE49-F238E27FC236}">
                    <a16:creationId xmlns:a16="http://schemas.microsoft.com/office/drawing/2014/main" id="{1A316F29-FCE2-D0F1-C37D-67BA23B3FECC}"/>
                  </a:ext>
                </a:extLst>
              </p:cNvPr>
              <p:cNvGrpSpPr/>
              <p:nvPr/>
            </p:nvGrpSpPr>
            <p:grpSpPr>
              <a:xfrm>
                <a:off x="7657242" y="998914"/>
                <a:ext cx="15992" cy="473076"/>
                <a:chOff x="7657242" y="998914"/>
                <a:chExt cx="15992" cy="473076"/>
              </a:xfrm>
            </p:grpSpPr>
            <p:sp>
              <p:nvSpPr>
                <p:cNvPr id="38" name="Google Shape;1988;p27">
                  <a:extLst>
                    <a:ext uri="{FF2B5EF4-FFF2-40B4-BE49-F238E27FC236}">
                      <a16:creationId xmlns:a16="http://schemas.microsoft.com/office/drawing/2014/main" id="{D10B51DD-987D-6443-9894-BE8EAA49FE92}"/>
                    </a:ext>
                  </a:extLst>
                </p:cNvPr>
                <p:cNvSpPr/>
                <p:nvPr/>
              </p:nvSpPr>
              <p:spPr>
                <a:xfrm>
                  <a:off x="7657242" y="998914"/>
                  <a:ext cx="15992" cy="370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370136" extrusionOk="0">
                      <a:moveTo>
                        <a:pt x="7996" y="370136"/>
                      </a:moveTo>
                      <a:cubicBezTo>
                        <a:pt x="3597" y="370136"/>
                        <a:pt x="0" y="366540"/>
                        <a:pt x="0" y="362140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362140"/>
                      </a:lnTo>
                      <a:cubicBezTo>
                        <a:pt x="15993" y="366540"/>
                        <a:pt x="12396" y="370136"/>
                        <a:pt x="7996" y="37013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1989;p27">
                  <a:extLst>
                    <a:ext uri="{FF2B5EF4-FFF2-40B4-BE49-F238E27FC236}">
                      <a16:creationId xmlns:a16="http://schemas.microsoft.com/office/drawing/2014/main" id="{43AD6637-1432-2698-F4EA-86EC847F5276}"/>
                    </a:ext>
                  </a:extLst>
                </p:cNvPr>
                <p:cNvSpPr/>
                <p:nvPr/>
              </p:nvSpPr>
              <p:spPr>
                <a:xfrm>
                  <a:off x="7657242" y="1401560"/>
                  <a:ext cx="15992" cy="70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70430" extrusionOk="0">
                      <a:moveTo>
                        <a:pt x="7996" y="70431"/>
                      </a:moveTo>
                      <a:cubicBezTo>
                        <a:pt x="3597" y="70431"/>
                        <a:pt x="0" y="66834"/>
                        <a:pt x="0" y="62434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62434"/>
                      </a:lnTo>
                      <a:cubicBezTo>
                        <a:pt x="15993" y="66834"/>
                        <a:pt x="12396" y="70431"/>
                        <a:pt x="7996" y="704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" name="Google Shape;1990;p27">
              <a:extLst>
                <a:ext uri="{FF2B5EF4-FFF2-40B4-BE49-F238E27FC236}">
                  <a16:creationId xmlns:a16="http://schemas.microsoft.com/office/drawing/2014/main" id="{FAB26B75-3F83-2150-514C-CD79CFA7E3E2}"/>
                </a:ext>
              </a:extLst>
            </p:cNvPr>
            <p:cNvSpPr/>
            <p:nvPr/>
          </p:nvSpPr>
          <p:spPr>
            <a:xfrm>
              <a:off x="7047634" y="3212361"/>
              <a:ext cx="773091" cy="202179"/>
            </a:xfrm>
            <a:custGeom>
              <a:avLst/>
              <a:gdLst/>
              <a:ahLst/>
              <a:cxnLst/>
              <a:rect l="l" t="t" r="r" b="b"/>
              <a:pathLst>
                <a:path w="1561801" h="408442" extrusionOk="0">
                  <a:moveTo>
                    <a:pt x="1500554" y="408442"/>
                  </a:moveTo>
                  <a:lnTo>
                    <a:pt x="61247" y="408442"/>
                  </a:lnTo>
                  <a:cubicBezTo>
                    <a:pt x="27411" y="408442"/>
                    <a:pt x="0" y="381031"/>
                    <a:pt x="0" y="347195"/>
                  </a:cubicBezTo>
                  <a:lnTo>
                    <a:pt x="0" y="61247"/>
                  </a:lnTo>
                  <a:cubicBezTo>
                    <a:pt x="0" y="27411"/>
                    <a:pt x="27411" y="0"/>
                    <a:pt x="61247" y="0"/>
                  </a:cubicBezTo>
                  <a:lnTo>
                    <a:pt x="1500554" y="0"/>
                  </a:lnTo>
                  <a:cubicBezTo>
                    <a:pt x="1534390" y="0"/>
                    <a:pt x="1561801" y="27411"/>
                    <a:pt x="1561801" y="61247"/>
                  </a:cubicBezTo>
                  <a:lnTo>
                    <a:pt x="1561801" y="347195"/>
                  </a:lnTo>
                  <a:cubicBezTo>
                    <a:pt x="1561801" y="381031"/>
                    <a:pt x="1534390" y="408442"/>
                    <a:pt x="1500554" y="408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784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671" y="771671"/>
            <a:ext cx="10807700" cy="10691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dirty="0">
                <a:latin typeface="+mj-lt"/>
              </a:rPr>
              <a:t>Inventory Discrepancies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AE9CE3-3BA4-6D55-02F6-057F72A2B9E4}"/>
              </a:ext>
            </a:extLst>
          </p:cNvPr>
          <p:cNvSpPr txBox="1"/>
          <p:nvPr/>
        </p:nvSpPr>
        <p:spPr>
          <a:xfrm>
            <a:off x="10403456" y="3197221"/>
            <a:ext cx="6176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>
                <a:effectLst/>
              </a:rPr>
              <a:t> 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DDC5B-0F49-DBB7-E454-A26740CC2915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49DF93-13F2-D5D3-E2C9-57D37CD48F1A}"/>
              </a:ext>
            </a:extLst>
          </p:cNvPr>
          <p:cNvSpPr txBox="1"/>
          <p:nvPr/>
        </p:nvSpPr>
        <p:spPr>
          <a:xfrm>
            <a:off x="1003861" y="2528276"/>
            <a:ext cx="16822356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/>
              <a:t>Case Scenario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A manufacturing company struggles with maintaining accurate inventory records due to a lack of real-time tracking and manual data entry. This leads to discrepancies during physical inventory counts and potential issues with financial reporting.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You are a Chartered Accountant auditing ABC Ltd., you are facing difficulty in verifying the accuracy of inventory valuation and identifying potential inventory shrinkage (loss of inventory) due to inadequate controls.</a:t>
            </a:r>
          </a:p>
        </p:txBody>
      </p:sp>
    </p:spTree>
    <p:extLst>
      <p:ext uri="{BB962C8B-B14F-4D97-AF65-F5344CB8AC3E}">
        <p14:creationId xmlns:p14="http://schemas.microsoft.com/office/powerpoint/2010/main" val="1195672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8720" y="682475"/>
            <a:ext cx="11925144" cy="13223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latin typeface="+mj-lt"/>
              </a:rPr>
              <a:t>Recommended Approach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65F231-0B00-6574-AF44-0FC9D98D8B09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12E4F1-E72B-8AED-E0AF-87FE406E7ED5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6BB48D-5499-7DDC-1F2B-68E104806FBD}"/>
              </a:ext>
            </a:extLst>
          </p:cNvPr>
          <p:cNvSpPr txBox="1"/>
          <p:nvPr/>
        </p:nvSpPr>
        <p:spPr>
          <a:xfrm>
            <a:off x="888720" y="2325130"/>
            <a:ext cx="17399280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3300" dirty="0"/>
              <a:t>As an Auditor of ABC Ltd., you will leverage MS Dynamic’s ERP’s inventory control functionalities to conduct a thorough audit. Here are some suggested approach:</a:t>
            </a:r>
          </a:p>
          <a:p>
            <a:pPr marL="0" indent="0"/>
            <a:r>
              <a:rPr lang="en-US" sz="3300" dirty="0"/>
              <a:t>   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dirty="0">
                <a:latin typeface="+mj-lt"/>
                <a:ea typeface="DM Sans Medium"/>
                <a:cs typeface="DM Sans Medium"/>
                <a:sym typeface="DM Sans Medium"/>
              </a:rPr>
              <a:t>Features Used: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300" dirty="0">
                <a:latin typeface="+mj-lt"/>
                <a:ea typeface="DM Sans Medium"/>
                <a:cs typeface="DM Sans Medium"/>
                <a:sym typeface="DM Sans Medium"/>
              </a:rPr>
              <a:t>Inventory Management module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300" dirty="0">
                <a:latin typeface="+mj-lt"/>
                <a:ea typeface="DM Sans Medium"/>
                <a:cs typeface="DM Sans Medium"/>
                <a:sym typeface="DM Sans Medium"/>
              </a:rPr>
              <a:t>Barcode scanning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300" dirty="0">
                <a:latin typeface="+mj-lt"/>
                <a:ea typeface="DM Sans Medium"/>
                <a:cs typeface="DM Sans Medium"/>
                <a:sym typeface="DM Sans Medium"/>
              </a:rPr>
              <a:t>Automated purchase orders</a:t>
            </a:r>
          </a:p>
          <a:p>
            <a:pPr marL="0" indent="0"/>
            <a:endParaRPr lang="en-US" sz="3300" dirty="0"/>
          </a:p>
          <a:p>
            <a:r>
              <a:rPr lang="en-US" sz="3300" dirty="0">
                <a:solidFill>
                  <a:schemeClr val="dk1"/>
                </a:solidFill>
                <a:ea typeface="Krub SemiBold"/>
                <a:cs typeface="Krub SemiBold"/>
                <a:sym typeface="Krub SemiBold"/>
              </a:rPr>
              <a:t>How it Helps in the Audit: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300" dirty="0">
                <a:sym typeface="DM Sans Medium"/>
              </a:rPr>
              <a:t>Implement a barcode system for all inventory items to facilitate real-time tracking.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300" dirty="0">
                <a:sym typeface="DM Sans Medium"/>
              </a:rPr>
              <a:t>Utilize cycle counting procedures to reconcile physical inventory with D365F data.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300" dirty="0">
                <a:sym typeface="DM Sans Medium"/>
              </a:rPr>
              <a:t>Set up automatic purchase order generation based on pre-defined minimum stock levels to prevent stockouts.</a:t>
            </a:r>
          </a:p>
          <a:p>
            <a:pPr marL="0" indent="0"/>
            <a:endParaRPr lang="en-US" sz="3300" dirty="0"/>
          </a:p>
        </p:txBody>
      </p:sp>
      <p:grpSp>
        <p:nvGrpSpPr>
          <p:cNvPr id="8" name="Google Shape;2104;p30">
            <a:extLst>
              <a:ext uri="{FF2B5EF4-FFF2-40B4-BE49-F238E27FC236}">
                <a16:creationId xmlns:a16="http://schemas.microsoft.com/office/drawing/2014/main" id="{9857FA4E-D909-9F72-3267-A8D657A43A2F}"/>
              </a:ext>
            </a:extLst>
          </p:cNvPr>
          <p:cNvGrpSpPr/>
          <p:nvPr/>
        </p:nvGrpSpPr>
        <p:grpSpPr>
          <a:xfrm>
            <a:off x="9807934" y="3897821"/>
            <a:ext cx="2466128" cy="2491358"/>
            <a:chOff x="541629" y="2511422"/>
            <a:chExt cx="1175051" cy="1603814"/>
          </a:xfrm>
        </p:grpSpPr>
        <p:sp>
          <p:nvSpPr>
            <p:cNvPr id="9" name="Google Shape;2105;p30">
              <a:extLst>
                <a:ext uri="{FF2B5EF4-FFF2-40B4-BE49-F238E27FC236}">
                  <a16:creationId xmlns:a16="http://schemas.microsoft.com/office/drawing/2014/main" id="{690F30DC-AFB5-E9DA-451F-68896DFE5711}"/>
                </a:ext>
              </a:extLst>
            </p:cNvPr>
            <p:cNvSpPr/>
            <p:nvPr/>
          </p:nvSpPr>
          <p:spPr>
            <a:xfrm>
              <a:off x="541629" y="2534858"/>
              <a:ext cx="1175051" cy="1580378"/>
            </a:xfrm>
            <a:custGeom>
              <a:avLst/>
              <a:gdLst/>
              <a:ahLst/>
              <a:cxnLst/>
              <a:rect l="l" t="t" r="r" b="b"/>
              <a:pathLst>
                <a:path w="1821784" h="2450198" extrusionOk="0">
                  <a:moveTo>
                    <a:pt x="1689168" y="2450199"/>
                  </a:moveTo>
                  <a:cubicBezTo>
                    <a:pt x="1152715" y="2450199"/>
                    <a:pt x="628972" y="2450199"/>
                    <a:pt x="121047" y="2450199"/>
                  </a:cubicBezTo>
                  <a:cubicBezTo>
                    <a:pt x="53724" y="2450199"/>
                    <a:pt x="-365" y="2394678"/>
                    <a:pt x="1451" y="2327390"/>
                  </a:cubicBezTo>
                  <a:cubicBezTo>
                    <a:pt x="18631" y="1692048"/>
                    <a:pt x="14301" y="935118"/>
                    <a:pt x="19" y="121796"/>
                  </a:cubicBezTo>
                  <a:cubicBezTo>
                    <a:pt x="-1168" y="54892"/>
                    <a:pt x="52746" y="0"/>
                    <a:pt x="119650" y="0"/>
                  </a:cubicBezTo>
                  <a:cubicBezTo>
                    <a:pt x="645523" y="13967"/>
                    <a:pt x="1168219" y="14142"/>
                    <a:pt x="1687667" y="0"/>
                  </a:cubicBezTo>
                  <a:cubicBezTo>
                    <a:pt x="1752790" y="0"/>
                    <a:pt x="1806006" y="52133"/>
                    <a:pt x="1807298" y="117256"/>
                  </a:cubicBezTo>
                  <a:cubicBezTo>
                    <a:pt x="1823780" y="934176"/>
                    <a:pt x="1828668" y="1694527"/>
                    <a:pt x="1808799" y="2334199"/>
                  </a:cubicBezTo>
                  <a:cubicBezTo>
                    <a:pt x="1806739" y="2398834"/>
                    <a:pt x="1753838" y="2450199"/>
                    <a:pt x="1689168" y="2450199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106;p30">
              <a:extLst>
                <a:ext uri="{FF2B5EF4-FFF2-40B4-BE49-F238E27FC236}">
                  <a16:creationId xmlns:a16="http://schemas.microsoft.com/office/drawing/2014/main" id="{94599022-3231-1B5F-5241-CE00677650AE}"/>
                </a:ext>
              </a:extLst>
            </p:cNvPr>
            <p:cNvSpPr/>
            <p:nvPr/>
          </p:nvSpPr>
          <p:spPr>
            <a:xfrm>
              <a:off x="617068" y="2638296"/>
              <a:ext cx="1024215" cy="1373607"/>
            </a:xfrm>
            <a:custGeom>
              <a:avLst/>
              <a:gdLst/>
              <a:ahLst/>
              <a:cxnLst/>
              <a:rect l="l" t="t" r="r" b="b"/>
              <a:pathLst>
                <a:path w="1587930" h="2129623" extrusionOk="0">
                  <a:moveTo>
                    <a:pt x="25281" y="0"/>
                  </a:moveTo>
                  <a:cubicBezTo>
                    <a:pt x="104267" y="736083"/>
                    <a:pt x="0" y="2119799"/>
                    <a:pt x="0" y="2119799"/>
                  </a:cubicBezTo>
                  <a:cubicBezTo>
                    <a:pt x="0" y="2119799"/>
                    <a:pt x="909837" y="2141903"/>
                    <a:pt x="1238386" y="2119799"/>
                  </a:cubicBezTo>
                  <a:cubicBezTo>
                    <a:pt x="1453205" y="1980789"/>
                    <a:pt x="1576432" y="1765970"/>
                    <a:pt x="1576432" y="1765970"/>
                  </a:cubicBezTo>
                  <a:cubicBezTo>
                    <a:pt x="1617497" y="1004606"/>
                    <a:pt x="1535368" y="0"/>
                    <a:pt x="1535368" y="0"/>
                  </a:cubicBezTo>
                  <a:cubicBezTo>
                    <a:pt x="587609" y="22103"/>
                    <a:pt x="25281" y="0"/>
                    <a:pt x="25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" name="Google Shape;2107;p30">
              <a:extLst>
                <a:ext uri="{FF2B5EF4-FFF2-40B4-BE49-F238E27FC236}">
                  <a16:creationId xmlns:a16="http://schemas.microsoft.com/office/drawing/2014/main" id="{8BCF47E4-C9AA-4418-0EED-F95EBE2F976F}"/>
                </a:ext>
              </a:extLst>
            </p:cNvPr>
            <p:cNvGrpSpPr/>
            <p:nvPr/>
          </p:nvGrpSpPr>
          <p:grpSpPr>
            <a:xfrm>
              <a:off x="731476" y="2816707"/>
              <a:ext cx="822021" cy="277829"/>
              <a:chOff x="3674084" y="664360"/>
              <a:chExt cx="1273662" cy="430474"/>
            </a:xfrm>
          </p:grpSpPr>
          <p:grpSp>
            <p:nvGrpSpPr>
              <p:cNvPr id="26" name="Google Shape;2108;p30">
                <a:extLst>
                  <a:ext uri="{FF2B5EF4-FFF2-40B4-BE49-F238E27FC236}">
                    <a16:creationId xmlns:a16="http://schemas.microsoft.com/office/drawing/2014/main" id="{73497520-7786-B335-6DF7-285B854AD055}"/>
                  </a:ext>
                </a:extLst>
              </p:cNvPr>
              <p:cNvGrpSpPr/>
              <p:nvPr/>
            </p:nvGrpSpPr>
            <p:grpSpPr>
              <a:xfrm>
                <a:off x="3674084" y="664360"/>
                <a:ext cx="598006" cy="126893"/>
                <a:chOff x="3674084" y="664360"/>
                <a:chExt cx="598006" cy="126893"/>
              </a:xfrm>
            </p:grpSpPr>
            <p:sp>
              <p:nvSpPr>
                <p:cNvPr id="48" name="Google Shape;2109;p30">
                  <a:extLst>
                    <a:ext uri="{FF2B5EF4-FFF2-40B4-BE49-F238E27FC236}">
                      <a16:creationId xmlns:a16="http://schemas.microsoft.com/office/drawing/2014/main" id="{DD14A4D1-455C-4B37-10AE-644A12E0225C}"/>
                    </a:ext>
                  </a:extLst>
                </p:cNvPr>
                <p:cNvSpPr/>
                <p:nvPr/>
              </p:nvSpPr>
              <p:spPr>
                <a:xfrm>
                  <a:off x="3674084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9" name="Google Shape;2110;p30">
                  <a:extLst>
                    <a:ext uri="{FF2B5EF4-FFF2-40B4-BE49-F238E27FC236}">
                      <a16:creationId xmlns:a16="http://schemas.microsoft.com/office/drawing/2014/main" id="{76E34BD9-82E2-B9BD-79AB-908224193580}"/>
                    </a:ext>
                  </a:extLst>
                </p:cNvPr>
                <p:cNvGrpSpPr/>
                <p:nvPr/>
              </p:nvGrpSpPr>
              <p:grpSpPr>
                <a:xfrm>
                  <a:off x="3840781" y="667467"/>
                  <a:ext cx="431309" cy="120643"/>
                  <a:chOff x="3840781" y="667467"/>
                  <a:chExt cx="431309" cy="120643"/>
                </a:xfrm>
              </p:grpSpPr>
              <p:sp>
                <p:nvSpPr>
                  <p:cNvPr id="50" name="Google Shape;2111;p30">
                    <a:extLst>
                      <a:ext uri="{FF2B5EF4-FFF2-40B4-BE49-F238E27FC236}">
                        <a16:creationId xmlns:a16="http://schemas.microsoft.com/office/drawing/2014/main" id="{4896CB74-32C9-5E03-0C0B-45C855BD850B}"/>
                      </a:ext>
                    </a:extLst>
                  </p:cNvPr>
                  <p:cNvSpPr/>
                  <p:nvPr/>
                </p:nvSpPr>
                <p:spPr>
                  <a:xfrm>
                    <a:off x="3840781" y="771140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7005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" name="Google Shape;2112;p30">
                    <a:extLst>
                      <a:ext uri="{FF2B5EF4-FFF2-40B4-BE49-F238E27FC236}">
                        <a16:creationId xmlns:a16="http://schemas.microsoft.com/office/drawing/2014/main" id="{1C218219-BEE3-1840-AFBE-66243B873EEA}"/>
                      </a:ext>
                    </a:extLst>
                  </p:cNvPr>
                  <p:cNvSpPr/>
                  <p:nvPr/>
                </p:nvSpPr>
                <p:spPr>
                  <a:xfrm>
                    <a:off x="3840781" y="719321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2" name="Google Shape;2113;p30">
                    <a:extLst>
                      <a:ext uri="{FF2B5EF4-FFF2-40B4-BE49-F238E27FC236}">
                        <a16:creationId xmlns:a16="http://schemas.microsoft.com/office/drawing/2014/main" id="{7CC4DBC4-A980-B294-B855-0857CE979A71}"/>
                      </a:ext>
                    </a:extLst>
                  </p:cNvPr>
                  <p:cNvSpPr/>
                  <p:nvPr/>
                </p:nvSpPr>
                <p:spPr>
                  <a:xfrm>
                    <a:off x="3996448" y="667467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7" name="Google Shape;2114;p30">
                <a:extLst>
                  <a:ext uri="{FF2B5EF4-FFF2-40B4-BE49-F238E27FC236}">
                    <a16:creationId xmlns:a16="http://schemas.microsoft.com/office/drawing/2014/main" id="{D4F5A93B-6CBE-CD4C-6EC1-52C75D886F59}"/>
                  </a:ext>
                </a:extLst>
              </p:cNvPr>
              <p:cNvGrpSpPr/>
              <p:nvPr/>
            </p:nvGrpSpPr>
            <p:grpSpPr>
              <a:xfrm>
                <a:off x="3674084" y="967941"/>
                <a:ext cx="598006" cy="126893"/>
                <a:chOff x="3674084" y="967941"/>
                <a:chExt cx="598006" cy="126893"/>
              </a:xfrm>
            </p:grpSpPr>
            <p:sp>
              <p:nvSpPr>
                <p:cNvPr id="43" name="Google Shape;2115;p30">
                  <a:extLst>
                    <a:ext uri="{FF2B5EF4-FFF2-40B4-BE49-F238E27FC236}">
                      <a16:creationId xmlns:a16="http://schemas.microsoft.com/office/drawing/2014/main" id="{DAB015BC-BEC8-C097-97C4-964A25300C51}"/>
                    </a:ext>
                  </a:extLst>
                </p:cNvPr>
                <p:cNvSpPr/>
                <p:nvPr/>
              </p:nvSpPr>
              <p:spPr>
                <a:xfrm>
                  <a:off x="3674084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4" name="Google Shape;2116;p30">
                  <a:extLst>
                    <a:ext uri="{FF2B5EF4-FFF2-40B4-BE49-F238E27FC236}">
                      <a16:creationId xmlns:a16="http://schemas.microsoft.com/office/drawing/2014/main" id="{4CB971E9-EF5B-598B-6129-38CF7C17DFEA}"/>
                    </a:ext>
                  </a:extLst>
                </p:cNvPr>
                <p:cNvGrpSpPr/>
                <p:nvPr/>
              </p:nvGrpSpPr>
              <p:grpSpPr>
                <a:xfrm>
                  <a:off x="3840781" y="971049"/>
                  <a:ext cx="431309" cy="120678"/>
                  <a:chOff x="3840781" y="971049"/>
                  <a:chExt cx="431309" cy="120678"/>
                </a:xfrm>
              </p:grpSpPr>
              <p:sp>
                <p:nvSpPr>
                  <p:cNvPr id="45" name="Google Shape;2117;p30">
                    <a:extLst>
                      <a:ext uri="{FF2B5EF4-FFF2-40B4-BE49-F238E27FC236}">
                        <a16:creationId xmlns:a16="http://schemas.microsoft.com/office/drawing/2014/main" id="{93D626AF-2A2C-8098-9D51-9ECAD4A8EE46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74757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6" name="Google Shape;2118;p30">
                    <a:extLst>
                      <a:ext uri="{FF2B5EF4-FFF2-40B4-BE49-F238E27FC236}">
                        <a16:creationId xmlns:a16="http://schemas.microsoft.com/office/drawing/2014/main" id="{22F8CDE9-8F0C-E61C-9F61-3FE2DED879C2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22903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" name="Google Shape;2119;p30">
                    <a:extLst>
                      <a:ext uri="{FF2B5EF4-FFF2-40B4-BE49-F238E27FC236}">
                        <a16:creationId xmlns:a16="http://schemas.microsoft.com/office/drawing/2014/main" id="{2370BB9B-6AC8-2F3E-E2B6-655732DC179C}"/>
                      </a:ext>
                    </a:extLst>
                  </p:cNvPr>
                  <p:cNvSpPr/>
                  <p:nvPr/>
                </p:nvSpPr>
                <p:spPr>
                  <a:xfrm>
                    <a:off x="3996448" y="971049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8" name="Google Shape;2120;p30">
                <a:extLst>
                  <a:ext uri="{FF2B5EF4-FFF2-40B4-BE49-F238E27FC236}">
                    <a16:creationId xmlns:a16="http://schemas.microsoft.com/office/drawing/2014/main" id="{05C78297-309C-BB64-6218-B0122C9329C1}"/>
                  </a:ext>
                </a:extLst>
              </p:cNvPr>
              <p:cNvGrpSpPr/>
              <p:nvPr/>
            </p:nvGrpSpPr>
            <p:grpSpPr>
              <a:xfrm>
                <a:off x="4349723" y="664360"/>
                <a:ext cx="598023" cy="126893"/>
                <a:chOff x="4349723" y="664360"/>
                <a:chExt cx="598023" cy="126893"/>
              </a:xfrm>
            </p:grpSpPr>
            <p:sp>
              <p:nvSpPr>
                <p:cNvPr id="38" name="Google Shape;2121;p30">
                  <a:extLst>
                    <a:ext uri="{FF2B5EF4-FFF2-40B4-BE49-F238E27FC236}">
                      <a16:creationId xmlns:a16="http://schemas.microsoft.com/office/drawing/2014/main" id="{51F886B1-BB1E-71C8-AA3A-D59A5398BFD9}"/>
                    </a:ext>
                  </a:extLst>
                </p:cNvPr>
                <p:cNvSpPr/>
                <p:nvPr/>
              </p:nvSpPr>
              <p:spPr>
                <a:xfrm>
                  <a:off x="4349723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2122;p30">
                  <a:extLst>
                    <a:ext uri="{FF2B5EF4-FFF2-40B4-BE49-F238E27FC236}">
                      <a16:creationId xmlns:a16="http://schemas.microsoft.com/office/drawing/2014/main" id="{1167EAFC-7F8C-20CF-03C6-40F77DE21B42}"/>
                    </a:ext>
                  </a:extLst>
                </p:cNvPr>
                <p:cNvGrpSpPr/>
                <p:nvPr/>
              </p:nvGrpSpPr>
              <p:grpSpPr>
                <a:xfrm>
                  <a:off x="4516455" y="667467"/>
                  <a:ext cx="431291" cy="120643"/>
                  <a:chOff x="4516455" y="667467"/>
                  <a:chExt cx="431291" cy="120643"/>
                </a:xfrm>
              </p:grpSpPr>
              <p:sp>
                <p:nvSpPr>
                  <p:cNvPr id="40" name="Google Shape;2123;p30">
                    <a:extLst>
                      <a:ext uri="{FF2B5EF4-FFF2-40B4-BE49-F238E27FC236}">
                        <a16:creationId xmlns:a16="http://schemas.microsoft.com/office/drawing/2014/main" id="{AE100A7A-A95E-496D-F7D9-A33CF3E42ECA}"/>
                      </a:ext>
                    </a:extLst>
                  </p:cNvPr>
                  <p:cNvSpPr/>
                  <p:nvPr/>
                </p:nvSpPr>
                <p:spPr>
                  <a:xfrm>
                    <a:off x="4516455" y="771140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7005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2124;p30">
                    <a:extLst>
                      <a:ext uri="{FF2B5EF4-FFF2-40B4-BE49-F238E27FC236}">
                        <a16:creationId xmlns:a16="http://schemas.microsoft.com/office/drawing/2014/main" id="{64CB82A9-F094-5C6F-0E1C-6B5D536BE174}"/>
                      </a:ext>
                    </a:extLst>
                  </p:cNvPr>
                  <p:cNvSpPr/>
                  <p:nvPr/>
                </p:nvSpPr>
                <p:spPr>
                  <a:xfrm>
                    <a:off x="4516455" y="719321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" name="Google Shape;2125;p30">
                    <a:extLst>
                      <a:ext uri="{FF2B5EF4-FFF2-40B4-BE49-F238E27FC236}">
                        <a16:creationId xmlns:a16="http://schemas.microsoft.com/office/drawing/2014/main" id="{49962947-BBAD-4FBA-3763-DA9BE6AB8AA0}"/>
                      </a:ext>
                    </a:extLst>
                  </p:cNvPr>
                  <p:cNvSpPr/>
                  <p:nvPr/>
                </p:nvSpPr>
                <p:spPr>
                  <a:xfrm>
                    <a:off x="4672087" y="667467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9" name="Google Shape;2126;p30">
                <a:extLst>
                  <a:ext uri="{FF2B5EF4-FFF2-40B4-BE49-F238E27FC236}">
                    <a16:creationId xmlns:a16="http://schemas.microsoft.com/office/drawing/2014/main" id="{C146AB72-DE61-715A-F058-311872DD70BC}"/>
                  </a:ext>
                </a:extLst>
              </p:cNvPr>
              <p:cNvGrpSpPr/>
              <p:nvPr/>
            </p:nvGrpSpPr>
            <p:grpSpPr>
              <a:xfrm>
                <a:off x="4349723" y="967941"/>
                <a:ext cx="598023" cy="126893"/>
                <a:chOff x="4349723" y="967941"/>
                <a:chExt cx="598023" cy="126893"/>
              </a:xfrm>
            </p:grpSpPr>
            <p:sp>
              <p:nvSpPr>
                <p:cNvPr id="30" name="Google Shape;2127;p30">
                  <a:extLst>
                    <a:ext uri="{FF2B5EF4-FFF2-40B4-BE49-F238E27FC236}">
                      <a16:creationId xmlns:a16="http://schemas.microsoft.com/office/drawing/2014/main" id="{CB66711A-C248-AAB0-E93B-3D2C686E5371}"/>
                    </a:ext>
                  </a:extLst>
                </p:cNvPr>
                <p:cNvSpPr/>
                <p:nvPr/>
              </p:nvSpPr>
              <p:spPr>
                <a:xfrm>
                  <a:off x="4349723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2128;p30">
                  <a:extLst>
                    <a:ext uri="{FF2B5EF4-FFF2-40B4-BE49-F238E27FC236}">
                      <a16:creationId xmlns:a16="http://schemas.microsoft.com/office/drawing/2014/main" id="{A7400B6D-CD7A-2797-696D-8A150B65C351}"/>
                    </a:ext>
                  </a:extLst>
                </p:cNvPr>
                <p:cNvGrpSpPr/>
                <p:nvPr/>
              </p:nvGrpSpPr>
              <p:grpSpPr>
                <a:xfrm>
                  <a:off x="4516455" y="971049"/>
                  <a:ext cx="431291" cy="120678"/>
                  <a:chOff x="4516455" y="971049"/>
                  <a:chExt cx="431291" cy="120678"/>
                </a:xfrm>
              </p:grpSpPr>
              <p:sp>
                <p:nvSpPr>
                  <p:cNvPr id="35" name="Google Shape;2129;p30">
                    <a:extLst>
                      <a:ext uri="{FF2B5EF4-FFF2-40B4-BE49-F238E27FC236}">
                        <a16:creationId xmlns:a16="http://schemas.microsoft.com/office/drawing/2014/main" id="{EF7349C5-4C01-DCF5-A607-8B87AA4DDA5E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74757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6" name="Google Shape;2130;p30">
                    <a:extLst>
                      <a:ext uri="{FF2B5EF4-FFF2-40B4-BE49-F238E27FC236}">
                        <a16:creationId xmlns:a16="http://schemas.microsoft.com/office/drawing/2014/main" id="{813D00AF-C6AD-D214-B56B-B969C8165C94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22903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" name="Google Shape;2131;p30">
                    <a:extLst>
                      <a:ext uri="{FF2B5EF4-FFF2-40B4-BE49-F238E27FC236}">
                        <a16:creationId xmlns:a16="http://schemas.microsoft.com/office/drawing/2014/main" id="{A31D4739-4A74-AF1F-0CBA-D747A0367651}"/>
                      </a:ext>
                    </a:extLst>
                  </p:cNvPr>
                  <p:cNvSpPr/>
                  <p:nvPr/>
                </p:nvSpPr>
                <p:spPr>
                  <a:xfrm>
                    <a:off x="4672087" y="971049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13" name="Google Shape;2132;p30">
              <a:extLst>
                <a:ext uri="{FF2B5EF4-FFF2-40B4-BE49-F238E27FC236}">
                  <a16:creationId xmlns:a16="http://schemas.microsoft.com/office/drawing/2014/main" id="{81812072-8CA1-2867-0F81-72B3127F1174}"/>
                </a:ext>
              </a:extLst>
            </p:cNvPr>
            <p:cNvSpPr/>
            <p:nvPr/>
          </p:nvSpPr>
          <p:spPr>
            <a:xfrm>
              <a:off x="772336" y="3232488"/>
              <a:ext cx="104774" cy="104774"/>
            </a:xfrm>
            <a:custGeom>
              <a:avLst/>
              <a:gdLst/>
              <a:ahLst/>
              <a:cxnLst/>
              <a:rect l="l" t="t" r="r" b="b"/>
              <a:pathLst>
                <a:path w="162440" h="162441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lnTo>
                    <a:pt x="162441" y="162441"/>
                  </a:lnTo>
                  <a:lnTo>
                    <a:pt x="162441" y="0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2133;p30">
              <a:extLst>
                <a:ext uri="{FF2B5EF4-FFF2-40B4-BE49-F238E27FC236}">
                  <a16:creationId xmlns:a16="http://schemas.microsoft.com/office/drawing/2014/main" id="{C279B415-9573-8DED-472B-FFBF50891E3F}"/>
                </a:ext>
              </a:extLst>
            </p:cNvPr>
            <p:cNvSpPr/>
            <p:nvPr/>
          </p:nvSpPr>
          <p:spPr>
            <a:xfrm>
              <a:off x="772336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0" y="162441"/>
                  </a:ln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2134;p30">
              <a:extLst>
                <a:ext uri="{FF2B5EF4-FFF2-40B4-BE49-F238E27FC236}">
                  <a16:creationId xmlns:a16="http://schemas.microsoft.com/office/drawing/2014/main" id="{296D5A92-8DB1-B881-9ADE-4714B851501A}"/>
                </a:ext>
              </a:extLst>
            </p:cNvPr>
            <p:cNvSpPr/>
            <p:nvPr/>
          </p:nvSpPr>
          <p:spPr>
            <a:xfrm>
              <a:off x="1057205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23186" y="78776"/>
                  </a:lnTo>
                  <a:cubicBezTo>
                    <a:pt x="8485" y="103219"/>
                    <a:pt x="0" y="131817"/>
                    <a:pt x="0" y="162441"/>
                  </a:cubicBez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2135;p30">
              <a:extLst>
                <a:ext uri="{FF2B5EF4-FFF2-40B4-BE49-F238E27FC236}">
                  <a16:creationId xmlns:a16="http://schemas.microsoft.com/office/drawing/2014/main" id="{C2706A80-503E-917E-DBCE-A7CAB980ED98}"/>
                </a:ext>
              </a:extLst>
            </p:cNvPr>
            <p:cNvSpPr/>
            <p:nvPr/>
          </p:nvSpPr>
          <p:spPr>
            <a:xfrm>
              <a:off x="1072169" y="3232488"/>
              <a:ext cx="89819" cy="104774"/>
            </a:xfrm>
            <a:custGeom>
              <a:avLst/>
              <a:gdLst/>
              <a:ahLst/>
              <a:cxnLst/>
              <a:rect l="l" t="t" r="r" b="b"/>
              <a:pathLst>
                <a:path w="139255" h="162441" extrusionOk="0">
                  <a:moveTo>
                    <a:pt x="139255" y="0"/>
                  </a:moveTo>
                  <a:cubicBezTo>
                    <a:pt x="80138" y="0"/>
                    <a:pt x="28424" y="31566"/>
                    <a:pt x="0" y="78776"/>
                  </a:cubicBezTo>
                  <a:lnTo>
                    <a:pt x="139255" y="162441"/>
                  </a:lnTo>
                  <a:lnTo>
                    <a:pt x="139255" y="0"/>
                  </a:lnTo>
                  <a:close/>
                </a:path>
              </a:pathLst>
            </a:custGeom>
            <a:solidFill>
              <a:srgbClr val="00F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2136;p30">
              <a:extLst>
                <a:ext uri="{FF2B5EF4-FFF2-40B4-BE49-F238E27FC236}">
                  <a16:creationId xmlns:a16="http://schemas.microsoft.com/office/drawing/2014/main" id="{5BB13F0E-34C6-5426-998A-B8EC16892545}"/>
                </a:ext>
              </a:extLst>
            </p:cNvPr>
            <p:cNvSpPr/>
            <p:nvPr/>
          </p:nvSpPr>
          <p:spPr>
            <a:xfrm>
              <a:off x="1342076" y="3232488"/>
              <a:ext cx="104774" cy="159098"/>
            </a:xfrm>
            <a:custGeom>
              <a:avLst/>
              <a:gdLst/>
              <a:ahLst/>
              <a:cxnLst/>
              <a:rect l="l" t="t" r="r" b="b"/>
              <a:pathLst>
                <a:path w="162441" h="246664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cubicBezTo>
                    <a:pt x="0" y="193274"/>
                    <a:pt x="8590" y="222082"/>
                    <a:pt x="23500" y="246665"/>
                  </a:cubicBezTo>
                  <a:lnTo>
                    <a:pt x="162406" y="162441"/>
                  </a:lnTo>
                  <a:lnTo>
                    <a:pt x="162406" y="0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2137;p30">
              <a:extLst>
                <a:ext uri="{FF2B5EF4-FFF2-40B4-BE49-F238E27FC236}">
                  <a16:creationId xmlns:a16="http://schemas.microsoft.com/office/drawing/2014/main" id="{E3F69264-6757-5BF1-97A4-9E6611E7A568}"/>
                </a:ext>
              </a:extLst>
            </p:cNvPr>
            <p:cNvSpPr/>
            <p:nvPr/>
          </p:nvSpPr>
          <p:spPr>
            <a:xfrm>
              <a:off x="1357264" y="3232488"/>
              <a:ext cx="194368" cy="209549"/>
            </a:xfrm>
            <a:custGeom>
              <a:avLst/>
              <a:gdLst/>
              <a:ahLst/>
              <a:cxnLst/>
              <a:rect l="l" t="t" r="r" b="b"/>
              <a:pathLst>
                <a:path w="301346" h="324882" extrusionOk="0">
                  <a:moveTo>
                    <a:pt x="138906" y="0"/>
                  </a:moveTo>
                  <a:lnTo>
                    <a:pt x="138906" y="162441"/>
                  </a:lnTo>
                  <a:lnTo>
                    <a:pt x="0" y="246665"/>
                  </a:lnTo>
                  <a:cubicBezTo>
                    <a:pt x="28493" y="293560"/>
                    <a:pt x="80033" y="324882"/>
                    <a:pt x="138906" y="324882"/>
                  </a:cubicBezTo>
                  <a:cubicBezTo>
                    <a:pt x="228612" y="324882"/>
                    <a:pt x="301347" y="252147"/>
                    <a:pt x="301347" y="162441"/>
                  </a:cubicBezTo>
                  <a:cubicBezTo>
                    <a:pt x="301347" y="72735"/>
                    <a:pt x="228612" y="0"/>
                    <a:pt x="13890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138;p30">
              <a:extLst>
                <a:ext uri="{FF2B5EF4-FFF2-40B4-BE49-F238E27FC236}">
                  <a16:creationId xmlns:a16="http://schemas.microsoft.com/office/drawing/2014/main" id="{589DBE45-4D56-48E2-559F-5F5E26413AE0}"/>
                </a:ext>
              </a:extLst>
            </p:cNvPr>
            <p:cNvSpPr/>
            <p:nvPr/>
          </p:nvSpPr>
          <p:spPr>
            <a:xfrm>
              <a:off x="840502" y="3536919"/>
              <a:ext cx="611076" cy="10946"/>
            </a:xfrm>
            <a:custGeom>
              <a:avLst/>
              <a:gdLst/>
              <a:ahLst/>
              <a:cxnLst/>
              <a:rect l="l" t="t" r="r" b="b"/>
              <a:pathLst>
                <a:path w="947405" h="16970" extrusionOk="0">
                  <a:moveTo>
                    <a:pt x="939208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939208" y="16970"/>
                  </a:lnTo>
                  <a:cubicBezTo>
                    <a:pt x="950138" y="16970"/>
                    <a:pt x="950138" y="0"/>
                    <a:pt x="939208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139;p30">
              <a:extLst>
                <a:ext uri="{FF2B5EF4-FFF2-40B4-BE49-F238E27FC236}">
                  <a16:creationId xmlns:a16="http://schemas.microsoft.com/office/drawing/2014/main" id="{D589496C-B1A3-F00B-5759-B972B958DF1F}"/>
                </a:ext>
              </a:extLst>
            </p:cNvPr>
            <p:cNvSpPr/>
            <p:nvPr/>
          </p:nvSpPr>
          <p:spPr>
            <a:xfrm>
              <a:off x="755770" y="3601596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7005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40;p30">
              <a:extLst>
                <a:ext uri="{FF2B5EF4-FFF2-40B4-BE49-F238E27FC236}">
                  <a16:creationId xmlns:a16="http://schemas.microsoft.com/office/drawing/2014/main" id="{CC331363-2FA9-951D-7C02-80BAB1D488A6}"/>
                </a:ext>
              </a:extLst>
            </p:cNvPr>
            <p:cNvSpPr/>
            <p:nvPr/>
          </p:nvSpPr>
          <p:spPr>
            <a:xfrm>
              <a:off x="755770" y="3666295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6970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141;p30">
              <a:extLst>
                <a:ext uri="{FF2B5EF4-FFF2-40B4-BE49-F238E27FC236}">
                  <a16:creationId xmlns:a16="http://schemas.microsoft.com/office/drawing/2014/main" id="{4E6CAC5F-15D6-7FA9-1A03-3BA06C75ACC3}"/>
                </a:ext>
              </a:extLst>
            </p:cNvPr>
            <p:cNvSpPr/>
            <p:nvPr/>
          </p:nvSpPr>
          <p:spPr>
            <a:xfrm>
              <a:off x="755770" y="3730972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1"/>
                    <a:pt x="8210" y="16971"/>
                  </a:cubicBezTo>
                  <a:lnTo>
                    <a:pt x="1201796" y="16971"/>
                  </a:lnTo>
                  <a:cubicBezTo>
                    <a:pt x="1212725" y="16971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142;p30">
              <a:extLst>
                <a:ext uri="{FF2B5EF4-FFF2-40B4-BE49-F238E27FC236}">
                  <a16:creationId xmlns:a16="http://schemas.microsoft.com/office/drawing/2014/main" id="{72A4F2CA-0B49-0803-B7F5-2B306F3FDCE0}"/>
                </a:ext>
              </a:extLst>
            </p:cNvPr>
            <p:cNvSpPr/>
            <p:nvPr/>
          </p:nvSpPr>
          <p:spPr>
            <a:xfrm>
              <a:off x="1365242" y="3778003"/>
              <a:ext cx="269053" cy="228220"/>
            </a:xfrm>
            <a:custGeom>
              <a:avLst/>
              <a:gdLst/>
              <a:ahLst/>
              <a:cxnLst/>
              <a:rect l="l" t="t" r="r" b="b"/>
              <a:pathLst>
                <a:path w="417136" h="353829" extrusionOk="0">
                  <a:moveTo>
                    <a:pt x="417137" y="0"/>
                  </a:moveTo>
                  <a:cubicBezTo>
                    <a:pt x="204308" y="120050"/>
                    <a:pt x="0" y="139011"/>
                    <a:pt x="0" y="139011"/>
                  </a:cubicBezTo>
                  <a:cubicBezTo>
                    <a:pt x="101089" y="252740"/>
                    <a:pt x="79091" y="353829"/>
                    <a:pt x="79091" y="353829"/>
                  </a:cubicBezTo>
                  <a:cubicBezTo>
                    <a:pt x="79091" y="353829"/>
                    <a:pt x="259305" y="244325"/>
                    <a:pt x="417137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143;p30">
              <a:extLst>
                <a:ext uri="{FF2B5EF4-FFF2-40B4-BE49-F238E27FC236}">
                  <a16:creationId xmlns:a16="http://schemas.microsoft.com/office/drawing/2014/main" id="{3283ADBA-5156-DB87-A971-2C55DB5B33B9}"/>
                </a:ext>
              </a:extLst>
            </p:cNvPr>
            <p:cNvSpPr/>
            <p:nvPr/>
          </p:nvSpPr>
          <p:spPr>
            <a:xfrm>
              <a:off x="831334" y="2571569"/>
              <a:ext cx="595899" cy="153625"/>
            </a:xfrm>
            <a:custGeom>
              <a:avLst/>
              <a:gdLst/>
              <a:ahLst/>
              <a:cxnLst/>
              <a:rect l="l" t="t" r="r" b="b"/>
              <a:pathLst>
                <a:path w="923874" h="238179" extrusionOk="0">
                  <a:moveTo>
                    <a:pt x="866259" y="238179"/>
                  </a:moveTo>
                  <a:lnTo>
                    <a:pt x="57651" y="238179"/>
                  </a:lnTo>
                  <a:cubicBezTo>
                    <a:pt x="25875" y="238179"/>
                    <a:pt x="0" y="212305"/>
                    <a:pt x="0" y="180529"/>
                  </a:cubicBezTo>
                  <a:lnTo>
                    <a:pt x="0" y="57651"/>
                  </a:lnTo>
                  <a:cubicBezTo>
                    <a:pt x="0" y="25875"/>
                    <a:pt x="25875" y="0"/>
                    <a:pt x="57651" y="0"/>
                  </a:cubicBezTo>
                  <a:lnTo>
                    <a:pt x="866224" y="0"/>
                  </a:lnTo>
                  <a:cubicBezTo>
                    <a:pt x="898000" y="0"/>
                    <a:pt x="923874" y="25875"/>
                    <a:pt x="923874" y="57651"/>
                  </a:cubicBezTo>
                  <a:lnTo>
                    <a:pt x="923874" y="180494"/>
                  </a:lnTo>
                  <a:cubicBezTo>
                    <a:pt x="923909" y="212305"/>
                    <a:pt x="898035" y="238179"/>
                    <a:pt x="866259" y="238179"/>
                  </a:cubicBezTo>
                  <a:close/>
                  <a:moveTo>
                    <a:pt x="57651" y="24757"/>
                  </a:moveTo>
                  <a:cubicBezTo>
                    <a:pt x="39493" y="24757"/>
                    <a:pt x="24757" y="39528"/>
                    <a:pt x="24757" y="57651"/>
                  </a:cubicBezTo>
                  <a:lnTo>
                    <a:pt x="24757" y="180494"/>
                  </a:lnTo>
                  <a:cubicBezTo>
                    <a:pt x="24757" y="198652"/>
                    <a:pt x="39528" y="213387"/>
                    <a:pt x="57651" y="213387"/>
                  </a:cubicBezTo>
                  <a:lnTo>
                    <a:pt x="866224" y="213387"/>
                  </a:lnTo>
                  <a:cubicBezTo>
                    <a:pt x="884382" y="213387"/>
                    <a:pt x="899152" y="198617"/>
                    <a:pt x="899152" y="180494"/>
                  </a:cubicBezTo>
                  <a:lnTo>
                    <a:pt x="899152" y="57651"/>
                  </a:lnTo>
                  <a:cubicBezTo>
                    <a:pt x="899152" y="39493"/>
                    <a:pt x="884382" y="24757"/>
                    <a:pt x="866224" y="24757"/>
                  </a:cubicBezTo>
                  <a:lnTo>
                    <a:pt x="57651" y="24757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144;p30">
              <a:extLst>
                <a:ext uri="{FF2B5EF4-FFF2-40B4-BE49-F238E27FC236}">
                  <a16:creationId xmlns:a16="http://schemas.microsoft.com/office/drawing/2014/main" id="{F616EFED-D19B-6E0E-F213-494F08BA949E}"/>
                </a:ext>
              </a:extLst>
            </p:cNvPr>
            <p:cNvSpPr/>
            <p:nvPr/>
          </p:nvSpPr>
          <p:spPr>
            <a:xfrm>
              <a:off x="880303" y="2511422"/>
              <a:ext cx="498039" cy="153513"/>
            </a:xfrm>
            <a:custGeom>
              <a:avLst/>
              <a:gdLst/>
              <a:ahLst/>
              <a:cxnLst/>
              <a:rect l="l" t="t" r="r" b="b"/>
              <a:pathLst>
                <a:path w="772153" h="238004" extrusionOk="0">
                  <a:moveTo>
                    <a:pt x="724315" y="0"/>
                  </a:moveTo>
                  <a:lnTo>
                    <a:pt x="47838" y="0"/>
                  </a:lnTo>
                  <a:cubicBezTo>
                    <a:pt x="21405" y="0"/>
                    <a:pt x="0" y="21405"/>
                    <a:pt x="0" y="47838"/>
                  </a:cubicBezTo>
                  <a:lnTo>
                    <a:pt x="0" y="190166"/>
                  </a:lnTo>
                  <a:cubicBezTo>
                    <a:pt x="0" y="216600"/>
                    <a:pt x="21405" y="238005"/>
                    <a:pt x="47838" y="238005"/>
                  </a:cubicBezTo>
                  <a:lnTo>
                    <a:pt x="724315" y="238005"/>
                  </a:lnTo>
                  <a:cubicBezTo>
                    <a:pt x="750749" y="238005"/>
                    <a:pt x="772154" y="216600"/>
                    <a:pt x="772154" y="190166"/>
                  </a:cubicBezTo>
                  <a:lnTo>
                    <a:pt x="772154" y="47838"/>
                  </a:lnTo>
                  <a:cubicBezTo>
                    <a:pt x="772154" y="21440"/>
                    <a:pt x="750749" y="0"/>
                    <a:pt x="724315" y="0"/>
                  </a:cubicBez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6498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5217" y="1461259"/>
            <a:ext cx="10737154" cy="9065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dirty="0">
                <a:latin typeface="+mj-lt"/>
              </a:rPr>
              <a:t>Reconciling Cash Balances and Audit Trail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5FC39A-EF75-1367-A3CE-D3387F9ED7F9}"/>
              </a:ext>
            </a:extLst>
          </p:cNvPr>
          <p:cNvSpPr txBox="1"/>
          <p:nvPr/>
        </p:nvSpPr>
        <p:spPr>
          <a:xfrm>
            <a:off x="985217" y="2795193"/>
            <a:ext cx="16388383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/>
              <a:t>Case Scenario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A healthcare organization experiences challenges in reconciling bank statements with their general ledger cash accounts. Manual processes and lack of clear audit trails make it difficult to identify and investigate discrepancies.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You are a Chartered Accountant auditing ABC Ltd., you are facing difficulties </a:t>
            </a:r>
            <a:r>
              <a:rPr lang="en-US" sz="3600" dirty="0" err="1"/>
              <a:t>w.r.t.</a:t>
            </a:r>
            <a:r>
              <a:rPr lang="en-US" sz="3600" dirty="0"/>
              <a:t> tracing transactions back to source documents, time-consuming manual reconciliations, and potential for errors or fraud going undetected.</a:t>
            </a:r>
          </a:p>
        </p:txBody>
      </p:sp>
    </p:spTree>
    <p:extLst>
      <p:ext uri="{BB962C8B-B14F-4D97-AF65-F5344CB8AC3E}">
        <p14:creationId xmlns:p14="http://schemas.microsoft.com/office/powerpoint/2010/main" val="3668268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85B928-D4D9-AAE9-C0BB-AE299E55C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FE81832-BF39-41BA-5939-A69B731FB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E622045-EDAD-004E-8148-14290B9A7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AA833A9-1450-98CD-1ABC-141615FC83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720" y="335665"/>
            <a:ext cx="11925144" cy="13223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latin typeface="+mj-lt"/>
              </a:rPr>
              <a:t>Recommended Approach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0D579C6A-ADBF-FD83-9D6B-73552F7C428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322B976B-4F61-292B-E9FE-E74846026E5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A25AAF-C077-F6CC-EC15-84997B9F9F29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3E5B79-2C74-866E-2942-920C7243D19C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86B7AC-82FE-78D5-CC8D-0317262EB3BB}"/>
              </a:ext>
            </a:extLst>
          </p:cNvPr>
          <p:cNvSpPr txBox="1"/>
          <p:nvPr/>
        </p:nvSpPr>
        <p:spPr>
          <a:xfrm>
            <a:off x="879824" y="2037639"/>
            <a:ext cx="1739928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3400" dirty="0"/>
              <a:t>As an Auditor of ABC Ltd., you will leverage MS Dynamic’s ERP’s bank reconciliation and audit trail functionalities to conduct a thorough audit. Here are some suggested approach:</a:t>
            </a:r>
          </a:p>
          <a:p>
            <a:pPr marL="0" indent="0"/>
            <a:r>
              <a:rPr lang="en-US" sz="3400" dirty="0"/>
              <a:t>   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ea typeface="DM Sans Medium"/>
                <a:cs typeface="DM Sans Medium"/>
                <a:sym typeface="DM Sans Medium"/>
              </a:rPr>
              <a:t>Features Used: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ea typeface="DM Sans Medium"/>
                <a:cs typeface="DM Sans Medium"/>
                <a:sym typeface="DM Sans Medium"/>
              </a:rPr>
              <a:t>Cash Management module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ea typeface="DM Sans Medium"/>
                <a:cs typeface="DM Sans Medium"/>
                <a:sym typeface="DM Sans Medium"/>
              </a:rPr>
              <a:t>Bank feeds integration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ea typeface="DM Sans Medium"/>
                <a:cs typeface="DM Sans Medium"/>
                <a:sym typeface="DM Sans Medium"/>
              </a:rPr>
              <a:t>Audit trails</a:t>
            </a:r>
          </a:p>
          <a:p>
            <a:pPr marL="0" indent="0"/>
            <a:endParaRPr lang="en-US" sz="3400" dirty="0"/>
          </a:p>
          <a:p>
            <a:r>
              <a:rPr lang="en-US" sz="3400" dirty="0">
                <a:ea typeface="Krub SemiBold"/>
                <a:cs typeface="Krub SemiBold"/>
                <a:sym typeface="Krub SemiBold"/>
              </a:rPr>
              <a:t>How it Helps in the Audit: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400" dirty="0">
                <a:sym typeface="DM Sans Medium"/>
              </a:rPr>
              <a:t>Integrate D365F with bank accounts for automatic download of transactions.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400" dirty="0">
                <a:sym typeface="DM Sans Medium"/>
              </a:rPr>
              <a:t>Utilize comprehensive audit trails to track all transaction modifications and user activity.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400" dirty="0">
                <a:sym typeface="DM Sans Medium"/>
              </a:rPr>
              <a:t>Employ bank reconciliations with detailed matching capabilities to identify discrepancies.</a:t>
            </a:r>
          </a:p>
          <a:p>
            <a:pPr marL="0" indent="0"/>
            <a:endParaRPr lang="en-US" sz="3400" dirty="0"/>
          </a:p>
        </p:txBody>
      </p:sp>
      <p:grpSp>
        <p:nvGrpSpPr>
          <p:cNvPr id="2" name="Google Shape;2104;p30">
            <a:extLst>
              <a:ext uri="{FF2B5EF4-FFF2-40B4-BE49-F238E27FC236}">
                <a16:creationId xmlns:a16="http://schemas.microsoft.com/office/drawing/2014/main" id="{AB3BA6C4-97FA-0A7D-B74B-58D0411425F9}"/>
              </a:ext>
            </a:extLst>
          </p:cNvPr>
          <p:cNvGrpSpPr/>
          <p:nvPr/>
        </p:nvGrpSpPr>
        <p:grpSpPr>
          <a:xfrm>
            <a:off x="9807934" y="3695607"/>
            <a:ext cx="2219943" cy="2488427"/>
            <a:chOff x="541629" y="2511422"/>
            <a:chExt cx="1175051" cy="1603814"/>
          </a:xfrm>
        </p:grpSpPr>
        <p:sp>
          <p:nvSpPr>
            <p:cNvPr id="6" name="Google Shape;2105;p30">
              <a:extLst>
                <a:ext uri="{FF2B5EF4-FFF2-40B4-BE49-F238E27FC236}">
                  <a16:creationId xmlns:a16="http://schemas.microsoft.com/office/drawing/2014/main" id="{F9ED8D54-E0E1-EB1F-2CF3-08E91FEEA2A1}"/>
                </a:ext>
              </a:extLst>
            </p:cNvPr>
            <p:cNvSpPr/>
            <p:nvPr/>
          </p:nvSpPr>
          <p:spPr>
            <a:xfrm>
              <a:off x="541629" y="2534858"/>
              <a:ext cx="1175051" cy="1580378"/>
            </a:xfrm>
            <a:custGeom>
              <a:avLst/>
              <a:gdLst/>
              <a:ahLst/>
              <a:cxnLst/>
              <a:rect l="l" t="t" r="r" b="b"/>
              <a:pathLst>
                <a:path w="1821784" h="2450198" extrusionOk="0">
                  <a:moveTo>
                    <a:pt x="1689168" y="2450199"/>
                  </a:moveTo>
                  <a:cubicBezTo>
                    <a:pt x="1152715" y="2450199"/>
                    <a:pt x="628972" y="2450199"/>
                    <a:pt x="121047" y="2450199"/>
                  </a:cubicBezTo>
                  <a:cubicBezTo>
                    <a:pt x="53724" y="2450199"/>
                    <a:pt x="-365" y="2394678"/>
                    <a:pt x="1451" y="2327390"/>
                  </a:cubicBezTo>
                  <a:cubicBezTo>
                    <a:pt x="18631" y="1692048"/>
                    <a:pt x="14301" y="935118"/>
                    <a:pt x="19" y="121796"/>
                  </a:cubicBezTo>
                  <a:cubicBezTo>
                    <a:pt x="-1168" y="54892"/>
                    <a:pt x="52746" y="0"/>
                    <a:pt x="119650" y="0"/>
                  </a:cubicBezTo>
                  <a:cubicBezTo>
                    <a:pt x="645523" y="13967"/>
                    <a:pt x="1168219" y="14142"/>
                    <a:pt x="1687667" y="0"/>
                  </a:cubicBezTo>
                  <a:cubicBezTo>
                    <a:pt x="1752790" y="0"/>
                    <a:pt x="1806006" y="52133"/>
                    <a:pt x="1807298" y="117256"/>
                  </a:cubicBezTo>
                  <a:cubicBezTo>
                    <a:pt x="1823780" y="934176"/>
                    <a:pt x="1828668" y="1694527"/>
                    <a:pt x="1808799" y="2334199"/>
                  </a:cubicBezTo>
                  <a:cubicBezTo>
                    <a:pt x="1806739" y="2398834"/>
                    <a:pt x="1753838" y="2450199"/>
                    <a:pt x="1689168" y="2450199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106;p30">
              <a:extLst>
                <a:ext uri="{FF2B5EF4-FFF2-40B4-BE49-F238E27FC236}">
                  <a16:creationId xmlns:a16="http://schemas.microsoft.com/office/drawing/2014/main" id="{13FF999C-0E20-41F5-635C-A1D17E310D44}"/>
                </a:ext>
              </a:extLst>
            </p:cNvPr>
            <p:cNvSpPr/>
            <p:nvPr/>
          </p:nvSpPr>
          <p:spPr>
            <a:xfrm>
              <a:off x="617068" y="2638296"/>
              <a:ext cx="1024215" cy="1373607"/>
            </a:xfrm>
            <a:custGeom>
              <a:avLst/>
              <a:gdLst/>
              <a:ahLst/>
              <a:cxnLst/>
              <a:rect l="l" t="t" r="r" b="b"/>
              <a:pathLst>
                <a:path w="1587930" h="2129623" extrusionOk="0">
                  <a:moveTo>
                    <a:pt x="25281" y="0"/>
                  </a:moveTo>
                  <a:cubicBezTo>
                    <a:pt x="104267" y="736083"/>
                    <a:pt x="0" y="2119799"/>
                    <a:pt x="0" y="2119799"/>
                  </a:cubicBezTo>
                  <a:cubicBezTo>
                    <a:pt x="0" y="2119799"/>
                    <a:pt x="909837" y="2141903"/>
                    <a:pt x="1238386" y="2119799"/>
                  </a:cubicBezTo>
                  <a:cubicBezTo>
                    <a:pt x="1453205" y="1980789"/>
                    <a:pt x="1576432" y="1765970"/>
                    <a:pt x="1576432" y="1765970"/>
                  </a:cubicBezTo>
                  <a:cubicBezTo>
                    <a:pt x="1617497" y="1004606"/>
                    <a:pt x="1535368" y="0"/>
                    <a:pt x="1535368" y="0"/>
                  </a:cubicBezTo>
                  <a:cubicBezTo>
                    <a:pt x="587609" y="22103"/>
                    <a:pt x="25281" y="0"/>
                    <a:pt x="25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" name="Google Shape;2107;p30">
              <a:extLst>
                <a:ext uri="{FF2B5EF4-FFF2-40B4-BE49-F238E27FC236}">
                  <a16:creationId xmlns:a16="http://schemas.microsoft.com/office/drawing/2014/main" id="{809FE41C-7D11-2209-6CA9-C5604ABA889F}"/>
                </a:ext>
              </a:extLst>
            </p:cNvPr>
            <p:cNvGrpSpPr/>
            <p:nvPr/>
          </p:nvGrpSpPr>
          <p:grpSpPr>
            <a:xfrm>
              <a:off x="731476" y="2816707"/>
              <a:ext cx="822021" cy="277829"/>
              <a:chOff x="3674084" y="664360"/>
              <a:chExt cx="1273662" cy="430474"/>
            </a:xfrm>
          </p:grpSpPr>
          <p:grpSp>
            <p:nvGrpSpPr>
              <p:cNvPr id="24" name="Google Shape;2108;p30">
                <a:extLst>
                  <a:ext uri="{FF2B5EF4-FFF2-40B4-BE49-F238E27FC236}">
                    <a16:creationId xmlns:a16="http://schemas.microsoft.com/office/drawing/2014/main" id="{5164A6A3-FDF8-BD70-BA8C-952481C44596}"/>
                  </a:ext>
                </a:extLst>
              </p:cNvPr>
              <p:cNvGrpSpPr/>
              <p:nvPr/>
            </p:nvGrpSpPr>
            <p:grpSpPr>
              <a:xfrm>
                <a:off x="3674084" y="664360"/>
                <a:ext cx="598006" cy="126893"/>
                <a:chOff x="3674084" y="664360"/>
                <a:chExt cx="598006" cy="126893"/>
              </a:xfrm>
            </p:grpSpPr>
            <p:sp>
              <p:nvSpPr>
                <p:cNvPr id="46" name="Google Shape;2109;p30">
                  <a:extLst>
                    <a:ext uri="{FF2B5EF4-FFF2-40B4-BE49-F238E27FC236}">
                      <a16:creationId xmlns:a16="http://schemas.microsoft.com/office/drawing/2014/main" id="{D601EBA6-6E1A-F503-9B35-AD1ED1836C26}"/>
                    </a:ext>
                  </a:extLst>
                </p:cNvPr>
                <p:cNvSpPr/>
                <p:nvPr/>
              </p:nvSpPr>
              <p:spPr>
                <a:xfrm>
                  <a:off x="3674084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7" name="Google Shape;2110;p30">
                  <a:extLst>
                    <a:ext uri="{FF2B5EF4-FFF2-40B4-BE49-F238E27FC236}">
                      <a16:creationId xmlns:a16="http://schemas.microsoft.com/office/drawing/2014/main" id="{9C2AAFD0-811C-A083-5B41-1DED53AD5DE8}"/>
                    </a:ext>
                  </a:extLst>
                </p:cNvPr>
                <p:cNvGrpSpPr/>
                <p:nvPr/>
              </p:nvGrpSpPr>
              <p:grpSpPr>
                <a:xfrm>
                  <a:off x="3840781" y="667467"/>
                  <a:ext cx="431309" cy="120643"/>
                  <a:chOff x="3840781" y="667467"/>
                  <a:chExt cx="431309" cy="120643"/>
                </a:xfrm>
              </p:grpSpPr>
              <p:sp>
                <p:nvSpPr>
                  <p:cNvPr id="48" name="Google Shape;2111;p30">
                    <a:extLst>
                      <a:ext uri="{FF2B5EF4-FFF2-40B4-BE49-F238E27FC236}">
                        <a16:creationId xmlns:a16="http://schemas.microsoft.com/office/drawing/2014/main" id="{D16B3DDD-63B4-A916-2058-FB7AF8C29C7E}"/>
                      </a:ext>
                    </a:extLst>
                  </p:cNvPr>
                  <p:cNvSpPr/>
                  <p:nvPr/>
                </p:nvSpPr>
                <p:spPr>
                  <a:xfrm>
                    <a:off x="3840781" y="771140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7005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9" name="Google Shape;2112;p30">
                    <a:extLst>
                      <a:ext uri="{FF2B5EF4-FFF2-40B4-BE49-F238E27FC236}">
                        <a16:creationId xmlns:a16="http://schemas.microsoft.com/office/drawing/2014/main" id="{F2009FC4-9054-4483-EEA9-BF28D2864545}"/>
                      </a:ext>
                    </a:extLst>
                  </p:cNvPr>
                  <p:cNvSpPr/>
                  <p:nvPr/>
                </p:nvSpPr>
                <p:spPr>
                  <a:xfrm>
                    <a:off x="3840781" y="719321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2113;p30">
                    <a:extLst>
                      <a:ext uri="{FF2B5EF4-FFF2-40B4-BE49-F238E27FC236}">
                        <a16:creationId xmlns:a16="http://schemas.microsoft.com/office/drawing/2014/main" id="{64851FD9-B356-A71C-079E-DC80E54A042D}"/>
                      </a:ext>
                    </a:extLst>
                  </p:cNvPr>
                  <p:cNvSpPr/>
                  <p:nvPr/>
                </p:nvSpPr>
                <p:spPr>
                  <a:xfrm>
                    <a:off x="3996448" y="667467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5" name="Google Shape;2114;p30">
                <a:extLst>
                  <a:ext uri="{FF2B5EF4-FFF2-40B4-BE49-F238E27FC236}">
                    <a16:creationId xmlns:a16="http://schemas.microsoft.com/office/drawing/2014/main" id="{44CF2DFE-AA3E-379B-E167-7943D020C2F1}"/>
                  </a:ext>
                </a:extLst>
              </p:cNvPr>
              <p:cNvGrpSpPr/>
              <p:nvPr/>
            </p:nvGrpSpPr>
            <p:grpSpPr>
              <a:xfrm>
                <a:off x="3674084" y="967941"/>
                <a:ext cx="598006" cy="126893"/>
                <a:chOff x="3674084" y="967941"/>
                <a:chExt cx="598006" cy="126893"/>
              </a:xfrm>
            </p:grpSpPr>
            <p:sp>
              <p:nvSpPr>
                <p:cNvPr id="41" name="Google Shape;2115;p30">
                  <a:extLst>
                    <a:ext uri="{FF2B5EF4-FFF2-40B4-BE49-F238E27FC236}">
                      <a16:creationId xmlns:a16="http://schemas.microsoft.com/office/drawing/2014/main" id="{B3DD77A5-5CA1-7874-931E-883433D4D23E}"/>
                    </a:ext>
                  </a:extLst>
                </p:cNvPr>
                <p:cNvSpPr/>
                <p:nvPr/>
              </p:nvSpPr>
              <p:spPr>
                <a:xfrm>
                  <a:off x="3674084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2" name="Google Shape;2116;p30">
                  <a:extLst>
                    <a:ext uri="{FF2B5EF4-FFF2-40B4-BE49-F238E27FC236}">
                      <a16:creationId xmlns:a16="http://schemas.microsoft.com/office/drawing/2014/main" id="{37FAE89B-43BB-7B9A-1ECC-73C77B92026F}"/>
                    </a:ext>
                  </a:extLst>
                </p:cNvPr>
                <p:cNvGrpSpPr/>
                <p:nvPr/>
              </p:nvGrpSpPr>
              <p:grpSpPr>
                <a:xfrm>
                  <a:off x="3840781" y="971049"/>
                  <a:ext cx="431309" cy="120678"/>
                  <a:chOff x="3840781" y="971049"/>
                  <a:chExt cx="431309" cy="120678"/>
                </a:xfrm>
              </p:grpSpPr>
              <p:sp>
                <p:nvSpPr>
                  <p:cNvPr id="43" name="Google Shape;2117;p30">
                    <a:extLst>
                      <a:ext uri="{FF2B5EF4-FFF2-40B4-BE49-F238E27FC236}">
                        <a16:creationId xmlns:a16="http://schemas.microsoft.com/office/drawing/2014/main" id="{1C8A3FDF-526C-164F-0B21-B9AF20A2108F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74757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2118;p30">
                    <a:extLst>
                      <a:ext uri="{FF2B5EF4-FFF2-40B4-BE49-F238E27FC236}">
                        <a16:creationId xmlns:a16="http://schemas.microsoft.com/office/drawing/2014/main" id="{7B4BDC41-5CFF-CFBA-B9FB-6556923F540D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22903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5" name="Google Shape;2119;p30">
                    <a:extLst>
                      <a:ext uri="{FF2B5EF4-FFF2-40B4-BE49-F238E27FC236}">
                        <a16:creationId xmlns:a16="http://schemas.microsoft.com/office/drawing/2014/main" id="{1DEC994F-B480-BE17-98CB-07406D6FA44A}"/>
                      </a:ext>
                    </a:extLst>
                  </p:cNvPr>
                  <p:cNvSpPr/>
                  <p:nvPr/>
                </p:nvSpPr>
                <p:spPr>
                  <a:xfrm>
                    <a:off x="3996448" y="971049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6" name="Google Shape;2120;p30">
                <a:extLst>
                  <a:ext uri="{FF2B5EF4-FFF2-40B4-BE49-F238E27FC236}">
                    <a16:creationId xmlns:a16="http://schemas.microsoft.com/office/drawing/2014/main" id="{6BE163E1-0C36-657A-900F-F7E7BE34E555}"/>
                  </a:ext>
                </a:extLst>
              </p:cNvPr>
              <p:cNvGrpSpPr/>
              <p:nvPr/>
            </p:nvGrpSpPr>
            <p:grpSpPr>
              <a:xfrm>
                <a:off x="4349723" y="664360"/>
                <a:ext cx="598023" cy="126893"/>
                <a:chOff x="4349723" y="664360"/>
                <a:chExt cx="598023" cy="126893"/>
              </a:xfrm>
            </p:grpSpPr>
            <p:sp>
              <p:nvSpPr>
                <p:cNvPr id="36" name="Google Shape;2121;p30">
                  <a:extLst>
                    <a:ext uri="{FF2B5EF4-FFF2-40B4-BE49-F238E27FC236}">
                      <a16:creationId xmlns:a16="http://schemas.microsoft.com/office/drawing/2014/main" id="{1ABF9A2D-9E28-269A-2811-06AC6DB2FA6A}"/>
                    </a:ext>
                  </a:extLst>
                </p:cNvPr>
                <p:cNvSpPr/>
                <p:nvPr/>
              </p:nvSpPr>
              <p:spPr>
                <a:xfrm>
                  <a:off x="4349723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7" name="Google Shape;2122;p30">
                  <a:extLst>
                    <a:ext uri="{FF2B5EF4-FFF2-40B4-BE49-F238E27FC236}">
                      <a16:creationId xmlns:a16="http://schemas.microsoft.com/office/drawing/2014/main" id="{38638BE9-A282-20FC-149C-1D78522787ED}"/>
                    </a:ext>
                  </a:extLst>
                </p:cNvPr>
                <p:cNvGrpSpPr/>
                <p:nvPr/>
              </p:nvGrpSpPr>
              <p:grpSpPr>
                <a:xfrm>
                  <a:off x="4516455" y="667467"/>
                  <a:ext cx="431291" cy="120643"/>
                  <a:chOff x="4516455" y="667467"/>
                  <a:chExt cx="431291" cy="120643"/>
                </a:xfrm>
              </p:grpSpPr>
              <p:sp>
                <p:nvSpPr>
                  <p:cNvPr id="38" name="Google Shape;2123;p30">
                    <a:extLst>
                      <a:ext uri="{FF2B5EF4-FFF2-40B4-BE49-F238E27FC236}">
                        <a16:creationId xmlns:a16="http://schemas.microsoft.com/office/drawing/2014/main" id="{B17B9656-82F9-4EDD-CCB0-306BB1482440}"/>
                      </a:ext>
                    </a:extLst>
                  </p:cNvPr>
                  <p:cNvSpPr/>
                  <p:nvPr/>
                </p:nvSpPr>
                <p:spPr>
                  <a:xfrm>
                    <a:off x="4516455" y="771140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7005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9" name="Google Shape;2124;p30">
                    <a:extLst>
                      <a:ext uri="{FF2B5EF4-FFF2-40B4-BE49-F238E27FC236}">
                        <a16:creationId xmlns:a16="http://schemas.microsoft.com/office/drawing/2014/main" id="{79EEA505-EAE1-8038-3D35-596092545794}"/>
                      </a:ext>
                    </a:extLst>
                  </p:cNvPr>
                  <p:cNvSpPr/>
                  <p:nvPr/>
                </p:nvSpPr>
                <p:spPr>
                  <a:xfrm>
                    <a:off x="4516455" y="719321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" name="Google Shape;2125;p30">
                    <a:extLst>
                      <a:ext uri="{FF2B5EF4-FFF2-40B4-BE49-F238E27FC236}">
                        <a16:creationId xmlns:a16="http://schemas.microsoft.com/office/drawing/2014/main" id="{D16B5C83-16AB-0D8C-E833-AC3D507B4F33}"/>
                      </a:ext>
                    </a:extLst>
                  </p:cNvPr>
                  <p:cNvSpPr/>
                  <p:nvPr/>
                </p:nvSpPr>
                <p:spPr>
                  <a:xfrm>
                    <a:off x="4672087" y="667467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7" name="Google Shape;2126;p30">
                <a:extLst>
                  <a:ext uri="{FF2B5EF4-FFF2-40B4-BE49-F238E27FC236}">
                    <a16:creationId xmlns:a16="http://schemas.microsoft.com/office/drawing/2014/main" id="{05DF228B-031C-0DEB-8824-94C12212B286}"/>
                  </a:ext>
                </a:extLst>
              </p:cNvPr>
              <p:cNvGrpSpPr/>
              <p:nvPr/>
            </p:nvGrpSpPr>
            <p:grpSpPr>
              <a:xfrm>
                <a:off x="4349723" y="967941"/>
                <a:ext cx="598023" cy="126893"/>
                <a:chOff x="4349723" y="967941"/>
                <a:chExt cx="598023" cy="126893"/>
              </a:xfrm>
            </p:grpSpPr>
            <p:sp>
              <p:nvSpPr>
                <p:cNvPr id="28" name="Google Shape;2127;p30">
                  <a:extLst>
                    <a:ext uri="{FF2B5EF4-FFF2-40B4-BE49-F238E27FC236}">
                      <a16:creationId xmlns:a16="http://schemas.microsoft.com/office/drawing/2014/main" id="{4BCDCD58-5B34-D244-4838-8F7A4CE7D9AE}"/>
                    </a:ext>
                  </a:extLst>
                </p:cNvPr>
                <p:cNvSpPr/>
                <p:nvPr/>
              </p:nvSpPr>
              <p:spPr>
                <a:xfrm>
                  <a:off x="4349723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29" name="Google Shape;2128;p30">
                  <a:extLst>
                    <a:ext uri="{FF2B5EF4-FFF2-40B4-BE49-F238E27FC236}">
                      <a16:creationId xmlns:a16="http://schemas.microsoft.com/office/drawing/2014/main" id="{43C6B452-A6F0-D497-8C8D-3BC4C90F42DF}"/>
                    </a:ext>
                  </a:extLst>
                </p:cNvPr>
                <p:cNvGrpSpPr/>
                <p:nvPr/>
              </p:nvGrpSpPr>
              <p:grpSpPr>
                <a:xfrm>
                  <a:off x="4516455" y="971049"/>
                  <a:ext cx="431291" cy="120678"/>
                  <a:chOff x="4516455" y="971049"/>
                  <a:chExt cx="431291" cy="120678"/>
                </a:xfrm>
              </p:grpSpPr>
              <p:sp>
                <p:nvSpPr>
                  <p:cNvPr id="30" name="Google Shape;2129;p30">
                    <a:extLst>
                      <a:ext uri="{FF2B5EF4-FFF2-40B4-BE49-F238E27FC236}">
                        <a16:creationId xmlns:a16="http://schemas.microsoft.com/office/drawing/2014/main" id="{70128259-A283-BD4F-23CD-77DCC39098A9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74757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1" name="Google Shape;2130;p30">
                    <a:extLst>
                      <a:ext uri="{FF2B5EF4-FFF2-40B4-BE49-F238E27FC236}">
                        <a16:creationId xmlns:a16="http://schemas.microsoft.com/office/drawing/2014/main" id="{DF7940C1-91B7-558F-B0AE-72395C89DF3C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22903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2131;p30">
                    <a:extLst>
                      <a:ext uri="{FF2B5EF4-FFF2-40B4-BE49-F238E27FC236}">
                        <a16:creationId xmlns:a16="http://schemas.microsoft.com/office/drawing/2014/main" id="{789CBF69-C302-61CA-C94C-D38A971BB2C4}"/>
                      </a:ext>
                    </a:extLst>
                  </p:cNvPr>
                  <p:cNvSpPr/>
                  <p:nvPr/>
                </p:nvSpPr>
                <p:spPr>
                  <a:xfrm>
                    <a:off x="4672087" y="971049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10" name="Google Shape;2132;p30">
              <a:extLst>
                <a:ext uri="{FF2B5EF4-FFF2-40B4-BE49-F238E27FC236}">
                  <a16:creationId xmlns:a16="http://schemas.microsoft.com/office/drawing/2014/main" id="{5228F17C-2376-F65F-F977-8B4D03F3DBE1}"/>
                </a:ext>
              </a:extLst>
            </p:cNvPr>
            <p:cNvSpPr/>
            <p:nvPr/>
          </p:nvSpPr>
          <p:spPr>
            <a:xfrm>
              <a:off x="772336" y="3232488"/>
              <a:ext cx="104774" cy="104774"/>
            </a:xfrm>
            <a:custGeom>
              <a:avLst/>
              <a:gdLst/>
              <a:ahLst/>
              <a:cxnLst/>
              <a:rect l="l" t="t" r="r" b="b"/>
              <a:pathLst>
                <a:path w="162440" h="162441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lnTo>
                    <a:pt x="162441" y="162441"/>
                  </a:lnTo>
                  <a:lnTo>
                    <a:pt x="162441" y="0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133;p30">
              <a:extLst>
                <a:ext uri="{FF2B5EF4-FFF2-40B4-BE49-F238E27FC236}">
                  <a16:creationId xmlns:a16="http://schemas.microsoft.com/office/drawing/2014/main" id="{FA6F4D9A-7C80-2499-8FA1-C4C6A06B070D}"/>
                </a:ext>
              </a:extLst>
            </p:cNvPr>
            <p:cNvSpPr/>
            <p:nvPr/>
          </p:nvSpPr>
          <p:spPr>
            <a:xfrm>
              <a:off x="772336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0" y="162441"/>
                  </a:ln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2134;p30">
              <a:extLst>
                <a:ext uri="{FF2B5EF4-FFF2-40B4-BE49-F238E27FC236}">
                  <a16:creationId xmlns:a16="http://schemas.microsoft.com/office/drawing/2014/main" id="{ABA31BBB-F796-636C-1E29-FC17303B1238}"/>
                </a:ext>
              </a:extLst>
            </p:cNvPr>
            <p:cNvSpPr/>
            <p:nvPr/>
          </p:nvSpPr>
          <p:spPr>
            <a:xfrm>
              <a:off x="1057205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23186" y="78776"/>
                  </a:lnTo>
                  <a:cubicBezTo>
                    <a:pt x="8485" y="103219"/>
                    <a:pt x="0" y="131817"/>
                    <a:pt x="0" y="162441"/>
                  </a:cubicBez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2135;p30">
              <a:extLst>
                <a:ext uri="{FF2B5EF4-FFF2-40B4-BE49-F238E27FC236}">
                  <a16:creationId xmlns:a16="http://schemas.microsoft.com/office/drawing/2014/main" id="{9211F7B5-0262-111C-E3E2-EC68E23E0833}"/>
                </a:ext>
              </a:extLst>
            </p:cNvPr>
            <p:cNvSpPr/>
            <p:nvPr/>
          </p:nvSpPr>
          <p:spPr>
            <a:xfrm>
              <a:off x="1072169" y="3232488"/>
              <a:ext cx="89819" cy="104774"/>
            </a:xfrm>
            <a:custGeom>
              <a:avLst/>
              <a:gdLst/>
              <a:ahLst/>
              <a:cxnLst/>
              <a:rect l="l" t="t" r="r" b="b"/>
              <a:pathLst>
                <a:path w="139255" h="162441" extrusionOk="0">
                  <a:moveTo>
                    <a:pt x="139255" y="0"/>
                  </a:moveTo>
                  <a:cubicBezTo>
                    <a:pt x="80138" y="0"/>
                    <a:pt x="28424" y="31566"/>
                    <a:pt x="0" y="78776"/>
                  </a:cubicBezTo>
                  <a:lnTo>
                    <a:pt x="139255" y="162441"/>
                  </a:lnTo>
                  <a:lnTo>
                    <a:pt x="139255" y="0"/>
                  </a:lnTo>
                  <a:close/>
                </a:path>
              </a:pathLst>
            </a:custGeom>
            <a:solidFill>
              <a:srgbClr val="00F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2136;p30">
              <a:extLst>
                <a:ext uri="{FF2B5EF4-FFF2-40B4-BE49-F238E27FC236}">
                  <a16:creationId xmlns:a16="http://schemas.microsoft.com/office/drawing/2014/main" id="{908C7C73-E45B-F38A-6232-81F1CFB7518F}"/>
                </a:ext>
              </a:extLst>
            </p:cNvPr>
            <p:cNvSpPr/>
            <p:nvPr/>
          </p:nvSpPr>
          <p:spPr>
            <a:xfrm>
              <a:off x="1342076" y="3232488"/>
              <a:ext cx="104774" cy="159098"/>
            </a:xfrm>
            <a:custGeom>
              <a:avLst/>
              <a:gdLst/>
              <a:ahLst/>
              <a:cxnLst/>
              <a:rect l="l" t="t" r="r" b="b"/>
              <a:pathLst>
                <a:path w="162441" h="246664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cubicBezTo>
                    <a:pt x="0" y="193274"/>
                    <a:pt x="8590" y="222082"/>
                    <a:pt x="23500" y="246665"/>
                  </a:cubicBezTo>
                  <a:lnTo>
                    <a:pt x="162406" y="162441"/>
                  </a:lnTo>
                  <a:lnTo>
                    <a:pt x="162406" y="0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2137;p30">
              <a:extLst>
                <a:ext uri="{FF2B5EF4-FFF2-40B4-BE49-F238E27FC236}">
                  <a16:creationId xmlns:a16="http://schemas.microsoft.com/office/drawing/2014/main" id="{631636E5-BC77-B38B-E0AF-6FDAABBA9252}"/>
                </a:ext>
              </a:extLst>
            </p:cNvPr>
            <p:cNvSpPr/>
            <p:nvPr/>
          </p:nvSpPr>
          <p:spPr>
            <a:xfrm>
              <a:off x="1357264" y="3232488"/>
              <a:ext cx="194368" cy="209549"/>
            </a:xfrm>
            <a:custGeom>
              <a:avLst/>
              <a:gdLst/>
              <a:ahLst/>
              <a:cxnLst/>
              <a:rect l="l" t="t" r="r" b="b"/>
              <a:pathLst>
                <a:path w="301346" h="324882" extrusionOk="0">
                  <a:moveTo>
                    <a:pt x="138906" y="0"/>
                  </a:moveTo>
                  <a:lnTo>
                    <a:pt x="138906" y="162441"/>
                  </a:lnTo>
                  <a:lnTo>
                    <a:pt x="0" y="246665"/>
                  </a:lnTo>
                  <a:cubicBezTo>
                    <a:pt x="28493" y="293560"/>
                    <a:pt x="80033" y="324882"/>
                    <a:pt x="138906" y="324882"/>
                  </a:cubicBezTo>
                  <a:cubicBezTo>
                    <a:pt x="228612" y="324882"/>
                    <a:pt x="301347" y="252147"/>
                    <a:pt x="301347" y="162441"/>
                  </a:cubicBezTo>
                  <a:cubicBezTo>
                    <a:pt x="301347" y="72735"/>
                    <a:pt x="228612" y="0"/>
                    <a:pt x="13890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2138;p30">
              <a:extLst>
                <a:ext uri="{FF2B5EF4-FFF2-40B4-BE49-F238E27FC236}">
                  <a16:creationId xmlns:a16="http://schemas.microsoft.com/office/drawing/2014/main" id="{4E2FA843-937B-67D8-6622-14FD75165711}"/>
                </a:ext>
              </a:extLst>
            </p:cNvPr>
            <p:cNvSpPr/>
            <p:nvPr/>
          </p:nvSpPr>
          <p:spPr>
            <a:xfrm>
              <a:off x="840502" y="3536919"/>
              <a:ext cx="611076" cy="10946"/>
            </a:xfrm>
            <a:custGeom>
              <a:avLst/>
              <a:gdLst/>
              <a:ahLst/>
              <a:cxnLst/>
              <a:rect l="l" t="t" r="r" b="b"/>
              <a:pathLst>
                <a:path w="947405" h="16970" extrusionOk="0">
                  <a:moveTo>
                    <a:pt x="939208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939208" y="16970"/>
                  </a:lnTo>
                  <a:cubicBezTo>
                    <a:pt x="950138" y="16970"/>
                    <a:pt x="950138" y="0"/>
                    <a:pt x="939208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2139;p30">
              <a:extLst>
                <a:ext uri="{FF2B5EF4-FFF2-40B4-BE49-F238E27FC236}">
                  <a16:creationId xmlns:a16="http://schemas.microsoft.com/office/drawing/2014/main" id="{331A8B41-FB69-45D8-C37E-5FE262FC70D4}"/>
                </a:ext>
              </a:extLst>
            </p:cNvPr>
            <p:cNvSpPr/>
            <p:nvPr/>
          </p:nvSpPr>
          <p:spPr>
            <a:xfrm>
              <a:off x="755770" y="3601596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7005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140;p30">
              <a:extLst>
                <a:ext uri="{FF2B5EF4-FFF2-40B4-BE49-F238E27FC236}">
                  <a16:creationId xmlns:a16="http://schemas.microsoft.com/office/drawing/2014/main" id="{C93D1830-E638-5243-DB0D-1BEF92DC4FC3}"/>
                </a:ext>
              </a:extLst>
            </p:cNvPr>
            <p:cNvSpPr/>
            <p:nvPr/>
          </p:nvSpPr>
          <p:spPr>
            <a:xfrm>
              <a:off x="755770" y="3666295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6970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141;p30">
              <a:extLst>
                <a:ext uri="{FF2B5EF4-FFF2-40B4-BE49-F238E27FC236}">
                  <a16:creationId xmlns:a16="http://schemas.microsoft.com/office/drawing/2014/main" id="{4FE82139-36EA-924F-1498-DFC6E6228FF4}"/>
                </a:ext>
              </a:extLst>
            </p:cNvPr>
            <p:cNvSpPr/>
            <p:nvPr/>
          </p:nvSpPr>
          <p:spPr>
            <a:xfrm>
              <a:off x="755770" y="3730972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1"/>
                    <a:pt x="8210" y="16971"/>
                  </a:cubicBezTo>
                  <a:lnTo>
                    <a:pt x="1201796" y="16971"/>
                  </a:lnTo>
                  <a:cubicBezTo>
                    <a:pt x="1212725" y="16971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42;p30">
              <a:extLst>
                <a:ext uri="{FF2B5EF4-FFF2-40B4-BE49-F238E27FC236}">
                  <a16:creationId xmlns:a16="http://schemas.microsoft.com/office/drawing/2014/main" id="{69BC30BF-4970-E4FC-4707-3C1B16140CE2}"/>
                </a:ext>
              </a:extLst>
            </p:cNvPr>
            <p:cNvSpPr/>
            <p:nvPr/>
          </p:nvSpPr>
          <p:spPr>
            <a:xfrm>
              <a:off x="1365242" y="3778003"/>
              <a:ext cx="269053" cy="228220"/>
            </a:xfrm>
            <a:custGeom>
              <a:avLst/>
              <a:gdLst/>
              <a:ahLst/>
              <a:cxnLst/>
              <a:rect l="l" t="t" r="r" b="b"/>
              <a:pathLst>
                <a:path w="417136" h="353829" extrusionOk="0">
                  <a:moveTo>
                    <a:pt x="417137" y="0"/>
                  </a:moveTo>
                  <a:cubicBezTo>
                    <a:pt x="204308" y="120050"/>
                    <a:pt x="0" y="139011"/>
                    <a:pt x="0" y="139011"/>
                  </a:cubicBezTo>
                  <a:cubicBezTo>
                    <a:pt x="101089" y="252740"/>
                    <a:pt x="79091" y="353829"/>
                    <a:pt x="79091" y="353829"/>
                  </a:cubicBezTo>
                  <a:cubicBezTo>
                    <a:pt x="79091" y="353829"/>
                    <a:pt x="259305" y="244325"/>
                    <a:pt x="417137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143;p30">
              <a:extLst>
                <a:ext uri="{FF2B5EF4-FFF2-40B4-BE49-F238E27FC236}">
                  <a16:creationId xmlns:a16="http://schemas.microsoft.com/office/drawing/2014/main" id="{3039954B-BCE1-D8A5-03E2-7B7FF01F2109}"/>
                </a:ext>
              </a:extLst>
            </p:cNvPr>
            <p:cNvSpPr/>
            <p:nvPr/>
          </p:nvSpPr>
          <p:spPr>
            <a:xfrm>
              <a:off x="831334" y="2571569"/>
              <a:ext cx="595899" cy="153625"/>
            </a:xfrm>
            <a:custGeom>
              <a:avLst/>
              <a:gdLst/>
              <a:ahLst/>
              <a:cxnLst/>
              <a:rect l="l" t="t" r="r" b="b"/>
              <a:pathLst>
                <a:path w="923874" h="238179" extrusionOk="0">
                  <a:moveTo>
                    <a:pt x="866259" y="238179"/>
                  </a:moveTo>
                  <a:lnTo>
                    <a:pt x="57651" y="238179"/>
                  </a:lnTo>
                  <a:cubicBezTo>
                    <a:pt x="25875" y="238179"/>
                    <a:pt x="0" y="212305"/>
                    <a:pt x="0" y="180529"/>
                  </a:cubicBezTo>
                  <a:lnTo>
                    <a:pt x="0" y="57651"/>
                  </a:lnTo>
                  <a:cubicBezTo>
                    <a:pt x="0" y="25875"/>
                    <a:pt x="25875" y="0"/>
                    <a:pt x="57651" y="0"/>
                  </a:cubicBezTo>
                  <a:lnTo>
                    <a:pt x="866224" y="0"/>
                  </a:lnTo>
                  <a:cubicBezTo>
                    <a:pt x="898000" y="0"/>
                    <a:pt x="923874" y="25875"/>
                    <a:pt x="923874" y="57651"/>
                  </a:cubicBezTo>
                  <a:lnTo>
                    <a:pt x="923874" y="180494"/>
                  </a:lnTo>
                  <a:cubicBezTo>
                    <a:pt x="923909" y="212305"/>
                    <a:pt x="898035" y="238179"/>
                    <a:pt x="866259" y="238179"/>
                  </a:cubicBezTo>
                  <a:close/>
                  <a:moveTo>
                    <a:pt x="57651" y="24757"/>
                  </a:moveTo>
                  <a:cubicBezTo>
                    <a:pt x="39493" y="24757"/>
                    <a:pt x="24757" y="39528"/>
                    <a:pt x="24757" y="57651"/>
                  </a:cubicBezTo>
                  <a:lnTo>
                    <a:pt x="24757" y="180494"/>
                  </a:lnTo>
                  <a:cubicBezTo>
                    <a:pt x="24757" y="198652"/>
                    <a:pt x="39528" y="213387"/>
                    <a:pt x="57651" y="213387"/>
                  </a:cubicBezTo>
                  <a:lnTo>
                    <a:pt x="866224" y="213387"/>
                  </a:lnTo>
                  <a:cubicBezTo>
                    <a:pt x="884382" y="213387"/>
                    <a:pt x="899152" y="198617"/>
                    <a:pt x="899152" y="180494"/>
                  </a:cubicBezTo>
                  <a:lnTo>
                    <a:pt x="899152" y="57651"/>
                  </a:lnTo>
                  <a:cubicBezTo>
                    <a:pt x="899152" y="39493"/>
                    <a:pt x="884382" y="24757"/>
                    <a:pt x="866224" y="24757"/>
                  </a:cubicBezTo>
                  <a:lnTo>
                    <a:pt x="57651" y="24757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144;p30">
              <a:extLst>
                <a:ext uri="{FF2B5EF4-FFF2-40B4-BE49-F238E27FC236}">
                  <a16:creationId xmlns:a16="http://schemas.microsoft.com/office/drawing/2014/main" id="{CDEEF911-C295-FE70-A879-814C09AD3008}"/>
                </a:ext>
              </a:extLst>
            </p:cNvPr>
            <p:cNvSpPr/>
            <p:nvPr/>
          </p:nvSpPr>
          <p:spPr>
            <a:xfrm>
              <a:off x="880303" y="2511422"/>
              <a:ext cx="498039" cy="153513"/>
            </a:xfrm>
            <a:custGeom>
              <a:avLst/>
              <a:gdLst/>
              <a:ahLst/>
              <a:cxnLst/>
              <a:rect l="l" t="t" r="r" b="b"/>
              <a:pathLst>
                <a:path w="772153" h="238004" extrusionOk="0">
                  <a:moveTo>
                    <a:pt x="724315" y="0"/>
                  </a:moveTo>
                  <a:lnTo>
                    <a:pt x="47838" y="0"/>
                  </a:lnTo>
                  <a:cubicBezTo>
                    <a:pt x="21405" y="0"/>
                    <a:pt x="0" y="21405"/>
                    <a:pt x="0" y="47838"/>
                  </a:cubicBezTo>
                  <a:lnTo>
                    <a:pt x="0" y="190166"/>
                  </a:lnTo>
                  <a:cubicBezTo>
                    <a:pt x="0" y="216600"/>
                    <a:pt x="21405" y="238005"/>
                    <a:pt x="47838" y="238005"/>
                  </a:cubicBezTo>
                  <a:lnTo>
                    <a:pt x="724315" y="238005"/>
                  </a:lnTo>
                  <a:cubicBezTo>
                    <a:pt x="750749" y="238005"/>
                    <a:pt x="772154" y="216600"/>
                    <a:pt x="772154" y="190166"/>
                  </a:cubicBezTo>
                  <a:lnTo>
                    <a:pt x="772154" y="47838"/>
                  </a:lnTo>
                  <a:cubicBezTo>
                    <a:pt x="772154" y="21440"/>
                    <a:pt x="750749" y="0"/>
                    <a:pt x="724315" y="0"/>
                  </a:cubicBez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310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1F36EB-AB65-0E18-28DF-CEEADFC38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35A4821-9CF8-3478-6E7A-F16A8C9FF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6CF3794-8CD4-3C8E-2638-0CD9EA40D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11E641B9-6284-564B-C37D-9B20A933C6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5217" y="1104148"/>
            <a:ext cx="13047306" cy="9065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dirty="0">
                <a:latin typeface="+mj-lt"/>
              </a:rPr>
              <a:t>Reconciling Accounts Receivables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11197F7C-19E4-8523-B75D-93A73FCA9E8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C34ACE09-4E10-E618-A914-B818DD87434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80CA17-A1BC-8E4D-6FAE-608E37F30865}"/>
              </a:ext>
            </a:extLst>
          </p:cNvPr>
          <p:cNvSpPr txBox="1"/>
          <p:nvPr/>
        </p:nvSpPr>
        <p:spPr>
          <a:xfrm>
            <a:off x="985217" y="2596999"/>
            <a:ext cx="17293887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/>
              <a:t>Case Scenario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/>
              <a:t>A professional lawyer experiences difficulty reconciling accounts receivable due to a lack of transparency in the client billing process and limited integration between various systems.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/>
              <a:t>This leads to delays in collecting payments, potential write-offs, and difficulty in identifying uncollected receivables during the audit.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/>
              <a:t>As an Auditor you experience that manual reconciliation processes are time-consuming and error-prone. It's challenging to track the status of individual client accounts and identify potential discrepancies between billing records and client payments.</a:t>
            </a:r>
          </a:p>
        </p:txBody>
      </p:sp>
    </p:spTree>
    <p:extLst>
      <p:ext uri="{BB962C8B-B14F-4D97-AF65-F5344CB8AC3E}">
        <p14:creationId xmlns:p14="http://schemas.microsoft.com/office/powerpoint/2010/main" val="1739070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8A48B6-F94C-A39F-8C7E-837567AC9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8BAD05C-6AFC-FB15-00EB-73ED0D658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7412457-793F-D140-59CC-29DCF6C85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FC4E88A-66D2-85AD-B094-3F65DBD495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720" y="335665"/>
            <a:ext cx="11925144" cy="13223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latin typeface="+mj-lt"/>
              </a:rPr>
              <a:t>Recommended Approach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870D92C3-C81A-A44C-0E39-C329488A0A4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F7CE3994-BF48-C3D4-4ACF-21E6EBACE11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E1A06C-3166-0CB8-124B-E0CCF010F4D0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CAC68B-F1AF-6DC1-FDFC-FE15FD366A76}"/>
              </a:ext>
            </a:extLst>
          </p:cNvPr>
          <p:cNvSpPr txBox="1"/>
          <p:nvPr/>
        </p:nvSpPr>
        <p:spPr>
          <a:xfrm>
            <a:off x="4572000" y="491354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D65D13-1EE0-92CA-C13B-6CCA6A321D72}"/>
              </a:ext>
            </a:extLst>
          </p:cNvPr>
          <p:cNvSpPr txBox="1"/>
          <p:nvPr/>
        </p:nvSpPr>
        <p:spPr>
          <a:xfrm>
            <a:off x="888720" y="2062449"/>
            <a:ext cx="1739928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3200" dirty="0"/>
              <a:t>As an Auditor of ABC Ltd., you will leverage MS Dynamic’s ERP’s receivable management functionalities to conduct a thorough audit. Here are some suggested approach:</a:t>
            </a:r>
          </a:p>
          <a:p>
            <a:pPr marL="0" indent="0"/>
            <a:r>
              <a:rPr lang="en-US" sz="3200" dirty="0"/>
              <a:t>   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a typeface="DM Sans Medium"/>
                <a:cs typeface="DM Sans Medium"/>
                <a:sym typeface="DM Sans Medium"/>
              </a:rPr>
              <a:t>Features Used: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DM Sans Medium"/>
                <a:cs typeface="DM Sans Medium"/>
                <a:sym typeface="DM Sans Medium"/>
              </a:rPr>
              <a:t>Accounts Receivable module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DM Sans Medium"/>
                <a:cs typeface="DM Sans Medium"/>
                <a:sym typeface="DM Sans Medium"/>
              </a:rPr>
              <a:t>Customer Relationship Management (CRM) integration</a:t>
            </a:r>
          </a:p>
          <a:p>
            <a:pPr marL="571500" marR="0" lvl="0" indent="-571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ea typeface="DM Sans Medium"/>
                <a:cs typeface="DM Sans Medium"/>
                <a:sym typeface="DM Sans Medium"/>
              </a:rPr>
              <a:t>Automated payment reminders</a:t>
            </a:r>
          </a:p>
          <a:p>
            <a:pPr marL="0" indent="0"/>
            <a:endParaRPr lang="en-US" sz="3200" dirty="0"/>
          </a:p>
          <a:p>
            <a:r>
              <a:rPr lang="en-US" sz="3200" dirty="0">
                <a:ea typeface="Krub SemiBold"/>
                <a:cs typeface="Krub SemiBold"/>
                <a:sym typeface="Krub SemiBold"/>
              </a:rPr>
              <a:t>How it Helps in the Audit: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ym typeface="DM Sans Medium"/>
              </a:rPr>
              <a:t>Integrate D365F with the hospital's billing system to automatically capture patient charges and insurance information.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ym typeface="DM Sans Medium"/>
              </a:rPr>
              <a:t>Utilize CRM features to track client’s account details, communication history, and payment status.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ym typeface="DM Sans Medium"/>
              </a:rPr>
              <a:t>Automate email or SMS reminders for outstanding payments based on pre-defined timelines.</a:t>
            </a:r>
          </a:p>
          <a:p>
            <a:pPr marL="0" indent="0"/>
            <a:endParaRPr lang="en-US" sz="3200" dirty="0"/>
          </a:p>
        </p:txBody>
      </p:sp>
      <p:grpSp>
        <p:nvGrpSpPr>
          <p:cNvPr id="2" name="Google Shape;2104;p30">
            <a:extLst>
              <a:ext uri="{FF2B5EF4-FFF2-40B4-BE49-F238E27FC236}">
                <a16:creationId xmlns:a16="http://schemas.microsoft.com/office/drawing/2014/main" id="{4751C067-63C3-DAD8-D446-E721B53B2C92}"/>
              </a:ext>
            </a:extLst>
          </p:cNvPr>
          <p:cNvGrpSpPr/>
          <p:nvPr/>
        </p:nvGrpSpPr>
        <p:grpSpPr>
          <a:xfrm>
            <a:off x="12616587" y="3410817"/>
            <a:ext cx="2203398" cy="2609033"/>
            <a:chOff x="541629" y="2511422"/>
            <a:chExt cx="1175051" cy="1603814"/>
          </a:xfrm>
        </p:grpSpPr>
        <p:sp>
          <p:nvSpPr>
            <p:cNvPr id="6" name="Google Shape;2105;p30">
              <a:extLst>
                <a:ext uri="{FF2B5EF4-FFF2-40B4-BE49-F238E27FC236}">
                  <a16:creationId xmlns:a16="http://schemas.microsoft.com/office/drawing/2014/main" id="{600D7D3B-717D-E90B-6AB2-5B424858B4B9}"/>
                </a:ext>
              </a:extLst>
            </p:cNvPr>
            <p:cNvSpPr/>
            <p:nvPr/>
          </p:nvSpPr>
          <p:spPr>
            <a:xfrm>
              <a:off x="541629" y="2534858"/>
              <a:ext cx="1175051" cy="1580378"/>
            </a:xfrm>
            <a:custGeom>
              <a:avLst/>
              <a:gdLst/>
              <a:ahLst/>
              <a:cxnLst/>
              <a:rect l="l" t="t" r="r" b="b"/>
              <a:pathLst>
                <a:path w="1821784" h="2450198" extrusionOk="0">
                  <a:moveTo>
                    <a:pt x="1689168" y="2450199"/>
                  </a:moveTo>
                  <a:cubicBezTo>
                    <a:pt x="1152715" y="2450199"/>
                    <a:pt x="628972" y="2450199"/>
                    <a:pt x="121047" y="2450199"/>
                  </a:cubicBezTo>
                  <a:cubicBezTo>
                    <a:pt x="53724" y="2450199"/>
                    <a:pt x="-365" y="2394678"/>
                    <a:pt x="1451" y="2327390"/>
                  </a:cubicBezTo>
                  <a:cubicBezTo>
                    <a:pt x="18631" y="1692048"/>
                    <a:pt x="14301" y="935118"/>
                    <a:pt x="19" y="121796"/>
                  </a:cubicBezTo>
                  <a:cubicBezTo>
                    <a:pt x="-1168" y="54892"/>
                    <a:pt x="52746" y="0"/>
                    <a:pt x="119650" y="0"/>
                  </a:cubicBezTo>
                  <a:cubicBezTo>
                    <a:pt x="645523" y="13967"/>
                    <a:pt x="1168219" y="14142"/>
                    <a:pt x="1687667" y="0"/>
                  </a:cubicBezTo>
                  <a:cubicBezTo>
                    <a:pt x="1752790" y="0"/>
                    <a:pt x="1806006" y="52133"/>
                    <a:pt x="1807298" y="117256"/>
                  </a:cubicBezTo>
                  <a:cubicBezTo>
                    <a:pt x="1823780" y="934176"/>
                    <a:pt x="1828668" y="1694527"/>
                    <a:pt x="1808799" y="2334199"/>
                  </a:cubicBezTo>
                  <a:cubicBezTo>
                    <a:pt x="1806739" y="2398834"/>
                    <a:pt x="1753838" y="2450199"/>
                    <a:pt x="1689168" y="2450199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106;p30">
              <a:extLst>
                <a:ext uri="{FF2B5EF4-FFF2-40B4-BE49-F238E27FC236}">
                  <a16:creationId xmlns:a16="http://schemas.microsoft.com/office/drawing/2014/main" id="{9C4FED30-6924-E7FE-5956-ED520AC06722}"/>
                </a:ext>
              </a:extLst>
            </p:cNvPr>
            <p:cNvSpPr/>
            <p:nvPr/>
          </p:nvSpPr>
          <p:spPr>
            <a:xfrm>
              <a:off x="617068" y="2638296"/>
              <a:ext cx="1024215" cy="1373607"/>
            </a:xfrm>
            <a:custGeom>
              <a:avLst/>
              <a:gdLst/>
              <a:ahLst/>
              <a:cxnLst/>
              <a:rect l="l" t="t" r="r" b="b"/>
              <a:pathLst>
                <a:path w="1587930" h="2129623" extrusionOk="0">
                  <a:moveTo>
                    <a:pt x="25281" y="0"/>
                  </a:moveTo>
                  <a:cubicBezTo>
                    <a:pt x="104267" y="736083"/>
                    <a:pt x="0" y="2119799"/>
                    <a:pt x="0" y="2119799"/>
                  </a:cubicBezTo>
                  <a:cubicBezTo>
                    <a:pt x="0" y="2119799"/>
                    <a:pt x="909837" y="2141903"/>
                    <a:pt x="1238386" y="2119799"/>
                  </a:cubicBezTo>
                  <a:cubicBezTo>
                    <a:pt x="1453205" y="1980789"/>
                    <a:pt x="1576432" y="1765970"/>
                    <a:pt x="1576432" y="1765970"/>
                  </a:cubicBezTo>
                  <a:cubicBezTo>
                    <a:pt x="1617497" y="1004606"/>
                    <a:pt x="1535368" y="0"/>
                    <a:pt x="1535368" y="0"/>
                  </a:cubicBezTo>
                  <a:cubicBezTo>
                    <a:pt x="587609" y="22103"/>
                    <a:pt x="25281" y="0"/>
                    <a:pt x="252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" name="Google Shape;2107;p30">
              <a:extLst>
                <a:ext uri="{FF2B5EF4-FFF2-40B4-BE49-F238E27FC236}">
                  <a16:creationId xmlns:a16="http://schemas.microsoft.com/office/drawing/2014/main" id="{DE8084B6-6434-6A13-9BD0-2FFB004947FC}"/>
                </a:ext>
              </a:extLst>
            </p:cNvPr>
            <p:cNvGrpSpPr/>
            <p:nvPr/>
          </p:nvGrpSpPr>
          <p:grpSpPr>
            <a:xfrm>
              <a:off x="731476" y="2816707"/>
              <a:ext cx="822021" cy="277829"/>
              <a:chOff x="3674084" y="664360"/>
              <a:chExt cx="1273662" cy="430474"/>
            </a:xfrm>
          </p:grpSpPr>
          <p:grpSp>
            <p:nvGrpSpPr>
              <p:cNvPr id="24" name="Google Shape;2108;p30">
                <a:extLst>
                  <a:ext uri="{FF2B5EF4-FFF2-40B4-BE49-F238E27FC236}">
                    <a16:creationId xmlns:a16="http://schemas.microsoft.com/office/drawing/2014/main" id="{3C21BCAD-6E52-3D10-FD63-A27D8FD8A3D6}"/>
                  </a:ext>
                </a:extLst>
              </p:cNvPr>
              <p:cNvGrpSpPr/>
              <p:nvPr/>
            </p:nvGrpSpPr>
            <p:grpSpPr>
              <a:xfrm>
                <a:off x="3674084" y="664360"/>
                <a:ext cx="598006" cy="126893"/>
                <a:chOff x="3674084" y="664360"/>
                <a:chExt cx="598006" cy="126893"/>
              </a:xfrm>
            </p:grpSpPr>
            <p:sp>
              <p:nvSpPr>
                <p:cNvPr id="46" name="Google Shape;2109;p30">
                  <a:extLst>
                    <a:ext uri="{FF2B5EF4-FFF2-40B4-BE49-F238E27FC236}">
                      <a16:creationId xmlns:a16="http://schemas.microsoft.com/office/drawing/2014/main" id="{B0ED6F6D-84D4-E9FE-9133-706BB03843DC}"/>
                    </a:ext>
                  </a:extLst>
                </p:cNvPr>
                <p:cNvSpPr/>
                <p:nvPr/>
              </p:nvSpPr>
              <p:spPr>
                <a:xfrm>
                  <a:off x="3674084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7" name="Google Shape;2110;p30">
                  <a:extLst>
                    <a:ext uri="{FF2B5EF4-FFF2-40B4-BE49-F238E27FC236}">
                      <a16:creationId xmlns:a16="http://schemas.microsoft.com/office/drawing/2014/main" id="{407577E2-75BA-FA21-6582-0B8143655954}"/>
                    </a:ext>
                  </a:extLst>
                </p:cNvPr>
                <p:cNvGrpSpPr/>
                <p:nvPr/>
              </p:nvGrpSpPr>
              <p:grpSpPr>
                <a:xfrm>
                  <a:off x="3840781" y="667467"/>
                  <a:ext cx="431309" cy="120643"/>
                  <a:chOff x="3840781" y="667467"/>
                  <a:chExt cx="431309" cy="120643"/>
                </a:xfrm>
              </p:grpSpPr>
              <p:sp>
                <p:nvSpPr>
                  <p:cNvPr id="48" name="Google Shape;2111;p30">
                    <a:extLst>
                      <a:ext uri="{FF2B5EF4-FFF2-40B4-BE49-F238E27FC236}">
                        <a16:creationId xmlns:a16="http://schemas.microsoft.com/office/drawing/2014/main" id="{C85F6B16-99E7-473D-4D25-2E5DC961696B}"/>
                      </a:ext>
                    </a:extLst>
                  </p:cNvPr>
                  <p:cNvSpPr/>
                  <p:nvPr/>
                </p:nvSpPr>
                <p:spPr>
                  <a:xfrm>
                    <a:off x="3840781" y="771140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7005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9" name="Google Shape;2112;p30">
                    <a:extLst>
                      <a:ext uri="{FF2B5EF4-FFF2-40B4-BE49-F238E27FC236}">
                        <a16:creationId xmlns:a16="http://schemas.microsoft.com/office/drawing/2014/main" id="{294891CD-78C4-59D6-CE49-D7F63B9EFF12}"/>
                      </a:ext>
                    </a:extLst>
                  </p:cNvPr>
                  <p:cNvSpPr/>
                  <p:nvPr/>
                </p:nvSpPr>
                <p:spPr>
                  <a:xfrm>
                    <a:off x="3840781" y="719321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2113;p30">
                    <a:extLst>
                      <a:ext uri="{FF2B5EF4-FFF2-40B4-BE49-F238E27FC236}">
                        <a16:creationId xmlns:a16="http://schemas.microsoft.com/office/drawing/2014/main" id="{DCAFF240-4913-E249-9A99-FECF7211D65D}"/>
                      </a:ext>
                    </a:extLst>
                  </p:cNvPr>
                  <p:cNvSpPr/>
                  <p:nvPr/>
                </p:nvSpPr>
                <p:spPr>
                  <a:xfrm>
                    <a:off x="3996448" y="667467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5" name="Google Shape;2114;p30">
                <a:extLst>
                  <a:ext uri="{FF2B5EF4-FFF2-40B4-BE49-F238E27FC236}">
                    <a16:creationId xmlns:a16="http://schemas.microsoft.com/office/drawing/2014/main" id="{DCAD0E71-7E7B-A951-594A-0BDD03F7809B}"/>
                  </a:ext>
                </a:extLst>
              </p:cNvPr>
              <p:cNvGrpSpPr/>
              <p:nvPr/>
            </p:nvGrpSpPr>
            <p:grpSpPr>
              <a:xfrm>
                <a:off x="3674084" y="967941"/>
                <a:ext cx="598006" cy="126893"/>
                <a:chOff x="3674084" y="967941"/>
                <a:chExt cx="598006" cy="126893"/>
              </a:xfrm>
            </p:grpSpPr>
            <p:sp>
              <p:nvSpPr>
                <p:cNvPr id="41" name="Google Shape;2115;p30">
                  <a:extLst>
                    <a:ext uri="{FF2B5EF4-FFF2-40B4-BE49-F238E27FC236}">
                      <a16:creationId xmlns:a16="http://schemas.microsoft.com/office/drawing/2014/main" id="{18D5E28E-9AEE-7C62-029A-60D954CCC795}"/>
                    </a:ext>
                  </a:extLst>
                </p:cNvPr>
                <p:cNvSpPr/>
                <p:nvPr/>
              </p:nvSpPr>
              <p:spPr>
                <a:xfrm>
                  <a:off x="3674084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2" name="Google Shape;2116;p30">
                  <a:extLst>
                    <a:ext uri="{FF2B5EF4-FFF2-40B4-BE49-F238E27FC236}">
                      <a16:creationId xmlns:a16="http://schemas.microsoft.com/office/drawing/2014/main" id="{30AD4623-E1AB-17A7-B601-B3F3AF41F72C}"/>
                    </a:ext>
                  </a:extLst>
                </p:cNvPr>
                <p:cNvGrpSpPr/>
                <p:nvPr/>
              </p:nvGrpSpPr>
              <p:grpSpPr>
                <a:xfrm>
                  <a:off x="3840781" y="971049"/>
                  <a:ext cx="431309" cy="120678"/>
                  <a:chOff x="3840781" y="971049"/>
                  <a:chExt cx="431309" cy="120678"/>
                </a:xfrm>
              </p:grpSpPr>
              <p:sp>
                <p:nvSpPr>
                  <p:cNvPr id="43" name="Google Shape;2117;p30">
                    <a:extLst>
                      <a:ext uri="{FF2B5EF4-FFF2-40B4-BE49-F238E27FC236}">
                        <a16:creationId xmlns:a16="http://schemas.microsoft.com/office/drawing/2014/main" id="{237A03DC-D9D5-EBF0-718F-8F67AB0865B1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74757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2118;p30">
                    <a:extLst>
                      <a:ext uri="{FF2B5EF4-FFF2-40B4-BE49-F238E27FC236}">
                        <a16:creationId xmlns:a16="http://schemas.microsoft.com/office/drawing/2014/main" id="{6C350469-34BC-95CD-62CF-8CB27F716ACD}"/>
                      </a:ext>
                    </a:extLst>
                  </p:cNvPr>
                  <p:cNvSpPr/>
                  <p:nvPr/>
                </p:nvSpPr>
                <p:spPr>
                  <a:xfrm>
                    <a:off x="3840781" y="1022903"/>
                    <a:ext cx="431309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309" h="16970" extrusionOk="0">
                        <a:moveTo>
                          <a:pt x="423112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42" y="16970"/>
                          <a:pt x="434042" y="0"/>
                          <a:pt x="42311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5" name="Google Shape;2119;p30">
                    <a:extLst>
                      <a:ext uri="{FF2B5EF4-FFF2-40B4-BE49-F238E27FC236}">
                        <a16:creationId xmlns:a16="http://schemas.microsoft.com/office/drawing/2014/main" id="{40A6D8DD-2BD7-5315-7BAF-DF161DAEFD15}"/>
                      </a:ext>
                    </a:extLst>
                  </p:cNvPr>
                  <p:cNvSpPr/>
                  <p:nvPr/>
                </p:nvSpPr>
                <p:spPr>
                  <a:xfrm>
                    <a:off x="3996448" y="971049"/>
                    <a:ext cx="275642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42" h="16970" extrusionOk="0">
                        <a:moveTo>
                          <a:pt x="267445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5" y="16970"/>
                        </a:lnTo>
                        <a:cubicBezTo>
                          <a:pt x="278375" y="16970"/>
                          <a:pt x="278375" y="0"/>
                          <a:pt x="267445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6" name="Google Shape;2120;p30">
                <a:extLst>
                  <a:ext uri="{FF2B5EF4-FFF2-40B4-BE49-F238E27FC236}">
                    <a16:creationId xmlns:a16="http://schemas.microsoft.com/office/drawing/2014/main" id="{13213A8E-DE13-9490-2C26-A7A2DA3BE59E}"/>
                  </a:ext>
                </a:extLst>
              </p:cNvPr>
              <p:cNvGrpSpPr/>
              <p:nvPr/>
            </p:nvGrpSpPr>
            <p:grpSpPr>
              <a:xfrm>
                <a:off x="4349723" y="664360"/>
                <a:ext cx="598023" cy="126893"/>
                <a:chOff x="4349723" y="664360"/>
                <a:chExt cx="598023" cy="126893"/>
              </a:xfrm>
            </p:grpSpPr>
            <p:sp>
              <p:nvSpPr>
                <p:cNvPr id="36" name="Google Shape;2121;p30">
                  <a:extLst>
                    <a:ext uri="{FF2B5EF4-FFF2-40B4-BE49-F238E27FC236}">
                      <a16:creationId xmlns:a16="http://schemas.microsoft.com/office/drawing/2014/main" id="{CCD0FECA-082C-AA2F-AC47-E1DF7FBD6761}"/>
                    </a:ext>
                  </a:extLst>
                </p:cNvPr>
                <p:cNvSpPr/>
                <p:nvPr/>
              </p:nvSpPr>
              <p:spPr>
                <a:xfrm>
                  <a:off x="4349723" y="664360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7" name="Google Shape;2122;p30">
                  <a:extLst>
                    <a:ext uri="{FF2B5EF4-FFF2-40B4-BE49-F238E27FC236}">
                      <a16:creationId xmlns:a16="http://schemas.microsoft.com/office/drawing/2014/main" id="{06D891BF-0BF5-05DD-CC51-6AC0096B5901}"/>
                    </a:ext>
                  </a:extLst>
                </p:cNvPr>
                <p:cNvGrpSpPr/>
                <p:nvPr/>
              </p:nvGrpSpPr>
              <p:grpSpPr>
                <a:xfrm>
                  <a:off x="4516455" y="667467"/>
                  <a:ext cx="431291" cy="120643"/>
                  <a:chOff x="4516455" y="667467"/>
                  <a:chExt cx="431291" cy="120643"/>
                </a:xfrm>
              </p:grpSpPr>
              <p:sp>
                <p:nvSpPr>
                  <p:cNvPr id="38" name="Google Shape;2123;p30">
                    <a:extLst>
                      <a:ext uri="{FF2B5EF4-FFF2-40B4-BE49-F238E27FC236}">
                        <a16:creationId xmlns:a16="http://schemas.microsoft.com/office/drawing/2014/main" id="{2364EB8C-BECE-59CC-F80D-4AD3D8CE2947}"/>
                      </a:ext>
                    </a:extLst>
                  </p:cNvPr>
                  <p:cNvSpPr/>
                  <p:nvPr/>
                </p:nvSpPr>
                <p:spPr>
                  <a:xfrm>
                    <a:off x="4516455" y="771140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7005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9" name="Google Shape;2124;p30">
                    <a:extLst>
                      <a:ext uri="{FF2B5EF4-FFF2-40B4-BE49-F238E27FC236}">
                        <a16:creationId xmlns:a16="http://schemas.microsoft.com/office/drawing/2014/main" id="{FF744F3A-A97F-2EC9-5D1B-4F940F04F61F}"/>
                      </a:ext>
                    </a:extLst>
                  </p:cNvPr>
                  <p:cNvSpPr/>
                  <p:nvPr/>
                </p:nvSpPr>
                <p:spPr>
                  <a:xfrm>
                    <a:off x="4516455" y="719321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" name="Google Shape;2125;p30">
                    <a:extLst>
                      <a:ext uri="{FF2B5EF4-FFF2-40B4-BE49-F238E27FC236}">
                        <a16:creationId xmlns:a16="http://schemas.microsoft.com/office/drawing/2014/main" id="{F0B719BD-AE1D-CA4C-250D-D8172047D97D}"/>
                      </a:ext>
                    </a:extLst>
                  </p:cNvPr>
                  <p:cNvSpPr/>
                  <p:nvPr/>
                </p:nvSpPr>
                <p:spPr>
                  <a:xfrm>
                    <a:off x="4672087" y="667467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27" name="Google Shape;2126;p30">
                <a:extLst>
                  <a:ext uri="{FF2B5EF4-FFF2-40B4-BE49-F238E27FC236}">
                    <a16:creationId xmlns:a16="http://schemas.microsoft.com/office/drawing/2014/main" id="{08FC7BCA-CE3D-C47C-AFAB-3CD877A091B2}"/>
                  </a:ext>
                </a:extLst>
              </p:cNvPr>
              <p:cNvGrpSpPr/>
              <p:nvPr/>
            </p:nvGrpSpPr>
            <p:grpSpPr>
              <a:xfrm>
                <a:off x="4349723" y="967941"/>
                <a:ext cx="598023" cy="126893"/>
                <a:chOff x="4349723" y="967941"/>
                <a:chExt cx="598023" cy="126893"/>
              </a:xfrm>
            </p:grpSpPr>
            <p:sp>
              <p:nvSpPr>
                <p:cNvPr id="28" name="Google Shape;2127;p30">
                  <a:extLst>
                    <a:ext uri="{FF2B5EF4-FFF2-40B4-BE49-F238E27FC236}">
                      <a16:creationId xmlns:a16="http://schemas.microsoft.com/office/drawing/2014/main" id="{9557AA33-16C9-A2E2-9610-3C6CDD354394}"/>
                    </a:ext>
                  </a:extLst>
                </p:cNvPr>
                <p:cNvSpPr/>
                <p:nvPr/>
              </p:nvSpPr>
              <p:spPr>
                <a:xfrm>
                  <a:off x="4349723" y="967941"/>
                  <a:ext cx="126893" cy="126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893" h="126893" extrusionOk="0">
                      <a:moveTo>
                        <a:pt x="0" y="0"/>
                      </a:moveTo>
                      <a:lnTo>
                        <a:pt x="126894" y="0"/>
                      </a:lnTo>
                      <a:lnTo>
                        <a:pt x="126894" y="126894"/>
                      </a:lnTo>
                      <a:lnTo>
                        <a:pt x="0" y="126894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29" name="Google Shape;2128;p30">
                  <a:extLst>
                    <a:ext uri="{FF2B5EF4-FFF2-40B4-BE49-F238E27FC236}">
                      <a16:creationId xmlns:a16="http://schemas.microsoft.com/office/drawing/2014/main" id="{042F4E15-A7E1-E53E-8873-5ACD2CCD545B}"/>
                    </a:ext>
                  </a:extLst>
                </p:cNvPr>
                <p:cNvGrpSpPr/>
                <p:nvPr/>
              </p:nvGrpSpPr>
              <p:grpSpPr>
                <a:xfrm>
                  <a:off x="4516455" y="971049"/>
                  <a:ext cx="431291" cy="120678"/>
                  <a:chOff x="4516455" y="971049"/>
                  <a:chExt cx="431291" cy="120678"/>
                </a:xfrm>
              </p:grpSpPr>
              <p:sp>
                <p:nvSpPr>
                  <p:cNvPr id="30" name="Google Shape;2129;p30">
                    <a:extLst>
                      <a:ext uri="{FF2B5EF4-FFF2-40B4-BE49-F238E27FC236}">
                        <a16:creationId xmlns:a16="http://schemas.microsoft.com/office/drawing/2014/main" id="{ED4A3B5E-E733-9D15-8B59-87A6D7150FEE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74757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1" name="Google Shape;2130;p30">
                    <a:extLst>
                      <a:ext uri="{FF2B5EF4-FFF2-40B4-BE49-F238E27FC236}">
                        <a16:creationId xmlns:a16="http://schemas.microsoft.com/office/drawing/2014/main" id="{187D8793-3D06-F6E9-3DF9-AA429DFB35FE}"/>
                      </a:ext>
                    </a:extLst>
                  </p:cNvPr>
                  <p:cNvSpPr/>
                  <p:nvPr/>
                </p:nvSpPr>
                <p:spPr>
                  <a:xfrm>
                    <a:off x="4516455" y="1022903"/>
                    <a:ext cx="431291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1291" h="16970" extrusionOk="0">
                        <a:moveTo>
                          <a:pt x="423078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423112" y="16970"/>
                        </a:lnTo>
                        <a:cubicBezTo>
                          <a:pt x="434007" y="16970"/>
                          <a:pt x="434042" y="0"/>
                          <a:pt x="423078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2131;p30">
                    <a:extLst>
                      <a:ext uri="{FF2B5EF4-FFF2-40B4-BE49-F238E27FC236}">
                        <a16:creationId xmlns:a16="http://schemas.microsoft.com/office/drawing/2014/main" id="{8E5CC1D8-2696-B542-200C-548E9332428C}"/>
                      </a:ext>
                    </a:extLst>
                  </p:cNvPr>
                  <p:cNvSpPr/>
                  <p:nvPr/>
                </p:nvSpPr>
                <p:spPr>
                  <a:xfrm>
                    <a:off x="4672087" y="971049"/>
                    <a:ext cx="275655" cy="16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655" h="16970" extrusionOk="0">
                        <a:moveTo>
                          <a:pt x="267446" y="0"/>
                        </a:moveTo>
                        <a:lnTo>
                          <a:pt x="8210" y="0"/>
                        </a:lnTo>
                        <a:cubicBezTo>
                          <a:pt x="-2719" y="0"/>
                          <a:pt x="-2754" y="16970"/>
                          <a:pt x="8210" y="16970"/>
                        </a:cubicBezTo>
                        <a:lnTo>
                          <a:pt x="267446" y="16970"/>
                        </a:lnTo>
                        <a:cubicBezTo>
                          <a:pt x="278375" y="16970"/>
                          <a:pt x="278410" y="0"/>
                          <a:pt x="2674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>
                    <a:def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defPPr>
                    <a:lvl1pPr marR="0" lvl="0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1pPr>
                    <a:lvl2pPr marR="0" lvl="1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2pPr>
                    <a:lvl3pPr marR="0" lvl="2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3pPr>
                    <a:lvl4pPr marR="0" lvl="3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4pPr>
                    <a:lvl5pPr marR="0" lvl="4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5pPr>
                    <a:lvl6pPr marR="0" lvl="5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6pPr>
                    <a:lvl7pPr marR="0" lvl="6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7pPr>
                    <a:lvl8pPr marR="0" lvl="7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8pPr>
                    <a:lvl9pPr marR="0" lvl="8" algn="l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defRPr sz="14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defRPr>
                    </a:lvl9pPr>
                  </a:lstStyle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sp>
          <p:nvSpPr>
            <p:cNvPr id="10" name="Google Shape;2132;p30">
              <a:extLst>
                <a:ext uri="{FF2B5EF4-FFF2-40B4-BE49-F238E27FC236}">
                  <a16:creationId xmlns:a16="http://schemas.microsoft.com/office/drawing/2014/main" id="{8A88055D-5C27-9F74-A036-9F20695ED9C3}"/>
                </a:ext>
              </a:extLst>
            </p:cNvPr>
            <p:cNvSpPr/>
            <p:nvPr/>
          </p:nvSpPr>
          <p:spPr>
            <a:xfrm>
              <a:off x="772336" y="3232488"/>
              <a:ext cx="104774" cy="104774"/>
            </a:xfrm>
            <a:custGeom>
              <a:avLst/>
              <a:gdLst/>
              <a:ahLst/>
              <a:cxnLst/>
              <a:rect l="l" t="t" r="r" b="b"/>
              <a:pathLst>
                <a:path w="162440" h="162441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lnTo>
                    <a:pt x="162441" y="162441"/>
                  </a:lnTo>
                  <a:lnTo>
                    <a:pt x="162441" y="0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133;p30">
              <a:extLst>
                <a:ext uri="{FF2B5EF4-FFF2-40B4-BE49-F238E27FC236}">
                  <a16:creationId xmlns:a16="http://schemas.microsoft.com/office/drawing/2014/main" id="{79BB64A4-F370-2BDA-E697-C9FC3B72031D}"/>
                </a:ext>
              </a:extLst>
            </p:cNvPr>
            <p:cNvSpPr/>
            <p:nvPr/>
          </p:nvSpPr>
          <p:spPr>
            <a:xfrm>
              <a:off x="772336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0" y="162441"/>
                  </a:ln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2134;p30">
              <a:extLst>
                <a:ext uri="{FF2B5EF4-FFF2-40B4-BE49-F238E27FC236}">
                  <a16:creationId xmlns:a16="http://schemas.microsoft.com/office/drawing/2014/main" id="{7D8FD002-142A-2401-090A-A59524B7D20F}"/>
                </a:ext>
              </a:extLst>
            </p:cNvPr>
            <p:cNvSpPr/>
            <p:nvPr/>
          </p:nvSpPr>
          <p:spPr>
            <a:xfrm>
              <a:off x="1057205" y="3232488"/>
              <a:ext cx="209548" cy="209549"/>
            </a:xfrm>
            <a:custGeom>
              <a:avLst/>
              <a:gdLst/>
              <a:ahLst/>
              <a:cxnLst/>
              <a:rect l="l" t="t" r="r" b="b"/>
              <a:pathLst>
                <a:path w="324881" h="324882" extrusionOk="0">
                  <a:moveTo>
                    <a:pt x="162441" y="0"/>
                  </a:moveTo>
                  <a:lnTo>
                    <a:pt x="162441" y="162441"/>
                  </a:lnTo>
                  <a:lnTo>
                    <a:pt x="23186" y="78776"/>
                  </a:lnTo>
                  <a:cubicBezTo>
                    <a:pt x="8485" y="103219"/>
                    <a:pt x="0" y="131817"/>
                    <a:pt x="0" y="162441"/>
                  </a:cubicBezTo>
                  <a:cubicBezTo>
                    <a:pt x="0" y="252147"/>
                    <a:pt x="72735" y="324882"/>
                    <a:pt x="162441" y="324882"/>
                  </a:cubicBezTo>
                  <a:cubicBezTo>
                    <a:pt x="252147" y="324882"/>
                    <a:pt x="324882" y="252147"/>
                    <a:pt x="324882" y="162441"/>
                  </a:cubicBezTo>
                  <a:cubicBezTo>
                    <a:pt x="324882" y="72735"/>
                    <a:pt x="252147" y="0"/>
                    <a:pt x="162441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2135;p30">
              <a:extLst>
                <a:ext uri="{FF2B5EF4-FFF2-40B4-BE49-F238E27FC236}">
                  <a16:creationId xmlns:a16="http://schemas.microsoft.com/office/drawing/2014/main" id="{0C226945-A3F0-8F84-0A3C-6BDCFD1A9D5F}"/>
                </a:ext>
              </a:extLst>
            </p:cNvPr>
            <p:cNvSpPr/>
            <p:nvPr/>
          </p:nvSpPr>
          <p:spPr>
            <a:xfrm>
              <a:off x="1072169" y="3232488"/>
              <a:ext cx="89819" cy="104774"/>
            </a:xfrm>
            <a:custGeom>
              <a:avLst/>
              <a:gdLst/>
              <a:ahLst/>
              <a:cxnLst/>
              <a:rect l="l" t="t" r="r" b="b"/>
              <a:pathLst>
                <a:path w="139255" h="162441" extrusionOk="0">
                  <a:moveTo>
                    <a:pt x="139255" y="0"/>
                  </a:moveTo>
                  <a:cubicBezTo>
                    <a:pt x="80138" y="0"/>
                    <a:pt x="28424" y="31566"/>
                    <a:pt x="0" y="78776"/>
                  </a:cubicBezTo>
                  <a:lnTo>
                    <a:pt x="139255" y="162441"/>
                  </a:lnTo>
                  <a:lnTo>
                    <a:pt x="139255" y="0"/>
                  </a:lnTo>
                  <a:close/>
                </a:path>
              </a:pathLst>
            </a:custGeom>
            <a:solidFill>
              <a:srgbClr val="00F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2136;p30">
              <a:extLst>
                <a:ext uri="{FF2B5EF4-FFF2-40B4-BE49-F238E27FC236}">
                  <a16:creationId xmlns:a16="http://schemas.microsoft.com/office/drawing/2014/main" id="{BC18CDCC-7FF3-ADA1-C07C-54751E21423B}"/>
                </a:ext>
              </a:extLst>
            </p:cNvPr>
            <p:cNvSpPr/>
            <p:nvPr/>
          </p:nvSpPr>
          <p:spPr>
            <a:xfrm>
              <a:off x="1342076" y="3232488"/>
              <a:ext cx="104774" cy="159098"/>
            </a:xfrm>
            <a:custGeom>
              <a:avLst/>
              <a:gdLst/>
              <a:ahLst/>
              <a:cxnLst/>
              <a:rect l="l" t="t" r="r" b="b"/>
              <a:pathLst>
                <a:path w="162441" h="246664" extrusionOk="0">
                  <a:moveTo>
                    <a:pt x="162441" y="0"/>
                  </a:moveTo>
                  <a:cubicBezTo>
                    <a:pt x="72735" y="0"/>
                    <a:pt x="0" y="72735"/>
                    <a:pt x="0" y="162441"/>
                  </a:cubicBezTo>
                  <a:cubicBezTo>
                    <a:pt x="0" y="193274"/>
                    <a:pt x="8590" y="222082"/>
                    <a:pt x="23500" y="246665"/>
                  </a:cubicBezTo>
                  <a:lnTo>
                    <a:pt x="162406" y="162441"/>
                  </a:lnTo>
                  <a:lnTo>
                    <a:pt x="162406" y="0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2137;p30">
              <a:extLst>
                <a:ext uri="{FF2B5EF4-FFF2-40B4-BE49-F238E27FC236}">
                  <a16:creationId xmlns:a16="http://schemas.microsoft.com/office/drawing/2014/main" id="{D0810640-45E2-D30A-1991-53E63C98CBCD}"/>
                </a:ext>
              </a:extLst>
            </p:cNvPr>
            <p:cNvSpPr/>
            <p:nvPr/>
          </p:nvSpPr>
          <p:spPr>
            <a:xfrm>
              <a:off x="1357264" y="3232488"/>
              <a:ext cx="194368" cy="209549"/>
            </a:xfrm>
            <a:custGeom>
              <a:avLst/>
              <a:gdLst/>
              <a:ahLst/>
              <a:cxnLst/>
              <a:rect l="l" t="t" r="r" b="b"/>
              <a:pathLst>
                <a:path w="301346" h="324882" extrusionOk="0">
                  <a:moveTo>
                    <a:pt x="138906" y="0"/>
                  </a:moveTo>
                  <a:lnTo>
                    <a:pt x="138906" y="162441"/>
                  </a:lnTo>
                  <a:lnTo>
                    <a:pt x="0" y="246665"/>
                  </a:lnTo>
                  <a:cubicBezTo>
                    <a:pt x="28493" y="293560"/>
                    <a:pt x="80033" y="324882"/>
                    <a:pt x="138906" y="324882"/>
                  </a:cubicBezTo>
                  <a:cubicBezTo>
                    <a:pt x="228612" y="324882"/>
                    <a:pt x="301347" y="252147"/>
                    <a:pt x="301347" y="162441"/>
                  </a:cubicBezTo>
                  <a:cubicBezTo>
                    <a:pt x="301347" y="72735"/>
                    <a:pt x="228612" y="0"/>
                    <a:pt x="13890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2138;p30">
              <a:extLst>
                <a:ext uri="{FF2B5EF4-FFF2-40B4-BE49-F238E27FC236}">
                  <a16:creationId xmlns:a16="http://schemas.microsoft.com/office/drawing/2014/main" id="{FA56D5C2-2B65-2691-E9FD-0874B2C9B62E}"/>
                </a:ext>
              </a:extLst>
            </p:cNvPr>
            <p:cNvSpPr/>
            <p:nvPr/>
          </p:nvSpPr>
          <p:spPr>
            <a:xfrm>
              <a:off x="840502" y="3536919"/>
              <a:ext cx="611076" cy="10946"/>
            </a:xfrm>
            <a:custGeom>
              <a:avLst/>
              <a:gdLst/>
              <a:ahLst/>
              <a:cxnLst/>
              <a:rect l="l" t="t" r="r" b="b"/>
              <a:pathLst>
                <a:path w="947405" h="16970" extrusionOk="0">
                  <a:moveTo>
                    <a:pt x="939208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939208" y="16970"/>
                  </a:lnTo>
                  <a:cubicBezTo>
                    <a:pt x="950138" y="16970"/>
                    <a:pt x="950138" y="0"/>
                    <a:pt x="939208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2139;p30">
              <a:extLst>
                <a:ext uri="{FF2B5EF4-FFF2-40B4-BE49-F238E27FC236}">
                  <a16:creationId xmlns:a16="http://schemas.microsoft.com/office/drawing/2014/main" id="{AB246EDC-BE8A-DD98-FDC4-DA169E29F22B}"/>
                </a:ext>
              </a:extLst>
            </p:cNvPr>
            <p:cNvSpPr/>
            <p:nvPr/>
          </p:nvSpPr>
          <p:spPr>
            <a:xfrm>
              <a:off x="755770" y="3601596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7005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140;p30">
              <a:extLst>
                <a:ext uri="{FF2B5EF4-FFF2-40B4-BE49-F238E27FC236}">
                  <a16:creationId xmlns:a16="http://schemas.microsoft.com/office/drawing/2014/main" id="{43DB9EC8-E906-9B10-7307-F6B499085E67}"/>
                </a:ext>
              </a:extLst>
            </p:cNvPr>
            <p:cNvSpPr/>
            <p:nvPr/>
          </p:nvSpPr>
          <p:spPr>
            <a:xfrm>
              <a:off x="755770" y="3666295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0"/>
                    <a:pt x="8210" y="16970"/>
                  </a:cubicBezTo>
                  <a:lnTo>
                    <a:pt x="1201796" y="16970"/>
                  </a:lnTo>
                  <a:cubicBezTo>
                    <a:pt x="1212725" y="16970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141;p30">
              <a:extLst>
                <a:ext uri="{FF2B5EF4-FFF2-40B4-BE49-F238E27FC236}">
                  <a16:creationId xmlns:a16="http://schemas.microsoft.com/office/drawing/2014/main" id="{1A241243-CEC8-B94F-30BB-8F352679B3F9}"/>
                </a:ext>
              </a:extLst>
            </p:cNvPr>
            <p:cNvSpPr/>
            <p:nvPr/>
          </p:nvSpPr>
          <p:spPr>
            <a:xfrm>
              <a:off x="755770" y="3730972"/>
              <a:ext cx="780453" cy="10946"/>
            </a:xfrm>
            <a:custGeom>
              <a:avLst/>
              <a:gdLst/>
              <a:ahLst/>
              <a:cxnLst/>
              <a:rect l="l" t="t" r="r" b="b"/>
              <a:pathLst>
                <a:path w="1210005" h="16970" extrusionOk="0">
                  <a:moveTo>
                    <a:pt x="1201796" y="0"/>
                  </a:moveTo>
                  <a:lnTo>
                    <a:pt x="8210" y="0"/>
                  </a:lnTo>
                  <a:cubicBezTo>
                    <a:pt x="-2719" y="0"/>
                    <a:pt x="-2754" y="16971"/>
                    <a:pt x="8210" y="16971"/>
                  </a:cubicBezTo>
                  <a:lnTo>
                    <a:pt x="1201796" y="16971"/>
                  </a:lnTo>
                  <a:cubicBezTo>
                    <a:pt x="1212725" y="16971"/>
                    <a:pt x="1212760" y="0"/>
                    <a:pt x="1201796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42;p30">
              <a:extLst>
                <a:ext uri="{FF2B5EF4-FFF2-40B4-BE49-F238E27FC236}">
                  <a16:creationId xmlns:a16="http://schemas.microsoft.com/office/drawing/2014/main" id="{CC10A27D-C261-B81E-D6AD-4AEC97E4C44E}"/>
                </a:ext>
              </a:extLst>
            </p:cNvPr>
            <p:cNvSpPr/>
            <p:nvPr/>
          </p:nvSpPr>
          <p:spPr>
            <a:xfrm>
              <a:off x="1365242" y="3778003"/>
              <a:ext cx="269053" cy="228220"/>
            </a:xfrm>
            <a:custGeom>
              <a:avLst/>
              <a:gdLst/>
              <a:ahLst/>
              <a:cxnLst/>
              <a:rect l="l" t="t" r="r" b="b"/>
              <a:pathLst>
                <a:path w="417136" h="353829" extrusionOk="0">
                  <a:moveTo>
                    <a:pt x="417137" y="0"/>
                  </a:moveTo>
                  <a:cubicBezTo>
                    <a:pt x="204308" y="120050"/>
                    <a:pt x="0" y="139011"/>
                    <a:pt x="0" y="139011"/>
                  </a:cubicBezTo>
                  <a:cubicBezTo>
                    <a:pt x="101089" y="252740"/>
                    <a:pt x="79091" y="353829"/>
                    <a:pt x="79091" y="353829"/>
                  </a:cubicBezTo>
                  <a:cubicBezTo>
                    <a:pt x="79091" y="353829"/>
                    <a:pt x="259305" y="244325"/>
                    <a:pt x="417137" y="0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143;p30">
              <a:extLst>
                <a:ext uri="{FF2B5EF4-FFF2-40B4-BE49-F238E27FC236}">
                  <a16:creationId xmlns:a16="http://schemas.microsoft.com/office/drawing/2014/main" id="{FEF0EDF2-6522-C96B-5E75-0DDBB8734F8D}"/>
                </a:ext>
              </a:extLst>
            </p:cNvPr>
            <p:cNvSpPr/>
            <p:nvPr/>
          </p:nvSpPr>
          <p:spPr>
            <a:xfrm>
              <a:off x="831334" y="2571569"/>
              <a:ext cx="595899" cy="153625"/>
            </a:xfrm>
            <a:custGeom>
              <a:avLst/>
              <a:gdLst/>
              <a:ahLst/>
              <a:cxnLst/>
              <a:rect l="l" t="t" r="r" b="b"/>
              <a:pathLst>
                <a:path w="923874" h="238179" extrusionOk="0">
                  <a:moveTo>
                    <a:pt x="866259" y="238179"/>
                  </a:moveTo>
                  <a:lnTo>
                    <a:pt x="57651" y="238179"/>
                  </a:lnTo>
                  <a:cubicBezTo>
                    <a:pt x="25875" y="238179"/>
                    <a:pt x="0" y="212305"/>
                    <a:pt x="0" y="180529"/>
                  </a:cubicBezTo>
                  <a:lnTo>
                    <a:pt x="0" y="57651"/>
                  </a:lnTo>
                  <a:cubicBezTo>
                    <a:pt x="0" y="25875"/>
                    <a:pt x="25875" y="0"/>
                    <a:pt x="57651" y="0"/>
                  </a:cubicBezTo>
                  <a:lnTo>
                    <a:pt x="866224" y="0"/>
                  </a:lnTo>
                  <a:cubicBezTo>
                    <a:pt x="898000" y="0"/>
                    <a:pt x="923874" y="25875"/>
                    <a:pt x="923874" y="57651"/>
                  </a:cubicBezTo>
                  <a:lnTo>
                    <a:pt x="923874" y="180494"/>
                  </a:lnTo>
                  <a:cubicBezTo>
                    <a:pt x="923909" y="212305"/>
                    <a:pt x="898035" y="238179"/>
                    <a:pt x="866259" y="238179"/>
                  </a:cubicBezTo>
                  <a:close/>
                  <a:moveTo>
                    <a:pt x="57651" y="24757"/>
                  </a:moveTo>
                  <a:cubicBezTo>
                    <a:pt x="39493" y="24757"/>
                    <a:pt x="24757" y="39528"/>
                    <a:pt x="24757" y="57651"/>
                  </a:cubicBezTo>
                  <a:lnTo>
                    <a:pt x="24757" y="180494"/>
                  </a:lnTo>
                  <a:cubicBezTo>
                    <a:pt x="24757" y="198652"/>
                    <a:pt x="39528" y="213387"/>
                    <a:pt x="57651" y="213387"/>
                  </a:cubicBezTo>
                  <a:lnTo>
                    <a:pt x="866224" y="213387"/>
                  </a:lnTo>
                  <a:cubicBezTo>
                    <a:pt x="884382" y="213387"/>
                    <a:pt x="899152" y="198617"/>
                    <a:pt x="899152" y="180494"/>
                  </a:cubicBezTo>
                  <a:lnTo>
                    <a:pt x="899152" y="57651"/>
                  </a:lnTo>
                  <a:cubicBezTo>
                    <a:pt x="899152" y="39493"/>
                    <a:pt x="884382" y="24757"/>
                    <a:pt x="866224" y="24757"/>
                  </a:cubicBezTo>
                  <a:lnTo>
                    <a:pt x="57651" y="24757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144;p30">
              <a:extLst>
                <a:ext uri="{FF2B5EF4-FFF2-40B4-BE49-F238E27FC236}">
                  <a16:creationId xmlns:a16="http://schemas.microsoft.com/office/drawing/2014/main" id="{6394E675-EC85-255F-397C-E45E85ABB1EA}"/>
                </a:ext>
              </a:extLst>
            </p:cNvPr>
            <p:cNvSpPr/>
            <p:nvPr/>
          </p:nvSpPr>
          <p:spPr>
            <a:xfrm>
              <a:off x="880303" y="2511422"/>
              <a:ext cx="498039" cy="153513"/>
            </a:xfrm>
            <a:custGeom>
              <a:avLst/>
              <a:gdLst/>
              <a:ahLst/>
              <a:cxnLst/>
              <a:rect l="l" t="t" r="r" b="b"/>
              <a:pathLst>
                <a:path w="772153" h="238004" extrusionOk="0">
                  <a:moveTo>
                    <a:pt x="724315" y="0"/>
                  </a:moveTo>
                  <a:lnTo>
                    <a:pt x="47838" y="0"/>
                  </a:lnTo>
                  <a:cubicBezTo>
                    <a:pt x="21405" y="0"/>
                    <a:pt x="0" y="21405"/>
                    <a:pt x="0" y="47838"/>
                  </a:cubicBezTo>
                  <a:lnTo>
                    <a:pt x="0" y="190166"/>
                  </a:lnTo>
                  <a:cubicBezTo>
                    <a:pt x="0" y="216600"/>
                    <a:pt x="21405" y="238005"/>
                    <a:pt x="47838" y="238005"/>
                  </a:cubicBezTo>
                  <a:lnTo>
                    <a:pt x="724315" y="238005"/>
                  </a:lnTo>
                  <a:cubicBezTo>
                    <a:pt x="750749" y="238005"/>
                    <a:pt x="772154" y="216600"/>
                    <a:pt x="772154" y="190166"/>
                  </a:cubicBezTo>
                  <a:lnTo>
                    <a:pt x="772154" y="47838"/>
                  </a:lnTo>
                  <a:cubicBezTo>
                    <a:pt x="772154" y="21440"/>
                    <a:pt x="750749" y="0"/>
                    <a:pt x="724315" y="0"/>
                  </a:cubicBez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9467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CA8DD4-3B9D-FA72-D749-9E95B8DA4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C7C9D67D-4D4C-B43B-7DF1-39EDE7608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EDDA03B-863F-70B3-10F6-A4D9AE018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278BD13-3A15-C825-E96A-5F11AA0D41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5217" y="563628"/>
            <a:ext cx="10737154" cy="14697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Future Outlook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90A86FBA-A880-3E2B-A287-E08548FE5B1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A6B59ABE-D2C3-77AF-E589-306C67608EF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pic>
        <p:nvPicPr>
          <p:cNvPr id="2" name="Google Shape;1954;p27">
            <a:extLst>
              <a:ext uri="{FF2B5EF4-FFF2-40B4-BE49-F238E27FC236}">
                <a16:creationId xmlns:a16="http://schemas.microsoft.com/office/drawing/2014/main" id="{2F86AB5E-8ACC-29E7-FF30-B5DCDBD62E3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t="5760" b="38037"/>
          <a:stretch/>
        </p:blipFill>
        <p:spPr>
          <a:xfrm>
            <a:off x="985217" y="2596998"/>
            <a:ext cx="10737154" cy="5478855"/>
          </a:xfrm>
          <a:prstGeom prst="round1Rect">
            <a:avLst>
              <a:gd name="adj" fmla="val 20370"/>
            </a:avLst>
          </a:prstGeom>
          <a:noFill/>
        </p:spPr>
      </p:pic>
      <p:grpSp>
        <p:nvGrpSpPr>
          <p:cNvPr id="6" name="Google Shape;1960;p27">
            <a:extLst>
              <a:ext uri="{FF2B5EF4-FFF2-40B4-BE49-F238E27FC236}">
                <a16:creationId xmlns:a16="http://schemas.microsoft.com/office/drawing/2014/main" id="{9EF2B985-C387-84BE-307D-B5C291634135}"/>
              </a:ext>
            </a:extLst>
          </p:cNvPr>
          <p:cNvGrpSpPr/>
          <p:nvPr/>
        </p:nvGrpSpPr>
        <p:grpSpPr>
          <a:xfrm>
            <a:off x="12707588" y="3753766"/>
            <a:ext cx="2274504" cy="2779467"/>
            <a:chOff x="6947090" y="3108842"/>
            <a:chExt cx="974162" cy="1220648"/>
          </a:xfrm>
        </p:grpSpPr>
        <p:grpSp>
          <p:nvGrpSpPr>
            <p:cNvPr id="8" name="Google Shape;1961;p27">
              <a:extLst>
                <a:ext uri="{FF2B5EF4-FFF2-40B4-BE49-F238E27FC236}">
                  <a16:creationId xmlns:a16="http://schemas.microsoft.com/office/drawing/2014/main" id="{15149495-7AA4-903D-9BED-8439597DC655}"/>
                </a:ext>
              </a:extLst>
            </p:cNvPr>
            <p:cNvGrpSpPr/>
            <p:nvPr/>
          </p:nvGrpSpPr>
          <p:grpSpPr>
            <a:xfrm>
              <a:off x="6947090" y="3108842"/>
              <a:ext cx="974162" cy="1220648"/>
              <a:chOff x="5839208" y="177805"/>
              <a:chExt cx="1966018" cy="2463467"/>
            </a:xfrm>
          </p:grpSpPr>
          <p:sp>
            <p:nvSpPr>
              <p:cNvPr id="10" name="Google Shape;1962;p27">
                <a:extLst>
                  <a:ext uri="{FF2B5EF4-FFF2-40B4-BE49-F238E27FC236}">
                    <a16:creationId xmlns:a16="http://schemas.microsoft.com/office/drawing/2014/main" id="{F889EB16-2C44-EF67-843F-2B4C4D23013A}"/>
                  </a:ext>
                </a:extLst>
              </p:cNvPr>
              <p:cNvSpPr/>
              <p:nvPr/>
            </p:nvSpPr>
            <p:spPr>
              <a:xfrm>
                <a:off x="5839208" y="177805"/>
                <a:ext cx="1966018" cy="2463467"/>
              </a:xfrm>
              <a:custGeom>
                <a:avLst/>
                <a:gdLst/>
                <a:ahLst/>
                <a:cxnLst/>
                <a:rect l="l" t="t" r="r" b="b"/>
                <a:pathLst>
                  <a:path w="1966018" h="2463467" extrusionOk="0">
                    <a:moveTo>
                      <a:pt x="1773094" y="0"/>
                    </a:moveTo>
                    <a:cubicBezTo>
                      <a:pt x="1246382" y="15993"/>
                      <a:pt x="719636" y="15993"/>
                      <a:pt x="192925" y="0"/>
                    </a:cubicBezTo>
                    <a:cubicBezTo>
                      <a:pt x="86388" y="0"/>
                      <a:pt x="0" y="86388"/>
                      <a:pt x="0" y="192925"/>
                    </a:cubicBezTo>
                    <a:cubicBezTo>
                      <a:pt x="22453" y="981665"/>
                      <a:pt x="24723" y="1547939"/>
                      <a:pt x="0" y="2270543"/>
                    </a:cubicBezTo>
                    <a:cubicBezTo>
                      <a:pt x="0" y="2377079"/>
                      <a:pt x="86388" y="2463468"/>
                      <a:pt x="192925" y="2463468"/>
                    </a:cubicBezTo>
                    <a:lnTo>
                      <a:pt x="1773094" y="2463468"/>
                    </a:lnTo>
                    <a:cubicBezTo>
                      <a:pt x="1879630" y="2463468"/>
                      <a:pt x="1966018" y="2377079"/>
                      <a:pt x="1966018" y="2270543"/>
                    </a:cubicBezTo>
                    <a:cubicBezTo>
                      <a:pt x="1943985" y="1435955"/>
                      <a:pt x="1939061" y="855644"/>
                      <a:pt x="1966018" y="192925"/>
                    </a:cubicBezTo>
                    <a:cubicBezTo>
                      <a:pt x="1966053" y="86388"/>
                      <a:pt x="1879665" y="0"/>
                      <a:pt x="1773094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963;p27">
                <a:extLst>
                  <a:ext uri="{FF2B5EF4-FFF2-40B4-BE49-F238E27FC236}">
                    <a16:creationId xmlns:a16="http://schemas.microsoft.com/office/drawing/2014/main" id="{20B45418-21BB-5A4E-7CA9-F574A08BEE95}"/>
                  </a:ext>
                </a:extLst>
              </p:cNvPr>
              <p:cNvSpPr/>
              <p:nvPr/>
            </p:nvSpPr>
            <p:spPr>
              <a:xfrm>
                <a:off x="7242270" y="873975"/>
                <a:ext cx="359800" cy="122494"/>
              </a:xfrm>
              <a:custGeom>
                <a:avLst/>
                <a:gdLst/>
                <a:ahLst/>
                <a:cxnLst/>
                <a:rect l="l" t="t" r="r" b="b"/>
                <a:pathLst>
                  <a:path w="359800" h="122494" extrusionOk="0">
                    <a:moveTo>
                      <a:pt x="15050" y="122494"/>
                    </a:moveTo>
                    <a:lnTo>
                      <a:pt x="344751" y="122494"/>
                    </a:lnTo>
                    <a:cubicBezTo>
                      <a:pt x="353061" y="122494"/>
                      <a:pt x="359801" y="115755"/>
                      <a:pt x="359801" y="107444"/>
                    </a:cubicBezTo>
                    <a:lnTo>
                      <a:pt x="359801" y="15050"/>
                    </a:lnTo>
                    <a:cubicBezTo>
                      <a:pt x="359801" y="6739"/>
                      <a:pt x="353061" y="0"/>
                      <a:pt x="344751" y="0"/>
                    </a:cubicBezTo>
                    <a:lnTo>
                      <a:pt x="15050" y="0"/>
                    </a:lnTo>
                    <a:cubicBezTo>
                      <a:pt x="6739" y="0"/>
                      <a:pt x="0" y="6739"/>
                      <a:pt x="0" y="15050"/>
                    </a:cubicBezTo>
                    <a:lnTo>
                      <a:pt x="0" y="107444"/>
                    </a:lnTo>
                    <a:cubicBezTo>
                      <a:pt x="0" y="115755"/>
                      <a:pt x="6739" y="122494"/>
                      <a:pt x="15050" y="122494"/>
                    </a:cubicBezTo>
                    <a:close/>
                  </a:path>
                </a:pathLst>
              </a:custGeom>
              <a:solidFill>
                <a:srgbClr val="4E82F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964;p27">
                <a:extLst>
                  <a:ext uri="{FF2B5EF4-FFF2-40B4-BE49-F238E27FC236}">
                    <a16:creationId xmlns:a16="http://schemas.microsoft.com/office/drawing/2014/main" id="{05F96769-7CEB-3D41-9D92-43EF2A2DC4F6}"/>
                  </a:ext>
                </a:extLst>
              </p:cNvPr>
              <p:cNvSpPr/>
              <p:nvPr/>
            </p:nvSpPr>
            <p:spPr>
              <a:xfrm>
                <a:off x="7373459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965;p27">
                <a:extLst>
                  <a:ext uri="{FF2B5EF4-FFF2-40B4-BE49-F238E27FC236}">
                    <a16:creationId xmlns:a16="http://schemas.microsoft.com/office/drawing/2014/main" id="{B45FF5B4-E9D0-6718-4A08-EF6F466065DD}"/>
                  </a:ext>
                </a:extLst>
              </p:cNvPr>
              <p:cNvSpPr/>
              <p:nvPr/>
            </p:nvSpPr>
            <p:spPr>
              <a:xfrm>
                <a:off x="7428560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66;p27">
                <a:extLst>
                  <a:ext uri="{FF2B5EF4-FFF2-40B4-BE49-F238E27FC236}">
                    <a16:creationId xmlns:a16="http://schemas.microsoft.com/office/drawing/2014/main" id="{C0579265-F209-828C-8C23-E3278EE47492}"/>
                  </a:ext>
                </a:extLst>
              </p:cNvPr>
              <p:cNvSpPr/>
              <p:nvPr/>
            </p:nvSpPr>
            <p:spPr>
              <a:xfrm>
                <a:off x="7483662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67;p27">
                <a:extLst>
                  <a:ext uri="{FF2B5EF4-FFF2-40B4-BE49-F238E27FC236}">
                    <a16:creationId xmlns:a16="http://schemas.microsoft.com/office/drawing/2014/main" id="{8ED248B2-6C7B-517C-44FD-04E0DC4DE85B}"/>
                  </a:ext>
                </a:extLst>
              </p:cNvPr>
              <p:cNvSpPr/>
              <p:nvPr/>
            </p:nvSpPr>
            <p:spPr>
              <a:xfrm>
                <a:off x="7538798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68;p27">
                <a:extLst>
                  <a:ext uri="{FF2B5EF4-FFF2-40B4-BE49-F238E27FC236}">
                    <a16:creationId xmlns:a16="http://schemas.microsoft.com/office/drawing/2014/main" id="{9339447C-D1E7-2B52-E477-F8777FA85F99}"/>
                  </a:ext>
                </a:extLst>
              </p:cNvPr>
              <p:cNvSpPr/>
              <p:nvPr/>
            </p:nvSpPr>
            <p:spPr>
              <a:xfrm>
                <a:off x="604131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969;p27">
                <a:extLst>
                  <a:ext uri="{FF2B5EF4-FFF2-40B4-BE49-F238E27FC236}">
                    <a16:creationId xmlns:a16="http://schemas.microsoft.com/office/drawing/2014/main" id="{C11514E6-D67A-87C4-4D65-01E21DCCE13F}"/>
                  </a:ext>
                </a:extLst>
              </p:cNvPr>
              <p:cNvSpPr/>
              <p:nvPr/>
            </p:nvSpPr>
            <p:spPr>
              <a:xfrm>
                <a:off x="6366129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970;p27">
                <a:extLst>
                  <a:ext uri="{FF2B5EF4-FFF2-40B4-BE49-F238E27FC236}">
                    <a16:creationId xmlns:a16="http://schemas.microsoft.com/office/drawing/2014/main" id="{97166256-262B-8E2D-6938-C41B4373C8EA}"/>
                  </a:ext>
                </a:extLst>
              </p:cNvPr>
              <p:cNvSpPr/>
              <p:nvPr/>
            </p:nvSpPr>
            <p:spPr>
              <a:xfrm>
                <a:off x="669097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71;p27">
                <a:extLst>
                  <a:ext uri="{FF2B5EF4-FFF2-40B4-BE49-F238E27FC236}">
                    <a16:creationId xmlns:a16="http://schemas.microsoft.com/office/drawing/2014/main" id="{9B571660-9AB1-306B-4B0E-86846A3D1AF8}"/>
                  </a:ext>
                </a:extLst>
              </p:cNvPr>
              <p:cNvSpPr/>
              <p:nvPr/>
            </p:nvSpPr>
            <p:spPr>
              <a:xfrm>
                <a:off x="7015788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72;p27">
                <a:extLst>
                  <a:ext uri="{FF2B5EF4-FFF2-40B4-BE49-F238E27FC236}">
                    <a16:creationId xmlns:a16="http://schemas.microsoft.com/office/drawing/2014/main" id="{3C95DF45-4B80-08A7-A05A-9C15A29F8537}"/>
                  </a:ext>
                </a:extLst>
              </p:cNvPr>
              <p:cNvSpPr/>
              <p:nvPr/>
            </p:nvSpPr>
            <p:spPr>
              <a:xfrm>
                <a:off x="7340635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973;p27">
                <a:extLst>
                  <a:ext uri="{FF2B5EF4-FFF2-40B4-BE49-F238E27FC236}">
                    <a16:creationId xmlns:a16="http://schemas.microsoft.com/office/drawing/2014/main" id="{7B65EC6C-6ABD-926F-3820-4C3E67699C28}"/>
                  </a:ext>
                </a:extLst>
              </p:cNvPr>
              <p:cNvSpPr/>
              <p:nvPr/>
            </p:nvSpPr>
            <p:spPr>
              <a:xfrm>
                <a:off x="604131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1974;p27">
                <a:extLst>
                  <a:ext uri="{FF2B5EF4-FFF2-40B4-BE49-F238E27FC236}">
                    <a16:creationId xmlns:a16="http://schemas.microsoft.com/office/drawing/2014/main" id="{B2F5F620-006C-5D36-ADF6-C4228594A08F}"/>
                  </a:ext>
                </a:extLst>
              </p:cNvPr>
              <p:cNvSpPr/>
              <p:nvPr/>
            </p:nvSpPr>
            <p:spPr>
              <a:xfrm>
                <a:off x="6366129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975;p27">
                <a:extLst>
                  <a:ext uri="{FF2B5EF4-FFF2-40B4-BE49-F238E27FC236}">
                    <a16:creationId xmlns:a16="http://schemas.microsoft.com/office/drawing/2014/main" id="{A4C63C83-7E05-60B5-F3A8-CAB72D74E7F7}"/>
                  </a:ext>
                </a:extLst>
              </p:cNvPr>
              <p:cNvSpPr/>
              <p:nvPr/>
            </p:nvSpPr>
            <p:spPr>
              <a:xfrm>
                <a:off x="669097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976;p27">
                <a:extLst>
                  <a:ext uri="{FF2B5EF4-FFF2-40B4-BE49-F238E27FC236}">
                    <a16:creationId xmlns:a16="http://schemas.microsoft.com/office/drawing/2014/main" id="{1FEBF55E-D058-60E2-D577-8C8BCA2ACB02}"/>
                  </a:ext>
                </a:extLst>
              </p:cNvPr>
              <p:cNvSpPr/>
              <p:nvPr/>
            </p:nvSpPr>
            <p:spPr>
              <a:xfrm>
                <a:off x="7015788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977;p27">
                <a:extLst>
                  <a:ext uri="{FF2B5EF4-FFF2-40B4-BE49-F238E27FC236}">
                    <a16:creationId xmlns:a16="http://schemas.microsoft.com/office/drawing/2014/main" id="{4488E858-9337-3C26-81F9-461F33FE0EC6}"/>
                  </a:ext>
                </a:extLst>
              </p:cNvPr>
              <p:cNvSpPr/>
              <p:nvPr/>
            </p:nvSpPr>
            <p:spPr>
              <a:xfrm>
                <a:off x="7340635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978;p27">
                <a:extLst>
                  <a:ext uri="{FF2B5EF4-FFF2-40B4-BE49-F238E27FC236}">
                    <a16:creationId xmlns:a16="http://schemas.microsoft.com/office/drawing/2014/main" id="{E45FB311-D4EE-8DDA-60E1-FED6004A3C74}"/>
                  </a:ext>
                </a:extLst>
              </p:cNvPr>
              <p:cNvSpPr/>
              <p:nvPr/>
            </p:nvSpPr>
            <p:spPr>
              <a:xfrm>
                <a:off x="604131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79;p27">
                <a:extLst>
                  <a:ext uri="{FF2B5EF4-FFF2-40B4-BE49-F238E27FC236}">
                    <a16:creationId xmlns:a16="http://schemas.microsoft.com/office/drawing/2014/main" id="{82F6DB39-04F7-86EA-504C-FA48BC5E255A}"/>
                  </a:ext>
                </a:extLst>
              </p:cNvPr>
              <p:cNvSpPr/>
              <p:nvPr/>
            </p:nvSpPr>
            <p:spPr>
              <a:xfrm>
                <a:off x="6366129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980;p27">
                <a:extLst>
                  <a:ext uri="{FF2B5EF4-FFF2-40B4-BE49-F238E27FC236}">
                    <a16:creationId xmlns:a16="http://schemas.microsoft.com/office/drawing/2014/main" id="{6C2928A5-DBC5-0F2D-3C75-A68533BBE602}"/>
                  </a:ext>
                </a:extLst>
              </p:cNvPr>
              <p:cNvSpPr/>
              <p:nvPr/>
            </p:nvSpPr>
            <p:spPr>
              <a:xfrm>
                <a:off x="669097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981;p27">
                <a:extLst>
                  <a:ext uri="{FF2B5EF4-FFF2-40B4-BE49-F238E27FC236}">
                    <a16:creationId xmlns:a16="http://schemas.microsoft.com/office/drawing/2014/main" id="{A05620BE-8A3C-CDD3-74A0-2FDACDA12A70}"/>
                  </a:ext>
                </a:extLst>
              </p:cNvPr>
              <p:cNvSpPr/>
              <p:nvPr/>
            </p:nvSpPr>
            <p:spPr>
              <a:xfrm>
                <a:off x="7015788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982;p27">
                <a:extLst>
                  <a:ext uri="{FF2B5EF4-FFF2-40B4-BE49-F238E27FC236}">
                    <a16:creationId xmlns:a16="http://schemas.microsoft.com/office/drawing/2014/main" id="{EA38E70E-D2FF-ECC0-AD59-A4A19358BEED}"/>
                  </a:ext>
                </a:extLst>
              </p:cNvPr>
              <p:cNvSpPr/>
              <p:nvPr/>
            </p:nvSpPr>
            <p:spPr>
              <a:xfrm>
                <a:off x="604131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983;p27">
                <a:extLst>
                  <a:ext uri="{FF2B5EF4-FFF2-40B4-BE49-F238E27FC236}">
                    <a16:creationId xmlns:a16="http://schemas.microsoft.com/office/drawing/2014/main" id="{10C57696-8C1D-4B78-7466-7953B81D655E}"/>
                  </a:ext>
                </a:extLst>
              </p:cNvPr>
              <p:cNvSpPr/>
              <p:nvPr/>
            </p:nvSpPr>
            <p:spPr>
              <a:xfrm>
                <a:off x="6366129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984;p27">
                <a:extLst>
                  <a:ext uri="{FF2B5EF4-FFF2-40B4-BE49-F238E27FC236}">
                    <a16:creationId xmlns:a16="http://schemas.microsoft.com/office/drawing/2014/main" id="{698C3D3C-C9CC-E869-0D00-FF1B68D7781B}"/>
                  </a:ext>
                </a:extLst>
              </p:cNvPr>
              <p:cNvSpPr/>
              <p:nvPr/>
            </p:nvSpPr>
            <p:spPr>
              <a:xfrm>
                <a:off x="669097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85;p27">
                <a:extLst>
                  <a:ext uri="{FF2B5EF4-FFF2-40B4-BE49-F238E27FC236}">
                    <a16:creationId xmlns:a16="http://schemas.microsoft.com/office/drawing/2014/main" id="{279835BD-77EC-569B-B110-E93194CD4CB5}"/>
                  </a:ext>
                </a:extLst>
              </p:cNvPr>
              <p:cNvSpPr/>
              <p:nvPr/>
            </p:nvSpPr>
            <p:spPr>
              <a:xfrm>
                <a:off x="7015788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1986;p27">
                <a:extLst>
                  <a:ext uri="{FF2B5EF4-FFF2-40B4-BE49-F238E27FC236}">
                    <a16:creationId xmlns:a16="http://schemas.microsoft.com/office/drawing/2014/main" id="{5B9D8739-81D6-0767-8686-A07BFF57ABC1}"/>
                  </a:ext>
                </a:extLst>
              </p:cNvPr>
              <p:cNvSpPr/>
              <p:nvPr/>
            </p:nvSpPr>
            <p:spPr>
              <a:xfrm>
                <a:off x="7340635" y="1756716"/>
                <a:ext cx="262517" cy="595256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595256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lnTo>
                      <a:pt x="0" y="554122"/>
                    </a:lnTo>
                    <a:cubicBezTo>
                      <a:pt x="0" y="576819"/>
                      <a:pt x="18402" y="595256"/>
                      <a:pt x="41134" y="595256"/>
                    </a:cubicBezTo>
                    <a:lnTo>
                      <a:pt x="221384" y="595256"/>
                    </a:lnTo>
                    <a:cubicBezTo>
                      <a:pt x="244081" y="595256"/>
                      <a:pt x="262518" y="576854"/>
                      <a:pt x="262518" y="554122"/>
                    </a:cubicBezTo>
                    <a:lnTo>
                      <a:pt x="262518" y="221383"/>
                    </a:ln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A2F26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1987;p27">
                <a:extLst>
                  <a:ext uri="{FF2B5EF4-FFF2-40B4-BE49-F238E27FC236}">
                    <a16:creationId xmlns:a16="http://schemas.microsoft.com/office/drawing/2014/main" id="{80537042-51A6-5940-D07E-5CA02C607E86}"/>
                  </a:ext>
                </a:extLst>
              </p:cNvPr>
              <p:cNvGrpSpPr/>
              <p:nvPr/>
            </p:nvGrpSpPr>
            <p:grpSpPr>
              <a:xfrm>
                <a:off x="7657242" y="998914"/>
                <a:ext cx="15992" cy="473076"/>
                <a:chOff x="7657242" y="998914"/>
                <a:chExt cx="15992" cy="473076"/>
              </a:xfrm>
            </p:grpSpPr>
            <p:sp>
              <p:nvSpPr>
                <p:cNvPr id="38" name="Google Shape;1988;p27">
                  <a:extLst>
                    <a:ext uri="{FF2B5EF4-FFF2-40B4-BE49-F238E27FC236}">
                      <a16:creationId xmlns:a16="http://schemas.microsoft.com/office/drawing/2014/main" id="{8F8D46DC-729A-E404-759A-B39252C040EE}"/>
                    </a:ext>
                  </a:extLst>
                </p:cNvPr>
                <p:cNvSpPr/>
                <p:nvPr/>
              </p:nvSpPr>
              <p:spPr>
                <a:xfrm>
                  <a:off x="7657242" y="998914"/>
                  <a:ext cx="15992" cy="370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370136" extrusionOk="0">
                      <a:moveTo>
                        <a:pt x="7996" y="370136"/>
                      </a:moveTo>
                      <a:cubicBezTo>
                        <a:pt x="3597" y="370136"/>
                        <a:pt x="0" y="366540"/>
                        <a:pt x="0" y="362140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362140"/>
                      </a:lnTo>
                      <a:cubicBezTo>
                        <a:pt x="15993" y="366540"/>
                        <a:pt x="12396" y="370136"/>
                        <a:pt x="7996" y="37013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1989;p27">
                  <a:extLst>
                    <a:ext uri="{FF2B5EF4-FFF2-40B4-BE49-F238E27FC236}">
                      <a16:creationId xmlns:a16="http://schemas.microsoft.com/office/drawing/2014/main" id="{55D63895-9275-4802-322B-428EE53929AB}"/>
                    </a:ext>
                  </a:extLst>
                </p:cNvPr>
                <p:cNvSpPr/>
                <p:nvPr/>
              </p:nvSpPr>
              <p:spPr>
                <a:xfrm>
                  <a:off x="7657242" y="1401560"/>
                  <a:ext cx="15992" cy="70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70430" extrusionOk="0">
                      <a:moveTo>
                        <a:pt x="7996" y="70431"/>
                      </a:moveTo>
                      <a:cubicBezTo>
                        <a:pt x="3597" y="70431"/>
                        <a:pt x="0" y="66834"/>
                        <a:pt x="0" y="62434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62434"/>
                      </a:lnTo>
                      <a:cubicBezTo>
                        <a:pt x="15993" y="66834"/>
                        <a:pt x="12396" y="70431"/>
                        <a:pt x="7996" y="704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" name="Google Shape;1990;p27">
              <a:extLst>
                <a:ext uri="{FF2B5EF4-FFF2-40B4-BE49-F238E27FC236}">
                  <a16:creationId xmlns:a16="http://schemas.microsoft.com/office/drawing/2014/main" id="{DBBB015D-7754-9476-4AC3-61549705899B}"/>
                </a:ext>
              </a:extLst>
            </p:cNvPr>
            <p:cNvSpPr/>
            <p:nvPr/>
          </p:nvSpPr>
          <p:spPr>
            <a:xfrm>
              <a:off x="7047634" y="3212361"/>
              <a:ext cx="773091" cy="202179"/>
            </a:xfrm>
            <a:custGeom>
              <a:avLst/>
              <a:gdLst/>
              <a:ahLst/>
              <a:cxnLst/>
              <a:rect l="l" t="t" r="r" b="b"/>
              <a:pathLst>
                <a:path w="1561801" h="408442" extrusionOk="0">
                  <a:moveTo>
                    <a:pt x="1500554" y="408442"/>
                  </a:moveTo>
                  <a:lnTo>
                    <a:pt x="61247" y="408442"/>
                  </a:lnTo>
                  <a:cubicBezTo>
                    <a:pt x="27411" y="408442"/>
                    <a:pt x="0" y="381031"/>
                    <a:pt x="0" y="347195"/>
                  </a:cubicBezTo>
                  <a:lnTo>
                    <a:pt x="0" y="61247"/>
                  </a:lnTo>
                  <a:cubicBezTo>
                    <a:pt x="0" y="27411"/>
                    <a:pt x="27411" y="0"/>
                    <a:pt x="61247" y="0"/>
                  </a:cubicBezTo>
                  <a:lnTo>
                    <a:pt x="1500554" y="0"/>
                  </a:lnTo>
                  <a:cubicBezTo>
                    <a:pt x="1534390" y="0"/>
                    <a:pt x="1561801" y="27411"/>
                    <a:pt x="1561801" y="61247"/>
                  </a:cubicBezTo>
                  <a:lnTo>
                    <a:pt x="1561801" y="347195"/>
                  </a:lnTo>
                  <a:cubicBezTo>
                    <a:pt x="1561801" y="381031"/>
                    <a:pt x="1534390" y="408442"/>
                    <a:pt x="1500554" y="408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9928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0481" y="355431"/>
            <a:ext cx="12767093" cy="15700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Future Outlook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90B162A-0741-186F-203D-BA1A944041BE}"/>
              </a:ext>
            </a:extLst>
          </p:cNvPr>
          <p:cNvSpPr txBox="1"/>
          <p:nvPr/>
        </p:nvSpPr>
        <p:spPr>
          <a:xfrm>
            <a:off x="4572000" y="481865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617F9-2618-26F8-7914-FF0C1D8547CD}"/>
              </a:ext>
            </a:extLst>
          </p:cNvPr>
          <p:cNvSpPr txBox="1"/>
          <p:nvPr/>
        </p:nvSpPr>
        <p:spPr>
          <a:xfrm>
            <a:off x="850481" y="2384624"/>
            <a:ext cx="17437519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/>
              <a:t>Artificial Intelligence (AI):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Integration of AI for anomaly detection in financial transactions, potentially helping identify fraudulent activities or unusual patterns.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Utilizing AI-powered chatbots to answer auditors' questions about specific transactions or account details within D365F.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/>
          </a:p>
          <a:p>
            <a:r>
              <a:rPr lang="en-US" sz="3500" b="1" dirty="0"/>
              <a:t>Enhanced Data Visualization:</a:t>
            </a:r>
            <a:endParaRPr lang="en-US" sz="3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Development of advanced data visualization tools within D365F to provide auditors with interactive dashboards and reports for easier identification of trends and potential risks.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/>
              <a:t>Real-time generation of audit trails with visual representations for improved understanding of financial data flow.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</p:txBody>
      </p:sp>
      <p:grpSp>
        <p:nvGrpSpPr>
          <p:cNvPr id="8" name="Google Shape;2068;p29">
            <a:extLst>
              <a:ext uri="{FF2B5EF4-FFF2-40B4-BE49-F238E27FC236}">
                <a16:creationId xmlns:a16="http://schemas.microsoft.com/office/drawing/2014/main" id="{BC3AACA8-44B5-221C-2379-FBF45D282FA1}"/>
              </a:ext>
            </a:extLst>
          </p:cNvPr>
          <p:cNvGrpSpPr/>
          <p:nvPr/>
        </p:nvGrpSpPr>
        <p:grpSpPr>
          <a:xfrm>
            <a:off x="7060841" y="1177243"/>
            <a:ext cx="2226496" cy="1496391"/>
            <a:chOff x="6982762" y="6103991"/>
            <a:chExt cx="1121338" cy="641104"/>
          </a:xfrm>
        </p:grpSpPr>
        <p:sp>
          <p:nvSpPr>
            <p:cNvPr id="9" name="Google Shape;2069;p29">
              <a:extLst>
                <a:ext uri="{FF2B5EF4-FFF2-40B4-BE49-F238E27FC236}">
                  <a16:creationId xmlns:a16="http://schemas.microsoft.com/office/drawing/2014/main" id="{AB12C61E-A0CC-0986-0E3F-8B0DADE3EADD}"/>
                </a:ext>
              </a:extLst>
            </p:cNvPr>
            <p:cNvSpPr/>
            <p:nvPr/>
          </p:nvSpPr>
          <p:spPr>
            <a:xfrm>
              <a:off x="6982762" y="6103991"/>
              <a:ext cx="1121338" cy="641104"/>
            </a:xfrm>
            <a:custGeom>
              <a:avLst/>
              <a:gdLst/>
              <a:ahLst/>
              <a:cxnLst/>
              <a:rect l="l" t="t" r="r" b="b"/>
              <a:pathLst>
                <a:path w="1121338" h="641104" extrusionOk="0">
                  <a:moveTo>
                    <a:pt x="1060755" y="641104"/>
                  </a:moveTo>
                  <a:cubicBezTo>
                    <a:pt x="678223" y="636250"/>
                    <a:pt x="323869" y="634190"/>
                    <a:pt x="60584" y="641104"/>
                  </a:cubicBezTo>
                  <a:cubicBezTo>
                    <a:pt x="27132" y="641104"/>
                    <a:pt x="0" y="613972"/>
                    <a:pt x="0" y="580521"/>
                  </a:cubicBezTo>
                  <a:cubicBezTo>
                    <a:pt x="7647" y="416962"/>
                    <a:pt x="6879" y="242649"/>
                    <a:pt x="0" y="60584"/>
                  </a:cubicBezTo>
                  <a:cubicBezTo>
                    <a:pt x="0" y="27132"/>
                    <a:pt x="27132" y="0"/>
                    <a:pt x="60584" y="0"/>
                  </a:cubicBezTo>
                  <a:cubicBezTo>
                    <a:pt x="444792" y="3806"/>
                    <a:pt x="807142" y="6006"/>
                    <a:pt x="1060755" y="0"/>
                  </a:cubicBezTo>
                  <a:cubicBezTo>
                    <a:pt x="1094208" y="0"/>
                    <a:pt x="1121339" y="27132"/>
                    <a:pt x="1121339" y="60584"/>
                  </a:cubicBezTo>
                  <a:cubicBezTo>
                    <a:pt x="1114390" y="231091"/>
                    <a:pt x="1114600" y="404496"/>
                    <a:pt x="1121339" y="580521"/>
                  </a:cubicBezTo>
                  <a:cubicBezTo>
                    <a:pt x="1121339" y="614007"/>
                    <a:pt x="1094208" y="641104"/>
                    <a:pt x="1060755" y="641104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070;p29">
              <a:extLst>
                <a:ext uri="{FF2B5EF4-FFF2-40B4-BE49-F238E27FC236}">
                  <a16:creationId xmlns:a16="http://schemas.microsoft.com/office/drawing/2014/main" id="{F9DB45F0-1DA5-1700-660A-F9037FEE11F7}"/>
                </a:ext>
              </a:extLst>
            </p:cNvPr>
            <p:cNvSpPr/>
            <p:nvPr/>
          </p:nvSpPr>
          <p:spPr>
            <a:xfrm>
              <a:off x="7090050" y="6331150"/>
              <a:ext cx="90726" cy="329072"/>
            </a:xfrm>
            <a:custGeom>
              <a:avLst/>
              <a:gdLst/>
              <a:ahLst/>
              <a:cxnLst/>
              <a:rect l="l" t="t" r="r" b="b"/>
              <a:pathLst>
                <a:path w="71862" h="329072" extrusionOk="0">
                  <a:moveTo>
                    <a:pt x="0" y="0"/>
                  </a:moveTo>
                  <a:lnTo>
                    <a:pt x="71862" y="0"/>
                  </a:lnTo>
                  <a:lnTo>
                    <a:pt x="71862" y="329072"/>
                  </a:lnTo>
                  <a:lnTo>
                    <a:pt x="0" y="329072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071;p29">
              <a:extLst>
                <a:ext uri="{FF2B5EF4-FFF2-40B4-BE49-F238E27FC236}">
                  <a16:creationId xmlns:a16="http://schemas.microsoft.com/office/drawing/2014/main" id="{47846914-6FCD-86C6-1E7C-58458D4DC0C1}"/>
                </a:ext>
              </a:extLst>
            </p:cNvPr>
            <p:cNvSpPr/>
            <p:nvPr/>
          </p:nvSpPr>
          <p:spPr>
            <a:xfrm>
              <a:off x="7218918" y="6481126"/>
              <a:ext cx="90726" cy="179097"/>
            </a:xfrm>
            <a:custGeom>
              <a:avLst/>
              <a:gdLst/>
              <a:ahLst/>
              <a:cxnLst/>
              <a:rect l="l" t="t" r="r" b="b"/>
              <a:pathLst>
                <a:path w="71862" h="179097" extrusionOk="0">
                  <a:moveTo>
                    <a:pt x="0" y="0"/>
                  </a:moveTo>
                  <a:lnTo>
                    <a:pt x="71862" y="0"/>
                  </a:lnTo>
                  <a:lnTo>
                    <a:pt x="71862" y="179097"/>
                  </a:lnTo>
                  <a:lnTo>
                    <a:pt x="0" y="179097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072;p29">
              <a:extLst>
                <a:ext uri="{FF2B5EF4-FFF2-40B4-BE49-F238E27FC236}">
                  <a16:creationId xmlns:a16="http://schemas.microsoft.com/office/drawing/2014/main" id="{A704AA50-34ED-FF9E-5406-C43DAD39AD24}"/>
                </a:ext>
              </a:extLst>
            </p:cNvPr>
            <p:cNvSpPr/>
            <p:nvPr/>
          </p:nvSpPr>
          <p:spPr>
            <a:xfrm>
              <a:off x="7327401" y="6285720"/>
              <a:ext cx="101333" cy="370136"/>
            </a:xfrm>
            <a:custGeom>
              <a:avLst/>
              <a:gdLst/>
              <a:ahLst/>
              <a:cxnLst/>
              <a:rect l="l" t="t" r="r" b="b"/>
              <a:pathLst>
                <a:path w="101333" h="370136" extrusionOk="0">
                  <a:moveTo>
                    <a:pt x="0" y="0"/>
                  </a:moveTo>
                  <a:lnTo>
                    <a:pt x="101334" y="0"/>
                  </a:lnTo>
                  <a:lnTo>
                    <a:pt x="101334" y="370136"/>
                  </a:lnTo>
                  <a:lnTo>
                    <a:pt x="0" y="370136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2073;p29">
              <a:extLst>
                <a:ext uri="{FF2B5EF4-FFF2-40B4-BE49-F238E27FC236}">
                  <a16:creationId xmlns:a16="http://schemas.microsoft.com/office/drawing/2014/main" id="{A59583C8-E12B-A397-9DBA-E330A7D5EF58}"/>
                </a:ext>
              </a:extLst>
            </p:cNvPr>
            <p:cNvSpPr/>
            <p:nvPr/>
          </p:nvSpPr>
          <p:spPr>
            <a:xfrm>
              <a:off x="7471335" y="6520721"/>
              <a:ext cx="101333" cy="135134"/>
            </a:xfrm>
            <a:custGeom>
              <a:avLst/>
              <a:gdLst/>
              <a:ahLst/>
              <a:cxnLst/>
              <a:rect l="l" t="t" r="r" b="b"/>
              <a:pathLst>
                <a:path w="101333" h="135134" extrusionOk="0">
                  <a:moveTo>
                    <a:pt x="0" y="0"/>
                  </a:moveTo>
                  <a:lnTo>
                    <a:pt x="101334" y="0"/>
                  </a:lnTo>
                  <a:lnTo>
                    <a:pt x="101334" y="135135"/>
                  </a:lnTo>
                  <a:lnTo>
                    <a:pt x="0" y="135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" name="Google Shape;2074;p29">
              <a:extLst>
                <a:ext uri="{FF2B5EF4-FFF2-40B4-BE49-F238E27FC236}">
                  <a16:creationId xmlns:a16="http://schemas.microsoft.com/office/drawing/2014/main" id="{74EB91A9-2DC3-9E36-8524-8873493DDD26}"/>
                </a:ext>
              </a:extLst>
            </p:cNvPr>
            <p:cNvGrpSpPr/>
            <p:nvPr/>
          </p:nvGrpSpPr>
          <p:grpSpPr>
            <a:xfrm>
              <a:off x="7651995" y="6199610"/>
              <a:ext cx="348504" cy="449891"/>
              <a:chOff x="7651995" y="6199610"/>
              <a:chExt cx="348504" cy="449891"/>
            </a:xfrm>
          </p:grpSpPr>
          <p:sp>
            <p:nvSpPr>
              <p:cNvPr id="16" name="Google Shape;2075;p29">
                <a:extLst>
                  <a:ext uri="{FF2B5EF4-FFF2-40B4-BE49-F238E27FC236}">
                    <a16:creationId xmlns:a16="http://schemas.microsoft.com/office/drawing/2014/main" id="{05506903-9D66-A286-7ABF-7EA06A081DFF}"/>
                  </a:ext>
                </a:extLst>
              </p:cNvPr>
              <p:cNvSpPr/>
              <p:nvPr/>
            </p:nvSpPr>
            <p:spPr>
              <a:xfrm>
                <a:off x="7751129" y="6199610"/>
                <a:ext cx="249370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49370" h="12256" extrusionOk="0">
                    <a:moveTo>
                      <a:pt x="243111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243111" y="12256"/>
                    </a:lnTo>
                    <a:cubicBezTo>
                      <a:pt x="251457" y="12256"/>
                      <a:pt x="251457" y="0"/>
                      <a:pt x="243111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2076;p29">
                <a:extLst>
                  <a:ext uri="{FF2B5EF4-FFF2-40B4-BE49-F238E27FC236}">
                    <a16:creationId xmlns:a16="http://schemas.microsoft.com/office/drawing/2014/main" id="{6B6F9773-211A-BB39-B8FE-08BE7B7F1030}"/>
                  </a:ext>
                </a:extLst>
              </p:cNvPr>
              <p:cNvSpPr/>
              <p:nvPr/>
            </p:nvSpPr>
            <p:spPr>
              <a:xfrm>
                <a:off x="7651995" y="6287151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21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2077;p29">
                <a:extLst>
                  <a:ext uri="{FF2B5EF4-FFF2-40B4-BE49-F238E27FC236}">
                    <a16:creationId xmlns:a16="http://schemas.microsoft.com/office/drawing/2014/main" id="{3DFC8459-B741-6C37-CEC8-637540BCBA09}"/>
                  </a:ext>
                </a:extLst>
              </p:cNvPr>
              <p:cNvSpPr/>
              <p:nvPr/>
            </p:nvSpPr>
            <p:spPr>
              <a:xfrm>
                <a:off x="7651995" y="6374657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2078;p29">
                <a:extLst>
                  <a:ext uri="{FF2B5EF4-FFF2-40B4-BE49-F238E27FC236}">
                    <a16:creationId xmlns:a16="http://schemas.microsoft.com/office/drawing/2014/main" id="{5805DC74-054C-E2D4-7A6A-ABF037D50A56}"/>
                  </a:ext>
                </a:extLst>
              </p:cNvPr>
              <p:cNvSpPr/>
              <p:nvPr/>
            </p:nvSpPr>
            <p:spPr>
              <a:xfrm>
                <a:off x="7651995" y="6462198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79;p29">
                <a:extLst>
                  <a:ext uri="{FF2B5EF4-FFF2-40B4-BE49-F238E27FC236}">
                    <a16:creationId xmlns:a16="http://schemas.microsoft.com/office/drawing/2014/main" id="{2B464C06-C6D7-809F-8F66-6795798A796E}"/>
                  </a:ext>
                </a:extLst>
              </p:cNvPr>
              <p:cNvSpPr/>
              <p:nvPr/>
            </p:nvSpPr>
            <p:spPr>
              <a:xfrm>
                <a:off x="7651995" y="6549739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21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080;p29">
                <a:extLst>
                  <a:ext uri="{FF2B5EF4-FFF2-40B4-BE49-F238E27FC236}">
                    <a16:creationId xmlns:a16="http://schemas.microsoft.com/office/drawing/2014/main" id="{4A9F1CFA-1ADA-A1D8-E8AE-1054AE9A15E1}"/>
                  </a:ext>
                </a:extLst>
              </p:cNvPr>
              <p:cNvSpPr/>
              <p:nvPr/>
            </p:nvSpPr>
            <p:spPr>
              <a:xfrm>
                <a:off x="7651995" y="6637245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2" name="Google Shape;2081;p29">
            <a:extLst>
              <a:ext uri="{FF2B5EF4-FFF2-40B4-BE49-F238E27FC236}">
                <a16:creationId xmlns:a16="http://schemas.microsoft.com/office/drawing/2014/main" id="{D11723B7-4E3F-D099-55D7-3EDC8DE79F03}"/>
              </a:ext>
            </a:extLst>
          </p:cNvPr>
          <p:cNvGrpSpPr/>
          <p:nvPr/>
        </p:nvGrpSpPr>
        <p:grpSpPr>
          <a:xfrm>
            <a:off x="8818525" y="517514"/>
            <a:ext cx="1523128" cy="1757900"/>
            <a:chOff x="7302626" y="3644775"/>
            <a:chExt cx="791132" cy="1025256"/>
          </a:xfrm>
        </p:grpSpPr>
        <p:sp>
          <p:nvSpPr>
            <p:cNvPr id="23" name="Google Shape;2082;p29">
              <a:extLst>
                <a:ext uri="{FF2B5EF4-FFF2-40B4-BE49-F238E27FC236}">
                  <a16:creationId xmlns:a16="http://schemas.microsoft.com/office/drawing/2014/main" id="{62ED3D16-EED2-E5E2-C3FA-93A1701B45A0}"/>
                </a:ext>
              </a:extLst>
            </p:cNvPr>
            <p:cNvSpPr/>
            <p:nvPr/>
          </p:nvSpPr>
          <p:spPr>
            <a:xfrm rot="-1991345">
              <a:off x="7801086" y="4202157"/>
              <a:ext cx="38256" cy="161066"/>
            </a:xfrm>
            <a:custGeom>
              <a:avLst/>
              <a:gdLst/>
              <a:ahLst/>
              <a:cxnLst/>
              <a:rect l="l" t="t" r="r" b="b"/>
              <a:pathLst>
                <a:path w="43856" h="184645" extrusionOk="0">
                  <a:moveTo>
                    <a:pt x="0" y="0"/>
                  </a:moveTo>
                  <a:lnTo>
                    <a:pt x="43857" y="0"/>
                  </a:lnTo>
                  <a:lnTo>
                    <a:pt x="43857" y="184645"/>
                  </a:lnTo>
                  <a:lnTo>
                    <a:pt x="0" y="184645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083;p29">
              <a:extLst>
                <a:ext uri="{FF2B5EF4-FFF2-40B4-BE49-F238E27FC236}">
                  <a16:creationId xmlns:a16="http://schemas.microsoft.com/office/drawing/2014/main" id="{0C1E0CBE-FE61-F7C9-BB17-571C4561DB95}"/>
                </a:ext>
              </a:extLst>
            </p:cNvPr>
            <p:cNvSpPr/>
            <p:nvPr/>
          </p:nvSpPr>
          <p:spPr>
            <a:xfrm>
              <a:off x="7302626" y="3644775"/>
              <a:ext cx="617680" cy="632206"/>
            </a:xfrm>
            <a:custGeom>
              <a:avLst/>
              <a:gdLst/>
              <a:ahLst/>
              <a:cxnLst/>
              <a:rect l="l" t="t" r="r" b="b"/>
              <a:pathLst>
                <a:path w="707943" h="724591" extrusionOk="0">
                  <a:moveTo>
                    <a:pt x="648251" y="166926"/>
                  </a:moveTo>
                  <a:cubicBezTo>
                    <a:pt x="526455" y="-2150"/>
                    <a:pt x="322391" y="-54143"/>
                    <a:pt x="158134" y="63811"/>
                  </a:cubicBezTo>
                  <a:cubicBezTo>
                    <a:pt x="-745" y="177890"/>
                    <a:pt x="-48863" y="371304"/>
                    <a:pt x="55020" y="553928"/>
                  </a:cubicBezTo>
                  <a:cubicBezTo>
                    <a:pt x="151745" y="723946"/>
                    <a:pt x="369217" y="782924"/>
                    <a:pt x="545137" y="657042"/>
                  </a:cubicBezTo>
                  <a:cubicBezTo>
                    <a:pt x="704226" y="543243"/>
                    <a:pt x="762575" y="325631"/>
                    <a:pt x="648251" y="166926"/>
                  </a:cubicBezTo>
                  <a:close/>
                  <a:moveTo>
                    <a:pt x="503688" y="593561"/>
                  </a:moveTo>
                  <a:cubicBezTo>
                    <a:pt x="365446" y="692485"/>
                    <a:pt x="194520" y="646113"/>
                    <a:pt x="118502" y="512515"/>
                  </a:cubicBezTo>
                  <a:cubicBezTo>
                    <a:pt x="36862" y="368999"/>
                    <a:pt x="74679" y="216999"/>
                    <a:pt x="199548" y="127328"/>
                  </a:cubicBezTo>
                  <a:cubicBezTo>
                    <a:pt x="328642" y="34654"/>
                    <a:pt x="489022" y="75509"/>
                    <a:pt x="584735" y="208374"/>
                  </a:cubicBezTo>
                  <a:cubicBezTo>
                    <a:pt x="674580" y="333103"/>
                    <a:pt x="628697" y="504099"/>
                    <a:pt x="503688" y="593561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084;p29">
              <a:extLst>
                <a:ext uri="{FF2B5EF4-FFF2-40B4-BE49-F238E27FC236}">
                  <a16:creationId xmlns:a16="http://schemas.microsoft.com/office/drawing/2014/main" id="{891626C7-BC12-E5FC-1053-1D913502A50B}"/>
                </a:ext>
              </a:extLst>
            </p:cNvPr>
            <p:cNvSpPr/>
            <p:nvPr/>
          </p:nvSpPr>
          <p:spPr>
            <a:xfrm>
              <a:off x="7824212" y="4320754"/>
              <a:ext cx="269546" cy="349277"/>
            </a:xfrm>
            <a:custGeom>
              <a:avLst/>
              <a:gdLst/>
              <a:ahLst/>
              <a:cxnLst/>
              <a:rect l="l" t="t" r="r" b="b"/>
              <a:pathLst>
                <a:path w="308935" h="400317" extrusionOk="0">
                  <a:moveTo>
                    <a:pt x="297948" y="361220"/>
                  </a:moveTo>
                  <a:lnTo>
                    <a:pt x="244069" y="396383"/>
                  </a:lnTo>
                  <a:cubicBezTo>
                    <a:pt x="232859" y="403681"/>
                    <a:pt x="217880" y="400539"/>
                    <a:pt x="210582" y="389330"/>
                  </a:cubicBezTo>
                  <a:lnTo>
                    <a:pt x="3934" y="72584"/>
                  </a:lnTo>
                  <a:cubicBezTo>
                    <a:pt x="-3364" y="61375"/>
                    <a:pt x="-222" y="46395"/>
                    <a:pt x="10988" y="39097"/>
                  </a:cubicBezTo>
                  <a:lnTo>
                    <a:pt x="64867" y="3934"/>
                  </a:lnTo>
                  <a:cubicBezTo>
                    <a:pt x="76076" y="-3364"/>
                    <a:pt x="91056" y="-221"/>
                    <a:pt x="98354" y="10987"/>
                  </a:cubicBezTo>
                  <a:lnTo>
                    <a:pt x="305002" y="327733"/>
                  </a:lnTo>
                  <a:cubicBezTo>
                    <a:pt x="312299" y="338942"/>
                    <a:pt x="309157" y="353922"/>
                    <a:pt x="297948" y="3612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085;p29">
              <a:extLst>
                <a:ext uri="{FF2B5EF4-FFF2-40B4-BE49-F238E27FC236}">
                  <a16:creationId xmlns:a16="http://schemas.microsoft.com/office/drawing/2014/main" id="{21234752-02C7-A974-3E74-C63B2AA53C48}"/>
                </a:ext>
              </a:extLst>
            </p:cNvPr>
            <p:cNvSpPr/>
            <p:nvPr/>
          </p:nvSpPr>
          <p:spPr>
            <a:xfrm>
              <a:off x="7368256" y="3712089"/>
              <a:ext cx="485437" cy="496837"/>
            </a:xfrm>
            <a:custGeom>
              <a:avLst/>
              <a:gdLst/>
              <a:ahLst/>
              <a:cxnLst/>
              <a:rect l="l" t="t" r="r" b="b"/>
              <a:pathLst>
                <a:path w="556375" h="569441" extrusionOk="0">
                  <a:moveTo>
                    <a:pt x="428424" y="516364"/>
                  </a:moveTo>
                  <a:cubicBezTo>
                    <a:pt x="290182" y="615289"/>
                    <a:pt x="119256" y="568917"/>
                    <a:pt x="43238" y="435318"/>
                  </a:cubicBezTo>
                  <a:cubicBezTo>
                    <a:pt x="-38402" y="291803"/>
                    <a:pt x="-585" y="139803"/>
                    <a:pt x="124284" y="50132"/>
                  </a:cubicBezTo>
                  <a:cubicBezTo>
                    <a:pt x="253378" y="-42542"/>
                    <a:pt x="413758" y="-1687"/>
                    <a:pt x="509471" y="131178"/>
                  </a:cubicBezTo>
                  <a:cubicBezTo>
                    <a:pt x="599316" y="255907"/>
                    <a:pt x="553433" y="426903"/>
                    <a:pt x="428424" y="516364"/>
                  </a:cubicBezTo>
                  <a:close/>
                </a:path>
              </a:pathLst>
            </a:custGeom>
            <a:solidFill>
              <a:srgbClr val="AEB4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454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348" y="1052425"/>
            <a:ext cx="8384651" cy="9834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" sz="5900" dirty="0">
                <a:latin typeface="+mj-lt"/>
              </a:rPr>
              <a:t>Table of contents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0AF0EEA-944C-F522-89D5-916CEC03E27F}"/>
              </a:ext>
            </a:extLst>
          </p:cNvPr>
          <p:cNvSpPr txBox="1"/>
          <p:nvPr/>
        </p:nvSpPr>
        <p:spPr>
          <a:xfrm>
            <a:off x="759347" y="2596999"/>
            <a:ext cx="1706686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Introduction</a:t>
            </a:r>
          </a:p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Background</a:t>
            </a:r>
          </a:p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Key Concepts </a:t>
            </a:r>
          </a:p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Case Studies </a:t>
            </a:r>
          </a:p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Future Outlook</a:t>
            </a:r>
          </a:p>
          <a:p>
            <a:pPr marL="685800" marR="0" lvl="0" indent="-571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Conclusion</a:t>
            </a:r>
          </a:p>
        </p:txBody>
      </p:sp>
      <p:grpSp>
        <p:nvGrpSpPr>
          <p:cNvPr id="2" name="Google Shape;1901;p25">
            <a:extLst>
              <a:ext uri="{FF2B5EF4-FFF2-40B4-BE49-F238E27FC236}">
                <a16:creationId xmlns:a16="http://schemas.microsoft.com/office/drawing/2014/main" id="{6A9C5549-7276-8E07-1C8D-E24CAC4D71B6}"/>
              </a:ext>
            </a:extLst>
          </p:cNvPr>
          <p:cNvGrpSpPr/>
          <p:nvPr/>
        </p:nvGrpSpPr>
        <p:grpSpPr>
          <a:xfrm>
            <a:off x="6803391" y="2962132"/>
            <a:ext cx="3961761" cy="2686054"/>
            <a:chOff x="8454362" y="4181948"/>
            <a:chExt cx="1104263" cy="649868"/>
          </a:xfrm>
        </p:grpSpPr>
        <p:sp>
          <p:nvSpPr>
            <p:cNvPr id="6" name="Google Shape;1902;p25">
              <a:extLst>
                <a:ext uri="{FF2B5EF4-FFF2-40B4-BE49-F238E27FC236}">
                  <a16:creationId xmlns:a16="http://schemas.microsoft.com/office/drawing/2014/main" id="{9479A495-7E4F-2BB0-27CF-FF91BC402BA0}"/>
                </a:ext>
              </a:extLst>
            </p:cNvPr>
            <p:cNvSpPr/>
            <p:nvPr/>
          </p:nvSpPr>
          <p:spPr>
            <a:xfrm>
              <a:off x="8454362" y="4181948"/>
              <a:ext cx="1104263" cy="649868"/>
            </a:xfrm>
            <a:custGeom>
              <a:avLst/>
              <a:gdLst/>
              <a:ahLst/>
              <a:cxnLst/>
              <a:rect l="l" t="t" r="r" b="b"/>
              <a:pathLst>
                <a:path w="1104263" h="649868" extrusionOk="0">
                  <a:moveTo>
                    <a:pt x="1050210" y="649869"/>
                  </a:moveTo>
                  <a:cubicBezTo>
                    <a:pt x="715307" y="640371"/>
                    <a:pt x="383196" y="640196"/>
                    <a:pt x="54055" y="649869"/>
                  </a:cubicBezTo>
                  <a:cubicBezTo>
                    <a:pt x="24199" y="649869"/>
                    <a:pt x="0" y="625671"/>
                    <a:pt x="0" y="595815"/>
                  </a:cubicBezTo>
                  <a:cubicBezTo>
                    <a:pt x="5972" y="415042"/>
                    <a:pt x="6390" y="234443"/>
                    <a:pt x="0" y="54054"/>
                  </a:cubicBezTo>
                  <a:cubicBezTo>
                    <a:pt x="0" y="24199"/>
                    <a:pt x="24199" y="0"/>
                    <a:pt x="54055" y="0"/>
                  </a:cubicBezTo>
                  <a:cubicBezTo>
                    <a:pt x="372302" y="5727"/>
                    <a:pt x="705634" y="5203"/>
                    <a:pt x="1050210" y="0"/>
                  </a:cubicBezTo>
                  <a:cubicBezTo>
                    <a:pt x="1080065" y="0"/>
                    <a:pt x="1104264" y="24199"/>
                    <a:pt x="1104264" y="54054"/>
                  </a:cubicBezTo>
                  <a:cubicBezTo>
                    <a:pt x="1098538" y="240973"/>
                    <a:pt x="1098119" y="422060"/>
                    <a:pt x="1104264" y="595815"/>
                  </a:cubicBezTo>
                  <a:cubicBezTo>
                    <a:pt x="1104264" y="625671"/>
                    <a:pt x="1080065" y="649869"/>
                    <a:pt x="1050210" y="649869"/>
                  </a:cubicBezTo>
                  <a:close/>
                </a:path>
              </a:pathLst>
            </a:custGeom>
            <a:solidFill>
              <a:srgbClr val="00F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1903;p25">
              <a:extLst>
                <a:ext uri="{FF2B5EF4-FFF2-40B4-BE49-F238E27FC236}">
                  <a16:creationId xmlns:a16="http://schemas.microsoft.com/office/drawing/2014/main" id="{B22DAFD1-13C4-AE42-13DE-B8427ACD5EC2}"/>
                </a:ext>
              </a:extLst>
            </p:cNvPr>
            <p:cNvSpPr/>
            <p:nvPr/>
          </p:nvSpPr>
          <p:spPr>
            <a:xfrm>
              <a:off x="8869578" y="4268720"/>
              <a:ext cx="109225" cy="476253"/>
            </a:xfrm>
            <a:custGeom>
              <a:avLst/>
              <a:gdLst/>
              <a:ahLst/>
              <a:cxnLst/>
              <a:rect l="l" t="t" r="r" b="b"/>
              <a:pathLst>
                <a:path w="109225" h="476253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476254"/>
                  </a:lnTo>
                  <a:lnTo>
                    <a:pt x="0" y="476254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904;p25">
              <a:extLst>
                <a:ext uri="{FF2B5EF4-FFF2-40B4-BE49-F238E27FC236}">
                  <a16:creationId xmlns:a16="http://schemas.microsoft.com/office/drawing/2014/main" id="{6B8AE41A-73FC-B9DB-768E-F03B8A96E77C}"/>
                </a:ext>
              </a:extLst>
            </p:cNvPr>
            <p:cNvSpPr/>
            <p:nvPr/>
          </p:nvSpPr>
          <p:spPr>
            <a:xfrm>
              <a:off x="9031251" y="4476276"/>
              <a:ext cx="109225" cy="268698"/>
            </a:xfrm>
            <a:custGeom>
              <a:avLst/>
              <a:gdLst/>
              <a:ahLst/>
              <a:cxnLst/>
              <a:rect l="l" t="t" r="r" b="b"/>
              <a:pathLst>
                <a:path w="109225" h="268698" extrusionOk="0">
                  <a:moveTo>
                    <a:pt x="0" y="0"/>
                  </a:moveTo>
                  <a:lnTo>
                    <a:pt x="109226" y="0"/>
                  </a:lnTo>
                  <a:lnTo>
                    <a:pt x="109226" y="268698"/>
                  </a:lnTo>
                  <a:lnTo>
                    <a:pt x="0" y="268698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905;p25">
              <a:extLst>
                <a:ext uri="{FF2B5EF4-FFF2-40B4-BE49-F238E27FC236}">
                  <a16:creationId xmlns:a16="http://schemas.microsoft.com/office/drawing/2014/main" id="{ACC3686B-4CB1-BCA2-6B00-FB44F143FD97}"/>
                </a:ext>
              </a:extLst>
            </p:cNvPr>
            <p:cNvSpPr/>
            <p:nvPr/>
          </p:nvSpPr>
          <p:spPr>
            <a:xfrm>
              <a:off x="9192889" y="4583301"/>
              <a:ext cx="109225" cy="161672"/>
            </a:xfrm>
            <a:custGeom>
              <a:avLst/>
              <a:gdLst/>
              <a:ahLst/>
              <a:cxnLst/>
              <a:rect l="l" t="t" r="r" b="b"/>
              <a:pathLst>
                <a:path w="109225" h="161672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161673"/>
                  </a:lnTo>
                  <a:lnTo>
                    <a:pt x="0" y="1616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906;p25">
              <a:extLst>
                <a:ext uri="{FF2B5EF4-FFF2-40B4-BE49-F238E27FC236}">
                  <a16:creationId xmlns:a16="http://schemas.microsoft.com/office/drawing/2014/main" id="{5E384CF9-6C64-8A74-18D8-F0C140FCF664}"/>
                </a:ext>
              </a:extLst>
            </p:cNvPr>
            <p:cNvSpPr/>
            <p:nvPr/>
          </p:nvSpPr>
          <p:spPr>
            <a:xfrm>
              <a:off x="9354562" y="4356121"/>
              <a:ext cx="109225" cy="388852"/>
            </a:xfrm>
            <a:custGeom>
              <a:avLst/>
              <a:gdLst/>
              <a:ahLst/>
              <a:cxnLst/>
              <a:rect l="l" t="t" r="r" b="b"/>
              <a:pathLst>
                <a:path w="109225" h="388852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388853"/>
                  </a:lnTo>
                  <a:lnTo>
                    <a:pt x="0" y="388853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" name="Google Shape;1907;p25">
              <a:extLst>
                <a:ext uri="{FF2B5EF4-FFF2-40B4-BE49-F238E27FC236}">
                  <a16:creationId xmlns:a16="http://schemas.microsoft.com/office/drawing/2014/main" id="{85A00C32-256D-465D-DA08-9FFFA83FFD83}"/>
                </a:ext>
              </a:extLst>
            </p:cNvPr>
            <p:cNvGrpSpPr/>
            <p:nvPr/>
          </p:nvGrpSpPr>
          <p:grpSpPr>
            <a:xfrm>
              <a:off x="8549162" y="4535812"/>
              <a:ext cx="245450" cy="209162"/>
              <a:chOff x="8549162" y="4535812"/>
              <a:chExt cx="245450" cy="209162"/>
            </a:xfrm>
          </p:grpSpPr>
          <p:sp>
            <p:nvSpPr>
              <p:cNvPr id="13" name="Google Shape;1908;p25">
                <a:extLst>
                  <a:ext uri="{FF2B5EF4-FFF2-40B4-BE49-F238E27FC236}">
                    <a16:creationId xmlns:a16="http://schemas.microsoft.com/office/drawing/2014/main" id="{F2062B11-A34C-B028-C201-F4AB1666B291}"/>
                  </a:ext>
                </a:extLst>
              </p:cNvPr>
              <p:cNvSpPr/>
              <p:nvPr/>
            </p:nvSpPr>
            <p:spPr>
              <a:xfrm>
                <a:off x="8549162" y="4719309"/>
                <a:ext cx="245437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37" h="25665" extrusionOk="0">
                    <a:moveTo>
                      <a:pt x="233050" y="0"/>
                    </a:move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lnTo>
                      <a:pt x="233050" y="25665"/>
                    </a:lnTo>
                    <a:cubicBezTo>
                      <a:pt x="249567" y="25665"/>
                      <a:pt x="249567" y="0"/>
                      <a:pt x="233050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09;p25">
                <a:extLst>
                  <a:ext uri="{FF2B5EF4-FFF2-40B4-BE49-F238E27FC236}">
                    <a16:creationId xmlns:a16="http://schemas.microsoft.com/office/drawing/2014/main" id="{81CA8C7D-F54C-C523-9027-3BB933E9E1BB}"/>
                  </a:ext>
                </a:extLst>
              </p:cNvPr>
              <p:cNvSpPr/>
              <p:nvPr/>
            </p:nvSpPr>
            <p:spPr>
              <a:xfrm>
                <a:off x="8549162" y="4658132"/>
                <a:ext cx="245437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37" h="25665" extrusionOk="0">
                    <a:moveTo>
                      <a:pt x="233050" y="0"/>
                    </a:move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lnTo>
                      <a:pt x="233050" y="25665"/>
                    </a:lnTo>
                    <a:cubicBezTo>
                      <a:pt x="249567" y="25665"/>
                      <a:pt x="249567" y="0"/>
                      <a:pt x="233050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10;p25">
                <a:extLst>
                  <a:ext uri="{FF2B5EF4-FFF2-40B4-BE49-F238E27FC236}">
                    <a16:creationId xmlns:a16="http://schemas.microsoft.com/office/drawing/2014/main" id="{DEB7CC47-B315-3377-759F-797CFE564B8A}"/>
                  </a:ext>
                </a:extLst>
              </p:cNvPr>
              <p:cNvSpPr/>
              <p:nvPr/>
            </p:nvSpPr>
            <p:spPr>
              <a:xfrm>
                <a:off x="8549162" y="4596989"/>
                <a:ext cx="245450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50" h="25665" extrusionOk="0">
                    <a:moveTo>
                      <a:pt x="12400" y="25665"/>
                    </a:moveTo>
                    <a:lnTo>
                      <a:pt x="233050" y="25665"/>
                    </a:lnTo>
                    <a:cubicBezTo>
                      <a:pt x="249567" y="25665"/>
                      <a:pt x="249602" y="0"/>
                      <a:pt x="233050" y="0"/>
                    </a:cubicBezTo>
                    <a:lnTo>
                      <a:pt x="12400" y="0"/>
                    </a:lnTo>
                    <a:cubicBezTo>
                      <a:pt x="-4116" y="-35"/>
                      <a:pt x="-4151" y="25665"/>
                      <a:pt x="12400" y="25665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11;p25">
                <a:extLst>
                  <a:ext uri="{FF2B5EF4-FFF2-40B4-BE49-F238E27FC236}">
                    <a16:creationId xmlns:a16="http://schemas.microsoft.com/office/drawing/2014/main" id="{401C602C-A44A-126C-1B61-C51C6896DBEF}"/>
                  </a:ext>
                </a:extLst>
              </p:cNvPr>
              <p:cNvSpPr/>
              <p:nvPr/>
            </p:nvSpPr>
            <p:spPr>
              <a:xfrm>
                <a:off x="8549162" y="4535812"/>
                <a:ext cx="172261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172261" h="25665" extrusionOk="0">
                    <a:moveTo>
                      <a:pt x="12400" y="25665"/>
                    </a:moveTo>
                    <a:lnTo>
                      <a:pt x="159861" y="25665"/>
                    </a:lnTo>
                    <a:cubicBezTo>
                      <a:pt x="176378" y="25665"/>
                      <a:pt x="176413" y="0"/>
                      <a:pt x="159861" y="0"/>
                    </a:cubicBez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BE2BC1-4D0A-E625-B54C-A4EDBD383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7336E67-EEDD-A832-C0B8-7A9F8C8B4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5B6BE43-60CF-C05B-BF9B-479D93A96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3256A01-5768-64C4-6260-CE597D6138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0481" y="355431"/>
            <a:ext cx="12767093" cy="15700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Future Outlook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66B1493A-FDEF-C454-F162-3A011AC697F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902F7BB0-D72D-451D-8692-69FBDA764EE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2DF4D0-3874-C9FA-170C-33CC80A3352F}"/>
              </a:ext>
            </a:extLst>
          </p:cNvPr>
          <p:cNvSpPr txBox="1"/>
          <p:nvPr/>
        </p:nvSpPr>
        <p:spPr>
          <a:xfrm>
            <a:off x="4572000" y="4818655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FA9860-3500-37DF-88F6-72629513A5C6}"/>
              </a:ext>
            </a:extLst>
          </p:cNvPr>
          <p:cNvSpPr txBox="1"/>
          <p:nvPr/>
        </p:nvSpPr>
        <p:spPr>
          <a:xfrm>
            <a:off x="850481" y="2596603"/>
            <a:ext cx="1743751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3600" b="1" dirty="0"/>
              <a:t>Cloud-Based Solutions: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Increased adoption of cloud-based ERP solutions like D365F, enabling real-time access to financial data for geographically dispersed audit teams.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Improved collaboration features within D365F to facilitate communication and information sharing between auditors and company personnel.</a:t>
            </a:r>
          </a:p>
          <a:p>
            <a:pPr marL="0" indent="0"/>
            <a:endParaRPr lang="en-US" sz="3600" b="1" dirty="0"/>
          </a:p>
        </p:txBody>
      </p:sp>
      <p:grpSp>
        <p:nvGrpSpPr>
          <p:cNvPr id="8" name="Google Shape;2068;p29">
            <a:extLst>
              <a:ext uri="{FF2B5EF4-FFF2-40B4-BE49-F238E27FC236}">
                <a16:creationId xmlns:a16="http://schemas.microsoft.com/office/drawing/2014/main" id="{0BEE7F9E-6433-96D8-3738-7D8D61B80F86}"/>
              </a:ext>
            </a:extLst>
          </p:cNvPr>
          <p:cNvGrpSpPr/>
          <p:nvPr/>
        </p:nvGrpSpPr>
        <p:grpSpPr>
          <a:xfrm>
            <a:off x="7060841" y="1177243"/>
            <a:ext cx="2226496" cy="1496391"/>
            <a:chOff x="6982762" y="6103991"/>
            <a:chExt cx="1121338" cy="641104"/>
          </a:xfrm>
        </p:grpSpPr>
        <p:sp>
          <p:nvSpPr>
            <p:cNvPr id="9" name="Google Shape;2069;p29">
              <a:extLst>
                <a:ext uri="{FF2B5EF4-FFF2-40B4-BE49-F238E27FC236}">
                  <a16:creationId xmlns:a16="http://schemas.microsoft.com/office/drawing/2014/main" id="{44F61D6E-8580-D554-ABCC-472819D4D7BE}"/>
                </a:ext>
              </a:extLst>
            </p:cNvPr>
            <p:cNvSpPr/>
            <p:nvPr/>
          </p:nvSpPr>
          <p:spPr>
            <a:xfrm>
              <a:off x="6982762" y="6103991"/>
              <a:ext cx="1121338" cy="641104"/>
            </a:xfrm>
            <a:custGeom>
              <a:avLst/>
              <a:gdLst/>
              <a:ahLst/>
              <a:cxnLst/>
              <a:rect l="l" t="t" r="r" b="b"/>
              <a:pathLst>
                <a:path w="1121338" h="641104" extrusionOk="0">
                  <a:moveTo>
                    <a:pt x="1060755" y="641104"/>
                  </a:moveTo>
                  <a:cubicBezTo>
                    <a:pt x="678223" y="636250"/>
                    <a:pt x="323869" y="634190"/>
                    <a:pt x="60584" y="641104"/>
                  </a:cubicBezTo>
                  <a:cubicBezTo>
                    <a:pt x="27132" y="641104"/>
                    <a:pt x="0" y="613972"/>
                    <a:pt x="0" y="580521"/>
                  </a:cubicBezTo>
                  <a:cubicBezTo>
                    <a:pt x="7647" y="416962"/>
                    <a:pt x="6879" y="242649"/>
                    <a:pt x="0" y="60584"/>
                  </a:cubicBezTo>
                  <a:cubicBezTo>
                    <a:pt x="0" y="27132"/>
                    <a:pt x="27132" y="0"/>
                    <a:pt x="60584" y="0"/>
                  </a:cubicBezTo>
                  <a:cubicBezTo>
                    <a:pt x="444792" y="3806"/>
                    <a:pt x="807142" y="6006"/>
                    <a:pt x="1060755" y="0"/>
                  </a:cubicBezTo>
                  <a:cubicBezTo>
                    <a:pt x="1094208" y="0"/>
                    <a:pt x="1121339" y="27132"/>
                    <a:pt x="1121339" y="60584"/>
                  </a:cubicBezTo>
                  <a:cubicBezTo>
                    <a:pt x="1114390" y="231091"/>
                    <a:pt x="1114600" y="404496"/>
                    <a:pt x="1121339" y="580521"/>
                  </a:cubicBezTo>
                  <a:cubicBezTo>
                    <a:pt x="1121339" y="614007"/>
                    <a:pt x="1094208" y="641104"/>
                    <a:pt x="1060755" y="641104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070;p29">
              <a:extLst>
                <a:ext uri="{FF2B5EF4-FFF2-40B4-BE49-F238E27FC236}">
                  <a16:creationId xmlns:a16="http://schemas.microsoft.com/office/drawing/2014/main" id="{6E76DC43-792D-32BD-1148-0C8BC6EA5C08}"/>
                </a:ext>
              </a:extLst>
            </p:cNvPr>
            <p:cNvSpPr/>
            <p:nvPr/>
          </p:nvSpPr>
          <p:spPr>
            <a:xfrm>
              <a:off x="7090050" y="6331150"/>
              <a:ext cx="90726" cy="329072"/>
            </a:xfrm>
            <a:custGeom>
              <a:avLst/>
              <a:gdLst/>
              <a:ahLst/>
              <a:cxnLst/>
              <a:rect l="l" t="t" r="r" b="b"/>
              <a:pathLst>
                <a:path w="71862" h="329072" extrusionOk="0">
                  <a:moveTo>
                    <a:pt x="0" y="0"/>
                  </a:moveTo>
                  <a:lnTo>
                    <a:pt x="71862" y="0"/>
                  </a:lnTo>
                  <a:lnTo>
                    <a:pt x="71862" y="329072"/>
                  </a:lnTo>
                  <a:lnTo>
                    <a:pt x="0" y="329072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071;p29">
              <a:extLst>
                <a:ext uri="{FF2B5EF4-FFF2-40B4-BE49-F238E27FC236}">
                  <a16:creationId xmlns:a16="http://schemas.microsoft.com/office/drawing/2014/main" id="{64C6CB90-C713-A5D5-5BD2-3AB14E650BEB}"/>
                </a:ext>
              </a:extLst>
            </p:cNvPr>
            <p:cNvSpPr/>
            <p:nvPr/>
          </p:nvSpPr>
          <p:spPr>
            <a:xfrm>
              <a:off x="7218918" y="6481126"/>
              <a:ext cx="90726" cy="179097"/>
            </a:xfrm>
            <a:custGeom>
              <a:avLst/>
              <a:gdLst/>
              <a:ahLst/>
              <a:cxnLst/>
              <a:rect l="l" t="t" r="r" b="b"/>
              <a:pathLst>
                <a:path w="71862" h="179097" extrusionOk="0">
                  <a:moveTo>
                    <a:pt x="0" y="0"/>
                  </a:moveTo>
                  <a:lnTo>
                    <a:pt x="71862" y="0"/>
                  </a:lnTo>
                  <a:lnTo>
                    <a:pt x="71862" y="179097"/>
                  </a:lnTo>
                  <a:lnTo>
                    <a:pt x="0" y="179097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072;p29">
              <a:extLst>
                <a:ext uri="{FF2B5EF4-FFF2-40B4-BE49-F238E27FC236}">
                  <a16:creationId xmlns:a16="http://schemas.microsoft.com/office/drawing/2014/main" id="{9B913413-F24A-EA1D-3152-6B4EC8FA7EBC}"/>
                </a:ext>
              </a:extLst>
            </p:cNvPr>
            <p:cNvSpPr/>
            <p:nvPr/>
          </p:nvSpPr>
          <p:spPr>
            <a:xfrm>
              <a:off x="7327401" y="6285720"/>
              <a:ext cx="101333" cy="370136"/>
            </a:xfrm>
            <a:custGeom>
              <a:avLst/>
              <a:gdLst/>
              <a:ahLst/>
              <a:cxnLst/>
              <a:rect l="l" t="t" r="r" b="b"/>
              <a:pathLst>
                <a:path w="101333" h="370136" extrusionOk="0">
                  <a:moveTo>
                    <a:pt x="0" y="0"/>
                  </a:moveTo>
                  <a:lnTo>
                    <a:pt x="101334" y="0"/>
                  </a:lnTo>
                  <a:lnTo>
                    <a:pt x="101334" y="370136"/>
                  </a:lnTo>
                  <a:lnTo>
                    <a:pt x="0" y="370136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2073;p29">
              <a:extLst>
                <a:ext uri="{FF2B5EF4-FFF2-40B4-BE49-F238E27FC236}">
                  <a16:creationId xmlns:a16="http://schemas.microsoft.com/office/drawing/2014/main" id="{4B4EAD7F-7F8A-A505-0BAF-E140F4293A70}"/>
                </a:ext>
              </a:extLst>
            </p:cNvPr>
            <p:cNvSpPr/>
            <p:nvPr/>
          </p:nvSpPr>
          <p:spPr>
            <a:xfrm>
              <a:off x="7471335" y="6520721"/>
              <a:ext cx="101333" cy="135134"/>
            </a:xfrm>
            <a:custGeom>
              <a:avLst/>
              <a:gdLst/>
              <a:ahLst/>
              <a:cxnLst/>
              <a:rect l="l" t="t" r="r" b="b"/>
              <a:pathLst>
                <a:path w="101333" h="135134" extrusionOk="0">
                  <a:moveTo>
                    <a:pt x="0" y="0"/>
                  </a:moveTo>
                  <a:lnTo>
                    <a:pt x="101334" y="0"/>
                  </a:lnTo>
                  <a:lnTo>
                    <a:pt x="101334" y="135135"/>
                  </a:lnTo>
                  <a:lnTo>
                    <a:pt x="0" y="135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" name="Google Shape;2074;p29">
              <a:extLst>
                <a:ext uri="{FF2B5EF4-FFF2-40B4-BE49-F238E27FC236}">
                  <a16:creationId xmlns:a16="http://schemas.microsoft.com/office/drawing/2014/main" id="{F6A91706-105C-F8F7-3282-6464B2AF1815}"/>
                </a:ext>
              </a:extLst>
            </p:cNvPr>
            <p:cNvGrpSpPr/>
            <p:nvPr/>
          </p:nvGrpSpPr>
          <p:grpSpPr>
            <a:xfrm>
              <a:off x="7651995" y="6199610"/>
              <a:ext cx="348504" cy="449891"/>
              <a:chOff x="7651995" y="6199610"/>
              <a:chExt cx="348504" cy="449891"/>
            </a:xfrm>
          </p:grpSpPr>
          <p:sp>
            <p:nvSpPr>
              <p:cNvPr id="16" name="Google Shape;2075;p29">
                <a:extLst>
                  <a:ext uri="{FF2B5EF4-FFF2-40B4-BE49-F238E27FC236}">
                    <a16:creationId xmlns:a16="http://schemas.microsoft.com/office/drawing/2014/main" id="{A4632DA3-6645-2AB7-3133-C48D7D54D810}"/>
                  </a:ext>
                </a:extLst>
              </p:cNvPr>
              <p:cNvSpPr/>
              <p:nvPr/>
            </p:nvSpPr>
            <p:spPr>
              <a:xfrm>
                <a:off x="7751129" y="6199610"/>
                <a:ext cx="249370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249370" h="12256" extrusionOk="0">
                    <a:moveTo>
                      <a:pt x="243111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243111" y="12256"/>
                    </a:lnTo>
                    <a:cubicBezTo>
                      <a:pt x="251457" y="12256"/>
                      <a:pt x="251457" y="0"/>
                      <a:pt x="243111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2076;p29">
                <a:extLst>
                  <a:ext uri="{FF2B5EF4-FFF2-40B4-BE49-F238E27FC236}">
                    <a16:creationId xmlns:a16="http://schemas.microsoft.com/office/drawing/2014/main" id="{603F45A5-8B10-3E70-4653-4AF8CDBB4349}"/>
                  </a:ext>
                </a:extLst>
              </p:cNvPr>
              <p:cNvSpPr/>
              <p:nvPr/>
            </p:nvSpPr>
            <p:spPr>
              <a:xfrm>
                <a:off x="7651995" y="6287151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21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2077;p29">
                <a:extLst>
                  <a:ext uri="{FF2B5EF4-FFF2-40B4-BE49-F238E27FC236}">
                    <a16:creationId xmlns:a16="http://schemas.microsoft.com/office/drawing/2014/main" id="{4C820C63-7D3C-E306-90C8-C5CAA2AD7A7B}"/>
                  </a:ext>
                </a:extLst>
              </p:cNvPr>
              <p:cNvSpPr/>
              <p:nvPr/>
            </p:nvSpPr>
            <p:spPr>
              <a:xfrm>
                <a:off x="7651995" y="6374657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2078;p29">
                <a:extLst>
                  <a:ext uri="{FF2B5EF4-FFF2-40B4-BE49-F238E27FC236}">
                    <a16:creationId xmlns:a16="http://schemas.microsoft.com/office/drawing/2014/main" id="{BEDE22F4-EF27-2D0B-D5AF-5E8828C1CB61}"/>
                  </a:ext>
                </a:extLst>
              </p:cNvPr>
              <p:cNvSpPr/>
              <p:nvPr/>
            </p:nvSpPr>
            <p:spPr>
              <a:xfrm>
                <a:off x="7651995" y="6462198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79;p29">
                <a:extLst>
                  <a:ext uri="{FF2B5EF4-FFF2-40B4-BE49-F238E27FC236}">
                    <a16:creationId xmlns:a16="http://schemas.microsoft.com/office/drawing/2014/main" id="{733056CB-7088-9799-04EB-644D34EFFFBD}"/>
                  </a:ext>
                </a:extLst>
              </p:cNvPr>
              <p:cNvSpPr/>
              <p:nvPr/>
            </p:nvSpPr>
            <p:spPr>
              <a:xfrm>
                <a:off x="7651995" y="6549739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21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080;p29">
                <a:extLst>
                  <a:ext uri="{FF2B5EF4-FFF2-40B4-BE49-F238E27FC236}">
                    <a16:creationId xmlns:a16="http://schemas.microsoft.com/office/drawing/2014/main" id="{0B90BD48-53B3-1C8B-2794-2BC4635B519A}"/>
                  </a:ext>
                </a:extLst>
              </p:cNvPr>
              <p:cNvSpPr/>
              <p:nvPr/>
            </p:nvSpPr>
            <p:spPr>
              <a:xfrm>
                <a:off x="7651995" y="6637245"/>
                <a:ext cx="348504" cy="12256"/>
              </a:xfrm>
              <a:custGeom>
                <a:avLst/>
                <a:gdLst/>
                <a:ahLst/>
                <a:cxnLst/>
                <a:rect l="l" t="t" r="r" b="b"/>
                <a:pathLst>
                  <a:path w="348504" h="12256" extrusionOk="0">
                    <a:moveTo>
                      <a:pt x="342245" y="0"/>
                    </a:moveTo>
                    <a:lnTo>
                      <a:pt x="6259" y="0"/>
                    </a:lnTo>
                    <a:cubicBezTo>
                      <a:pt x="-2086" y="0"/>
                      <a:pt x="-2086" y="12256"/>
                      <a:pt x="6259" y="12256"/>
                    </a:cubicBezTo>
                    <a:lnTo>
                      <a:pt x="342245" y="12256"/>
                    </a:lnTo>
                    <a:cubicBezTo>
                      <a:pt x="350591" y="12256"/>
                      <a:pt x="350591" y="0"/>
                      <a:pt x="342245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2" name="Google Shape;2081;p29">
            <a:extLst>
              <a:ext uri="{FF2B5EF4-FFF2-40B4-BE49-F238E27FC236}">
                <a16:creationId xmlns:a16="http://schemas.microsoft.com/office/drawing/2014/main" id="{145E797A-AA9A-5DAB-DED1-5FA65AAB2D6F}"/>
              </a:ext>
            </a:extLst>
          </p:cNvPr>
          <p:cNvGrpSpPr/>
          <p:nvPr/>
        </p:nvGrpSpPr>
        <p:grpSpPr>
          <a:xfrm>
            <a:off x="8818525" y="517514"/>
            <a:ext cx="1523128" cy="1757900"/>
            <a:chOff x="7302626" y="3644775"/>
            <a:chExt cx="791132" cy="1025256"/>
          </a:xfrm>
        </p:grpSpPr>
        <p:sp>
          <p:nvSpPr>
            <p:cNvPr id="23" name="Google Shape;2082;p29">
              <a:extLst>
                <a:ext uri="{FF2B5EF4-FFF2-40B4-BE49-F238E27FC236}">
                  <a16:creationId xmlns:a16="http://schemas.microsoft.com/office/drawing/2014/main" id="{D19FC7FA-BA84-C4C7-5898-69548C79C5B9}"/>
                </a:ext>
              </a:extLst>
            </p:cNvPr>
            <p:cNvSpPr/>
            <p:nvPr/>
          </p:nvSpPr>
          <p:spPr>
            <a:xfrm rot="-1991345">
              <a:off x="7801086" y="4202157"/>
              <a:ext cx="38256" cy="161066"/>
            </a:xfrm>
            <a:custGeom>
              <a:avLst/>
              <a:gdLst/>
              <a:ahLst/>
              <a:cxnLst/>
              <a:rect l="l" t="t" r="r" b="b"/>
              <a:pathLst>
                <a:path w="43856" h="184645" extrusionOk="0">
                  <a:moveTo>
                    <a:pt x="0" y="0"/>
                  </a:moveTo>
                  <a:lnTo>
                    <a:pt x="43857" y="0"/>
                  </a:lnTo>
                  <a:lnTo>
                    <a:pt x="43857" y="184645"/>
                  </a:lnTo>
                  <a:lnTo>
                    <a:pt x="0" y="184645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083;p29">
              <a:extLst>
                <a:ext uri="{FF2B5EF4-FFF2-40B4-BE49-F238E27FC236}">
                  <a16:creationId xmlns:a16="http://schemas.microsoft.com/office/drawing/2014/main" id="{1411472B-AE30-CB62-FAE7-484301D7330C}"/>
                </a:ext>
              </a:extLst>
            </p:cNvPr>
            <p:cNvSpPr/>
            <p:nvPr/>
          </p:nvSpPr>
          <p:spPr>
            <a:xfrm>
              <a:off x="7302626" y="3644775"/>
              <a:ext cx="617680" cy="632206"/>
            </a:xfrm>
            <a:custGeom>
              <a:avLst/>
              <a:gdLst/>
              <a:ahLst/>
              <a:cxnLst/>
              <a:rect l="l" t="t" r="r" b="b"/>
              <a:pathLst>
                <a:path w="707943" h="724591" extrusionOk="0">
                  <a:moveTo>
                    <a:pt x="648251" y="166926"/>
                  </a:moveTo>
                  <a:cubicBezTo>
                    <a:pt x="526455" y="-2150"/>
                    <a:pt x="322391" y="-54143"/>
                    <a:pt x="158134" y="63811"/>
                  </a:cubicBezTo>
                  <a:cubicBezTo>
                    <a:pt x="-745" y="177890"/>
                    <a:pt x="-48863" y="371304"/>
                    <a:pt x="55020" y="553928"/>
                  </a:cubicBezTo>
                  <a:cubicBezTo>
                    <a:pt x="151745" y="723946"/>
                    <a:pt x="369217" y="782924"/>
                    <a:pt x="545137" y="657042"/>
                  </a:cubicBezTo>
                  <a:cubicBezTo>
                    <a:pt x="704226" y="543243"/>
                    <a:pt x="762575" y="325631"/>
                    <a:pt x="648251" y="166926"/>
                  </a:cubicBezTo>
                  <a:close/>
                  <a:moveTo>
                    <a:pt x="503688" y="593561"/>
                  </a:moveTo>
                  <a:cubicBezTo>
                    <a:pt x="365446" y="692485"/>
                    <a:pt x="194520" y="646113"/>
                    <a:pt x="118502" y="512515"/>
                  </a:cubicBezTo>
                  <a:cubicBezTo>
                    <a:pt x="36862" y="368999"/>
                    <a:pt x="74679" y="216999"/>
                    <a:pt x="199548" y="127328"/>
                  </a:cubicBezTo>
                  <a:cubicBezTo>
                    <a:pt x="328642" y="34654"/>
                    <a:pt x="489022" y="75509"/>
                    <a:pt x="584735" y="208374"/>
                  </a:cubicBezTo>
                  <a:cubicBezTo>
                    <a:pt x="674580" y="333103"/>
                    <a:pt x="628697" y="504099"/>
                    <a:pt x="503688" y="593561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084;p29">
              <a:extLst>
                <a:ext uri="{FF2B5EF4-FFF2-40B4-BE49-F238E27FC236}">
                  <a16:creationId xmlns:a16="http://schemas.microsoft.com/office/drawing/2014/main" id="{A3059211-705F-7493-0BDE-A8D52F3EFFC7}"/>
                </a:ext>
              </a:extLst>
            </p:cNvPr>
            <p:cNvSpPr/>
            <p:nvPr/>
          </p:nvSpPr>
          <p:spPr>
            <a:xfrm>
              <a:off x="7824212" y="4320754"/>
              <a:ext cx="269546" cy="349277"/>
            </a:xfrm>
            <a:custGeom>
              <a:avLst/>
              <a:gdLst/>
              <a:ahLst/>
              <a:cxnLst/>
              <a:rect l="l" t="t" r="r" b="b"/>
              <a:pathLst>
                <a:path w="308935" h="400317" extrusionOk="0">
                  <a:moveTo>
                    <a:pt x="297948" y="361220"/>
                  </a:moveTo>
                  <a:lnTo>
                    <a:pt x="244069" y="396383"/>
                  </a:lnTo>
                  <a:cubicBezTo>
                    <a:pt x="232859" y="403681"/>
                    <a:pt x="217880" y="400539"/>
                    <a:pt x="210582" y="389330"/>
                  </a:cubicBezTo>
                  <a:lnTo>
                    <a:pt x="3934" y="72584"/>
                  </a:lnTo>
                  <a:cubicBezTo>
                    <a:pt x="-3364" y="61375"/>
                    <a:pt x="-222" y="46395"/>
                    <a:pt x="10988" y="39097"/>
                  </a:cubicBezTo>
                  <a:lnTo>
                    <a:pt x="64867" y="3934"/>
                  </a:lnTo>
                  <a:cubicBezTo>
                    <a:pt x="76076" y="-3364"/>
                    <a:pt x="91056" y="-221"/>
                    <a:pt x="98354" y="10987"/>
                  </a:cubicBezTo>
                  <a:lnTo>
                    <a:pt x="305002" y="327733"/>
                  </a:lnTo>
                  <a:cubicBezTo>
                    <a:pt x="312299" y="338942"/>
                    <a:pt x="309157" y="353922"/>
                    <a:pt x="297948" y="3612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085;p29">
              <a:extLst>
                <a:ext uri="{FF2B5EF4-FFF2-40B4-BE49-F238E27FC236}">
                  <a16:creationId xmlns:a16="http://schemas.microsoft.com/office/drawing/2014/main" id="{E4F594B2-1EC7-1CD9-C43F-13E2A918DFC0}"/>
                </a:ext>
              </a:extLst>
            </p:cNvPr>
            <p:cNvSpPr/>
            <p:nvPr/>
          </p:nvSpPr>
          <p:spPr>
            <a:xfrm>
              <a:off x="7368256" y="3712089"/>
              <a:ext cx="485437" cy="496837"/>
            </a:xfrm>
            <a:custGeom>
              <a:avLst/>
              <a:gdLst/>
              <a:ahLst/>
              <a:cxnLst/>
              <a:rect l="l" t="t" r="r" b="b"/>
              <a:pathLst>
                <a:path w="556375" h="569441" extrusionOk="0">
                  <a:moveTo>
                    <a:pt x="428424" y="516364"/>
                  </a:moveTo>
                  <a:cubicBezTo>
                    <a:pt x="290182" y="615289"/>
                    <a:pt x="119256" y="568917"/>
                    <a:pt x="43238" y="435318"/>
                  </a:cubicBezTo>
                  <a:cubicBezTo>
                    <a:pt x="-38402" y="291803"/>
                    <a:pt x="-585" y="139803"/>
                    <a:pt x="124284" y="50132"/>
                  </a:cubicBezTo>
                  <a:cubicBezTo>
                    <a:pt x="253378" y="-42542"/>
                    <a:pt x="413758" y="-1687"/>
                    <a:pt x="509471" y="131178"/>
                  </a:cubicBezTo>
                  <a:cubicBezTo>
                    <a:pt x="599316" y="255907"/>
                    <a:pt x="553433" y="426903"/>
                    <a:pt x="428424" y="516364"/>
                  </a:cubicBezTo>
                  <a:close/>
                </a:path>
              </a:pathLst>
            </a:custGeom>
            <a:solidFill>
              <a:srgbClr val="AEB4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8673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348" y="682477"/>
            <a:ext cx="9299051" cy="17846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br>
              <a:rPr lang="en-US" sz="6600" kern="1200" spc="285" dirty="0">
                <a:solidFill>
                  <a:schemeClr val="tx1"/>
                </a:solidFill>
                <a:latin typeface="+mj-lt"/>
                <a:cs typeface="Calibri"/>
              </a:rPr>
            </a:br>
            <a:endParaRPr lang="en-US" sz="66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AE9CE3-3BA4-6D55-02F6-057F72A2B9E4}"/>
              </a:ext>
            </a:extLst>
          </p:cNvPr>
          <p:cNvSpPr txBox="1"/>
          <p:nvPr/>
        </p:nvSpPr>
        <p:spPr>
          <a:xfrm>
            <a:off x="7228936" y="3197221"/>
            <a:ext cx="104379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GB" dirty="0"/>
            </a:b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1ECCAA-547E-C642-9F7B-8C3B4F7EF311}"/>
              </a:ext>
            </a:extLst>
          </p:cNvPr>
          <p:cNvSpPr txBox="1"/>
          <p:nvPr/>
        </p:nvSpPr>
        <p:spPr>
          <a:xfrm>
            <a:off x="4572000" y="4956677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dirty="0">
                <a:effectLst/>
              </a:rPr>
              <a:t> </a:t>
            </a:r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BE3EF1-8F32-DBFF-0655-3BFD81582F40}"/>
              </a:ext>
            </a:extLst>
          </p:cNvPr>
          <p:cNvSpPr txBox="1"/>
          <p:nvPr/>
        </p:nvSpPr>
        <p:spPr>
          <a:xfrm>
            <a:off x="680868" y="968734"/>
            <a:ext cx="1267529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900" b="1" dirty="0">
                <a:latin typeface="+mj-lt"/>
              </a:rPr>
              <a:t>Conclusion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F16996-87DA-9C02-ABA8-D5F1B00A8922}"/>
              </a:ext>
            </a:extLst>
          </p:cNvPr>
          <p:cNvSpPr txBox="1"/>
          <p:nvPr/>
        </p:nvSpPr>
        <p:spPr>
          <a:xfrm>
            <a:off x="759348" y="2467572"/>
            <a:ext cx="107359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In conclusion, Microsoft Dynamics represents a powerful tool for CAs to conduct more efficient, effective, and future-proof audits. By embracing the potential of this technology, CAs can ensure continued relevance and contribute significantly to the financial health and transparency of businesses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We encourage you to explore the vast capabilities of D365F and unlock its potential for your auditing practice.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</p:txBody>
      </p:sp>
      <p:grpSp>
        <p:nvGrpSpPr>
          <p:cNvPr id="9" name="Google Shape;2206;p32">
            <a:extLst>
              <a:ext uri="{FF2B5EF4-FFF2-40B4-BE49-F238E27FC236}">
                <a16:creationId xmlns:a16="http://schemas.microsoft.com/office/drawing/2014/main" id="{12B31783-F431-25A7-F39A-FB459DB3130D}"/>
              </a:ext>
            </a:extLst>
          </p:cNvPr>
          <p:cNvGrpSpPr/>
          <p:nvPr/>
        </p:nvGrpSpPr>
        <p:grpSpPr>
          <a:xfrm>
            <a:off x="12722746" y="3810391"/>
            <a:ext cx="2537461" cy="3293390"/>
            <a:chOff x="5561823" y="1364050"/>
            <a:chExt cx="1728820" cy="2359622"/>
          </a:xfrm>
        </p:grpSpPr>
        <p:sp>
          <p:nvSpPr>
            <p:cNvPr id="12" name="Google Shape;2207;p32">
              <a:extLst>
                <a:ext uri="{FF2B5EF4-FFF2-40B4-BE49-F238E27FC236}">
                  <a16:creationId xmlns:a16="http://schemas.microsoft.com/office/drawing/2014/main" id="{ABFA1682-B4FB-CAA9-27D9-440C4ACD1D62}"/>
                </a:ext>
              </a:extLst>
            </p:cNvPr>
            <p:cNvSpPr/>
            <p:nvPr/>
          </p:nvSpPr>
          <p:spPr>
            <a:xfrm>
              <a:off x="5561823" y="1398489"/>
              <a:ext cx="1728820" cy="2325183"/>
            </a:xfrm>
            <a:custGeom>
              <a:avLst/>
              <a:gdLst/>
              <a:ahLst/>
              <a:cxnLst/>
              <a:rect l="l" t="t" r="r" b="b"/>
              <a:pathLst>
                <a:path w="1468212" h="1974678" extrusionOk="0">
                  <a:moveTo>
                    <a:pt x="1361349" y="1974678"/>
                  </a:moveTo>
                  <a:cubicBezTo>
                    <a:pt x="928988" y="1974678"/>
                    <a:pt x="506927" y="1974678"/>
                    <a:pt x="97577" y="1974678"/>
                  </a:cubicBezTo>
                  <a:cubicBezTo>
                    <a:pt x="43314" y="1974678"/>
                    <a:pt x="-299" y="1929947"/>
                    <a:pt x="1167" y="1875684"/>
                  </a:cubicBezTo>
                  <a:cubicBezTo>
                    <a:pt x="14995" y="1363639"/>
                    <a:pt x="11538" y="753647"/>
                    <a:pt x="15" y="98156"/>
                  </a:cubicBezTo>
                  <a:cubicBezTo>
                    <a:pt x="-928" y="44242"/>
                    <a:pt x="42511" y="0"/>
                    <a:pt x="96425" y="0"/>
                  </a:cubicBezTo>
                  <a:cubicBezTo>
                    <a:pt x="520232" y="11244"/>
                    <a:pt x="941489" y="11383"/>
                    <a:pt x="1360127" y="0"/>
                  </a:cubicBezTo>
                  <a:cubicBezTo>
                    <a:pt x="1412609" y="0"/>
                    <a:pt x="1455490" y="42007"/>
                    <a:pt x="1456537" y="94489"/>
                  </a:cubicBezTo>
                  <a:cubicBezTo>
                    <a:pt x="1469841" y="752878"/>
                    <a:pt x="1473752" y="1365629"/>
                    <a:pt x="1457724" y="1881166"/>
                  </a:cubicBezTo>
                  <a:cubicBezTo>
                    <a:pt x="1456118" y="1933265"/>
                    <a:pt x="1413447" y="1974678"/>
                    <a:pt x="1361349" y="1974678"/>
                  </a:cubicBez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" name="Google Shape;2208;p32">
              <a:extLst>
                <a:ext uri="{FF2B5EF4-FFF2-40B4-BE49-F238E27FC236}">
                  <a16:creationId xmlns:a16="http://schemas.microsoft.com/office/drawing/2014/main" id="{C9FE7856-1C45-C7E7-EB20-895C60EB3B4F}"/>
                </a:ext>
              </a:extLst>
            </p:cNvPr>
            <p:cNvGrpSpPr/>
            <p:nvPr/>
          </p:nvGrpSpPr>
          <p:grpSpPr>
            <a:xfrm>
              <a:off x="5672605" y="1550409"/>
              <a:ext cx="1506131" cy="2019918"/>
              <a:chOff x="4627360" y="5003895"/>
              <a:chExt cx="1279744" cy="1716304"/>
            </a:xfrm>
          </p:grpSpPr>
          <p:sp>
            <p:nvSpPr>
              <p:cNvPr id="16" name="Google Shape;2209;p32">
                <a:extLst>
                  <a:ext uri="{FF2B5EF4-FFF2-40B4-BE49-F238E27FC236}">
                    <a16:creationId xmlns:a16="http://schemas.microsoft.com/office/drawing/2014/main" id="{C05F0241-421A-D3A7-1185-226E3E2E1ECD}"/>
                  </a:ext>
                </a:extLst>
              </p:cNvPr>
              <p:cNvSpPr/>
              <p:nvPr/>
            </p:nvSpPr>
            <p:spPr>
              <a:xfrm>
                <a:off x="4627360" y="5003895"/>
                <a:ext cx="1279744" cy="1716304"/>
              </a:xfrm>
              <a:custGeom>
                <a:avLst/>
                <a:gdLst/>
                <a:ahLst/>
                <a:cxnLst/>
                <a:rect l="l" t="t" r="r" b="b"/>
                <a:pathLst>
                  <a:path w="1279744" h="1716304" extrusionOk="0">
                    <a:moveTo>
                      <a:pt x="20358" y="0"/>
                    </a:moveTo>
                    <a:cubicBezTo>
                      <a:pt x="84014" y="593231"/>
                      <a:pt x="0" y="1708389"/>
                      <a:pt x="0" y="1708389"/>
                    </a:cubicBezTo>
                    <a:cubicBezTo>
                      <a:pt x="0" y="1708389"/>
                      <a:pt x="733255" y="1726198"/>
                      <a:pt x="998042" y="1708389"/>
                    </a:cubicBezTo>
                    <a:cubicBezTo>
                      <a:pt x="1171168" y="1596370"/>
                      <a:pt x="1270476" y="1423244"/>
                      <a:pt x="1270476" y="1423244"/>
                    </a:cubicBezTo>
                    <a:cubicBezTo>
                      <a:pt x="1303579" y="809656"/>
                      <a:pt x="1237373" y="0"/>
                      <a:pt x="1237373" y="0"/>
                    </a:cubicBezTo>
                    <a:cubicBezTo>
                      <a:pt x="473565" y="17843"/>
                      <a:pt x="20358" y="0"/>
                      <a:pt x="203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" name="Google Shape;2210;p32">
                <a:extLst>
                  <a:ext uri="{FF2B5EF4-FFF2-40B4-BE49-F238E27FC236}">
                    <a16:creationId xmlns:a16="http://schemas.microsoft.com/office/drawing/2014/main" id="{CC31282E-8509-9B11-79AB-B7C43BA6E664}"/>
                  </a:ext>
                </a:extLst>
              </p:cNvPr>
              <p:cNvGrpSpPr/>
              <p:nvPr/>
            </p:nvGrpSpPr>
            <p:grpSpPr>
              <a:xfrm>
                <a:off x="4773006" y="5230063"/>
                <a:ext cx="1020611" cy="472238"/>
                <a:chOff x="4773006" y="5230063"/>
                <a:chExt cx="1020611" cy="472238"/>
              </a:xfrm>
            </p:grpSpPr>
            <p:grpSp>
              <p:nvGrpSpPr>
                <p:cNvPr id="31" name="Google Shape;2211;p32">
                  <a:extLst>
                    <a:ext uri="{FF2B5EF4-FFF2-40B4-BE49-F238E27FC236}">
                      <a16:creationId xmlns:a16="http://schemas.microsoft.com/office/drawing/2014/main" id="{024C2A4E-E161-4B03-5E29-7CF521F240ED}"/>
                    </a:ext>
                  </a:extLst>
                </p:cNvPr>
                <p:cNvGrpSpPr/>
                <p:nvPr/>
              </p:nvGrpSpPr>
              <p:grpSpPr>
                <a:xfrm>
                  <a:off x="4773006" y="5230063"/>
                  <a:ext cx="467663" cy="472238"/>
                  <a:chOff x="4773006" y="5230063"/>
                  <a:chExt cx="467663" cy="472238"/>
                </a:xfrm>
              </p:grpSpPr>
              <p:sp>
                <p:nvSpPr>
                  <p:cNvPr id="40" name="Google Shape;2212;p32">
                    <a:extLst>
                      <a:ext uri="{FF2B5EF4-FFF2-40B4-BE49-F238E27FC236}">
                        <a16:creationId xmlns:a16="http://schemas.microsoft.com/office/drawing/2014/main" id="{1C58ACE0-8DE6-4EE5-71E9-57BBFE1DD358}"/>
                      </a:ext>
                    </a:extLst>
                  </p:cNvPr>
                  <p:cNvSpPr/>
                  <p:nvPr/>
                </p:nvSpPr>
                <p:spPr>
                  <a:xfrm>
                    <a:off x="4773006" y="5259604"/>
                    <a:ext cx="442697" cy="44269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2697" h="442697" extrusionOk="0">
                        <a:moveTo>
                          <a:pt x="302359" y="204518"/>
                        </a:moveTo>
                        <a:cubicBezTo>
                          <a:pt x="303477" y="209965"/>
                          <a:pt x="304070" y="215587"/>
                          <a:pt x="304070" y="221349"/>
                        </a:cubicBezTo>
                        <a:cubicBezTo>
                          <a:pt x="304070" y="267022"/>
                          <a:pt x="267022" y="304070"/>
                          <a:pt x="221349" y="304070"/>
                        </a:cubicBezTo>
                        <a:cubicBezTo>
                          <a:pt x="175675" y="304070"/>
                          <a:pt x="138626" y="267022"/>
                          <a:pt x="138626" y="221349"/>
                        </a:cubicBezTo>
                        <a:cubicBezTo>
                          <a:pt x="138626" y="175675"/>
                          <a:pt x="175675" y="138626"/>
                          <a:pt x="221349" y="138626"/>
                        </a:cubicBezTo>
                        <a:lnTo>
                          <a:pt x="221349" y="0"/>
                        </a:lnTo>
                        <a:cubicBezTo>
                          <a:pt x="99099" y="0"/>
                          <a:pt x="0" y="99099"/>
                          <a:pt x="0" y="221349"/>
                        </a:cubicBezTo>
                        <a:cubicBezTo>
                          <a:pt x="0" y="343598"/>
                          <a:pt x="99099" y="442697"/>
                          <a:pt x="221349" y="442697"/>
                        </a:cubicBezTo>
                        <a:cubicBezTo>
                          <a:pt x="343598" y="442697"/>
                          <a:pt x="442697" y="343598"/>
                          <a:pt x="442697" y="221349"/>
                        </a:cubicBezTo>
                        <a:cubicBezTo>
                          <a:pt x="442697" y="205914"/>
                          <a:pt x="441091" y="190830"/>
                          <a:pt x="438088" y="176269"/>
                        </a:cubicBezTo>
                        <a:lnTo>
                          <a:pt x="302359" y="204518"/>
                        </a:ln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2213;p32">
                    <a:extLst>
                      <a:ext uri="{FF2B5EF4-FFF2-40B4-BE49-F238E27FC236}">
                        <a16:creationId xmlns:a16="http://schemas.microsoft.com/office/drawing/2014/main" id="{7777F467-EF38-E5D0-0C7D-54C16EA98F7C}"/>
                      </a:ext>
                    </a:extLst>
                  </p:cNvPr>
                  <p:cNvSpPr/>
                  <p:nvPr/>
                </p:nvSpPr>
                <p:spPr>
                  <a:xfrm>
                    <a:off x="5023895" y="5230063"/>
                    <a:ext cx="216774" cy="2045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6774" h="204517" extrusionOk="0">
                        <a:moveTo>
                          <a:pt x="0" y="138661"/>
                        </a:moveTo>
                        <a:cubicBezTo>
                          <a:pt x="39912" y="138661"/>
                          <a:pt x="73224" y="166945"/>
                          <a:pt x="81011" y="204518"/>
                        </a:cubicBezTo>
                        <a:lnTo>
                          <a:pt x="216775" y="176269"/>
                        </a:lnTo>
                        <a:cubicBezTo>
                          <a:pt x="195963" y="75633"/>
                          <a:pt x="106816" y="0"/>
                          <a:pt x="35" y="0"/>
                        </a:cubicBezTo>
                        <a:lnTo>
                          <a:pt x="35" y="0"/>
                        </a:lnTo>
                        <a:lnTo>
                          <a:pt x="0" y="138661"/>
                        </a:lnTo>
                        <a:lnTo>
                          <a:pt x="0" y="138661"/>
                        </a:lnTo>
                        <a:close/>
                      </a:path>
                    </a:pathLst>
                  </a:custGeom>
                  <a:solidFill>
                    <a:srgbClr val="00F9DB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32" name="Google Shape;2214;p32">
                  <a:extLst>
                    <a:ext uri="{FF2B5EF4-FFF2-40B4-BE49-F238E27FC236}">
                      <a16:creationId xmlns:a16="http://schemas.microsoft.com/office/drawing/2014/main" id="{D4EF7960-9B7C-E513-0F09-16F6D47C8293}"/>
                    </a:ext>
                  </a:extLst>
                </p:cNvPr>
                <p:cNvGrpSpPr/>
                <p:nvPr/>
              </p:nvGrpSpPr>
              <p:grpSpPr>
                <a:xfrm>
                  <a:off x="5297783" y="5275666"/>
                  <a:ext cx="495834" cy="381065"/>
                  <a:chOff x="5297783" y="5275666"/>
                  <a:chExt cx="495834" cy="381065"/>
                </a:xfrm>
              </p:grpSpPr>
              <p:sp>
                <p:nvSpPr>
                  <p:cNvPr id="35" name="Google Shape;2215;p32">
                    <a:extLst>
                      <a:ext uri="{FF2B5EF4-FFF2-40B4-BE49-F238E27FC236}">
                        <a16:creationId xmlns:a16="http://schemas.microsoft.com/office/drawing/2014/main" id="{30D341F0-D05A-BB84-1689-F6BB40DC8768}"/>
                      </a:ext>
                    </a:extLst>
                  </p:cNvPr>
                  <p:cNvSpPr/>
                  <p:nvPr/>
                </p:nvSpPr>
                <p:spPr>
                  <a:xfrm>
                    <a:off x="5297783" y="5633930"/>
                    <a:ext cx="495834" cy="22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5834" h="22801" extrusionOk="0">
                        <a:moveTo>
                          <a:pt x="484822" y="0"/>
                        </a:moveTo>
                        <a:lnTo>
                          <a:pt x="11013" y="0"/>
                        </a:lnTo>
                        <a:cubicBezTo>
                          <a:pt x="-3653" y="0"/>
                          <a:pt x="-3688" y="22802"/>
                          <a:pt x="11013" y="22802"/>
                        </a:cubicBezTo>
                        <a:lnTo>
                          <a:pt x="484822" y="22802"/>
                        </a:lnTo>
                        <a:cubicBezTo>
                          <a:pt x="499488" y="22837"/>
                          <a:pt x="499523" y="0"/>
                          <a:pt x="48482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6" name="Google Shape;2216;p32">
                    <a:extLst>
                      <a:ext uri="{FF2B5EF4-FFF2-40B4-BE49-F238E27FC236}">
                        <a16:creationId xmlns:a16="http://schemas.microsoft.com/office/drawing/2014/main" id="{6DD700AD-A679-4FE8-AB13-0E44C70591BA}"/>
                      </a:ext>
                    </a:extLst>
                  </p:cNvPr>
                  <p:cNvSpPr/>
                  <p:nvPr/>
                </p:nvSpPr>
                <p:spPr>
                  <a:xfrm>
                    <a:off x="5297783" y="5544364"/>
                    <a:ext cx="495834" cy="22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5834" h="22801" extrusionOk="0">
                        <a:moveTo>
                          <a:pt x="484822" y="0"/>
                        </a:moveTo>
                        <a:lnTo>
                          <a:pt x="11013" y="0"/>
                        </a:lnTo>
                        <a:cubicBezTo>
                          <a:pt x="-3653" y="0"/>
                          <a:pt x="-3688" y="22801"/>
                          <a:pt x="11013" y="22801"/>
                        </a:cubicBezTo>
                        <a:lnTo>
                          <a:pt x="484822" y="22801"/>
                        </a:lnTo>
                        <a:cubicBezTo>
                          <a:pt x="499488" y="22836"/>
                          <a:pt x="499523" y="0"/>
                          <a:pt x="48482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" name="Google Shape;2217;p32">
                    <a:extLst>
                      <a:ext uri="{FF2B5EF4-FFF2-40B4-BE49-F238E27FC236}">
                        <a16:creationId xmlns:a16="http://schemas.microsoft.com/office/drawing/2014/main" id="{C9CE7FB8-7821-8462-5D1D-88FFFEEDECFD}"/>
                      </a:ext>
                    </a:extLst>
                  </p:cNvPr>
                  <p:cNvSpPr/>
                  <p:nvPr/>
                </p:nvSpPr>
                <p:spPr>
                  <a:xfrm>
                    <a:off x="5297783" y="5454798"/>
                    <a:ext cx="495834" cy="22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5834" h="22801" extrusionOk="0">
                        <a:moveTo>
                          <a:pt x="484822" y="0"/>
                        </a:moveTo>
                        <a:lnTo>
                          <a:pt x="11013" y="0"/>
                        </a:lnTo>
                        <a:cubicBezTo>
                          <a:pt x="-3653" y="0"/>
                          <a:pt x="-3688" y="22802"/>
                          <a:pt x="11013" y="22802"/>
                        </a:cubicBezTo>
                        <a:lnTo>
                          <a:pt x="484822" y="22802"/>
                        </a:lnTo>
                        <a:cubicBezTo>
                          <a:pt x="499488" y="22836"/>
                          <a:pt x="499523" y="0"/>
                          <a:pt x="48482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8" name="Google Shape;2218;p32">
                    <a:extLst>
                      <a:ext uri="{FF2B5EF4-FFF2-40B4-BE49-F238E27FC236}">
                        <a16:creationId xmlns:a16="http://schemas.microsoft.com/office/drawing/2014/main" id="{6491BBC9-EEB5-56B1-971B-1FD403315F17}"/>
                      </a:ext>
                    </a:extLst>
                  </p:cNvPr>
                  <p:cNvSpPr/>
                  <p:nvPr/>
                </p:nvSpPr>
                <p:spPr>
                  <a:xfrm>
                    <a:off x="5297783" y="5365232"/>
                    <a:ext cx="495834" cy="22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5834" h="22801" extrusionOk="0">
                        <a:moveTo>
                          <a:pt x="484822" y="0"/>
                        </a:moveTo>
                        <a:lnTo>
                          <a:pt x="11013" y="0"/>
                        </a:lnTo>
                        <a:cubicBezTo>
                          <a:pt x="-3653" y="0"/>
                          <a:pt x="-3688" y="22802"/>
                          <a:pt x="11013" y="22802"/>
                        </a:cubicBezTo>
                        <a:lnTo>
                          <a:pt x="484822" y="22802"/>
                        </a:lnTo>
                        <a:cubicBezTo>
                          <a:pt x="499488" y="22837"/>
                          <a:pt x="499523" y="0"/>
                          <a:pt x="484822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9" name="Google Shape;2219;p32">
                    <a:extLst>
                      <a:ext uri="{FF2B5EF4-FFF2-40B4-BE49-F238E27FC236}">
                        <a16:creationId xmlns:a16="http://schemas.microsoft.com/office/drawing/2014/main" id="{7A99A518-7F7A-E78C-4BB1-A147E1261FFA}"/>
                      </a:ext>
                    </a:extLst>
                  </p:cNvPr>
                  <p:cNvSpPr/>
                  <p:nvPr/>
                </p:nvSpPr>
                <p:spPr>
                  <a:xfrm>
                    <a:off x="5502860" y="5275666"/>
                    <a:ext cx="290757" cy="228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0757" h="22801" extrusionOk="0">
                        <a:moveTo>
                          <a:pt x="279746" y="0"/>
                        </a:moveTo>
                        <a:lnTo>
                          <a:pt x="11013" y="0"/>
                        </a:lnTo>
                        <a:cubicBezTo>
                          <a:pt x="-3653" y="0"/>
                          <a:pt x="-3688" y="22802"/>
                          <a:pt x="11013" y="22802"/>
                        </a:cubicBezTo>
                        <a:lnTo>
                          <a:pt x="279746" y="22802"/>
                        </a:lnTo>
                        <a:cubicBezTo>
                          <a:pt x="294411" y="22837"/>
                          <a:pt x="294446" y="0"/>
                          <a:pt x="279746" y="0"/>
                        </a:cubicBezTo>
                        <a:close/>
                      </a:path>
                    </a:pathLst>
                  </a:custGeom>
                  <a:solidFill>
                    <a:srgbClr val="3A19A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18" name="Google Shape;2220;p32">
                <a:extLst>
                  <a:ext uri="{FF2B5EF4-FFF2-40B4-BE49-F238E27FC236}">
                    <a16:creationId xmlns:a16="http://schemas.microsoft.com/office/drawing/2014/main" id="{9DD335CA-0990-0255-F612-714493610DD1}"/>
                  </a:ext>
                </a:extLst>
              </p:cNvPr>
              <p:cNvGrpSpPr/>
              <p:nvPr/>
            </p:nvGrpSpPr>
            <p:grpSpPr>
              <a:xfrm>
                <a:off x="4773040" y="5880665"/>
                <a:ext cx="563899" cy="490884"/>
                <a:chOff x="4773040" y="5880665"/>
                <a:chExt cx="563899" cy="490884"/>
              </a:xfrm>
            </p:grpSpPr>
            <p:sp>
              <p:nvSpPr>
                <p:cNvPr id="27" name="Google Shape;2221;p32">
                  <a:extLst>
                    <a:ext uri="{FF2B5EF4-FFF2-40B4-BE49-F238E27FC236}">
                      <a16:creationId xmlns:a16="http://schemas.microsoft.com/office/drawing/2014/main" id="{32480EFB-8A75-428C-1785-320EF54A25DB}"/>
                    </a:ext>
                  </a:extLst>
                </p:cNvPr>
                <p:cNvSpPr/>
                <p:nvPr/>
              </p:nvSpPr>
              <p:spPr>
                <a:xfrm>
                  <a:off x="4773040" y="5880665"/>
                  <a:ext cx="107199" cy="490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199" h="490884" extrusionOk="0">
                      <a:moveTo>
                        <a:pt x="0" y="0"/>
                      </a:moveTo>
                      <a:lnTo>
                        <a:pt x="107200" y="0"/>
                      </a:lnTo>
                      <a:lnTo>
                        <a:pt x="107200" y="490885"/>
                      </a:lnTo>
                      <a:lnTo>
                        <a:pt x="0" y="490885"/>
                      </a:lnTo>
                      <a:close/>
                    </a:path>
                  </a:pathLst>
                </a:custGeom>
                <a:solidFill>
                  <a:srgbClr val="3A19A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" name="Google Shape;2222;p32">
                  <a:extLst>
                    <a:ext uri="{FF2B5EF4-FFF2-40B4-BE49-F238E27FC236}">
                      <a16:creationId xmlns:a16="http://schemas.microsoft.com/office/drawing/2014/main" id="{DCBB206C-EE7B-D9E2-7666-932028B096AB}"/>
                    </a:ext>
                  </a:extLst>
                </p:cNvPr>
                <p:cNvSpPr/>
                <p:nvPr/>
              </p:nvSpPr>
              <p:spPr>
                <a:xfrm>
                  <a:off x="4925250" y="6104353"/>
                  <a:ext cx="107199" cy="2671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199" h="267196" extrusionOk="0">
                      <a:moveTo>
                        <a:pt x="0" y="0"/>
                      </a:moveTo>
                      <a:lnTo>
                        <a:pt x="107200" y="0"/>
                      </a:lnTo>
                      <a:lnTo>
                        <a:pt x="107200" y="267197"/>
                      </a:lnTo>
                      <a:lnTo>
                        <a:pt x="0" y="267197"/>
                      </a:lnTo>
                      <a:close/>
                    </a:path>
                  </a:pathLst>
                </a:custGeom>
                <a:solidFill>
                  <a:srgbClr val="00F9D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223;p32">
                  <a:extLst>
                    <a:ext uri="{FF2B5EF4-FFF2-40B4-BE49-F238E27FC236}">
                      <a16:creationId xmlns:a16="http://schemas.microsoft.com/office/drawing/2014/main" id="{91551558-81F5-DB46-DC19-EFE628A91681}"/>
                    </a:ext>
                  </a:extLst>
                </p:cNvPr>
                <p:cNvSpPr/>
                <p:nvPr/>
              </p:nvSpPr>
              <p:spPr>
                <a:xfrm>
                  <a:off x="5077495" y="5980078"/>
                  <a:ext cx="107199" cy="391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199" h="391471" extrusionOk="0">
                      <a:moveTo>
                        <a:pt x="0" y="0"/>
                      </a:moveTo>
                      <a:lnTo>
                        <a:pt x="107200" y="0"/>
                      </a:lnTo>
                      <a:lnTo>
                        <a:pt x="107200" y="391471"/>
                      </a:lnTo>
                      <a:lnTo>
                        <a:pt x="0" y="391471"/>
                      </a:lnTo>
                      <a:close/>
                    </a:path>
                  </a:pathLst>
                </a:custGeom>
                <a:solidFill>
                  <a:srgbClr val="A2F26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2224;p32">
                  <a:extLst>
                    <a:ext uri="{FF2B5EF4-FFF2-40B4-BE49-F238E27FC236}">
                      <a16:creationId xmlns:a16="http://schemas.microsoft.com/office/drawing/2014/main" id="{67C14995-E4AB-4664-05DA-C28AAE621B0B}"/>
                    </a:ext>
                  </a:extLst>
                </p:cNvPr>
                <p:cNvSpPr/>
                <p:nvPr/>
              </p:nvSpPr>
              <p:spPr>
                <a:xfrm>
                  <a:off x="5229740" y="6228628"/>
                  <a:ext cx="107199" cy="1429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199" h="142921" extrusionOk="0">
                      <a:moveTo>
                        <a:pt x="0" y="0"/>
                      </a:moveTo>
                      <a:lnTo>
                        <a:pt x="107200" y="0"/>
                      </a:lnTo>
                      <a:lnTo>
                        <a:pt x="107200" y="142922"/>
                      </a:lnTo>
                      <a:lnTo>
                        <a:pt x="0" y="142922"/>
                      </a:lnTo>
                      <a:close/>
                    </a:path>
                  </a:pathLst>
                </a:custGeom>
                <a:solidFill>
                  <a:srgbClr val="4C067A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" name="Google Shape;2225;p32">
                <a:extLst>
                  <a:ext uri="{FF2B5EF4-FFF2-40B4-BE49-F238E27FC236}">
                    <a16:creationId xmlns:a16="http://schemas.microsoft.com/office/drawing/2014/main" id="{41D02E51-170A-F8FA-E57C-54089304BDB7}"/>
                  </a:ext>
                </a:extLst>
              </p:cNvPr>
              <p:cNvGrpSpPr/>
              <p:nvPr/>
            </p:nvGrpSpPr>
            <p:grpSpPr>
              <a:xfrm>
                <a:off x="5420836" y="5875357"/>
                <a:ext cx="368556" cy="503175"/>
                <a:chOff x="5420836" y="5875357"/>
                <a:chExt cx="368556" cy="503175"/>
              </a:xfrm>
            </p:grpSpPr>
            <p:sp>
              <p:nvSpPr>
                <p:cNvPr id="21" name="Google Shape;2226;p32">
                  <a:extLst>
                    <a:ext uri="{FF2B5EF4-FFF2-40B4-BE49-F238E27FC236}">
                      <a16:creationId xmlns:a16="http://schemas.microsoft.com/office/drawing/2014/main" id="{4DAC07DC-B443-CE4C-7CA0-9ED549F73C6E}"/>
                    </a:ext>
                  </a:extLst>
                </p:cNvPr>
                <p:cNvSpPr/>
                <p:nvPr/>
              </p:nvSpPr>
              <p:spPr>
                <a:xfrm>
                  <a:off x="5525662" y="5875357"/>
                  <a:ext cx="263730" cy="13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730" h="13688" extrusionOk="0">
                      <a:moveTo>
                        <a:pt x="257118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257118" y="13688"/>
                      </a:lnTo>
                      <a:cubicBezTo>
                        <a:pt x="265917" y="13688"/>
                        <a:pt x="265952" y="0"/>
                        <a:pt x="257118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" name="Google Shape;2227;p32">
                  <a:extLst>
                    <a:ext uri="{FF2B5EF4-FFF2-40B4-BE49-F238E27FC236}">
                      <a16:creationId xmlns:a16="http://schemas.microsoft.com/office/drawing/2014/main" id="{95C7BAD2-90B5-7969-58D7-34E6EEB4E6E8}"/>
                    </a:ext>
                  </a:extLst>
                </p:cNvPr>
                <p:cNvSpPr/>
                <p:nvPr/>
              </p:nvSpPr>
              <p:spPr>
                <a:xfrm>
                  <a:off x="5420836" y="5973234"/>
                  <a:ext cx="368556" cy="13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56" h="13688" extrusionOk="0">
                      <a:moveTo>
                        <a:pt x="361944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361944" y="13688"/>
                      </a:lnTo>
                      <a:cubicBezTo>
                        <a:pt x="370743" y="13688"/>
                        <a:pt x="370778" y="0"/>
                        <a:pt x="361944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" name="Google Shape;2228;p32">
                  <a:extLst>
                    <a:ext uri="{FF2B5EF4-FFF2-40B4-BE49-F238E27FC236}">
                      <a16:creationId xmlns:a16="http://schemas.microsoft.com/office/drawing/2014/main" id="{F7BA12DF-207B-9314-B06D-9A8135712866}"/>
                    </a:ext>
                  </a:extLst>
                </p:cNvPr>
                <p:cNvSpPr/>
                <p:nvPr/>
              </p:nvSpPr>
              <p:spPr>
                <a:xfrm>
                  <a:off x="5420836" y="6071145"/>
                  <a:ext cx="368556" cy="13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56" h="13687" extrusionOk="0">
                      <a:moveTo>
                        <a:pt x="361944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361944" y="13688"/>
                      </a:lnTo>
                      <a:cubicBezTo>
                        <a:pt x="370743" y="13688"/>
                        <a:pt x="370778" y="0"/>
                        <a:pt x="361944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" name="Google Shape;2229;p32">
                  <a:extLst>
                    <a:ext uri="{FF2B5EF4-FFF2-40B4-BE49-F238E27FC236}">
                      <a16:creationId xmlns:a16="http://schemas.microsoft.com/office/drawing/2014/main" id="{EFED08A7-CAC4-5090-5D34-48B5554D133C}"/>
                    </a:ext>
                  </a:extLst>
                </p:cNvPr>
                <p:cNvSpPr/>
                <p:nvPr/>
              </p:nvSpPr>
              <p:spPr>
                <a:xfrm>
                  <a:off x="5420836" y="6169057"/>
                  <a:ext cx="368556" cy="13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56" h="13688" extrusionOk="0">
                      <a:moveTo>
                        <a:pt x="361944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361944" y="13688"/>
                      </a:lnTo>
                      <a:cubicBezTo>
                        <a:pt x="370743" y="13688"/>
                        <a:pt x="370778" y="0"/>
                        <a:pt x="361944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" name="Google Shape;2230;p32">
                  <a:extLst>
                    <a:ext uri="{FF2B5EF4-FFF2-40B4-BE49-F238E27FC236}">
                      <a16:creationId xmlns:a16="http://schemas.microsoft.com/office/drawing/2014/main" id="{34A9689F-3846-5A9E-9019-41DABF7F612E}"/>
                    </a:ext>
                  </a:extLst>
                </p:cNvPr>
                <p:cNvSpPr/>
                <p:nvPr/>
              </p:nvSpPr>
              <p:spPr>
                <a:xfrm>
                  <a:off x="5420836" y="6266933"/>
                  <a:ext cx="368556" cy="13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56" h="13688" extrusionOk="0">
                      <a:moveTo>
                        <a:pt x="361944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361944" y="13688"/>
                      </a:lnTo>
                      <a:cubicBezTo>
                        <a:pt x="370743" y="13688"/>
                        <a:pt x="370778" y="0"/>
                        <a:pt x="361944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" name="Google Shape;2231;p32">
                  <a:extLst>
                    <a:ext uri="{FF2B5EF4-FFF2-40B4-BE49-F238E27FC236}">
                      <a16:creationId xmlns:a16="http://schemas.microsoft.com/office/drawing/2014/main" id="{2CA7F216-2773-228A-0852-32EFC8E09305}"/>
                    </a:ext>
                  </a:extLst>
                </p:cNvPr>
                <p:cNvSpPr/>
                <p:nvPr/>
              </p:nvSpPr>
              <p:spPr>
                <a:xfrm>
                  <a:off x="5420836" y="6364845"/>
                  <a:ext cx="368556" cy="13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556" h="13687" extrusionOk="0">
                      <a:moveTo>
                        <a:pt x="361944" y="0"/>
                      </a:moveTo>
                      <a:lnTo>
                        <a:pt x="6613" y="0"/>
                      </a:lnTo>
                      <a:cubicBezTo>
                        <a:pt x="-2187" y="0"/>
                        <a:pt x="-2222" y="13688"/>
                        <a:pt x="6613" y="13688"/>
                      </a:cubicBezTo>
                      <a:lnTo>
                        <a:pt x="361944" y="13688"/>
                      </a:lnTo>
                      <a:cubicBezTo>
                        <a:pt x="370743" y="13688"/>
                        <a:pt x="370778" y="0"/>
                        <a:pt x="361944" y="0"/>
                      </a:cubicBezTo>
                      <a:close/>
                    </a:path>
                  </a:pathLst>
                </a:custGeom>
                <a:solidFill>
                  <a:srgbClr val="3A19A4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0" name="Google Shape;2232;p32">
                <a:extLst>
                  <a:ext uri="{FF2B5EF4-FFF2-40B4-BE49-F238E27FC236}">
                    <a16:creationId xmlns:a16="http://schemas.microsoft.com/office/drawing/2014/main" id="{7925C231-5F83-6E6D-CEF3-BCCAFB55F434}"/>
                  </a:ext>
                </a:extLst>
              </p:cNvPr>
              <p:cNvSpPr/>
              <p:nvPr/>
            </p:nvSpPr>
            <p:spPr>
              <a:xfrm>
                <a:off x="5561676" y="6427140"/>
                <a:ext cx="336160" cy="285144"/>
              </a:xfrm>
              <a:custGeom>
                <a:avLst/>
                <a:gdLst/>
                <a:ahLst/>
                <a:cxnLst/>
                <a:rect l="l" t="t" r="r" b="b"/>
                <a:pathLst>
                  <a:path w="336160" h="285144" extrusionOk="0">
                    <a:moveTo>
                      <a:pt x="336161" y="0"/>
                    </a:moveTo>
                    <a:cubicBezTo>
                      <a:pt x="164641" y="96759"/>
                      <a:pt x="0" y="112019"/>
                      <a:pt x="0" y="112019"/>
                    </a:cubicBezTo>
                    <a:cubicBezTo>
                      <a:pt x="81465" y="203680"/>
                      <a:pt x="63761" y="285145"/>
                      <a:pt x="63761" y="285145"/>
                    </a:cubicBezTo>
                    <a:cubicBezTo>
                      <a:pt x="63761" y="285145"/>
                      <a:pt x="208952" y="196906"/>
                      <a:pt x="336161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" name="Google Shape;2233;p32">
              <a:extLst>
                <a:ext uri="{FF2B5EF4-FFF2-40B4-BE49-F238E27FC236}">
                  <a16:creationId xmlns:a16="http://schemas.microsoft.com/office/drawing/2014/main" id="{05CF9B55-3A73-49D8-2FA8-563E9F009D5F}"/>
                </a:ext>
              </a:extLst>
            </p:cNvPr>
            <p:cNvSpPr/>
            <p:nvPr/>
          </p:nvSpPr>
          <p:spPr>
            <a:xfrm>
              <a:off x="5987642" y="1452408"/>
              <a:ext cx="876769" cy="226059"/>
            </a:xfrm>
            <a:custGeom>
              <a:avLst/>
              <a:gdLst/>
              <a:ahLst/>
              <a:cxnLst/>
              <a:rect l="l" t="t" r="r" b="b"/>
              <a:pathLst>
                <a:path w="744602" h="191982" extrusionOk="0">
                  <a:moveTo>
                    <a:pt x="698126" y="191982"/>
                  </a:moveTo>
                  <a:lnTo>
                    <a:pt x="46476" y="191982"/>
                  </a:lnTo>
                  <a:cubicBezTo>
                    <a:pt x="20846" y="191982"/>
                    <a:pt x="0" y="171136"/>
                    <a:pt x="0" y="145505"/>
                  </a:cubicBezTo>
                  <a:lnTo>
                    <a:pt x="0" y="46476"/>
                  </a:lnTo>
                  <a:cubicBezTo>
                    <a:pt x="0" y="20846"/>
                    <a:pt x="20846" y="0"/>
                    <a:pt x="46476" y="0"/>
                  </a:cubicBezTo>
                  <a:lnTo>
                    <a:pt x="698126" y="0"/>
                  </a:lnTo>
                  <a:cubicBezTo>
                    <a:pt x="723757" y="0"/>
                    <a:pt x="744603" y="20846"/>
                    <a:pt x="744603" y="46476"/>
                  </a:cubicBezTo>
                  <a:lnTo>
                    <a:pt x="744603" y="145505"/>
                  </a:lnTo>
                  <a:cubicBezTo>
                    <a:pt x="744603" y="171136"/>
                    <a:pt x="723757" y="191982"/>
                    <a:pt x="698126" y="191982"/>
                  </a:cubicBezTo>
                  <a:close/>
                  <a:moveTo>
                    <a:pt x="46476" y="19973"/>
                  </a:moveTo>
                  <a:cubicBezTo>
                    <a:pt x="31846" y="19973"/>
                    <a:pt x="19973" y="31881"/>
                    <a:pt x="19973" y="46476"/>
                  </a:cubicBezTo>
                  <a:lnTo>
                    <a:pt x="19973" y="145505"/>
                  </a:lnTo>
                  <a:cubicBezTo>
                    <a:pt x="19973" y="160136"/>
                    <a:pt x="31881" y="172009"/>
                    <a:pt x="46476" y="172009"/>
                  </a:cubicBezTo>
                  <a:lnTo>
                    <a:pt x="698126" y="172009"/>
                  </a:lnTo>
                  <a:cubicBezTo>
                    <a:pt x="712757" y="172009"/>
                    <a:pt x="724664" y="160101"/>
                    <a:pt x="724664" y="145505"/>
                  </a:cubicBezTo>
                  <a:lnTo>
                    <a:pt x="724664" y="46476"/>
                  </a:lnTo>
                  <a:cubicBezTo>
                    <a:pt x="724664" y="31846"/>
                    <a:pt x="712757" y="19973"/>
                    <a:pt x="698126" y="19973"/>
                  </a:cubicBezTo>
                  <a:lnTo>
                    <a:pt x="46476" y="19973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2234;p32">
              <a:extLst>
                <a:ext uri="{FF2B5EF4-FFF2-40B4-BE49-F238E27FC236}">
                  <a16:creationId xmlns:a16="http://schemas.microsoft.com/office/drawing/2014/main" id="{29652773-8D15-2C48-7A3E-B5BE67A4D6D2}"/>
                </a:ext>
              </a:extLst>
            </p:cNvPr>
            <p:cNvSpPr/>
            <p:nvPr/>
          </p:nvSpPr>
          <p:spPr>
            <a:xfrm>
              <a:off x="6059602" y="1364050"/>
              <a:ext cx="732738" cy="225853"/>
            </a:xfrm>
            <a:custGeom>
              <a:avLst/>
              <a:gdLst/>
              <a:ahLst/>
              <a:cxnLst/>
              <a:rect l="l" t="t" r="r" b="b"/>
              <a:pathLst>
                <a:path w="622283" h="191807" extrusionOk="0">
                  <a:moveTo>
                    <a:pt x="583733" y="0"/>
                  </a:moveTo>
                  <a:lnTo>
                    <a:pt x="38550" y="0"/>
                  </a:lnTo>
                  <a:cubicBezTo>
                    <a:pt x="17250" y="0"/>
                    <a:pt x="0" y="17250"/>
                    <a:pt x="0" y="38550"/>
                  </a:cubicBezTo>
                  <a:lnTo>
                    <a:pt x="0" y="153258"/>
                  </a:lnTo>
                  <a:cubicBezTo>
                    <a:pt x="0" y="174558"/>
                    <a:pt x="17250" y="191807"/>
                    <a:pt x="38550" y="191807"/>
                  </a:cubicBezTo>
                  <a:lnTo>
                    <a:pt x="583733" y="191807"/>
                  </a:lnTo>
                  <a:cubicBezTo>
                    <a:pt x="605033" y="191807"/>
                    <a:pt x="622283" y="174558"/>
                    <a:pt x="622283" y="153258"/>
                  </a:cubicBezTo>
                  <a:lnTo>
                    <a:pt x="622283" y="38550"/>
                  </a:lnTo>
                  <a:cubicBezTo>
                    <a:pt x="622283" y="17285"/>
                    <a:pt x="605033" y="0"/>
                    <a:pt x="583733" y="0"/>
                  </a:cubicBezTo>
                  <a:close/>
                </a:path>
              </a:pathLst>
            </a:custGeom>
            <a:solidFill>
              <a:srgbClr val="A2F26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" name="Google Shape;2235;p32">
            <a:extLst>
              <a:ext uri="{FF2B5EF4-FFF2-40B4-BE49-F238E27FC236}">
                <a16:creationId xmlns:a16="http://schemas.microsoft.com/office/drawing/2014/main" id="{3C5760B4-93AA-1F89-55D9-832B08073A32}"/>
              </a:ext>
            </a:extLst>
          </p:cNvPr>
          <p:cNvGrpSpPr/>
          <p:nvPr/>
        </p:nvGrpSpPr>
        <p:grpSpPr>
          <a:xfrm>
            <a:off x="14740227" y="2535663"/>
            <a:ext cx="1496523" cy="1886445"/>
            <a:chOff x="8454362" y="4181948"/>
            <a:chExt cx="1104263" cy="649868"/>
          </a:xfrm>
        </p:grpSpPr>
        <p:sp>
          <p:nvSpPr>
            <p:cNvPr id="43" name="Google Shape;2236;p32">
              <a:extLst>
                <a:ext uri="{FF2B5EF4-FFF2-40B4-BE49-F238E27FC236}">
                  <a16:creationId xmlns:a16="http://schemas.microsoft.com/office/drawing/2014/main" id="{857B416A-E200-FDC5-5A7A-B077EFDD072D}"/>
                </a:ext>
              </a:extLst>
            </p:cNvPr>
            <p:cNvSpPr/>
            <p:nvPr/>
          </p:nvSpPr>
          <p:spPr>
            <a:xfrm>
              <a:off x="8454362" y="4181948"/>
              <a:ext cx="1104263" cy="649868"/>
            </a:xfrm>
            <a:custGeom>
              <a:avLst/>
              <a:gdLst/>
              <a:ahLst/>
              <a:cxnLst/>
              <a:rect l="l" t="t" r="r" b="b"/>
              <a:pathLst>
                <a:path w="1104263" h="649868" extrusionOk="0">
                  <a:moveTo>
                    <a:pt x="1050210" y="649869"/>
                  </a:moveTo>
                  <a:cubicBezTo>
                    <a:pt x="715307" y="640371"/>
                    <a:pt x="383196" y="640196"/>
                    <a:pt x="54055" y="649869"/>
                  </a:cubicBezTo>
                  <a:cubicBezTo>
                    <a:pt x="24199" y="649869"/>
                    <a:pt x="0" y="625671"/>
                    <a:pt x="0" y="595815"/>
                  </a:cubicBezTo>
                  <a:cubicBezTo>
                    <a:pt x="5972" y="415042"/>
                    <a:pt x="6390" y="234443"/>
                    <a:pt x="0" y="54054"/>
                  </a:cubicBezTo>
                  <a:cubicBezTo>
                    <a:pt x="0" y="24199"/>
                    <a:pt x="24199" y="0"/>
                    <a:pt x="54055" y="0"/>
                  </a:cubicBezTo>
                  <a:cubicBezTo>
                    <a:pt x="372302" y="5727"/>
                    <a:pt x="705634" y="5203"/>
                    <a:pt x="1050210" y="0"/>
                  </a:cubicBezTo>
                  <a:cubicBezTo>
                    <a:pt x="1080065" y="0"/>
                    <a:pt x="1104264" y="24199"/>
                    <a:pt x="1104264" y="54054"/>
                  </a:cubicBezTo>
                  <a:cubicBezTo>
                    <a:pt x="1098538" y="240973"/>
                    <a:pt x="1098119" y="422060"/>
                    <a:pt x="1104264" y="595815"/>
                  </a:cubicBezTo>
                  <a:cubicBezTo>
                    <a:pt x="1104264" y="625671"/>
                    <a:pt x="1080065" y="649869"/>
                    <a:pt x="1050210" y="649869"/>
                  </a:cubicBezTo>
                  <a:close/>
                </a:path>
              </a:pathLst>
            </a:custGeom>
            <a:solidFill>
              <a:srgbClr val="00F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2237;p32">
              <a:extLst>
                <a:ext uri="{FF2B5EF4-FFF2-40B4-BE49-F238E27FC236}">
                  <a16:creationId xmlns:a16="http://schemas.microsoft.com/office/drawing/2014/main" id="{BC65A0C0-77D8-3271-A5B1-6D220464ED3A}"/>
                </a:ext>
              </a:extLst>
            </p:cNvPr>
            <p:cNvSpPr/>
            <p:nvPr/>
          </p:nvSpPr>
          <p:spPr>
            <a:xfrm>
              <a:off x="8869578" y="4268720"/>
              <a:ext cx="109225" cy="476253"/>
            </a:xfrm>
            <a:custGeom>
              <a:avLst/>
              <a:gdLst/>
              <a:ahLst/>
              <a:cxnLst/>
              <a:rect l="l" t="t" r="r" b="b"/>
              <a:pathLst>
                <a:path w="109225" h="476253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476254"/>
                  </a:lnTo>
                  <a:lnTo>
                    <a:pt x="0" y="476254"/>
                  </a:lnTo>
                  <a:close/>
                </a:path>
              </a:pathLst>
            </a:custGeom>
            <a:solidFill>
              <a:srgbClr val="4E8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2238;p32">
              <a:extLst>
                <a:ext uri="{FF2B5EF4-FFF2-40B4-BE49-F238E27FC236}">
                  <a16:creationId xmlns:a16="http://schemas.microsoft.com/office/drawing/2014/main" id="{30439BD6-55DE-348D-D1A5-F1B5566C5C67}"/>
                </a:ext>
              </a:extLst>
            </p:cNvPr>
            <p:cNvSpPr/>
            <p:nvPr/>
          </p:nvSpPr>
          <p:spPr>
            <a:xfrm>
              <a:off x="9031251" y="4476276"/>
              <a:ext cx="109225" cy="268698"/>
            </a:xfrm>
            <a:custGeom>
              <a:avLst/>
              <a:gdLst/>
              <a:ahLst/>
              <a:cxnLst/>
              <a:rect l="l" t="t" r="r" b="b"/>
              <a:pathLst>
                <a:path w="109225" h="268698" extrusionOk="0">
                  <a:moveTo>
                    <a:pt x="0" y="0"/>
                  </a:moveTo>
                  <a:lnTo>
                    <a:pt x="109226" y="0"/>
                  </a:lnTo>
                  <a:lnTo>
                    <a:pt x="109226" y="268698"/>
                  </a:lnTo>
                  <a:lnTo>
                    <a:pt x="0" y="268698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2239;p32">
              <a:extLst>
                <a:ext uri="{FF2B5EF4-FFF2-40B4-BE49-F238E27FC236}">
                  <a16:creationId xmlns:a16="http://schemas.microsoft.com/office/drawing/2014/main" id="{2481DFAF-414D-FA8C-2808-FE1185C01CE9}"/>
                </a:ext>
              </a:extLst>
            </p:cNvPr>
            <p:cNvSpPr/>
            <p:nvPr/>
          </p:nvSpPr>
          <p:spPr>
            <a:xfrm>
              <a:off x="9192889" y="4583301"/>
              <a:ext cx="109225" cy="161672"/>
            </a:xfrm>
            <a:custGeom>
              <a:avLst/>
              <a:gdLst/>
              <a:ahLst/>
              <a:cxnLst/>
              <a:rect l="l" t="t" r="r" b="b"/>
              <a:pathLst>
                <a:path w="109225" h="161672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161673"/>
                  </a:lnTo>
                  <a:lnTo>
                    <a:pt x="0" y="1616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2240;p32">
              <a:extLst>
                <a:ext uri="{FF2B5EF4-FFF2-40B4-BE49-F238E27FC236}">
                  <a16:creationId xmlns:a16="http://schemas.microsoft.com/office/drawing/2014/main" id="{CFD29468-2F90-E736-58A1-745A5FDFC63C}"/>
                </a:ext>
              </a:extLst>
            </p:cNvPr>
            <p:cNvSpPr/>
            <p:nvPr/>
          </p:nvSpPr>
          <p:spPr>
            <a:xfrm>
              <a:off x="9354562" y="4356121"/>
              <a:ext cx="109225" cy="388852"/>
            </a:xfrm>
            <a:custGeom>
              <a:avLst/>
              <a:gdLst/>
              <a:ahLst/>
              <a:cxnLst/>
              <a:rect l="l" t="t" r="r" b="b"/>
              <a:pathLst>
                <a:path w="109225" h="388852" extrusionOk="0">
                  <a:moveTo>
                    <a:pt x="0" y="0"/>
                  </a:moveTo>
                  <a:lnTo>
                    <a:pt x="109225" y="0"/>
                  </a:lnTo>
                  <a:lnTo>
                    <a:pt x="109225" y="388853"/>
                  </a:lnTo>
                  <a:lnTo>
                    <a:pt x="0" y="388853"/>
                  </a:lnTo>
                  <a:close/>
                </a:path>
              </a:pathLst>
            </a:custGeom>
            <a:solidFill>
              <a:srgbClr val="B66DF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" name="Google Shape;2241;p32">
              <a:extLst>
                <a:ext uri="{FF2B5EF4-FFF2-40B4-BE49-F238E27FC236}">
                  <a16:creationId xmlns:a16="http://schemas.microsoft.com/office/drawing/2014/main" id="{C3A61594-957B-9F37-53F5-D4F63FDC10A9}"/>
                </a:ext>
              </a:extLst>
            </p:cNvPr>
            <p:cNvGrpSpPr/>
            <p:nvPr/>
          </p:nvGrpSpPr>
          <p:grpSpPr>
            <a:xfrm>
              <a:off x="8549162" y="4535812"/>
              <a:ext cx="245450" cy="209162"/>
              <a:chOff x="8549162" y="4535812"/>
              <a:chExt cx="245450" cy="209162"/>
            </a:xfrm>
          </p:grpSpPr>
          <p:sp>
            <p:nvSpPr>
              <p:cNvPr id="49" name="Google Shape;2242;p32">
                <a:extLst>
                  <a:ext uri="{FF2B5EF4-FFF2-40B4-BE49-F238E27FC236}">
                    <a16:creationId xmlns:a16="http://schemas.microsoft.com/office/drawing/2014/main" id="{8AB2AF85-5CB7-B4DF-1AE8-0FCCA71BD87F}"/>
                  </a:ext>
                </a:extLst>
              </p:cNvPr>
              <p:cNvSpPr/>
              <p:nvPr/>
            </p:nvSpPr>
            <p:spPr>
              <a:xfrm>
                <a:off x="8549162" y="4719309"/>
                <a:ext cx="245437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37" h="25665" extrusionOk="0">
                    <a:moveTo>
                      <a:pt x="233050" y="0"/>
                    </a:move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lnTo>
                      <a:pt x="233050" y="25665"/>
                    </a:lnTo>
                    <a:cubicBezTo>
                      <a:pt x="249567" y="25665"/>
                      <a:pt x="249567" y="0"/>
                      <a:pt x="233050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2243;p32">
                <a:extLst>
                  <a:ext uri="{FF2B5EF4-FFF2-40B4-BE49-F238E27FC236}">
                    <a16:creationId xmlns:a16="http://schemas.microsoft.com/office/drawing/2014/main" id="{66BCC22F-1312-E01B-C7A1-F6C82E5B36C0}"/>
                  </a:ext>
                </a:extLst>
              </p:cNvPr>
              <p:cNvSpPr/>
              <p:nvPr/>
            </p:nvSpPr>
            <p:spPr>
              <a:xfrm>
                <a:off x="8549162" y="4658132"/>
                <a:ext cx="245437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37" h="25665" extrusionOk="0">
                    <a:moveTo>
                      <a:pt x="233050" y="0"/>
                    </a:move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lnTo>
                      <a:pt x="233050" y="25665"/>
                    </a:lnTo>
                    <a:cubicBezTo>
                      <a:pt x="249567" y="25665"/>
                      <a:pt x="249567" y="0"/>
                      <a:pt x="233050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2244;p32">
                <a:extLst>
                  <a:ext uri="{FF2B5EF4-FFF2-40B4-BE49-F238E27FC236}">
                    <a16:creationId xmlns:a16="http://schemas.microsoft.com/office/drawing/2014/main" id="{B2F9BD87-9A2D-3F60-F6F8-1461779C78F5}"/>
                  </a:ext>
                </a:extLst>
              </p:cNvPr>
              <p:cNvSpPr/>
              <p:nvPr/>
            </p:nvSpPr>
            <p:spPr>
              <a:xfrm>
                <a:off x="8549162" y="4596989"/>
                <a:ext cx="245450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245450" h="25665" extrusionOk="0">
                    <a:moveTo>
                      <a:pt x="12400" y="25665"/>
                    </a:moveTo>
                    <a:lnTo>
                      <a:pt x="233050" y="25665"/>
                    </a:lnTo>
                    <a:cubicBezTo>
                      <a:pt x="249567" y="25665"/>
                      <a:pt x="249602" y="0"/>
                      <a:pt x="233050" y="0"/>
                    </a:cubicBezTo>
                    <a:lnTo>
                      <a:pt x="12400" y="0"/>
                    </a:lnTo>
                    <a:cubicBezTo>
                      <a:pt x="-4116" y="-35"/>
                      <a:pt x="-4151" y="25665"/>
                      <a:pt x="12400" y="25665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2245;p32">
                <a:extLst>
                  <a:ext uri="{FF2B5EF4-FFF2-40B4-BE49-F238E27FC236}">
                    <a16:creationId xmlns:a16="http://schemas.microsoft.com/office/drawing/2014/main" id="{89FC5506-90C2-9427-1391-C4A4E5A85520}"/>
                  </a:ext>
                </a:extLst>
              </p:cNvPr>
              <p:cNvSpPr/>
              <p:nvPr/>
            </p:nvSpPr>
            <p:spPr>
              <a:xfrm>
                <a:off x="8549162" y="4535812"/>
                <a:ext cx="172261" cy="25665"/>
              </a:xfrm>
              <a:custGeom>
                <a:avLst/>
                <a:gdLst/>
                <a:ahLst/>
                <a:cxnLst/>
                <a:rect l="l" t="t" r="r" b="b"/>
                <a:pathLst>
                  <a:path w="172261" h="25665" extrusionOk="0">
                    <a:moveTo>
                      <a:pt x="12400" y="25665"/>
                    </a:moveTo>
                    <a:lnTo>
                      <a:pt x="159861" y="25665"/>
                    </a:lnTo>
                    <a:cubicBezTo>
                      <a:pt x="176378" y="25665"/>
                      <a:pt x="176413" y="0"/>
                      <a:pt x="159861" y="0"/>
                    </a:cubicBezTo>
                    <a:lnTo>
                      <a:pt x="12400" y="0"/>
                    </a:lnTo>
                    <a:cubicBezTo>
                      <a:pt x="-4116" y="0"/>
                      <a:pt x="-4151" y="25665"/>
                      <a:pt x="12400" y="25665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3" name="Google Shape;2246;p32">
            <a:extLst>
              <a:ext uri="{FF2B5EF4-FFF2-40B4-BE49-F238E27FC236}">
                <a16:creationId xmlns:a16="http://schemas.microsoft.com/office/drawing/2014/main" id="{5B8B290D-2E19-6B9C-4093-084B1941FF0F}"/>
              </a:ext>
            </a:extLst>
          </p:cNvPr>
          <p:cNvGrpSpPr/>
          <p:nvPr/>
        </p:nvGrpSpPr>
        <p:grpSpPr>
          <a:xfrm flipH="1">
            <a:off x="12160447" y="5846078"/>
            <a:ext cx="1502454" cy="1431702"/>
            <a:chOff x="7302626" y="3644775"/>
            <a:chExt cx="791132" cy="1025256"/>
          </a:xfrm>
        </p:grpSpPr>
        <p:sp>
          <p:nvSpPr>
            <p:cNvPr id="54" name="Google Shape;2247;p32">
              <a:extLst>
                <a:ext uri="{FF2B5EF4-FFF2-40B4-BE49-F238E27FC236}">
                  <a16:creationId xmlns:a16="http://schemas.microsoft.com/office/drawing/2014/main" id="{C4229697-368F-3529-44B4-3A35553B4D6C}"/>
                </a:ext>
              </a:extLst>
            </p:cNvPr>
            <p:cNvSpPr/>
            <p:nvPr/>
          </p:nvSpPr>
          <p:spPr>
            <a:xfrm rot="-1991345">
              <a:off x="7801086" y="4202157"/>
              <a:ext cx="38256" cy="161066"/>
            </a:xfrm>
            <a:custGeom>
              <a:avLst/>
              <a:gdLst/>
              <a:ahLst/>
              <a:cxnLst/>
              <a:rect l="l" t="t" r="r" b="b"/>
              <a:pathLst>
                <a:path w="43856" h="184645" extrusionOk="0">
                  <a:moveTo>
                    <a:pt x="0" y="0"/>
                  </a:moveTo>
                  <a:lnTo>
                    <a:pt x="43857" y="0"/>
                  </a:lnTo>
                  <a:lnTo>
                    <a:pt x="43857" y="184645"/>
                  </a:lnTo>
                  <a:lnTo>
                    <a:pt x="0" y="184645"/>
                  </a:ln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2248;p32">
              <a:extLst>
                <a:ext uri="{FF2B5EF4-FFF2-40B4-BE49-F238E27FC236}">
                  <a16:creationId xmlns:a16="http://schemas.microsoft.com/office/drawing/2014/main" id="{285D059A-4D8C-D3D8-8EA4-F8D7BEAF5097}"/>
                </a:ext>
              </a:extLst>
            </p:cNvPr>
            <p:cNvSpPr/>
            <p:nvPr/>
          </p:nvSpPr>
          <p:spPr>
            <a:xfrm>
              <a:off x="7302626" y="3644775"/>
              <a:ext cx="617680" cy="632206"/>
            </a:xfrm>
            <a:custGeom>
              <a:avLst/>
              <a:gdLst/>
              <a:ahLst/>
              <a:cxnLst/>
              <a:rect l="l" t="t" r="r" b="b"/>
              <a:pathLst>
                <a:path w="707943" h="724591" extrusionOk="0">
                  <a:moveTo>
                    <a:pt x="648251" y="166926"/>
                  </a:moveTo>
                  <a:cubicBezTo>
                    <a:pt x="526455" y="-2150"/>
                    <a:pt x="322391" y="-54143"/>
                    <a:pt x="158134" y="63811"/>
                  </a:cubicBezTo>
                  <a:cubicBezTo>
                    <a:pt x="-745" y="177890"/>
                    <a:pt x="-48863" y="371304"/>
                    <a:pt x="55020" y="553928"/>
                  </a:cubicBezTo>
                  <a:cubicBezTo>
                    <a:pt x="151745" y="723946"/>
                    <a:pt x="369217" y="782924"/>
                    <a:pt x="545137" y="657042"/>
                  </a:cubicBezTo>
                  <a:cubicBezTo>
                    <a:pt x="704226" y="543243"/>
                    <a:pt x="762575" y="325631"/>
                    <a:pt x="648251" y="166926"/>
                  </a:cubicBezTo>
                  <a:close/>
                  <a:moveTo>
                    <a:pt x="503688" y="593561"/>
                  </a:moveTo>
                  <a:cubicBezTo>
                    <a:pt x="365446" y="692485"/>
                    <a:pt x="194520" y="646113"/>
                    <a:pt x="118502" y="512515"/>
                  </a:cubicBezTo>
                  <a:cubicBezTo>
                    <a:pt x="36862" y="368999"/>
                    <a:pt x="74679" y="216999"/>
                    <a:pt x="199548" y="127328"/>
                  </a:cubicBezTo>
                  <a:cubicBezTo>
                    <a:pt x="328642" y="34654"/>
                    <a:pt x="489022" y="75509"/>
                    <a:pt x="584735" y="208374"/>
                  </a:cubicBezTo>
                  <a:cubicBezTo>
                    <a:pt x="674580" y="333103"/>
                    <a:pt x="628697" y="504099"/>
                    <a:pt x="503688" y="593561"/>
                  </a:cubicBezTo>
                  <a:close/>
                </a:path>
              </a:pathLst>
            </a:custGeom>
            <a:solidFill>
              <a:srgbClr val="3A19A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2249;p32">
              <a:extLst>
                <a:ext uri="{FF2B5EF4-FFF2-40B4-BE49-F238E27FC236}">
                  <a16:creationId xmlns:a16="http://schemas.microsoft.com/office/drawing/2014/main" id="{9BA2A05E-9FB9-295E-82C1-387FF2D42B27}"/>
                </a:ext>
              </a:extLst>
            </p:cNvPr>
            <p:cNvSpPr/>
            <p:nvPr/>
          </p:nvSpPr>
          <p:spPr>
            <a:xfrm>
              <a:off x="7824212" y="4320754"/>
              <a:ext cx="269546" cy="349277"/>
            </a:xfrm>
            <a:custGeom>
              <a:avLst/>
              <a:gdLst/>
              <a:ahLst/>
              <a:cxnLst/>
              <a:rect l="l" t="t" r="r" b="b"/>
              <a:pathLst>
                <a:path w="308935" h="400317" extrusionOk="0">
                  <a:moveTo>
                    <a:pt x="297948" y="361220"/>
                  </a:moveTo>
                  <a:lnTo>
                    <a:pt x="244069" y="396383"/>
                  </a:lnTo>
                  <a:cubicBezTo>
                    <a:pt x="232859" y="403681"/>
                    <a:pt x="217880" y="400539"/>
                    <a:pt x="210582" y="389330"/>
                  </a:cubicBezTo>
                  <a:lnTo>
                    <a:pt x="3934" y="72584"/>
                  </a:lnTo>
                  <a:cubicBezTo>
                    <a:pt x="-3364" y="61375"/>
                    <a:pt x="-222" y="46395"/>
                    <a:pt x="10988" y="39097"/>
                  </a:cubicBezTo>
                  <a:lnTo>
                    <a:pt x="64867" y="3934"/>
                  </a:lnTo>
                  <a:cubicBezTo>
                    <a:pt x="76076" y="-3364"/>
                    <a:pt x="91056" y="-221"/>
                    <a:pt x="98354" y="10987"/>
                  </a:cubicBezTo>
                  <a:lnTo>
                    <a:pt x="305002" y="327733"/>
                  </a:lnTo>
                  <a:cubicBezTo>
                    <a:pt x="312299" y="338942"/>
                    <a:pt x="309157" y="353922"/>
                    <a:pt x="297948" y="3612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2250;p32">
              <a:extLst>
                <a:ext uri="{FF2B5EF4-FFF2-40B4-BE49-F238E27FC236}">
                  <a16:creationId xmlns:a16="http://schemas.microsoft.com/office/drawing/2014/main" id="{AA8EC45F-D423-CB39-F7F5-5A3612AA443E}"/>
                </a:ext>
              </a:extLst>
            </p:cNvPr>
            <p:cNvSpPr/>
            <p:nvPr/>
          </p:nvSpPr>
          <p:spPr>
            <a:xfrm>
              <a:off x="7368256" y="3712089"/>
              <a:ext cx="485437" cy="496837"/>
            </a:xfrm>
            <a:custGeom>
              <a:avLst/>
              <a:gdLst/>
              <a:ahLst/>
              <a:cxnLst/>
              <a:rect l="l" t="t" r="r" b="b"/>
              <a:pathLst>
                <a:path w="556375" h="569441" extrusionOk="0">
                  <a:moveTo>
                    <a:pt x="428424" y="516364"/>
                  </a:moveTo>
                  <a:cubicBezTo>
                    <a:pt x="290182" y="615289"/>
                    <a:pt x="119256" y="568917"/>
                    <a:pt x="43238" y="435318"/>
                  </a:cubicBezTo>
                  <a:cubicBezTo>
                    <a:pt x="-38402" y="291803"/>
                    <a:pt x="-585" y="139803"/>
                    <a:pt x="124284" y="50132"/>
                  </a:cubicBezTo>
                  <a:cubicBezTo>
                    <a:pt x="253378" y="-42542"/>
                    <a:pt x="413758" y="-1687"/>
                    <a:pt x="509471" y="131178"/>
                  </a:cubicBezTo>
                  <a:cubicBezTo>
                    <a:pt x="599316" y="255907"/>
                    <a:pt x="553433" y="426903"/>
                    <a:pt x="428424" y="516364"/>
                  </a:cubicBezTo>
                  <a:close/>
                </a:path>
              </a:pathLst>
            </a:custGeom>
            <a:solidFill>
              <a:srgbClr val="AEB4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918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348" y="771798"/>
            <a:ext cx="9299051" cy="12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kern="1200" spc="285" dirty="0">
                <a:solidFill>
                  <a:schemeClr val="tx1"/>
                </a:solidFill>
                <a:latin typeface="+mj-lt"/>
                <a:cs typeface="Calibri"/>
              </a:rPr>
              <a:t>Introduction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pic>
        <p:nvPicPr>
          <p:cNvPr id="8" name="Google Shape;1954;p27">
            <a:extLst>
              <a:ext uri="{FF2B5EF4-FFF2-40B4-BE49-F238E27FC236}">
                <a16:creationId xmlns:a16="http://schemas.microsoft.com/office/drawing/2014/main" id="{01816806-933C-15B2-17C0-2BA058BD6E18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t="5760" b="38037"/>
          <a:stretch/>
        </p:blipFill>
        <p:spPr>
          <a:xfrm>
            <a:off x="759348" y="2961071"/>
            <a:ext cx="11050680" cy="5085257"/>
          </a:xfrm>
          <a:prstGeom prst="round1Rect">
            <a:avLst>
              <a:gd name="adj" fmla="val 20370"/>
            </a:avLst>
          </a:prstGeom>
          <a:noFill/>
        </p:spPr>
      </p:pic>
      <p:grpSp>
        <p:nvGrpSpPr>
          <p:cNvPr id="9" name="Google Shape;1960;p27">
            <a:extLst>
              <a:ext uri="{FF2B5EF4-FFF2-40B4-BE49-F238E27FC236}">
                <a16:creationId xmlns:a16="http://schemas.microsoft.com/office/drawing/2014/main" id="{1C8E9B4D-443E-EC9B-66D3-F307C4F3C105}"/>
              </a:ext>
            </a:extLst>
          </p:cNvPr>
          <p:cNvGrpSpPr/>
          <p:nvPr/>
        </p:nvGrpSpPr>
        <p:grpSpPr>
          <a:xfrm>
            <a:off x="12885899" y="3930161"/>
            <a:ext cx="2061023" cy="2426677"/>
            <a:chOff x="6947090" y="3108842"/>
            <a:chExt cx="974162" cy="1220648"/>
          </a:xfrm>
        </p:grpSpPr>
        <p:grpSp>
          <p:nvGrpSpPr>
            <p:cNvPr id="10" name="Google Shape;1961;p27">
              <a:extLst>
                <a:ext uri="{FF2B5EF4-FFF2-40B4-BE49-F238E27FC236}">
                  <a16:creationId xmlns:a16="http://schemas.microsoft.com/office/drawing/2014/main" id="{221CDF45-1F69-C332-957F-1C22664EACAE}"/>
                </a:ext>
              </a:extLst>
            </p:cNvPr>
            <p:cNvGrpSpPr/>
            <p:nvPr/>
          </p:nvGrpSpPr>
          <p:grpSpPr>
            <a:xfrm>
              <a:off x="6947090" y="3108842"/>
              <a:ext cx="974162" cy="1220648"/>
              <a:chOff x="5839208" y="177805"/>
              <a:chExt cx="1966018" cy="2463467"/>
            </a:xfrm>
          </p:grpSpPr>
          <p:sp>
            <p:nvSpPr>
              <p:cNvPr id="12" name="Google Shape;1962;p27">
                <a:extLst>
                  <a:ext uri="{FF2B5EF4-FFF2-40B4-BE49-F238E27FC236}">
                    <a16:creationId xmlns:a16="http://schemas.microsoft.com/office/drawing/2014/main" id="{0588B028-D249-697F-309C-349B549C8872}"/>
                  </a:ext>
                </a:extLst>
              </p:cNvPr>
              <p:cNvSpPr/>
              <p:nvPr/>
            </p:nvSpPr>
            <p:spPr>
              <a:xfrm>
                <a:off x="5839208" y="177805"/>
                <a:ext cx="1966018" cy="2463467"/>
              </a:xfrm>
              <a:custGeom>
                <a:avLst/>
                <a:gdLst/>
                <a:ahLst/>
                <a:cxnLst/>
                <a:rect l="l" t="t" r="r" b="b"/>
                <a:pathLst>
                  <a:path w="1966018" h="2463467" extrusionOk="0">
                    <a:moveTo>
                      <a:pt x="1773094" y="0"/>
                    </a:moveTo>
                    <a:cubicBezTo>
                      <a:pt x="1246382" y="15993"/>
                      <a:pt x="719636" y="15993"/>
                      <a:pt x="192925" y="0"/>
                    </a:cubicBezTo>
                    <a:cubicBezTo>
                      <a:pt x="86388" y="0"/>
                      <a:pt x="0" y="86388"/>
                      <a:pt x="0" y="192925"/>
                    </a:cubicBezTo>
                    <a:cubicBezTo>
                      <a:pt x="22453" y="981665"/>
                      <a:pt x="24723" y="1547939"/>
                      <a:pt x="0" y="2270543"/>
                    </a:cubicBezTo>
                    <a:cubicBezTo>
                      <a:pt x="0" y="2377079"/>
                      <a:pt x="86388" y="2463468"/>
                      <a:pt x="192925" y="2463468"/>
                    </a:cubicBezTo>
                    <a:lnTo>
                      <a:pt x="1773094" y="2463468"/>
                    </a:lnTo>
                    <a:cubicBezTo>
                      <a:pt x="1879630" y="2463468"/>
                      <a:pt x="1966018" y="2377079"/>
                      <a:pt x="1966018" y="2270543"/>
                    </a:cubicBezTo>
                    <a:cubicBezTo>
                      <a:pt x="1943985" y="1435955"/>
                      <a:pt x="1939061" y="855644"/>
                      <a:pt x="1966018" y="192925"/>
                    </a:cubicBezTo>
                    <a:cubicBezTo>
                      <a:pt x="1966053" y="86388"/>
                      <a:pt x="1879665" y="0"/>
                      <a:pt x="1773094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963;p27">
                <a:extLst>
                  <a:ext uri="{FF2B5EF4-FFF2-40B4-BE49-F238E27FC236}">
                    <a16:creationId xmlns:a16="http://schemas.microsoft.com/office/drawing/2014/main" id="{86B8CBD2-5926-2E07-ED74-A6B2D6B62765}"/>
                  </a:ext>
                </a:extLst>
              </p:cNvPr>
              <p:cNvSpPr/>
              <p:nvPr/>
            </p:nvSpPr>
            <p:spPr>
              <a:xfrm>
                <a:off x="7242270" y="873975"/>
                <a:ext cx="359800" cy="122494"/>
              </a:xfrm>
              <a:custGeom>
                <a:avLst/>
                <a:gdLst/>
                <a:ahLst/>
                <a:cxnLst/>
                <a:rect l="l" t="t" r="r" b="b"/>
                <a:pathLst>
                  <a:path w="359800" h="122494" extrusionOk="0">
                    <a:moveTo>
                      <a:pt x="15050" y="122494"/>
                    </a:moveTo>
                    <a:lnTo>
                      <a:pt x="344751" y="122494"/>
                    </a:lnTo>
                    <a:cubicBezTo>
                      <a:pt x="353061" y="122494"/>
                      <a:pt x="359801" y="115755"/>
                      <a:pt x="359801" y="107444"/>
                    </a:cubicBezTo>
                    <a:lnTo>
                      <a:pt x="359801" y="15050"/>
                    </a:lnTo>
                    <a:cubicBezTo>
                      <a:pt x="359801" y="6739"/>
                      <a:pt x="353061" y="0"/>
                      <a:pt x="344751" y="0"/>
                    </a:cubicBezTo>
                    <a:lnTo>
                      <a:pt x="15050" y="0"/>
                    </a:lnTo>
                    <a:cubicBezTo>
                      <a:pt x="6739" y="0"/>
                      <a:pt x="0" y="6739"/>
                      <a:pt x="0" y="15050"/>
                    </a:cubicBezTo>
                    <a:lnTo>
                      <a:pt x="0" y="107444"/>
                    </a:lnTo>
                    <a:cubicBezTo>
                      <a:pt x="0" y="115755"/>
                      <a:pt x="6739" y="122494"/>
                      <a:pt x="15050" y="122494"/>
                    </a:cubicBezTo>
                    <a:close/>
                  </a:path>
                </a:pathLst>
              </a:custGeom>
              <a:solidFill>
                <a:srgbClr val="4E82F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64;p27">
                <a:extLst>
                  <a:ext uri="{FF2B5EF4-FFF2-40B4-BE49-F238E27FC236}">
                    <a16:creationId xmlns:a16="http://schemas.microsoft.com/office/drawing/2014/main" id="{3384743A-3524-D7F0-B055-2186278557A7}"/>
                  </a:ext>
                </a:extLst>
              </p:cNvPr>
              <p:cNvSpPr/>
              <p:nvPr/>
            </p:nvSpPr>
            <p:spPr>
              <a:xfrm>
                <a:off x="7373459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65;p27">
                <a:extLst>
                  <a:ext uri="{FF2B5EF4-FFF2-40B4-BE49-F238E27FC236}">
                    <a16:creationId xmlns:a16="http://schemas.microsoft.com/office/drawing/2014/main" id="{31CB3C33-4E02-2704-56D2-6BDE6BF2FEFB}"/>
                  </a:ext>
                </a:extLst>
              </p:cNvPr>
              <p:cNvSpPr/>
              <p:nvPr/>
            </p:nvSpPr>
            <p:spPr>
              <a:xfrm>
                <a:off x="7428560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66;p27">
                <a:extLst>
                  <a:ext uri="{FF2B5EF4-FFF2-40B4-BE49-F238E27FC236}">
                    <a16:creationId xmlns:a16="http://schemas.microsoft.com/office/drawing/2014/main" id="{02203B9F-5A24-C069-40D9-7427DBB6E684}"/>
                  </a:ext>
                </a:extLst>
              </p:cNvPr>
              <p:cNvSpPr/>
              <p:nvPr/>
            </p:nvSpPr>
            <p:spPr>
              <a:xfrm>
                <a:off x="7483662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967;p27">
                <a:extLst>
                  <a:ext uri="{FF2B5EF4-FFF2-40B4-BE49-F238E27FC236}">
                    <a16:creationId xmlns:a16="http://schemas.microsoft.com/office/drawing/2014/main" id="{5AA79DF7-85C3-02F2-AADA-2456B3FAF31E}"/>
                  </a:ext>
                </a:extLst>
              </p:cNvPr>
              <p:cNvSpPr/>
              <p:nvPr/>
            </p:nvSpPr>
            <p:spPr>
              <a:xfrm>
                <a:off x="7538798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968;p27">
                <a:extLst>
                  <a:ext uri="{FF2B5EF4-FFF2-40B4-BE49-F238E27FC236}">
                    <a16:creationId xmlns:a16="http://schemas.microsoft.com/office/drawing/2014/main" id="{75DEF886-69B7-5C26-DF1A-8FA4F5A7C7BF}"/>
                  </a:ext>
                </a:extLst>
              </p:cNvPr>
              <p:cNvSpPr/>
              <p:nvPr/>
            </p:nvSpPr>
            <p:spPr>
              <a:xfrm>
                <a:off x="604131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69;p27">
                <a:extLst>
                  <a:ext uri="{FF2B5EF4-FFF2-40B4-BE49-F238E27FC236}">
                    <a16:creationId xmlns:a16="http://schemas.microsoft.com/office/drawing/2014/main" id="{84784B12-2445-2C51-67F3-C803C8784E3C}"/>
                  </a:ext>
                </a:extLst>
              </p:cNvPr>
              <p:cNvSpPr/>
              <p:nvPr/>
            </p:nvSpPr>
            <p:spPr>
              <a:xfrm>
                <a:off x="6366129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70;p27">
                <a:extLst>
                  <a:ext uri="{FF2B5EF4-FFF2-40B4-BE49-F238E27FC236}">
                    <a16:creationId xmlns:a16="http://schemas.microsoft.com/office/drawing/2014/main" id="{B4AE8600-348D-54F5-CC87-73A71472F210}"/>
                  </a:ext>
                </a:extLst>
              </p:cNvPr>
              <p:cNvSpPr/>
              <p:nvPr/>
            </p:nvSpPr>
            <p:spPr>
              <a:xfrm>
                <a:off x="669097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971;p27">
                <a:extLst>
                  <a:ext uri="{FF2B5EF4-FFF2-40B4-BE49-F238E27FC236}">
                    <a16:creationId xmlns:a16="http://schemas.microsoft.com/office/drawing/2014/main" id="{5C32A1BC-1D45-A99F-B7DB-2CBEEE22E02B}"/>
                  </a:ext>
                </a:extLst>
              </p:cNvPr>
              <p:cNvSpPr/>
              <p:nvPr/>
            </p:nvSpPr>
            <p:spPr>
              <a:xfrm>
                <a:off x="7015788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1972;p27">
                <a:extLst>
                  <a:ext uri="{FF2B5EF4-FFF2-40B4-BE49-F238E27FC236}">
                    <a16:creationId xmlns:a16="http://schemas.microsoft.com/office/drawing/2014/main" id="{80459CF2-52CB-222B-13A5-DD9F9F23DE58}"/>
                  </a:ext>
                </a:extLst>
              </p:cNvPr>
              <p:cNvSpPr/>
              <p:nvPr/>
            </p:nvSpPr>
            <p:spPr>
              <a:xfrm>
                <a:off x="7340635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973;p27">
                <a:extLst>
                  <a:ext uri="{FF2B5EF4-FFF2-40B4-BE49-F238E27FC236}">
                    <a16:creationId xmlns:a16="http://schemas.microsoft.com/office/drawing/2014/main" id="{BD16C1EA-9290-4619-60B3-2C243D032E2B}"/>
                  </a:ext>
                </a:extLst>
              </p:cNvPr>
              <p:cNvSpPr/>
              <p:nvPr/>
            </p:nvSpPr>
            <p:spPr>
              <a:xfrm>
                <a:off x="604131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974;p27">
                <a:extLst>
                  <a:ext uri="{FF2B5EF4-FFF2-40B4-BE49-F238E27FC236}">
                    <a16:creationId xmlns:a16="http://schemas.microsoft.com/office/drawing/2014/main" id="{1D17AFBB-DDDA-45A1-9B44-9A5AD6A3C777}"/>
                  </a:ext>
                </a:extLst>
              </p:cNvPr>
              <p:cNvSpPr/>
              <p:nvPr/>
            </p:nvSpPr>
            <p:spPr>
              <a:xfrm>
                <a:off x="6366129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975;p27">
                <a:extLst>
                  <a:ext uri="{FF2B5EF4-FFF2-40B4-BE49-F238E27FC236}">
                    <a16:creationId xmlns:a16="http://schemas.microsoft.com/office/drawing/2014/main" id="{639D9CF0-0A7A-6988-D5F4-B60A3BA449E3}"/>
                  </a:ext>
                </a:extLst>
              </p:cNvPr>
              <p:cNvSpPr/>
              <p:nvPr/>
            </p:nvSpPr>
            <p:spPr>
              <a:xfrm>
                <a:off x="669097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976;p27">
                <a:extLst>
                  <a:ext uri="{FF2B5EF4-FFF2-40B4-BE49-F238E27FC236}">
                    <a16:creationId xmlns:a16="http://schemas.microsoft.com/office/drawing/2014/main" id="{BDD71780-6378-8224-A88F-AA693FB30616}"/>
                  </a:ext>
                </a:extLst>
              </p:cNvPr>
              <p:cNvSpPr/>
              <p:nvPr/>
            </p:nvSpPr>
            <p:spPr>
              <a:xfrm>
                <a:off x="7015788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77;p27">
                <a:extLst>
                  <a:ext uri="{FF2B5EF4-FFF2-40B4-BE49-F238E27FC236}">
                    <a16:creationId xmlns:a16="http://schemas.microsoft.com/office/drawing/2014/main" id="{86D1102C-8099-A34C-8027-1B6FE052DECA}"/>
                  </a:ext>
                </a:extLst>
              </p:cNvPr>
              <p:cNvSpPr/>
              <p:nvPr/>
            </p:nvSpPr>
            <p:spPr>
              <a:xfrm>
                <a:off x="7340635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978;p27">
                <a:extLst>
                  <a:ext uri="{FF2B5EF4-FFF2-40B4-BE49-F238E27FC236}">
                    <a16:creationId xmlns:a16="http://schemas.microsoft.com/office/drawing/2014/main" id="{F1F4E092-C762-5588-967F-B1208122B9CB}"/>
                  </a:ext>
                </a:extLst>
              </p:cNvPr>
              <p:cNvSpPr/>
              <p:nvPr/>
            </p:nvSpPr>
            <p:spPr>
              <a:xfrm>
                <a:off x="604131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979;p27">
                <a:extLst>
                  <a:ext uri="{FF2B5EF4-FFF2-40B4-BE49-F238E27FC236}">
                    <a16:creationId xmlns:a16="http://schemas.microsoft.com/office/drawing/2014/main" id="{1B5747E0-C4A2-D2C2-108B-45F6099F01CD}"/>
                  </a:ext>
                </a:extLst>
              </p:cNvPr>
              <p:cNvSpPr/>
              <p:nvPr/>
            </p:nvSpPr>
            <p:spPr>
              <a:xfrm>
                <a:off x="6366129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980;p27">
                <a:extLst>
                  <a:ext uri="{FF2B5EF4-FFF2-40B4-BE49-F238E27FC236}">
                    <a16:creationId xmlns:a16="http://schemas.microsoft.com/office/drawing/2014/main" id="{B45EC3B4-F875-97E7-4C94-4D4C34997AC3}"/>
                  </a:ext>
                </a:extLst>
              </p:cNvPr>
              <p:cNvSpPr/>
              <p:nvPr/>
            </p:nvSpPr>
            <p:spPr>
              <a:xfrm>
                <a:off x="669097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981;p27">
                <a:extLst>
                  <a:ext uri="{FF2B5EF4-FFF2-40B4-BE49-F238E27FC236}">
                    <a16:creationId xmlns:a16="http://schemas.microsoft.com/office/drawing/2014/main" id="{DC33504D-A8EF-87F5-1248-0D2B3BF25279}"/>
                  </a:ext>
                </a:extLst>
              </p:cNvPr>
              <p:cNvSpPr/>
              <p:nvPr/>
            </p:nvSpPr>
            <p:spPr>
              <a:xfrm>
                <a:off x="7015788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982;p27">
                <a:extLst>
                  <a:ext uri="{FF2B5EF4-FFF2-40B4-BE49-F238E27FC236}">
                    <a16:creationId xmlns:a16="http://schemas.microsoft.com/office/drawing/2014/main" id="{4F79EACF-9BE8-6AC3-9037-5AD01E02E96E}"/>
                  </a:ext>
                </a:extLst>
              </p:cNvPr>
              <p:cNvSpPr/>
              <p:nvPr/>
            </p:nvSpPr>
            <p:spPr>
              <a:xfrm>
                <a:off x="604131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83;p27">
                <a:extLst>
                  <a:ext uri="{FF2B5EF4-FFF2-40B4-BE49-F238E27FC236}">
                    <a16:creationId xmlns:a16="http://schemas.microsoft.com/office/drawing/2014/main" id="{D2A12AE5-484A-86F6-EFF7-7EA42A9451C6}"/>
                  </a:ext>
                </a:extLst>
              </p:cNvPr>
              <p:cNvSpPr/>
              <p:nvPr/>
            </p:nvSpPr>
            <p:spPr>
              <a:xfrm>
                <a:off x="6366129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1984;p27">
                <a:extLst>
                  <a:ext uri="{FF2B5EF4-FFF2-40B4-BE49-F238E27FC236}">
                    <a16:creationId xmlns:a16="http://schemas.microsoft.com/office/drawing/2014/main" id="{A87FF803-71E3-DE33-A29C-CF635543A73C}"/>
                  </a:ext>
                </a:extLst>
              </p:cNvPr>
              <p:cNvSpPr/>
              <p:nvPr/>
            </p:nvSpPr>
            <p:spPr>
              <a:xfrm>
                <a:off x="669097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" name="Google Shape;1985;p27">
                <a:extLst>
                  <a:ext uri="{FF2B5EF4-FFF2-40B4-BE49-F238E27FC236}">
                    <a16:creationId xmlns:a16="http://schemas.microsoft.com/office/drawing/2014/main" id="{5DFAD539-F86B-E7EC-F77F-56A3EAD0DD59}"/>
                  </a:ext>
                </a:extLst>
              </p:cNvPr>
              <p:cNvSpPr/>
              <p:nvPr/>
            </p:nvSpPr>
            <p:spPr>
              <a:xfrm>
                <a:off x="7015788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" name="Google Shape;1986;p27">
                <a:extLst>
                  <a:ext uri="{FF2B5EF4-FFF2-40B4-BE49-F238E27FC236}">
                    <a16:creationId xmlns:a16="http://schemas.microsoft.com/office/drawing/2014/main" id="{36C75609-2156-3C5B-0519-23DAD50A4FB3}"/>
                  </a:ext>
                </a:extLst>
              </p:cNvPr>
              <p:cNvSpPr/>
              <p:nvPr/>
            </p:nvSpPr>
            <p:spPr>
              <a:xfrm>
                <a:off x="7340635" y="1756716"/>
                <a:ext cx="262517" cy="595256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595256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lnTo>
                      <a:pt x="0" y="554122"/>
                    </a:lnTo>
                    <a:cubicBezTo>
                      <a:pt x="0" y="576819"/>
                      <a:pt x="18402" y="595256"/>
                      <a:pt x="41134" y="595256"/>
                    </a:cubicBezTo>
                    <a:lnTo>
                      <a:pt x="221384" y="595256"/>
                    </a:lnTo>
                    <a:cubicBezTo>
                      <a:pt x="244081" y="595256"/>
                      <a:pt x="262518" y="576854"/>
                      <a:pt x="262518" y="554122"/>
                    </a:cubicBezTo>
                    <a:lnTo>
                      <a:pt x="262518" y="221383"/>
                    </a:ln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A2F26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9" name="Google Shape;1987;p27">
                <a:extLst>
                  <a:ext uri="{FF2B5EF4-FFF2-40B4-BE49-F238E27FC236}">
                    <a16:creationId xmlns:a16="http://schemas.microsoft.com/office/drawing/2014/main" id="{0DCBDAED-1EDB-CBA9-225A-0BE2A41C98E6}"/>
                  </a:ext>
                </a:extLst>
              </p:cNvPr>
              <p:cNvGrpSpPr/>
              <p:nvPr/>
            </p:nvGrpSpPr>
            <p:grpSpPr>
              <a:xfrm>
                <a:off x="7657242" y="998914"/>
                <a:ext cx="15992" cy="473076"/>
                <a:chOff x="7657242" y="998914"/>
                <a:chExt cx="15992" cy="473076"/>
              </a:xfrm>
            </p:grpSpPr>
            <p:sp>
              <p:nvSpPr>
                <p:cNvPr id="40" name="Google Shape;1988;p27">
                  <a:extLst>
                    <a:ext uri="{FF2B5EF4-FFF2-40B4-BE49-F238E27FC236}">
                      <a16:creationId xmlns:a16="http://schemas.microsoft.com/office/drawing/2014/main" id="{624CA2DF-BFC5-9FFF-E3DE-FE672068B65A}"/>
                    </a:ext>
                  </a:extLst>
                </p:cNvPr>
                <p:cNvSpPr/>
                <p:nvPr/>
              </p:nvSpPr>
              <p:spPr>
                <a:xfrm>
                  <a:off x="7657242" y="998914"/>
                  <a:ext cx="15992" cy="370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370136" extrusionOk="0">
                      <a:moveTo>
                        <a:pt x="7996" y="370136"/>
                      </a:moveTo>
                      <a:cubicBezTo>
                        <a:pt x="3597" y="370136"/>
                        <a:pt x="0" y="366540"/>
                        <a:pt x="0" y="362140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362140"/>
                      </a:lnTo>
                      <a:cubicBezTo>
                        <a:pt x="15993" y="366540"/>
                        <a:pt x="12396" y="370136"/>
                        <a:pt x="7996" y="37013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" name="Google Shape;1989;p27">
                  <a:extLst>
                    <a:ext uri="{FF2B5EF4-FFF2-40B4-BE49-F238E27FC236}">
                      <a16:creationId xmlns:a16="http://schemas.microsoft.com/office/drawing/2014/main" id="{4781D16D-9ECE-984C-9A13-7EE7BA860879}"/>
                    </a:ext>
                  </a:extLst>
                </p:cNvPr>
                <p:cNvSpPr/>
                <p:nvPr/>
              </p:nvSpPr>
              <p:spPr>
                <a:xfrm>
                  <a:off x="7657242" y="1401560"/>
                  <a:ext cx="15992" cy="70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70430" extrusionOk="0">
                      <a:moveTo>
                        <a:pt x="7996" y="70431"/>
                      </a:moveTo>
                      <a:cubicBezTo>
                        <a:pt x="3597" y="70431"/>
                        <a:pt x="0" y="66834"/>
                        <a:pt x="0" y="62434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62434"/>
                      </a:lnTo>
                      <a:cubicBezTo>
                        <a:pt x="15993" y="66834"/>
                        <a:pt x="12396" y="70431"/>
                        <a:pt x="7996" y="704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" name="Google Shape;1990;p27">
              <a:extLst>
                <a:ext uri="{FF2B5EF4-FFF2-40B4-BE49-F238E27FC236}">
                  <a16:creationId xmlns:a16="http://schemas.microsoft.com/office/drawing/2014/main" id="{456A8D82-68B8-D181-89E5-50669BB4D87D}"/>
                </a:ext>
              </a:extLst>
            </p:cNvPr>
            <p:cNvSpPr/>
            <p:nvPr/>
          </p:nvSpPr>
          <p:spPr>
            <a:xfrm>
              <a:off x="7047634" y="3212361"/>
              <a:ext cx="773091" cy="202179"/>
            </a:xfrm>
            <a:custGeom>
              <a:avLst/>
              <a:gdLst/>
              <a:ahLst/>
              <a:cxnLst/>
              <a:rect l="l" t="t" r="r" b="b"/>
              <a:pathLst>
                <a:path w="1561801" h="408442" extrusionOk="0">
                  <a:moveTo>
                    <a:pt x="1500554" y="408442"/>
                  </a:moveTo>
                  <a:lnTo>
                    <a:pt x="61247" y="408442"/>
                  </a:lnTo>
                  <a:cubicBezTo>
                    <a:pt x="27411" y="408442"/>
                    <a:pt x="0" y="381031"/>
                    <a:pt x="0" y="347195"/>
                  </a:cubicBezTo>
                  <a:lnTo>
                    <a:pt x="0" y="61247"/>
                  </a:lnTo>
                  <a:cubicBezTo>
                    <a:pt x="0" y="27411"/>
                    <a:pt x="27411" y="0"/>
                    <a:pt x="61247" y="0"/>
                  </a:cubicBezTo>
                  <a:lnTo>
                    <a:pt x="1500554" y="0"/>
                  </a:lnTo>
                  <a:cubicBezTo>
                    <a:pt x="1534390" y="0"/>
                    <a:pt x="1561801" y="27411"/>
                    <a:pt x="1561801" y="61247"/>
                  </a:cubicBezTo>
                  <a:lnTo>
                    <a:pt x="1561801" y="347195"/>
                  </a:lnTo>
                  <a:cubicBezTo>
                    <a:pt x="1561801" y="381031"/>
                    <a:pt x="1534390" y="408442"/>
                    <a:pt x="1500554" y="408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5238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5217" y="1133915"/>
            <a:ext cx="10737154" cy="1295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" sz="5900" dirty="0">
                <a:latin typeface="+mj-lt"/>
              </a:rPr>
              <a:t>Introduction to </a:t>
            </a:r>
            <a:r>
              <a:rPr lang="en-US" sz="5900" dirty="0">
                <a:latin typeface="+mj-lt"/>
              </a:rPr>
              <a:t>MICROSOFT DYNAMICS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256F867-9EA6-217C-3C0F-E0EEBFC6C5DC}"/>
              </a:ext>
            </a:extLst>
          </p:cNvPr>
          <p:cNvSpPr txBox="1"/>
          <p:nvPr/>
        </p:nvSpPr>
        <p:spPr>
          <a:xfrm>
            <a:off x="985217" y="2717756"/>
            <a:ext cx="1466509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In today's business environment, financial processes have become increasingly complex due to globalization, evolving regulations, and growing data volumes.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This complexity creates challenges for Chartered Accountants (CAs) conducting audits, demanding more efficient and effective tools.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Microsoft Dynamics (MS Dynamics or D365F), a leading Enterprise Resource Planning (ERP) solution, offers robust auditing capabilities that can empower CAs to streamline the audit process.</a:t>
            </a:r>
          </a:p>
        </p:txBody>
      </p:sp>
    </p:spTree>
    <p:extLst>
      <p:ext uri="{BB962C8B-B14F-4D97-AF65-F5344CB8AC3E}">
        <p14:creationId xmlns:p14="http://schemas.microsoft.com/office/powerpoint/2010/main" val="40675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5217" y="444780"/>
            <a:ext cx="10737154" cy="14697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900" dirty="0">
                <a:latin typeface="+mj-lt"/>
              </a:rPr>
              <a:t>Background</a:t>
            </a:r>
            <a:endParaRPr lang="en-US" sz="5900" b="1" dirty="0">
              <a:solidFill>
                <a:schemeClr val="dk1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pic>
        <p:nvPicPr>
          <p:cNvPr id="2" name="Google Shape;1954;p27">
            <a:extLst>
              <a:ext uri="{FF2B5EF4-FFF2-40B4-BE49-F238E27FC236}">
                <a16:creationId xmlns:a16="http://schemas.microsoft.com/office/drawing/2014/main" id="{4C54A2BA-EE9F-7682-177A-2D764392A07A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t="5760" b="38037"/>
          <a:stretch/>
        </p:blipFill>
        <p:spPr>
          <a:xfrm>
            <a:off x="985217" y="2596998"/>
            <a:ext cx="10737154" cy="5478855"/>
          </a:xfrm>
          <a:prstGeom prst="round1Rect">
            <a:avLst>
              <a:gd name="adj" fmla="val 20370"/>
            </a:avLst>
          </a:prstGeom>
          <a:noFill/>
        </p:spPr>
      </p:pic>
      <p:grpSp>
        <p:nvGrpSpPr>
          <p:cNvPr id="6" name="Google Shape;1960;p27">
            <a:extLst>
              <a:ext uri="{FF2B5EF4-FFF2-40B4-BE49-F238E27FC236}">
                <a16:creationId xmlns:a16="http://schemas.microsoft.com/office/drawing/2014/main" id="{8325D22B-331F-8E0B-DFC7-431074000213}"/>
              </a:ext>
            </a:extLst>
          </p:cNvPr>
          <p:cNvGrpSpPr/>
          <p:nvPr/>
        </p:nvGrpSpPr>
        <p:grpSpPr>
          <a:xfrm>
            <a:off x="12707588" y="3753766"/>
            <a:ext cx="2274504" cy="2779467"/>
            <a:chOff x="6947090" y="3108842"/>
            <a:chExt cx="974162" cy="1220648"/>
          </a:xfrm>
        </p:grpSpPr>
        <p:grpSp>
          <p:nvGrpSpPr>
            <p:cNvPr id="8" name="Google Shape;1961;p27">
              <a:extLst>
                <a:ext uri="{FF2B5EF4-FFF2-40B4-BE49-F238E27FC236}">
                  <a16:creationId xmlns:a16="http://schemas.microsoft.com/office/drawing/2014/main" id="{F6E1CB49-E9B0-3EEC-DCD6-C42B1B198F67}"/>
                </a:ext>
              </a:extLst>
            </p:cNvPr>
            <p:cNvGrpSpPr/>
            <p:nvPr/>
          </p:nvGrpSpPr>
          <p:grpSpPr>
            <a:xfrm>
              <a:off x="6947090" y="3108842"/>
              <a:ext cx="974162" cy="1220648"/>
              <a:chOff x="5839208" y="177805"/>
              <a:chExt cx="1966018" cy="2463467"/>
            </a:xfrm>
          </p:grpSpPr>
          <p:sp>
            <p:nvSpPr>
              <p:cNvPr id="10" name="Google Shape;1962;p27">
                <a:extLst>
                  <a:ext uri="{FF2B5EF4-FFF2-40B4-BE49-F238E27FC236}">
                    <a16:creationId xmlns:a16="http://schemas.microsoft.com/office/drawing/2014/main" id="{9E5D5EE8-F343-8CB9-866C-B05EC5693D41}"/>
                  </a:ext>
                </a:extLst>
              </p:cNvPr>
              <p:cNvSpPr/>
              <p:nvPr/>
            </p:nvSpPr>
            <p:spPr>
              <a:xfrm>
                <a:off x="5839208" y="177805"/>
                <a:ext cx="1966018" cy="2463467"/>
              </a:xfrm>
              <a:custGeom>
                <a:avLst/>
                <a:gdLst/>
                <a:ahLst/>
                <a:cxnLst/>
                <a:rect l="l" t="t" r="r" b="b"/>
                <a:pathLst>
                  <a:path w="1966018" h="2463467" extrusionOk="0">
                    <a:moveTo>
                      <a:pt x="1773094" y="0"/>
                    </a:moveTo>
                    <a:cubicBezTo>
                      <a:pt x="1246382" y="15993"/>
                      <a:pt x="719636" y="15993"/>
                      <a:pt x="192925" y="0"/>
                    </a:cubicBezTo>
                    <a:cubicBezTo>
                      <a:pt x="86388" y="0"/>
                      <a:pt x="0" y="86388"/>
                      <a:pt x="0" y="192925"/>
                    </a:cubicBezTo>
                    <a:cubicBezTo>
                      <a:pt x="22453" y="981665"/>
                      <a:pt x="24723" y="1547939"/>
                      <a:pt x="0" y="2270543"/>
                    </a:cubicBezTo>
                    <a:cubicBezTo>
                      <a:pt x="0" y="2377079"/>
                      <a:pt x="86388" y="2463468"/>
                      <a:pt x="192925" y="2463468"/>
                    </a:cubicBezTo>
                    <a:lnTo>
                      <a:pt x="1773094" y="2463468"/>
                    </a:lnTo>
                    <a:cubicBezTo>
                      <a:pt x="1879630" y="2463468"/>
                      <a:pt x="1966018" y="2377079"/>
                      <a:pt x="1966018" y="2270543"/>
                    </a:cubicBezTo>
                    <a:cubicBezTo>
                      <a:pt x="1943985" y="1435955"/>
                      <a:pt x="1939061" y="855644"/>
                      <a:pt x="1966018" y="192925"/>
                    </a:cubicBezTo>
                    <a:cubicBezTo>
                      <a:pt x="1966053" y="86388"/>
                      <a:pt x="1879665" y="0"/>
                      <a:pt x="1773094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963;p27">
                <a:extLst>
                  <a:ext uri="{FF2B5EF4-FFF2-40B4-BE49-F238E27FC236}">
                    <a16:creationId xmlns:a16="http://schemas.microsoft.com/office/drawing/2014/main" id="{A5497B60-7CA7-8468-7D9E-9E32C1624CA0}"/>
                  </a:ext>
                </a:extLst>
              </p:cNvPr>
              <p:cNvSpPr/>
              <p:nvPr/>
            </p:nvSpPr>
            <p:spPr>
              <a:xfrm>
                <a:off x="7242270" y="873975"/>
                <a:ext cx="359800" cy="122494"/>
              </a:xfrm>
              <a:custGeom>
                <a:avLst/>
                <a:gdLst/>
                <a:ahLst/>
                <a:cxnLst/>
                <a:rect l="l" t="t" r="r" b="b"/>
                <a:pathLst>
                  <a:path w="359800" h="122494" extrusionOk="0">
                    <a:moveTo>
                      <a:pt x="15050" y="122494"/>
                    </a:moveTo>
                    <a:lnTo>
                      <a:pt x="344751" y="122494"/>
                    </a:lnTo>
                    <a:cubicBezTo>
                      <a:pt x="353061" y="122494"/>
                      <a:pt x="359801" y="115755"/>
                      <a:pt x="359801" y="107444"/>
                    </a:cubicBezTo>
                    <a:lnTo>
                      <a:pt x="359801" y="15050"/>
                    </a:lnTo>
                    <a:cubicBezTo>
                      <a:pt x="359801" y="6739"/>
                      <a:pt x="353061" y="0"/>
                      <a:pt x="344751" y="0"/>
                    </a:cubicBezTo>
                    <a:lnTo>
                      <a:pt x="15050" y="0"/>
                    </a:lnTo>
                    <a:cubicBezTo>
                      <a:pt x="6739" y="0"/>
                      <a:pt x="0" y="6739"/>
                      <a:pt x="0" y="15050"/>
                    </a:cubicBezTo>
                    <a:lnTo>
                      <a:pt x="0" y="107444"/>
                    </a:lnTo>
                    <a:cubicBezTo>
                      <a:pt x="0" y="115755"/>
                      <a:pt x="6739" y="122494"/>
                      <a:pt x="15050" y="122494"/>
                    </a:cubicBezTo>
                    <a:close/>
                  </a:path>
                </a:pathLst>
              </a:custGeom>
              <a:solidFill>
                <a:srgbClr val="4E82F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964;p27">
                <a:extLst>
                  <a:ext uri="{FF2B5EF4-FFF2-40B4-BE49-F238E27FC236}">
                    <a16:creationId xmlns:a16="http://schemas.microsoft.com/office/drawing/2014/main" id="{6DFBE623-69AB-6831-573E-1D62EC95FA9E}"/>
                  </a:ext>
                </a:extLst>
              </p:cNvPr>
              <p:cNvSpPr/>
              <p:nvPr/>
            </p:nvSpPr>
            <p:spPr>
              <a:xfrm>
                <a:off x="7373459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965;p27">
                <a:extLst>
                  <a:ext uri="{FF2B5EF4-FFF2-40B4-BE49-F238E27FC236}">
                    <a16:creationId xmlns:a16="http://schemas.microsoft.com/office/drawing/2014/main" id="{4B99F99F-A87A-26AF-7703-BB2C022BEB29}"/>
                  </a:ext>
                </a:extLst>
              </p:cNvPr>
              <p:cNvSpPr/>
              <p:nvPr/>
            </p:nvSpPr>
            <p:spPr>
              <a:xfrm>
                <a:off x="7428560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66;p27">
                <a:extLst>
                  <a:ext uri="{FF2B5EF4-FFF2-40B4-BE49-F238E27FC236}">
                    <a16:creationId xmlns:a16="http://schemas.microsoft.com/office/drawing/2014/main" id="{A1DFB419-781B-A97B-F9E2-F133092FC062}"/>
                  </a:ext>
                </a:extLst>
              </p:cNvPr>
              <p:cNvSpPr/>
              <p:nvPr/>
            </p:nvSpPr>
            <p:spPr>
              <a:xfrm>
                <a:off x="7483662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67;p27">
                <a:extLst>
                  <a:ext uri="{FF2B5EF4-FFF2-40B4-BE49-F238E27FC236}">
                    <a16:creationId xmlns:a16="http://schemas.microsoft.com/office/drawing/2014/main" id="{F155B948-07B3-D311-C6DD-1F574235A8AE}"/>
                  </a:ext>
                </a:extLst>
              </p:cNvPr>
              <p:cNvSpPr/>
              <p:nvPr/>
            </p:nvSpPr>
            <p:spPr>
              <a:xfrm>
                <a:off x="7538798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68;p27">
                <a:extLst>
                  <a:ext uri="{FF2B5EF4-FFF2-40B4-BE49-F238E27FC236}">
                    <a16:creationId xmlns:a16="http://schemas.microsoft.com/office/drawing/2014/main" id="{39998200-2639-3760-BBEB-7D55D0A7D7F0}"/>
                  </a:ext>
                </a:extLst>
              </p:cNvPr>
              <p:cNvSpPr/>
              <p:nvPr/>
            </p:nvSpPr>
            <p:spPr>
              <a:xfrm>
                <a:off x="604131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969;p27">
                <a:extLst>
                  <a:ext uri="{FF2B5EF4-FFF2-40B4-BE49-F238E27FC236}">
                    <a16:creationId xmlns:a16="http://schemas.microsoft.com/office/drawing/2014/main" id="{A89F8C86-AD26-1B78-C9BF-4C4205DC98EC}"/>
                  </a:ext>
                </a:extLst>
              </p:cNvPr>
              <p:cNvSpPr/>
              <p:nvPr/>
            </p:nvSpPr>
            <p:spPr>
              <a:xfrm>
                <a:off x="6366129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970;p27">
                <a:extLst>
                  <a:ext uri="{FF2B5EF4-FFF2-40B4-BE49-F238E27FC236}">
                    <a16:creationId xmlns:a16="http://schemas.microsoft.com/office/drawing/2014/main" id="{BACA8093-4B1C-E7DE-8679-6B3342642D35}"/>
                  </a:ext>
                </a:extLst>
              </p:cNvPr>
              <p:cNvSpPr/>
              <p:nvPr/>
            </p:nvSpPr>
            <p:spPr>
              <a:xfrm>
                <a:off x="669097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71;p27">
                <a:extLst>
                  <a:ext uri="{FF2B5EF4-FFF2-40B4-BE49-F238E27FC236}">
                    <a16:creationId xmlns:a16="http://schemas.microsoft.com/office/drawing/2014/main" id="{C77D666E-E33E-B2C2-9ABD-45E54A6F36F6}"/>
                  </a:ext>
                </a:extLst>
              </p:cNvPr>
              <p:cNvSpPr/>
              <p:nvPr/>
            </p:nvSpPr>
            <p:spPr>
              <a:xfrm>
                <a:off x="7015788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72;p27">
                <a:extLst>
                  <a:ext uri="{FF2B5EF4-FFF2-40B4-BE49-F238E27FC236}">
                    <a16:creationId xmlns:a16="http://schemas.microsoft.com/office/drawing/2014/main" id="{5862EA9D-1D12-5055-0B7A-F8E012407D29}"/>
                  </a:ext>
                </a:extLst>
              </p:cNvPr>
              <p:cNvSpPr/>
              <p:nvPr/>
            </p:nvSpPr>
            <p:spPr>
              <a:xfrm>
                <a:off x="7340635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973;p27">
                <a:extLst>
                  <a:ext uri="{FF2B5EF4-FFF2-40B4-BE49-F238E27FC236}">
                    <a16:creationId xmlns:a16="http://schemas.microsoft.com/office/drawing/2014/main" id="{4AEF7C4A-28DE-717E-D480-185A48F2F255}"/>
                  </a:ext>
                </a:extLst>
              </p:cNvPr>
              <p:cNvSpPr/>
              <p:nvPr/>
            </p:nvSpPr>
            <p:spPr>
              <a:xfrm>
                <a:off x="604131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1974;p27">
                <a:extLst>
                  <a:ext uri="{FF2B5EF4-FFF2-40B4-BE49-F238E27FC236}">
                    <a16:creationId xmlns:a16="http://schemas.microsoft.com/office/drawing/2014/main" id="{1EC6B9A1-E804-3C28-1FBA-2E81B8E4FB1E}"/>
                  </a:ext>
                </a:extLst>
              </p:cNvPr>
              <p:cNvSpPr/>
              <p:nvPr/>
            </p:nvSpPr>
            <p:spPr>
              <a:xfrm>
                <a:off x="6366129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975;p27">
                <a:extLst>
                  <a:ext uri="{FF2B5EF4-FFF2-40B4-BE49-F238E27FC236}">
                    <a16:creationId xmlns:a16="http://schemas.microsoft.com/office/drawing/2014/main" id="{20DADB98-AAA0-9D2D-7C57-45C3B8EB6FD2}"/>
                  </a:ext>
                </a:extLst>
              </p:cNvPr>
              <p:cNvSpPr/>
              <p:nvPr/>
            </p:nvSpPr>
            <p:spPr>
              <a:xfrm>
                <a:off x="669097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976;p27">
                <a:extLst>
                  <a:ext uri="{FF2B5EF4-FFF2-40B4-BE49-F238E27FC236}">
                    <a16:creationId xmlns:a16="http://schemas.microsoft.com/office/drawing/2014/main" id="{902B2B04-8E6A-ED30-8EC4-69DE4D861367}"/>
                  </a:ext>
                </a:extLst>
              </p:cNvPr>
              <p:cNvSpPr/>
              <p:nvPr/>
            </p:nvSpPr>
            <p:spPr>
              <a:xfrm>
                <a:off x="7015788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977;p27">
                <a:extLst>
                  <a:ext uri="{FF2B5EF4-FFF2-40B4-BE49-F238E27FC236}">
                    <a16:creationId xmlns:a16="http://schemas.microsoft.com/office/drawing/2014/main" id="{B6ADD862-2827-D9C0-36E1-C935644B8230}"/>
                  </a:ext>
                </a:extLst>
              </p:cNvPr>
              <p:cNvSpPr/>
              <p:nvPr/>
            </p:nvSpPr>
            <p:spPr>
              <a:xfrm>
                <a:off x="7340635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978;p27">
                <a:extLst>
                  <a:ext uri="{FF2B5EF4-FFF2-40B4-BE49-F238E27FC236}">
                    <a16:creationId xmlns:a16="http://schemas.microsoft.com/office/drawing/2014/main" id="{0190403E-2AD9-7DD2-1639-AA420006E066}"/>
                  </a:ext>
                </a:extLst>
              </p:cNvPr>
              <p:cNvSpPr/>
              <p:nvPr/>
            </p:nvSpPr>
            <p:spPr>
              <a:xfrm>
                <a:off x="604131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79;p27">
                <a:extLst>
                  <a:ext uri="{FF2B5EF4-FFF2-40B4-BE49-F238E27FC236}">
                    <a16:creationId xmlns:a16="http://schemas.microsoft.com/office/drawing/2014/main" id="{312D3ED6-46DD-5C68-FE37-F6BA77F70184}"/>
                  </a:ext>
                </a:extLst>
              </p:cNvPr>
              <p:cNvSpPr/>
              <p:nvPr/>
            </p:nvSpPr>
            <p:spPr>
              <a:xfrm>
                <a:off x="6366129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980;p27">
                <a:extLst>
                  <a:ext uri="{FF2B5EF4-FFF2-40B4-BE49-F238E27FC236}">
                    <a16:creationId xmlns:a16="http://schemas.microsoft.com/office/drawing/2014/main" id="{7B4EEEAF-6CF6-DAAC-2F8A-6E75971C78AF}"/>
                  </a:ext>
                </a:extLst>
              </p:cNvPr>
              <p:cNvSpPr/>
              <p:nvPr/>
            </p:nvSpPr>
            <p:spPr>
              <a:xfrm>
                <a:off x="669097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981;p27">
                <a:extLst>
                  <a:ext uri="{FF2B5EF4-FFF2-40B4-BE49-F238E27FC236}">
                    <a16:creationId xmlns:a16="http://schemas.microsoft.com/office/drawing/2014/main" id="{14DBA30C-EE56-D59C-E2DB-67A4DE518596}"/>
                  </a:ext>
                </a:extLst>
              </p:cNvPr>
              <p:cNvSpPr/>
              <p:nvPr/>
            </p:nvSpPr>
            <p:spPr>
              <a:xfrm>
                <a:off x="7015788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982;p27">
                <a:extLst>
                  <a:ext uri="{FF2B5EF4-FFF2-40B4-BE49-F238E27FC236}">
                    <a16:creationId xmlns:a16="http://schemas.microsoft.com/office/drawing/2014/main" id="{3C176D2A-E51B-3C0D-F4F2-D9DAAE96FC6E}"/>
                  </a:ext>
                </a:extLst>
              </p:cNvPr>
              <p:cNvSpPr/>
              <p:nvPr/>
            </p:nvSpPr>
            <p:spPr>
              <a:xfrm>
                <a:off x="604131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983;p27">
                <a:extLst>
                  <a:ext uri="{FF2B5EF4-FFF2-40B4-BE49-F238E27FC236}">
                    <a16:creationId xmlns:a16="http://schemas.microsoft.com/office/drawing/2014/main" id="{DD46A477-39DA-9B3E-34B5-5C413A0175CB}"/>
                  </a:ext>
                </a:extLst>
              </p:cNvPr>
              <p:cNvSpPr/>
              <p:nvPr/>
            </p:nvSpPr>
            <p:spPr>
              <a:xfrm>
                <a:off x="6366129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984;p27">
                <a:extLst>
                  <a:ext uri="{FF2B5EF4-FFF2-40B4-BE49-F238E27FC236}">
                    <a16:creationId xmlns:a16="http://schemas.microsoft.com/office/drawing/2014/main" id="{DA105924-29D4-C248-178D-D51F69CC8A38}"/>
                  </a:ext>
                </a:extLst>
              </p:cNvPr>
              <p:cNvSpPr/>
              <p:nvPr/>
            </p:nvSpPr>
            <p:spPr>
              <a:xfrm>
                <a:off x="669097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85;p27">
                <a:extLst>
                  <a:ext uri="{FF2B5EF4-FFF2-40B4-BE49-F238E27FC236}">
                    <a16:creationId xmlns:a16="http://schemas.microsoft.com/office/drawing/2014/main" id="{1929F7FD-05B8-20B6-B55A-8C867546F869}"/>
                  </a:ext>
                </a:extLst>
              </p:cNvPr>
              <p:cNvSpPr/>
              <p:nvPr/>
            </p:nvSpPr>
            <p:spPr>
              <a:xfrm>
                <a:off x="7015788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1986;p27">
                <a:extLst>
                  <a:ext uri="{FF2B5EF4-FFF2-40B4-BE49-F238E27FC236}">
                    <a16:creationId xmlns:a16="http://schemas.microsoft.com/office/drawing/2014/main" id="{CAD57674-4269-3A53-7EBC-F751C0B6F23E}"/>
                  </a:ext>
                </a:extLst>
              </p:cNvPr>
              <p:cNvSpPr/>
              <p:nvPr/>
            </p:nvSpPr>
            <p:spPr>
              <a:xfrm>
                <a:off x="7340635" y="1756716"/>
                <a:ext cx="262517" cy="595256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595256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lnTo>
                      <a:pt x="0" y="554122"/>
                    </a:lnTo>
                    <a:cubicBezTo>
                      <a:pt x="0" y="576819"/>
                      <a:pt x="18402" y="595256"/>
                      <a:pt x="41134" y="595256"/>
                    </a:cubicBezTo>
                    <a:lnTo>
                      <a:pt x="221384" y="595256"/>
                    </a:lnTo>
                    <a:cubicBezTo>
                      <a:pt x="244081" y="595256"/>
                      <a:pt x="262518" y="576854"/>
                      <a:pt x="262518" y="554122"/>
                    </a:cubicBezTo>
                    <a:lnTo>
                      <a:pt x="262518" y="221383"/>
                    </a:ln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A2F26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1987;p27">
                <a:extLst>
                  <a:ext uri="{FF2B5EF4-FFF2-40B4-BE49-F238E27FC236}">
                    <a16:creationId xmlns:a16="http://schemas.microsoft.com/office/drawing/2014/main" id="{F3C4779F-9573-F295-6474-ECBF24B9BE2D}"/>
                  </a:ext>
                </a:extLst>
              </p:cNvPr>
              <p:cNvGrpSpPr/>
              <p:nvPr/>
            </p:nvGrpSpPr>
            <p:grpSpPr>
              <a:xfrm>
                <a:off x="7657242" y="998914"/>
                <a:ext cx="15992" cy="473076"/>
                <a:chOff x="7657242" y="998914"/>
                <a:chExt cx="15992" cy="473076"/>
              </a:xfrm>
            </p:grpSpPr>
            <p:sp>
              <p:nvSpPr>
                <p:cNvPr id="38" name="Google Shape;1988;p27">
                  <a:extLst>
                    <a:ext uri="{FF2B5EF4-FFF2-40B4-BE49-F238E27FC236}">
                      <a16:creationId xmlns:a16="http://schemas.microsoft.com/office/drawing/2014/main" id="{E6C634BE-578D-606A-3CAB-EE013F294666}"/>
                    </a:ext>
                  </a:extLst>
                </p:cNvPr>
                <p:cNvSpPr/>
                <p:nvPr/>
              </p:nvSpPr>
              <p:spPr>
                <a:xfrm>
                  <a:off x="7657242" y="998914"/>
                  <a:ext cx="15992" cy="370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370136" extrusionOk="0">
                      <a:moveTo>
                        <a:pt x="7996" y="370136"/>
                      </a:moveTo>
                      <a:cubicBezTo>
                        <a:pt x="3597" y="370136"/>
                        <a:pt x="0" y="366540"/>
                        <a:pt x="0" y="362140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362140"/>
                      </a:lnTo>
                      <a:cubicBezTo>
                        <a:pt x="15993" y="366540"/>
                        <a:pt x="12396" y="370136"/>
                        <a:pt x="7996" y="37013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1989;p27">
                  <a:extLst>
                    <a:ext uri="{FF2B5EF4-FFF2-40B4-BE49-F238E27FC236}">
                      <a16:creationId xmlns:a16="http://schemas.microsoft.com/office/drawing/2014/main" id="{8BEFF9DF-093F-3AF6-D31C-6344F1764356}"/>
                    </a:ext>
                  </a:extLst>
                </p:cNvPr>
                <p:cNvSpPr/>
                <p:nvPr/>
              </p:nvSpPr>
              <p:spPr>
                <a:xfrm>
                  <a:off x="7657242" y="1401560"/>
                  <a:ext cx="15992" cy="70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70430" extrusionOk="0">
                      <a:moveTo>
                        <a:pt x="7996" y="70431"/>
                      </a:moveTo>
                      <a:cubicBezTo>
                        <a:pt x="3597" y="70431"/>
                        <a:pt x="0" y="66834"/>
                        <a:pt x="0" y="62434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62434"/>
                      </a:lnTo>
                      <a:cubicBezTo>
                        <a:pt x="15993" y="66834"/>
                        <a:pt x="12396" y="70431"/>
                        <a:pt x="7996" y="704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" name="Google Shape;1990;p27">
              <a:extLst>
                <a:ext uri="{FF2B5EF4-FFF2-40B4-BE49-F238E27FC236}">
                  <a16:creationId xmlns:a16="http://schemas.microsoft.com/office/drawing/2014/main" id="{6092ADE6-47CB-D810-4592-2745B7D6AF15}"/>
                </a:ext>
              </a:extLst>
            </p:cNvPr>
            <p:cNvSpPr/>
            <p:nvPr/>
          </p:nvSpPr>
          <p:spPr>
            <a:xfrm>
              <a:off x="7047634" y="3212361"/>
              <a:ext cx="773091" cy="202179"/>
            </a:xfrm>
            <a:custGeom>
              <a:avLst/>
              <a:gdLst/>
              <a:ahLst/>
              <a:cxnLst/>
              <a:rect l="l" t="t" r="r" b="b"/>
              <a:pathLst>
                <a:path w="1561801" h="408442" extrusionOk="0">
                  <a:moveTo>
                    <a:pt x="1500554" y="408442"/>
                  </a:moveTo>
                  <a:lnTo>
                    <a:pt x="61247" y="408442"/>
                  </a:lnTo>
                  <a:cubicBezTo>
                    <a:pt x="27411" y="408442"/>
                    <a:pt x="0" y="381031"/>
                    <a:pt x="0" y="347195"/>
                  </a:cubicBezTo>
                  <a:lnTo>
                    <a:pt x="0" y="61247"/>
                  </a:lnTo>
                  <a:cubicBezTo>
                    <a:pt x="0" y="27411"/>
                    <a:pt x="27411" y="0"/>
                    <a:pt x="61247" y="0"/>
                  </a:cubicBezTo>
                  <a:lnTo>
                    <a:pt x="1500554" y="0"/>
                  </a:lnTo>
                  <a:cubicBezTo>
                    <a:pt x="1534390" y="0"/>
                    <a:pt x="1561801" y="27411"/>
                    <a:pt x="1561801" y="61247"/>
                  </a:cubicBezTo>
                  <a:lnTo>
                    <a:pt x="1561801" y="347195"/>
                  </a:lnTo>
                  <a:cubicBezTo>
                    <a:pt x="1561801" y="381031"/>
                    <a:pt x="1534390" y="408442"/>
                    <a:pt x="1500554" y="408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96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9231" y="283916"/>
            <a:ext cx="9807936" cy="15412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" sz="5900" dirty="0">
                <a:latin typeface="+mj-lt"/>
              </a:rPr>
              <a:t>Background</a:t>
            </a:r>
            <a:endParaRPr lang="en-IN" sz="5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AE9CE3-3BA4-6D55-02F6-057F72A2B9E4}"/>
              </a:ext>
            </a:extLst>
          </p:cNvPr>
          <p:cNvSpPr txBox="1"/>
          <p:nvPr/>
        </p:nvSpPr>
        <p:spPr>
          <a:xfrm>
            <a:off x="879231" y="2313109"/>
            <a:ext cx="1624818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MS Dynamics and Financial Process Automation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Microsoft Dynamics 365 for Finance is a leading Enterprise Resource Planning (ERP) solution that offers a comprehensive suite of financial management tools.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D365F goes beyond traditional accounting software by incorporating automation, streamlined workflows, and robust auditing functionalities.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r>
              <a:rPr lang="en-US" sz="3600" b="1" dirty="0"/>
              <a:t>Focus on Audit Needs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The increasing dependence on ERP systems requires specific auditing expertise to verify the precision and trustworthiness of financial information.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This presentation will explore how D365F can empower Chartered Accountants (CAs) to conduct more efficient, effective, and data-driven audits.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418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E0E4E1-1439-B107-AAB9-E55FACEC7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F827987-BC71-5E49-8815-5671A630E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D509E7E-9AE3-9E47-C67F-9156F7187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B7B8F87B-4FC7-BB5F-AFB2-51FC4E38E8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5217" y="563628"/>
            <a:ext cx="10737154" cy="14697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b="1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Key Concepts </a:t>
            </a: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4EC35DAD-270E-478E-31BE-2B5A6D60125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28B40E2-E109-9415-1835-6F2EC53FD57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pic>
        <p:nvPicPr>
          <p:cNvPr id="2" name="Google Shape;1954;p27">
            <a:extLst>
              <a:ext uri="{FF2B5EF4-FFF2-40B4-BE49-F238E27FC236}">
                <a16:creationId xmlns:a16="http://schemas.microsoft.com/office/drawing/2014/main" id="{6A264331-4631-DD4C-B7FF-6B31DE9EFB79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 t="5760" b="38037"/>
          <a:stretch/>
        </p:blipFill>
        <p:spPr>
          <a:xfrm>
            <a:off x="985217" y="2596998"/>
            <a:ext cx="10737154" cy="5478855"/>
          </a:xfrm>
          <a:prstGeom prst="round1Rect">
            <a:avLst>
              <a:gd name="adj" fmla="val 20370"/>
            </a:avLst>
          </a:prstGeom>
          <a:noFill/>
        </p:spPr>
      </p:pic>
      <p:grpSp>
        <p:nvGrpSpPr>
          <p:cNvPr id="6" name="Google Shape;1960;p27">
            <a:extLst>
              <a:ext uri="{FF2B5EF4-FFF2-40B4-BE49-F238E27FC236}">
                <a16:creationId xmlns:a16="http://schemas.microsoft.com/office/drawing/2014/main" id="{32BA9994-0A5C-0063-BAE2-CC86A9592B95}"/>
              </a:ext>
            </a:extLst>
          </p:cNvPr>
          <p:cNvGrpSpPr/>
          <p:nvPr/>
        </p:nvGrpSpPr>
        <p:grpSpPr>
          <a:xfrm>
            <a:off x="12707588" y="3753766"/>
            <a:ext cx="2274504" cy="2779467"/>
            <a:chOff x="6947090" y="3108842"/>
            <a:chExt cx="974162" cy="1220648"/>
          </a:xfrm>
        </p:grpSpPr>
        <p:grpSp>
          <p:nvGrpSpPr>
            <p:cNvPr id="8" name="Google Shape;1961;p27">
              <a:extLst>
                <a:ext uri="{FF2B5EF4-FFF2-40B4-BE49-F238E27FC236}">
                  <a16:creationId xmlns:a16="http://schemas.microsoft.com/office/drawing/2014/main" id="{885F250F-6887-9DEE-77F5-8D9BAFA62655}"/>
                </a:ext>
              </a:extLst>
            </p:cNvPr>
            <p:cNvGrpSpPr/>
            <p:nvPr/>
          </p:nvGrpSpPr>
          <p:grpSpPr>
            <a:xfrm>
              <a:off x="6947090" y="3108842"/>
              <a:ext cx="974162" cy="1220648"/>
              <a:chOff x="5839208" y="177805"/>
              <a:chExt cx="1966018" cy="2463467"/>
            </a:xfrm>
          </p:grpSpPr>
          <p:sp>
            <p:nvSpPr>
              <p:cNvPr id="10" name="Google Shape;1962;p27">
                <a:extLst>
                  <a:ext uri="{FF2B5EF4-FFF2-40B4-BE49-F238E27FC236}">
                    <a16:creationId xmlns:a16="http://schemas.microsoft.com/office/drawing/2014/main" id="{9A8818DD-6D2B-5AB0-0792-1A4307327CC6}"/>
                  </a:ext>
                </a:extLst>
              </p:cNvPr>
              <p:cNvSpPr/>
              <p:nvPr/>
            </p:nvSpPr>
            <p:spPr>
              <a:xfrm>
                <a:off x="5839208" y="177805"/>
                <a:ext cx="1966018" cy="2463467"/>
              </a:xfrm>
              <a:custGeom>
                <a:avLst/>
                <a:gdLst/>
                <a:ahLst/>
                <a:cxnLst/>
                <a:rect l="l" t="t" r="r" b="b"/>
                <a:pathLst>
                  <a:path w="1966018" h="2463467" extrusionOk="0">
                    <a:moveTo>
                      <a:pt x="1773094" y="0"/>
                    </a:moveTo>
                    <a:cubicBezTo>
                      <a:pt x="1246382" y="15993"/>
                      <a:pt x="719636" y="15993"/>
                      <a:pt x="192925" y="0"/>
                    </a:cubicBezTo>
                    <a:cubicBezTo>
                      <a:pt x="86388" y="0"/>
                      <a:pt x="0" y="86388"/>
                      <a:pt x="0" y="192925"/>
                    </a:cubicBezTo>
                    <a:cubicBezTo>
                      <a:pt x="22453" y="981665"/>
                      <a:pt x="24723" y="1547939"/>
                      <a:pt x="0" y="2270543"/>
                    </a:cubicBezTo>
                    <a:cubicBezTo>
                      <a:pt x="0" y="2377079"/>
                      <a:pt x="86388" y="2463468"/>
                      <a:pt x="192925" y="2463468"/>
                    </a:cubicBezTo>
                    <a:lnTo>
                      <a:pt x="1773094" y="2463468"/>
                    </a:lnTo>
                    <a:cubicBezTo>
                      <a:pt x="1879630" y="2463468"/>
                      <a:pt x="1966018" y="2377079"/>
                      <a:pt x="1966018" y="2270543"/>
                    </a:cubicBezTo>
                    <a:cubicBezTo>
                      <a:pt x="1943985" y="1435955"/>
                      <a:pt x="1939061" y="855644"/>
                      <a:pt x="1966018" y="192925"/>
                    </a:cubicBezTo>
                    <a:cubicBezTo>
                      <a:pt x="1966053" y="86388"/>
                      <a:pt x="1879665" y="0"/>
                      <a:pt x="1773094" y="0"/>
                    </a:cubicBezTo>
                    <a:close/>
                  </a:path>
                </a:pathLst>
              </a:custGeom>
              <a:solidFill>
                <a:srgbClr val="3A19A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963;p27">
                <a:extLst>
                  <a:ext uri="{FF2B5EF4-FFF2-40B4-BE49-F238E27FC236}">
                    <a16:creationId xmlns:a16="http://schemas.microsoft.com/office/drawing/2014/main" id="{F38457D7-E864-7A44-7E87-568ED496AB47}"/>
                  </a:ext>
                </a:extLst>
              </p:cNvPr>
              <p:cNvSpPr/>
              <p:nvPr/>
            </p:nvSpPr>
            <p:spPr>
              <a:xfrm>
                <a:off x="7242270" y="873975"/>
                <a:ext cx="359800" cy="122494"/>
              </a:xfrm>
              <a:custGeom>
                <a:avLst/>
                <a:gdLst/>
                <a:ahLst/>
                <a:cxnLst/>
                <a:rect l="l" t="t" r="r" b="b"/>
                <a:pathLst>
                  <a:path w="359800" h="122494" extrusionOk="0">
                    <a:moveTo>
                      <a:pt x="15050" y="122494"/>
                    </a:moveTo>
                    <a:lnTo>
                      <a:pt x="344751" y="122494"/>
                    </a:lnTo>
                    <a:cubicBezTo>
                      <a:pt x="353061" y="122494"/>
                      <a:pt x="359801" y="115755"/>
                      <a:pt x="359801" y="107444"/>
                    </a:cubicBezTo>
                    <a:lnTo>
                      <a:pt x="359801" y="15050"/>
                    </a:lnTo>
                    <a:cubicBezTo>
                      <a:pt x="359801" y="6739"/>
                      <a:pt x="353061" y="0"/>
                      <a:pt x="344751" y="0"/>
                    </a:cubicBezTo>
                    <a:lnTo>
                      <a:pt x="15050" y="0"/>
                    </a:lnTo>
                    <a:cubicBezTo>
                      <a:pt x="6739" y="0"/>
                      <a:pt x="0" y="6739"/>
                      <a:pt x="0" y="15050"/>
                    </a:cubicBezTo>
                    <a:lnTo>
                      <a:pt x="0" y="107444"/>
                    </a:lnTo>
                    <a:cubicBezTo>
                      <a:pt x="0" y="115755"/>
                      <a:pt x="6739" y="122494"/>
                      <a:pt x="15050" y="122494"/>
                    </a:cubicBezTo>
                    <a:close/>
                  </a:path>
                </a:pathLst>
              </a:custGeom>
              <a:solidFill>
                <a:srgbClr val="4E82F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964;p27">
                <a:extLst>
                  <a:ext uri="{FF2B5EF4-FFF2-40B4-BE49-F238E27FC236}">
                    <a16:creationId xmlns:a16="http://schemas.microsoft.com/office/drawing/2014/main" id="{E99DA938-F87C-DB56-25E2-15E2E8DF2C21}"/>
                  </a:ext>
                </a:extLst>
              </p:cNvPr>
              <p:cNvSpPr/>
              <p:nvPr/>
            </p:nvSpPr>
            <p:spPr>
              <a:xfrm>
                <a:off x="7373459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965;p27">
                <a:extLst>
                  <a:ext uri="{FF2B5EF4-FFF2-40B4-BE49-F238E27FC236}">
                    <a16:creationId xmlns:a16="http://schemas.microsoft.com/office/drawing/2014/main" id="{8CFE612D-3CFE-236C-8E7B-2EAD78B54BC5}"/>
                  </a:ext>
                </a:extLst>
              </p:cNvPr>
              <p:cNvSpPr/>
              <p:nvPr/>
            </p:nvSpPr>
            <p:spPr>
              <a:xfrm>
                <a:off x="7428560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66;p27">
                <a:extLst>
                  <a:ext uri="{FF2B5EF4-FFF2-40B4-BE49-F238E27FC236}">
                    <a16:creationId xmlns:a16="http://schemas.microsoft.com/office/drawing/2014/main" id="{7B2D1F1A-C3E1-34B8-0340-6FC4645A7765}"/>
                  </a:ext>
                </a:extLst>
              </p:cNvPr>
              <p:cNvSpPr/>
              <p:nvPr/>
            </p:nvSpPr>
            <p:spPr>
              <a:xfrm>
                <a:off x="7483662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431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967;p27">
                <a:extLst>
                  <a:ext uri="{FF2B5EF4-FFF2-40B4-BE49-F238E27FC236}">
                    <a16:creationId xmlns:a16="http://schemas.microsoft.com/office/drawing/2014/main" id="{888D4F1E-36ED-A0B9-18E9-8602250B2370}"/>
                  </a:ext>
                </a:extLst>
              </p:cNvPr>
              <p:cNvSpPr/>
              <p:nvPr/>
            </p:nvSpPr>
            <p:spPr>
              <a:xfrm>
                <a:off x="7538798" y="899641"/>
                <a:ext cx="15992" cy="71129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1129" extrusionOk="0">
                    <a:moveTo>
                      <a:pt x="7996" y="71129"/>
                    </a:moveTo>
                    <a:cubicBezTo>
                      <a:pt x="3597" y="71129"/>
                      <a:pt x="0" y="67532"/>
                      <a:pt x="0" y="63133"/>
                    </a:cubicBezTo>
                    <a:lnTo>
                      <a:pt x="0" y="7996"/>
                    </a:lnTo>
                    <a:cubicBezTo>
                      <a:pt x="0" y="3597"/>
                      <a:pt x="3597" y="0"/>
                      <a:pt x="7996" y="0"/>
                    </a:cubicBezTo>
                    <a:cubicBezTo>
                      <a:pt x="12396" y="0"/>
                      <a:pt x="15993" y="3597"/>
                      <a:pt x="15993" y="7996"/>
                    </a:cubicBezTo>
                    <a:lnTo>
                      <a:pt x="15993" y="63133"/>
                    </a:lnTo>
                    <a:cubicBezTo>
                      <a:pt x="15993" y="67532"/>
                      <a:pt x="12396" y="71129"/>
                      <a:pt x="7996" y="711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968;p27">
                <a:extLst>
                  <a:ext uri="{FF2B5EF4-FFF2-40B4-BE49-F238E27FC236}">
                    <a16:creationId xmlns:a16="http://schemas.microsoft.com/office/drawing/2014/main" id="{604D8537-77ED-C667-4573-AE5422E98E8B}"/>
                  </a:ext>
                </a:extLst>
              </p:cNvPr>
              <p:cNvSpPr/>
              <p:nvPr/>
            </p:nvSpPr>
            <p:spPr>
              <a:xfrm>
                <a:off x="604131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969;p27">
                <a:extLst>
                  <a:ext uri="{FF2B5EF4-FFF2-40B4-BE49-F238E27FC236}">
                    <a16:creationId xmlns:a16="http://schemas.microsoft.com/office/drawing/2014/main" id="{F27E7F73-E629-3E83-8286-24E1A099DA0B}"/>
                  </a:ext>
                </a:extLst>
              </p:cNvPr>
              <p:cNvSpPr/>
              <p:nvPr/>
            </p:nvSpPr>
            <p:spPr>
              <a:xfrm>
                <a:off x="6366129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970;p27">
                <a:extLst>
                  <a:ext uri="{FF2B5EF4-FFF2-40B4-BE49-F238E27FC236}">
                    <a16:creationId xmlns:a16="http://schemas.microsoft.com/office/drawing/2014/main" id="{42E8B99F-C038-B54C-052A-E7DA46DF4615}"/>
                  </a:ext>
                </a:extLst>
              </p:cNvPr>
              <p:cNvSpPr/>
              <p:nvPr/>
            </p:nvSpPr>
            <p:spPr>
              <a:xfrm>
                <a:off x="6690976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71;p27">
                <a:extLst>
                  <a:ext uri="{FF2B5EF4-FFF2-40B4-BE49-F238E27FC236}">
                    <a16:creationId xmlns:a16="http://schemas.microsoft.com/office/drawing/2014/main" id="{8AE4D2A2-AF04-6FC0-21F8-DF3E261BB6DA}"/>
                  </a:ext>
                </a:extLst>
              </p:cNvPr>
              <p:cNvSpPr/>
              <p:nvPr/>
            </p:nvSpPr>
            <p:spPr>
              <a:xfrm>
                <a:off x="7015788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72;p27">
                <a:extLst>
                  <a:ext uri="{FF2B5EF4-FFF2-40B4-BE49-F238E27FC236}">
                    <a16:creationId xmlns:a16="http://schemas.microsoft.com/office/drawing/2014/main" id="{018AD99F-E91B-7CE3-04F4-7AEB048E6617}"/>
                  </a:ext>
                </a:extLst>
              </p:cNvPr>
              <p:cNvSpPr/>
              <p:nvPr/>
            </p:nvSpPr>
            <p:spPr>
              <a:xfrm>
                <a:off x="7340635" y="1091239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1973;p27">
                <a:extLst>
                  <a:ext uri="{FF2B5EF4-FFF2-40B4-BE49-F238E27FC236}">
                    <a16:creationId xmlns:a16="http://schemas.microsoft.com/office/drawing/2014/main" id="{578846E1-2C71-AD3A-A35F-90D67D884752}"/>
                  </a:ext>
                </a:extLst>
              </p:cNvPr>
              <p:cNvSpPr/>
              <p:nvPr/>
            </p:nvSpPr>
            <p:spPr>
              <a:xfrm>
                <a:off x="604131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1974;p27">
                <a:extLst>
                  <a:ext uri="{FF2B5EF4-FFF2-40B4-BE49-F238E27FC236}">
                    <a16:creationId xmlns:a16="http://schemas.microsoft.com/office/drawing/2014/main" id="{38B93A04-AC87-31B5-729F-8236167464D7}"/>
                  </a:ext>
                </a:extLst>
              </p:cNvPr>
              <p:cNvSpPr/>
              <p:nvPr/>
            </p:nvSpPr>
            <p:spPr>
              <a:xfrm>
                <a:off x="6366129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1975;p27">
                <a:extLst>
                  <a:ext uri="{FF2B5EF4-FFF2-40B4-BE49-F238E27FC236}">
                    <a16:creationId xmlns:a16="http://schemas.microsoft.com/office/drawing/2014/main" id="{496D8D3C-2538-D2F5-A412-CE042D479062}"/>
                  </a:ext>
                </a:extLst>
              </p:cNvPr>
              <p:cNvSpPr/>
              <p:nvPr/>
            </p:nvSpPr>
            <p:spPr>
              <a:xfrm>
                <a:off x="6690976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976;p27">
                <a:extLst>
                  <a:ext uri="{FF2B5EF4-FFF2-40B4-BE49-F238E27FC236}">
                    <a16:creationId xmlns:a16="http://schemas.microsoft.com/office/drawing/2014/main" id="{4B735E87-62EB-1934-453A-FA180F1D074E}"/>
                  </a:ext>
                </a:extLst>
              </p:cNvPr>
              <p:cNvSpPr/>
              <p:nvPr/>
            </p:nvSpPr>
            <p:spPr>
              <a:xfrm>
                <a:off x="7015788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977;p27">
                <a:extLst>
                  <a:ext uri="{FF2B5EF4-FFF2-40B4-BE49-F238E27FC236}">
                    <a16:creationId xmlns:a16="http://schemas.microsoft.com/office/drawing/2014/main" id="{706B18DA-42DD-124D-0C07-EAB7CF16BDA9}"/>
                  </a:ext>
                </a:extLst>
              </p:cNvPr>
              <p:cNvSpPr/>
              <p:nvPr/>
            </p:nvSpPr>
            <p:spPr>
              <a:xfrm>
                <a:off x="7340635" y="1423977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978;p27">
                <a:extLst>
                  <a:ext uri="{FF2B5EF4-FFF2-40B4-BE49-F238E27FC236}">
                    <a16:creationId xmlns:a16="http://schemas.microsoft.com/office/drawing/2014/main" id="{DB1C7F66-93D3-D11B-B152-E4854698097B}"/>
                  </a:ext>
                </a:extLst>
              </p:cNvPr>
              <p:cNvSpPr/>
              <p:nvPr/>
            </p:nvSpPr>
            <p:spPr>
              <a:xfrm>
                <a:off x="604131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79;p27">
                <a:extLst>
                  <a:ext uri="{FF2B5EF4-FFF2-40B4-BE49-F238E27FC236}">
                    <a16:creationId xmlns:a16="http://schemas.microsoft.com/office/drawing/2014/main" id="{5B86C488-DAFA-3469-702A-F2CB61C4AC8B}"/>
                  </a:ext>
                </a:extLst>
              </p:cNvPr>
              <p:cNvSpPr/>
              <p:nvPr/>
            </p:nvSpPr>
            <p:spPr>
              <a:xfrm>
                <a:off x="6366129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3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980;p27">
                <a:extLst>
                  <a:ext uri="{FF2B5EF4-FFF2-40B4-BE49-F238E27FC236}">
                    <a16:creationId xmlns:a16="http://schemas.microsoft.com/office/drawing/2014/main" id="{7C6DD1F3-2357-D8B4-AF40-BE63DD6B74CD}"/>
                  </a:ext>
                </a:extLst>
              </p:cNvPr>
              <p:cNvSpPr/>
              <p:nvPr/>
            </p:nvSpPr>
            <p:spPr>
              <a:xfrm>
                <a:off x="6690976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981;p27">
                <a:extLst>
                  <a:ext uri="{FF2B5EF4-FFF2-40B4-BE49-F238E27FC236}">
                    <a16:creationId xmlns:a16="http://schemas.microsoft.com/office/drawing/2014/main" id="{B570B354-0C29-B1E6-D154-B65F5F64552A}"/>
                  </a:ext>
                </a:extLst>
              </p:cNvPr>
              <p:cNvSpPr/>
              <p:nvPr/>
            </p:nvSpPr>
            <p:spPr>
              <a:xfrm>
                <a:off x="7015788" y="1756716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3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982;p27">
                <a:extLst>
                  <a:ext uri="{FF2B5EF4-FFF2-40B4-BE49-F238E27FC236}">
                    <a16:creationId xmlns:a16="http://schemas.microsoft.com/office/drawing/2014/main" id="{BE7F1C0D-FDA0-F893-2D61-0CA7061281DC}"/>
                  </a:ext>
                </a:extLst>
              </p:cNvPr>
              <p:cNvSpPr/>
              <p:nvPr/>
            </p:nvSpPr>
            <p:spPr>
              <a:xfrm>
                <a:off x="604131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983;p27">
                <a:extLst>
                  <a:ext uri="{FF2B5EF4-FFF2-40B4-BE49-F238E27FC236}">
                    <a16:creationId xmlns:a16="http://schemas.microsoft.com/office/drawing/2014/main" id="{DE3B784E-F7FF-4115-6884-B0542A67B9EA}"/>
                  </a:ext>
                </a:extLst>
              </p:cNvPr>
              <p:cNvSpPr/>
              <p:nvPr/>
            </p:nvSpPr>
            <p:spPr>
              <a:xfrm>
                <a:off x="6366129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8" y="244115"/>
                      <a:pt x="262518" y="221384"/>
                    </a:cubicBezTo>
                    <a:lnTo>
                      <a:pt x="262518" y="41134"/>
                    </a:lnTo>
                    <a:cubicBezTo>
                      <a:pt x="262518" y="18402"/>
                      <a:pt x="244116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984;p27">
                <a:extLst>
                  <a:ext uri="{FF2B5EF4-FFF2-40B4-BE49-F238E27FC236}">
                    <a16:creationId xmlns:a16="http://schemas.microsoft.com/office/drawing/2014/main" id="{29BEA22B-0B5F-543E-6960-626757B0AD29}"/>
                  </a:ext>
                </a:extLst>
              </p:cNvPr>
              <p:cNvSpPr/>
              <p:nvPr/>
            </p:nvSpPr>
            <p:spPr>
              <a:xfrm>
                <a:off x="6690976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B66DF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85;p27">
                <a:extLst>
                  <a:ext uri="{FF2B5EF4-FFF2-40B4-BE49-F238E27FC236}">
                    <a16:creationId xmlns:a16="http://schemas.microsoft.com/office/drawing/2014/main" id="{7E23C356-BECF-0235-400A-2FFD1D480DFD}"/>
                  </a:ext>
                </a:extLst>
              </p:cNvPr>
              <p:cNvSpPr/>
              <p:nvPr/>
            </p:nvSpPr>
            <p:spPr>
              <a:xfrm>
                <a:off x="7015788" y="2089455"/>
                <a:ext cx="262517" cy="262517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262517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4"/>
                    </a:lnTo>
                    <a:cubicBezTo>
                      <a:pt x="0" y="244081"/>
                      <a:pt x="18402" y="262518"/>
                      <a:pt x="41134" y="262518"/>
                    </a:cubicBezTo>
                    <a:lnTo>
                      <a:pt x="221384" y="262518"/>
                    </a:lnTo>
                    <a:cubicBezTo>
                      <a:pt x="244081" y="262518"/>
                      <a:pt x="262517" y="244115"/>
                      <a:pt x="262517" y="221384"/>
                    </a:cubicBezTo>
                    <a:lnTo>
                      <a:pt x="262517" y="41134"/>
                    </a:lnTo>
                    <a:cubicBezTo>
                      <a:pt x="262517" y="18402"/>
                      <a:pt x="244115" y="0"/>
                      <a:pt x="221384" y="0"/>
                    </a:cubicBezTo>
                    <a:close/>
                  </a:path>
                </a:pathLst>
              </a:custGeom>
              <a:solidFill>
                <a:srgbClr val="00F9D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1986;p27">
                <a:extLst>
                  <a:ext uri="{FF2B5EF4-FFF2-40B4-BE49-F238E27FC236}">
                    <a16:creationId xmlns:a16="http://schemas.microsoft.com/office/drawing/2014/main" id="{A7DFB425-E3C1-38D0-A50B-49ED8AB679DD}"/>
                  </a:ext>
                </a:extLst>
              </p:cNvPr>
              <p:cNvSpPr/>
              <p:nvPr/>
            </p:nvSpPr>
            <p:spPr>
              <a:xfrm>
                <a:off x="7340635" y="1756716"/>
                <a:ext cx="262517" cy="595256"/>
              </a:xfrm>
              <a:custGeom>
                <a:avLst/>
                <a:gdLst/>
                <a:ahLst/>
                <a:cxnLst/>
                <a:rect l="l" t="t" r="r" b="b"/>
                <a:pathLst>
                  <a:path w="262517" h="595256" extrusionOk="0">
                    <a:moveTo>
                      <a:pt x="221384" y="0"/>
                    </a:moveTo>
                    <a:lnTo>
                      <a:pt x="41134" y="0"/>
                    </a:lnTo>
                    <a:cubicBezTo>
                      <a:pt x="18437" y="0"/>
                      <a:pt x="0" y="18402"/>
                      <a:pt x="0" y="41134"/>
                    </a:cubicBezTo>
                    <a:lnTo>
                      <a:pt x="0" y="221383"/>
                    </a:lnTo>
                    <a:lnTo>
                      <a:pt x="0" y="554122"/>
                    </a:lnTo>
                    <a:cubicBezTo>
                      <a:pt x="0" y="576819"/>
                      <a:pt x="18402" y="595256"/>
                      <a:pt x="41134" y="595256"/>
                    </a:cubicBezTo>
                    <a:lnTo>
                      <a:pt x="221384" y="595256"/>
                    </a:lnTo>
                    <a:cubicBezTo>
                      <a:pt x="244081" y="595256"/>
                      <a:pt x="262518" y="576854"/>
                      <a:pt x="262518" y="554122"/>
                    </a:cubicBezTo>
                    <a:lnTo>
                      <a:pt x="262518" y="221383"/>
                    </a:lnTo>
                    <a:lnTo>
                      <a:pt x="262518" y="41134"/>
                    </a:lnTo>
                    <a:cubicBezTo>
                      <a:pt x="262483" y="18402"/>
                      <a:pt x="244081" y="0"/>
                      <a:pt x="221384" y="0"/>
                    </a:cubicBezTo>
                    <a:close/>
                  </a:path>
                </a:pathLst>
              </a:custGeom>
              <a:solidFill>
                <a:srgbClr val="A2F26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1987;p27">
                <a:extLst>
                  <a:ext uri="{FF2B5EF4-FFF2-40B4-BE49-F238E27FC236}">
                    <a16:creationId xmlns:a16="http://schemas.microsoft.com/office/drawing/2014/main" id="{5210A3A7-B895-1203-7614-C565D0A30858}"/>
                  </a:ext>
                </a:extLst>
              </p:cNvPr>
              <p:cNvGrpSpPr/>
              <p:nvPr/>
            </p:nvGrpSpPr>
            <p:grpSpPr>
              <a:xfrm>
                <a:off x="7657242" y="998914"/>
                <a:ext cx="15992" cy="473076"/>
                <a:chOff x="7657242" y="998914"/>
                <a:chExt cx="15992" cy="473076"/>
              </a:xfrm>
            </p:grpSpPr>
            <p:sp>
              <p:nvSpPr>
                <p:cNvPr id="38" name="Google Shape;1988;p27">
                  <a:extLst>
                    <a:ext uri="{FF2B5EF4-FFF2-40B4-BE49-F238E27FC236}">
                      <a16:creationId xmlns:a16="http://schemas.microsoft.com/office/drawing/2014/main" id="{BB2B548C-9D56-D950-6B8F-336B4957E868}"/>
                    </a:ext>
                  </a:extLst>
                </p:cNvPr>
                <p:cNvSpPr/>
                <p:nvPr/>
              </p:nvSpPr>
              <p:spPr>
                <a:xfrm>
                  <a:off x="7657242" y="998914"/>
                  <a:ext cx="15992" cy="370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370136" extrusionOk="0">
                      <a:moveTo>
                        <a:pt x="7996" y="370136"/>
                      </a:moveTo>
                      <a:cubicBezTo>
                        <a:pt x="3597" y="370136"/>
                        <a:pt x="0" y="366540"/>
                        <a:pt x="0" y="362140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362140"/>
                      </a:lnTo>
                      <a:cubicBezTo>
                        <a:pt x="15993" y="366540"/>
                        <a:pt x="12396" y="370136"/>
                        <a:pt x="7996" y="37013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" name="Google Shape;1989;p27">
                  <a:extLst>
                    <a:ext uri="{FF2B5EF4-FFF2-40B4-BE49-F238E27FC236}">
                      <a16:creationId xmlns:a16="http://schemas.microsoft.com/office/drawing/2014/main" id="{5134A95B-C0B4-FA1A-E73E-1FF5C61EB0EF}"/>
                    </a:ext>
                  </a:extLst>
                </p:cNvPr>
                <p:cNvSpPr/>
                <p:nvPr/>
              </p:nvSpPr>
              <p:spPr>
                <a:xfrm>
                  <a:off x="7657242" y="1401560"/>
                  <a:ext cx="15992" cy="70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2" h="70430" extrusionOk="0">
                      <a:moveTo>
                        <a:pt x="7996" y="70431"/>
                      </a:moveTo>
                      <a:cubicBezTo>
                        <a:pt x="3597" y="70431"/>
                        <a:pt x="0" y="66834"/>
                        <a:pt x="0" y="62434"/>
                      </a:cubicBezTo>
                      <a:lnTo>
                        <a:pt x="0" y="7996"/>
                      </a:lnTo>
                      <a:cubicBezTo>
                        <a:pt x="0" y="3597"/>
                        <a:pt x="3597" y="0"/>
                        <a:pt x="7996" y="0"/>
                      </a:cubicBezTo>
                      <a:cubicBezTo>
                        <a:pt x="12396" y="0"/>
                        <a:pt x="15993" y="3597"/>
                        <a:pt x="15993" y="7996"/>
                      </a:cubicBezTo>
                      <a:lnTo>
                        <a:pt x="15993" y="62434"/>
                      </a:lnTo>
                      <a:cubicBezTo>
                        <a:pt x="15993" y="66834"/>
                        <a:pt x="12396" y="70431"/>
                        <a:pt x="7996" y="704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" name="Google Shape;1990;p27">
              <a:extLst>
                <a:ext uri="{FF2B5EF4-FFF2-40B4-BE49-F238E27FC236}">
                  <a16:creationId xmlns:a16="http://schemas.microsoft.com/office/drawing/2014/main" id="{0807736F-A880-47DB-9400-3EBC57245D1D}"/>
                </a:ext>
              </a:extLst>
            </p:cNvPr>
            <p:cNvSpPr/>
            <p:nvPr/>
          </p:nvSpPr>
          <p:spPr>
            <a:xfrm>
              <a:off x="7047634" y="3212361"/>
              <a:ext cx="773091" cy="202179"/>
            </a:xfrm>
            <a:custGeom>
              <a:avLst/>
              <a:gdLst/>
              <a:ahLst/>
              <a:cxnLst/>
              <a:rect l="l" t="t" r="r" b="b"/>
              <a:pathLst>
                <a:path w="1561801" h="408442" extrusionOk="0">
                  <a:moveTo>
                    <a:pt x="1500554" y="408442"/>
                  </a:moveTo>
                  <a:lnTo>
                    <a:pt x="61247" y="408442"/>
                  </a:lnTo>
                  <a:cubicBezTo>
                    <a:pt x="27411" y="408442"/>
                    <a:pt x="0" y="381031"/>
                    <a:pt x="0" y="347195"/>
                  </a:cubicBezTo>
                  <a:lnTo>
                    <a:pt x="0" y="61247"/>
                  </a:lnTo>
                  <a:cubicBezTo>
                    <a:pt x="0" y="27411"/>
                    <a:pt x="27411" y="0"/>
                    <a:pt x="61247" y="0"/>
                  </a:cubicBezTo>
                  <a:lnTo>
                    <a:pt x="1500554" y="0"/>
                  </a:lnTo>
                  <a:cubicBezTo>
                    <a:pt x="1534390" y="0"/>
                    <a:pt x="1561801" y="27411"/>
                    <a:pt x="1561801" y="61247"/>
                  </a:cubicBezTo>
                  <a:lnTo>
                    <a:pt x="1561801" y="347195"/>
                  </a:lnTo>
                  <a:cubicBezTo>
                    <a:pt x="1561801" y="381031"/>
                    <a:pt x="1534390" y="408442"/>
                    <a:pt x="1500554" y="408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444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4790F99-C881-47C9-B3DC-C959D441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3363" y="597865"/>
            <a:ext cx="10256732" cy="13166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b="1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Key Concepts 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AE9CE3-3BA4-6D55-02F6-057F72A2B9E4}"/>
              </a:ext>
            </a:extLst>
          </p:cNvPr>
          <p:cNvSpPr txBox="1"/>
          <p:nvPr/>
        </p:nvSpPr>
        <p:spPr>
          <a:xfrm flipV="1">
            <a:off x="310552" y="3398770"/>
            <a:ext cx="428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1000"/>
              </a:spcBef>
              <a:spcAft>
                <a:spcPts val="0"/>
              </a:spcAft>
            </a:pPr>
            <a:r>
              <a:rPr lang="en-GB" sz="36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                                                                      </a:t>
            </a:r>
            <a:br>
              <a:rPr lang="en-GB" sz="3600" b="0" dirty="0">
                <a:effectLst/>
              </a:rPr>
            </a:br>
            <a:endParaRPr lang="en-IN" sz="3600" u="sng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F873D4-F236-F306-FFC8-CF0BDD276F2E}"/>
              </a:ext>
            </a:extLst>
          </p:cNvPr>
          <p:cNvSpPr txBox="1"/>
          <p:nvPr/>
        </p:nvSpPr>
        <p:spPr>
          <a:xfrm>
            <a:off x="793363" y="2502455"/>
            <a:ext cx="1703285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General Ledger:</a:t>
            </a:r>
          </a:p>
          <a:p>
            <a:r>
              <a:rPr lang="en-US" sz="3600" dirty="0"/>
              <a:t>The foundation of D365F, providing a centralized system for recording all financial transactions. Enables auditors to easily track the flow of funds and verify account balances.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/>
          </a:p>
          <a:p>
            <a:r>
              <a:rPr lang="en-US" sz="3600" b="1" dirty="0"/>
              <a:t>Accounts Payable (AP) &amp; Accounts Receivable (AR)</a:t>
            </a:r>
          </a:p>
          <a:p>
            <a:r>
              <a:rPr lang="en-US" sz="3600" dirty="0"/>
              <a:t>Streamline accounts management with automated workflows for invoice processing, payment approvals, and collections. Improves auditability by providing a clear trail for all transactions.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6200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7DC1FB-40B5-722D-4DA0-08555F385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6533380-F1DC-DA7A-68C8-241887770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3428" cy="10287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E0D57D8-33A8-77DC-2E53-1DDE59164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016228" y="580770"/>
            <a:ext cx="5775476" cy="9807935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4DEF20D-3C56-D419-AEA1-D1D09798D5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3363" y="597865"/>
            <a:ext cx="10256732" cy="13166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</a:pPr>
            <a:r>
              <a:rPr lang="en-US" sz="5900" b="1" dirty="0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rPr>
              <a:t>Key Concepts </a:t>
            </a:r>
            <a:endParaRPr lang="en-US" sz="5900" kern="1200" spc="28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E477B6B0-251C-985F-DF6D-543BA67CAC4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9484" y="283916"/>
            <a:ext cx="6556733" cy="2029193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55B1418-F0F9-4355-FF20-3FA7B7F47B0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722371" y="8355591"/>
            <a:ext cx="6556733" cy="1629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A23F0A-43FC-0257-B57C-0B622A00AB1E}"/>
              </a:ext>
            </a:extLst>
          </p:cNvPr>
          <p:cNvSpPr txBox="1"/>
          <p:nvPr/>
        </p:nvSpPr>
        <p:spPr>
          <a:xfrm flipV="1">
            <a:off x="310552" y="3398770"/>
            <a:ext cx="428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 fontAlgn="base">
              <a:spcBef>
                <a:spcPts val="1000"/>
              </a:spcBef>
              <a:spcAft>
                <a:spcPts val="0"/>
              </a:spcAft>
            </a:pPr>
            <a:r>
              <a:rPr lang="en-GB" sz="36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                                                                      </a:t>
            </a:r>
            <a:br>
              <a:rPr lang="en-GB" sz="3600" b="0" dirty="0">
                <a:effectLst/>
              </a:rPr>
            </a:br>
            <a:endParaRPr lang="en-IN" sz="3600" u="sng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A6B6CF-0879-2726-617F-6A48BFA5FC9D}"/>
              </a:ext>
            </a:extLst>
          </p:cNvPr>
          <p:cNvSpPr txBox="1"/>
          <p:nvPr/>
        </p:nvSpPr>
        <p:spPr>
          <a:xfrm>
            <a:off x="793363" y="2502455"/>
            <a:ext cx="1703285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Expense Management</a:t>
            </a:r>
          </a:p>
          <a:p>
            <a:r>
              <a:rPr lang="en-US" sz="3600" dirty="0"/>
              <a:t>Simplifies expense tracking and reporting with features for categorizing, approving, and reimbursing employee expenses. Enhances audit control through automated expense rules and detailed transaction records.</a:t>
            </a:r>
          </a:p>
          <a:p>
            <a:endParaRPr lang="en-US" sz="3600" dirty="0"/>
          </a:p>
          <a:p>
            <a:r>
              <a:rPr lang="en-US" sz="3600" b="1" dirty="0"/>
              <a:t>Fixed Asset Management</a:t>
            </a:r>
          </a:p>
          <a:p>
            <a:r>
              <a:rPr lang="en-US" sz="3600" dirty="0"/>
              <a:t>Provides a comprehensive solution for tracking and managing fixed assets, including depreciation calculations and maintenance schedules. Facilitates fixed asset audits by ensuring accurate and up-to-date asset information.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168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B155E30-B6BD-4051-9212-BDF20D1B1E7F}">
  <we:reference id="f12c312d-282a-4734-8843-05915fdfef0b" version="4.3.3.0" store="EXCatalog" storeType="EXCatalog"/>
  <we:alternateReferences>
    <we:reference id="WA104178141" version="4.3.3.0" store="en-IN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1144</Words>
  <Application>Microsoft Office PowerPoint</Application>
  <PresentationFormat>Custom</PresentationFormat>
  <Paragraphs>137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Aptos</vt:lpstr>
      <vt:lpstr>Arial</vt:lpstr>
      <vt:lpstr>Arial Black</vt:lpstr>
      <vt:lpstr>Calibri</vt:lpstr>
      <vt:lpstr>DM Sans Medium</vt:lpstr>
      <vt:lpstr>Krub SemiBold</vt:lpstr>
      <vt:lpstr>Trebuchet MS</vt:lpstr>
      <vt:lpstr>Verdana</vt:lpstr>
      <vt:lpstr>Wingdings</vt:lpstr>
      <vt:lpstr>Office Theme</vt:lpstr>
      <vt:lpstr> UNIT-5 </vt:lpstr>
      <vt:lpstr>Table of contents</vt:lpstr>
      <vt:lpstr>Introduction</vt:lpstr>
      <vt:lpstr>Introduction to MICROSOFT DYNAMICS</vt:lpstr>
      <vt:lpstr>Background</vt:lpstr>
      <vt:lpstr>Background</vt:lpstr>
      <vt:lpstr>Key Concepts </vt:lpstr>
      <vt:lpstr>Key Concepts </vt:lpstr>
      <vt:lpstr>Key Concepts </vt:lpstr>
      <vt:lpstr>Key Concepts </vt:lpstr>
      <vt:lpstr>Case Studies</vt:lpstr>
      <vt:lpstr>Inventory Discrepancies</vt:lpstr>
      <vt:lpstr>Recommended Approach</vt:lpstr>
      <vt:lpstr>Reconciling Cash Balances and Audit Trail</vt:lpstr>
      <vt:lpstr>Recommended Approach</vt:lpstr>
      <vt:lpstr>Reconciling Accounts Receivables</vt:lpstr>
      <vt:lpstr>Recommended Approach</vt:lpstr>
      <vt:lpstr>Future Outlook</vt:lpstr>
      <vt:lpstr>Future Outlook</vt:lpstr>
      <vt:lpstr>Future Outlook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minimalist professional Business Proposal Presentation</dc:title>
  <dc:creator>tanujit brahma</dc:creator>
  <cp:keywords>DAGDhpPrOt4,BAE_14c0Nzs</cp:keywords>
  <cp:lastModifiedBy>ittmonitoring@icai.in</cp:lastModifiedBy>
  <cp:revision>27</cp:revision>
  <dcterms:created xsi:type="dcterms:W3CDTF">2024-04-26T17:11:38Z</dcterms:created>
  <dcterms:modified xsi:type="dcterms:W3CDTF">2025-01-29T12:04:30Z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2024-04-26T00:00:00Z</vt:filetime>
  </property>
  <property fmtid="{D5CDD505-2E9C-101B-9397-08002B2CF9AE}" pid="3" name="Creator">
    <vt:lpwstr>Canva</vt:lpwstr>
  </property>
  <property fmtid="{D5CDD505-2E9C-101B-9397-08002B2CF9AE}" pid="4" name="LastSaved">
    <vt:filetime>2024-04-26T00:00:00Z</vt:filetime>
  </property>
</Properties>
</file>