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media/image58.jpg" ContentType="image/jpeg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64" r:id="rId2"/>
    <p:sldId id="258" r:id="rId3"/>
    <p:sldId id="266" r:id="rId4"/>
    <p:sldId id="267" r:id="rId5"/>
    <p:sldId id="276" r:id="rId6"/>
    <p:sldId id="275" r:id="rId7"/>
    <p:sldId id="274" r:id="rId8"/>
    <p:sldId id="273" r:id="rId9"/>
    <p:sldId id="272" r:id="rId10"/>
    <p:sldId id="324" r:id="rId11"/>
    <p:sldId id="270" r:id="rId12"/>
    <p:sldId id="288" r:id="rId13"/>
    <p:sldId id="287" r:id="rId14"/>
    <p:sldId id="286" r:id="rId15"/>
    <p:sldId id="285" r:id="rId16"/>
    <p:sldId id="284" r:id="rId17"/>
    <p:sldId id="283" r:id="rId18"/>
    <p:sldId id="282" r:id="rId19"/>
    <p:sldId id="281" r:id="rId20"/>
    <p:sldId id="280" r:id="rId21"/>
    <p:sldId id="321" r:id="rId22"/>
    <p:sldId id="314" r:id="rId23"/>
    <p:sldId id="313" r:id="rId24"/>
    <p:sldId id="312" r:id="rId25"/>
    <p:sldId id="311" r:id="rId26"/>
    <p:sldId id="310" r:id="rId27"/>
    <p:sldId id="309" r:id="rId28"/>
    <p:sldId id="308" r:id="rId29"/>
    <p:sldId id="307" r:id="rId30"/>
    <p:sldId id="306" r:id="rId31"/>
    <p:sldId id="305" r:id="rId32"/>
    <p:sldId id="304" r:id="rId33"/>
    <p:sldId id="303" r:id="rId34"/>
    <p:sldId id="279" r:id="rId35"/>
    <p:sldId id="278" r:id="rId36"/>
    <p:sldId id="269" r:id="rId37"/>
    <p:sldId id="290" r:id="rId38"/>
    <p:sldId id="289" r:id="rId39"/>
    <p:sldId id="268" r:id="rId40"/>
    <p:sldId id="291" r:id="rId41"/>
    <p:sldId id="350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15" r:id="rId70"/>
    <p:sldId id="316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263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6C543-3973-48DA-9861-23F1C5F609D4}" v="3" dt="2025-01-29T10:01:10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tmonitoring@icai.in" userId="98807781-7970-4814-83a6-a544c07bdce4" providerId="ADAL" clId="{5CC6C543-3973-48DA-9861-23F1C5F609D4}"/>
    <pc:docChg chg="addSld delSld modSld">
      <pc:chgData name="ittmonitoring@icai.in" userId="98807781-7970-4814-83a6-a544c07bdce4" providerId="ADAL" clId="{5CC6C543-3973-48DA-9861-23F1C5F609D4}" dt="2025-01-29T10:01:10.315" v="7"/>
      <pc:docMkLst>
        <pc:docMk/>
      </pc:docMkLst>
      <pc:sldChg chg="add">
        <pc:chgData name="ittmonitoring@icai.in" userId="98807781-7970-4814-83a6-a544c07bdce4" providerId="ADAL" clId="{5CC6C543-3973-48DA-9861-23F1C5F609D4}" dt="2025-01-29T10:01:10.315" v="7"/>
        <pc:sldMkLst>
          <pc:docMk/>
          <pc:sldMk cId="0" sldId="263"/>
        </pc:sldMkLst>
      </pc:sldChg>
      <pc:sldChg chg="modSp mod">
        <pc:chgData name="ittmonitoring@icai.in" userId="98807781-7970-4814-83a6-a544c07bdce4" providerId="ADAL" clId="{5CC6C543-3973-48DA-9861-23F1C5F609D4}" dt="2025-01-29T09:58:06.279" v="4" actId="1076"/>
        <pc:sldMkLst>
          <pc:docMk/>
          <pc:sldMk cId="768299560" sldId="280"/>
        </pc:sldMkLst>
        <pc:spChg chg="mod">
          <ac:chgData name="ittmonitoring@icai.in" userId="98807781-7970-4814-83a6-a544c07bdce4" providerId="ADAL" clId="{5CC6C543-3973-48DA-9861-23F1C5F609D4}" dt="2025-01-29T09:58:00.548" v="2" actId="14100"/>
          <ac:spMkLst>
            <pc:docMk/>
            <pc:sldMk cId="768299560" sldId="280"/>
            <ac:spMk id="6" creationId="{F5AE9CE3-3BA4-6D55-02F6-057F72A2B9E4}"/>
          </ac:spMkLst>
        </pc:spChg>
        <pc:picChg chg="mod">
          <ac:chgData name="ittmonitoring@icai.in" userId="98807781-7970-4814-83a6-a544c07bdce4" providerId="ADAL" clId="{5CC6C543-3973-48DA-9861-23F1C5F609D4}" dt="2025-01-29T09:58:06.279" v="4" actId="1076"/>
          <ac:picMkLst>
            <pc:docMk/>
            <pc:sldMk cId="768299560" sldId="280"/>
            <ac:picMk id="9" creationId="{407D2144-F78B-B197-D189-E3A5FD87E1E9}"/>
          </ac:picMkLst>
        </pc:picChg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4052633419" sldId="325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2257959743" sldId="326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769033789" sldId="327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82915294" sldId="328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482932412" sldId="329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1192756236" sldId="330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1438333250" sldId="331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193471998" sldId="332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3502143315" sldId="333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435251813" sldId="334"/>
        </pc:sldMkLst>
      </pc:sldChg>
      <pc:sldChg chg="del">
        <pc:chgData name="ittmonitoring@icai.in" userId="98807781-7970-4814-83a6-a544c07bdce4" providerId="ADAL" clId="{5CC6C543-3973-48DA-9861-23F1C5F609D4}" dt="2025-01-29T09:57:20.991" v="0" actId="2696"/>
        <pc:sldMkLst>
          <pc:docMk/>
          <pc:sldMk cId="534258506" sldId="335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4285494230" sldId="373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0" sldId="374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4113202431" sldId="375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3663427418" sldId="376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3525221304" sldId="377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3313326162" sldId="378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981831726" sldId="379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907406623" sldId="380"/>
        </pc:sldMkLst>
      </pc:sldChg>
      <pc:sldChg chg="add del">
        <pc:chgData name="ittmonitoring@icai.in" userId="98807781-7970-4814-83a6-a544c07bdce4" providerId="ADAL" clId="{5CC6C543-3973-48DA-9861-23F1C5F609D4}" dt="2025-01-29T10:01:03.069" v="6"/>
        <pc:sldMkLst>
          <pc:docMk/>
          <pc:sldMk cId="1830623729" sldId="381"/>
        </pc:sldMkLst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C7B31-6044-42BA-8661-E880BC2D6B1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501E6B-CFC7-47D7-9D27-36150FAAD8D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Decision Making</a:t>
          </a:r>
          <a:endParaRPr lang="en-I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BBDEC9-092D-4C1E-93AA-0A0ABFAE4A4C}" type="parTrans" cxnId="{B3472312-3493-4A2A-AF1A-86BEFD05F34C}">
      <dgm:prSet/>
      <dgm:spPr/>
      <dgm:t>
        <a:bodyPr/>
        <a:lstStyle/>
        <a:p>
          <a:endParaRPr lang="en-IN"/>
        </a:p>
      </dgm:t>
    </dgm:pt>
    <dgm:pt modelId="{EA5CA0D5-5B41-42EA-B77D-6A636026FBC9}" type="sibTrans" cxnId="{B3472312-3493-4A2A-AF1A-86BEFD05F34C}">
      <dgm:prSet/>
      <dgm:spPr/>
      <dgm:t>
        <a:bodyPr/>
        <a:lstStyle/>
        <a:p>
          <a:endParaRPr lang="en-IN"/>
        </a:p>
      </dgm:t>
    </dgm:pt>
    <dgm:pt modelId="{A84C972D-314B-4767-8962-8AE0A08D1885}">
      <dgm:prSet phldrT="[Text]"/>
      <dgm:spPr/>
      <dgm:t>
        <a:bodyPr/>
        <a:lstStyle/>
        <a:p>
          <a:r>
            <a:rPr lang="en-US" dirty="0"/>
            <a:t>Online</a:t>
          </a:r>
          <a:endParaRPr lang="en-IN" dirty="0"/>
        </a:p>
      </dgm:t>
    </dgm:pt>
    <dgm:pt modelId="{C264650D-9AF4-4F3D-838E-90086A7C56E5}" type="parTrans" cxnId="{B4CD66C4-8BBF-4E17-978A-7745818682E4}">
      <dgm:prSet/>
      <dgm:spPr/>
      <dgm:t>
        <a:bodyPr/>
        <a:lstStyle/>
        <a:p>
          <a:endParaRPr lang="en-IN"/>
        </a:p>
      </dgm:t>
    </dgm:pt>
    <dgm:pt modelId="{3DF6C903-C8E7-4621-80AC-2BDBFE8E00AF}" type="sibTrans" cxnId="{B4CD66C4-8BBF-4E17-978A-7745818682E4}">
      <dgm:prSet/>
      <dgm:spPr/>
      <dgm:t>
        <a:bodyPr/>
        <a:lstStyle/>
        <a:p>
          <a:endParaRPr lang="en-IN"/>
        </a:p>
      </dgm:t>
    </dgm:pt>
    <dgm:pt modelId="{136C787E-6CA0-428F-96D7-4F1EB2CBE3BA}">
      <dgm:prSet phldrT="[Text]"/>
      <dgm:spPr/>
      <dgm:t>
        <a:bodyPr/>
        <a:lstStyle/>
        <a:p>
          <a:r>
            <a:rPr lang="en-US" dirty="0"/>
            <a:t>Accurate</a:t>
          </a:r>
          <a:endParaRPr lang="en-IN" dirty="0"/>
        </a:p>
      </dgm:t>
    </dgm:pt>
    <dgm:pt modelId="{38642F95-2269-47B8-8BC3-D9F0EE04468D}" type="parTrans" cxnId="{3CDF42E7-B474-4E41-8942-8850FAD8EAE5}">
      <dgm:prSet/>
      <dgm:spPr/>
      <dgm:t>
        <a:bodyPr/>
        <a:lstStyle/>
        <a:p>
          <a:endParaRPr lang="en-IN"/>
        </a:p>
      </dgm:t>
    </dgm:pt>
    <dgm:pt modelId="{5EC75AE9-1002-4694-8492-5AD02397F97A}" type="sibTrans" cxnId="{3CDF42E7-B474-4E41-8942-8850FAD8EAE5}">
      <dgm:prSet/>
      <dgm:spPr/>
      <dgm:t>
        <a:bodyPr/>
        <a:lstStyle/>
        <a:p>
          <a:endParaRPr lang="en-IN"/>
        </a:p>
      </dgm:t>
    </dgm:pt>
    <dgm:pt modelId="{A0800720-74A9-4635-814B-9A936D306BE4}">
      <dgm:prSet phldrT="[Text]"/>
      <dgm:spPr/>
      <dgm:t>
        <a:bodyPr/>
        <a:lstStyle/>
        <a:p>
          <a:r>
            <a:rPr lang="en-US" dirty="0"/>
            <a:t>Data driven</a:t>
          </a:r>
          <a:endParaRPr lang="en-IN" dirty="0"/>
        </a:p>
      </dgm:t>
    </dgm:pt>
    <dgm:pt modelId="{7A619DE2-0BB2-455C-A877-EE7083E01BDD}" type="parTrans" cxnId="{55481906-6E34-4837-A962-96AD0C57DBE4}">
      <dgm:prSet/>
      <dgm:spPr/>
      <dgm:t>
        <a:bodyPr/>
        <a:lstStyle/>
        <a:p>
          <a:endParaRPr lang="en-IN"/>
        </a:p>
      </dgm:t>
    </dgm:pt>
    <dgm:pt modelId="{9830EF32-FABF-48DD-B601-8FFFE160623B}" type="sibTrans" cxnId="{55481906-6E34-4837-A962-96AD0C57DBE4}">
      <dgm:prSet/>
      <dgm:spPr/>
      <dgm:t>
        <a:bodyPr/>
        <a:lstStyle/>
        <a:p>
          <a:endParaRPr lang="en-IN"/>
        </a:p>
      </dgm:t>
    </dgm:pt>
    <dgm:pt modelId="{208D75D5-C748-46CF-98C2-72D320631432}">
      <dgm:prSet phldrT="[Text]"/>
      <dgm:spPr/>
      <dgm:t>
        <a:bodyPr/>
        <a:lstStyle/>
        <a:p>
          <a:r>
            <a:rPr lang="en-US" dirty="0"/>
            <a:t>Intelligent</a:t>
          </a:r>
          <a:endParaRPr lang="en-IN" dirty="0"/>
        </a:p>
      </dgm:t>
    </dgm:pt>
    <dgm:pt modelId="{9EDE7986-7768-4866-B03B-7FA362722FF8}" type="parTrans" cxnId="{D4A597E2-88A0-4792-ADBA-473C45947C90}">
      <dgm:prSet/>
      <dgm:spPr/>
      <dgm:t>
        <a:bodyPr/>
        <a:lstStyle/>
        <a:p>
          <a:endParaRPr lang="en-IN"/>
        </a:p>
      </dgm:t>
    </dgm:pt>
    <dgm:pt modelId="{4669F59B-10F5-40C8-B358-BD69EF144F7D}" type="sibTrans" cxnId="{D4A597E2-88A0-4792-ADBA-473C45947C90}">
      <dgm:prSet/>
      <dgm:spPr/>
      <dgm:t>
        <a:bodyPr/>
        <a:lstStyle/>
        <a:p>
          <a:endParaRPr lang="en-IN"/>
        </a:p>
      </dgm:t>
    </dgm:pt>
    <dgm:pt modelId="{57F344D9-82FF-411F-B4B6-3FB84CABDE4F}">
      <dgm:prSet phldrT="[Text]"/>
      <dgm:spPr/>
      <dgm:t>
        <a:bodyPr/>
        <a:lstStyle/>
        <a:p>
          <a:r>
            <a:rPr lang="en-US" dirty="0"/>
            <a:t>Integrated</a:t>
          </a:r>
          <a:endParaRPr lang="en-IN" dirty="0"/>
        </a:p>
      </dgm:t>
    </dgm:pt>
    <dgm:pt modelId="{5EC6BA24-EE60-4BE6-B856-54FA918F7A44}" type="parTrans" cxnId="{D15E1926-A141-482E-8D92-D64043676328}">
      <dgm:prSet/>
      <dgm:spPr/>
      <dgm:t>
        <a:bodyPr/>
        <a:lstStyle/>
        <a:p>
          <a:endParaRPr lang="en-IN"/>
        </a:p>
      </dgm:t>
    </dgm:pt>
    <dgm:pt modelId="{E2D12BA6-57B6-438D-8E8F-FE5123158213}" type="sibTrans" cxnId="{D15E1926-A141-482E-8D92-D64043676328}">
      <dgm:prSet/>
      <dgm:spPr/>
      <dgm:t>
        <a:bodyPr/>
        <a:lstStyle/>
        <a:p>
          <a:endParaRPr lang="en-IN"/>
        </a:p>
      </dgm:t>
    </dgm:pt>
    <dgm:pt modelId="{AB8B619B-7A9C-46D1-B442-820F3153A855}">
      <dgm:prSet phldrT="[Text]"/>
      <dgm:spPr/>
      <dgm:t>
        <a:bodyPr/>
        <a:lstStyle/>
        <a:p>
          <a:r>
            <a:rPr lang="en-US" dirty="0"/>
            <a:t>Automated</a:t>
          </a:r>
          <a:endParaRPr lang="en-IN" dirty="0"/>
        </a:p>
      </dgm:t>
    </dgm:pt>
    <dgm:pt modelId="{C1DD5593-A72C-42C8-A3EF-6868AA72EE2E}" type="parTrans" cxnId="{C31295A5-0424-44D2-B75B-9FC80A398AD7}">
      <dgm:prSet/>
      <dgm:spPr/>
      <dgm:t>
        <a:bodyPr/>
        <a:lstStyle/>
        <a:p>
          <a:endParaRPr lang="en-IN"/>
        </a:p>
      </dgm:t>
    </dgm:pt>
    <dgm:pt modelId="{F30C29E2-9C66-4747-9457-7C2DE5D16B96}" type="sibTrans" cxnId="{C31295A5-0424-44D2-B75B-9FC80A398AD7}">
      <dgm:prSet/>
      <dgm:spPr/>
      <dgm:t>
        <a:bodyPr/>
        <a:lstStyle/>
        <a:p>
          <a:endParaRPr lang="en-IN"/>
        </a:p>
      </dgm:t>
    </dgm:pt>
    <dgm:pt modelId="{6CF89AA6-EC36-43D5-A14D-986AB46D7B6E}" type="pres">
      <dgm:prSet presAssocID="{816C7B31-6044-42BA-8661-E880BC2D6B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37DAC6-58AB-4F95-9236-7708564CE6E8}" type="pres">
      <dgm:prSet presAssocID="{D1501E6B-CFC7-47D7-9D27-36150FAAD8DC}" presName="Parent" presStyleLbl="node0" presStyleIdx="0" presStyleCnt="1">
        <dgm:presLayoutVars>
          <dgm:chMax val="6"/>
          <dgm:chPref val="6"/>
        </dgm:presLayoutVars>
      </dgm:prSet>
      <dgm:spPr/>
    </dgm:pt>
    <dgm:pt modelId="{DA42C0A3-F9E5-475F-B12B-91335DBA6319}" type="pres">
      <dgm:prSet presAssocID="{A84C972D-314B-4767-8962-8AE0A08D1885}" presName="Accent1" presStyleCnt="0"/>
      <dgm:spPr/>
    </dgm:pt>
    <dgm:pt modelId="{321B0336-7D4F-4346-85B5-D40D0219D311}" type="pres">
      <dgm:prSet presAssocID="{A84C972D-314B-4767-8962-8AE0A08D1885}" presName="Accent" presStyleLbl="bgShp" presStyleIdx="0" presStyleCnt="6"/>
      <dgm:spPr/>
    </dgm:pt>
    <dgm:pt modelId="{DE8AD5F2-9C7A-457C-9570-EDA2A2FD217A}" type="pres">
      <dgm:prSet presAssocID="{A84C972D-314B-4767-8962-8AE0A08D188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062BCB8-1E62-41D0-AED7-860CACB13293}" type="pres">
      <dgm:prSet presAssocID="{136C787E-6CA0-428F-96D7-4F1EB2CBE3BA}" presName="Accent2" presStyleCnt="0"/>
      <dgm:spPr/>
    </dgm:pt>
    <dgm:pt modelId="{C819E105-202C-4363-AC17-F320C003998E}" type="pres">
      <dgm:prSet presAssocID="{136C787E-6CA0-428F-96D7-4F1EB2CBE3BA}" presName="Accent" presStyleLbl="bgShp" presStyleIdx="1" presStyleCnt="6"/>
      <dgm:spPr/>
    </dgm:pt>
    <dgm:pt modelId="{8CCBD4D5-D5FC-4901-9565-8A5A1DFEC629}" type="pres">
      <dgm:prSet presAssocID="{136C787E-6CA0-428F-96D7-4F1EB2CBE3B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7C813EA-910D-458E-BD9C-D6629DE8B245}" type="pres">
      <dgm:prSet presAssocID="{A0800720-74A9-4635-814B-9A936D306BE4}" presName="Accent3" presStyleCnt="0"/>
      <dgm:spPr/>
    </dgm:pt>
    <dgm:pt modelId="{187833DF-9A11-4FA7-992B-891666A394D6}" type="pres">
      <dgm:prSet presAssocID="{A0800720-74A9-4635-814B-9A936D306BE4}" presName="Accent" presStyleLbl="bgShp" presStyleIdx="2" presStyleCnt="6"/>
      <dgm:spPr/>
    </dgm:pt>
    <dgm:pt modelId="{ED288D96-6ECE-49D2-BE3F-F0481B1959CF}" type="pres">
      <dgm:prSet presAssocID="{A0800720-74A9-4635-814B-9A936D306BE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0A711E7-CC38-43A4-9A9B-F51D553B810E}" type="pres">
      <dgm:prSet presAssocID="{208D75D5-C748-46CF-98C2-72D320631432}" presName="Accent4" presStyleCnt="0"/>
      <dgm:spPr/>
    </dgm:pt>
    <dgm:pt modelId="{E89D7B5B-1050-4AFC-8ECE-F7E331CF00BD}" type="pres">
      <dgm:prSet presAssocID="{208D75D5-C748-46CF-98C2-72D320631432}" presName="Accent" presStyleLbl="bgShp" presStyleIdx="3" presStyleCnt="6"/>
      <dgm:spPr/>
    </dgm:pt>
    <dgm:pt modelId="{C11FAC3D-8041-4002-A401-246EA17D3EA7}" type="pres">
      <dgm:prSet presAssocID="{208D75D5-C748-46CF-98C2-72D32063143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05BFDF7-0D9B-4E7E-9D59-316FCA68418F}" type="pres">
      <dgm:prSet presAssocID="{57F344D9-82FF-411F-B4B6-3FB84CABDE4F}" presName="Accent5" presStyleCnt="0"/>
      <dgm:spPr/>
    </dgm:pt>
    <dgm:pt modelId="{4F6A2148-E234-4383-ADB3-393FA807FF70}" type="pres">
      <dgm:prSet presAssocID="{57F344D9-82FF-411F-B4B6-3FB84CABDE4F}" presName="Accent" presStyleLbl="bgShp" presStyleIdx="4" presStyleCnt="6"/>
      <dgm:spPr/>
    </dgm:pt>
    <dgm:pt modelId="{B57ED7B0-FAA2-483F-A9ED-6ACF3B4E04F4}" type="pres">
      <dgm:prSet presAssocID="{57F344D9-82FF-411F-B4B6-3FB84CABDE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C6242BD-E368-423B-8116-143ABFFDAB5D}" type="pres">
      <dgm:prSet presAssocID="{AB8B619B-7A9C-46D1-B442-820F3153A855}" presName="Accent6" presStyleCnt="0"/>
      <dgm:spPr/>
    </dgm:pt>
    <dgm:pt modelId="{8A0AF796-DF10-456A-8E76-7E09478FA12C}" type="pres">
      <dgm:prSet presAssocID="{AB8B619B-7A9C-46D1-B442-820F3153A855}" presName="Accent" presStyleLbl="bgShp" presStyleIdx="5" presStyleCnt="6"/>
      <dgm:spPr/>
    </dgm:pt>
    <dgm:pt modelId="{EE3583B8-2325-42A1-83BA-73D7557115AE}" type="pres">
      <dgm:prSet presAssocID="{AB8B619B-7A9C-46D1-B442-820F3153A85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5481906-6E34-4837-A962-96AD0C57DBE4}" srcId="{D1501E6B-CFC7-47D7-9D27-36150FAAD8DC}" destId="{A0800720-74A9-4635-814B-9A936D306BE4}" srcOrd="2" destOrd="0" parTransId="{7A619DE2-0BB2-455C-A877-EE7083E01BDD}" sibTransId="{9830EF32-FABF-48DD-B601-8FFFE160623B}"/>
    <dgm:cxn modelId="{BC056709-7C19-4092-9CA7-BF490650836C}" type="presOf" srcId="{A0800720-74A9-4635-814B-9A936D306BE4}" destId="{ED288D96-6ECE-49D2-BE3F-F0481B1959CF}" srcOrd="0" destOrd="0" presId="urn:microsoft.com/office/officeart/2011/layout/HexagonRadial"/>
    <dgm:cxn modelId="{B3472312-3493-4A2A-AF1A-86BEFD05F34C}" srcId="{816C7B31-6044-42BA-8661-E880BC2D6B18}" destId="{D1501E6B-CFC7-47D7-9D27-36150FAAD8DC}" srcOrd="0" destOrd="0" parTransId="{ABBBDEC9-092D-4C1E-93AA-0A0ABFAE4A4C}" sibTransId="{EA5CA0D5-5B41-42EA-B77D-6A636026FBC9}"/>
    <dgm:cxn modelId="{2FF5651D-1F97-47D1-A1F0-B7F8710188D3}" type="presOf" srcId="{136C787E-6CA0-428F-96D7-4F1EB2CBE3BA}" destId="{8CCBD4D5-D5FC-4901-9565-8A5A1DFEC629}" srcOrd="0" destOrd="0" presId="urn:microsoft.com/office/officeart/2011/layout/HexagonRadial"/>
    <dgm:cxn modelId="{D15E1926-A141-482E-8D92-D64043676328}" srcId="{D1501E6B-CFC7-47D7-9D27-36150FAAD8DC}" destId="{57F344D9-82FF-411F-B4B6-3FB84CABDE4F}" srcOrd="4" destOrd="0" parTransId="{5EC6BA24-EE60-4BE6-B856-54FA918F7A44}" sibTransId="{E2D12BA6-57B6-438D-8E8F-FE5123158213}"/>
    <dgm:cxn modelId="{71EC4937-95A9-4C36-96D8-9483A9E4D9BF}" type="presOf" srcId="{208D75D5-C748-46CF-98C2-72D320631432}" destId="{C11FAC3D-8041-4002-A401-246EA17D3EA7}" srcOrd="0" destOrd="0" presId="urn:microsoft.com/office/officeart/2011/layout/HexagonRadial"/>
    <dgm:cxn modelId="{FAF18798-8A2B-469C-BA3F-09B87EB00C92}" type="presOf" srcId="{A84C972D-314B-4767-8962-8AE0A08D1885}" destId="{DE8AD5F2-9C7A-457C-9570-EDA2A2FD217A}" srcOrd="0" destOrd="0" presId="urn:microsoft.com/office/officeart/2011/layout/HexagonRadial"/>
    <dgm:cxn modelId="{C31295A5-0424-44D2-B75B-9FC80A398AD7}" srcId="{D1501E6B-CFC7-47D7-9D27-36150FAAD8DC}" destId="{AB8B619B-7A9C-46D1-B442-820F3153A855}" srcOrd="5" destOrd="0" parTransId="{C1DD5593-A72C-42C8-A3EF-6868AA72EE2E}" sibTransId="{F30C29E2-9C66-4747-9457-7C2DE5D16B96}"/>
    <dgm:cxn modelId="{45FF38C1-6418-4AE9-B161-4AC2D7E5610D}" type="presOf" srcId="{57F344D9-82FF-411F-B4B6-3FB84CABDE4F}" destId="{B57ED7B0-FAA2-483F-A9ED-6ACF3B4E04F4}" srcOrd="0" destOrd="0" presId="urn:microsoft.com/office/officeart/2011/layout/HexagonRadial"/>
    <dgm:cxn modelId="{B4CD66C4-8BBF-4E17-978A-7745818682E4}" srcId="{D1501E6B-CFC7-47D7-9D27-36150FAAD8DC}" destId="{A84C972D-314B-4767-8962-8AE0A08D1885}" srcOrd="0" destOrd="0" parTransId="{C264650D-9AF4-4F3D-838E-90086A7C56E5}" sibTransId="{3DF6C903-C8E7-4621-80AC-2BDBFE8E00AF}"/>
    <dgm:cxn modelId="{25DAE5C6-E4A8-4E65-897F-B9D61DA4A173}" type="presOf" srcId="{D1501E6B-CFC7-47D7-9D27-36150FAAD8DC}" destId="{D537DAC6-58AB-4F95-9236-7708564CE6E8}" srcOrd="0" destOrd="0" presId="urn:microsoft.com/office/officeart/2011/layout/HexagonRadial"/>
    <dgm:cxn modelId="{C8B5D3DC-BCD7-4DB5-ABDD-B7E3D50B31E5}" type="presOf" srcId="{AB8B619B-7A9C-46D1-B442-820F3153A855}" destId="{EE3583B8-2325-42A1-83BA-73D7557115AE}" srcOrd="0" destOrd="0" presId="urn:microsoft.com/office/officeart/2011/layout/HexagonRadial"/>
    <dgm:cxn modelId="{D4A597E2-88A0-4792-ADBA-473C45947C90}" srcId="{D1501E6B-CFC7-47D7-9D27-36150FAAD8DC}" destId="{208D75D5-C748-46CF-98C2-72D320631432}" srcOrd="3" destOrd="0" parTransId="{9EDE7986-7768-4866-B03B-7FA362722FF8}" sibTransId="{4669F59B-10F5-40C8-B358-BD69EF144F7D}"/>
    <dgm:cxn modelId="{3CDF42E7-B474-4E41-8942-8850FAD8EAE5}" srcId="{D1501E6B-CFC7-47D7-9D27-36150FAAD8DC}" destId="{136C787E-6CA0-428F-96D7-4F1EB2CBE3BA}" srcOrd="1" destOrd="0" parTransId="{38642F95-2269-47B8-8BC3-D9F0EE04468D}" sibTransId="{5EC75AE9-1002-4694-8492-5AD02397F97A}"/>
    <dgm:cxn modelId="{3B2BAEEB-DD11-4CFA-AB77-5D3A1F931369}" type="presOf" srcId="{816C7B31-6044-42BA-8661-E880BC2D6B18}" destId="{6CF89AA6-EC36-43D5-A14D-986AB46D7B6E}" srcOrd="0" destOrd="0" presId="urn:microsoft.com/office/officeart/2011/layout/HexagonRadial"/>
    <dgm:cxn modelId="{156F8679-1887-412B-8CDA-17D66EE13E46}" type="presParOf" srcId="{6CF89AA6-EC36-43D5-A14D-986AB46D7B6E}" destId="{D537DAC6-58AB-4F95-9236-7708564CE6E8}" srcOrd="0" destOrd="0" presId="urn:microsoft.com/office/officeart/2011/layout/HexagonRadial"/>
    <dgm:cxn modelId="{6033301F-109A-4798-ABD8-9ABD28008793}" type="presParOf" srcId="{6CF89AA6-EC36-43D5-A14D-986AB46D7B6E}" destId="{DA42C0A3-F9E5-475F-B12B-91335DBA6319}" srcOrd="1" destOrd="0" presId="urn:microsoft.com/office/officeart/2011/layout/HexagonRadial"/>
    <dgm:cxn modelId="{FBEA54B1-93BD-4D8E-88DD-85E73583B82F}" type="presParOf" srcId="{DA42C0A3-F9E5-475F-B12B-91335DBA6319}" destId="{321B0336-7D4F-4346-85B5-D40D0219D311}" srcOrd="0" destOrd="0" presId="urn:microsoft.com/office/officeart/2011/layout/HexagonRadial"/>
    <dgm:cxn modelId="{35B21D6D-55F6-4335-82C4-127AB6A014AC}" type="presParOf" srcId="{6CF89AA6-EC36-43D5-A14D-986AB46D7B6E}" destId="{DE8AD5F2-9C7A-457C-9570-EDA2A2FD217A}" srcOrd="2" destOrd="0" presId="urn:microsoft.com/office/officeart/2011/layout/HexagonRadial"/>
    <dgm:cxn modelId="{F8D6282A-6E6C-49A6-88A2-2743C3F9452F}" type="presParOf" srcId="{6CF89AA6-EC36-43D5-A14D-986AB46D7B6E}" destId="{C062BCB8-1E62-41D0-AED7-860CACB13293}" srcOrd="3" destOrd="0" presId="urn:microsoft.com/office/officeart/2011/layout/HexagonRadial"/>
    <dgm:cxn modelId="{F32DEA31-CF91-48F2-BD2D-D42243B30F3C}" type="presParOf" srcId="{C062BCB8-1E62-41D0-AED7-860CACB13293}" destId="{C819E105-202C-4363-AC17-F320C003998E}" srcOrd="0" destOrd="0" presId="urn:microsoft.com/office/officeart/2011/layout/HexagonRadial"/>
    <dgm:cxn modelId="{F128637F-2ABB-4C73-A158-8D3A6D32FCCB}" type="presParOf" srcId="{6CF89AA6-EC36-43D5-A14D-986AB46D7B6E}" destId="{8CCBD4D5-D5FC-4901-9565-8A5A1DFEC629}" srcOrd="4" destOrd="0" presId="urn:microsoft.com/office/officeart/2011/layout/HexagonRadial"/>
    <dgm:cxn modelId="{338773E3-C2E4-4F6A-97E6-D94A25F7EAB0}" type="presParOf" srcId="{6CF89AA6-EC36-43D5-A14D-986AB46D7B6E}" destId="{57C813EA-910D-458E-BD9C-D6629DE8B245}" srcOrd="5" destOrd="0" presId="urn:microsoft.com/office/officeart/2011/layout/HexagonRadial"/>
    <dgm:cxn modelId="{81C66BAF-4E22-4763-902C-9AE3D96B4063}" type="presParOf" srcId="{57C813EA-910D-458E-BD9C-D6629DE8B245}" destId="{187833DF-9A11-4FA7-992B-891666A394D6}" srcOrd="0" destOrd="0" presId="urn:microsoft.com/office/officeart/2011/layout/HexagonRadial"/>
    <dgm:cxn modelId="{2D842146-EB91-4A4A-B556-1857CC06D667}" type="presParOf" srcId="{6CF89AA6-EC36-43D5-A14D-986AB46D7B6E}" destId="{ED288D96-6ECE-49D2-BE3F-F0481B1959CF}" srcOrd="6" destOrd="0" presId="urn:microsoft.com/office/officeart/2011/layout/HexagonRadial"/>
    <dgm:cxn modelId="{E5DF8F82-C96D-4C9F-B93A-C7A00B342399}" type="presParOf" srcId="{6CF89AA6-EC36-43D5-A14D-986AB46D7B6E}" destId="{C0A711E7-CC38-43A4-9A9B-F51D553B810E}" srcOrd="7" destOrd="0" presId="urn:microsoft.com/office/officeart/2011/layout/HexagonRadial"/>
    <dgm:cxn modelId="{43772329-097E-4C60-83A2-AB5C983A42B3}" type="presParOf" srcId="{C0A711E7-CC38-43A4-9A9B-F51D553B810E}" destId="{E89D7B5B-1050-4AFC-8ECE-F7E331CF00BD}" srcOrd="0" destOrd="0" presId="urn:microsoft.com/office/officeart/2011/layout/HexagonRadial"/>
    <dgm:cxn modelId="{1309749E-2BD4-4E0F-9A53-D726127F0A15}" type="presParOf" srcId="{6CF89AA6-EC36-43D5-A14D-986AB46D7B6E}" destId="{C11FAC3D-8041-4002-A401-246EA17D3EA7}" srcOrd="8" destOrd="0" presId="urn:microsoft.com/office/officeart/2011/layout/HexagonRadial"/>
    <dgm:cxn modelId="{BF8E8C60-E506-46D5-A2E6-1B00267A15CA}" type="presParOf" srcId="{6CF89AA6-EC36-43D5-A14D-986AB46D7B6E}" destId="{A05BFDF7-0D9B-4E7E-9D59-316FCA68418F}" srcOrd="9" destOrd="0" presId="urn:microsoft.com/office/officeart/2011/layout/HexagonRadial"/>
    <dgm:cxn modelId="{1B5CA06E-396D-4328-99DF-A8B9FAA348AB}" type="presParOf" srcId="{A05BFDF7-0D9B-4E7E-9D59-316FCA68418F}" destId="{4F6A2148-E234-4383-ADB3-393FA807FF70}" srcOrd="0" destOrd="0" presId="urn:microsoft.com/office/officeart/2011/layout/HexagonRadial"/>
    <dgm:cxn modelId="{42D038C2-2D18-4CD4-BBD1-8C5034C994B8}" type="presParOf" srcId="{6CF89AA6-EC36-43D5-A14D-986AB46D7B6E}" destId="{B57ED7B0-FAA2-483F-A9ED-6ACF3B4E04F4}" srcOrd="10" destOrd="0" presId="urn:microsoft.com/office/officeart/2011/layout/HexagonRadial"/>
    <dgm:cxn modelId="{8E4C6DC3-254E-407B-B838-22DB2FDECC4C}" type="presParOf" srcId="{6CF89AA6-EC36-43D5-A14D-986AB46D7B6E}" destId="{CC6242BD-E368-423B-8116-143ABFFDAB5D}" srcOrd="11" destOrd="0" presId="urn:microsoft.com/office/officeart/2011/layout/HexagonRadial"/>
    <dgm:cxn modelId="{A5D801D0-09B9-4705-A3AC-831D6DDD96B2}" type="presParOf" srcId="{CC6242BD-E368-423B-8116-143ABFFDAB5D}" destId="{8A0AF796-DF10-456A-8E76-7E09478FA12C}" srcOrd="0" destOrd="0" presId="urn:microsoft.com/office/officeart/2011/layout/HexagonRadial"/>
    <dgm:cxn modelId="{F01AFF13-2641-4051-8ED0-AECD51DB858D}" type="presParOf" srcId="{6CF89AA6-EC36-43D5-A14D-986AB46D7B6E}" destId="{EE3583B8-2325-42A1-83BA-73D7557115A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C7B31-6044-42BA-8661-E880BC2D6B1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501E6B-CFC7-47D7-9D27-36150FAAD8D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Capabilities of Power BI</a:t>
          </a:r>
          <a:endParaRPr lang="en-IN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BBDEC9-092D-4C1E-93AA-0A0ABFAE4A4C}" type="parTrans" cxnId="{B3472312-3493-4A2A-AF1A-86BEFD05F34C}">
      <dgm:prSet/>
      <dgm:spPr/>
      <dgm:t>
        <a:bodyPr/>
        <a:lstStyle/>
        <a:p>
          <a:endParaRPr lang="en-IN"/>
        </a:p>
      </dgm:t>
    </dgm:pt>
    <dgm:pt modelId="{EA5CA0D5-5B41-42EA-B77D-6A636026FBC9}" type="sibTrans" cxnId="{B3472312-3493-4A2A-AF1A-86BEFD05F34C}">
      <dgm:prSet/>
      <dgm:spPr/>
      <dgm:t>
        <a:bodyPr/>
        <a:lstStyle/>
        <a:p>
          <a:endParaRPr lang="en-IN"/>
        </a:p>
      </dgm:t>
    </dgm:pt>
    <dgm:pt modelId="{A84C972D-314B-4767-8962-8AE0A08D1885}">
      <dgm:prSet phldrT="[Text]"/>
      <dgm:spPr/>
      <dgm:t>
        <a:bodyPr/>
        <a:lstStyle/>
        <a:p>
          <a:r>
            <a:rPr lang="en-US" dirty="0"/>
            <a:t>Reports</a:t>
          </a:r>
          <a:endParaRPr lang="en-IN" dirty="0"/>
        </a:p>
      </dgm:t>
    </dgm:pt>
    <dgm:pt modelId="{C264650D-9AF4-4F3D-838E-90086A7C56E5}" type="parTrans" cxnId="{B4CD66C4-8BBF-4E17-978A-7745818682E4}">
      <dgm:prSet/>
      <dgm:spPr/>
      <dgm:t>
        <a:bodyPr/>
        <a:lstStyle/>
        <a:p>
          <a:endParaRPr lang="en-IN"/>
        </a:p>
      </dgm:t>
    </dgm:pt>
    <dgm:pt modelId="{3DF6C903-C8E7-4621-80AC-2BDBFE8E00AF}" type="sibTrans" cxnId="{B4CD66C4-8BBF-4E17-978A-7745818682E4}">
      <dgm:prSet/>
      <dgm:spPr/>
      <dgm:t>
        <a:bodyPr/>
        <a:lstStyle/>
        <a:p>
          <a:endParaRPr lang="en-IN"/>
        </a:p>
      </dgm:t>
    </dgm:pt>
    <dgm:pt modelId="{136C787E-6CA0-428F-96D7-4F1EB2CBE3BA}">
      <dgm:prSet phldrT="[Text]"/>
      <dgm:spPr/>
      <dgm:t>
        <a:bodyPr/>
        <a:lstStyle/>
        <a:p>
          <a:r>
            <a:rPr lang="en-US" dirty="0"/>
            <a:t>Dashboards</a:t>
          </a:r>
          <a:endParaRPr lang="en-IN" dirty="0"/>
        </a:p>
      </dgm:t>
    </dgm:pt>
    <dgm:pt modelId="{38642F95-2269-47B8-8BC3-D9F0EE04468D}" type="parTrans" cxnId="{3CDF42E7-B474-4E41-8942-8850FAD8EAE5}">
      <dgm:prSet/>
      <dgm:spPr/>
      <dgm:t>
        <a:bodyPr/>
        <a:lstStyle/>
        <a:p>
          <a:endParaRPr lang="en-IN"/>
        </a:p>
      </dgm:t>
    </dgm:pt>
    <dgm:pt modelId="{5EC75AE9-1002-4694-8492-5AD02397F97A}" type="sibTrans" cxnId="{3CDF42E7-B474-4E41-8942-8850FAD8EAE5}">
      <dgm:prSet/>
      <dgm:spPr/>
      <dgm:t>
        <a:bodyPr/>
        <a:lstStyle/>
        <a:p>
          <a:endParaRPr lang="en-IN"/>
        </a:p>
      </dgm:t>
    </dgm:pt>
    <dgm:pt modelId="{A0800720-74A9-4635-814B-9A936D306BE4}">
      <dgm:prSet phldrT="[Text]"/>
      <dgm:spPr/>
      <dgm:t>
        <a:bodyPr/>
        <a:lstStyle/>
        <a:p>
          <a:r>
            <a:rPr lang="en-US" dirty="0"/>
            <a:t>Template Apps</a:t>
          </a:r>
          <a:endParaRPr lang="en-IN" dirty="0"/>
        </a:p>
      </dgm:t>
    </dgm:pt>
    <dgm:pt modelId="{7A619DE2-0BB2-455C-A877-EE7083E01BDD}" type="parTrans" cxnId="{55481906-6E34-4837-A962-96AD0C57DBE4}">
      <dgm:prSet/>
      <dgm:spPr/>
      <dgm:t>
        <a:bodyPr/>
        <a:lstStyle/>
        <a:p>
          <a:endParaRPr lang="en-IN"/>
        </a:p>
      </dgm:t>
    </dgm:pt>
    <dgm:pt modelId="{9830EF32-FABF-48DD-B601-8FFFE160623B}" type="sibTrans" cxnId="{55481906-6E34-4837-A962-96AD0C57DBE4}">
      <dgm:prSet/>
      <dgm:spPr/>
      <dgm:t>
        <a:bodyPr/>
        <a:lstStyle/>
        <a:p>
          <a:endParaRPr lang="en-IN"/>
        </a:p>
      </dgm:t>
    </dgm:pt>
    <dgm:pt modelId="{208D75D5-C748-46CF-98C2-72D320631432}">
      <dgm:prSet phldrT="[Text]"/>
      <dgm:spPr/>
      <dgm:t>
        <a:bodyPr/>
        <a:lstStyle/>
        <a:p>
          <a:r>
            <a:rPr lang="en-US" dirty="0"/>
            <a:t>Capacities</a:t>
          </a:r>
          <a:endParaRPr lang="en-IN" dirty="0"/>
        </a:p>
      </dgm:t>
    </dgm:pt>
    <dgm:pt modelId="{9EDE7986-7768-4866-B03B-7FA362722FF8}" type="parTrans" cxnId="{D4A597E2-88A0-4792-ADBA-473C45947C90}">
      <dgm:prSet/>
      <dgm:spPr/>
      <dgm:t>
        <a:bodyPr/>
        <a:lstStyle/>
        <a:p>
          <a:endParaRPr lang="en-IN"/>
        </a:p>
      </dgm:t>
    </dgm:pt>
    <dgm:pt modelId="{4669F59B-10F5-40C8-B358-BD69EF144F7D}" type="sibTrans" cxnId="{D4A597E2-88A0-4792-ADBA-473C45947C90}">
      <dgm:prSet/>
      <dgm:spPr/>
      <dgm:t>
        <a:bodyPr/>
        <a:lstStyle/>
        <a:p>
          <a:endParaRPr lang="en-IN"/>
        </a:p>
      </dgm:t>
    </dgm:pt>
    <dgm:pt modelId="{57F344D9-82FF-411F-B4B6-3FB84CABDE4F}">
      <dgm:prSet phldrT="[Text]"/>
      <dgm:spPr/>
      <dgm:t>
        <a:bodyPr/>
        <a:lstStyle/>
        <a:p>
          <a:r>
            <a:rPr lang="en-US" dirty="0"/>
            <a:t>Workspaces</a:t>
          </a:r>
          <a:endParaRPr lang="en-IN" dirty="0"/>
        </a:p>
      </dgm:t>
    </dgm:pt>
    <dgm:pt modelId="{5EC6BA24-EE60-4BE6-B856-54FA918F7A44}" type="parTrans" cxnId="{D15E1926-A141-482E-8D92-D64043676328}">
      <dgm:prSet/>
      <dgm:spPr/>
      <dgm:t>
        <a:bodyPr/>
        <a:lstStyle/>
        <a:p>
          <a:endParaRPr lang="en-IN"/>
        </a:p>
      </dgm:t>
    </dgm:pt>
    <dgm:pt modelId="{E2D12BA6-57B6-438D-8E8F-FE5123158213}" type="sibTrans" cxnId="{D15E1926-A141-482E-8D92-D64043676328}">
      <dgm:prSet/>
      <dgm:spPr/>
      <dgm:t>
        <a:bodyPr/>
        <a:lstStyle/>
        <a:p>
          <a:endParaRPr lang="en-IN"/>
        </a:p>
      </dgm:t>
    </dgm:pt>
    <dgm:pt modelId="{AB8B619B-7A9C-46D1-B442-820F3153A855}">
      <dgm:prSet phldrT="[Text]"/>
      <dgm:spPr/>
      <dgm:t>
        <a:bodyPr/>
        <a:lstStyle/>
        <a:p>
          <a:r>
            <a:rPr lang="en-US" dirty="0"/>
            <a:t>Datasets</a:t>
          </a:r>
          <a:endParaRPr lang="en-IN" dirty="0"/>
        </a:p>
      </dgm:t>
    </dgm:pt>
    <dgm:pt modelId="{C1DD5593-A72C-42C8-A3EF-6868AA72EE2E}" type="parTrans" cxnId="{C31295A5-0424-44D2-B75B-9FC80A398AD7}">
      <dgm:prSet/>
      <dgm:spPr/>
      <dgm:t>
        <a:bodyPr/>
        <a:lstStyle/>
        <a:p>
          <a:endParaRPr lang="en-IN"/>
        </a:p>
      </dgm:t>
    </dgm:pt>
    <dgm:pt modelId="{F30C29E2-9C66-4747-9457-7C2DE5D16B96}" type="sibTrans" cxnId="{C31295A5-0424-44D2-B75B-9FC80A398AD7}">
      <dgm:prSet/>
      <dgm:spPr/>
      <dgm:t>
        <a:bodyPr/>
        <a:lstStyle/>
        <a:p>
          <a:endParaRPr lang="en-IN"/>
        </a:p>
      </dgm:t>
    </dgm:pt>
    <dgm:pt modelId="{6CF89AA6-EC36-43D5-A14D-986AB46D7B6E}" type="pres">
      <dgm:prSet presAssocID="{816C7B31-6044-42BA-8661-E880BC2D6B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37DAC6-58AB-4F95-9236-7708564CE6E8}" type="pres">
      <dgm:prSet presAssocID="{D1501E6B-CFC7-47D7-9D27-36150FAAD8DC}" presName="Parent" presStyleLbl="node0" presStyleIdx="0" presStyleCnt="1">
        <dgm:presLayoutVars>
          <dgm:chMax val="6"/>
          <dgm:chPref val="6"/>
        </dgm:presLayoutVars>
      </dgm:prSet>
      <dgm:spPr/>
    </dgm:pt>
    <dgm:pt modelId="{DA42C0A3-F9E5-475F-B12B-91335DBA6319}" type="pres">
      <dgm:prSet presAssocID="{A84C972D-314B-4767-8962-8AE0A08D1885}" presName="Accent1" presStyleCnt="0"/>
      <dgm:spPr/>
    </dgm:pt>
    <dgm:pt modelId="{321B0336-7D4F-4346-85B5-D40D0219D311}" type="pres">
      <dgm:prSet presAssocID="{A84C972D-314B-4767-8962-8AE0A08D1885}" presName="Accent" presStyleLbl="bgShp" presStyleIdx="0" presStyleCnt="6"/>
      <dgm:spPr/>
    </dgm:pt>
    <dgm:pt modelId="{DE8AD5F2-9C7A-457C-9570-EDA2A2FD217A}" type="pres">
      <dgm:prSet presAssocID="{A84C972D-314B-4767-8962-8AE0A08D188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062BCB8-1E62-41D0-AED7-860CACB13293}" type="pres">
      <dgm:prSet presAssocID="{136C787E-6CA0-428F-96D7-4F1EB2CBE3BA}" presName="Accent2" presStyleCnt="0"/>
      <dgm:spPr/>
    </dgm:pt>
    <dgm:pt modelId="{C819E105-202C-4363-AC17-F320C003998E}" type="pres">
      <dgm:prSet presAssocID="{136C787E-6CA0-428F-96D7-4F1EB2CBE3BA}" presName="Accent" presStyleLbl="bgShp" presStyleIdx="1" presStyleCnt="6"/>
      <dgm:spPr/>
    </dgm:pt>
    <dgm:pt modelId="{8CCBD4D5-D5FC-4901-9565-8A5A1DFEC629}" type="pres">
      <dgm:prSet presAssocID="{136C787E-6CA0-428F-96D7-4F1EB2CBE3B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7C813EA-910D-458E-BD9C-D6629DE8B245}" type="pres">
      <dgm:prSet presAssocID="{A0800720-74A9-4635-814B-9A936D306BE4}" presName="Accent3" presStyleCnt="0"/>
      <dgm:spPr/>
    </dgm:pt>
    <dgm:pt modelId="{187833DF-9A11-4FA7-992B-891666A394D6}" type="pres">
      <dgm:prSet presAssocID="{A0800720-74A9-4635-814B-9A936D306BE4}" presName="Accent" presStyleLbl="bgShp" presStyleIdx="2" presStyleCnt="6"/>
      <dgm:spPr/>
    </dgm:pt>
    <dgm:pt modelId="{ED288D96-6ECE-49D2-BE3F-F0481B1959CF}" type="pres">
      <dgm:prSet presAssocID="{A0800720-74A9-4635-814B-9A936D306BE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0A711E7-CC38-43A4-9A9B-F51D553B810E}" type="pres">
      <dgm:prSet presAssocID="{208D75D5-C748-46CF-98C2-72D320631432}" presName="Accent4" presStyleCnt="0"/>
      <dgm:spPr/>
    </dgm:pt>
    <dgm:pt modelId="{E89D7B5B-1050-4AFC-8ECE-F7E331CF00BD}" type="pres">
      <dgm:prSet presAssocID="{208D75D5-C748-46CF-98C2-72D320631432}" presName="Accent" presStyleLbl="bgShp" presStyleIdx="3" presStyleCnt="6"/>
      <dgm:spPr/>
    </dgm:pt>
    <dgm:pt modelId="{C11FAC3D-8041-4002-A401-246EA17D3EA7}" type="pres">
      <dgm:prSet presAssocID="{208D75D5-C748-46CF-98C2-72D32063143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05BFDF7-0D9B-4E7E-9D59-316FCA68418F}" type="pres">
      <dgm:prSet presAssocID="{57F344D9-82FF-411F-B4B6-3FB84CABDE4F}" presName="Accent5" presStyleCnt="0"/>
      <dgm:spPr/>
    </dgm:pt>
    <dgm:pt modelId="{4F6A2148-E234-4383-ADB3-393FA807FF70}" type="pres">
      <dgm:prSet presAssocID="{57F344D9-82FF-411F-B4B6-3FB84CABDE4F}" presName="Accent" presStyleLbl="bgShp" presStyleIdx="4" presStyleCnt="6"/>
      <dgm:spPr/>
    </dgm:pt>
    <dgm:pt modelId="{B57ED7B0-FAA2-483F-A9ED-6ACF3B4E04F4}" type="pres">
      <dgm:prSet presAssocID="{57F344D9-82FF-411F-B4B6-3FB84CABDE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C6242BD-E368-423B-8116-143ABFFDAB5D}" type="pres">
      <dgm:prSet presAssocID="{AB8B619B-7A9C-46D1-B442-820F3153A855}" presName="Accent6" presStyleCnt="0"/>
      <dgm:spPr/>
    </dgm:pt>
    <dgm:pt modelId="{8A0AF796-DF10-456A-8E76-7E09478FA12C}" type="pres">
      <dgm:prSet presAssocID="{AB8B619B-7A9C-46D1-B442-820F3153A855}" presName="Accent" presStyleLbl="bgShp" presStyleIdx="5" presStyleCnt="6"/>
      <dgm:spPr/>
    </dgm:pt>
    <dgm:pt modelId="{EE3583B8-2325-42A1-83BA-73D7557115AE}" type="pres">
      <dgm:prSet presAssocID="{AB8B619B-7A9C-46D1-B442-820F3153A85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5481906-6E34-4837-A962-96AD0C57DBE4}" srcId="{D1501E6B-CFC7-47D7-9D27-36150FAAD8DC}" destId="{A0800720-74A9-4635-814B-9A936D306BE4}" srcOrd="2" destOrd="0" parTransId="{7A619DE2-0BB2-455C-A877-EE7083E01BDD}" sibTransId="{9830EF32-FABF-48DD-B601-8FFFE160623B}"/>
    <dgm:cxn modelId="{BC056709-7C19-4092-9CA7-BF490650836C}" type="presOf" srcId="{A0800720-74A9-4635-814B-9A936D306BE4}" destId="{ED288D96-6ECE-49D2-BE3F-F0481B1959CF}" srcOrd="0" destOrd="0" presId="urn:microsoft.com/office/officeart/2011/layout/HexagonRadial"/>
    <dgm:cxn modelId="{B3472312-3493-4A2A-AF1A-86BEFD05F34C}" srcId="{816C7B31-6044-42BA-8661-E880BC2D6B18}" destId="{D1501E6B-CFC7-47D7-9D27-36150FAAD8DC}" srcOrd="0" destOrd="0" parTransId="{ABBBDEC9-092D-4C1E-93AA-0A0ABFAE4A4C}" sibTransId="{EA5CA0D5-5B41-42EA-B77D-6A636026FBC9}"/>
    <dgm:cxn modelId="{2FF5651D-1F97-47D1-A1F0-B7F8710188D3}" type="presOf" srcId="{136C787E-6CA0-428F-96D7-4F1EB2CBE3BA}" destId="{8CCBD4D5-D5FC-4901-9565-8A5A1DFEC629}" srcOrd="0" destOrd="0" presId="urn:microsoft.com/office/officeart/2011/layout/HexagonRadial"/>
    <dgm:cxn modelId="{D15E1926-A141-482E-8D92-D64043676328}" srcId="{D1501E6B-CFC7-47D7-9D27-36150FAAD8DC}" destId="{57F344D9-82FF-411F-B4B6-3FB84CABDE4F}" srcOrd="4" destOrd="0" parTransId="{5EC6BA24-EE60-4BE6-B856-54FA918F7A44}" sibTransId="{E2D12BA6-57B6-438D-8E8F-FE5123158213}"/>
    <dgm:cxn modelId="{71EC4937-95A9-4C36-96D8-9483A9E4D9BF}" type="presOf" srcId="{208D75D5-C748-46CF-98C2-72D320631432}" destId="{C11FAC3D-8041-4002-A401-246EA17D3EA7}" srcOrd="0" destOrd="0" presId="urn:microsoft.com/office/officeart/2011/layout/HexagonRadial"/>
    <dgm:cxn modelId="{FAF18798-8A2B-469C-BA3F-09B87EB00C92}" type="presOf" srcId="{A84C972D-314B-4767-8962-8AE0A08D1885}" destId="{DE8AD5F2-9C7A-457C-9570-EDA2A2FD217A}" srcOrd="0" destOrd="0" presId="urn:microsoft.com/office/officeart/2011/layout/HexagonRadial"/>
    <dgm:cxn modelId="{C31295A5-0424-44D2-B75B-9FC80A398AD7}" srcId="{D1501E6B-CFC7-47D7-9D27-36150FAAD8DC}" destId="{AB8B619B-7A9C-46D1-B442-820F3153A855}" srcOrd="5" destOrd="0" parTransId="{C1DD5593-A72C-42C8-A3EF-6868AA72EE2E}" sibTransId="{F30C29E2-9C66-4747-9457-7C2DE5D16B96}"/>
    <dgm:cxn modelId="{45FF38C1-6418-4AE9-B161-4AC2D7E5610D}" type="presOf" srcId="{57F344D9-82FF-411F-B4B6-3FB84CABDE4F}" destId="{B57ED7B0-FAA2-483F-A9ED-6ACF3B4E04F4}" srcOrd="0" destOrd="0" presId="urn:microsoft.com/office/officeart/2011/layout/HexagonRadial"/>
    <dgm:cxn modelId="{B4CD66C4-8BBF-4E17-978A-7745818682E4}" srcId="{D1501E6B-CFC7-47D7-9D27-36150FAAD8DC}" destId="{A84C972D-314B-4767-8962-8AE0A08D1885}" srcOrd="0" destOrd="0" parTransId="{C264650D-9AF4-4F3D-838E-90086A7C56E5}" sibTransId="{3DF6C903-C8E7-4621-80AC-2BDBFE8E00AF}"/>
    <dgm:cxn modelId="{25DAE5C6-E4A8-4E65-897F-B9D61DA4A173}" type="presOf" srcId="{D1501E6B-CFC7-47D7-9D27-36150FAAD8DC}" destId="{D537DAC6-58AB-4F95-9236-7708564CE6E8}" srcOrd="0" destOrd="0" presId="urn:microsoft.com/office/officeart/2011/layout/HexagonRadial"/>
    <dgm:cxn modelId="{C8B5D3DC-BCD7-4DB5-ABDD-B7E3D50B31E5}" type="presOf" srcId="{AB8B619B-7A9C-46D1-B442-820F3153A855}" destId="{EE3583B8-2325-42A1-83BA-73D7557115AE}" srcOrd="0" destOrd="0" presId="urn:microsoft.com/office/officeart/2011/layout/HexagonRadial"/>
    <dgm:cxn modelId="{D4A597E2-88A0-4792-ADBA-473C45947C90}" srcId="{D1501E6B-CFC7-47D7-9D27-36150FAAD8DC}" destId="{208D75D5-C748-46CF-98C2-72D320631432}" srcOrd="3" destOrd="0" parTransId="{9EDE7986-7768-4866-B03B-7FA362722FF8}" sibTransId="{4669F59B-10F5-40C8-B358-BD69EF144F7D}"/>
    <dgm:cxn modelId="{3CDF42E7-B474-4E41-8942-8850FAD8EAE5}" srcId="{D1501E6B-CFC7-47D7-9D27-36150FAAD8DC}" destId="{136C787E-6CA0-428F-96D7-4F1EB2CBE3BA}" srcOrd="1" destOrd="0" parTransId="{38642F95-2269-47B8-8BC3-D9F0EE04468D}" sibTransId="{5EC75AE9-1002-4694-8492-5AD02397F97A}"/>
    <dgm:cxn modelId="{3B2BAEEB-DD11-4CFA-AB77-5D3A1F931369}" type="presOf" srcId="{816C7B31-6044-42BA-8661-E880BC2D6B18}" destId="{6CF89AA6-EC36-43D5-A14D-986AB46D7B6E}" srcOrd="0" destOrd="0" presId="urn:microsoft.com/office/officeart/2011/layout/HexagonRadial"/>
    <dgm:cxn modelId="{156F8679-1887-412B-8CDA-17D66EE13E46}" type="presParOf" srcId="{6CF89AA6-EC36-43D5-A14D-986AB46D7B6E}" destId="{D537DAC6-58AB-4F95-9236-7708564CE6E8}" srcOrd="0" destOrd="0" presId="urn:microsoft.com/office/officeart/2011/layout/HexagonRadial"/>
    <dgm:cxn modelId="{6033301F-109A-4798-ABD8-9ABD28008793}" type="presParOf" srcId="{6CF89AA6-EC36-43D5-A14D-986AB46D7B6E}" destId="{DA42C0A3-F9E5-475F-B12B-91335DBA6319}" srcOrd="1" destOrd="0" presId="urn:microsoft.com/office/officeart/2011/layout/HexagonRadial"/>
    <dgm:cxn modelId="{FBEA54B1-93BD-4D8E-88DD-85E73583B82F}" type="presParOf" srcId="{DA42C0A3-F9E5-475F-B12B-91335DBA6319}" destId="{321B0336-7D4F-4346-85B5-D40D0219D311}" srcOrd="0" destOrd="0" presId="urn:microsoft.com/office/officeart/2011/layout/HexagonRadial"/>
    <dgm:cxn modelId="{35B21D6D-55F6-4335-82C4-127AB6A014AC}" type="presParOf" srcId="{6CF89AA6-EC36-43D5-A14D-986AB46D7B6E}" destId="{DE8AD5F2-9C7A-457C-9570-EDA2A2FD217A}" srcOrd="2" destOrd="0" presId="urn:microsoft.com/office/officeart/2011/layout/HexagonRadial"/>
    <dgm:cxn modelId="{F8D6282A-6E6C-49A6-88A2-2743C3F9452F}" type="presParOf" srcId="{6CF89AA6-EC36-43D5-A14D-986AB46D7B6E}" destId="{C062BCB8-1E62-41D0-AED7-860CACB13293}" srcOrd="3" destOrd="0" presId="urn:microsoft.com/office/officeart/2011/layout/HexagonRadial"/>
    <dgm:cxn modelId="{F32DEA31-CF91-48F2-BD2D-D42243B30F3C}" type="presParOf" srcId="{C062BCB8-1E62-41D0-AED7-860CACB13293}" destId="{C819E105-202C-4363-AC17-F320C003998E}" srcOrd="0" destOrd="0" presId="urn:microsoft.com/office/officeart/2011/layout/HexagonRadial"/>
    <dgm:cxn modelId="{F128637F-2ABB-4C73-A158-8D3A6D32FCCB}" type="presParOf" srcId="{6CF89AA6-EC36-43D5-A14D-986AB46D7B6E}" destId="{8CCBD4D5-D5FC-4901-9565-8A5A1DFEC629}" srcOrd="4" destOrd="0" presId="urn:microsoft.com/office/officeart/2011/layout/HexagonRadial"/>
    <dgm:cxn modelId="{338773E3-C2E4-4F6A-97E6-D94A25F7EAB0}" type="presParOf" srcId="{6CF89AA6-EC36-43D5-A14D-986AB46D7B6E}" destId="{57C813EA-910D-458E-BD9C-D6629DE8B245}" srcOrd="5" destOrd="0" presId="urn:microsoft.com/office/officeart/2011/layout/HexagonRadial"/>
    <dgm:cxn modelId="{81C66BAF-4E22-4763-902C-9AE3D96B4063}" type="presParOf" srcId="{57C813EA-910D-458E-BD9C-D6629DE8B245}" destId="{187833DF-9A11-4FA7-992B-891666A394D6}" srcOrd="0" destOrd="0" presId="urn:microsoft.com/office/officeart/2011/layout/HexagonRadial"/>
    <dgm:cxn modelId="{2D842146-EB91-4A4A-B556-1857CC06D667}" type="presParOf" srcId="{6CF89AA6-EC36-43D5-A14D-986AB46D7B6E}" destId="{ED288D96-6ECE-49D2-BE3F-F0481B1959CF}" srcOrd="6" destOrd="0" presId="urn:microsoft.com/office/officeart/2011/layout/HexagonRadial"/>
    <dgm:cxn modelId="{E5DF8F82-C96D-4C9F-B93A-C7A00B342399}" type="presParOf" srcId="{6CF89AA6-EC36-43D5-A14D-986AB46D7B6E}" destId="{C0A711E7-CC38-43A4-9A9B-F51D553B810E}" srcOrd="7" destOrd="0" presId="urn:microsoft.com/office/officeart/2011/layout/HexagonRadial"/>
    <dgm:cxn modelId="{43772329-097E-4C60-83A2-AB5C983A42B3}" type="presParOf" srcId="{C0A711E7-CC38-43A4-9A9B-F51D553B810E}" destId="{E89D7B5B-1050-4AFC-8ECE-F7E331CF00BD}" srcOrd="0" destOrd="0" presId="urn:microsoft.com/office/officeart/2011/layout/HexagonRadial"/>
    <dgm:cxn modelId="{1309749E-2BD4-4E0F-9A53-D726127F0A15}" type="presParOf" srcId="{6CF89AA6-EC36-43D5-A14D-986AB46D7B6E}" destId="{C11FAC3D-8041-4002-A401-246EA17D3EA7}" srcOrd="8" destOrd="0" presId="urn:microsoft.com/office/officeart/2011/layout/HexagonRadial"/>
    <dgm:cxn modelId="{BF8E8C60-E506-46D5-A2E6-1B00267A15CA}" type="presParOf" srcId="{6CF89AA6-EC36-43D5-A14D-986AB46D7B6E}" destId="{A05BFDF7-0D9B-4E7E-9D59-316FCA68418F}" srcOrd="9" destOrd="0" presId="urn:microsoft.com/office/officeart/2011/layout/HexagonRadial"/>
    <dgm:cxn modelId="{1B5CA06E-396D-4328-99DF-A8B9FAA348AB}" type="presParOf" srcId="{A05BFDF7-0D9B-4E7E-9D59-316FCA68418F}" destId="{4F6A2148-E234-4383-ADB3-393FA807FF70}" srcOrd="0" destOrd="0" presId="urn:microsoft.com/office/officeart/2011/layout/HexagonRadial"/>
    <dgm:cxn modelId="{42D038C2-2D18-4CD4-BBD1-8C5034C994B8}" type="presParOf" srcId="{6CF89AA6-EC36-43D5-A14D-986AB46D7B6E}" destId="{B57ED7B0-FAA2-483F-A9ED-6ACF3B4E04F4}" srcOrd="10" destOrd="0" presId="urn:microsoft.com/office/officeart/2011/layout/HexagonRadial"/>
    <dgm:cxn modelId="{8E4C6DC3-254E-407B-B838-22DB2FDECC4C}" type="presParOf" srcId="{6CF89AA6-EC36-43D5-A14D-986AB46D7B6E}" destId="{CC6242BD-E368-423B-8116-143ABFFDAB5D}" srcOrd="11" destOrd="0" presId="urn:microsoft.com/office/officeart/2011/layout/HexagonRadial"/>
    <dgm:cxn modelId="{A5D801D0-09B9-4705-A3AC-831D6DDD96B2}" type="presParOf" srcId="{CC6242BD-E368-423B-8116-143ABFFDAB5D}" destId="{8A0AF796-DF10-456A-8E76-7E09478FA12C}" srcOrd="0" destOrd="0" presId="urn:microsoft.com/office/officeart/2011/layout/HexagonRadial"/>
    <dgm:cxn modelId="{F01AFF13-2641-4051-8ED0-AECD51DB858D}" type="presParOf" srcId="{6CF89AA6-EC36-43D5-A14D-986AB46D7B6E}" destId="{EE3583B8-2325-42A1-83BA-73D7557115A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4AD9DC-248B-48F5-828A-851B88B58D48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68E32A9-DE56-42FA-BF58-630E52E71F2E}">
      <dgm:prSet phldrT="[Text]"/>
      <dgm:spPr/>
      <dgm:t>
        <a:bodyPr/>
        <a:lstStyle/>
        <a:p>
          <a:r>
            <a:rPr lang="en-US" dirty="0"/>
            <a:t>Data Modelling</a:t>
          </a:r>
          <a:endParaRPr lang="en-IN" dirty="0"/>
        </a:p>
      </dgm:t>
    </dgm:pt>
    <dgm:pt modelId="{C78B458C-AED2-4883-919C-D42F1F32893C}" type="parTrans" cxnId="{9E0792B6-4175-411C-9767-A64F48349C36}">
      <dgm:prSet/>
      <dgm:spPr/>
      <dgm:t>
        <a:bodyPr/>
        <a:lstStyle/>
        <a:p>
          <a:endParaRPr lang="en-IN"/>
        </a:p>
      </dgm:t>
    </dgm:pt>
    <dgm:pt modelId="{6CAF8242-215D-474D-8494-587D168B427E}" type="sibTrans" cxnId="{9E0792B6-4175-411C-9767-A64F48349C36}">
      <dgm:prSet/>
      <dgm:spPr/>
      <dgm:t>
        <a:bodyPr/>
        <a:lstStyle/>
        <a:p>
          <a:endParaRPr lang="en-IN"/>
        </a:p>
      </dgm:t>
    </dgm:pt>
    <dgm:pt modelId="{69CDFABD-DEB2-4A30-87FF-9310F96881D9}">
      <dgm:prSet phldrT="[Text]"/>
      <dgm:spPr/>
      <dgm:t>
        <a:bodyPr/>
        <a:lstStyle/>
        <a:p>
          <a:r>
            <a:rPr lang="en-US" dirty="0"/>
            <a:t>Relationships</a:t>
          </a:r>
          <a:endParaRPr lang="en-IN" dirty="0"/>
        </a:p>
      </dgm:t>
    </dgm:pt>
    <dgm:pt modelId="{D4FBF4A8-49CC-4D28-BB00-BCDB67A44183}" type="parTrans" cxnId="{EF921488-902A-4C8C-B88D-D17D091FAE18}">
      <dgm:prSet/>
      <dgm:spPr/>
      <dgm:t>
        <a:bodyPr/>
        <a:lstStyle/>
        <a:p>
          <a:endParaRPr lang="en-IN"/>
        </a:p>
      </dgm:t>
    </dgm:pt>
    <dgm:pt modelId="{E48FE25A-AA82-40BA-831C-C00E498B63E0}" type="sibTrans" cxnId="{EF921488-902A-4C8C-B88D-D17D091FAE18}">
      <dgm:prSet/>
      <dgm:spPr/>
      <dgm:t>
        <a:bodyPr/>
        <a:lstStyle/>
        <a:p>
          <a:endParaRPr lang="en-IN"/>
        </a:p>
      </dgm:t>
    </dgm:pt>
    <dgm:pt modelId="{14C1ECF2-4143-47A5-8AA6-E781401DFA6D}">
      <dgm:prSet phldrT="[Text]"/>
      <dgm:spPr/>
      <dgm:t>
        <a:bodyPr/>
        <a:lstStyle/>
        <a:p>
          <a:r>
            <a:rPr lang="en-US" dirty="0"/>
            <a:t>OLAP</a:t>
          </a:r>
          <a:endParaRPr lang="en-IN" dirty="0"/>
        </a:p>
      </dgm:t>
    </dgm:pt>
    <dgm:pt modelId="{4C90BCAA-F414-4DAD-BA8F-360903BCBE53}" type="parTrans" cxnId="{8D7E1F5B-6CF0-4B7A-8148-7B8DF8A51E55}">
      <dgm:prSet/>
      <dgm:spPr/>
      <dgm:t>
        <a:bodyPr/>
        <a:lstStyle/>
        <a:p>
          <a:endParaRPr lang="en-IN"/>
        </a:p>
      </dgm:t>
    </dgm:pt>
    <dgm:pt modelId="{A880BE28-521A-4DA5-A85F-369771CA1ECF}" type="sibTrans" cxnId="{8D7E1F5B-6CF0-4B7A-8148-7B8DF8A51E55}">
      <dgm:prSet/>
      <dgm:spPr/>
      <dgm:t>
        <a:bodyPr/>
        <a:lstStyle/>
        <a:p>
          <a:endParaRPr lang="en-IN"/>
        </a:p>
      </dgm:t>
    </dgm:pt>
    <dgm:pt modelId="{25EE1908-F82B-44FB-93A7-D42BC381B16B}">
      <dgm:prSet phldrT="[Text]"/>
      <dgm:spPr/>
      <dgm:t>
        <a:bodyPr/>
        <a:lstStyle/>
        <a:p>
          <a:r>
            <a:rPr lang="en-US" dirty="0"/>
            <a:t>Fact</a:t>
          </a:r>
          <a:endParaRPr lang="en-IN" dirty="0"/>
        </a:p>
      </dgm:t>
    </dgm:pt>
    <dgm:pt modelId="{446649AA-694F-409B-B22A-BA6A4EA3068E}" type="parTrans" cxnId="{E642DA42-5ACC-4C09-9201-6AF91ED353C8}">
      <dgm:prSet/>
      <dgm:spPr/>
      <dgm:t>
        <a:bodyPr/>
        <a:lstStyle/>
        <a:p>
          <a:endParaRPr lang="en-IN"/>
        </a:p>
      </dgm:t>
    </dgm:pt>
    <dgm:pt modelId="{907CE59B-4817-4800-819F-8C3EAA529348}" type="sibTrans" cxnId="{E642DA42-5ACC-4C09-9201-6AF91ED353C8}">
      <dgm:prSet/>
      <dgm:spPr/>
      <dgm:t>
        <a:bodyPr/>
        <a:lstStyle/>
        <a:p>
          <a:endParaRPr lang="en-IN"/>
        </a:p>
      </dgm:t>
    </dgm:pt>
    <dgm:pt modelId="{6DD68853-432A-44A6-9A31-56A39DA5F216}">
      <dgm:prSet phldrT="[Text]"/>
      <dgm:spPr/>
      <dgm:t>
        <a:bodyPr/>
        <a:lstStyle/>
        <a:p>
          <a:r>
            <a:rPr lang="en-US" dirty="0"/>
            <a:t>Visualization</a:t>
          </a:r>
          <a:endParaRPr lang="en-IN" dirty="0"/>
        </a:p>
      </dgm:t>
    </dgm:pt>
    <dgm:pt modelId="{DD1958A5-7DD6-4E43-B0C4-FAC8B4BCAC36}" type="parTrans" cxnId="{587CB9D5-506D-46C0-9E22-7E2A6ECEEEF7}">
      <dgm:prSet/>
      <dgm:spPr/>
      <dgm:t>
        <a:bodyPr/>
        <a:lstStyle/>
        <a:p>
          <a:endParaRPr lang="en-IN"/>
        </a:p>
      </dgm:t>
    </dgm:pt>
    <dgm:pt modelId="{0818CB75-1048-425F-BE7A-1660D109217C}" type="sibTrans" cxnId="{587CB9D5-506D-46C0-9E22-7E2A6ECEEEF7}">
      <dgm:prSet/>
      <dgm:spPr/>
      <dgm:t>
        <a:bodyPr/>
        <a:lstStyle/>
        <a:p>
          <a:endParaRPr lang="en-IN"/>
        </a:p>
      </dgm:t>
    </dgm:pt>
    <dgm:pt modelId="{879D6AE3-86AE-416B-99C9-BC27DD4571E3}">
      <dgm:prSet phldrT="[Text]"/>
      <dgm:spPr/>
      <dgm:t>
        <a:bodyPr/>
        <a:lstStyle/>
        <a:p>
          <a:r>
            <a:rPr lang="en-US" dirty="0"/>
            <a:t>DAX</a:t>
          </a:r>
          <a:endParaRPr lang="en-IN" dirty="0"/>
        </a:p>
      </dgm:t>
    </dgm:pt>
    <dgm:pt modelId="{EC6269D4-F8AF-4571-B281-AC97BF2B18B0}" type="parTrans" cxnId="{5138CF2A-9749-461F-B98B-DD25B994005E}">
      <dgm:prSet/>
      <dgm:spPr/>
      <dgm:t>
        <a:bodyPr/>
        <a:lstStyle/>
        <a:p>
          <a:endParaRPr lang="en-IN"/>
        </a:p>
      </dgm:t>
    </dgm:pt>
    <dgm:pt modelId="{93362BC7-4315-4FA3-BE54-5A5F01333EA4}" type="sibTrans" cxnId="{5138CF2A-9749-461F-B98B-DD25B994005E}">
      <dgm:prSet/>
      <dgm:spPr/>
      <dgm:t>
        <a:bodyPr/>
        <a:lstStyle/>
        <a:p>
          <a:endParaRPr lang="en-IN"/>
        </a:p>
      </dgm:t>
    </dgm:pt>
    <dgm:pt modelId="{E5141201-1A3A-44B8-8522-326ACD7D99F9}">
      <dgm:prSet phldrT="[Text]"/>
      <dgm:spPr/>
      <dgm:t>
        <a:bodyPr/>
        <a:lstStyle/>
        <a:p>
          <a:r>
            <a:rPr lang="en-US" dirty="0"/>
            <a:t>Power Query</a:t>
          </a:r>
          <a:endParaRPr lang="en-IN" dirty="0"/>
        </a:p>
      </dgm:t>
    </dgm:pt>
    <dgm:pt modelId="{3EEF3C1F-CFC4-4B57-9220-A23931E21BB6}" type="parTrans" cxnId="{92C728ED-06C4-4DA7-B45B-B259B36E588D}">
      <dgm:prSet/>
      <dgm:spPr/>
      <dgm:t>
        <a:bodyPr/>
        <a:lstStyle/>
        <a:p>
          <a:endParaRPr lang="en-IN"/>
        </a:p>
      </dgm:t>
    </dgm:pt>
    <dgm:pt modelId="{882D2553-19F4-4BB7-B7E2-529BC29616B0}" type="sibTrans" cxnId="{92C728ED-06C4-4DA7-B45B-B259B36E588D}">
      <dgm:prSet/>
      <dgm:spPr/>
      <dgm:t>
        <a:bodyPr/>
        <a:lstStyle/>
        <a:p>
          <a:endParaRPr lang="en-IN"/>
        </a:p>
      </dgm:t>
    </dgm:pt>
    <dgm:pt modelId="{9CD79FD1-F720-4C1D-9F2F-6F8329288D09}">
      <dgm:prSet phldrT="[Text]"/>
      <dgm:spPr/>
      <dgm:t>
        <a:bodyPr/>
        <a:lstStyle/>
        <a:p>
          <a:r>
            <a:rPr lang="en-US" dirty="0"/>
            <a:t>Extract</a:t>
          </a:r>
          <a:endParaRPr lang="en-IN" dirty="0"/>
        </a:p>
      </dgm:t>
    </dgm:pt>
    <dgm:pt modelId="{669D2BAA-7986-4888-AC5A-4EE951993F2C}" type="parTrans" cxnId="{83D220DB-9A56-415F-B701-1D37A503A30D}">
      <dgm:prSet/>
      <dgm:spPr/>
      <dgm:t>
        <a:bodyPr/>
        <a:lstStyle/>
        <a:p>
          <a:endParaRPr lang="en-IN"/>
        </a:p>
      </dgm:t>
    </dgm:pt>
    <dgm:pt modelId="{CFEC5B8E-C2AE-4F93-AF23-4A415F358604}" type="sibTrans" cxnId="{83D220DB-9A56-415F-B701-1D37A503A30D}">
      <dgm:prSet/>
      <dgm:spPr/>
      <dgm:t>
        <a:bodyPr/>
        <a:lstStyle/>
        <a:p>
          <a:endParaRPr lang="en-IN"/>
        </a:p>
      </dgm:t>
    </dgm:pt>
    <dgm:pt modelId="{AECF35D6-50F6-4493-9393-59D2EFFD0531}">
      <dgm:prSet phldrT="[Text]"/>
      <dgm:spPr/>
      <dgm:t>
        <a:bodyPr/>
        <a:lstStyle/>
        <a:p>
          <a:r>
            <a:rPr lang="en-US" dirty="0"/>
            <a:t>Dimension</a:t>
          </a:r>
          <a:endParaRPr lang="en-IN" dirty="0"/>
        </a:p>
      </dgm:t>
    </dgm:pt>
    <dgm:pt modelId="{8100CC4C-38D8-41AB-B4DE-BC71FE4A1B71}" type="parTrans" cxnId="{B3B38CA1-2F8F-4454-A502-080D28ECA2BC}">
      <dgm:prSet/>
      <dgm:spPr/>
      <dgm:t>
        <a:bodyPr/>
        <a:lstStyle/>
        <a:p>
          <a:endParaRPr lang="en-IN"/>
        </a:p>
      </dgm:t>
    </dgm:pt>
    <dgm:pt modelId="{407475D8-AB58-4D40-87C8-1529368DD625}" type="sibTrans" cxnId="{B3B38CA1-2F8F-4454-A502-080D28ECA2BC}">
      <dgm:prSet/>
      <dgm:spPr/>
      <dgm:t>
        <a:bodyPr/>
        <a:lstStyle/>
        <a:p>
          <a:endParaRPr lang="en-IN"/>
        </a:p>
      </dgm:t>
    </dgm:pt>
    <dgm:pt modelId="{D52EC60A-90F6-40D7-BFA9-BBFA02184D8E}">
      <dgm:prSet phldrT="[Text]"/>
      <dgm:spPr/>
      <dgm:t>
        <a:bodyPr/>
        <a:lstStyle/>
        <a:p>
          <a:r>
            <a:rPr lang="en-US" dirty="0"/>
            <a:t>Hierarchy</a:t>
          </a:r>
          <a:endParaRPr lang="en-IN" dirty="0"/>
        </a:p>
      </dgm:t>
    </dgm:pt>
    <dgm:pt modelId="{0A3AF942-7A9F-4B8E-8675-CC6A3A308546}" type="parTrans" cxnId="{359CC672-41AD-4872-8354-5FB9D5CA135B}">
      <dgm:prSet/>
      <dgm:spPr/>
      <dgm:t>
        <a:bodyPr/>
        <a:lstStyle/>
        <a:p>
          <a:endParaRPr lang="en-IN"/>
        </a:p>
      </dgm:t>
    </dgm:pt>
    <dgm:pt modelId="{687077A3-C332-4753-A095-35CC1F571920}" type="sibTrans" cxnId="{359CC672-41AD-4872-8354-5FB9D5CA135B}">
      <dgm:prSet/>
      <dgm:spPr/>
      <dgm:t>
        <a:bodyPr/>
        <a:lstStyle/>
        <a:p>
          <a:endParaRPr lang="en-IN"/>
        </a:p>
      </dgm:t>
    </dgm:pt>
    <dgm:pt modelId="{D92BC5CC-8889-4619-B787-C4D2225E3015}">
      <dgm:prSet phldrT="[Text]"/>
      <dgm:spPr/>
      <dgm:t>
        <a:bodyPr/>
        <a:lstStyle/>
        <a:p>
          <a:r>
            <a:rPr lang="en-US" dirty="0"/>
            <a:t>Measures</a:t>
          </a:r>
          <a:endParaRPr lang="en-IN" dirty="0"/>
        </a:p>
      </dgm:t>
    </dgm:pt>
    <dgm:pt modelId="{05504FF5-A7E4-4BB1-9F20-6C2FEA014FA5}" type="parTrans" cxnId="{625B9B4A-A73A-4CFD-88FA-3AEFD9E4F18E}">
      <dgm:prSet/>
      <dgm:spPr/>
      <dgm:t>
        <a:bodyPr/>
        <a:lstStyle/>
        <a:p>
          <a:endParaRPr lang="en-IN"/>
        </a:p>
      </dgm:t>
    </dgm:pt>
    <dgm:pt modelId="{3BEA47FF-23EF-4453-A315-F9ADA678B0E7}" type="sibTrans" cxnId="{625B9B4A-A73A-4CFD-88FA-3AEFD9E4F18E}">
      <dgm:prSet/>
      <dgm:spPr/>
      <dgm:t>
        <a:bodyPr/>
        <a:lstStyle/>
        <a:p>
          <a:endParaRPr lang="en-IN"/>
        </a:p>
      </dgm:t>
    </dgm:pt>
    <dgm:pt modelId="{1FC31858-3858-4B8F-88A9-BED1A221F825}">
      <dgm:prSet phldrT="[Text]"/>
      <dgm:spPr/>
      <dgm:t>
        <a:bodyPr/>
        <a:lstStyle/>
        <a:p>
          <a:r>
            <a:rPr lang="en-US" dirty="0"/>
            <a:t>Transform</a:t>
          </a:r>
          <a:endParaRPr lang="en-IN" dirty="0"/>
        </a:p>
      </dgm:t>
    </dgm:pt>
    <dgm:pt modelId="{00237B20-CAA2-45A3-9793-079A93801DAB}" type="parTrans" cxnId="{B9639A1B-59B5-4EFD-8FA7-088586078725}">
      <dgm:prSet/>
      <dgm:spPr/>
      <dgm:t>
        <a:bodyPr/>
        <a:lstStyle/>
        <a:p>
          <a:endParaRPr lang="en-IN"/>
        </a:p>
      </dgm:t>
    </dgm:pt>
    <dgm:pt modelId="{50967FEA-E891-40DC-82B6-EB15FC939ECF}" type="sibTrans" cxnId="{B9639A1B-59B5-4EFD-8FA7-088586078725}">
      <dgm:prSet/>
      <dgm:spPr/>
      <dgm:t>
        <a:bodyPr/>
        <a:lstStyle/>
        <a:p>
          <a:endParaRPr lang="en-IN"/>
        </a:p>
      </dgm:t>
    </dgm:pt>
    <dgm:pt modelId="{63E960CD-AF90-40B1-8F33-DF2510D2B79E}">
      <dgm:prSet phldrT="[Text]"/>
      <dgm:spPr/>
      <dgm:t>
        <a:bodyPr/>
        <a:lstStyle/>
        <a:p>
          <a:r>
            <a:rPr lang="en-US" dirty="0"/>
            <a:t>Load</a:t>
          </a:r>
          <a:endParaRPr lang="en-IN" dirty="0"/>
        </a:p>
      </dgm:t>
    </dgm:pt>
    <dgm:pt modelId="{396C61B1-4B41-4708-A7B0-49F27A1513A3}" type="parTrans" cxnId="{96288787-B574-4576-9C66-93A487F07D09}">
      <dgm:prSet/>
      <dgm:spPr/>
      <dgm:t>
        <a:bodyPr/>
        <a:lstStyle/>
        <a:p>
          <a:endParaRPr lang="en-IN"/>
        </a:p>
      </dgm:t>
    </dgm:pt>
    <dgm:pt modelId="{C944082A-9CE3-4D29-8123-FC773FD49EEF}" type="sibTrans" cxnId="{96288787-B574-4576-9C66-93A487F07D09}">
      <dgm:prSet/>
      <dgm:spPr/>
      <dgm:t>
        <a:bodyPr/>
        <a:lstStyle/>
        <a:p>
          <a:endParaRPr lang="en-IN"/>
        </a:p>
      </dgm:t>
    </dgm:pt>
    <dgm:pt modelId="{9B7AECFF-AAB8-4AB6-BE12-C40446CD5D2C}">
      <dgm:prSet phldrT="[Text]"/>
      <dgm:spPr/>
      <dgm:t>
        <a:bodyPr/>
        <a:lstStyle/>
        <a:p>
          <a:r>
            <a:rPr lang="en-US" dirty="0"/>
            <a:t>M Language</a:t>
          </a:r>
          <a:endParaRPr lang="en-IN" dirty="0"/>
        </a:p>
      </dgm:t>
    </dgm:pt>
    <dgm:pt modelId="{FA6B9CBB-F20F-4272-A9EE-2D8815B03583}" type="parTrans" cxnId="{7812468C-930A-401A-BD26-4C68958EA1B6}">
      <dgm:prSet/>
      <dgm:spPr/>
      <dgm:t>
        <a:bodyPr/>
        <a:lstStyle/>
        <a:p>
          <a:endParaRPr lang="en-IN"/>
        </a:p>
      </dgm:t>
    </dgm:pt>
    <dgm:pt modelId="{9BF12E4E-B21B-4BF0-91B0-12983BCDAF16}" type="sibTrans" cxnId="{7812468C-930A-401A-BD26-4C68958EA1B6}">
      <dgm:prSet/>
      <dgm:spPr/>
      <dgm:t>
        <a:bodyPr/>
        <a:lstStyle/>
        <a:p>
          <a:endParaRPr lang="en-IN"/>
        </a:p>
      </dgm:t>
    </dgm:pt>
    <dgm:pt modelId="{1205DC0C-A04C-42BB-A26B-D3EB90EB685A}">
      <dgm:prSet phldrT="[Text]"/>
      <dgm:spPr/>
      <dgm:t>
        <a:bodyPr/>
        <a:lstStyle/>
        <a:p>
          <a:r>
            <a:rPr lang="en-US" dirty="0"/>
            <a:t>Interactive Visuals</a:t>
          </a:r>
          <a:endParaRPr lang="en-IN" dirty="0"/>
        </a:p>
      </dgm:t>
    </dgm:pt>
    <dgm:pt modelId="{678CC961-E176-44B2-B3BE-EFD940FE813B}" type="parTrans" cxnId="{8B36BAD9-A900-4853-BE82-1EF005549D7A}">
      <dgm:prSet/>
      <dgm:spPr/>
      <dgm:t>
        <a:bodyPr/>
        <a:lstStyle/>
        <a:p>
          <a:endParaRPr lang="en-IN"/>
        </a:p>
      </dgm:t>
    </dgm:pt>
    <dgm:pt modelId="{860446DE-0BB0-41EE-95A3-A5020CB8C63E}" type="sibTrans" cxnId="{8B36BAD9-A900-4853-BE82-1EF005549D7A}">
      <dgm:prSet/>
      <dgm:spPr/>
      <dgm:t>
        <a:bodyPr/>
        <a:lstStyle/>
        <a:p>
          <a:endParaRPr lang="en-IN"/>
        </a:p>
      </dgm:t>
    </dgm:pt>
    <dgm:pt modelId="{B503402A-ACD5-4C7A-B903-B98636523BD2}">
      <dgm:prSet phldrT="[Text]"/>
      <dgm:spPr/>
      <dgm:t>
        <a:bodyPr/>
        <a:lstStyle/>
        <a:p>
          <a:r>
            <a:rPr lang="en-US" dirty="0"/>
            <a:t>Star/Snowflake Schema</a:t>
          </a:r>
          <a:endParaRPr lang="en-IN" dirty="0"/>
        </a:p>
      </dgm:t>
    </dgm:pt>
    <dgm:pt modelId="{C5259AEE-4B0D-4495-B0ED-DA77962313AF}" type="parTrans" cxnId="{EC478764-A369-4814-BC53-226EA833F83D}">
      <dgm:prSet/>
      <dgm:spPr/>
      <dgm:t>
        <a:bodyPr/>
        <a:lstStyle/>
        <a:p>
          <a:endParaRPr lang="en-IN"/>
        </a:p>
      </dgm:t>
    </dgm:pt>
    <dgm:pt modelId="{B46E99AA-9CC2-4254-976F-5E76901FC093}" type="sibTrans" cxnId="{EC478764-A369-4814-BC53-226EA833F83D}">
      <dgm:prSet/>
      <dgm:spPr/>
      <dgm:t>
        <a:bodyPr/>
        <a:lstStyle/>
        <a:p>
          <a:endParaRPr lang="en-IN"/>
        </a:p>
      </dgm:t>
    </dgm:pt>
    <dgm:pt modelId="{1E76FA5C-1AC3-4BCF-B864-D19983632448}">
      <dgm:prSet phldrT="[Text]"/>
      <dgm:spPr/>
      <dgm:t>
        <a:bodyPr/>
        <a:lstStyle/>
        <a:p>
          <a:r>
            <a:rPr lang="en-US" dirty="0"/>
            <a:t>Fact Centered</a:t>
          </a:r>
          <a:endParaRPr lang="en-IN" dirty="0"/>
        </a:p>
      </dgm:t>
    </dgm:pt>
    <dgm:pt modelId="{09FBF8FE-C4F2-48D6-A8EF-ECCBA445DF8C}" type="parTrans" cxnId="{6A15DAF9-E317-4932-A036-E2408A54B4BB}">
      <dgm:prSet/>
      <dgm:spPr/>
      <dgm:t>
        <a:bodyPr/>
        <a:lstStyle/>
        <a:p>
          <a:endParaRPr lang="en-IN"/>
        </a:p>
      </dgm:t>
    </dgm:pt>
    <dgm:pt modelId="{562A3B5B-BC82-499D-BB02-A22A9947CFB3}" type="sibTrans" cxnId="{6A15DAF9-E317-4932-A036-E2408A54B4BB}">
      <dgm:prSet/>
      <dgm:spPr/>
      <dgm:t>
        <a:bodyPr/>
        <a:lstStyle/>
        <a:p>
          <a:endParaRPr lang="en-IN"/>
        </a:p>
      </dgm:t>
    </dgm:pt>
    <dgm:pt modelId="{64CA4122-8CC9-4E49-BFBC-95F8A0185303}" type="pres">
      <dgm:prSet presAssocID="{AF4AD9DC-248B-48F5-828A-851B88B58D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6BCDD2A-3AA7-44EA-9ACB-969A124F461B}" type="pres">
      <dgm:prSet presAssocID="{AF4AD9DC-248B-48F5-828A-851B88B58D48}" presName="children" presStyleCnt="0"/>
      <dgm:spPr/>
    </dgm:pt>
    <dgm:pt modelId="{EEB52E9A-8AEE-4612-9F6B-35286BC13B55}" type="pres">
      <dgm:prSet presAssocID="{AF4AD9DC-248B-48F5-828A-851B88B58D48}" presName="child1group" presStyleCnt="0"/>
      <dgm:spPr/>
    </dgm:pt>
    <dgm:pt modelId="{332072CF-FC7D-4AFB-B143-4B77BA4051E9}" type="pres">
      <dgm:prSet presAssocID="{AF4AD9DC-248B-48F5-828A-851B88B58D48}" presName="child1" presStyleLbl="bgAcc1" presStyleIdx="0" presStyleCnt="4"/>
      <dgm:spPr/>
    </dgm:pt>
    <dgm:pt modelId="{21829307-6DF4-4355-8AD3-1A254E6ABE42}" type="pres">
      <dgm:prSet presAssocID="{AF4AD9DC-248B-48F5-828A-851B88B58D48}" presName="child1Text" presStyleLbl="bgAcc1" presStyleIdx="0" presStyleCnt="4">
        <dgm:presLayoutVars>
          <dgm:bulletEnabled val="1"/>
        </dgm:presLayoutVars>
      </dgm:prSet>
      <dgm:spPr/>
    </dgm:pt>
    <dgm:pt modelId="{4559BEC5-AF53-4485-A53D-1D9868F96030}" type="pres">
      <dgm:prSet presAssocID="{AF4AD9DC-248B-48F5-828A-851B88B58D48}" presName="child2group" presStyleCnt="0"/>
      <dgm:spPr/>
    </dgm:pt>
    <dgm:pt modelId="{1CA90B55-6143-47B0-B180-5A214518CE1F}" type="pres">
      <dgm:prSet presAssocID="{AF4AD9DC-248B-48F5-828A-851B88B58D48}" presName="child2" presStyleLbl="bgAcc1" presStyleIdx="1" presStyleCnt="4"/>
      <dgm:spPr/>
    </dgm:pt>
    <dgm:pt modelId="{F8306E04-3C6E-4386-9330-042751C068E1}" type="pres">
      <dgm:prSet presAssocID="{AF4AD9DC-248B-48F5-828A-851B88B58D48}" presName="child2Text" presStyleLbl="bgAcc1" presStyleIdx="1" presStyleCnt="4">
        <dgm:presLayoutVars>
          <dgm:bulletEnabled val="1"/>
        </dgm:presLayoutVars>
      </dgm:prSet>
      <dgm:spPr/>
    </dgm:pt>
    <dgm:pt modelId="{C76FF8FF-DE4D-4B07-9399-9CAD75050A7A}" type="pres">
      <dgm:prSet presAssocID="{AF4AD9DC-248B-48F5-828A-851B88B58D48}" presName="child3group" presStyleCnt="0"/>
      <dgm:spPr/>
    </dgm:pt>
    <dgm:pt modelId="{EEACBB13-498F-4196-A232-CA2C04E48483}" type="pres">
      <dgm:prSet presAssocID="{AF4AD9DC-248B-48F5-828A-851B88B58D48}" presName="child3" presStyleLbl="bgAcc1" presStyleIdx="2" presStyleCnt="4"/>
      <dgm:spPr/>
    </dgm:pt>
    <dgm:pt modelId="{0A2F6584-F808-4473-B9AF-AE7023C835C7}" type="pres">
      <dgm:prSet presAssocID="{AF4AD9DC-248B-48F5-828A-851B88B58D48}" presName="child3Text" presStyleLbl="bgAcc1" presStyleIdx="2" presStyleCnt="4">
        <dgm:presLayoutVars>
          <dgm:bulletEnabled val="1"/>
        </dgm:presLayoutVars>
      </dgm:prSet>
      <dgm:spPr/>
    </dgm:pt>
    <dgm:pt modelId="{E7E82B49-27FF-4779-892D-ED34D2D1CEC2}" type="pres">
      <dgm:prSet presAssocID="{AF4AD9DC-248B-48F5-828A-851B88B58D48}" presName="child4group" presStyleCnt="0"/>
      <dgm:spPr/>
    </dgm:pt>
    <dgm:pt modelId="{D98114C2-E758-42CC-AB54-38F9AF297C99}" type="pres">
      <dgm:prSet presAssocID="{AF4AD9DC-248B-48F5-828A-851B88B58D48}" presName="child4" presStyleLbl="bgAcc1" presStyleIdx="3" presStyleCnt="4"/>
      <dgm:spPr/>
    </dgm:pt>
    <dgm:pt modelId="{DC1500E1-0419-4339-BC92-00858F4401C6}" type="pres">
      <dgm:prSet presAssocID="{AF4AD9DC-248B-48F5-828A-851B88B58D48}" presName="child4Text" presStyleLbl="bgAcc1" presStyleIdx="3" presStyleCnt="4">
        <dgm:presLayoutVars>
          <dgm:bulletEnabled val="1"/>
        </dgm:presLayoutVars>
      </dgm:prSet>
      <dgm:spPr/>
    </dgm:pt>
    <dgm:pt modelId="{74704C07-48DC-413B-8E39-A69C91FEA8C6}" type="pres">
      <dgm:prSet presAssocID="{AF4AD9DC-248B-48F5-828A-851B88B58D48}" presName="childPlaceholder" presStyleCnt="0"/>
      <dgm:spPr/>
    </dgm:pt>
    <dgm:pt modelId="{FDE7C817-7C5A-4534-9835-608F6CB8F1D4}" type="pres">
      <dgm:prSet presAssocID="{AF4AD9DC-248B-48F5-828A-851B88B58D48}" presName="circle" presStyleCnt="0"/>
      <dgm:spPr/>
    </dgm:pt>
    <dgm:pt modelId="{9DB33D37-A864-4EB1-856F-FA9C73E7C6BF}" type="pres">
      <dgm:prSet presAssocID="{AF4AD9DC-248B-48F5-828A-851B88B58D4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5BEA27C-6A8C-46E2-A590-B527BF9C8189}" type="pres">
      <dgm:prSet presAssocID="{AF4AD9DC-248B-48F5-828A-851B88B58D4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3B246C8-2A54-4F3B-8D1E-C60685A37C19}" type="pres">
      <dgm:prSet presAssocID="{AF4AD9DC-248B-48F5-828A-851B88B58D4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3168735-6940-45C3-B1BD-24D397290C60}" type="pres">
      <dgm:prSet presAssocID="{AF4AD9DC-248B-48F5-828A-851B88B58D4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0F15D62-578F-474F-98F3-3A6C9A226B50}" type="pres">
      <dgm:prSet presAssocID="{AF4AD9DC-248B-48F5-828A-851B88B58D48}" presName="quadrantPlaceholder" presStyleCnt="0"/>
      <dgm:spPr/>
    </dgm:pt>
    <dgm:pt modelId="{A76FE1DB-855C-4AB4-9F4D-974FBF9177D5}" type="pres">
      <dgm:prSet presAssocID="{AF4AD9DC-248B-48F5-828A-851B88B58D48}" presName="center1" presStyleLbl="fgShp" presStyleIdx="0" presStyleCnt="2"/>
      <dgm:spPr/>
    </dgm:pt>
    <dgm:pt modelId="{881B1F36-B373-4EB9-B50B-40D5BE0EE610}" type="pres">
      <dgm:prSet presAssocID="{AF4AD9DC-248B-48F5-828A-851B88B58D48}" presName="center2" presStyleLbl="fgShp" presStyleIdx="1" presStyleCnt="2"/>
      <dgm:spPr/>
    </dgm:pt>
  </dgm:ptLst>
  <dgm:cxnLst>
    <dgm:cxn modelId="{5BB32E00-49E8-4823-9EBE-3C94A4E87B55}" type="presOf" srcId="{E5141201-1A3A-44B8-8522-326ACD7D99F9}" destId="{93168735-6940-45C3-B1BD-24D397290C60}" srcOrd="0" destOrd="0" presId="urn:microsoft.com/office/officeart/2005/8/layout/cycle4"/>
    <dgm:cxn modelId="{27853E02-9D7F-4121-876A-CC506C46775B}" type="presOf" srcId="{368E32A9-DE56-42FA-BF58-630E52E71F2E}" destId="{9DB33D37-A864-4EB1-856F-FA9C73E7C6BF}" srcOrd="0" destOrd="0" presId="urn:microsoft.com/office/officeart/2005/8/layout/cycle4"/>
    <dgm:cxn modelId="{60DCE606-20FD-4C14-9039-FC0E481132F7}" type="presOf" srcId="{AF4AD9DC-248B-48F5-828A-851B88B58D48}" destId="{64CA4122-8CC9-4E49-BFBC-95F8A0185303}" srcOrd="0" destOrd="0" presId="urn:microsoft.com/office/officeart/2005/8/layout/cycle4"/>
    <dgm:cxn modelId="{93259212-4F77-436D-92AE-224055E069AE}" type="presOf" srcId="{B503402A-ACD5-4C7A-B903-B98636523BD2}" destId="{21829307-6DF4-4355-8AD3-1A254E6ABE42}" srcOrd="1" destOrd="2" presId="urn:microsoft.com/office/officeart/2005/8/layout/cycle4"/>
    <dgm:cxn modelId="{B9639A1B-59B5-4EFD-8FA7-088586078725}" srcId="{E5141201-1A3A-44B8-8522-326ACD7D99F9}" destId="{1FC31858-3858-4B8F-88A9-BED1A221F825}" srcOrd="1" destOrd="0" parTransId="{00237B20-CAA2-45A3-9793-079A93801DAB}" sibTransId="{50967FEA-E891-40DC-82B6-EB15FC939ECF}"/>
    <dgm:cxn modelId="{11DAD826-356A-404A-97B5-76D7E847A0A4}" type="presOf" srcId="{9B7AECFF-AAB8-4AB6-BE12-C40446CD5D2C}" destId="{DC1500E1-0419-4339-BC92-00858F4401C6}" srcOrd="1" destOrd="3" presId="urn:microsoft.com/office/officeart/2005/8/layout/cycle4"/>
    <dgm:cxn modelId="{5138CF2A-9749-461F-B98B-DD25B994005E}" srcId="{6DD68853-432A-44A6-9A31-56A39DA5F216}" destId="{879D6AE3-86AE-416B-99C9-BC27DD4571E3}" srcOrd="0" destOrd="0" parTransId="{EC6269D4-F8AF-4571-B281-AC97BF2B18B0}" sibTransId="{93362BC7-4315-4FA3-BE54-5A5F01333EA4}"/>
    <dgm:cxn modelId="{FFB7E32A-50A5-4802-B0FE-C14493FCAF9C}" type="presOf" srcId="{879D6AE3-86AE-416B-99C9-BC27DD4571E3}" destId="{EEACBB13-498F-4196-A232-CA2C04E48483}" srcOrd="0" destOrd="0" presId="urn:microsoft.com/office/officeart/2005/8/layout/cycle4"/>
    <dgm:cxn modelId="{F7A83A30-7C9D-47E1-A268-5278C1A0E7DD}" type="presOf" srcId="{9B7AECFF-AAB8-4AB6-BE12-C40446CD5D2C}" destId="{D98114C2-E758-42CC-AB54-38F9AF297C99}" srcOrd="0" destOrd="3" presId="urn:microsoft.com/office/officeart/2005/8/layout/cycle4"/>
    <dgm:cxn modelId="{4B3F4430-B95B-4775-A6C1-97ADA771A420}" type="presOf" srcId="{AECF35D6-50F6-4493-9393-59D2EFFD0531}" destId="{1CA90B55-6143-47B0-B180-5A214518CE1F}" srcOrd="0" destOrd="1" presId="urn:microsoft.com/office/officeart/2005/8/layout/cycle4"/>
    <dgm:cxn modelId="{401E7D35-5139-441D-8E8E-C18F285AF6AB}" type="presOf" srcId="{1FC31858-3858-4B8F-88A9-BED1A221F825}" destId="{DC1500E1-0419-4339-BC92-00858F4401C6}" srcOrd="1" destOrd="1" presId="urn:microsoft.com/office/officeart/2005/8/layout/cycle4"/>
    <dgm:cxn modelId="{8D7E1F5B-6CF0-4B7A-8148-7B8DF8A51E55}" srcId="{AF4AD9DC-248B-48F5-828A-851B88B58D48}" destId="{14C1ECF2-4143-47A5-8AA6-E781401DFA6D}" srcOrd="1" destOrd="0" parTransId="{4C90BCAA-F414-4DAD-BA8F-360903BCBE53}" sibTransId="{A880BE28-521A-4DA5-A85F-369771CA1ECF}"/>
    <dgm:cxn modelId="{49AB4A5B-8D5D-45E3-B57F-03353B8DB718}" type="presOf" srcId="{879D6AE3-86AE-416B-99C9-BC27DD4571E3}" destId="{0A2F6584-F808-4473-B9AF-AE7023C835C7}" srcOrd="1" destOrd="0" presId="urn:microsoft.com/office/officeart/2005/8/layout/cycle4"/>
    <dgm:cxn modelId="{E642DA42-5ACC-4C09-9201-6AF91ED353C8}" srcId="{14C1ECF2-4143-47A5-8AA6-E781401DFA6D}" destId="{25EE1908-F82B-44FB-93A7-D42BC381B16B}" srcOrd="0" destOrd="0" parTransId="{446649AA-694F-409B-B22A-BA6A4EA3068E}" sibTransId="{907CE59B-4817-4800-819F-8C3EAA529348}"/>
    <dgm:cxn modelId="{EC478764-A369-4814-BC53-226EA833F83D}" srcId="{368E32A9-DE56-42FA-BF58-630E52E71F2E}" destId="{B503402A-ACD5-4C7A-B903-B98636523BD2}" srcOrd="2" destOrd="0" parTransId="{C5259AEE-4B0D-4495-B0ED-DA77962313AF}" sibTransId="{B46E99AA-9CC2-4254-976F-5E76901FC093}"/>
    <dgm:cxn modelId="{625B9B4A-A73A-4CFD-88FA-3AEFD9E4F18E}" srcId="{14C1ECF2-4143-47A5-8AA6-E781401DFA6D}" destId="{D92BC5CC-8889-4619-B787-C4D2225E3015}" srcOrd="3" destOrd="0" parTransId="{05504FF5-A7E4-4BB1-9F20-6C2FEA014FA5}" sibTransId="{3BEA47FF-23EF-4453-A315-F9ADA678B0E7}"/>
    <dgm:cxn modelId="{F4D8484F-0A6B-4CFB-AF7F-A396EC6A638D}" type="presOf" srcId="{1E76FA5C-1AC3-4BCF-B864-D19983632448}" destId="{332072CF-FC7D-4AFB-B143-4B77BA4051E9}" srcOrd="0" destOrd="1" presId="urn:microsoft.com/office/officeart/2005/8/layout/cycle4"/>
    <dgm:cxn modelId="{C7A0C071-1064-474A-A095-5E2E49237402}" type="presOf" srcId="{D92BC5CC-8889-4619-B787-C4D2225E3015}" destId="{F8306E04-3C6E-4386-9330-042751C068E1}" srcOrd="1" destOrd="3" presId="urn:microsoft.com/office/officeart/2005/8/layout/cycle4"/>
    <dgm:cxn modelId="{359CC672-41AD-4872-8354-5FB9D5CA135B}" srcId="{14C1ECF2-4143-47A5-8AA6-E781401DFA6D}" destId="{D52EC60A-90F6-40D7-BFA9-BBFA02184D8E}" srcOrd="2" destOrd="0" parTransId="{0A3AF942-7A9F-4B8E-8675-CC6A3A308546}" sibTransId="{687077A3-C332-4753-A095-35CC1F571920}"/>
    <dgm:cxn modelId="{846E6174-1988-43BD-A941-92BE4297AB11}" type="presOf" srcId="{B503402A-ACD5-4C7A-B903-B98636523BD2}" destId="{332072CF-FC7D-4AFB-B143-4B77BA4051E9}" srcOrd="0" destOrd="2" presId="urn:microsoft.com/office/officeart/2005/8/layout/cycle4"/>
    <dgm:cxn modelId="{A83B0779-CAEC-422E-89E7-A05E45924016}" type="presOf" srcId="{1205DC0C-A04C-42BB-A26B-D3EB90EB685A}" destId="{EEACBB13-498F-4196-A232-CA2C04E48483}" srcOrd="0" destOrd="1" presId="urn:microsoft.com/office/officeart/2005/8/layout/cycle4"/>
    <dgm:cxn modelId="{CC8D3E86-A2F0-412F-8E81-FE7371EB979F}" type="presOf" srcId="{1205DC0C-A04C-42BB-A26B-D3EB90EB685A}" destId="{0A2F6584-F808-4473-B9AF-AE7023C835C7}" srcOrd="1" destOrd="1" presId="urn:microsoft.com/office/officeart/2005/8/layout/cycle4"/>
    <dgm:cxn modelId="{96288787-B574-4576-9C66-93A487F07D09}" srcId="{E5141201-1A3A-44B8-8522-326ACD7D99F9}" destId="{63E960CD-AF90-40B1-8F33-DF2510D2B79E}" srcOrd="2" destOrd="0" parTransId="{396C61B1-4B41-4708-A7B0-49F27A1513A3}" sibTransId="{C944082A-9CE3-4D29-8123-FC773FD49EEF}"/>
    <dgm:cxn modelId="{EF921488-902A-4C8C-B88D-D17D091FAE18}" srcId="{368E32A9-DE56-42FA-BF58-630E52E71F2E}" destId="{69CDFABD-DEB2-4A30-87FF-9310F96881D9}" srcOrd="0" destOrd="0" parTransId="{D4FBF4A8-49CC-4D28-BB00-BCDB67A44183}" sibTransId="{E48FE25A-AA82-40BA-831C-C00E498B63E0}"/>
    <dgm:cxn modelId="{7812468C-930A-401A-BD26-4C68958EA1B6}" srcId="{E5141201-1A3A-44B8-8522-326ACD7D99F9}" destId="{9B7AECFF-AAB8-4AB6-BE12-C40446CD5D2C}" srcOrd="3" destOrd="0" parTransId="{FA6B9CBB-F20F-4272-A9EE-2D8815B03583}" sibTransId="{9BF12E4E-B21B-4BF0-91B0-12983BCDAF16}"/>
    <dgm:cxn modelId="{A28FEC8D-B69C-411B-AB7A-BE242438A7EB}" type="presOf" srcId="{63E960CD-AF90-40B1-8F33-DF2510D2B79E}" destId="{DC1500E1-0419-4339-BC92-00858F4401C6}" srcOrd="1" destOrd="2" presId="urn:microsoft.com/office/officeart/2005/8/layout/cycle4"/>
    <dgm:cxn modelId="{7E7CE691-4B9D-4D84-8FD0-BA9A75FA94EC}" type="presOf" srcId="{25EE1908-F82B-44FB-93A7-D42BC381B16B}" destId="{1CA90B55-6143-47B0-B180-5A214518CE1F}" srcOrd="0" destOrd="0" presId="urn:microsoft.com/office/officeart/2005/8/layout/cycle4"/>
    <dgm:cxn modelId="{83FF9E9C-7184-4533-9F9F-B1096A92DAE9}" type="presOf" srcId="{6DD68853-432A-44A6-9A31-56A39DA5F216}" destId="{13B246C8-2A54-4F3B-8D1E-C60685A37C19}" srcOrd="0" destOrd="0" presId="urn:microsoft.com/office/officeart/2005/8/layout/cycle4"/>
    <dgm:cxn modelId="{B3B38CA1-2F8F-4454-A502-080D28ECA2BC}" srcId="{14C1ECF2-4143-47A5-8AA6-E781401DFA6D}" destId="{AECF35D6-50F6-4493-9393-59D2EFFD0531}" srcOrd="1" destOrd="0" parTransId="{8100CC4C-38D8-41AB-B4DE-BC71FE4A1B71}" sibTransId="{407475D8-AB58-4D40-87C8-1529368DD625}"/>
    <dgm:cxn modelId="{741C58A3-D0D0-4F9A-8FAE-C61DEC05F98E}" type="presOf" srcId="{1E76FA5C-1AC3-4BCF-B864-D19983632448}" destId="{21829307-6DF4-4355-8AD3-1A254E6ABE42}" srcOrd="1" destOrd="1" presId="urn:microsoft.com/office/officeart/2005/8/layout/cycle4"/>
    <dgm:cxn modelId="{D92BDEAF-124F-485B-A69D-BFD64D552258}" type="presOf" srcId="{D92BC5CC-8889-4619-B787-C4D2225E3015}" destId="{1CA90B55-6143-47B0-B180-5A214518CE1F}" srcOrd="0" destOrd="3" presId="urn:microsoft.com/office/officeart/2005/8/layout/cycle4"/>
    <dgm:cxn modelId="{57E7D4B3-DFB2-4FD1-B0B1-81F4CBEA41D2}" type="presOf" srcId="{9CD79FD1-F720-4C1D-9F2F-6F8329288D09}" destId="{D98114C2-E758-42CC-AB54-38F9AF297C99}" srcOrd="0" destOrd="0" presId="urn:microsoft.com/office/officeart/2005/8/layout/cycle4"/>
    <dgm:cxn modelId="{9E0792B6-4175-411C-9767-A64F48349C36}" srcId="{AF4AD9DC-248B-48F5-828A-851B88B58D48}" destId="{368E32A9-DE56-42FA-BF58-630E52E71F2E}" srcOrd="0" destOrd="0" parTransId="{C78B458C-AED2-4883-919C-D42F1F32893C}" sibTransId="{6CAF8242-215D-474D-8494-587D168B427E}"/>
    <dgm:cxn modelId="{5868FEB6-D415-4941-AFD8-47577937B392}" type="presOf" srcId="{25EE1908-F82B-44FB-93A7-D42BC381B16B}" destId="{F8306E04-3C6E-4386-9330-042751C068E1}" srcOrd="1" destOrd="0" presId="urn:microsoft.com/office/officeart/2005/8/layout/cycle4"/>
    <dgm:cxn modelId="{B7BED2BA-8CCA-4C43-AD6D-5D78D45EA03D}" type="presOf" srcId="{63E960CD-AF90-40B1-8F33-DF2510D2B79E}" destId="{D98114C2-E758-42CC-AB54-38F9AF297C99}" srcOrd="0" destOrd="2" presId="urn:microsoft.com/office/officeart/2005/8/layout/cycle4"/>
    <dgm:cxn modelId="{556EB2C8-8BE4-4922-9706-ECF0269277D4}" type="presOf" srcId="{69CDFABD-DEB2-4A30-87FF-9310F96881D9}" destId="{332072CF-FC7D-4AFB-B143-4B77BA4051E9}" srcOrd="0" destOrd="0" presId="urn:microsoft.com/office/officeart/2005/8/layout/cycle4"/>
    <dgm:cxn modelId="{8F6107C9-9DA2-4873-84CB-70AA985D2922}" type="presOf" srcId="{D52EC60A-90F6-40D7-BFA9-BBFA02184D8E}" destId="{1CA90B55-6143-47B0-B180-5A214518CE1F}" srcOrd="0" destOrd="2" presId="urn:microsoft.com/office/officeart/2005/8/layout/cycle4"/>
    <dgm:cxn modelId="{4A5BB8D3-CB00-4E53-B1D8-D424FAA26009}" type="presOf" srcId="{AECF35D6-50F6-4493-9393-59D2EFFD0531}" destId="{F8306E04-3C6E-4386-9330-042751C068E1}" srcOrd="1" destOrd="1" presId="urn:microsoft.com/office/officeart/2005/8/layout/cycle4"/>
    <dgm:cxn modelId="{AFD8CDD4-8076-45ED-80AE-59012713409B}" type="presOf" srcId="{D52EC60A-90F6-40D7-BFA9-BBFA02184D8E}" destId="{F8306E04-3C6E-4386-9330-042751C068E1}" srcOrd="1" destOrd="2" presId="urn:microsoft.com/office/officeart/2005/8/layout/cycle4"/>
    <dgm:cxn modelId="{587CB9D5-506D-46C0-9E22-7E2A6ECEEEF7}" srcId="{AF4AD9DC-248B-48F5-828A-851B88B58D48}" destId="{6DD68853-432A-44A6-9A31-56A39DA5F216}" srcOrd="2" destOrd="0" parTransId="{DD1958A5-7DD6-4E43-B0C4-FAC8B4BCAC36}" sibTransId="{0818CB75-1048-425F-BE7A-1660D109217C}"/>
    <dgm:cxn modelId="{8B36BAD9-A900-4853-BE82-1EF005549D7A}" srcId="{6DD68853-432A-44A6-9A31-56A39DA5F216}" destId="{1205DC0C-A04C-42BB-A26B-D3EB90EB685A}" srcOrd="1" destOrd="0" parTransId="{678CC961-E176-44B2-B3BE-EFD940FE813B}" sibTransId="{860446DE-0BB0-41EE-95A3-A5020CB8C63E}"/>
    <dgm:cxn modelId="{83D220DB-9A56-415F-B701-1D37A503A30D}" srcId="{E5141201-1A3A-44B8-8522-326ACD7D99F9}" destId="{9CD79FD1-F720-4C1D-9F2F-6F8329288D09}" srcOrd="0" destOrd="0" parTransId="{669D2BAA-7986-4888-AC5A-4EE951993F2C}" sibTransId="{CFEC5B8E-C2AE-4F93-AF23-4A415F358604}"/>
    <dgm:cxn modelId="{50C829E6-C4EC-4A57-92A2-EAE2CE3F714D}" type="presOf" srcId="{1FC31858-3858-4B8F-88A9-BED1A221F825}" destId="{D98114C2-E758-42CC-AB54-38F9AF297C99}" srcOrd="0" destOrd="1" presId="urn:microsoft.com/office/officeart/2005/8/layout/cycle4"/>
    <dgm:cxn modelId="{FDCAB2E6-97CF-4717-8AEC-A619C695769C}" type="presOf" srcId="{69CDFABD-DEB2-4A30-87FF-9310F96881D9}" destId="{21829307-6DF4-4355-8AD3-1A254E6ABE42}" srcOrd="1" destOrd="0" presId="urn:microsoft.com/office/officeart/2005/8/layout/cycle4"/>
    <dgm:cxn modelId="{45A7D1EB-2DB2-4C0C-9B6A-3CA7A1A1834A}" type="presOf" srcId="{14C1ECF2-4143-47A5-8AA6-E781401DFA6D}" destId="{E5BEA27C-6A8C-46E2-A590-B527BF9C8189}" srcOrd="0" destOrd="0" presId="urn:microsoft.com/office/officeart/2005/8/layout/cycle4"/>
    <dgm:cxn modelId="{393513EC-640F-4176-B03E-731AF56AC29A}" type="presOf" srcId="{9CD79FD1-F720-4C1D-9F2F-6F8329288D09}" destId="{DC1500E1-0419-4339-BC92-00858F4401C6}" srcOrd="1" destOrd="0" presId="urn:microsoft.com/office/officeart/2005/8/layout/cycle4"/>
    <dgm:cxn modelId="{92C728ED-06C4-4DA7-B45B-B259B36E588D}" srcId="{AF4AD9DC-248B-48F5-828A-851B88B58D48}" destId="{E5141201-1A3A-44B8-8522-326ACD7D99F9}" srcOrd="3" destOrd="0" parTransId="{3EEF3C1F-CFC4-4B57-9220-A23931E21BB6}" sibTransId="{882D2553-19F4-4BB7-B7E2-529BC29616B0}"/>
    <dgm:cxn modelId="{6A15DAF9-E317-4932-A036-E2408A54B4BB}" srcId="{368E32A9-DE56-42FA-BF58-630E52E71F2E}" destId="{1E76FA5C-1AC3-4BCF-B864-D19983632448}" srcOrd="1" destOrd="0" parTransId="{09FBF8FE-C4F2-48D6-A8EF-ECCBA445DF8C}" sibTransId="{562A3B5B-BC82-499D-BB02-A22A9947CFB3}"/>
    <dgm:cxn modelId="{9DD3396C-39BD-4887-B982-6AEC7862B474}" type="presParOf" srcId="{64CA4122-8CC9-4E49-BFBC-95F8A0185303}" destId="{16BCDD2A-3AA7-44EA-9ACB-969A124F461B}" srcOrd="0" destOrd="0" presId="urn:microsoft.com/office/officeart/2005/8/layout/cycle4"/>
    <dgm:cxn modelId="{527CB6AE-1069-4D8F-BBC1-3769DA253CE1}" type="presParOf" srcId="{16BCDD2A-3AA7-44EA-9ACB-969A124F461B}" destId="{EEB52E9A-8AEE-4612-9F6B-35286BC13B55}" srcOrd="0" destOrd="0" presId="urn:microsoft.com/office/officeart/2005/8/layout/cycle4"/>
    <dgm:cxn modelId="{92C1F9C4-DDA8-40D8-B1DC-1AD359CD193C}" type="presParOf" srcId="{EEB52E9A-8AEE-4612-9F6B-35286BC13B55}" destId="{332072CF-FC7D-4AFB-B143-4B77BA4051E9}" srcOrd="0" destOrd="0" presId="urn:microsoft.com/office/officeart/2005/8/layout/cycle4"/>
    <dgm:cxn modelId="{CA2F29D2-2841-41AA-8E8B-2062D90929DD}" type="presParOf" srcId="{EEB52E9A-8AEE-4612-9F6B-35286BC13B55}" destId="{21829307-6DF4-4355-8AD3-1A254E6ABE42}" srcOrd="1" destOrd="0" presId="urn:microsoft.com/office/officeart/2005/8/layout/cycle4"/>
    <dgm:cxn modelId="{6D40AC67-E81E-4C87-BBD4-1F573B16B6C5}" type="presParOf" srcId="{16BCDD2A-3AA7-44EA-9ACB-969A124F461B}" destId="{4559BEC5-AF53-4485-A53D-1D9868F96030}" srcOrd="1" destOrd="0" presId="urn:microsoft.com/office/officeart/2005/8/layout/cycle4"/>
    <dgm:cxn modelId="{703D42AD-0FEC-4E45-B897-637D2B516033}" type="presParOf" srcId="{4559BEC5-AF53-4485-A53D-1D9868F96030}" destId="{1CA90B55-6143-47B0-B180-5A214518CE1F}" srcOrd="0" destOrd="0" presId="urn:microsoft.com/office/officeart/2005/8/layout/cycle4"/>
    <dgm:cxn modelId="{6FF9EEBC-5606-43F8-AE7C-061104FE4E1A}" type="presParOf" srcId="{4559BEC5-AF53-4485-A53D-1D9868F96030}" destId="{F8306E04-3C6E-4386-9330-042751C068E1}" srcOrd="1" destOrd="0" presId="urn:microsoft.com/office/officeart/2005/8/layout/cycle4"/>
    <dgm:cxn modelId="{18DA28CA-ED07-49A9-8683-DE34863B187D}" type="presParOf" srcId="{16BCDD2A-3AA7-44EA-9ACB-969A124F461B}" destId="{C76FF8FF-DE4D-4B07-9399-9CAD75050A7A}" srcOrd="2" destOrd="0" presId="urn:microsoft.com/office/officeart/2005/8/layout/cycle4"/>
    <dgm:cxn modelId="{78A60773-20DC-4728-BC1D-5C771BA38C14}" type="presParOf" srcId="{C76FF8FF-DE4D-4B07-9399-9CAD75050A7A}" destId="{EEACBB13-498F-4196-A232-CA2C04E48483}" srcOrd="0" destOrd="0" presId="urn:microsoft.com/office/officeart/2005/8/layout/cycle4"/>
    <dgm:cxn modelId="{6B6FD0F9-83EB-4680-94FC-7112F6904738}" type="presParOf" srcId="{C76FF8FF-DE4D-4B07-9399-9CAD75050A7A}" destId="{0A2F6584-F808-4473-B9AF-AE7023C835C7}" srcOrd="1" destOrd="0" presId="urn:microsoft.com/office/officeart/2005/8/layout/cycle4"/>
    <dgm:cxn modelId="{697D591C-0035-40ED-BF74-67F801EC2057}" type="presParOf" srcId="{16BCDD2A-3AA7-44EA-9ACB-969A124F461B}" destId="{E7E82B49-27FF-4779-892D-ED34D2D1CEC2}" srcOrd="3" destOrd="0" presId="urn:microsoft.com/office/officeart/2005/8/layout/cycle4"/>
    <dgm:cxn modelId="{A51F1D30-8757-4658-9209-C7A0A20D8C60}" type="presParOf" srcId="{E7E82B49-27FF-4779-892D-ED34D2D1CEC2}" destId="{D98114C2-E758-42CC-AB54-38F9AF297C99}" srcOrd="0" destOrd="0" presId="urn:microsoft.com/office/officeart/2005/8/layout/cycle4"/>
    <dgm:cxn modelId="{FE8D0322-2CF6-4E03-9150-6C8A918B4061}" type="presParOf" srcId="{E7E82B49-27FF-4779-892D-ED34D2D1CEC2}" destId="{DC1500E1-0419-4339-BC92-00858F4401C6}" srcOrd="1" destOrd="0" presId="urn:microsoft.com/office/officeart/2005/8/layout/cycle4"/>
    <dgm:cxn modelId="{C037A86B-06E5-482E-A664-43BB52EAB98E}" type="presParOf" srcId="{16BCDD2A-3AA7-44EA-9ACB-969A124F461B}" destId="{74704C07-48DC-413B-8E39-A69C91FEA8C6}" srcOrd="4" destOrd="0" presId="urn:microsoft.com/office/officeart/2005/8/layout/cycle4"/>
    <dgm:cxn modelId="{DC0372B9-6F8E-44D7-85A0-7E7D8E5F32ED}" type="presParOf" srcId="{64CA4122-8CC9-4E49-BFBC-95F8A0185303}" destId="{FDE7C817-7C5A-4534-9835-608F6CB8F1D4}" srcOrd="1" destOrd="0" presId="urn:microsoft.com/office/officeart/2005/8/layout/cycle4"/>
    <dgm:cxn modelId="{8514C006-F5ED-46DC-8BF8-9FD345C36920}" type="presParOf" srcId="{FDE7C817-7C5A-4534-9835-608F6CB8F1D4}" destId="{9DB33D37-A864-4EB1-856F-FA9C73E7C6BF}" srcOrd="0" destOrd="0" presId="urn:microsoft.com/office/officeart/2005/8/layout/cycle4"/>
    <dgm:cxn modelId="{7AB921CA-3525-4DC1-81A2-AF4889256374}" type="presParOf" srcId="{FDE7C817-7C5A-4534-9835-608F6CB8F1D4}" destId="{E5BEA27C-6A8C-46E2-A590-B527BF9C8189}" srcOrd="1" destOrd="0" presId="urn:microsoft.com/office/officeart/2005/8/layout/cycle4"/>
    <dgm:cxn modelId="{00333D3E-5404-4205-8191-5F6CF1AE1E0A}" type="presParOf" srcId="{FDE7C817-7C5A-4534-9835-608F6CB8F1D4}" destId="{13B246C8-2A54-4F3B-8D1E-C60685A37C19}" srcOrd="2" destOrd="0" presId="urn:microsoft.com/office/officeart/2005/8/layout/cycle4"/>
    <dgm:cxn modelId="{092EE0B4-1E45-4777-AD8B-D87BA844C8F0}" type="presParOf" srcId="{FDE7C817-7C5A-4534-9835-608F6CB8F1D4}" destId="{93168735-6940-45C3-B1BD-24D397290C60}" srcOrd="3" destOrd="0" presId="urn:microsoft.com/office/officeart/2005/8/layout/cycle4"/>
    <dgm:cxn modelId="{3B45CFB4-0E7C-4A75-8CE7-26FCCF38A022}" type="presParOf" srcId="{FDE7C817-7C5A-4534-9835-608F6CB8F1D4}" destId="{20F15D62-578F-474F-98F3-3A6C9A226B50}" srcOrd="4" destOrd="0" presId="urn:microsoft.com/office/officeart/2005/8/layout/cycle4"/>
    <dgm:cxn modelId="{DA9853FF-4034-428B-B298-57D515E4FC51}" type="presParOf" srcId="{64CA4122-8CC9-4E49-BFBC-95F8A0185303}" destId="{A76FE1DB-855C-4AB4-9F4D-974FBF9177D5}" srcOrd="2" destOrd="0" presId="urn:microsoft.com/office/officeart/2005/8/layout/cycle4"/>
    <dgm:cxn modelId="{71E115C7-2C8F-4342-8E39-8D467102BB99}" type="presParOf" srcId="{64CA4122-8CC9-4E49-BFBC-95F8A0185303}" destId="{881B1F36-B373-4EB9-B50B-40D5BE0EE61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1324A-6E91-4475-A50C-CF612CD9664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C5C017-02D7-4506-A544-61400466AAEE}">
      <dgm:prSet phldrT="[Text]"/>
      <dgm:spPr/>
      <dgm:t>
        <a:bodyPr/>
        <a:lstStyle/>
        <a:p>
          <a:r>
            <a:rPr lang="en-US" dirty="0"/>
            <a:t>Data sets</a:t>
          </a:r>
          <a:endParaRPr lang="en-IN" dirty="0"/>
        </a:p>
      </dgm:t>
    </dgm:pt>
    <dgm:pt modelId="{24CA59AC-CA4A-4AC5-AD19-A839392E76C5}" type="parTrans" cxnId="{0BB6DE87-9452-4CBC-8380-AF4FE6DFAF36}">
      <dgm:prSet/>
      <dgm:spPr/>
      <dgm:t>
        <a:bodyPr/>
        <a:lstStyle/>
        <a:p>
          <a:endParaRPr lang="en-IN"/>
        </a:p>
      </dgm:t>
    </dgm:pt>
    <dgm:pt modelId="{0F08B1A3-6F51-4B2C-80F5-A1FE99C60132}" type="sibTrans" cxnId="{0BB6DE87-9452-4CBC-8380-AF4FE6DFAF36}">
      <dgm:prSet/>
      <dgm:spPr/>
      <dgm:t>
        <a:bodyPr/>
        <a:lstStyle/>
        <a:p>
          <a:endParaRPr lang="en-IN"/>
        </a:p>
      </dgm:t>
    </dgm:pt>
    <dgm:pt modelId="{1A62769B-004B-40E2-A90E-FE51020F6EFE}">
      <dgm:prSet phldrT="[Text]"/>
      <dgm:spPr/>
      <dgm:t>
        <a:bodyPr/>
        <a:lstStyle/>
        <a:p>
          <a:r>
            <a:rPr lang="en-US" dirty="0"/>
            <a:t>Extract</a:t>
          </a:r>
          <a:endParaRPr lang="en-IN" dirty="0"/>
        </a:p>
      </dgm:t>
    </dgm:pt>
    <dgm:pt modelId="{1BBC2121-EA55-4A7C-99A6-36AF3DFB5887}" type="parTrans" cxnId="{A1C02884-F8D5-4AC5-A700-AD8C182973C4}">
      <dgm:prSet/>
      <dgm:spPr/>
      <dgm:t>
        <a:bodyPr/>
        <a:lstStyle/>
        <a:p>
          <a:endParaRPr lang="en-IN"/>
        </a:p>
      </dgm:t>
    </dgm:pt>
    <dgm:pt modelId="{79583BC2-BBA8-4733-99FD-BEF5375D8837}" type="sibTrans" cxnId="{A1C02884-F8D5-4AC5-A700-AD8C182973C4}">
      <dgm:prSet/>
      <dgm:spPr/>
      <dgm:t>
        <a:bodyPr/>
        <a:lstStyle/>
        <a:p>
          <a:endParaRPr lang="en-IN"/>
        </a:p>
      </dgm:t>
    </dgm:pt>
    <dgm:pt modelId="{10302254-D2F4-4133-A0C9-028A61464326}">
      <dgm:prSet phldrT="[Text]"/>
      <dgm:spPr/>
      <dgm:t>
        <a:bodyPr/>
        <a:lstStyle/>
        <a:p>
          <a:r>
            <a:rPr lang="en-US" dirty="0"/>
            <a:t>Transform</a:t>
          </a:r>
          <a:endParaRPr lang="en-IN" dirty="0"/>
        </a:p>
      </dgm:t>
    </dgm:pt>
    <dgm:pt modelId="{001DA284-A029-4928-8740-1C6E9BE27DC1}" type="parTrans" cxnId="{B059FA35-F029-4D20-83FB-8708E40D6350}">
      <dgm:prSet/>
      <dgm:spPr/>
      <dgm:t>
        <a:bodyPr/>
        <a:lstStyle/>
        <a:p>
          <a:endParaRPr lang="en-IN"/>
        </a:p>
      </dgm:t>
    </dgm:pt>
    <dgm:pt modelId="{EF3EA62C-BA18-43A0-AEA1-572FE07F2432}" type="sibTrans" cxnId="{B059FA35-F029-4D20-83FB-8708E40D6350}">
      <dgm:prSet/>
      <dgm:spPr/>
      <dgm:t>
        <a:bodyPr/>
        <a:lstStyle/>
        <a:p>
          <a:endParaRPr lang="en-IN"/>
        </a:p>
      </dgm:t>
    </dgm:pt>
    <dgm:pt modelId="{52128500-473D-481E-A10E-4B00D5EB7E79}">
      <dgm:prSet phldrT="[Text]"/>
      <dgm:spPr/>
      <dgm:t>
        <a:bodyPr/>
        <a:lstStyle/>
        <a:p>
          <a:r>
            <a:rPr lang="en-US" dirty="0"/>
            <a:t>Load</a:t>
          </a:r>
          <a:endParaRPr lang="en-IN" dirty="0"/>
        </a:p>
      </dgm:t>
    </dgm:pt>
    <dgm:pt modelId="{BE11565D-AF6D-4727-88EC-51AD7935CF44}" type="parTrans" cxnId="{44BE7F79-6070-41F8-8452-5EF9CCA5C932}">
      <dgm:prSet/>
      <dgm:spPr/>
      <dgm:t>
        <a:bodyPr/>
        <a:lstStyle/>
        <a:p>
          <a:endParaRPr lang="en-IN"/>
        </a:p>
      </dgm:t>
    </dgm:pt>
    <dgm:pt modelId="{DF63D587-ABE7-43ED-B7DE-189C2BFE7C92}" type="sibTrans" cxnId="{44BE7F79-6070-41F8-8452-5EF9CCA5C932}">
      <dgm:prSet/>
      <dgm:spPr/>
      <dgm:t>
        <a:bodyPr/>
        <a:lstStyle/>
        <a:p>
          <a:endParaRPr lang="en-IN"/>
        </a:p>
      </dgm:t>
    </dgm:pt>
    <dgm:pt modelId="{59080741-986F-478E-8EF7-08C9A78584F4}">
      <dgm:prSet phldrT="[Text]"/>
      <dgm:spPr/>
      <dgm:t>
        <a:bodyPr/>
        <a:lstStyle/>
        <a:p>
          <a:r>
            <a:rPr lang="en-US" dirty="0"/>
            <a:t>Data Modelling</a:t>
          </a:r>
          <a:endParaRPr lang="en-IN" dirty="0"/>
        </a:p>
      </dgm:t>
    </dgm:pt>
    <dgm:pt modelId="{B80C042D-5DDC-428D-B4E7-E9AF5451F449}" type="parTrans" cxnId="{F682EC5F-9946-4A00-B8E9-75A71A33551C}">
      <dgm:prSet/>
      <dgm:spPr/>
      <dgm:t>
        <a:bodyPr/>
        <a:lstStyle/>
        <a:p>
          <a:endParaRPr lang="en-IN"/>
        </a:p>
      </dgm:t>
    </dgm:pt>
    <dgm:pt modelId="{C7ABC1C8-2AF6-4BD8-A110-69E9112D4557}" type="sibTrans" cxnId="{F682EC5F-9946-4A00-B8E9-75A71A33551C}">
      <dgm:prSet/>
      <dgm:spPr/>
      <dgm:t>
        <a:bodyPr/>
        <a:lstStyle/>
        <a:p>
          <a:endParaRPr lang="en-IN"/>
        </a:p>
      </dgm:t>
    </dgm:pt>
    <dgm:pt modelId="{4A27109F-CAB4-430B-877E-619D6CACD280}">
      <dgm:prSet phldrT="[Text]"/>
      <dgm:spPr/>
      <dgm:t>
        <a:bodyPr/>
        <a:lstStyle/>
        <a:p>
          <a:r>
            <a:rPr lang="en-US" dirty="0"/>
            <a:t>Build Report</a:t>
          </a:r>
          <a:endParaRPr lang="en-IN" dirty="0"/>
        </a:p>
      </dgm:t>
    </dgm:pt>
    <dgm:pt modelId="{2A59D66A-275E-43BB-849B-C5BBDEB1C2AE}" type="parTrans" cxnId="{EBD8A57A-6D69-44B3-949C-2132865BF88F}">
      <dgm:prSet/>
      <dgm:spPr/>
      <dgm:t>
        <a:bodyPr/>
        <a:lstStyle/>
        <a:p>
          <a:endParaRPr lang="en-IN"/>
        </a:p>
      </dgm:t>
    </dgm:pt>
    <dgm:pt modelId="{9445A9A3-BC8A-449F-8B46-65927FB1B4DF}" type="sibTrans" cxnId="{EBD8A57A-6D69-44B3-949C-2132865BF88F}">
      <dgm:prSet/>
      <dgm:spPr/>
      <dgm:t>
        <a:bodyPr/>
        <a:lstStyle/>
        <a:p>
          <a:endParaRPr lang="en-IN"/>
        </a:p>
      </dgm:t>
    </dgm:pt>
    <dgm:pt modelId="{07971F7C-D656-427E-91E8-D8C113AC6524}">
      <dgm:prSet phldrT="[Text]"/>
      <dgm:spPr/>
      <dgm:t>
        <a:bodyPr/>
        <a:lstStyle/>
        <a:p>
          <a:r>
            <a:rPr lang="en-US" dirty="0"/>
            <a:t>Pin visuals to Dashboard</a:t>
          </a:r>
          <a:endParaRPr lang="en-IN" dirty="0"/>
        </a:p>
      </dgm:t>
    </dgm:pt>
    <dgm:pt modelId="{A25F484E-7863-468A-B006-BE751EF254C5}" type="parTrans" cxnId="{7406C08A-497A-4CBA-818C-615F35FBAD76}">
      <dgm:prSet/>
      <dgm:spPr/>
      <dgm:t>
        <a:bodyPr/>
        <a:lstStyle/>
        <a:p>
          <a:endParaRPr lang="en-IN"/>
        </a:p>
      </dgm:t>
    </dgm:pt>
    <dgm:pt modelId="{EA4279D3-F202-4590-BFFC-69FB16862F65}" type="sibTrans" cxnId="{7406C08A-497A-4CBA-818C-615F35FBAD76}">
      <dgm:prSet/>
      <dgm:spPr/>
      <dgm:t>
        <a:bodyPr/>
        <a:lstStyle/>
        <a:p>
          <a:endParaRPr lang="en-IN"/>
        </a:p>
      </dgm:t>
    </dgm:pt>
    <dgm:pt modelId="{9FC23F05-E59A-4961-85FC-CDABE77133B8}">
      <dgm:prSet phldrT="[Text]"/>
      <dgm:spPr/>
      <dgm:t>
        <a:bodyPr/>
        <a:lstStyle/>
        <a:p>
          <a:r>
            <a:rPr lang="en-US" dirty="0"/>
            <a:t>Share link to the users</a:t>
          </a:r>
          <a:endParaRPr lang="en-IN" dirty="0"/>
        </a:p>
      </dgm:t>
    </dgm:pt>
    <dgm:pt modelId="{929C2143-FAFA-4642-B9EF-534299DBED47}" type="parTrans" cxnId="{DFFCA571-5CE1-4EB9-B050-9AF1BBF9C59B}">
      <dgm:prSet/>
      <dgm:spPr/>
      <dgm:t>
        <a:bodyPr/>
        <a:lstStyle/>
        <a:p>
          <a:endParaRPr lang="en-IN"/>
        </a:p>
      </dgm:t>
    </dgm:pt>
    <dgm:pt modelId="{57DD7AD5-C9DF-49C1-8937-4E8A796F9616}" type="sibTrans" cxnId="{DFFCA571-5CE1-4EB9-B050-9AF1BBF9C59B}">
      <dgm:prSet/>
      <dgm:spPr/>
      <dgm:t>
        <a:bodyPr/>
        <a:lstStyle/>
        <a:p>
          <a:endParaRPr lang="en-IN"/>
        </a:p>
      </dgm:t>
    </dgm:pt>
    <dgm:pt modelId="{BF123B3A-EFD8-42DD-85BD-9AE072FD7C6C}">
      <dgm:prSet phldrT="[Text]"/>
      <dgm:spPr/>
      <dgm:t>
        <a:bodyPr/>
        <a:lstStyle/>
        <a:p>
          <a:r>
            <a:rPr lang="en-US" dirty="0"/>
            <a:t>Report Consumption</a:t>
          </a:r>
          <a:endParaRPr lang="en-IN" dirty="0"/>
        </a:p>
      </dgm:t>
    </dgm:pt>
    <dgm:pt modelId="{588BBBEA-C9DA-4558-A073-746F586ED9CD}" type="parTrans" cxnId="{5CF54CB9-2567-4184-AC48-F62C81E9BCA7}">
      <dgm:prSet/>
      <dgm:spPr/>
      <dgm:t>
        <a:bodyPr/>
        <a:lstStyle/>
        <a:p>
          <a:endParaRPr lang="en-IN"/>
        </a:p>
      </dgm:t>
    </dgm:pt>
    <dgm:pt modelId="{9BDE5D4B-B719-41B4-ACEC-B0DC99B2CDBF}" type="sibTrans" cxnId="{5CF54CB9-2567-4184-AC48-F62C81E9BCA7}">
      <dgm:prSet/>
      <dgm:spPr/>
      <dgm:t>
        <a:bodyPr/>
        <a:lstStyle/>
        <a:p>
          <a:endParaRPr lang="en-IN"/>
        </a:p>
      </dgm:t>
    </dgm:pt>
    <dgm:pt modelId="{ADE4512A-A263-4E63-AF3F-6672283E0BA7}" type="pres">
      <dgm:prSet presAssocID="{6DA1324A-6E91-4475-A50C-CF612CD96644}" presName="Name0" presStyleCnt="0">
        <dgm:presLayoutVars>
          <dgm:dir/>
          <dgm:resizeHandles/>
        </dgm:presLayoutVars>
      </dgm:prSet>
      <dgm:spPr/>
    </dgm:pt>
    <dgm:pt modelId="{CB171FE8-08AD-43B9-A1A9-D7F999A9BB98}" type="pres">
      <dgm:prSet presAssocID="{B0C5C017-02D7-4506-A544-61400466AAEE}" presName="compNode" presStyleCnt="0"/>
      <dgm:spPr/>
    </dgm:pt>
    <dgm:pt modelId="{DFCD2FA8-1DBA-427E-A94A-1FC7F87B102E}" type="pres">
      <dgm:prSet presAssocID="{B0C5C017-02D7-4506-A544-61400466AAEE}" presName="dummyConnPt" presStyleCnt="0"/>
      <dgm:spPr/>
    </dgm:pt>
    <dgm:pt modelId="{6AE17593-EC43-4C9D-A872-9672440A894F}" type="pres">
      <dgm:prSet presAssocID="{B0C5C017-02D7-4506-A544-61400466AAEE}" presName="node" presStyleLbl="node1" presStyleIdx="0" presStyleCnt="9">
        <dgm:presLayoutVars>
          <dgm:bulletEnabled val="1"/>
        </dgm:presLayoutVars>
      </dgm:prSet>
      <dgm:spPr/>
    </dgm:pt>
    <dgm:pt modelId="{3DF2709E-F33B-42D5-BD15-5F1368C827FF}" type="pres">
      <dgm:prSet presAssocID="{0F08B1A3-6F51-4B2C-80F5-A1FE99C60132}" presName="sibTrans" presStyleLbl="bgSibTrans2D1" presStyleIdx="0" presStyleCnt="8"/>
      <dgm:spPr/>
    </dgm:pt>
    <dgm:pt modelId="{10BE9126-401E-49F0-907E-46A00046456C}" type="pres">
      <dgm:prSet presAssocID="{1A62769B-004B-40E2-A90E-FE51020F6EFE}" presName="compNode" presStyleCnt="0"/>
      <dgm:spPr/>
    </dgm:pt>
    <dgm:pt modelId="{98E6FB30-E9CC-4419-B9EA-EA94956777B6}" type="pres">
      <dgm:prSet presAssocID="{1A62769B-004B-40E2-A90E-FE51020F6EFE}" presName="dummyConnPt" presStyleCnt="0"/>
      <dgm:spPr/>
    </dgm:pt>
    <dgm:pt modelId="{4A617112-ACBD-406C-9B33-7DFA6A9F3A1C}" type="pres">
      <dgm:prSet presAssocID="{1A62769B-004B-40E2-A90E-FE51020F6EFE}" presName="node" presStyleLbl="node1" presStyleIdx="1" presStyleCnt="9">
        <dgm:presLayoutVars>
          <dgm:bulletEnabled val="1"/>
        </dgm:presLayoutVars>
      </dgm:prSet>
      <dgm:spPr/>
    </dgm:pt>
    <dgm:pt modelId="{AE6B649B-2EE3-4E1A-A52C-102249BDDB30}" type="pres">
      <dgm:prSet presAssocID="{79583BC2-BBA8-4733-99FD-BEF5375D8837}" presName="sibTrans" presStyleLbl="bgSibTrans2D1" presStyleIdx="1" presStyleCnt="8"/>
      <dgm:spPr/>
    </dgm:pt>
    <dgm:pt modelId="{7F01CEB0-544A-4F22-8DA6-AECCCD8F1F30}" type="pres">
      <dgm:prSet presAssocID="{10302254-D2F4-4133-A0C9-028A61464326}" presName="compNode" presStyleCnt="0"/>
      <dgm:spPr/>
    </dgm:pt>
    <dgm:pt modelId="{1A77ABE5-2590-4FA1-9C0F-168C6D325BD0}" type="pres">
      <dgm:prSet presAssocID="{10302254-D2F4-4133-A0C9-028A61464326}" presName="dummyConnPt" presStyleCnt="0"/>
      <dgm:spPr/>
    </dgm:pt>
    <dgm:pt modelId="{95105FAB-40E6-408E-A388-F469CA1FC149}" type="pres">
      <dgm:prSet presAssocID="{10302254-D2F4-4133-A0C9-028A61464326}" presName="node" presStyleLbl="node1" presStyleIdx="2" presStyleCnt="9">
        <dgm:presLayoutVars>
          <dgm:bulletEnabled val="1"/>
        </dgm:presLayoutVars>
      </dgm:prSet>
      <dgm:spPr/>
    </dgm:pt>
    <dgm:pt modelId="{BEF5F93E-0463-43C4-B2B8-7644ECB32F3F}" type="pres">
      <dgm:prSet presAssocID="{EF3EA62C-BA18-43A0-AEA1-572FE07F2432}" presName="sibTrans" presStyleLbl="bgSibTrans2D1" presStyleIdx="2" presStyleCnt="8"/>
      <dgm:spPr/>
    </dgm:pt>
    <dgm:pt modelId="{3A181389-9A38-40F7-BAB1-797B4CDF59C2}" type="pres">
      <dgm:prSet presAssocID="{52128500-473D-481E-A10E-4B00D5EB7E79}" presName="compNode" presStyleCnt="0"/>
      <dgm:spPr/>
    </dgm:pt>
    <dgm:pt modelId="{1BD0494F-89FF-4B1F-9BDE-2BDF397F3169}" type="pres">
      <dgm:prSet presAssocID="{52128500-473D-481E-A10E-4B00D5EB7E79}" presName="dummyConnPt" presStyleCnt="0"/>
      <dgm:spPr/>
    </dgm:pt>
    <dgm:pt modelId="{173D0DE0-20D0-4A41-80C2-7F6DC02F3938}" type="pres">
      <dgm:prSet presAssocID="{52128500-473D-481E-A10E-4B00D5EB7E79}" presName="node" presStyleLbl="node1" presStyleIdx="3" presStyleCnt="9">
        <dgm:presLayoutVars>
          <dgm:bulletEnabled val="1"/>
        </dgm:presLayoutVars>
      </dgm:prSet>
      <dgm:spPr/>
    </dgm:pt>
    <dgm:pt modelId="{FD782F02-A523-4DBA-B94A-33CE93AFF798}" type="pres">
      <dgm:prSet presAssocID="{DF63D587-ABE7-43ED-B7DE-189C2BFE7C92}" presName="sibTrans" presStyleLbl="bgSibTrans2D1" presStyleIdx="3" presStyleCnt="8"/>
      <dgm:spPr/>
    </dgm:pt>
    <dgm:pt modelId="{C0F9A378-817C-49B8-A269-523B6EC47DD7}" type="pres">
      <dgm:prSet presAssocID="{59080741-986F-478E-8EF7-08C9A78584F4}" presName="compNode" presStyleCnt="0"/>
      <dgm:spPr/>
    </dgm:pt>
    <dgm:pt modelId="{13D31569-58E1-4F39-88D6-6C76C93EAD41}" type="pres">
      <dgm:prSet presAssocID="{59080741-986F-478E-8EF7-08C9A78584F4}" presName="dummyConnPt" presStyleCnt="0"/>
      <dgm:spPr/>
    </dgm:pt>
    <dgm:pt modelId="{0601F876-E2B9-4464-8E80-9201587511D7}" type="pres">
      <dgm:prSet presAssocID="{59080741-986F-478E-8EF7-08C9A78584F4}" presName="node" presStyleLbl="node1" presStyleIdx="4" presStyleCnt="9">
        <dgm:presLayoutVars>
          <dgm:bulletEnabled val="1"/>
        </dgm:presLayoutVars>
      </dgm:prSet>
      <dgm:spPr/>
    </dgm:pt>
    <dgm:pt modelId="{C2683344-75EF-48F2-B82E-D03182B2C794}" type="pres">
      <dgm:prSet presAssocID="{C7ABC1C8-2AF6-4BD8-A110-69E9112D4557}" presName="sibTrans" presStyleLbl="bgSibTrans2D1" presStyleIdx="4" presStyleCnt="8"/>
      <dgm:spPr/>
    </dgm:pt>
    <dgm:pt modelId="{2B729D11-AEAE-4D38-84F0-5E01C3B68DCF}" type="pres">
      <dgm:prSet presAssocID="{4A27109F-CAB4-430B-877E-619D6CACD280}" presName="compNode" presStyleCnt="0"/>
      <dgm:spPr/>
    </dgm:pt>
    <dgm:pt modelId="{17132F78-239F-4A8A-AD00-804F12CF4883}" type="pres">
      <dgm:prSet presAssocID="{4A27109F-CAB4-430B-877E-619D6CACD280}" presName="dummyConnPt" presStyleCnt="0"/>
      <dgm:spPr/>
    </dgm:pt>
    <dgm:pt modelId="{D1E9C8B1-8C88-41EB-8D23-05A074657E64}" type="pres">
      <dgm:prSet presAssocID="{4A27109F-CAB4-430B-877E-619D6CACD280}" presName="node" presStyleLbl="node1" presStyleIdx="5" presStyleCnt="9">
        <dgm:presLayoutVars>
          <dgm:bulletEnabled val="1"/>
        </dgm:presLayoutVars>
      </dgm:prSet>
      <dgm:spPr/>
    </dgm:pt>
    <dgm:pt modelId="{517D183B-6143-4FAE-A81B-E955160F20DE}" type="pres">
      <dgm:prSet presAssocID="{9445A9A3-BC8A-449F-8B46-65927FB1B4DF}" presName="sibTrans" presStyleLbl="bgSibTrans2D1" presStyleIdx="5" presStyleCnt="8"/>
      <dgm:spPr/>
    </dgm:pt>
    <dgm:pt modelId="{5E47EAAD-726E-49F4-BE0C-A95D0CFEF583}" type="pres">
      <dgm:prSet presAssocID="{07971F7C-D656-427E-91E8-D8C113AC6524}" presName="compNode" presStyleCnt="0"/>
      <dgm:spPr/>
    </dgm:pt>
    <dgm:pt modelId="{99875F84-F33B-431E-B80E-4F83F16E71D9}" type="pres">
      <dgm:prSet presAssocID="{07971F7C-D656-427E-91E8-D8C113AC6524}" presName="dummyConnPt" presStyleCnt="0"/>
      <dgm:spPr/>
    </dgm:pt>
    <dgm:pt modelId="{54276A3C-07D9-46C3-9E8B-CBB5C4E8B95F}" type="pres">
      <dgm:prSet presAssocID="{07971F7C-D656-427E-91E8-D8C113AC6524}" presName="node" presStyleLbl="node1" presStyleIdx="6" presStyleCnt="9">
        <dgm:presLayoutVars>
          <dgm:bulletEnabled val="1"/>
        </dgm:presLayoutVars>
      </dgm:prSet>
      <dgm:spPr/>
    </dgm:pt>
    <dgm:pt modelId="{CBD5B75C-D5D4-4E7D-857F-09B83CE7E444}" type="pres">
      <dgm:prSet presAssocID="{EA4279D3-F202-4590-BFFC-69FB16862F65}" presName="sibTrans" presStyleLbl="bgSibTrans2D1" presStyleIdx="6" presStyleCnt="8"/>
      <dgm:spPr/>
    </dgm:pt>
    <dgm:pt modelId="{04CA39E1-1570-4323-930D-AD7EB84BBB04}" type="pres">
      <dgm:prSet presAssocID="{9FC23F05-E59A-4961-85FC-CDABE77133B8}" presName="compNode" presStyleCnt="0"/>
      <dgm:spPr/>
    </dgm:pt>
    <dgm:pt modelId="{6A64CF93-B55D-4BE5-8BB1-8D0FF17E4471}" type="pres">
      <dgm:prSet presAssocID="{9FC23F05-E59A-4961-85FC-CDABE77133B8}" presName="dummyConnPt" presStyleCnt="0"/>
      <dgm:spPr/>
    </dgm:pt>
    <dgm:pt modelId="{892E5270-B4CB-4EC3-83EC-23AA980870A8}" type="pres">
      <dgm:prSet presAssocID="{9FC23F05-E59A-4961-85FC-CDABE77133B8}" presName="node" presStyleLbl="node1" presStyleIdx="7" presStyleCnt="9">
        <dgm:presLayoutVars>
          <dgm:bulletEnabled val="1"/>
        </dgm:presLayoutVars>
      </dgm:prSet>
      <dgm:spPr/>
    </dgm:pt>
    <dgm:pt modelId="{38B9DF17-7EFC-4B70-B071-86F5477BB3FF}" type="pres">
      <dgm:prSet presAssocID="{57DD7AD5-C9DF-49C1-8937-4E8A796F9616}" presName="sibTrans" presStyleLbl="bgSibTrans2D1" presStyleIdx="7" presStyleCnt="8"/>
      <dgm:spPr/>
    </dgm:pt>
    <dgm:pt modelId="{1D376D87-5A31-451A-8CD2-4A63F71A90F6}" type="pres">
      <dgm:prSet presAssocID="{BF123B3A-EFD8-42DD-85BD-9AE072FD7C6C}" presName="compNode" presStyleCnt="0"/>
      <dgm:spPr/>
    </dgm:pt>
    <dgm:pt modelId="{1E2DACE8-DAA8-450A-9513-B188464A77A8}" type="pres">
      <dgm:prSet presAssocID="{BF123B3A-EFD8-42DD-85BD-9AE072FD7C6C}" presName="dummyConnPt" presStyleCnt="0"/>
      <dgm:spPr/>
    </dgm:pt>
    <dgm:pt modelId="{32A88424-16CE-4CAD-A57C-0CC77A12C8A0}" type="pres">
      <dgm:prSet presAssocID="{BF123B3A-EFD8-42DD-85BD-9AE072FD7C6C}" presName="node" presStyleLbl="node1" presStyleIdx="8" presStyleCnt="9">
        <dgm:presLayoutVars>
          <dgm:bulletEnabled val="1"/>
        </dgm:presLayoutVars>
      </dgm:prSet>
      <dgm:spPr/>
    </dgm:pt>
  </dgm:ptLst>
  <dgm:cxnLst>
    <dgm:cxn modelId="{A132C901-4FC8-4281-A027-73908420F846}" type="presOf" srcId="{52128500-473D-481E-A10E-4B00D5EB7E79}" destId="{173D0DE0-20D0-4A41-80C2-7F6DC02F3938}" srcOrd="0" destOrd="0" presId="urn:microsoft.com/office/officeart/2005/8/layout/bProcess4"/>
    <dgm:cxn modelId="{A1E1E807-7EF2-4AC0-9636-CD63C348BD15}" type="presOf" srcId="{10302254-D2F4-4133-A0C9-028A61464326}" destId="{95105FAB-40E6-408E-A388-F469CA1FC149}" srcOrd="0" destOrd="0" presId="urn:microsoft.com/office/officeart/2005/8/layout/bProcess4"/>
    <dgm:cxn modelId="{0E7ABE1D-1238-4CC1-8EB6-9388EBF8423B}" type="presOf" srcId="{EF3EA62C-BA18-43A0-AEA1-572FE07F2432}" destId="{BEF5F93E-0463-43C4-B2B8-7644ECB32F3F}" srcOrd="0" destOrd="0" presId="urn:microsoft.com/office/officeart/2005/8/layout/bProcess4"/>
    <dgm:cxn modelId="{18E8251F-606F-46AD-9EA3-B7C3A0FB9437}" type="presOf" srcId="{79583BC2-BBA8-4733-99FD-BEF5375D8837}" destId="{AE6B649B-2EE3-4E1A-A52C-102249BDDB30}" srcOrd="0" destOrd="0" presId="urn:microsoft.com/office/officeart/2005/8/layout/bProcess4"/>
    <dgm:cxn modelId="{2ADCBC25-FDB4-40E3-BAF1-378E32343A46}" type="presOf" srcId="{B0C5C017-02D7-4506-A544-61400466AAEE}" destId="{6AE17593-EC43-4C9D-A872-9672440A894F}" srcOrd="0" destOrd="0" presId="urn:microsoft.com/office/officeart/2005/8/layout/bProcess4"/>
    <dgm:cxn modelId="{B059FA35-F029-4D20-83FB-8708E40D6350}" srcId="{6DA1324A-6E91-4475-A50C-CF612CD96644}" destId="{10302254-D2F4-4133-A0C9-028A61464326}" srcOrd="2" destOrd="0" parTransId="{001DA284-A029-4928-8740-1C6E9BE27DC1}" sibTransId="{EF3EA62C-BA18-43A0-AEA1-572FE07F2432}"/>
    <dgm:cxn modelId="{F682EC5F-9946-4A00-B8E9-75A71A33551C}" srcId="{6DA1324A-6E91-4475-A50C-CF612CD96644}" destId="{59080741-986F-478E-8EF7-08C9A78584F4}" srcOrd="4" destOrd="0" parTransId="{B80C042D-5DDC-428D-B4E7-E9AF5451F449}" sibTransId="{C7ABC1C8-2AF6-4BD8-A110-69E9112D4557}"/>
    <dgm:cxn modelId="{561A5C64-DEC5-4FF6-8981-937A02FA9B4D}" type="presOf" srcId="{0F08B1A3-6F51-4B2C-80F5-A1FE99C60132}" destId="{3DF2709E-F33B-42D5-BD15-5F1368C827FF}" srcOrd="0" destOrd="0" presId="urn:microsoft.com/office/officeart/2005/8/layout/bProcess4"/>
    <dgm:cxn modelId="{6B8B596F-A54F-46AF-A82F-A7936CFFA65B}" type="presOf" srcId="{1A62769B-004B-40E2-A90E-FE51020F6EFE}" destId="{4A617112-ACBD-406C-9B33-7DFA6A9F3A1C}" srcOrd="0" destOrd="0" presId="urn:microsoft.com/office/officeart/2005/8/layout/bProcess4"/>
    <dgm:cxn modelId="{DFFCA571-5CE1-4EB9-B050-9AF1BBF9C59B}" srcId="{6DA1324A-6E91-4475-A50C-CF612CD96644}" destId="{9FC23F05-E59A-4961-85FC-CDABE77133B8}" srcOrd="7" destOrd="0" parTransId="{929C2143-FAFA-4642-B9EF-534299DBED47}" sibTransId="{57DD7AD5-C9DF-49C1-8937-4E8A796F9616}"/>
    <dgm:cxn modelId="{D0B26577-131A-47BA-A2A5-BA95570231B8}" type="presOf" srcId="{9445A9A3-BC8A-449F-8B46-65927FB1B4DF}" destId="{517D183B-6143-4FAE-A81B-E955160F20DE}" srcOrd="0" destOrd="0" presId="urn:microsoft.com/office/officeart/2005/8/layout/bProcess4"/>
    <dgm:cxn modelId="{44BE7F79-6070-41F8-8452-5EF9CCA5C932}" srcId="{6DA1324A-6E91-4475-A50C-CF612CD96644}" destId="{52128500-473D-481E-A10E-4B00D5EB7E79}" srcOrd="3" destOrd="0" parTransId="{BE11565D-AF6D-4727-88EC-51AD7935CF44}" sibTransId="{DF63D587-ABE7-43ED-B7DE-189C2BFE7C92}"/>
    <dgm:cxn modelId="{CD432D5A-AB68-4483-BD49-20B0195C1FAA}" type="presOf" srcId="{07971F7C-D656-427E-91E8-D8C113AC6524}" destId="{54276A3C-07D9-46C3-9E8B-CBB5C4E8B95F}" srcOrd="0" destOrd="0" presId="urn:microsoft.com/office/officeart/2005/8/layout/bProcess4"/>
    <dgm:cxn modelId="{EBD8A57A-6D69-44B3-949C-2132865BF88F}" srcId="{6DA1324A-6E91-4475-A50C-CF612CD96644}" destId="{4A27109F-CAB4-430B-877E-619D6CACD280}" srcOrd="5" destOrd="0" parTransId="{2A59D66A-275E-43BB-849B-C5BBDEB1C2AE}" sibTransId="{9445A9A3-BC8A-449F-8B46-65927FB1B4DF}"/>
    <dgm:cxn modelId="{2AEB337D-F6DB-4668-9036-0119929344D4}" type="presOf" srcId="{EA4279D3-F202-4590-BFFC-69FB16862F65}" destId="{CBD5B75C-D5D4-4E7D-857F-09B83CE7E444}" srcOrd="0" destOrd="0" presId="urn:microsoft.com/office/officeart/2005/8/layout/bProcess4"/>
    <dgm:cxn modelId="{A1C02884-F8D5-4AC5-A700-AD8C182973C4}" srcId="{6DA1324A-6E91-4475-A50C-CF612CD96644}" destId="{1A62769B-004B-40E2-A90E-FE51020F6EFE}" srcOrd="1" destOrd="0" parTransId="{1BBC2121-EA55-4A7C-99A6-36AF3DFB5887}" sibTransId="{79583BC2-BBA8-4733-99FD-BEF5375D8837}"/>
    <dgm:cxn modelId="{591DA586-8B17-4E23-AAD2-77BDB8C1CD5F}" type="presOf" srcId="{59080741-986F-478E-8EF7-08C9A78584F4}" destId="{0601F876-E2B9-4464-8E80-9201587511D7}" srcOrd="0" destOrd="0" presId="urn:microsoft.com/office/officeart/2005/8/layout/bProcess4"/>
    <dgm:cxn modelId="{0BB6DE87-9452-4CBC-8380-AF4FE6DFAF36}" srcId="{6DA1324A-6E91-4475-A50C-CF612CD96644}" destId="{B0C5C017-02D7-4506-A544-61400466AAEE}" srcOrd="0" destOrd="0" parTransId="{24CA59AC-CA4A-4AC5-AD19-A839392E76C5}" sibTransId="{0F08B1A3-6F51-4B2C-80F5-A1FE99C60132}"/>
    <dgm:cxn modelId="{7406C08A-497A-4CBA-818C-615F35FBAD76}" srcId="{6DA1324A-6E91-4475-A50C-CF612CD96644}" destId="{07971F7C-D656-427E-91E8-D8C113AC6524}" srcOrd="6" destOrd="0" parTransId="{A25F484E-7863-468A-B006-BE751EF254C5}" sibTransId="{EA4279D3-F202-4590-BFFC-69FB16862F65}"/>
    <dgm:cxn modelId="{BED5A597-73CA-4BA6-94EC-F81FACE63A16}" type="presOf" srcId="{4A27109F-CAB4-430B-877E-619D6CACD280}" destId="{D1E9C8B1-8C88-41EB-8D23-05A074657E64}" srcOrd="0" destOrd="0" presId="urn:microsoft.com/office/officeart/2005/8/layout/bProcess4"/>
    <dgm:cxn modelId="{29BE6BB2-31E1-4FF6-8002-83980F47D7BD}" type="presOf" srcId="{9FC23F05-E59A-4961-85FC-CDABE77133B8}" destId="{892E5270-B4CB-4EC3-83EC-23AA980870A8}" srcOrd="0" destOrd="0" presId="urn:microsoft.com/office/officeart/2005/8/layout/bProcess4"/>
    <dgm:cxn modelId="{5CF54CB9-2567-4184-AC48-F62C81E9BCA7}" srcId="{6DA1324A-6E91-4475-A50C-CF612CD96644}" destId="{BF123B3A-EFD8-42DD-85BD-9AE072FD7C6C}" srcOrd="8" destOrd="0" parTransId="{588BBBEA-C9DA-4558-A073-746F586ED9CD}" sibTransId="{9BDE5D4B-B719-41B4-ACEC-B0DC99B2CDBF}"/>
    <dgm:cxn modelId="{E8D79FD1-480E-4989-8CC1-C2507A71E12F}" type="presOf" srcId="{DF63D587-ABE7-43ED-B7DE-189C2BFE7C92}" destId="{FD782F02-A523-4DBA-B94A-33CE93AFF798}" srcOrd="0" destOrd="0" presId="urn:microsoft.com/office/officeart/2005/8/layout/bProcess4"/>
    <dgm:cxn modelId="{D031FED4-2C17-4D3A-8F50-6EDF89B6B1F2}" type="presOf" srcId="{C7ABC1C8-2AF6-4BD8-A110-69E9112D4557}" destId="{C2683344-75EF-48F2-B82E-D03182B2C794}" srcOrd="0" destOrd="0" presId="urn:microsoft.com/office/officeart/2005/8/layout/bProcess4"/>
    <dgm:cxn modelId="{0BD399E3-B0D9-4FE9-9852-8BB3711F902D}" type="presOf" srcId="{BF123B3A-EFD8-42DD-85BD-9AE072FD7C6C}" destId="{32A88424-16CE-4CAD-A57C-0CC77A12C8A0}" srcOrd="0" destOrd="0" presId="urn:microsoft.com/office/officeart/2005/8/layout/bProcess4"/>
    <dgm:cxn modelId="{66C85CF5-B816-429A-A666-E9E371F8410C}" type="presOf" srcId="{6DA1324A-6E91-4475-A50C-CF612CD96644}" destId="{ADE4512A-A263-4E63-AF3F-6672283E0BA7}" srcOrd="0" destOrd="0" presId="urn:microsoft.com/office/officeart/2005/8/layout/bProcess4"/>
    <dgm:cxn modelId="{6061E9F5-C231-4259-94E0-DAB3AA349397}" type="presOf" srcId="{57DD7AD5-C9DF-49C1-8937-4E8A796F9616}" destId="{38B9DF17-7EFC-4B70-B071-86F5477BB3FF}" srcOrd="0" destOrd="0" presId="urn:microsoft.com/office/officeart/2005/8/layout/bProcess4"/>
    <dgm:cxn modelId="{B4574999-B080-42E5-A9A5-B98E9266564E}" type="presParOf" srcId="{ADE4512A-A263-4E63-AF3F-6672283E0BA7}" destId="{CB171FE8-08AD-43B9-A1A9-D7F999A9BB98}" srcOrd="0" destOrd="0" presId="urn:microsoft.com/office/officeart/2005/8/layout/bProcess4"/>
    <dgm:cxn modelId="{B312B25D-52B6-4B09-AFE2-C4270AA691F4}" type="presParOf" srcId="{CB171FE8-08AD-43B9-A1A9-D7F999A9BB98}" destId="{DFCD2FA8-1DBA-427E-A94A-1FC7F87B102E}" srcOrd="0" destOrd="0" presId="urn:microsoft.com/office/officeart/2005/8/layout/bProcess4"/>
    <dgm:cxn modelId="{0724BEAA-757E-4606-B0F4-E9DEC33FAAA1}" type="presParOf" srcId="{CB171FE8-08AD-43B9-A1A9-D7F999A9BB98}" destId="{6AE17593-EC43-4C9D-A872-9672440A894F}" srcOrd="1" destOrd="0" presId="urn:microsoft.com/office/officeart/2005/8/layout/bProcess4"/>
    <dgm:cxn modelId="{53799AAF-E037-4745-A777-080EC94225C4}" type="presParOf" srcId="{ADE4512A-A263-4E63-AF3F-6672283E0BA7}" destId="{3DF2709E-F33B-42D5-BD15-5F1368C827FF}" srcOrd="1" destOrd="0" presId="urn:microsoft.com/office/officeart/2005/8/layout/bProcess4"/>
    <dgm:cxn modelId="{0D713773-65E4-4C03-8028-9558CD2D40F9}" type="presParOf" srcId="{ADE4512A-A263-4E63-AF3F-6672283E0BA7}" destId="{10BE9126-401E-49F0-907E-46A00046456C}" srcOrd="2" destOrd="0" presId="urn:microsoft.com/office/officeart/2005/8/layout/bProcess4"/>
    <dgm:cxn modelId="{90D2937E-6089-4D49-8E9C-2E85195536A8}" type="presParOf" srcId="{10BE9126-401E-49F0-907E-46A00046456C}" destId="{98E6FB30-E9CC-4419-B9EA-EA94956777B6}" srcOrd="0" destOrd="0" presId="urn:microsoft.com/office/officeart/2005/8/layout/bProcess4"/>
    <dgm:cxn modelId="{25E85240-3D70-4DD8-8231-BEF9543C2C42}" type="presParOf" srcId="{10BE9126-401E-49F0-907E-46A00046456C}" destId="{4A617112-ACBD-406C-9B33-7DFA6A9F3A1C}" srcOrd="1" destOrd="0" presId="urn:microsoft.com/office/officeart/2005/8/layout/bProcess4"/>
    <dgm:cxn modelId="{4FA755A8-DF15-439A-9BBA-AB8E6184EE7A}" type="presParOf" srcId="{ADE4512A-A263-4E63-AF3F-6672283E0BA7}" destId="{AE6B649B-2EE3-4E1A-A52C-102249BDDB30}" srcOrd="3" destOrd="0" presId="urn:microsoft.com/office/officeart/2005/8/layout/bProcess4"/>
    <dgm:cxn modelId="{65C5A699-0340-41D9-9C3D-85E7B29BBDCD}" type="presParOf" srcId="{ADE4512A-A263-4E63-AF3F-6672283E0BA7}" destId="{7F01CEB0-544A-4F22-8DA6-AECCCD8F1F30}" srcOrd="4" destOrd="0" presId="urn:microsoft.com/office/officeart/2005/8/layout/bProcess4"/>
    <dgm:cxn modelId="{7D835CC5-1CC1-4637-9C3E-64DCAA715549}" type="presParOf" srcId="{7F01CEB0-544A-4F22-8DA6-AECCCD8F1F30}" destId="{1A77ABE5-2590-4FA1-9C0F-168C6D325BD0}" srcOrd="0" destOrd="0" presId="urn:microsoft.com/office/officeart/2005/8/layout/bProcess4"/>
    <dgm:cxn modelId="{88F4FA3C-974D-49E1-A444-5BAE5BE6DE99}" type="presParOf" srcId="{7F01CEB0-544A-4F22-8DA6-AECCCD8F1F30}" destId="{95105FAB-40E6-408E-A388-F469CA1FC149}" srcOrd="1" destOrd="0" presId="urn:microsoft.com/office/officeart/2005/8/layout/bProcess4"/>
    <dgm:cxn modelId="{606D27C3-0445-4A06-A92C-15FB3A78A928}" type="presParOf" srcId="{ADE4512A-A263-4E63-AF3F-6672283E0BA7}" destId="{BEF5F93E-0463-43C4-B2B8-7644ECB32F3F}" srcOrd="5" destOrd="0" presId="urn:microsoft.com/office/officeart/2005/8/layout/bProcess4"/>
    <dgm:cxn modelId="{2656544A-F52D-4EA4-B0B7-6314C89F2B8A}" type="presParOf" srcId="{ADE4512A-A263-4E63-AF3F-6672283E0BA7}" destId="{3A181389-9A38-40F7-BAB1-797B4CDF59C2}" srcOrd="6" destOrd="0" presId="urn:microsoft.com/office/officeart/2005/8/layout/bProcess4"/>
    <dgm:cxn modelId="{6C77B722-733A-42BE-A2F7-8F5C60D72604}" type="presParOf" srcId="{3A181389-9A38-40F7-BAB1-797B4CDF59C2}" destId="{1BD0494F-89FF-4B1F-9BDE-2BDF397F3169}" srcOrd="0" destOrd="0" presId="urn:microsoft.com/office/officeart/2005/8/layout/bProcess4"/>
    <dgm:cxn modelId="{5BBA9A3C-B127-476C-B4C7-B0B27B2D49E8}" type="presParOf" srcId="{3A181389-9A38-40F7-BAB1-797B4CDF59C2}" destId="{173D0DE0-20D0-4A41-80C2-7F6DC02F3938}" srcOrd="1" destOrd="0" presId="urn:microsoft.com/office/officeart/2005/8/layout/bProcess4"/>
    <dgm:cxn modelId="{E8909C76-0A3E-4B31-BD25-F76BEF0E4EA7}" type="presParOf" srcId="{ADE4512A-A263-4E63-AF3F-6672283E0BA7}" destId="{FD782F02-A523-4DBA-B94A-33CE93AFF798}" srcOrd="7" destOrd="0" presId="urn:microsoft.com/office/officeart/2005/8/layout/bProcess4"/>
    <dgm:cxn modelId="{720E8A78-EE04-4B6E-A18F-4CDFE0B43E8D}" type="presParOf" srcId="{ADE4512A-A263-4E63-AF3F-6672283E0BA7}" destId="{C0F9A378-817C-49B8-A269-523B6EC47DD7}" srcOrd="8" destOrd="0" presId="urn:microsoft.com/office/officeart/2005/8/layout/bProcess4"/>
    <dgm:cxn modelId="{6528F5B2-4183-43B2-AD54-25A1873EE24E}" type="presParOf" srcId="{C0F9A378-817C-49B8-A269-523B6EC47DD7}" destId="{13D31569-58E1-4F39-88D6-6C76C93EAD41}" srcOrd="0" destOrd="0" presId="urn:microsoft.com/office/officeart/2005/8/layout/bProcess4"/>
    <dgm:cxn modelId="{CC067539-908D-473B-AC53-55E6E7E10469}" type="presParOf" srcId="{C0F9A378-817C-49B8-A269-523B6EC47DD7}" destId="{0601F876-E2B9-4464-8E80-9201587511D7}" srcOrd="1" destOrd="0" presId="urn:microsoft.com/office/officeart/2005/8/layout/bProcess4"/>
    <dgm:cxn modelId="{C365CA79-8C41-4E15-B493-69925384789B}" type="presParOf" srcId="{ADE4512A-A263-4E63-AF3F-6672283E0BA7}" destId="{C2683344-75EF-48F2-B82E-D03182B2C794}" srcOrd="9" destOrd="0" presId="urn:microsoft.com/office/officeart/2005/8/layout/bProcess4"/>
    <dgm:cxn modelId="{C46C190A-E18C-431B-BAB6-075486C4D2FC}" type="presParOf" srcId="{ADE4512A-A263-4E63-AF3F-6672283E0BA7}" destId="{2B729D11-AEAE-4D38-84F0-5E01C3B68DCF}" srcOrd="10" destOrd="0" presId="urn:microsoft.com/office/officeart/2005/8/layout/bProcess4"/>
    <dgm:cxn modelId="{1DAD386D-8ABD-461B-BCC4-60F2FF46A4C8}" type="presParOf" srcId="{2B729D11-AEAE-4D38-84F0-5E01C3B68DCF}" destId="{17132F78-239F-4A8A-AD00-804F12CF4883}" srcOrd="0" destOrd="0" presId="urn:microsoft.com/office/officeart/2005/8/layout/bProcess4"/>
    <dgm:cxn modelId="{C7777ED1-8440-4DB1-BF00-E9B8B3486AA9}" type="presParOf" srcId="{2B729D11-AEAE-4D38-84F0-5E01C3B68DCF}" destId="{D1E9C8B1-8C88-41EB-8D23-05A074657E64}" srcOrd="1" destOrd="0" presId="urn:microsoft.com/office/officeart/2005/8/layout/bProcess4"/>
    <dgm:cxn modelId="{7BFB98D1-7E36-4F15-AA9D-EA23A5A92EA3}" type="presParOf" srcId="{ADE4512A-A263-4E63-AF3F-6672283E0BA7}" destId="{517D183B-6143-4FAE-A81B-E955160F20DE}" srcOrd="11" destOrd="0" presId="urn:microsoft.com/office/officeart/2005/8/layout/bProcess4"/>
    <dgm:cxn modelId="{3CD4E9FB-39CC-4B88-8A8B-C9256B8D5DD7}" type="presParOf" srcId="{ADE4512A-A263-4E63-AF3F-6672283E0BA7}" destId="{5E47EAAD-726E-49F4-BE0C-A95D0CFEF583}" srcOrd="12" destOrd="0" presId="urn:microsoft.com/office/officeart/2005/8/layout/bProcess4"/>
    <dgm:cxn modelId="{C31C68CE-68C7-4217-BFFF-E9D338C23971}" type="presParOf" srcId="{5E47EAAD-726E-49F4-BE0C-A95D0CFEF583}" destId="{99875F84-F33B-431E-B80E-4F83F16E71D9}" srcOrd="0" destOrd="0" presId="urn:microsoft.com/office/officeart/2005/8/layout/bProcess4"/>
    <dgm:cxn modelId="{D310FE23-61B7-448D-8400-FA5D7AA3DC49}" type="presParOf" srcId="{5E47EAAD-726E-49F4-BE0C-A95D0CFEF583}" destId="{54276A3C-07D9-46C3-9E8B-CBB5C4E8B95F}" srcOrd="1" destOrd="0" presId="urn:microsoft.com/office/officeart/2005/8/layout/bProcess4"/>
    <dgm:cxn modelId="{66B62181-D37A-4378-B17E-3B8B7ED70490}" type="presParOf" srcId="{ADE4512A-A263-4E63-AF3F-6672283E0BA7}" destId="{CBD5B75C-D5D4-4E7D-857F-09B83CE7E444}" srcOrd="13" destOrd="0" presId="urn:microsoft.com/office/officeart/2005/8/layout/bProcess4"/>
    <dgm:cxn modelId="{A3B44DAE-321E-4FC4-9036-F45ED205C3DD}" type="presParOf" srcId="{ADE4512A-A263-4E63-AF3F-6672283E0BA7}" destId="{04CA39E1-1570-4323-930D-AD7EB84BBB04}" srcOrd="14" destOrd="0" presId="urn:microsoft.com/office/officeart/2005/8/layout/bProcess4"/>
    <dgm:cxn modelId="{BAD1FEB0-2FE1-489E-A9F8-D3B13EED8711}" type="presParOf" srcId="{04CA39E1-1570-4323-930D-AD7EB84BBB04}" destId="{6A64CF93-B55D-4BE5-8BB1-8D0FF17E4471}" srcOrd="0" destOrd="0" presId="urn:microsoft.com/office/officeart/2005/8/layout/bProcess4"/>
    <dgm:cxn modelId="{704C40C0-0068-45C6-8EA5-5B49C7AC617C}" type="presParOf" srcId="{04CA39E1-1570-4323-930D-AD7EB84BBB04}" destId="{892E5270-B4CB-4EC3-83EC-23AA980870A8}" srcOrd="1" destOrd="0" presId="urn:microsoft.com/office/officeart/2005/8/layout/bProcess4"/>
    <dgm:cxn modelId="{D03A8FFA-26E9-428D-A485-E307C2BE99E4}" type="presParOf" srcId="{ADE4512A-A263-4E63-AF3F-6672283E0BA7}" destId="{38B9DF17-7EFC-4B70-B071-86F5477BB3FF}" srcOrd="15" destOrd="0" presId="urn:microsoft.com/office/officeart/2005/8/layout/bProcess4"/>
    <dgm:cxn modelId="{C5B88CD7-D000-4D8B-A021-0CA795B949FD}" type="presParOf" srcId="{ADE4512A-A263-4E63-AF3F-6672283E0BA7}" destId="{1D376D87-5A31-451A-8CD2-4A63F71A90F6}" srcOrd="16" destOrd="0" presId="urn:microsoft.com/office/officeart/2005/8/layout/bProcess4"/>
    <dgm:cxn modelId="{4E7D97F5-99C9-4A8F-8E88-D64FF1865738}" type="presParOf" srcId="{1D376D87-5A31-451A-8CD2-4A63F71A90F6}" destId="{1E2DACE8-DAA8-450A-9513-B188464A77A8}" srcOrd="0" destOrd="0" presId="urn:microsoft.com/office/officeart/2005/8/layout/bProcess4"/>
    <dgm:cxn modelId="{DCF35F53-97BA-414F-9CD6-94C44D57475E}" type="presParOf" srcId="{1D376D87-5A31-451A-8CD2-4A63F71A90F6}" destId="{32A88424-16CE-4CAD-A57C-0CC77A12C8A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1198D-F4AE-472A-AD5D-0340176DBE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8A47BE-7CD0-4C87-A614-A8FDEF85EC89}">
      <dgm:prSet phldrT="[Text]" custT="1"/>
      <dgm:spPr/>
      <dgm:t>
        <a:bodyPr/>
        <a:lstStyle/>
        <a:p>
          <a:pPr algn="ctr"/>
          <a:r>
            <a:rPr lang="en-US" sz="2000" dirty="0"/>
            <a:t>Data Source</a:t>
          </a:r>
          <a:endParaRPr lang="en-IN" sz="2000" dirty="0"/>
        </a:p>
      </dgm:t>
    </dgm:pt>
    <dgm:pt modelId="{AC3A5F24-91FF-4DE9-88A1-445C674BC08D}" type="parTrans" cxnId="{00B20E09-5079-4004-AAA4-9418C1CF0FA0}">
      <dgm:prSet/>
      <dgm:spPr/>
      <dgm:t>
        <a:bodyPr/>
        <a:lstStyle/>
        <a:p>
          <a:endParaRPr lang="en-IN"/>
        </a:p>
      </dgm:t>
    </dgm:pt>
    <dgm:pt modelId="{3182A0E7-BBBB-49E3-B8ED-7D66ECB865E3}" type="sibTrans" cxnId="{00B20E09-5079-4004-AAA4-9418C1CF0FA0}">
      <dgm:prSet/>
      <dgm:spPr/>
      <dgm:t>
        <a:bodyPr/>
        <a:lstStyle/>
        <a:p>
          <a:endParaRPr lang="en-IN"/>
        </a:p>
      </dgm:t>
    </dgm:pt>
    <dgm:pt modelId="{BB82B685-417D-4497-8C7B-583F106D7267}">
      <dgm:prSet phldrT="[Text]" custT="1"/>
      <dgm:spPr/>
      <dgm:t>
        <a:bodyPr/>
        <a:lstStyle/>
        <a:p>
          <a:pPr algn="ctr"/>
          <a:r>
            <a:rPr lang="en-US" sz="2400" dirty="0"/>
            <a:t>ETL</a:t>
          </a:r>
          <a:endParaRPr lang="en-IN" sz="2400" dirty="0"/>
        </a:p>
      </dgm:t>
    </dgm:pt>
    <dgm:pt modelId="{5589D6AD-5135-4622-80B7-82BF94B5F7F9}" type="parTrans" cxnId="{A267AFFD-E4BD-46E4-AF61-D81FCA9B6CE5}">
      <dgm:prSet/>
      <dgm:spPr/>
      <dgm:t>
        <a:bodyPr/>
        <a:lstStyle/>
        <a:p>
          <a:endParaRPr lang="en-IN"/>
        </a:p>
      </dgm:t>
    </dgm:pt>
    <dgm:pt modelId="{790CDCFF-17B8-47FD-AF34-A05DF4239CE3}" type="sibTrans" cxnId="{A267AFFD-E4BD-46E4-AF61-D81FCA9B6CE5}">
      <dgm:prSet/>
      <dgm:spPr/>
      <dgm:t>
        <a:bodyPr/>
        <a:lstStyle/>
        <a:p>
          <a:endParaRPr lang="en-IN"/>
        </a:p>
      </dgm:t>
    </dgm:pt>
    <dgm:pt modelId="{886EF0C5-3D49-4C34-A263-A1E2FF0F4C0E}">
      <dgm:prSet phldrT="[Text]" custT="1"/>
      <dgm:spPr/>
      <dgm:t>
        <a:bodyPr/>
        <a:lstStyle/>
        <a:p>
          <a:pPr algn="ctr"/>
          <a:r>
            <a:rPr lang="en-US" sz="1600" dirty="0"/>
            <a:t>Data Modelling &amp; Creating Measures</a:t>
          </a:r>
          <a:endParaRPr lang="en-IN" sz="1600" dirty="0"/>
        </a:p>
      </dgm:t>
    </dgm:pt>
    <dgm:pt modelId="{EC154DBC-B860-4711-B112-FEB44ADC8E02}" type="parTrans" cxnId="{7E263B5B-C5D1-4605-9E36-5ADB990AD839}">
      <dgm:prSet/>
      <dgm:spPr/>
      <dgm:t>
        <a:bodyPr/>
        <a:lstStyle/>
        <a:p>
          <a:endParaRPr lang="en-IN"/>
        </a:p>
      </dgm:t>
    </dgm:pt>
    <dgm:pt modelId="{E633393D-9EA7-429E-80E9-07B0A9EBBD2A}" type="sibTrans" cxnId="{7E263B5B-C5D1-4605-9E36-5ADB990AD839}">
      <dgm:prSet/>
      <dgm:spPr/>
      <dgm:t>
        <a:bodyPr/>
        <a:lstStyle/>
        <a:p>
          <a:endParaRPr lang="en-IN"/>
        </a:p>
      </dgm:t>
    </dgm:pt>
    <dgm:pt modelId="{95EBEB7F-AD93-40EB-A054-B01C5A5C5482}" type="pres">
      <dgm:prSet presAssocID="{E9B1198D-F4AE-472A-AD5D-0340176DBE37}" presName="rootnode" presStyleCnt="0">
        <dgm:presLayoutVars>
          <dgm:chMax/>
          <dgm:chPref/>
          <dgm:dir/>
          <dgm:animLvl val="lvl"/>
        </dgm:presLayoutVars>
      </dgm:prSet>
      <dgm:spPr/>
    </dgm:pt>
    <dgm:pt modelId="{CC7FE89D-89C1-4202-B6FD-649FD29336A2}" type="pres">
      <dgm:prSet presAssocID="{EB8A47BE-7CD0-4C87-A614-A8FDEF85EC89}" presName="composite" presStyleCnt="0"/>
      <dgm:spPr/>
    </dgm:pt>
    <dgm:pt modelId="{77E2B821-CF4F-4EF5-9508-41815A59A039}" type="pres">
      <dgm:prSet presAssocID="{EB8A47BE-7CD0-4C87-A614-A8FDEF85EC89}" presName="LShape" presStyleLbl="alignNode1" presStyleIdx="0" presStyleCnt="5"/>
      <dgm:spPr/>
    </dgm:pt>
    <dgm:pt modelId="{7CD991AA-0732-4AD5-B99B-37854F100048}" type="pres">
      <dgm:prSet presAssocID="{EB8A47BE-7CD0-4C87-A614-A8FDEF85EC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C95A5E-F8D8-4ED6-A9DB-34763177B0C1}" type="pres">
      <dgm:prSet presAssocID="{EB8A47BE-7CD0-4C87-A614-A8FDEF85EC89}" presName="Triangle" presStyleLbl="alignNode1" presStyleIdx="1" presStyleCnt="5"/>
      <dgm:spPr>
        <a:noFill/>
        <a:ln>
          <a:noFill/>
        </a:ln>
      </dgm:spPr>
    </dgm:pt>
    <dgm:pt modelId="{E91BEFEB-8579-4CBF-94FA-D7FC981C8A0D}" type="pres">
      <dgm:prSet presAssocID="{3182A0E7-BBBB-49E3-B8ED-7D66ECB865E3}" presName="sibTrans" presStyleCnt="0"/>
      <dgm:spPr/>
    </dgm:pt>
    <dgm:pt modelId="{25C5E0D0-4047-4EDC-95B9-C5E9036653D8}" type="pres">
      <dgm:prSet presAssocID="{3182A0E7-BBBB-49E3-B8ED-7D66ECB865E3}" presName="space" presStyleCnt="0"/>
      <dgm:spPr/>
    </dgm:pt>
    <dgm:pt modelId="{26A66B1B-AB88-4638-A16F-29B627203CAA}" type="pres">
      <dgm:prSet presAssocID="{BB82B685-417D-4497-8C7B-583F106D7267}" presName="composite" presStyleCnt="0"/>
      <dgm:spPr/>
    </dgm:pt>
    <dgm:pt modelId="{B6FBD3A7-CEF8-48DF-96CE-E689DA3F85A2}" type="pres">
      <dgm:prSet presAssocID="{BB82B685-417D-4497-8C7B-583F106D7267}" presName="LShape" presStyleLbl="alignNode1" presStyleIdx="2" presStyleCnt="5"/>
      <dgm:spPr/>
    </dgm:pt>
    <dgm:pt modelId="{75F71595-E70A-451B-A239-60E15CD4281A}" type="pres">
      <dgm:prSet presAssocID="{BB82B685-417D-4497-8C7B-583F106D726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2BAE9B-EAB8-45A7-9512-A7C4250B5539}" type="pres">
      <dgm:prSet presAssocID="{BB82B685-417D-4497-8C7B-583F106D7267}" presName="Triangle" presStyleLbl="alignNode1" presStyleIdx="3" presStyleCnt="5"/>
      <dgm:spPr>
        <a:noFill/>
        <a:ln>
          <a:noFill/>
        </a:ln>
      </dgm:spPr>
    </dgm:pt>
    <dgm:pt modelId="{700C7077-7666-4CB1-A3CA-1040CF73A8F1}" type="pres">
      <dgm:prSet presAssocID="{790CDCFF-17B8-47FD-AF34-A05DF4239CE3}" presName="sibTrans" presStyleCnt="0"/>
      <dgm:spPr/>
    </dgm:pt>
    <dgm:pt modelId="{4C0E89DA-6BB6-4734-9E47-C1C666EB9BC6}" type="pres">
      <dgm:prSet presAssocID="{790CDCFF-17B8-47FD-AF34-A05DF4239CE3}" presName="space" presStyleCnt="0"/>
      <dgm:spPr/>
    </dgm:pt>
    <dgm:pt modelId="{BB2CC1E4-BBBA-4D6C-8601-620074AF3E1B}" type="pres">
      <dgm:prSet presAssocID="{886EF0C5-3D49-4C34-A263-A1E2FF0F4C0E}" presName="composite" presStyleCnt="0"/>
      <dgm:spPr/>
    </dgm:pt>
    <dgm:pt modelId="{321019DB-5250-4A1C-AABD-2711679BDBB4}" type="pres">
      <dgm:prSet presAssocID="{886EF0C5-3D49-4C34-A263-A1E2FF0F4C0E}" presName="LShape" presStyleLbl="alignNode1" presStyleIdx="4" presStyleCnt="5"/>
      <dgm:spPr/>
    </dgm:pt>
    <dgm:pt modelId="{87796B68-6597-44E5-9D92-CF80751FF277}" type="pres">
      <dgm:prSet presAssocID="{886EF0C5-3D49-4C34-A263-A1E2FF0F4C0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B20E09-5079-4004-AAA4-9418C1CF0FA0}" srcId="{E9B1198D-F4AE-472A-AD5D-0340176DBE37}" destId="{EB8A47BE-7CD0-4C87-A614-A8FDEF85EC89}" srcOrd="0" destOrd="0" parTransId="{AC3A5F24-91FF-4DE9-88A1-445C674BC08D}" sibTransId="{3182A0E7-BBBB-49E3-B8ED-7D66ECB865E3}"/>
    <dgm:cxn modelId="{7E263B5B-C5D1-4605-9E36-5ADB990AD839}" srcId="{E9B1198D-F4AE-472A-AD5D-0340176DBE37}" destId="{886EF0C5-3D49-4C34-A263-A1E2FF0F4C0E}" srcOrd="2" destOrd="0" parTransId="{EC154DBC-B860-4711-B112-FEB44ADC8E02}" sibTransId="{E633393D-9EA7-429E-80E9-07B0A9EBBD2A}"/>
    <dgm:cxn modelId="{BA583E56-0E3D-4B36-9723-DCF3AB06D18D}" type="presOf" srcId="{BB82B685-417D-4497-8C7B-583F106D7267}" destId="{75F71595-E70A-451B-A239-60E15CD4281A}" srcOrd="0" destOrd="0" presId="urn:microsoft.com/office/officeart/2009/3/layout/StepUpProcess"/>
    <dgm:cxn modelId="{099AC287-1ADB-41EE-AF4B-45936A6D47E7}" type="presOf" srcId="{E9B1198D-F4AE-472A-AD5D-0340176DBE37}" destId="{95EBEB7F-AD93-40EB-A054-B01C5A5C5482}" srcOrd="0" destOrd="0" presId="urn:microsoft.com/office/officeart/2009/3/layout/StepUpProcess"/>
    <dgm:cxn modelId="{2FFEAEB2-643E-4D3A-ADFE-2F5309503957}" type="presOf" srcId="{EB8A47BE-7CD0-4C87-A614-A8FDEF85EC89}" destId="{7CD991AA-0732-4AD5-B99B-37854F100048}" srcOrd="0" destOrd="0" presId="urn:microsoft.com/office/officeart/2009/3/layout/StepUpProcess"/>
    <dgm:cxn modelId="{5218B0C7-9EC5-4AB7-A7F7-9F9A4246B42F}" type="presOf" srcId="{886EF0C5-3D49-4C34-A263-A1E2FF0F4C0E}" destId="{87796B68-6597-44E5-9D92-CF80751FF277}" srcOrd="0" destOrd="0" presId="urn:microsoft.com/office/officeart/2009/3/layout/StepUpProcess"/>
    <dgm:cxn modelId="{A267AFFD-E4BD-46E4-AF61-D81FCA9B6CE5}" srcId="{E9B1198D-F4AE-472A-AD5D-0340176DBE37}" destId="{BB82B685-417D-4497-8C7B-583F106D7267}" srcOrd="1" destOrd="0" parTransId="{5589D6AD-5135-4622-80B7-82BF94B5F7F9}" sibTransId="{790CDCFF-17B8-47FD-AF34-A05DF4239CE3}"/>
    <dgm:cxn modelId="{8B4A6443-0D95-4E47-B429-8FF9BC8DFA40}" type="presParOf" srcId="{95EBEB7F-AD93-40EB-A054-B01C5A5C5482}" destId="{CC7FE89D-89C1-4202-B6FD-649FD29336A2}" srcOrd="0" destOrd="0" presId="urn:microsoft.com/office/officeart/2009/3/layout/StepUpProcess"/>
    <dgm:cxn modelId="{B72D9692-FEF7-49A3-9DE5-BE184179E382}" type="presParOf" srcId="{CC7FE89D-89C1-4202-B6FD-649FD29336A2}" destId="{77E2B821-CF4F-4EF5-9508-41815A59A039}" srcOrd="0" destOrd="0" presId="urn:microsoft.com/office/officeart/2009/3/layout/StepUpProcess"/>
    <dgm:cxn modelId="{64BBC87A-4B83-46CA-8C8C-1FFE15377935}" type="presParOf" srcId="{CC7FE89D-89C1-4202-B6FD-649FD29336A2}" destId="{7CD991AA-0732-4AD5-B99B-37854F100048}" srcOrd="1" destOrd="0" presId="urn:microsoft.com/office/officeart/2009/3/layout/StepUpProcess"/>
    <dgm:cxn modelId="{558F7385-8B97-4597-8572-E7C2BCC35D9A}" type="presParOf" srcId="{CC7FE89D-89C1-4202-B6FD-649FD29336A2}" destId="{69C95A5E-F8D8-4ED6-A9DB-34763177B0C1}" srcOrd="2" destOrd="0" presId="urn:microsoft.com/office/officeart/2009/3/layout/StepUpProcess"/>
    <dgm:cxn modelId="{29EAA456-344D-448C-BFC9-D86067C38BD3}" type="presParOf" srcId="{95EBEB7F-AD93-40EB-A054-B01C5A5C5482}" destId="{E91BEFEB-8579-4CBF-94FA-D7FC981C8A0D}" srcOrd="1" destOrd="0" presId="urn:microsoft.com/office/officeart/2009/3/layout/StepUpProcess"/>
    <dgm:cxn modelId="{645DBCBA-78B2-4F44-92AA-0E0DFF9F5770}" type="presParOf" srcId="{E91BEFEB-8579-4CBF-94FA-D7FC981C8A0D}" destId="{25C5E0D0-4047-4EDC-95B9-C5E9036653D8}" srcOrd="0" destOrd="0" presId="urn:microsoft.com/office/officeart/2009/3/layout/StepUpProcess"/>
    <dgm:cxn modelId="{071CD3E1-9BD0-4E5A-8997-77443AB0A7B8}" type="presParOf" srcId="{95EBEB7F-AD93-40EB-A054-B01C5A5C5482}" destId="{26A66B1B-AB88-4638-A16F-29B627203CAA}" srcOrd="2" destOrd="0" presId="urn:microsoft.com/office/officeart/2009/3/layout/StepUpProcess"/>
    <dgm:cxn modelId="{492EE430-9109-4B96-85B6-E78B8991B932}" type="presParOf" srcId="{26A66B1B-AB88-4638-A16F-29B627203CAA}" destId="{B6FBD3A7-CEF8-48DF-96CE-E689DA3F85A2}" srcOrd="0" destOrd="0" presId="urn:microsoft.com/office/officeart/2009/3/layout/StepUpProcess"/>
    <dgm:cxn modelId="{FC819ED6-BC8A-4B04-9329-F4163B16B0A5}" type="presParOf" srcId="{26A66B1B-AB88-4638-A16F-29B627203CAA}" destId="{75F71595-E70A-451B-A239-60E15CD4281A}" srcOrd="1" destOrd="0" presId="urn:microsoft.com/office/officeart/2009/3/layout/StepUpProcess"/>
    <dgm:cxn modelId="{003D74D7-997F-4390-971F-CF23024C54F1}" type="presParOf" srcId="{26A66B1B-AB88-4638-A16F-29B627203CAA}" destId="{FF2BAE9B-EAB8-45A7-9512-A7C4250B5539}" srcOrd="2" destOrd="0" presId="urn:microsoft.com/office/officeart/2009/3/layout/StepUpProcess"/>
    <dgm:cxn modelId="{3940DBE9-F534-4BF8-A31C-DBEBBC468F31}" type="presParOf" srcId="{95EBEB7F-AD93-40EB-A054-B01C5A5C5482}" destId="{700C7077-7666-4CB1-A3CA-1040CF73A8F1}" srcOrd="3" destOrd="0" presId="urn:microsoft.com/office/officeart/2009/3/layout/StepUpProcess"/>
    <dgm:cxn modelId="{6B19742C-C7BB-44D7-821A-82C99AA2AE1E}" type="presParOf" srcId="{700C7077-7666-4CB1-A3CA-1040CF73A8F1}" destId="{4C0E89DA-6BB6-4734-9E47-C1C666EB9BC6}" srcOrd="0" destOrd="0" presId="urn:microsoft.com/office/officeart/2009/3/layout/StepUpProcess"/>
    <dgm:cxn modelId="{D0164377-3FEB-4412-8EE3-A132B1F3EB63}" type="presParOf" srcId="{95EBEB7F-AD93-40EB-A054-B01C5A5C5482}" destId="{BB2CC1E4-BBBA-4D6C-8601-620074AF3E1B}" srcOrd="4" destOrd="0" presId="urn:microsoft.com/office/officeart/2009/3/layout/StepUpProcess"/>
    <dgm:cxn modelId="{518B2BB4-0AFB-4EB8-99B0-8B99FA77F449}" type="presParOf" srcId="{BB2CC1E4-BBBA-4D6C-8601-620074AF3E1B}" destId="{321019DB-5250-4A1C-AABD-2711679BDBB4}" srcOrd="0" destOrd="0" presId="urn:microsoft.com/office/officeart/2009/3/layout/StepUpProcess"/>
    <dgm:cxn modelId="{00867B84-F1F1-4504-89DF-A50BB065B9C7}" type="presParOf" srcId="{BB2CC1E4-BBBA-4D6C-8601-620074AF3E1B}" destId="{87796B68-6597-44E5-9D92-CF80751FF2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B1198D-F4AE-472A-AD5D-0340176DBE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8A47BE-7CD0-4C87-A614-A8FDEF85EC89}">
      <dgm:prSet phldrT="[Text]" custT="1"/>
      <dgm:spPr/>
      <dgm:t>
        <a:bodyPr/>
        <a:lstStyle/>
        <a:p>
          <a:pPr algn="ctr"/>
          <a:r>
            <a:rPr lang="en-US" sz="1600" dirty="0"/>
            <a:t>Create and Connect  Visuals</a:t>
          </a:r>
          <a:endParaRPr lang="en-IN" sz="1600" dirty="0"/>
        </a:p>
      </dgm:t>
    </dgm:pt>
    <dgm:pt modelId="{AC3A5F24-91FF-4DE9-88A1-445C674BC08D}" type="parTrans" cxnId="{00B20E09-5079-4004-AAA4-9418C1CF0FA0}">
      <dgm:prSet/>
      <dgm:spPr/>
      <dgm:t>
        <a:bodyPr/>
        <a:lstStyle/>
        <a:p>
          <a:endParaRPr lang="en-IN"/>
        </a:p>
      </dgm:t>
    </dgm:pt>
    <dgm:pt modelId="{3182A0E7-BBBB-49E3-B8ED-7D66ECB865E3}" type="sibTrans" cxnId="{00B20E09-5079-4004-AAA4-9418C1CF0FA0}">
      <dgm:prSet/>
      <dgm:spPr/>
      <dgm:t>
        <a:bodyPr/>
        <a:lstStyle/>
        <a:p>
          <a:endParaRPr lang="en-IN"/>
        </a:p>
      </dgm:t>
    </dgm:pt>
    <dgm:pt modelId="{BB82B685-417D-4497-8C7B-583F106D7267}">
      <dgm:prSet phldrT="[Text]" custT="1"/>
      <dgm:spPr/>
      <dgm:t>
        <a:bodyPr/>
        <a:lstStyle/>
        <a:p>
          <a:pPr algn="ctr"/>
          <a:r>
            <a:rPr lang="en-US" sz="1600" dirty="0"/>
            <a:t>Publish to PBI Service</a:t>
          </a:r>
          <a:endParaRPr lang="en-IN" sz="1600" dirty="0"/>
        </a:p>
      </dgm:t>
    </dgm:pt>
    <dgm:pt modelId="{5589D6AD-5135-4622-80B7-82BF94B5F7F9}" type="parTrans" cxnId="{A267AFFD-E4BD-46E4-AF61-D81FCA9B6CE5}">
      <dgm:prSet/>
      <dgm:spPr/>
      <dgm:t>
        <a:bodyPr/>
        <a:lstStyle/>
        <a:p>
          <a:endParaRPr lang="en-IN"/>
        </a:p>
      </dgm:t>
    </dgm:pt>
    <dgm:pt modelId="{790CDCFF-17B8-47FD-AF34-A05DF4239CE3}" type="sibTrans" cxnId="{A267AFFD-E4BD-46E4-AF61-D81FCA9B6CE5}">
      <dgm:prSet/>
      <dgm:spPr/>
      <dgm:t>
        <a:bodyPr/>
        <a:lstStyle/>
        <a:p>
          <a:endParaRPr lang="en-IN"/>
        </a:p>
      </dgm:t>
    </dgm:pt>
    <dgm:pt modelId="{886EF0C5-3D49-4C34-A263-A1E2FF0F4C0E}">
      <dgm:prSet phldrT="[Text]"/>
      <dgm:spPr/>
      <dgm:t>
        <a:bodyPr/>
        <a:lstStyle/>
        <a:p>
          <a:pPr algn="ctr"/>
          <a:r>
            <a:rPr lang="en-US" dirty="0"/>
            <a:t>Report Consumption</a:t>
          </a:r>
          <a:endParaRPr lang="en-IN" dirty="0"/>
        </a:p>
      </dgm:t>
    </dgm:pt>
    <dgm:pt modelId="{EC154DBC-B860-4711-B112-FEB44ADC8E02}" type="parTrans" cxnId="{7E263B5B-C5D1-4605-9E36-5ADB990AD839}">
      <dgm:prSet/>
      <dgm:spPr/>
      <dgm:t>
        <a:bodyPr/>
        <a:lstStyle/>
        <a:p>
          <a:endParaRPr lang="en-IN"/>
        </a:p>
      </dgm:t>
    </dgm:pt>
    <dgm:pt modelId="{E633393D-9EA7-429E-80E9-07B0A9EBBD2A}" type="sibTrans" cxnId="{7E263B5B-C5D1-4605-9E36-5ADB990AD839}">
      <dgm:prSet/>
      <dgm:spPr/>
      <dgm:t>
        <a:bodyPr/>
        <a:lstStyle/>
        <a:p>
          <a:endParaRPr lang="en-IN"/>
        </a:p>
      </dgm:t>
    </dgm:pt>
    <dgm:pt modelId="{95EBEB7F-AD93-40EB-A054-B01C5A5C5482}" type="pres">
      <dgm:prSet presAssocID="{E9B1198D-F4AE-472A-AD5D-0340176DBE37}" presName="rootnode" presStyleCnt="0">
        <dgm:presLayoutVars>
          <dgm:chMax/>
          <dgm:chPref/>
          <dgm:dir/>
          <dgm:animLvl val="lvl"/>
        </dgm:presLayoutVars>
      </dgm:prSet>
      <dgm:spPr/>
    </dgm:pt>
    <dgm:pt modelId="{CC7FE89D-89C1-4202-B6FD-649FD29336A2}" type="pres">
      <dgm:prSet presAssocID="{EB8A47BE-7CD0-4C87-A614-A8FDEF85EC89}" presName="composite" presStyleCnt="0"/>
      <dgm:spPr/>
    </dgm:pt>
    <dgm:pt modelId="{77E2B821-CF4F-4EF5-9508-41815A59A039}" type="pres">
      <dgm:prSet presAssocID="{EB8A47BE-7CD0-4C87-A614-A8FDEF85EC89}" presName="LShape" presStyleLbl="alignNode1" presStyleIdx="0" presStyleCnt="5"/>
      <dgm:spPr/>
    </dgm:pt>
    <dgm:pt modelId="{7CD991AA-0732-4AD5-B99B-37854F100048}" type="pres">
      <dgm:prSet presAssocID="{EB8A47BE-7CD0-4C87-A614-A8FDEF85EC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9C95A5E-F8D8-4ED6-A9DB-34763177B0C1}" type="pres">
      <dgm:prSet presAssocID="{EB8A47BE-7CD0-4C87-A614-A8FDEF85EC89}" presName="Triangle" presStyleLbl="alignNode1" presStyleIdx="1" presStyleCnt="5"/>
      <dgm:spPr>
        <a:noFill/>
        <a:ln>
          <a:noFill/>
        </a:ln>
      </dgm:spPr>
    </dgm:pt>
    <dgm:pt modelId="{E91BEFEB-8579-4CBF-94FA-D7FC981C8A0D}" type="pres">
      <dgm:prSet presAssocID="{3182A0E7-BBBB-49E3-B8ED-7D66ECB865E3}" presName="sibTrans" presStyleCnt="0"/>
      <dgm:spPr/>
    </dgm:pt>
    <dgm:pt modelId="{25C5E0D0-4047-4EDC-95B9-C5E9036653D8}" type="pres">
      <dgm:prSet presAssocID="{3182A0E7-BBBB-49E3-B8ED-7D66ECB865E3}" presName="space" presStyleCnt="0"/>
      <dgm:spPr/>
    </dgm:pt>
    <dgm:pt modelId="{26A66B1B-AB88-4638-A16F-29B627203CAA}" type="pres">
      <dgm:prSet presAssocID="{BB82B685-417D-4497-8C7B-583F106D7267}" presName="composite" presStyleCnt="0"/>
      <dgm:spPr/>
    </dgm:pt>
    <dgm:pt modelId="{B6FBD3A7-CEF8-48DF-96CE-E689DA3F85A2}" type="pres">
      <dgm:prSet presAssocID="{BB82B685-417D-4497-8C7B-583F106D7267}" presName="LShape" presStyleLbl="alignNode1" presStyleIdx="2" presStyleCnt="5"/>
      <dgm:spPr/>
    </dgm:pt>
    <dgm:pt modelId="{75F71595-E70A-451B-A239-60E15CD4281A}" type="pres">
      <dgm:prSet presAssocID="{BB82B685-417D-4497-8C7B-583F106D726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F2BAE9B-EAB8-45A7-9512-A7C4250B5539}" type="pres">
      <dgm:prSet presAssocID="{BB82B685-417D-4497-8C7B-583F106D7267}" presName="Triangle" presStyleLbl="alignNode1" presStyleIdx="3" presStyleCnt="5"/>
      <dgm:spPr>
        <a:noFill/>
        <a:ln>
          <a:noFill/>
        </a:ln>
      </dgm:spPr>
    </dgm:pt>
    <dgm:pt modelId="{700C7077-7666-4CB1-A3CA-1040CF73A8F1}" type="pres">
      <dgm:prSet presAssocID="{790CDCFF-17B8-47FD-AF34-A05DF4239CE3}" presName="sibTrans" presStyleCnt="0"/>
      <dgm:spPr/>
    </dgm:pt>
    <dgm:pt modelId="{4C0E89DA-6BB6-4734-9E47-C1C666EB9BC6}" type="pres">
      <dgm:prSet presAssocID="{790CDCFF-17B8-47FD-AF34-A05DF4239CE3}" presName="space" presStyleCnt="0"/>
      <dgm:spPr/>
    </dgm:pt>
    <dgm:pt modelId="{BB2CC1E4-BBBA-4D6C-8601-620074AF3E1B}" type="pres">
      <dgm:prSet presAssocID="{886EF0C5-3D49-4C34-A263-A1E2FF0F4C0E}" presName="composite" presStyleCnt="0"/>
      <dgm:spPr/>
    </dgm:pt>
    <dgm:pt modelId="{321019DB-5250-4A1C-AABD-2711679BDBB4}" type="pres">
      <dgm:prSet presAssocID="{886EF0C5-3D49-4C34-A263-A1E2FF0F4C0E}" presName="LShape" presStyleLbl="alignNode1" presStyleIdx="4" presStyleCnt="5"/>
      <dgm:spPr/>
    </dgm:pt>
    <dgm:pt modelId="{87796B68-6597-44E5-9D92-CF80751FF277}" type="pres">
      <dgm:prSet presAssocID="{886EF0C5-3D49-4C34-A263-A1E2FF0F4C0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B20E09-5079-4004-AAA4-9418C1CF0FA0}" srcId="{E9B1198D-F4AE-472A-AD5D-0340176DBE37}" destId="{EB8A47BE-7CD0-4C87-A614-A8FDEF85EC89}" srcOrd="0" destOrd="0" parTransId="{AC3A5F24-91FF-4DE9-88A1-445C674BC08D}" sibTransId="{3182A0E7-BBBB-49E3-B8ED-7D66ECB865E3}"/>
    <dgm:cxn modelId="{7E263B5B-C5D1-4605-9E36-5ADB990AD839}" srcId="{E9B1198D-F4AE-472A-AD5D-0340176DBE37}" destId="{886EF0C5-3D49-4C34-A263-A1E2FF0F4C0E}" srcOrd="2" destOrd="0" parTransId="{EC154DBC-B860-4711-B112-FEB44ADC8E02}" sibTransId="{E633393D-9EA7-429E-80E9-07B0A9EBBD2A}"/>
    <dgm:cxn modelId="{BA583E56-0E3D-4B36-9723-DCF3AB06D18D}" type="presOf" srcId="{BB82B685-417D-4497-8C7B-583F106D7267}" destId="{75F71595-E70A-451B-A239-60E15CD4281A}" srcOrd="0" destOrd="0" presId="urn:microsoft.com/office/officeart/2009/3/layout/StepUpProcess"/>
    <dgm:cxn modelId="{099AC287-1ADB-41EE-AF4B-45936A6D47E7}" type="presOf" srcId="{E9B1198D-F4AE-472A-AD5D-0340176DBE37}" destId="{95EBEB7F-AD93-40EB-A054-B01C5A5C5482}" srcOrd="0" destOrd="0" presId="urn:microsoft.com/office/officeart/2009/3/layout/StepUpProcess"/>
    <dgm:cxn modelId="{2FFEAEB2-643E-4D3A-ADFE-2F5309503957}" type="presOf" srcId="{EB8A47BE-7CD0-4C87-A614-A8FDEF85EC89}" destId="{7CD991AA-0732-4AD5-B99B-37854F100048}" srcOrd="0" destOrd="0" presId="urn:microsoft.com/office/officeart/2009/3/layout/StepUpProcess"/>
    <dgm:cxn modelId="{5218B0C7-9EC5-4AB7-A7F7-9F9A4246B42F}" type="presOf" srcId="{886EF0C5-3D49-4C34-A263-A1E2FF0F4C0E}" destId="{87796B68-6597-44E5-9D92-CF80751FF277}" srcOrd="0" destOrd="0" presId="urn:microsoft.com/office/officeart/2009/3/layout/StepUpProcess"/>
    <dgm:cxn modelId="{A267AFFD-E4BD-46E4-AF61-D81FCA9B6CE5}" srcId="{E9B1198D-F4AE-472A-AD5D-0340176DBE37}" destId="{BB82B685-417D-4497-8C7B-583F106D7267}" srcOrd="1" destOrd="0" parTransId="{5589D6AD-5135-4622-80B7-82BF94B5F7F9}" sibTransId="{790CDCFF-17B8-47FD-AF34-A05DF4239CE3}"/>
    <dgm:cxn modelId="{8B4A6443-0D95-4E47-B429-8FF9BC8DFA40}" type="presParOf" srcId="{95EBEB7F-AD93-40EB-A054-B01C5A5C5482}" destId="{CC7FE89D-89C1-4202-B6FD-649FD29336A2}" srcOrd="0" destOrd="0" presId="urn:microsoft.com/office/officeart/2009/3/layout/StepUpProcess"/>
    <dgm:cxn modelId="{B72D9692-FEF7-49A3-9DE5-BE184179E382}" type="presParOf" srcId="{CC7FE89D-89C1-4202-B6FD-649FD29336A2}" destId="{77E2B821-CF4F-4EF5-9508-41815A59A039}" srcOrd="0" destOrd="0" presId="urn:microsoft.com/office/officeart/2009/3/layout/StepUpProcess"/>
    <dgm:cxn modelId="{64BBC87A-4B83-46CA-8C8C-1FFE15377935}" type="presParOf" srcId="{CC7FE89D-89C1-4202-B6FD-649FD29336A2}" destId="{7CD991AA-0732-4AD5-B99B-37854F100048}" srcOrd="1" destOrd="0" presId="urn:microsoft.com/office/officeart/2009/3/layout/StepUpProcess"/>
    <dgm:cxn modelId="{558F7385-8B97-4597-8572-E7C2BCC35D9A}" type="presParOf" srcId="{CC7FE89D-89C1-4202-B6FD-649FD29336A2}" destId="{69C95A5E-F8D8-4ED6-A9DB-34763177B0C1}" srcOrd="2" destOrd="0" presId="urn:microsoft.com/office/officeart/2009/3/layout/StepUpProcess"/>
    <dgm:cxn modelId="{29EAA456-344D-448C-BFC9-D86067C38BD3}" type="presParOf" srcId="{95EBEB7F-AD93-40EB-A054-B01C5A5C5482}" destId="{E91BEFEB-8579-4CBF-94FA-D7FC981C8A0D}" srcOrd="1" destOrd="0" presId="urn:microsoft.com/office/officeart/2009/3/layout/StepUpProcess"/>
    <dgm:cxn modelId="{645DBCBA-78B2-4F44-92AA-0E0DFF9F5770}" type="presParOf" srcId="{E91BEFEB-8579-4CBF-94FA-D7FC981C8A0D}" destId="{25C5E0D0-4047-4EDC-95B9-C5E9036653D8}" srcOrd="0" destOrd="0" presId="urn:microsoft.com/office/officeart/2009/3/layout/StepUpProcess"/>
    <dgm:cxn modelId="{071CD3E1-9BD0-4E5A-8997-77443AB0A7B8}" type="presParOf" srcId="{95EBEB7F-AD93-40EB-A054-B01C5A5C5482}" destId="{26A66B1B-AB88-4638-A16F-29B627203CAA}" srcOrd="2" destOrd="0" presId="urn:microsoft.com/office/officeart/2009/3/layout/StepUpProcess"/>
    <dgm:cxn modelId="{492EE430-9109-4B96-85B6-E78B8991B932}" type="presParOf" srcId="{26A66B1B-AB88-4638-A16F-29B627203CAA}" destId="{B6FBD3A7-CEF8-48DF-96CE-E689DA3F85A2}" srcOrd="0" destOrd="0" presId="urn:microsoft.com/office/officeart/2009/3/layout/StepUpProcess"/>
    <dgm:cxn modelId="{FC819ED6-BC8A-4B04-9329-F4163B16B0A5}" type="presParOf" srcId="{26A66B1B-AB88-4638-A16F-29B627203CAA}" destId="{75F71595-E70A-451B-A239-60E15CD4281A}" srcOrd="1" destOrd="0" presId="urn:microsoft.com/office/officeart/2009/3/layout/StepUpProcess"/>
    <dgm:cxn modelId="{003D74D7-997F-4390-971F-CF23024C54F1}" type="presParOf" srcId="{26A66B1B-AB88-4638-A16F-29B627203CAA}" destId="{FF2BAE9B-EAB8-45A7-9512-A7C4250B5539}" srcOrd="2" destOrd="0" presId="urn:microsoft.com/office/officeart/2009/3/layout/StepUpProcess"/>
    <dgm:cxn modelId="{3940DBE9-F534-4BF8-A31C-DBEBBC468F31}" type="presParOf" srcId="{95EBEB7F-AD93-40EB-A054-B01C5A5C5482}" destId="{700C7077-7666-4CB1-A3CA-1040CF73A8F1}" srcOrd="3" destOrd="0" presId="urn:microsoft.com/office/officeart/2009/3/layout/StepUpProcess"/>
    <dgm:cxn modelId="{6B19742C-C7BB-44D7-821A-82C99AA2AE1E}" type="presParOf" srcId="{700C7077-7666-4CB1-A3CA-1040CF73A8F1}" destId="{4C0E89DA-6BB6-4734-9E47-C1C666EB9BC6}" srcOrd="0" destOrd="0" presId="urn:microsoft.com/office/officeart/2009/3/layout/StepUpProcess"/>
    <dgm:cxn modelId="{D0164377-3FEB-4412-8EE3-A132B1F3EB63}" type="presParOf" srcId="{95EBEB7F-AD93-40EB-A054-B01C5A5C5482}" destId="{BB2CC1E4-BBBA-4D6C-8601-620074AF3E1B}" srcOrd="4" destOrd="0" presId="urn:microsoft.com/office/officeart/2009/3/layout/StepUpProcess"/>
    <dgm:cxn modelId="{518B2BB4-0AFB-4EB8-99B0-8B99FA77F449}" type="presParOf" srcId="{BB2CC1E4-BBBA-4D6C-8601-620074AF3E1B}" destId="{321019DB-5250-4A1C-AABD-2711679BDBB4}" srcOrd="0" destOrd="0" presId="urn:microsoft.com/office/officeart/2009/3/layout/StepUpProcess"/>
    <dgm:cxn modelId="{00867B84-F1F1-4504-89DF-A50BB065B9C7}" type="presParOf" srcId="{BB2CC1E4-BBBA-4D6C-8601-620074AF3E1B}" destId="{87796B68-6597-44E5-9D92-CF80751FF2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F0E4E9-7501-4D13-888A-6F364A37091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2CC5DF9-EB6F-4FDD-A634-3C81DA3A3EF9}">
      <dgm:prSet/>
      <dgm:spPr/>
      <dgm:t>
        <a:bodyPr/>
        <a:lstStyle/>
        <a:p>
          <a:pPr>
            <a:defRPr b="1"/>
          </a:pPr>
          <a:r>
            <a:rPr lang="en-US"/>
            <a:t>ETL stands for Extract – Transform – Load</a:t>
          </a:r>
        </a:p>
      </dgm:t>
    </dgm:pt>
    <dgm:pt modelId="{1514A69C-1D1D-466E-845B-3E1DC2606DBB}" type="parTrans" cxnId="{440918D8-28BF-4012-897E-82712663BD30}">
      <dgm:prSet/>
      <dgm:spPr/>
      <dgm:t>
        <a:bodyPr/>
        <a:lstStyle/>
        <a:p>
          <a:endParaRPr lang="en-US"/>
        </a:p>
      </dgm:t>
    </dgm:pt>
    <dgm:pt modelId="{84683C4D-567F-472B-9975-C4E1F7F5181A}" type="sibTrans" cxnId="{440918D8-28BF-4012-897E-82712663BD30}">
      <dgm:prSet/>
      <dgm:spPr/>
      <dgm:t>
        <a:bodyPr/>
        <a:lstStyle/>
        <a:p>
          <a:endParaRPr lang="en-US"/>
        </a:p>
      </dgm:t>
    </dgm:pt>
    <dgm:pt modelId="{DACECD72-8167-46AF-B1DA-9C9F6A04ACE1}">
      <dgm:prSet/>
      <dgm:spPr/>
      <dgm:t>
        <a:bodyPr/>
        <a:lstStyle/>
        <a:p>
          <a:pPr>
            <a:defRPr b="1"/>
          </a:pPr>
          <a:r>
            <a:rPr lang="en-US"/>
            <a:t>Data Extraction</a:t>
          </a:r>
        </a:p>
      </dgm:t>
    </dgm:pt>
    <dgm:pt modelId="{DB811531-E10D-4280-86B8-7543DB4D633C}" type="parTrans" cxnId="{D9CAEEC1-CE88-4479-9590-0A67C2C40577}">
      <dgm:prSet/>
      <dgm:spPr/>
      <dgm:t>
        <a:bodyPr/>
        <a:lstStyle/>
        <a:p>
          <a:endParaRPr lang="en-US"/>
        </a:p>
      </dgm:t>
    </dgm:pt>
    <dgm:pt modelId="{9232AC1F-A671-46AB-A5B5-41910F2DD576}" type="sibTrans" cxnId="{D9CAEEC1-CE88-4479-9590-0A67C2C40577}">
      <dgm:prSet/>
      <dgm:spPr/>
      <dgm:t>
        <a:bodyPr/>
        <a:lstStyle/>
        <a:p>
          <a:endParaRPr lang="en-US"/>
        </a:p>
      </dgm:t>
    </dgm:pt>
    <dgm:pt modelId="{FCB1CDBD-D525-4DD9-A487-BF2CC84D825A}">
      <dgm:prSet/>
      <dgm:spPr/>
      <dgm:t>
        <a:bodyPr/>
        <a:lstStyle/>
        <a:p>
          <a:r>
            <a:rPr lang="en-US"/>
            <a:t>Full or incremental extraction methods used to get the required data.</a:t>
          </a:r>
        </a:p>
      </dgm:t>
    </dgm:pt>
    <dgm:pt modelId="{3E202839-68D2-4BBD-9DE1-CC045D638796}" type="parTrans" cxnId="{4FDF0213-94B0-4F05-9699-7FD5AEBFF96C}">
      <dgm:prSet/>
      <dgm:spPr/>
      <dgm:t>
        <a:bodyPr/>
        <a:lstStyle/>
        <a:p>
          <a:endParaRPr lang="en-US"/>
        </a:p>
      </dgm:t>
    </dgm:pt>
    <dgm:pt modelId="{6632A296-F5F2-4452-9257-C407E8312183}" type="sibTrans" cxnId="{4FDF0213-94B0-4F05-9699-7FD5AEBFF96C}">
      <dgm:prSet/>
      <dgm:spPr/>
      <dgm:t>
        <a:bodyPr/>
        <a:lstStyle/>
        <a:p>
          <a:endParaRPr lang="en-US"/>
        </a:p>
      </dgm:t>
    </dgm:pt>
    <dgm:pt modelId="{4DCCE0DD-B23A-472E-A831-DA15D98FB2E8}">
      <dgm:prSet/>
      <dgm:spPr/>
      <dgm:t>
        <a:bodyPr/>
        <a:lstStyle/>
        <a:p>
          <a:r>
            <a:rPr lang="en-US"/>
            <a:t>Ensuring data quality and consistency during the extraction phase.</a:t>
          </a:r>
        </a:p>
      </dgm:t>
    </dgm:pt>
    <dgm:pt modelId="{4547F471-14AA-41AE-9B03-550470B610F0}" type="parTrans" cxnId="{D88D0D5A-879D-4EB2-B613-DD1E1065BFF4}">
      <dgm:prSet/>
      <dgm:spPr/>
      <dgm:t>
        <a:bodyPr/>
        <a:lstStyle/>
        <a:p>
          <a:endParaRPr lang="en-US"/>
        </a:p>
      </dgm:t>
    </dgm:pt>
    <dgm:pt modelId="{5BC759E2-D4A7-46ED-A5BA-C23426EF83D9}" type="sibTrans" cxnId="{D88D0D5A-879D-4EB2-B613-DD1E1065BFF4}">
      <dgm:prSet/>
      <dgm:spPr/>
      <dgm:t>
        <a:bodyPr/>
        <a:lstStyle/>
        <a:p>
          <a:endParaRPr lang="en-US"/>
        </a:p>
      </dgm:t>
    </dgm:pt>
    <dgm:pt modelId="{FDF8EBA8-8515-4088-B176-77262CA2777C}">
      <dgm:prSet/>
      <dgm:spPr/>
      <dgm:t>
        <a:bodyPr/>
        <a:lstStyle/>
        <a:p>
          <a:pPr>
            <a:defRPr b="1"/>
          </a:pPr>
          <a:r>
            <a:rPr lang="en-US"/>
            <a:t>Data Transformation</a:t>
          </a:r>
        </a:p>
      </dgm:t>
    </dgm:pt>
    <dgm:pt modelId="{CCB3ECD2-5BEA-4500-931A-E445A1E88DA9}" type="parTrans" cxnId="{A145E4FC-DF4E-41BE-988F-DE38C1718034}">
      <dgm:prSet/>
      <dgm:spPr/>
      <dgm:t>
        <a:bodyPr/>
        <a:lstStyle/>
        <a:p>
          <a:endParaRPr lang="en-US"/>
        </a:p>
      </dgm:t>
    </dgm:pt>
    <dgm:pt modelId="{DE7223EF-FC6E-4F0D-8A7F-2F56EA113FB6}" type="sibTrans" cxnId="{A145E4FC-DF4E-41BE-988F-DE38C1718034}">
      <dgm:prSet/>
      <dgm:spPr/>
      <dgm:t>
        <a:bodyPr/>
        <a:lstStyle/>
        <a:p>
          <a:endParaRPr lang="en-US"/>
        </a:p>
      </dgm:t>
    </dgm:pt>
    <dgm:pt modelId="{AA615EC3-EFE1-478D-BAD0-9A1CEEA57BD0}">
      <dgm:prSet/>
      <dgm:spPr/>
      <dgm:t>
        <a:bodyPr/>
        <a:lstStyle/>
        <a:p>
          <a:r>
            <a:rPr lang="en-US"/>
            <a:t>Convert data into a format that is compatible with the schema.</a:t>
          </a:r>
        </a:p>
      </dgm:t>
    </dgm:pt>
    <dgm:pt modelId="{8E73D90A-ADA8-4935-B0D0-FB62D60F07BD}" type="parTrans" cxnId="{E2A69C0A-48B4-475B-9B33-A8EB02A3CAF8}">
      <dgm:prSet/>
      <dgm:spPr/>
      <dgm:t>
        <a:bodyPr/>
        <a:lstStyle/>
        <a:p>
          <a:endParaRPr lang="en-US"/>
        </a:p>
      </dgm:t>
    </dgm:pt>
    <dgm:pt modelId="{3AF71B8A-A7A0-442A-BDF6-3CADFEF9011A}" type="sibTrans" cxnId="{E2A69C0A-48B4-475B-9B33-A8EB02A3CAF8}">
      <dgm:prSet/>
      <dgm:spPr/>
      <dgm:t>
        <a:bodyPr/>
        <a:lstStyle/>
        <a:p>
          <a:endParaRPr lang="en-US"/>
        </a:p>
      </dgm:t>
    </dgm:pt>
    <dgm:pt modelId="{83D90175-CBBA-462C-BABF-1E31471A7C87}">
      <dgm:prSet/>
      <dgm:spPr/>
      <dgm:t>
        <a:bodyPr/>
        <a:lstStyle/>
        <a:p>
          <a:r>
            <a:rPr lang="en-US"/>
            <a:t>Applying business rules, data validation, and data enrichment processes</a:t>
          </a:r>
        </a:p>
      </dgm:t>
    </dgm:pt>
    <dgm:pt modelId="{7A749EFF-5BF8-4820-8E05-EC9C8C450C6E}" type="parTrans" cxnId="{0ACDB36F-E46A-48AC-944C-2B520BD09D96}">
      <dgm:prSet/>
      <dgm:spPr/>
      <dgm:t>
        <a:bodyPr/>
        <a:lstStyle/>
        <a:p>
          <a:endParaRPr lang="en-US"/>
        </a:p>
      </dgm:t>
    </dgm:pt>
    <dgm:pt modelId="{35D6DF06-7086-4DB8-A0BB-34136B27923A}" type="sibTrans" cxnId="{0ACDB36F-E46A-48AC-944C-2B520BD09D96}">
      <dgm:prSet/>
      <dgm:spPr/>
      <dgm:t>
        <a:bodyPr/>
        <a:lstStyle/>
        <a:p>
          <a:endParaRPr lang="en-US"/>
        </a:p>
      </dgm:t>
    </dgm:pt>
    <dgm:pt modelId="{E3E281A0-A34D-402A-943B-99D1C21170DE}">
      <dgm:prSet/>
      <dgm:spPr/>
      <dgm:t>
        <a:bodyPr/>
        <a:lstStyle/>
        <a:p>
          <a:pPr>
            <a:defRPr b="1"/>
          </a:pPr>
          <a:r>
            <a:rPr lang="en-US"/>
            <a:t>Data Loading</a:t>
          </a:r>
        </a:p>
      </dgm:t>
    </dgm:pt>
    <dgm:pt modelId="{60BC8957-185D-4AF0-B352-9B471687E2BE}" type="parTrans" cxnId="{AFD4AEDF-3A77-49EB-A7EA-91A20B819DA2}">
      <dgm:prSet/>
      <dgm:spPr/>
      <dgm:t>
        <a:bodyPr/>
        <a:lstStyle/>
        <a:p>
          <a:endParaRPr lang="en-US"/>
        </a:p>
      </dgm:t>
    </dgm:pt>
    <dgm:pt modelId="{3812BD59-3E29-472C-A10F-97A1B7B520AA}" type="sibTrans" cxnId="{AFD4AEDF-3A77-49EB-A7EA-91A20B819DA2}">
      <dgm:prSet/>
      <dgm:spPr/>
      <dgm:t>
        <a:bodyPr/>
        <a:lstStyle/>
        <a:p>
          <a:endParaRPr lang="en-US"/>
        </a:p>
      </dgm:t>
    </dgm:pt>
    <dgm:pt modelId="{2BA29B33-4D84-4932-A6E1-CE5F80F16270}">
      <dgm:prSet/>
      <dgm:spPr/>
      <dgm:t>
        <a:bodyPr/>
        <a:lstStyle/>
        <a:p>
          <a:r>
            <a:rPr lang="en-US"/>
            <a:t>Loading transformed data into the data model.</a:t>
          </a:r>
        </a:p>
      </dgm:t>
    </dgm:pt>
    <dgm:pt modelId="{4A8E0774-22DE-4029-B052-47FA4422494F}" type="parTrans" cxnId="{5F958831-7C1E-40E1-82ED-68BAFBAC18B0}">
      <dgm:prSet/>
      <dgm:spPr/>
      <dgm:t>
        <a:bodyPr/>
        <a:lstStyle/>
        <a:p>
          <a:endParaRPr lang="en-US"/>
        </a:p>
      </dgm:t>
    </dgm:pt>
    <dgm:pt modelId="{E2F4CE66-36DE-4D17-93F0-DB9485AAC9FF}" type="sibTrans" cxnId="{5F958831-7C1E-40E1-82ED-68BAFBAC18B0}">
      <dgm:prSet/>
      <dgm:spPr/>
      <dgm:t>
        <a:bodyPr/>
        <a:lstStyle/>
        <a:p>
          <a:endParaRPr lang="en-US"/>
        </a:p>
      </dgm:t>
    </dgm:pt>
    <dgm:pt modelId="{21E526B9-890A-4B32-9055-54EA7935DD9E}">
      <dgm:prSet/>
      <dgm:spPr/>
      <dgm:t>
        <a:bodyPr/>
        <a:lstStyle/>
        <a:p>
          <a:pPr>
            <a:defRPr b="1"/>
          </a:pPr>
          <a:r>
            <a:rPr lang="en-US"/>
            <a:t>Data Quality Assurance</a:t>
          </a:r>
        </a:p>
      </dgm:t>
    </dgm:pt>
    <dgm:pt modelId="{8BDDB32B-DC5D-4780-974C-954630B64837}" type="parTrans" cxnId="{56E1ECCD-E7F7-44C3-AFF3-D389EF8051B6}">
      <dgm:prSet/>
      <dgm:spPr/>
      <dgm:t>
        <a:bodyPr/>
        <a:lstStyle/>
        <a:p>
          <a:endParaRPr lang="en-US"/>
        </a:p>
      </dgm:t>
    </dgm:pt>
    <dgm:pt modelId="{5DD53B92-460A-4CAE-8619-537C709F95B3}" type="sibTrans" cxnId="{56E1ECCD-E7F7-44C3-AFF3-D389EF8051B6}">
      <dgm:prSet/>
      <dgm:spPr/>
      <dgm:t>
        <a:bodyPr/>
        <a:lstStyle/>
        <a:p>
          <a:endParaRPr lang="en-US"/>
        </a:p>
      </dgm:t>
    </dgm:pt>
    <dgm:pt modelId="{BD46D8F9-0925-4D4D-A372-E4CE27B52DA9}">
      <dgm:prSet/>
      <dgm:spPr/>
      <dgm:t>
        <a:bodyPr/>
        <a:lstStyle/>
        <a:p>
          <a:r>
            <a:rPr lang="en-US"/>
            <a:t>Handling exceptions and errors encountered during the ETL process.</a:t>
          </a:r>
        </a:p>
      </dgm:t>
    </dgm:pt>
    <dgm:pt modelId="{0DD89C25-635F-429E-85B2-24D8448B66C6}" type="parTrans" cxnId="{74EA4AEC-B3E0-4E53-ACF9-10EB95F80D95}">
      <dgm:prSet/>
      <dgm:spPr/>
      <dgm:t>
        <a:bodyPr/>
        <a:lstStyle/>
        <a:p>
          <a:endParaRPr lang="en-US"/>
        </a:p>
      </dgm:t>
    </dgm:pt>
    <dgm:pt modelId="{4F387F7B-6EEC-4F0D-BC9C-35D9B643EB97}" type="sibTrans" cxnId="{74EA4AEC-B3E0-4E53-ACF9-10EB95F80D95}">
      <dgm:prSet/>
      <dgm:spPr/>
      <dgm:t>
        <a:bodyPr/>
        <a:lstStyle/>
        <a:p>
          <a:endParaRPr lang="en-US"/>
        </a:p>
      </dgm:t>
    </dgm:pt>
    <dgm:pt modelId="{A5F49E43-9470-49FA-A07A-2EE48E4A2338}">
      <dgm:prSet/>
      <dgm:spPr/>
      <dgm:t>
        <a:bodyPr/>
        <a:lstStyle/>
        <a:p>
          <a:r>
            <a:rPr lang="en-US"/>
            <a:t>Data profiling and cleansing to improve data quality before loading.</a:t>
          </a:r>
        </a:p>
      </dgm:t>
    </dgm:pt>
    <dgm:pt modelId="{FFC24998-CCCA-4A05-86B8-9DD294EEF3F0}" type="parTrans" cxnId="{EAE90DC9-18E4-4101-B8E8-ED53A06B1716}">
      <dgm:prSet/>
      <dgm:spPr/>
      <dgm:t>
        <a:bodyPr/>
        <a:lstStyle/>
        <a:p>
          <a:endParaRPr lang="en-US"/>
        </a:p>
      </dgm:t>
    </dgm:pt>
    <dgm:pt modelId="{ECFB5226-4071-4DEA-9697-45397503E3C0}" type="sibTrans" cxnId="{EAE90DC9-18E4-4101-B8E8-ED53A06B1716}">
      <dgm:prSet/>
      <dgm:spPr/>
      <dgm:t>
        <a:bodyPr/>
        <a:lstStyle/>
        <a:p>
          <a:endParaRPr lang="en-US"/>
        </a:p>
      </dgm:t>
    </dgm:pt>
    <dgm:pt modelId="{73B21EE9-5494-4D5B-A73A-B6026675C175}">
      <dgm:prSet/>
      <dgm:spPr/>
      <dgm:t>
        <a:bodyPr/>
        <a:lstStyle/>
        <a:p>
          <a:pPr>
            <a:defRPr b="1"/>
          </a:pPr>
          <a:r>
            <a:rPr lang="en-US"/>
            <a:t>Metadata Management</a:t>
          </a:r>
        </a:p>
      </dgm:t>
    </dgm:pt>
    <dgm:pt modelId="{51371E2E-10A4-44F6-B88E-7352A822D201}" type="parTrans" cxnId="{A7A9AC06-CE06-43D4-8F45-75B213051AD2}">
      <dgm:prSet/>
      <dgm:spPr/>
      <dgm:t>
        <a:bodyPr/>
        <a:lstStyle/>
        <a:p>
          <a:endParaRPr lang="en-US"/>
        </a:p>
      </dgm:t>
    </dgm:pt>
    <dgm:pt modelId="{785B8F07-92FA-4044-8379-3EAB1B45E21A}" type="sibTrans" cxnId="{A7A9AC06-CE06-43D4-8F45-75B213051AD2}">
      <dgm:prSet/>
      <dgm:spPr/>
      <dgm:t>
        <a:bodyPr/>
        <a:lstStyle/>
        <a:p>
          <a:endParaRPr lang="en-US"/>
        </a:p>
      </dgm:t>
    </dgm:pt>
    <dgm:pt modelId="{6CA394F6-DEF2-4A98-A355-92B7EC7F8344}">
      <dgm:prSet/>
      <dgm:spPr/>
      <dgm:t>
        <a:bodyPr/>
        <a:lstStyle/>
        <a:p>
          <a:r>
            <a:rPr lang="en-US"/>
            <a:t>Managing metadata to track data lineage, transformations, and dependencies.</a:t>
          </a:r>
        </a:p>
      </dgm:t>
    </dgm:pt>
    <dgm:pt modelId="{AE0AB874-00E6-44FE-94B3-3DD40E54874F}" type="parTrans" cxnId="{D5E06203-3172-4690-9434-EF865C085D5C}">
      <dgm:prSet/>
      <dgm:spPr/>
      <dgm:t>
        <a:bodyPr/>
        <a:lstStyle/>
        <a:p>
          <a:endParaRPr lang="en-US"/>
        </a:p>
      </dgm:t>
    </dgm:pt>
    <dgm:pt modelId="{591B6E7C-DF53-433B-B871-2F2AC858D461}" type="sibTrans" cxnId="{D5E06203-3172-4690-9434-EF865C085D5C}">
      <dgm:prSet/>
      <dgm:spPr/>
      <dgm:t>
        <a:bodyPr/>
        <a:lstStyle/>
        <a:p>
          <a:endParaRPr lang="en-US"/>
        </a:p>
      </dgm:t>
    </dgm:pt>
    <dgm:pt modelId="{04E81B73-45F7-49AB-A1E5-1F10F06546AD}">
      <dgm:prSet/>
      <dgm:spPr/>
      <dgm:t>
        <a:bodyPr/>
        <a:lstStyle/>
        <a:p>
          <a:r>
            <a:rPr lang="en-US"/>
            <a:t>Documentation of ETL processes and data mappings for transparency and governance.</a:t>
          </a:r>
        </a:p>
      </dgm:t>
    </dgm:pt>
    <dgm:pt modelId="{FA6FF796-55E7-4ECA-BA1E-3894715A5737}" type="parTrans" cxnId="{FF85EF5F-8D16-4E4F-BD61-B78E9E9E9A03}">
      <dgm:prSet/>
      <dgm:spPr/>
      <dgm:t>
        <a:bodyPr/>
        <a:lstStyle/>
        <a:p>
          <a:endParaRPr lang="en-US"/>
        </a:p>
      </dgm:t>
    </dgm:pt>
    <dgm:pt modelId="{AAC287EE-D0C0-4EA8-8BBD-DD46CB81A775}" type="sibTrans" cxnId="{FF85EF5F-8D16-4E4F-BD61-B78E9E9E9A03}">
      <dgm:prSet/>
      <dgm:spPr/>
      <dgm:t>
        <a:bodyPr/>
        <a:lstStyle/>
        <a:p>
          <a:endParaRPr lang="en-US"/>
        </a:p>
      </dgm:t>
    </dgm:pt>
    <dgm:pt modelId="{7F46BE68-A165-4EF6-857C-6F3F8605F377}">
      <dgm:prSet/>
      <dgm:spPr/>
      <dgm:t>
        <a:bodyPr/>
        <a:lstStyle/>
        <a:p>
          <a:pPr>
            <a:defRPr b="1"/>
          </a:pPr>
          <a:r>
            <a:rPr lang="en-US"/>
            <a:t>Data Governance and Security</a:t>
          </a:r>
        </a:p>
      </dgm:t>
    </dgm:pt>
    <dgm:pt modelId="{A6428DF7-C460-4654-880E-027884DBE115}" type="parTrans" cxnId="{D0D24A22-B169-45E0-A40E-30CDF0B015D1}">
      <dgm:prSet/>
      <dgm:spPr/>
      <dgm:t>
        <a:bodyPr/>
        <a:lstStyle/>
        <a:p>
          <a:endParaRPr lang="en-US"/>
        </a:p>
      </dgm:t>
    </dgm:pt>
    <dgm:pt modelId="{FEFF2D25-FB5A-4098-8936-DB813FAC0A46}" type="sibTrans" cxnId="{D0D24A22-B169-45E0-A40E-30CDF0B015D1}">
      <dgm:prSet/>
      <dgm:spPr/>
      <dgm:t>
        <a:bodyPr/>
        <a:lstStyle/>
        <a:p>
          <a:endParaRPr lang="en-US"/>
        </a:p>
      </dgm:t>
    </dgm:pt>
    <dgm:pt modelId="{D3D93718-3E8F-4658-B53F-E68C3ACA64F9}">
      <dgm:prSet/>
      <dgm:spPr/>
      <dgm:t>
        <a:bodyPr/>
        <a:lstStyle/>
        <a:p>
          <a:r>
            <a:rPr lang="en-US"/>
            <a:t>Ensuring compliance with data governance policies and regulations.</a:t>
          </a:r>
        </a:p>
      </dgm:t>
    </dgm:pt>
    <dgm:pt modelId="{D4D3D050-0672-4A1B-B7A8-075EC59FC0E1}" type="parTrans" cxnId="{8EFD7599-3872-4BEC-978F-7840AC13E5EF}">
      <dgm:prSet/>
      <dgm:spPr/>
      <dgm:t>
        <a:bodyPr/>
        <a:lstStyle/>
        <a:p>
          <a:endParaRPr lang="en-US"/>
        </a:p>
      </dgm:t>
    </dgm:pt>
    <dgm:pt modelId="{8920AF31-21D0-480C-9F74-8033D936C544}" type="sibTrans" cxnId="{8EFD7599-3872-4BEC-978F-7840AC13E5EF}">
      <dgm:prSet/>
      <dgm:spPr/>
      <dgm:t>
        <a:bodyPr/>
        <a:lstStyle/>
        <a:p>
          <a:endParaRPr lang="en-US"/>
        </a:p>
      </dgm:t>
    </dgm:pt>
    <dgm:pt modelId="{4CBF94D9-2B83-427A-918C-1AB84509260B}">
      <dgm:prSet/>
      <dgm:spPr/>
      <dgm:t>
        <a:bodyPr/>
        <a:lstStyle/>
        <a:p>
          <a:r>
            <a:rPr lang="en-US"/>
            <a:t>Implementing data security measures during the ETL and entire reporting process.</a:t>
          </a:r>
        </a:p>
      </dgm:t>
    </dgm:pt>
    <dgm:pt modelId="{271F8B3D-4B34-4E2A-A29C-E2D2B31666D0}" type="parTrans" cxnId="{802DA972-77F4-43C5-827F-47D3B8CEDAD2}">
      <dgm:prSet/>
      <dgm:spPr/>
      <dgm:t>
        <a:bodyPr/>
        <a:lstStyle/>
        <a:p>
          <a:endParaRPr lang="en-US"/>
        </a:p>
      </dgm:t>
    </dgm:pt>
    <dgm:pt modelId="{ECAAB4CA-2528-4F7E-8988-C3CF9A17A1B2}" type="sibTrans" cxnId="{802DA972-77F4-43C5-827F-47D3B8CEDAD2}">
      <dgm:prSet/>
      <dgm:spPr/>
      <dgm:t>
        <a:bodyPr/>
        <a:lstStyle/>
        <a:p>
          <a:endParaRPr lang="en-US"/>
        </a:p>
      </dgm:t>
    </dgm:pt>
    <dgm:pt modelId="{F5D6BEB1-9AC2-4306-BCD8-2E6AA32362AE}">
      <dgm:prSet/>
      <dgm:spPr/>
      <dgm:t>
        <a:bodyPr/>
        <a:lstStyle/>
        <a:p>
          <a:r>
            <a:rPr lang="en-US"/>
            <a:t>Role-based access controls for sensitive data handling.</a:t>
          </a:r>
        </a:p>
      </dgm:t>
    </dgm:pt>
    <dgm:pt modelId="{77E8A2C4-5967-42C3-9957-ACA19CA86A60}" type="parTrans" cxnId="{2C6BBB31-9BC0-4D09-A5B6-90709C6E1901}">
      <dgm:prSet/>
      <dgm:spPr/>
      <dgm:t>
        <a:bodyPr/>
        <a:lstStyle/>
        <a:p>
          <a:endParaRPr lang="en-US"/>
        </a:p>
      </dgm:t>
    </dgm:pt>
    <dgm:pt modelId="{D0D5D9D0-04CB-473F-9D2C-3EC44ED4816B}" type="sibTrans" cxnId="{2C6BBB31-9BC0-4D09-A5B6-90709C6E1901}">
      <dgm:prSet/>
      <dgm:spPr/>
      <dgm:t>
        <a:bodyPr/>
        <a:lstStyle/>
        <a:p>
          <a:endParaRPr lang="en-US"/>
        </a:p>
      </dgm:t>
    </dgm:pt>
    <dgm:pt modelId="{B7446521-E20A-47C0-8B3A-ECC4EE50B714}" type="pres">
      <dgm:prSet presAssocID="{40F0E4E9-7501-4D13-888A-6F364A370911}" presName="root" presStyleCnt="0">
        <dgm:presLayoutVars>
          <dgm:dir/>
          <dgm:resizeHandles val="exact"/>
        </dgm:presLayoutVars>
      </dgm:prSet>
      <dgm:spPr/>
    </dgm:pt>
    <dgm:pt modelId="{FF5877EF-558E-4A88-9AA6-FCE68FB7D0F2}" type="pres">
      <dgm:prSet presAssocID="{02CC5DF9-EB6F-4FDD-A634-3C81DA3A3EF9}" presName="compNode" presStyleCnt="0"/>
      <dgm:spPr/>
    </dgm:pt>
    <dgm:pt modelId="{91CE7FC3-93F7-4FE5-A55F-829861204FAE}" type="pres">
      <dgm:prSet presAssocID="{02CC5DF9-EB6F-4FDD-A634-3C81DA3A3EF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A2918F5-7077-48FB-AC5A-37F536D7CB66}" type="pres">
      <dgm:prSet presAssocID="{02CC5DF9-EB6F-4FDD-A634-3C81DA3A3EF9}" presName="iconSpace" presStyleCnt="0"/>
      <dgm:spPr/>
    </dgm:pt>
    <dgm:pt modelId="{4CDCB920-695B-4F75-A923-2835388A0A1E}" type="pres">
      <dgm:prSet presAssocID="{02CC5DF9-EB6F-4FDD-A634-3C81DA3A3EF9}" presName="parTx" presStyleLbl="revTx" presStyleIdx="0" presStyleCnt="14">
        <dgm:presLayoutVars>
          <dgm:chMax val="0"/>
          <dgm:chPref val="0"/>
        </dgm:presLayoutVars>
      </dgm:prSet>
      <dgm:spPr/>
    </dgm:pt>
    <dgm:pt modelId="{C9405EE2-DF4E-4568-A7B5-9B09243F47C2}" type="pres">
      <dgm:prSet presAssocID="{02CC5DF9-EB6F-4FDD-A634-3C81DA3A3EF9}" presName="txSpace" presStyleCnt="0"/>
      <dgm:spPr/>
    </dgm:pt>
    <dgm:pt modelId="{BDB01C60-8AD5-4596-A7C6-37B903E4599A}" type="pres">
      <dgm:prSet presAssocID="{02CC5DF9-EB6F-4FDD-A634-3C81DA3A3EF9}" presName="desTx" presStyleLbl="revTx" presStyleIdx="1" presStyleCnt="14">
        <dgm:presLayoutVars/>
      </dgm:prSet>
      <dgm:spPr/>
    </dgm:pt>
    <dgm:pt modelId="{E117A93C-A06E-4AD8-BCB1-EAB38422EA22}" type="pres">
      <dgm:prSet presAssocID="{84683C4D-567F-472B-9975-C4E1F7F5181A}" presName="sibTrans" presStyleCnt="0"/>
      <dgm:spPr/>
    </dgm:pt>
    <dgm:pt modelId="{A11C4F60-32A0-4AF8-8F9D-ADE1C5914632}" type="pres">
      <dgm:prSet presAssocID="{DACECD72-8167-46AF-B1DA-9C9F6A04ACE1}" presName="compNode" presStyleCnt="0"/>
      <dgm:spPr/>
    </dgm:pt>
    <dgm:pt modelId="{3936D085-E929-488C-9523-B57D43C2CCCE}" type="pres">
      <dgm:prSet presAssocID="{DACECD72-8167-46AF-B1DA-9C9F6A04ACE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7B76189A-A952-40E4-8C76-D81B206028C1}" type="pres">
      <dgm:prSet presAssocID="{DACECD72-8167-46AF-B1DA-9C9F6A04ACE1}" presName="iconSpace" presStyleCnt="0"/>
      <dgm:spPr/>
    </dgm:pt>
    <dgm:pt modelId="{F8D97CC6-3A8A-41CC-9D96-61F2CF381024}" type="pres">
      <dgm:prSet presAssocID="{DACECD72-8167-46AF-B1DA-9C9F6A04ACE1}" presName="parTx" presStyleLbl="revTx" presStyleIdx="2" presStyleCnt="14">
        <dgm:presLayoutVars>
          <dgm:chMax val="0"/>
          <dgm:chPref val="0"/>
        </dgm:presLayoutVars>
      </dgm:prSet>
      <dgm:spPr/>
    </dgm:pt>
    <dgm:pt modelId="{01C73055-8B20-4977-B8A9-AC60A9530CB4}" type="pres">
      <dgm:prSet presAssocID="{DACECD72-8167-46AF-B1DA-9C9F6A04ACE1}" presName="txSpace" presStyleCnt="0"/>
      <dgm:spPr/>
    </dgm:pt>
    <dgm:pt modelId="{085272A4-DE50-4E18-960A-44A28B089D9C}" type="pres">
      <dgm:prSet presAssocID="{DACECD72-8167-46AF-B1DA-9C9F6A04ACE1}" presName="desTx" presStyleLbl="revTx" presStyleIdx="3" presStyleCnt="14">
        <dgm:presLayoutVars/>
      </dgm:prSet>
      <dgm:spPr/>
    </dgm:pt>
    <dgm:pt modelId="{E1F19BA0-0121-46C5-AA13-8DCF2266D0A5}" type="pres">
      <dgm:prSet presAssocID="{9232AC1F-A671-46AB-A5B5-41910F2DD576}" presName="sibTrans" presStyleCnt="0"/>
      <dgm:spPr/>
    </dgm:pt>
    <dgm:pt modelId="{1F4AC4F9-E691-43A0-A482-73929E81C8D5}" type="pres">
      <dgm:prSet presAssocID="{FDF8EBA8-8515-4088-B176-77262CA2777C}" presName="compNode" presStyleCnt="0"/>
      <dgm:spPr/>
    </dgm:pt>
    <dgm:pt modelId="{68D35F29-5767-4B26-ACFF-A282ED220FFE}" type="pres">
      <dgm:prSet presAssocID="{FDF8EBA8-8515-4088-B176-77262CA2777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28014593-E346-4857-A29B-EB6B79F32A8C}" type="pres">
      <dgm:prSet presAssocID="{FDF8EBA8-8515-4088-B176-77262CA2777C}" presName="iconSpace" presStyleCnt="0"/>
      <dgm:spPr/>
    </dgm:pt>
    <dgm:pt modelId="{97B817E5-DE27-4479-8D8E-41B8CC5A89C0}" type="pres">
      <dgm:prSet presAssocID="{FDF8EBA8-8515-4088-B176-77262CA2777C}" presName="parTx" presStyleLbl="revTx" presStyleIdx="4" presStyleCnt="14">
        <dgm:presLayoutVars>
          <dgm:chMax val="0"/>
          <dgm:chPref val="0"/>
        </dgm:presLayoutVars>
      </dgm:prSet>
      <dgm:spPr/>
    </dgm:pt>
    <dgm:pt modelId="{686A856E-9163-4533-8B78-CAA30565BE5B}" type="pres">
      <dgm:prSet presAssocID="{FDF8EBA8-8515-4088-B176-77262CA2777C}" presName="txSpace" presStyleCnt="0"/>
      <dgm:spPr/>
    </dgm:pt>
    <dgm:pt modelId="{D12F1AC1-3045-42D4-987A-1FB49BB5891D}" type="pres">
      <dgm:prSet presAssocID="{FDF8EBA8-8515-4088-B176-77262CA2777C}" presName="desTx" presStyleLbl="revTx" presStyleIdx="5" presStyleCnt="14">
        <dgm:presLayoutVars/>
      </dgm:prSet>
      <dgm:spPr/>
    </dgm:pt>
    <dgm:pt modelId="{C3F0CF95-2BC6-45BC-8C1D-57BEC95A42BA}" type="pres">
      <dgm:prSet presAssocID="{DE7223EF-FC6E-4F0D-8A7F-2F56EA113FB6}" presName="sibTrans" presStyleCnt="0"/>
      <dgm:spPr/>
    </dgm:pt>
    <dgm:pt modelId="{FBCB15A5-0978-4117-BE83-387298853EE5}" type="pres">
      <dgm:prSet presAssocID="{E3E281A0-A34D-402A-943B-99D1C21170DE}" presName="compNode" presStyleCnt="0"/>
      <dgm:spPr/>
    </dgm:pt>
    <dgm:pt modelId="{4845B8F9-B4DA-4247-A1D5-D5EB63EC54C6}" type="pres">
      <dgm:prSet presAssocID="{E3E281A0-A34D-402A-943B-99D1C21170D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C1604F10-32D1-4589-BBBD-EB1A98BFDE84}" type="pres">
      <dgm:prSet presAssocID="{E3E281A0-A34D-402A-943B-99D1C21170DE}" presName="iconSpace" presStyleCnt="0"/>
      <dgm:spPr/>
    </dgm:pt>
    <dgm:pt modelId="{B9A2BA06-A753-4EEC-BCBE-CC720BE340E5}" type="pres">
      <dgm:prSet presAssocID="{E3E281A0-A34D-402A-943B-99D1C21170DE}" presName="parTx" presStyleLbl="revTx" presStyleIdx="6" presStyleCnt="14">
        <dgm:presLayoutVars>
          <dgm:chMax val="0"/>
          <dgm:chPref val="0"/>
        </dgm:presLayoutVars>
      </dgm:prSet>
      <dgm:spPr/>
    </dgm:pt>
    <dgm:pt modelId="{38B32EEE-5498-46B9-8201-8F2181D444E6}" type="pres">
      <dgm:prSet presAssocID="{E3E281A0-A34D-402A-943B-99D1C21170DE}" presName="txSpace" presStyleCnt="0"/>
      <dgm:spPr/>
    </dgm:pt>
    <dgm:pt modelId="{B5673792-C09D-422B-B0CA-89AF4F8E935D}" type="pres">
      <dgm:prSet presAssocID="{E3E281A0-A34D-402A-943B-99D1C21170DE}" presName="desTx" presStyleLbl="revTx" presStyleIdx="7" presStyleCnt="14">
        <dgm:presLayoutVars/>
      </dgm:prSet>
      <dgm:spPr/>
    </dgm:pt>
    <dgm:pt modelId="{5C4FA7DE-FD0D-410F-86C3-DB82BFC54A84}" type="pres">
      <dgm:prSet presAssocID="{3812BD59-3E29-472C-A10F-97A1B7B520AA}" presName="sibTrans" presStyleCnt="0"/>
      <dgm:spPr/>
    </dgm:pt>
    <dgm:pt modelId="{3E5F91E8-13E9-4E18-904D-9483983EEF7E}" type="pres">
      <dgm:prSet presAssocID="{21E526B9-890A-4B32-9055-54EA7935DD9E}" presName="compNode" presStyleCnt="0"/>
      <dgm:spPr/>
    </dgm:pt>
    <dgm:pt modelId="{7633D3BF-F9CC-4D42-BBB9-CF5EE3C91F36}" type="pres">
      <dgm:prSet presAssocID="{21E526B9-890A-4B32-9055-54EA7935DD9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1F1E998-16F8-4175-A2DB-01009AFFCA21}" type="pres">
      <dgm:prSet presAssocID="{21E526B9-890A-4B32-9055-54EA7935DD9E}" presName="iconSpace" presStyleCnt="0"/>
      <dgm:spPr/>
    </dgm:pt>
    <dgm:pt modelId="{87D8FE47-7C82-4443-B208-F43BB9EA28F6}" type="pres">
      <dgm:prSet presAssocID="{21E526B9-890A-4B32-9055-54EA7935DD9E}" presName="parTx" presStyleLbl="revTx" presStyleIdx="8" presStyleCnt="14">
        <dgm:presLayoutVars>
          <dgm:chMax val="0"/>
          <dgm:chPref val="0"/>
        </dgm:presLayoutVars>
      </dgm:prSet>
      <dgm:spPr/>
    </dgm:pt>
    <dgm:pt modelId="{836C847E-8EE5-4743-B4C0-100AC985F38F}" type="pres">
      <dgm:prSet presAssocID="{21E526B9-890A-4B32-9055-54EA7935DD9E}" presName="txSpace" presStyleCnt="0"/>
      <dgm:spPr/>
    </dgm:pt>
    <dgm:pt modelId="{C2AF0B72-6108-42D2-8DC2-EE207F8103D8}" type="pres">
      <dgm:prSet presAssocID="{21E526B9-890A-4B32-9055-54EA7935DD9E}" presName="desTx" presStyleLbl="revTx" presStyleIdx="9" presStyleCnt="14">
        <dgm:presLayoutVars/>
      </dgm:prSet>
      <dgm:spPr/>
    </dgm:pt>
    <dgm:pt modelId="{27CC53B1-2CB2-4C44-BB8C-A1F5961112EA}" type="pres">
      <dgm:prSet presAssocID="{5DD53B92-460A-4CAE-8619-537C709F95B3}" presName="sibTrans" presStyleCnt="0"/>
      <dgm:spPr/>
    </dgm:pt>
    <dgm:pt modelId="{87CB4ACE-0F48-49F8-AB0F-D02F641664DF}" type="pres">
      <dgm:prSet presAssocID="{73B21EE9-5494-4D5B-A73A-B6026675C175}" presName="compNode" presStyleCnt="0"/>
      <dgm:spPr/>
    </dgm:pt>
    <dgm:pt modelId="{2E294BD2-F38F-4CA3-99FB-AFFF71544E01}" type="pres">
      <dgm:prSet presAssocID="{73B21EE9-5494-4D5B-A73A-B6026675C17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AB27AAD-1043-4F7B-A3B6-7058922F7600}" type="pres">
      <dgm:prSet presAssocID="{73B21EE9-5494-4D5B-A73A-B6026675C175}" presName="iconSpace" presStyleCnt="0"/>
      <dgm:spPr/>
    </dgm:pt>
    <dgm:pt modelId="{C4D83812-63E9-4AEF-B767-9D549BE6BA1B}" type="pres">
      <dgm:prSet presAssocID="{73B21EE9-5494-4D5B-A73A-B6026675C175}" presName="parTx" presStyleLbl="revTx" presStyleIdx="10" presStyleCnt="14">
        <dgm:presLayoutVars>
          <dgm:chMax val="0"/>
          <dgm:chPref val="0"/>
        </dgm:presLayoutVars>
      </dgm:prSet>
      <dgm:spPr/>
    </dgm:pt>
    <dgm:pt modelId="{2C2A2953-FDFD-4A70-A1A2-2659D99FABD3}" type="pres">
      <dgm:prSet presAssocID="{73B21EE9-5494-4D5B-A73A-B6026675C175}" presName="txSpace" presStyleCnt="0"/>
      <dgm:spPr/>
    </dgm:pt>
    <dgm:pt modelId="{C7BBAF3C-7FBB-49D1-8605-7067022215D7}" type="pres">
      <dgm:prSet presAssocID="{73B21EE9-5494-4D5B-A73A-B6026675C175}" presName="desTx" presStyleLbl="revTx" presStyleIdx="11" presStyleCnt="14">
        <dgm:presLayoutVars/>
      </dgm:prSet>
      <dgm:spPr/>
    </dgm:pt>
    <dgm:pt modelId="{FAA9131A-2867-4DE9-9F22-93F35EDBBFA8}" type="pres">
      <dgm:prSet presAssocID="{785B8F07-92FA-4044-8379-3EAB1B45E21A}" presName="sibTrans" presStyleCnt="0"/>
      <dgm:spPr/>
    </dgm:pt>
    <dgm:pt modelId="{2B9851B8-FB5C-4E1E-9101-7983A7B3597E}" type="pres">
      <dgm:prSet presAssocID="{7F46BE68-A165-4EF6-857C-6F3F8605F377}" presName="compNode" presStyleCnt="0"/>
      <dgm:spPr/>
    </dgm:pt>
    <dgm:pt modelId="{5ECE5F2F-207A-4B14-B2B4-36EA9DF83574}" type="pres">
      <dgm:prSet presAssocID="{7F46BE68-A165-4EF6-857C-6F3F8605F37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E6DB1F5-4023-4AD0-9197-76EAE3DCAA92}" type="pres">
      <dgm:prSet presAssocID="{7F46BE68-A165-4EF6-857C-6F3F8605F377}" presName="iconSpace" presStyleCnt="0"/>
      <dgm:spPr/>
    </dgm:pt>
    <dgm:pt modelId="{A877B582-236A-497A-8212-E1A079CDFAEA}" type="pres">
      <dgm:prSet presAssocID="{7F46BE68-A165-4EF6-857C-6F3F8605F377}" presName="parTx" presStyleLbl="revTx" presStyleIdx="12" presStyleCnt="14">
        <dgm:presLayoutVars>
          <dgm:chMax val="0"/>
          <dgm:chPref val="0"/>
        </dgm:presLayoutVars>
      </dgm:prSet>
      <dgm:spPr/>
    </dgm:pt>
    <dgm:pt modelId="{37ECC1A7-A6CE-4A82-8D40-A2AD9196B0C0}" type="pres">
      <dgm:prSet presAssocID="{7F46BE68-A165-4EF6-857C-6F3F8605F377}" presName="txSpace" presStyleCnt="0"/>
      <dgm:spPr/>
    </dgm:pt>
    <dgm:pt modelId="{85FE3DB2-3AE5-45B5-9D85-8D18F0C23574}" type="pres">
      <dgm:prSet presAssocID="{7F46BE68-A165-4EF6-857C-6F3F8605F377}" presName="desTx" presStyleLbl="revTx" presStyleIdx="13" presStyleCnt="14">
        <dgm:presLayoutVars/>
      </dgm:prSet>
      <dgm:spPr/>
    </dgm:pt>
  </dgm:ptLst>
  <dgm:cxnLst>
    <dgm:cxn modelId="{D5E06203-3172-4690-9434-EF865C085D5C}" srcId="{73B21EE9-5494-4D5B-A73A-B6026675C175}" destId="{6CA394F6-DEF2-4A98-A355-92B7EC7F8344}" srcOrd="0" destOrd="0" parTransId="{AE0AB874-00E6-44FE-94B3-3DD40E54874F}" sibTransId="{591B6E7C-DF53-433B-B871-2F2AC858D461}"/>
    <dgm:cxn modelId="{C44FA604-DEB4-4E37-862E-0AFEE6EC461B}" type="presOf" srcId="{AA615EC3-EFE1-478D-BAD0-9A1CEEA57BD0}" destId="{D12F1AC1-3045-42D4-987A-1FB49BB5891D}" srcOrd="0" destOrd="0" presId="urn:microsoft.com/office/officeart/2018/5/layout/CenteredIconLabelDescriptionList"/>
    <dgm:cxn modelId="{A7A9AC06-CE06-43D4-8F45-75B213051AD2}" srcId="{40F0E4E9-7501-4D13-888A-6F364A370911}" destId="{73B21EE9-5494-4D5B-A73A-B6026675C175}" srcOrd="5" destOrd="0" parTransId="{51371E2E-10A4-44F6-B88E-7352A822D201}" sibTransId="{785B8F07-92FA-4044-8379-3EAB1B45E21A}"/>
    <dgm:cxn modelId="{29367507-4D37-4C3C-BBCF-1BAA26A60DFE}" type="presOf" srcId="{E3E281A0-A34D-402A-943B-99D1C21170DE}" destId="{B9A2BA06-A753-4EEC-BCBE-CC720BE340E5}" srcOrd="0" destOrd="0" presId="urn:microsoft.com/office/officeart/2018/5/layout/CenteredIconLabelDescriptionList"/>
    <dgm:cxn modelId="{FBF87E0A-4E42-429A-88D8-00734A7C47A5}" type="presOf" srcId="{D3D93718-3E8F-4658-B53F-E68C3ACA64F9}" destId="{85FE3DB2-3AE5-45B5-9D85-8D18F0C23574}" srcOrd="0" destOrd="0" presId="urn:microsoft.com/office/officeart/2018/5/layout/CenteredIconLabelDescriptionList"/>
    <dgm:cxn modelId="{E2A69C0A-48B4-475B-9B33-A8EB02A3CAF8}" srcId="{FDF8EBA8-8515-4088-B176-77262CA2777C}" destId="{AA615EC3-EFE1-478D-BAD0-9A1CEEA57BD0}" srcOrd="0" destOrd="0" parTransId="{8E73D90A-ADA8-4935-B0D0-FB62D60F07BD}" sibTransId="{3AF71B8A-A7A0-442A-BDF6-3CADFEF9011A}"/>
    <dgm:cxn modelId="{C23CE110-16A0-4737-8534-13F2D855594C}" type="presOf" srcId="{DACECD72-8167-46AF-B1DA-9C9F6A04ACE1}" destId="{F8D97CC6-3A8A-41CC-9D96-61F2CF381024}" srcOrd="0" destOrd="0" presId="urn:microsoft.com/office/officeart/2018/5/layout/CenteredIconLabelDescriptionList"/>
    <dgm:cxn modelId="{89252311-D00D-4D28-9C21-3C649ECEC861}" type="presOf" srcId="{4CBF94D9-2B83-427A-918C-1AB84509260B}" destId="{85FE3DB2-3AE5-45B5-9D85-8D18F0C23574}" srcOrd="0" destOrd="1" presId="urn:microsoft.com/office/officeart/2018/5/layout/CenteredIconLabelDescriptionList"/>
    <dgm:cxn modelId="{4FDF0213-94B0-4F05-9699-7FD5AEBFF96C}" srcId="{DACECD72-8167-46AF-B1DA-9C9F6A04ACE1}" destId="{FCB1CDBD-D525-4DD9-A487-BF2CC84D825A}" srcOrd="0" destOrd="0" parTransId="{3E202839-68D2-4BBD-9DE1-CC045D638796}" sibTransId="{6632A296-F5F2-4452-9257-C407E8312183}"/>
    <dgm:cxn modelId="{839FD815-8535-40A4-BC98-CD0779214194}" type="presOf" srcId="{4DCCE0DD-B23A-472E-A831-DA15D98FB2E8}" destId="{085272A4-DE50-4E18-960A-44A28B089D9C}" srcOrd="0" destOrd="1" presId="urn:microsoft.com/office/officeart/2018/5/layout/CenteredIconLabelDescriptionList"/>
    <dgm:cxn modelId="{D0D24A22-B169-45E0-A40E-30CDF0B015D1}" srcId="{40F0E4E9-7501-4D13-888A-6F364A370911}" destId="{7F46BE68-A165-4EF6-857C-6F3F8605F377}" srcOrd="6" destOrd="0" parTransId="{A6428DF7-C460-4654-880E-027884DBE115}" sibTransId="{FEFF2D25-FB5A-4098-8936-DB813FAC0A46}"/>
    <dgm:cxn modelId="{C8482C2A-A24E-4AB1-A97C-55F41059DFAF}" type="presOf" srcId="{FDF8EBA8-8515-4088-B176-77262CA2777C}" destId="{97B817E5-DE27-4479-8D8E-41B8CC5A89C0}" srcOrd="0" destOrd="0" presId="urn:microsoft.com/office/officeart/2018/5/layout/CenteredIconLabelDescriptionList"/>
    <dgm:cxn modelId="{0716792D-FB1D-49BF-9A31-47C9617408F6}" type="presOf" srcId="{7F46BE68-A165-4EF6-857C-6F3F8605F377}" destId="{A877B582-236A-497A-8212-E1A079CDFAEA}" srcOrd="0" destOrd="0" presId="urn:microsoft.com/office/officeart/2018/5/layout/CenteredIconLabelDescriptionList"/>
    <dgm:cxn modelId="{5F958831-7C1E-40E1-82ED-68BAFBAC18B0}" srcId="{E3E281A0-A34D-402A-943B-99D1C21170DE}" destId="{2BA29B33-4D84-4932-A6E1-CE5F80F16270}" srcOrd="0" destOrd="0" parTransId="{4A8E0774-22DE-4029-B052-47FA4422494F}" sibTransId="{E2F4CE66-36DE-4D17-93F0-DB9485AAC9FF}"/>
    <dgm:cxn modelId="{2C6BBB31-9BC0-4D09-A5B6-90709C6E1901}" srcId="{7F46BE68-A165-4EF6-857C-6F3F8605F377}" destId="{F5D6BEB1-9AC2-4306-BCD8-2E6AA32362AE}" srcOrd="2" destOrd="0" parTransId="{77E8A2C4-5967-42C3-9957-ACA19CA86A60}" sibTransId="{D0D5D9D0-04CB-473F-9D2C-3EC44ED4816B}"/>
    <dgm:cxn modelId="{6EBDCC5F-3BCF-45BE-8CA1-DB703BC43FB6}" type="presOf" srcId="{04E81B73-45F7-49AB-A1E5-1F10F06546AD}" destId="{C7BBAF3C-7FBB-49D1-8605-7067022215D7}" srcOrd="0" destOrd="1" presId="urn:microsoft.com/office/officeart/2018/5/layout/CenteredIconLabelDescriptionList"/>
    <dgm:cxn modelId="{FF85EF5F-8D16-4E4F-BD61-B78E9E9E9A03}" srcId="{73B21EE9-5494-4D5B-A73A-B6026675C175}" destId="{04E81B73-45F7-49AB-A1E5-1F10F06546AD}" srcOrd="1" destOrd="0" parTransId="{FA6FF796-55E7-4ECA-BA1E-3894715A5737}" sibTransId="{AAC287EE-D0C0-4EA8-8BBD-DD46CB81A775}"/>
    <dgm:cxn modelId="{61129F60-EE07-40D7-B47E-D0F629CF7A79}" type="presOf" srcId="{A5F49E43-9470-49FA-A07A-2EE48E4A2338}" destId="{C2AF0B72-6108-42D2-8DC2-EE207F8103D8}" srcOrd="0" destOrd="1" presId="urn:microsoft.com/office/officeart/2018/5/layout/CenteredIconLabelDescriptionList"/>
    <dgm:cxn modelId="{A3D2B94B-1FA5-47D9-AB95-8B41AF451B5A}" type="presOf" srcId="{73B21EE9-5494-4D5B-A73A-B6026675C175}" destId="{C4D83812-63E9-4AEF-B767-9D549BE6BA1B}" srcOrd="0" destOrd="0" presId="urn:microsoft.com/office/officeart/2018/5/layout/CenteredIconLabelDescriptionList"/>
    <dgm:cxn modelId="{0ACDB36F-E46A-48AC-944C-2B520BD09D96}" srcId="{FDF8EBA8-8515-4088-B176-77262CA2777C}" destId="{83D90175-CBBA-462C-BABF-1E31471A7C87}" srcOrd="1" destOrd="0" parTransId="{7A749EFF-5BF8-4820-8E05-EC9C8C450C6E}" sibTransId="{35D6DF06-7086-4DB8-A0BB-34136B27923A}"/>
    <dgm:cxn modelId="{C08D0D51-E660-4900-9FEE-14424335C889}" type="presOf" srcId="{F5D6BEB1-9AC2-4306-BCD8-2E6AA32362AE}" destId="{85FE3DB2-3AE5-45B5-9D85-8D18F0C23574}" srcOrd="0" destOrd="2" presId="urn:microsoft.com/office/officeart/2018/5/layout/CenteredIconLabelDescriptionList"/>
    <dgm:cxn modelId="{802DA972-77F4-43C5-827F-47D3B8CEDAD2}" srcId="{7F46BE68-A165-4EF6-857C-6F3F8605F377}" destId="{4CBF94D9-2B83-427A-918C-1AB84509260B}" srcOrd="1" destOrd="0" parTransId="{271F8B3D-4B34-4E2A-A29C-E2D2B31666D0}" sibTransId="{ECAAB4CA-2528-4F7E-8988-C3CF9A17A1B2}"/>
    <dgm:cxn modelId="{719AB653-8D2B-4861-A16F-E04CAD2BE9A6}" type="presOf" srcId="{2BA29B33-4D84-4932-A6E1-CE5F80F16270}" destId="{B5673792-C09D-422B-B0CA-89AF4F8E935D}" srcOrd="0" destOrd="0" presId="urn:microsoft.com/office/officeart/2018/5/layout/CenteredIconLabelDescriptionList"/>
    <dgm:cxn modelId="{7AEBDE76-4FD0-4BCE-AA76-5467DB39DE3D}" type="presOf" srcId="{02CC5DF9-EB6F-4FDD-A634-3C81DA3A3EF9}" destId="{4CDCB920-695B-4F75-A923-2835388A0A1E}" srcOrd="0" destOrd="0" presId="urn:microsoft.com/office/officeart/2018/5/layout/CenteredIconLabelDescriptionList"/>
    <dgm:cxn modelId="{D88D0D5A-879D-4EB2-B613-DD1E1065BFF4}" srcId="{DACECD72-8167-46AF-B1DA-9C9F6A04ACE1}" destId="{4DCCE0DD-B23A-472E-A831-DA15D98FB2E8}" srcOrd="1" destOrd="0" parTransId="{4547F471-14AA-41AE-9B03-550470B610F0}" sibTransId="{5BC759E2-D4A7-46ED-A5BA-C23426EF83D9}"/>
    <dgm:cxn modelId="{8EFD7599-3872-4BEC-978F-7840AC13E5EF}" srcId="{7F46BE68-A165-4EF6-857C-6F3F8605F377}" destId="{D3D93718-3E8F-4658-B53F-E68C3ACA64F9}" srcOrd="0" destOrd="0" parTransId="{D4D3D050-0672-4A1B-B7A8-075EC59FC0E1}" sibTransId="{8920AF31-21D0-480C-9F74-8033D936C544}"/>
    <dgm:cxn modelId="{D9CAEEC1-CE88-4479-9590-0A67C2C40577}" srcId="{40F0E4E9-7501-4D13-888A-6F364A370911}" destId="{DACECD72-8167-46AF-B1DA-9C9F6A04ACE1}" srcOrd="1" destOrd="0" parTransId="{DB811531-E10D-4280-86B8-7543DB4D633C}" sibTransId="{9232AC1F-A671-46AB-A5B5-41910F2DD576}"/>
    <dgm:cxn modelId="{EAE90DC9-18E4-4101-B8E8-ED53A06B1716}" srcId="{21E526B9-890A-4B32-9055-54EA7935DD9E}" destId="{A5F49E43-9470-49FA-A07A-2EE48E4A2338}" srcOrd="1" destOrd="0" parTransId="{FFC24998-CCCA-4A05-86B8-9DD294EEF3F0}" sibTransId="{ECFB5226-4071-4DEA-9697-45397503E3C0}"/>
    <dgm:cxn modelId="{30BA11CB-892F-4152-AA70-A833AEF89906}" type="presOf" srcId="{83D90175-CBBA-462C-BABF-1E31471A7C87}" destId="{D12F1AC1-3045-42D4-987A-1FB49BB5891D}" srcOrd="0" destOrd="1" presId="urn:microsoft.com/office/officeart/2018/5/layout/CenteredIconLabelDescriptionList"/>
    <dgm:cxn modelId="{B2AF53CD-954D-42AD-B0D6-78D6A77B98C7}" type="presOf" srcId="{40F0E4E9-7501-4D13-888A-6F364A370911}" destId="{B7446521-E20A-47C0-8B3A-ECC4EE50B714}" srcOrd="0" destOrd="0" presId="urn:microsoft.com/office/officeart/2018/5/layout/CenteredIconLabelDescriptionList"/>
    <dgm:cxn modelId="{56E1ECCD-E7F7-44C3-AFF3-D389EF8051B6}" srcId="{40F0E4E9-7501-4D13-888A-6F364A370911}" destId="{21E526B9-890A-4B32-9055-54EA7935DD9E}" srcOrd="4" destOrd="0" parTransId="{8BDDB32B-DC5D-4780-974C-954630B64837}" sibTransId="{5DD53B92-460A-4CAE-8619-537C709F95B3}"/>
    <dgm:cxn modelId="{CB4DBAD6-47A1-42E4-9788-218C6C1F179C}" type="presOf" srcId="{FCB1CDBD-D525-4DD9-A487-BF2CC84D825A}" destId="{085272A4-DE50-4E18-960A-44A28B089D9C}" srcOrd="0" destOrd="0" presId="urn:microsoft.com/office/officeart/2018/5/layout/CenteredIconLabelDescriptionList"/>
    <dgm:cxn modelId="{440918D8-28BF-4012-897E-82712663BD30}" srcId="{40F0E4E9-7501-4D13-888A-6F364A370911}" destId="{02CC5DF9-EB6F-4FDD-A634-3C81DA3A3EF9}" srcOrd="0" destOrd="0" parTransId="{1514A69C-1D1D-466E-845B-3E1DC2606DBB}" sibTransId="{84683C4D-567F-472B-9975-C4E1F7F5181A}"/>
    <dgm:cxn modelId="{AFD4AEDF-3A77-49EB-A7EA-91A20B819DA2}" srcId="{40F0E4E9-7501-4D13-888A-6F364A370911}" destId="{E3E281A0-A34D-402A-943B-99D1C21170DE}" srcOrd="3" destOrd="0" parTransId="{60BC8957-185D-4AF0-B352-9B471687E2BE}" sibTransId="{3812BD59-3E29-472C-A10F-97A1B7B520AA}"/>
    <dgm:cxn modelId="{F6B4C3E1-E340-4298-8410-2E084DDD2A89}" type="presOf" srcId="{6CA394F6-DEF2-4A98-A355-92B7EC7F8344}" destId="{C7BBAF3C-7FBB-49D1-8605-7067022215D7}" srcOrd="0" destOrd="0" presId="urn:microsoft.com/office/officeart/2018/5/layout/CenteredIconLabelDescriptionList"/>
    <dgm:cxn modelId="{9999CEE4-59E1-4E17-BACC-EE851924E155}" type="presOf" srcId="{21E526B9-890A-4B32-9055-54EA7935DD9E}" destId="{87D8FE47-7C82-4443-B208-F43BB9EA28F6}" srcOrd="0" destOrd="0" presId="urn:microsoft.com/office/officeart/2018/5/layout/CenteredIconLabelDescriptionList"/>
    <dgm:cxn modelId="{74EA4AEC-B3E0-4E53-ACF9-10EB95F80D95}" srcId="{21E526B9-890A-4B32-9055-54EA7935DD9E}" destId="{BD46D8F9-0925-4D4D-A372-E4CE27B52DA9}" srcOrd="0" destOrd="0" parTransId="{0DD89C25-635F-429E-85B2-24D8448B66C6}" sibTransId="{4F387F7B-6EEC-4F0D-BC9C-35D9B643EB97}"/>
    <dgm:cxn modelId="{A145E4FC-DF4E-41BE-988F-DE38C1718034}" srcId="{40F0E4E9-7501-4D13-888A-6F364A370911}" destId="{FDF8EBA8-8515-4088-B176-77262CA2777C}" srcOrd="2" destOrd="0" parTransId="{CCB3ECD2-5BEA-4500-931A-E445A1E88DA9}" sibTransId="{DE7223EF-FC6E-4F0D-8A7F-2F56EA113FB6}"/>
    <dgm:cxn modelId="{6D6A9CFF-28EE-48AE-BB73-3D3CF0E8B31A}" type="presOf" srcId="{BD46D8F9-0925-4D4D-A372-E4CE27B52DA9}" destId="{C2AF0B72-6108-42D2-8DC2-EE207F8103D8}" srcOrd="0" destOrd="0" presId="urn:microsoft.com/office/officeart/2018/5/layout/CenteredIconLabelDescriptionList"/>
    <dgm:cxn modelId="{05C95DBB-8A78-425D-A628-1594AD26CE72}" type="presParOf" srcId="{B7446521-E20A-47C0-8B3A-ECC4EE50B714}" destId="{FF5877EF-558E-4A88-9AA6-FCE68FB7D0F2}" srcOrd="0" destOrd="0" presId="urn:microsoft.com/office/officeart/2018/5/layout/CenteredIconLabelDescriptionList"/>
    <dgm:cxn modelId="{2C3F7E89-AF35-4F39-B798-A6CBE2A9ED22}" type="presParOf" srcId="{FF5877EF-558E-4A88-9AA6-FCE68FB7D0F2}" destId="{91CE7FC3-93F7-4FE5-A55F-829861204FAE}" srcOrd="0" destOrd="0" presId="urn:microsoft.com/office/officeart/2018/5/layout/CenteredIconLabelDescriptionList"/>
    <dgm:cxn modelId="{223DFF49-04EC-486C-9459-812CCA5CE07A}" type="presParOf" srcId="{FF5877EF-558E-4A88-9AA6-FCE68FB7D0F2}" destId="{FA2918F5-7077-48FB-AC5A-37F536D7CB66}" srcOrd="1" destOrd="0" presId="urn:microsoft.com/office/officeart/2018/5/layout/CenteredIconLabelDescriptionList"/>
    <dgm:cxn modelId="{4CC4537F-F838-40BF-B1A5-882712A100E3}" type="presParOf" srcId="{FF5877EF-558E-4A88-9AA6-FCE68FB7D0F2}" destId="{4CDCB920-695B-4F75-A923-2835388A0A1E}" srcOrd="2" destOrd="0" presId="urn:microsoft.com/office/officeart/2018/5/layout/CenteredIconLabelDescriptionList"/>
    <dgm:cxn modelId="{D572C2EE-1525-489C-8F70-DD70402C4A46}" type="presParOf" srcId="{FF5877EF-558E-4A88-9AA6-FCE68FB7D0F2}" destId="{C9405EE2-DF4E-4568-A7B5-9B09243F47C2}" srcOrd="3" destOrd="0" presId="urn:microsoft.com/office/officeart/2018/5/layout/CenteredIconLabelDescriptionList"/>
    <dgm:cxn modelId="{8CEF381E-91AE-494D-9328-1140B609FB1E}" type="presParOf" srcId="{FF5877EF-558E-4A88-9AA6-FCE68FB7D0F2}" destId="{BDB01C60-8AD5-4596-A7C6-37B903E4599A}" srcOrd="4" destOrd="0" presId="urn:microsoft.com/office/officeart/2018/5/layout/CenteredIconLabelDescriptionList"/>
    <dgm:cxn modelId="{7E3039DE-0744-4AD2-BA4D-73B1CA68713D}" type="presParOf" srcId="{B7446521-E20A-47C0-8B3A-ECC4EE50B714}" destId="{E117A93C-A06E-4AD8-BCB1-EAB38422EA22}" srcOrd="1" destOrd="0" presId="urn:microsoft.com/office/officeart/2018/5/layout/CenteredIconLabelDescriptionList"/>
    <dgm:cxn modelId="{C108A70A-D415-4FDB-B1D5-92EFDD5A5E4A}" type="presParOf" srcId="{B7446521-E20A-47C0-8B3A-ECC4EE50B714}" destId="{A11C4F60-32A0-4AF8-8F9D-ADE1C5914632}" srcOrd="2" destOrd="0" presId="urn:microsoft.com/office/officeart/2018/5/layout/CenteredIconLabelDescriptionList"/>
    <dgm:cxn modelId="{DFBDCDDC-54B9-43F3-B886-C9ACB64159CC}" type="presParOf" srcId="{A11C4F60-32A0-4AF8-8F9D-ADE1C5914632}" destId="{3936D085-E929-488C-9523-B57D43C2CCCE}" srcOrd="0" destOrd="0" presId="urn:microsoft.com/office/officeart/2018/5/layout/CenteredIconLabelDescriptionList"/>
    <dgm:cxn modelId="{D52FF5C4-D97D-4A4D-AD33-8D7A3A8086FE}" type="presParOf" srcId="{A11C4F60-32A0-4AF8-8F9D-ADE1C5914632}" destId="{7B76189A-A952-40E4-8C76-D81B206028C1}" srcOrd="1" destOrd="0" presId="urn:microsoft.com/office/officeart/2018/5/layout/CenteredIconLabelDescriptionList"/>
    <dgm:cxn modelId="{73AFDFAD-C7FB-4C7A-8396-601F8A781599}" type="presParOf" srcId="{A11C4F60-32A0-4AF8-8F9D-ADE1C5914632}" destId="{F8D97CC6-3A8A-41CC-9D96-61F2CF381024}" srcOrd="2" destOrd="0" presId="urn:microsoft.com/office/officeart/2018/5/layout/CenteredIconLabelDescriptionList"/>
    <dgm:cxn modelId="{40BD022C-C5AB-45DA-BA18-E350EED4CFE7}" type="presParOf" srcId="{A11C4F60-32A0-4AF8-8F9D-ADE1C5914632}" destId="{01C73055-8B20-4977-B8A9-AC60A9530CB4}" srcOrd="3" destOrd="0" presId="urn:microsoft.com/office/officeart/2018/5/layout/CenteredIconLabelDescriptionList"/>
    <dgm:cxn modelId="{9D57B1B7-C9E2-47F6-8ECF-4ADFD11C9C37}" type="presParOf" srcId="{A11C4F60-32A0-4AF8-8F9D-ADE1C5914632}" destId="{085272A4-DE50-4E18-960A-44A28B089D9C}" srcOrd="4" destOrd="0" presId="urn:microsoft.com/office/officeart/2018/5/layout/CenteredIconLabelDescriptionList"/>
    <dgm:cxn modelId="{F2BA92E1-AC32-4F82-B5C1-D404A0F2E5E4}" type="presParOf" srcId="{B7446521-E20A-47C0-8B3A-ECC4EE50B714}" destId="{E1F19BA0-0121-46C5-AA13-8DCF2266D0A5}" srcOrd="3" destOrd="0" presId="urn:microsoft.com/office/officeart/2018/5/layout/CenteredIconLabelDescriptionList"/>
    <dgm:cxn modelId="{F742F8BC-134F-4E84-BE09-3472EEC1DE11}" type="presParOf" srcId="{B7446521-E20A-47C0-8B3A-ECC4EE50B714}" destId="{1F4AC4F9-E691-43A0-A482-73929E81C8D5}" srcOrd="4" destOrd="0" presId="urn:microsoft.com/office/officeart/2018/5/layout/CenteredIconLabelDescriptionList"/>
    <dgm:cxn modelId="{F7FD5BF6-D4DE-4613-BBD6-3DD469989F43}" type="presParOf" srcId="{1F4AC4F9-E691-43A0-A482-73929E81C8D5}" destId="{68D35F29-5767-4B26-ACFF-A282ED220FFE}" srcOrd="0" destOrd="0" presId="urn:microsoft.com/office/officeart/2018/5/layout/CenteredIconLabelDescriptionList"/>
    <dgm:cxn modelId="{9378A190-DCF7-4721-A4B5-028A500388BD}" type="presParOf" srcId="{1F4AC4F9-E691-43A0-A482-73929E81C8D5}" destId="{28014593-E346-4857-A29B-EB6B79F32A8C}" srcOrd="1" destOrd="0" presId="urn:microsoft.com/office/officeart/2018/5/layout/CenteredIconLabelDescriptionList"/>
    <dgm:cxn modelId="{98B7E79B-9078-4000-B3C4-76B3DC19895C}" type="presParOf" srcId="{1F4AC4F9-E691-43A0-A482-73929E81C8D5}" destId="{97B817E5-DE27-4479-8D8E-41B8CC5A89C0}" srcOrd="2" destOrd="0" presId="urn:microsoft.com/office/officeart/2018/5/layout/CenteredIconLabelDescriptionList"/>
    <dgm:cxn modelId="{B46C041B-293E-4954-AC70-37B3A870CA5A}" type="presParOf" srcId="{1F4AC4F9-E691-43A0-A482-73929E81C8D5}" destId="{686A856E-9163-4533-8B78-CAA30565BE5B}" srcOrd="3" destOrd="0" presId="urn:microsoft.com/office/officeart/2018/5/layout/CenteredIconLabelDescriptionList"/>
    <dgm:cxn modelId="{999E75C1-1970-4681-9D41-2A2DC7E50D1B}" type="presParOf" srcId="{1F4AC4F9-E691-43A0-A482-73929E81C8D5}" destId="{D12F1AC1-3045-42D4-987A-1FB49BB5891D}" srcOrd="4" destOrd="0" presId="urn:microsoft.com/office/officeart/2018/5/layout/CenteredIconLabelDescriptionList"/>
    <dgm:cxn modelId="{1DB1A823-F141-40CC-9B53-55878459F41E}" type="presParOf" srcId="{B7446521-E20A-47C0-8B3A-ECC4EE50B714}" destId="{C3F0CF95-2BC6-45BC-8C1D-57BEC95A42BA}" srcOrd="5" destOrd="0" presId="urn:microsoft.com/office/officeart/2018/5/layout/CenteredIconLabelDescriptionList"/>
    <dgm:cxn modelId="{F684DD6A-65EB-4C55-848C-C3B3C46E4FC8}" type="presParOf" srcId="{B7446521-E20A-47C0-8B3A-ECC4EE50B714}" destId="{FBCB15A5-0978-4117-BE83-387298853EE5}" srcOrd="6" destOrd="0" presId="urn:microsoft.com/office/officeart/2018/5/layout/CenteredIconLabelDescriptionList"/>
    <dgm:cxn modelId="{53B2B427-D84E-44FF-8DED-D46901190F62}" type="presParOf" srcId="{FBCB15A5-0978-4117-BE83-387298853EE5}" destId="{4845B8F9-B4DA-4247-A1D5-D5EB63EC54C6}" srcOrd="0" destOrd="0" presId="urn:microsoft.com/office/officeart/2018/5/layout/CenteredIconLabelDescriptionList"/>
    <dgm:cxn modelId="{46B5A135-71E8-4835-B16E-97EF8940B799}" type="presParOf" srcId="{FBCB15A5-0978-4117-BE83-387298853EE5}" destId="{C1604F10-32D1-4589-BBBD-EB1A98BFDE84}" srcOrd="1" destOrd="0" presId="urn:microsoft.com/office/officeart/2018/5/layout/CenteredIconLabelDescriptionList"/>
    <dgm:cxn modelId="{8D901E18-25A8-4785-BE57-688ADBD1F7D2}" type="presParOf" srcId="{FBCB15A5-0978-4117-BE83-387298853EE5}" destId="{B9A2BA06-A753-4EEC-BCBE-CC720BE340E5}" srcOrd="2" destOrd="0" presId="urn:microsoft.com/office/officeart/2018/5/layout/CenteredIconLabelDescriptionList"/>
    <dgm:cxn modelId="{22625B77-697D-4396-A80A-8BEBEAF15C99}" type="presParOf" srcId="{FBCB15A5-0978-4117-BE83-387298853EE5}" destId="{38B32EEE-5498-46B9-8201-8F2181D444E6}" srcOrd="3" destOrd="0" presId="urn:microsoft.com/office/officeart/2018/5/layout/CenteredIconLabelDescriptionList"/>
    <dgm:cxn modelId="{D88ED55B-8664-418F-9E71-2161FEB45A87}" type="presParOf" srcId="{FBCB15A5-0978-4117-BE83-387298853EE5}" destId="{B5673792-C09D-422B-B0CA-89AF4F8E935D}" srcOrd="4" destOrd="0" presId="urn:microsoft.com/office/officeart/2018/5/layout/CenteredIconLabelDescriptionList"/>
    <dgm:cxn modelId="{616ADBCF-36D1-4DE0-BE94-381E061E9575}" type="presParOf" srcId="{B7446521-E20A-47C0-8B3A-ECC4EE50B714}" destId="{5C4FA7DE-FD0D-410F-86C3-DB82BFC54A84}" srcOrd="7" destOrd="0" presId="urn:microsoft.com/office/officeart/2018/5/layout/CenteredIconLabelDescriptionList"/>
    <dgm:cxn modelId="{87EC150B-984F-42F2-9C61-5F92279604B7}" type="presParOf" srcId="{B7446521-E20A-47C0-8B3A-ECC4EE50B714}" destId="{3E5F91E8-13E9-4E18-904D-9483983EEF7E}" srcOrd="8" destOrd="0" presId="urn:microsoft.com/office/officeart/2018/5/layout/CenteredIconLabelDescriptionList"/>
    <dgm:cxn modelId="{EA0387C6-6495-4463-BC1D-B2DD0EDC6DCB}" type="presParOf" srcId="{3E5F91E8-13E9-4E18-904D-9483983EEF7E}" destId="{7633D3BF-F9CC-4D42-BBB9-CF5EE3C91F36}" srcOrd="0" destOrd="0" presId="urn:microsoft.com/office/officeart/2018/5/layout/CenteredIconLabelDescriptionList"/>
    <dgm:cxn modelId="{58972203-75C4-47BE-9FBF-0CFFE00735EE}" type="presParOf" srcId="{3E5F91E8-13E9-4E18-904D-9483983EEF7E}" destId="{11F1E998-16F8-4175-A2DB-01009AFFCA21}" srcOrd="1" destOrd="0" presId="urn:microsoft.com/office/officeart/2018/5/layout/CenteredIconLabelDescriptionList"/>
    <dgm:cxn modelId="{19359325-2201-4D56-A02C-6DD3BC3040EE}" type="presParOf" srcId="{3E5F91E8-13E9-4E18-904D-9483983EEF7E}" destId="{87D8FE47-7C82-4443-B208-F43BB9EA28F6}" srcOrd="2" destOrd="0" presId="urn:microsoft.com/office/officeart/2018/5/layout/CenteredIconLabelDescriptionList"/>
    <dgm:cxn modelId="{731985A4-9289-400A-907A-2BD5EEC34B74}" type="presParOf" srcId="{3E5F91E8-13E9-4E18-904D-9483983EEF7E}" destId="{836C847E-8EE5-4743-B4C0-100AC985F38F}" srcOrd="3" destOrd="0" presId="urn:microsoft.com/office/officeart/2018/5/layout/CenteredIconLabelDescriptionList"/>
    <dgm:cxn modelId="{B859AB07-7631-4481-BEA8-32AE2BF74E8C}" type="presParOf" srcId="{3E5F91E8-13E9-4E18-904D-9483983EEF7E}" destId="{C2AF0B72-6108-42D2-8DC2-EE207F8103D8}" srcOrd="4" destOrd="0" presId="urn:microsoft.com/office/officeart/2018/5/layout/CenteredIconLabelDescriptionList"/>
    <dgm:cxn modelId="{453E1186-DBCA-494E-A815-926DFEF5881D}" type="presParOf" srcId="{B7446521-E20A-47C0-8B3A-ECC4EE50B714}" destId="{27CC53B1-2CB2-4C44-BB8C-A1F5961112EA}" srcOrd="9" destOrd="0" presId="urn:microsoft.com/office/officeart/2018/5/layout/CenteredIconLabelDescriptionList"/>
    <dgm:cxn modelId="{B0478E3E-10EA-45F9-A6ED-569D853F86AF}" type="presParOf" srcId="{B7446521-E20A-47C0-8B3A-ECC4EE50B714}" destId="{87CB4ACE-0F48-49F8-AB0F-D02F641664DF}" srcOrd="10" destOrd="0" presId="urn:microsoft.com/office/officeart/2018/5/layout/CenteredIconLabelDescriptionList"/>
    <dgm:cxn modelId="{D6E84F3F-870E-4216-9D88-A48BD1D3ADA5}" type="presParOf" srcId="{87CB4ACE-0F48-49F8-AB0F-D02F641664DF}" destId="{2E294BD2-F38F-4CA3-99FB-AFFF71544E01}" srcOrd="0" destOrd="0" presId="urn:microsoft.com/office/officeart/2018/5/layout/CenteredIconLabelDescriptionList"/>
    <dgm:cxn modelId="{190C94D3-1121-4D1E-A495-9C10A0D39937}" type="presParOf" srcId="{87CB4ACE-0F48-49F8-AB0F-D02F641664DF}" destId="{0AB27AAD-1043-4F7B-A3B6-7058922F7600}" srcOrd="1" destOrd="0" presId="urn:microsoft.com/office/officeart/2018/5/layout/CenteredIconLabelDescriptionList"/>
    <dgm:cxn modelId="{A241DBAD-7D42-4FDA-9D6B-F0C15E9ADA30}" type="presParOf" srcId="{87CB4ACE-0F48-49F8-AB0F-D02F641664DF}" destId="{C4D83812-63E9-4AEF-B767-9D549BE6BA1B}" srcOrd="2" destOrd="0" presId="urn:microsoft.com/office/officeart/2018/5/layout/CenteredIconLabelDescriptionList"/>
    <dgm:cxn modelId="{B297D5AA-3914-4A56-B391-4CAC174EA4E2}" type="presParOf" srcId="{87CB4ACE-0F48-49F8-AB0F-D02F641664DF}" destId="{2C2A2953-FDFD-4A70-A1A2-2659D99FABD3}" srcOrd="3" destOrd="0" presId="urn:microsoft.com/office/officeart/2018/5/layout/CenteredIconLabelDescriptionList"/>
    <dgm:cxn modelId="{FD486E6C-F5B2-49EB-BE93-E45D598F1041}" type="presParOf" srcId="{87CB4ACE-0F48-49F8-AB0F-D02F641664DF}" destId="{C7BBAF3C-7FBB-49D1-8605-7067022215D7}" srcOrd="4" destOrd="0" presId="urn:microsoft.com/office/officeart/2018/5/layout/CenteredIconLabelDescriptionList"/>
    <dgm:cxn modelId="{0804A43D-11D5-411B-B30F-39403D8F2B35}" type="presParOf" srcId="{B7446521-E20A-47C0-8B3A-ECC4EE50B714}" destId="{FAA9131A-2867-4DE9-9F22-93F35EDBBFA8}" srcOrd="11" destOrd="0" presId="urn:microsoft.com/office/officeart/2018/5/layout/CenteredIconLabelDescriptionList"/>
    <dgm:cxn modelId="{92413E1F-E9B6-4B6A-9BA4-08A26F392875}" type="presParOf" srcId="{B7446521-E20A-47C0-8B3A-ECC4EE50B714}" destId="{2B9851B8-FB5C-4E1E-9101-7983A7B3597E}" srcOrd="12" destOrd="0" presId="urn:microsoft.com/office/officeart/2018/5/layout/CenteredIconLabelDescriptionList"/>
    <dgm:cxn modelId="{1392CFCD-F71D-44DD-95ED-0628D0A8340A}" type="presParOf" srcId="{2B9851B8-FB5C-4E1E-9101-7983A7B3597E}" destId="{5ECE5F2F-207A-4B14-B2B4-36EA9DF83574}" srcOrd="0" destOrd="0" presId="urn:microsoft.com/office/officeart/2018/5/layout/CenteredIconLabelDescriptionList"/>
    <dgm:cxn modelId="{E20DB39C-5ED4-413F-93FB-02C7C05B9664}" type="presParOf" srcId="{2B9851B8-FB5C-4E1E-9101-7983A7B3597E}" destId="{8E6DB1F5-4023-4AD0-9197-76EAE3DCAA92}" srcOrd="1" destOrd="0" presId="urn:microsoft.com/office/officeart/2018/5/layout/CenteredIconLabelDescriptionList"/>
    <dgm:cxn modelId="{2D2A5631-0BDD-4F4D-9C2D-B1642D184C73}" type="presParOf" srcId="{2B9851B8-FB5C-4E1E-9101-7983A7B3597E}" destId="{A877B582-236A-497A-8212-E1A079CDFAEA}" srcOrd="2" destOrd="0" presId="urn:microsoft.com/office/officeart/2018/5/layout/CenteredIconLabelDescriptionList"/>
    <dgm:cxn modelId="{1A22F934-4E1F-46ED-B677-4A820690F5FF}" type="presParOf" srcId="{2B9851B8-FB5C-4E1E-9101-7983A7B3597E}" destId="{37ECC1A7-A6CE-4A82-8D40-A2AD9196B0C0}" srcOrd="3" destOrd="0" presId="urn:microsoft.com/office/officeart/2018/5/layout/CenteredIconLabelDescriptionList"/>
    <dgm:cxn modelId="{70380162-73A9-4215-8C33-29B30423E950}" type="presParOf" srcId="{2B9851B8-FB5C-4E1E-9101-7983A7B3597E}" destId="{85FE3DB2-3AE5-45B5-9D85-8D18F0C2357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BF95B6-CA58-4A5E-8775-8B1B7F9C3D29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46BB3C-22A0-4989-986F-2B1DD36E5030}">
      <dgm:prSet/>
      <dgm:spPr/>
      <dgm:t>
        <a:bodyPr/>
        <a:lstStyle/>
        <a:p>
          <a:r>
            <a:rPr lang="en-US"/>
            <a:t>Power Query Editor</a:t>
          </a:r>
        </a:p>
      </dgm:t>
    </dgm:pt>
    <dgm:pt modelId="{ECF2E014-E345-4759-BA10-5B9CF204C3AB}" type="parTrans" cxnId="{45F3F7DB-04DC-4476-B853-62F7CBFDF301}">
      <dgm:prSet/>
      <dgm:spPr/>
      <dgm:t>
        <a:bodyPr/>
        <a:lstStyle/>
        <a:p>
          <a:endParaRPr lang="en-US"/>
        </a:p>
      </dgm:t>
    </dgm:pt>
    <dgm:pt modelId="{CC0E6420-A8E8-4FAA-8917-B6598204AA4D}" type="sibTrans" cxnId="{45F3F7DB-04DC-4476-B853-62F7CBFDF301}">
      <dgm:prSet/>
      <dgm:spPr/>
      <dgm:t>
        <a:bodyPr/>
        <a:lstStyle/>
        <a:p>
          <a:endParaRPr lang="en-US"/>
        </a:p>
      </dgm:t>
    </dgm:pt>
    <dgm:pt modelId="{F3AD144B-E6E2-4284-AF10-4139870F8887}">
      <dgm:prSet/>
      <dgm:spPr/>
      <dgm:t>
        <a:bodyPr/>
        <a:lstStyle/>
        <a:p>
          <a:r>
            <a:rPr lang="en-US"/>
            <a:t>ETL Tool integrated in Power BI</a:t>
          </a:r>
        </a:p>
      </dgm:t>
    </dgm:pt>
    <dgm:pt modelId="{E823DA94-088F-41AF-A1D3-ECCFFF9B5C08}" type="parTrans" cxnId="{03A351D7-0B3F-4FD1-B726-E87C881E92F5}">
      <dgm:prSet/>
      <dgm:spPr/>
      <dgm:t>
        <a:bodyPr/>
        <a:lstStyle/>
        <a:p>
          <a:endParaRPr lang="en-US"/>
        </a:p>
      </dgm:t>
    </dgm:pt>
    <dgm:pt modelId="{49B63AC2-8455-4847-9128-F000E1E5D7E8}" type="sibTrans" cxnId="{03A351D7-0B3F-4FD1-B726-E87C881E92F5}">
      <dgm:prSet/>
      <dgm:spPr/>
      <dgm:t>
        <a:bodyPr/>
        <a:lstStyle/>
        <a:p>
          <a:endParaRPr lang="en-US"/>
        </a:p>
      </dgm:t>
    </dgm:pt>
    <dgm:pt modelId="{4D864766-42B4-46EB-B0DB-C45F19470C6F}">
      <dgm:prSet/>
      <dgm:spPr/>
      <dgm:t>
        <a:bodyPr/>
        <a:lstStyle/>
        <a:p>
          <a:r>
            <a:rPr lang="en-US"/>
            <a:t>It is a Process Flow Modelling Software</a:t>
          </a:r>
        </a:p>
      </dgm:t>
    </dgm:pt>
    <dgm:pt modelId="{FB8707C7-86EF-46F8-AA88-D5542E669277}" type="parTrans" cxnId="{5AFAAF7E-8AE0-488B-AFA3-E062DA7719CE}">
      <dgm:prSet/>
      <dgm:spPr/>
      <dgm:t>
        <a:bodyPr/>
        <a:lstStyle/>
        <a:p>
          <a:endParaRPr lang="en-US"/>
        </a:p>
      </dgm:t>
    </dgm:pt>
    <dgm:pt modelId="{FE226856-5370-4479-9FC5-DD79899EC1DB}" type="sibTrans" cxnId="{5AFAAF7E-8AE0-488B-AFA3-E062DA7719CE}">
      <dgm:prSet/>
      <dgm:spPr/>
      <dgm:t>
        <a:bodyPr/>
        <a:lstStyle/>
        <a:p>
          <a:endParaRPr lang="en-US"/>
        </a:p>
      </dgm:t>
    </dgm:pt>
    <dgm:pt modelId="{68F51AFE-E502-492D-B7F9-C14370952D5E}">
      <dgm:prSet/>
      <dgm:spPr/>
      <dgm:t>
        <a:bodyPr/>
        <a:lstStyle/>
        <a:p>
          <a:r>
            <a:rPr lang="en-US"/>
            <a:t>Running in M Language (Data Mashup Language)</a:t>
          </a:r>
        </a:p>
      </dgm:t>
    </dgm:pt>
    <dgm:pt modelId="{950F4FAF-22CF-402C-9389-C67272AC96C2}" type="parTrans" cxnId="{897859B7-99A4-462B-ACE2-22F57FD1C4B9}">
      <dgm:prSet/>
      <dgm:spPr/>
      <dgm:t>
        <a:bodyPr/>
        <a:lstStyle/>
        <a:p>
          <a:endParaRPr lang="en-US"/>
        </a:p>
      </dgm:t>
    </dgm:pt>
    <dgm:pt modelId="{5BAAD17A-C323-4A19-AACE-AB3002B78555}" type="sibTrans" cxnId="{897859B7-99A4-462B-ACE2-22F57FD1C4B9}">
      <dgm:prSet/>
      <dgm:spPr/>
      <dgm:t>
        <a:bodyPr/>
        <a:lstStyle/>
        <a:p>
          <a:endParaRPr lang="en-US"/>
        </a:p>
      </dgm:t>
    </dgm:pt>
    <dgm:pt modelId="{0E783D44-F6DE-4782-B7F0-13FEE266A8CF}">
      <dgm:prSet/>
      <dgm:spPr/>
      <dgm:t>
        <a:bodyPr/>
        <a:lstStyle/>
        <a:p>
          <a:r>
            <a:rPr lang="en-US"/>
            <a:t>Output of Step 1 becomes in input of Step 2</a:t>
          </a:r>
        </a:p>
      </dgm:t>
    </dgm:pt>
    <dgm:pt modelId="{FEEB8AF7-7993-4302-957B-CF1C9F2EBA1C}" type="parTrans" cxnId="{F991184F-1F56-4D26-86CC-E6B527E82A42}">
      <dgm:prSet/>
      <dgm:spPr/>
      <dgm:t>
        <a:bodyPr/>
        <a:lstStyle/>
        <a:p>
          <a:endParaRPr lang="en-US"/>
        </a:p>
      </dgm:t>
    </dgm:pt>
    <dgm:pt modelId="{8E844A9E-4B0B-453B-9577-1C7F6C99C63F}" type="sibTrans" cxnId="{F991184F-1F56-4D26-86CC-E6B527E82A42}">
      <dgm:prSet/>
      <dgm:spPr/>
      <dgm:t>
        <a:bodyPr/>
        <a:lstStyle/>
        <a:p>
          <a:endParaRPr lang="en-US"/>
        </a:p>
      </dgm:t>
    </dgm:pt>
    <dgm:pt modelId="{3E270921-90AD-4E4F-8AAA-2169DA288E79}">
      <dgm:prSet/>
      <dgm:spPr/>
      <dgm:t>
        <a:bodyPr/>
        <a:lstStyle/>
        <a:p>
          <a:r>
            <a:rPr lang="en-US" dirty="0"/>
            <a:t>No coding necessary by the user. commands are GUI/Menu based.</a:t>
          </a:r>
        </a:p>
      </dgm:t>
    </dgm:pt>
    <dgm:pt modelId="{C7E0D75C-1726-4C49-B81A-3C7043531A6E}" type="parTrans" cxnId="{536C78B1-88EB-4C92-8314-177AB66C1144}">
      <dgm:prSet/>
      <dgm:spPr/>
      <dgm:t>
        <a:bodyPr/>
        <a:lstStyle/>
        <a:p>
          <a:endParaRPr lang="en-US"/>
        </a:p>
      </dgm:t>
    </dgm:pt>
    <dgm:pt modelId="{C511DC59-90B4-4353-B69D-E5822EAAA4E7}" type="sibTrans" cxnId="{536C78B1-88EB-4C92-8314-177AB66C1144}">
      <dgm:prSet/>
      <dgm:spPr/>
      <dgm:t>
        <a:bodyPr/>
        <a:lstStyle/>
        <a:p>
          <a:endParaRPr lang="en-US"/>
        </a:p>
      </dgm:t>
    </dgm:pt>
    <dgm:pt modelId="{A108BA21-E71D-41F7-81D6-7C12600EF86F}">
      <dgm:prSet/>
      <dgm:spPr/>
      <dgm:t>
        <a:bodyPr/>
        <a:lstStyle/>
        <a:p>
          <a:r>
            <a:rPr lang="en-US"/>
            <a:t>Like recording a macro in Excel.</a:t>
          </a:r>
        </a:p>
      </dgm:t>
    </dgm:pt>
    <dgm:pt modelId="{D7EEF8EF-182C-432D-870F-6A1690AEC751}" type="parTrans" cxnId="{C5F9AABF-BF41-4EDA-886A-D3A706198739}">
      <dgm:prSet/>
      <dgm:spPr/>
      <dgm:t>
        <a:bodyPr/>
        <a:lstStyle/>
        <a:p>
          <a:endParaRPr lang="en-US"/>
        </a:p>
      </dgm:t>
    </dgm:pt>
    <dgm:pt modelId="{541F8EA5-1DFD-4105-A4DF-B6C53EEDF4F6}" type="sibTrans" cxnId="{C5F9AABF-BF41-4EDA-886A-D3A706198739}">
      <dgm:prSet/>
      <dgm:spPr/>
      <dgm:t>
        <a:bodyPr/>
        <a:lstStyle/>
        <a:p>
          <a:endParaRPr lang="en-US"/>
        </a:p>
      </dgm:t>
    </dgm:pt>
    <dgm:pt modelId="{0B011EB2-C9CD-40C3-8AF4-2465E94B6B77}">
      <dgm:prSet/>
      <dgm:spPr/>
      <dgm:t>
        <a:bodyPr/>
        <a:lstStyle/>
        <a:p>
          <a:r>
            <a:rPr lang="en-US"/>
            <a:t>It automates the ETL process by designing one time using many times.</a:t>
          </a:r>
        </a:p>
      </dgm:t>
    </dgm:pt>
    <dgm:pt modelId="{02A1C65D-C5C3-4BFA-898A-E7457C64C943}" type="parTrans" cxnId="{183FBC4C-DC0A-488C-BD5D-C32DBBAE25FA}">
      <dgm:prSet/>
      <dgm:spPr/>
      <dgm:t>
        <a:bodyPr/>
        <a:lstStyle/>
        <a:p>
          <a:endParaRPr lang="en-US"/>
        </a:p>
      </dgm:t>
    </dgm:pt>
    <dgm:pt modelId="{8AE2355B-B9A8-40B8-B2A0-B7EA4ABF5F43}" type="sibTrans" cxnId="{183FBC4C-DC0A-488C-BD5D-C32DBBAE25FA}">
      <dgm:prSet/>
      <dgm:spPr/>
      <dgm:t>
        <a:bodyPr/>
        <a:lstStyle/>
        <a:p>
          <a:endParaRPr lang="en-US"/>
        </a:p>
      </dgm:t>
    </dgm:pt>
    <dgm:pt modelId="{315069A3-FE6C-489E-AB1D-ACE89A896538}" type="pres">
      <dgm:prSet presAssocID="{B4BF95B6-CA58-4A5E-8775-8B1B7F9C3D29}" presName="diagram" presStyleCnt="0">
        <dgm:presLayoutVars>
          <dgm:dir/>
          <dgm:resizeHandles val="exact"/>
        </dgm:presLayoutVars>
      </dgm:prSet>
      <dgm:spPr/>
    </dgm:pt>
    <dgm:pt modelId="{6941BB61-15BB-4E5F-A6F9-CD79CAEB9D19}" type="pres">
      <dgm:prSet presAssocID="{5A46BB3C-22A0-4989-986F-2B1DD36E5030}" presName="node" presStyleLbl="node1" presStyleIdx="0" presStyleCnt="7">
        <dgm:presLayoutVars>
          <dgm:bulletEnabled val="1"/>
        </dgm:presLayoutVars>
      </dgm:prSet>
      <dgm:spPr/>
    </dgm:pt>
    <dgm:pt modelId="{E5F1466E-5D4E-49D5-8767-6812F75641F6}" type="pres">
      <dgm:prSet presAssocID="{CC0E6420-A8E8-4FAA-8917-B6598204AA4D}" presName="sibTrans" presStyleCnt="0"/>
      <dgm:spPr/>
    </dgm:pt>
    <dgm:pt modelId="{ABA7AF0C-FBD7-45A4-A273-22C2B6A20EF0}" type="pres">
      <dgm:prSet presAssocID="{4D864766-42B4-46EB-B0DB-C45F19470C6F}" presName="node" presStyleLbl="node1" presStyleIdx="1" presStyleCnt="7">
        <dgm:presLayoutVars>
          <dgm:bulletEnabled val="1"/>
        </dgm:presLayoutVars>
      </dgm:prSet>
      <dgm:spPr/>
    </dgm:pt>
    <dgm:pt modelId="{1E5F7538-D227-4B98-8338-CB295A38238F}" type="pres">
      <dgm:prSet presAssocID="{FE226856-5370-4479-9FC5-DD79899EC1DB}" presName="sibTrans" presStyleCnt="0"/>
      <dgm:spPr/>
    </dgm:pt>
    <dgm:pt modelId="{41DBC098-086D-4163-8828-BC2C8FC62AC7}" type="pres">
      <dgm:prSet presAssocID="{68F51AFE-E502-492D-B7F9-C14370952D5E}" presName="node" presStyleLbl="node1" presStyleIdx="2" presStyleCnt="7">
        <dgm:presLayoutVars>
          <dgm:bulletEnabled val="1"/>
        </dgm:presLayoutVars>
      </dgm:prSet>
      <dgm:spPr/>
    </dgm:pt>
    <dgm:pt modelId="{C098781F-4D71-4B6E-95AC-BB5D42F87791}" type="pres">
      <dgm:prSet presAssocID="{5BAAD17A-C323-4A19-AACE-AB3002B78555}" presName="sibTrans" presStyleCnt="0"/>
      <dgm:spPr/>
    </dgm:pt>
    <dgm:pt modelId="{CC156EBE-95F5-4A2F-AED6-77DAD4263561}" type="pres">
      <dgm:prSet presAssocID="{0E783D44-F6DE-4782-B7F0-13FEE266A8CF}" presName="node" presStyleLbl="node1" presStyleIdx="3" presStyleCnt="7">
        <dgm:presLayoutVars>
          <dgm:bulletEnabled val="1"/>
        </dgm:presLayoutVars>
      </dgm:prSet>
      <dgm:spPr/>
    </dgm:pt>
    <dgm:pt modelId="{FB81EDB7-89A1-4805-A592-720A1475C069}" type="pres">
      <dgm:prSet presAssocID="{8E844A9E-4B0B-453B-9577-1C7F6C99C63F}" presName="sibTrans" presStyleCnt="0"/>
      <dgm:spPr/>
    </dgm:pt>
    <dgm:pt modelId="{078FB4E0-9677-44ED-B59C-1456AB18B11E}" type="pres">
      <dgm:prSet presAssocID="{3E270921-90AD-4E4F-8AAA-2169DA288E79}" presName="node" presStyleLbl="node1" presStyleIdx="4" presStyleCnt="7">
        <dgm:presLayoutVars>
          <dgm:bulletEnabled val="1"/>
        </dgm:presLayoutVars>
      </dgm:prSet>
      <dgm:spPr/>
    </dgm:pt>
    <dgm:pt modelId="{08D790BB-6F65-4695-B176-44B71B84BEBF}" type="pres">
      <dgm:prSet presAssocID="{C511DC59-90B4-4353-B69D-E5822EAAA4E7}" presName="sibTrans" presStyleCnt="0"/>
      <dgm:spPr/>
    </dgm:pt>
    <dgm:pt modelId="{170832C1-2997-40F6-90C0-D04A82172223}" type="pres">
      <dgm:prSet presAssocID="{A108BA21-E71D-41F7-81D6-7C12600EF86F}" presName="node" presStyleLbl="node1" presStyleIdx="5" presStyleCnt="7">
        <dgm:presLayoutVars>
          <dgm:bulletEnabled val="1"/>
        </dgm:presLayoutVars>
      </dgm:prSet>
      <dgm:spPr/>
    </dgm:pt>
    <dgm:pt modelId="{BAF147B8-C8FD-46D3-A5D4-29E5B2FF01D2}" type="pres">
      <dgm:prSet presAssocID="{541F8EA5-1DFD-4105-A4DF-B6C53EEDF4F6}" presName="sibTrans" presStyleCnt="0"/>
      <dgm:spPr/>
    </dgm:pt>
    <dgm:pt modelId="{8685C9FF-3A31-4372-8733-49814F26E058}" type="pres">
      <dgm:prSet presAssocID="{0B011EB2-C9CD-40C3-8AF4-2465E94B6B77}" presName="node" presStyleLbl="node1" presStyleIdx="6" presStyleCnt="7">
        <dgm:presLayoutVars>
          <dgm:bulletEnabled val="1"/>
        </dgm:presLayoutVars>
      </dgm:prSet>
      <dgm:spPr/>
    </dgm:pt>
  </dgm:ptLst>
  <dgm:cxnLst>
    <dgm:cxn modelId="{E15B443A-86D8-4F10-8D55-FF7D3E306E85}" type="presOf" srcId="{0E783D44-F6DE-4782-B7F0-13FEE266A8CF}" destId="{CC156EBE-95F5-4A2F-AED6-77DAD4263561}" srcOrd="0" destOrd="0" presId="urn:microsoft.com/office/officeart/2005/8/layout/default"/>
    <dgm:cxn modelId="{908D0A5E-2B1F-445D-8B4C-FCE2E191454F}" type="presOf" srcId="{F3AD144B-E6E2-4284-AF10-4139870F8887}" destId="{6941BB61-15BB-4E5F-A6F9-CD79CAEB9D19}" srcOrd="0" destOrd="1" presId="urn:microsoft.com/office/officeart/2005/8/layout/default"/>
    <dgm:cxn modelId="{183FBC4C-DC0A-488C-BD5D-C32DBBAE25FA}" srcId="{B4BF95B6-CA58-4A5E-8775-8B1B7F9C3D29}" destId="{0B011EB2-C9CD-40C3-8AF4-2465E94B6B77}" srcOrd="6" destOrd="0" parTransId="{02A1C65D-C5C3-4BFA-898A-E7457C64C943}" sibTransId="{8AE2355B-B9A8-40B8-B2A0-B7EA4ABF5F43}"/>
    <dgm:cxn modelId="{F991184F-1F56-4D26-86CC-E6B527E82A42}" srcId="{B4BF95B6-CA58-4A5E-8775-8B1B7F9C3D29}" destId="{0E783D44-F6DE-4782-B7F0-13FEE266A8CF}" srcOrd="3" destOrd="0" parTransId="{FEEB8AF7-7993-4302-957B-CF1C9F2EBA1C}" sibTransId="{8E844A9E-4B0B-453B-9577-1C7F6C99C63F}"/>
    <dgm:cxn modelId="{5AFAAF7E-8AE0-488B-AFA3-E062DA7719CE}" srcId="{B4BF95B6-CA58-4A5E-8775-8B1B7F9C3D29}" destId="{4D864766-42B4-46EB-B0DB-C45F19470C6F}" srcOrd="1" destOrd="0" parTransId="{FB8707C7-86EF-46F8-AA88-D5542E669277}" sibTransId="{FE226856-5370-4479-9FC5-DD79899EC1DB}"/>
    <dgm:cxn modelId="{DF2D2195-BB77-494E-84FB-1F19D94DD6DB}" type="presOf" srcId="{68F51AFE-E502-492D-B7F9-C14370952D5E}" destId="{41DBC098-086D-4163-8828-BC2C8FC62AC7}" srcOrd="0" destOrd="0" presId="urn:microsoft.com/office/officeart/2005/8/layout/default"/>
    <dgm:cxn modelId="{A4EAC1AB-6AAB-42D4-9FEC-C3509D7A0AB0}" type="presOf" srcId="{3E270921-90AD-4E4F-8AAA-2169DA288E79}" destId="{078FB4E0-9677-44ED-B59C-1456AB18B11E}" srcOrd="0" destOrd="0" presId="urn:microsoft.com/office/officeart/2005/8/layout/default"/>
    <dgm:cxn modelId="{536C78B1-88EB-4C92-8314-177AB66C1144}" srcId="{B4BF95B6-CA58-4A5E-8775-8B1B7F9C3D29}" destId="{3E270921-90AD-4E4F-8AAA-2169DA288E79}" srcOrd="4" destOrd="0" parTransId="{C7E0D75C-1726-4C49-B81A-3C7043531A6E}" sibTransId="{C511DC59-90B4-4353-B69D-E5822EAAA4E7}"/>
    <dgm:cxn modelId="{6AA0BFB2-D503-4AA5-8769-142896F32FE3}" type="presOf" srcId="{0B011EB2-C9CD-40C3-8AF4-2465E94B6B77}" destId="{8685C9FF-3A31-4372-8733-49814F26E058}" srcOrd="0" destOrd="0" presId="urn:microsoft.com/office/officeart/2005/8/layout/default"/>
    <dgm:cxn modelId="{897859B7-99A4-462B-ACE2-22F57FD1C4B9}" srcId="{B4BF95B6-CA58-4A5E-8775-8B1B7F9C3D29}" destId="{68F51AFE-E502-492D-B7F9-C14370952D5E}" srcOrd="2" destOrd="0" parTransId="{950F4FAF-22CF-402C-9389-C67272AC96C2}" sibTransId="{5BAAD17A-C323-4A19-AACE-AB3002B78555}"/>
    <dgm:cxn modelId="{1B5990B8-FCC2-4817-9678-6BDC19547334}" type="presOf" srcId="{B4BF95B6-CA58-4A5E-8775-8B1B7F9C3D29}" destId="{315069A3-FE6C-489E-AB1D-ACE89A896538}" srcOrd="0" destOrd="0" presId="urn:microsoft.com/office/officeart/2005/8/layout/default"/>
    <dgm:cxn modelId="{F79C8EB9-A8EC-4CDA-9B99-A6D7443D3CF2}" type="presOf" srcId="{4D864766-42B4-46EB-B0DB-C45F19470C6F}" destId="{ABA7AF0C-FBD7-45A4-A273-22C2B6A20EF0}" srcOrd="0" destOrd="0" presId="urn:microsoft.com/office/officeart/2005/8/layout/default"/>
    <dgm:cxn modelId="{C5F9AABF-BF41-4EDA-886A-D3A706198739}" srcId="{B4BF95B6-CA58-4A5E-8775-8B1B7F9C3D29}" destId="{A108BA21-E71D-41F7-81D6-7C12600EF86F}" srcOrd="5" destOrd="0" parTransId="{D7EEF8EF-182C-432D-870F-6A1690AEC751}" sibTransId="{541F8EA5-1DFD-4105-A4DF-B6C53EEDF4F6}"/>
    <dgm:cxn modelId="{14771DD0-F771-44D0-B4AA-77558A5B3EF7}" type="presOf" srcId="{A108BA21-E71D-41F7-81D6-7C12600EF86F}" destId="{170832C1-2997-40F6-90C0-D04A82172223}" srcOrd="0" destOrd="0" presId="urn:microsoft.com/office/officeart/2005/8/layout/default"/>
    <dgm:cxn modelId="{03A351D7-0B3F-4FD1-B726-E87C881E92F5}" srcId="{5A46BB3C-22A0-4989-986F-2B1DD36E5030}" destId="{F3AD144B-E6E2-4284-AF10-4139870F8887}" srcOrd="0" destOrd="0" parTransId="{E823DA94-088F-41AF-A1D3-ECCFFF9B5C08}" sibTransId="{49B63AC2-8455-4847-9128-F000E1E5D7E8}"/>
    <dgm:cxn modelId="{45F3F7DB-04DC-4476-B853-62F7CBFDF301}" srcId="{B4BF95B6-CA58-4A5E-8775-8B1B7F9C3D29}" destId="{5A46BB3C-22A0-4989-986F-2B1DD36E5030}" srcOrd="0" destOrd="0" parTransId="{ECF2E014-E345-4759-BA10-5B9CF204C3AB}" sibTransId="{CC0E6420-A8E8-4FAA-8917-B6598204AA4D}"/>
    <dgm:cxn modelId="{F937BFDF-6BC1-4DD7-9EC5-C5EAC6964E00}" type="presOf" srcId="{5A46BB3C-22A0-4989-986F-2B1DD36E5030}" destId="{6941BB61-15BB-4E5F-A6F9-CD79CAEB9D19}" srcOrd="0" destOrd="0" presId="urn:microsoft.com/office/officeart/2005/8/layout/default"/>
    <dgm:cxn modelId="{A1F035AA-4CB6-4F5C-A04F-52B8D98DF09F}" type="presParOf" srcId="{315069A3-FE6C-489E-AB1D-ACE89A896538}" destId="{6941BB61-15BB-4E5F-A6F9-CD79CAEB9D19}" srcOrd="0" destOrd="0" presId="urn:microsoft.com/office/officeart/2005/8/layout/default"/>
    <dgm:cxn modelId="{E8A8857F-17C9-45D0-96AA-87E11353FEB5}" type="presParOf" srcId="{315069A3-FE6C-489E-AB1D-ACE89A896538}" destId="{E5F1466E-5D4E-49D5-8767-6812F75641F6}" srcOrd="1" destOrd="0" presId="urn:microsoft.com/office/officeart/2005/8/layout/default"/>
    <dgm:cxn modelId="{4D68E839-C6C7-48CD-9898-9D2AC761A2E6}" type="presParOf" srcId="{315069A3-FE6C-489E-AB1D-ACE89A896538}" destId="{ABA7AF0C-FBD7-45A4-A273-22C2B6A20EF0}" srcOrd="2" destOrd="0" presId="urn:microsoft.com/office/officeart/2005/8/layout/default"/>
    <dgm:cxn modelId="{09993CD4-28BD-44F7-AAB9-8EE7A229B35B}" type="presParOf" srcId="{315069A3-FE6C-489E-AB1D-ACE89A896538}" destId="{1E5F7538-D227-4B98-8338-CB295A38238F}" srcOrd="3" destOrd="0" presId="urn:microsoft.com/office/officeart/2005/8/layout/default"/>
    <dgm:cxn modelId="{83374E00-9BB4-4CBA-95A0-83027C8ECE01}" type="presParOf" srcId="{315069A3-FE6C-489E-AB1D-ACE89A896538}" destId="{41DBC098-086D-4163-8828-BC2C8FC62AC7}" srcOrd="4" destOrd="0" presId="urn:microsoft.com/office/officeart/2005/8/layout/default"/>
    <dgm:cxn modelId="{6E5D17E2-2FB0-49FB-9BCA-08A1D1F12656}" type="presParOf" srcId="{315069A3-FE6C-489E-AB1D-ACE89A896538}" destId="{C098781F-4D71-4B6E-95AC-BB5D42F87791}" srcOrd="5" destOrd="0" presId="urn:microsoft.com/office/officeart/2005/8/layout/default"/>
    <dgm:cxn modelId="{6E9E8A2F-778F-4AD9-957A-1C9D66BBB94E}" type="presParOf" srcId="{315069A3-FE6C-489E-AB1D-ACE89A896538}" destId="{CC156EBE-95F5-4A2F-AED6-77DAD4263561}" srcOrd="6" destOrd="0" presId="urn:microsoft.com/office/officeart/2005/8/layout/default"/>
    <dgm:cxn modelId="{ACE46BEA-08BA-45B2-8791-D560F1DA21DC}" type="presParOf" srcId="{315069A3-FE6C-489E-AB1D-ACE89A896538}" destId="{FB81EDB7-89A1-4805-A592-720A1475C069}" srcOrd="7" destOrd="0" presId="urn:microsoft.com/office/officeart/2005/8/layout/default"/>
    <dgm:cxn modelId="{A9B7DAD4-671B-4C8D-AD40-F2D735EAD30C}" type="presParOf" srcId="{315069A3-FE6C-489E-AB1D-ACE89A896538}" destId="{078FB4E0-9677-44ED-B59C-1456AB18B11E}" srcOrd="8" destOrd="0" presId="urn:microsoft.com/office/officeart/2005/8/layout/default"/>
    <dgm:cxn modelId="{522CAB2C-D946-4E7D-BDAC-DBFD7DC9329F}" type="presParOf" srcId="{315069A3-FE6C-489E-AB1D-ACE89A896538}" destId="{08D790BB-6F65-4695-B176-44B71B84BEBF}" srcOrd="9" destOrd="0" presId="urn:microsoft.com/office/officeart/2005/8/layout/default"/>
    <dgm:cxn modelId="{3395FD52-9551-4A38-97FF-D533EB954C4C}" type="presParOf" srcId="{315069A3-FE6C-489E-AB1D-ACE89A896538}" destId="{170832C1-2997-40F6-90C0-D04A82172223}" srcOrd="10" destOrd="0" presId="urn:microsoft.com/office/officeart/2005/8/layout/default"/>
    <dgm:cxn modelId="{73698A9B-F970-43E6-B7A7-5E06CFCCD003}" type="presParOf" srcId="{315069A3-FE6C-489E-AB1D-ACE89A896538}" destId="{BAF147B8-C8FD-46D3-A5D4-29E5B2FF01D2}" srcOrd="11" destOrd="0" presId="urn:microsoft.com/office/officeart/2005/8/layout/default"/>
    <dgm:cxn modelId="{04127BA4-993D-4906-90F3-DB0011A2C1B9}" type="presParOf" srcId="{315069A3-FE6C-489E-AB1D-ACE89A896538}" destId="{8685C9FF-3A31-4372-8733-49814F26E05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B71A8F-44E1-4A24-89F6-946B25509F8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080D336-F758-4CB4-A867-7A0A9590B3C4}">
      <dgm:prSet phldrT="[Text]"/>
      <dgm:spPr/>
      <dgm:t>
        <a:bodyPr/>
        <a:lstStyle/>
        <a:p>
          <a:r>
            <a:rPr lang="en-IN" dirty="0"/>
            <a:t>Launch Power BI</a:t>
          </a:r>
        </a:p>
      </dgm:t>
    </dgm:pt>
    <dgm:pt modelId="{BCE030B2-86C9-4DC5-8FBD-1F4D6419B29D}" type="parTrans" cxnId="{A01FC251-8A37-4902-8CD6-EA197BF33DF7}">
      <dgm:prSet/>
      <dgm:spPr/>
      <dgm:t>
        <a:bodyPr/>
        <a:lstStyle/>
        <a:p>
          <a:endParaRPr lang="en-IN"/>
        </a:p>
      </dgm:t>
    </dgm:pt>
    <dgm:pt modelId="{A1E04EF0-B765-4F53-9C8E-D2F013672FAA}" type="sibTrans" cxnId="{A01FC251-8A37-4902-8CD6-EA197BF33DF7}">
      <dgm:prSet/>
      <dgm:spPr/>
      <dgm:t>
        <a:bodyPr/>
        <a:lstStyle/>
        <a:p>
          <a:endParaRPr lang="en-IN"/>
        </a:p>
      </dgm:t>
    </dgm:pt>
    <dgm:pt modelId="{801AF5B8-207F-4341-BAB7-3EBCD09CA5BC}">
      <dgm:prSet phldrT="[Text]"/>
      <dgm:spPr/>
      <dgm:t>
        <a:bodyPr/>
        <a:lstStyle/>
        <a:p>
          <a:r>
            <a:rPr lang="en-IN" dirty="0"/>
            <a:t>Get Data and</a:t>
          </a:r>
        </a:p>
      </dgm:t>
    </dgm:pt>
    <dgm:pt modelId="{2B2F5128-2D7A-4EA9-AA8B-0D92852078EA}" type="parTrans" cxnId="{29A4A280-F31A-46EE-8C60-F9A1AC26B9F2}">
      <dgm:prSet/>
      <dgm:spPr/>
      <dgm:t>
        <a:bodyPr/>
        <a:lstStyle/>
        <a:p>
          <a:endParaRPr lang="en-IN"/>
        </a:p>
      </dgm:t>
    </dgm:pt>
    <dgm:pt modelId="{708BADF4-4D04-4525-9D79-E1876C224C22}" type="sibTrans" cxnId="{29A4A280-F31A-46EE-8C60-F9A1AC26B9F2}">
      <dgm:prSet/>
      <dgm:spPr/>
      <dgm:t>
        <a:bodyPr/>
        <a:lstStyle/>
        <a:p>
          <a:endParaRPr lang="en-IN"/>
        </a:p>
      </dgm:t>
    </dgm:pt>
    <dgm:pt modelId="{18B9C414-426E-4083-8AA1-A6AD67E4E79F}">
      <dgm:prSet phldrT="[Text]"/>
      <dgm:spPr/>
      <dgm:t>
        <a:bodyPr/>
        <a:lstStyle/>
        <a:p>
          <a:r>
            <a:rPr lang="en-IN" dirty="0"/>
            <a:t>Connect to data</a:t>
          </a:r>
        </a:p>
      </dgm:t>
    </dgm:pt>
    <dgm:pt modelId="{5E3004A1-FFFB-44EB-B237-1F158D4990D4}" type="parTrans" cxnId="{FEC248FF-C0CB-437D-AD7D-0565825D2A76}">
      <dgm:prSet/>
      <dgm:spPr/>
      <dgm:t>
        <a:bodyPr/>
        <a:lstStyle/>
        <a:p>
          <a:endParaRPr lang="en-IN"/>
        </a:p>
      </dgm:t>
    </dgm:pt>
    <dgm:pt modelId="{160927BF-3E93-4B0A-9BFE-53CDBB7BC83E}" type="sibTrans" cxnId="{FEC248FF-C0CB-437D-AD7D-0565825D2A76}">
      <dgm:prSet/>
      <dgm:spPr/>
      <dgm:t>
        <a:bodyPr/>
        <a:lstStyle/>
        <a:p>
          <a:endParaRPr lang="en-IN"/>
        </a:p>
      </dgm:t>
    </dgm:pt>
    <dgm:pt modelId="{6EEAA137-3A22-4910-B3EA-5D582F15532A}">
      <dgm:prSet phldrT="[Text]"/>
      <dgm:spPr/>
      <dgm:t>
        <a:bodyPr/>
        <a:lstStyle/>
        <a:p>
          <a:r>
            <a:rPr lang="en-IN" dirty="0"/>
            <a:t>Load and Transform data</a:t>
          </a:r>
        </a:p>
      </dgm:t>
    </dgm:pt>
    <dgm:pt modelId="{88A0A579-3D74-445C-A1BC-D6653396C082}" type="parTrans" cxnId="{03093774-B4D1-40F3-B207-F760FE2A7311}">
      <dgm:prSet/>
      <dgm:spPr/>
      <dgm:t>
        <a:bodyPr/>
        <a:lstStyle/>
        <a:p>
          <a:endParaRPr lang="en-IN"/>
        </a:p>
      </dgm:t>
    </dgm:pt>
    <dgm:pt modelId="{C9C3515F-4505-4DB8-B6DD-75B05E20AB7D}" type="sibTrans" cxnId="{03093774-B4D1-40F3-B207-F760FE2A7311}">
      <dgm:prSet/>
      <dgm:spPr/>
      <dgm:t>
        <a:bodyPr/>
        <a:lstStyle/>
        <a:p>
          <a:endParaRPr lang="en-IN"/>
        </a:p>
      </dgm:t>
    </dgm:pt>
    <dgm:pt modelId="{0212724D-CEDA-4A1B-80F3-E23F7405FF36}">
      <dgm:prSet phldrT="[Text]"/>
      <dgm:spPr/>
      <dgm:t>
        <a:bodyPr/>
        <a:lstStyle/>
        <a:p>
          <a:r>
            <a:rPr lang="en-IN" dirty="0"/>
            <a:t>Data modelling</a:t>
          </a:r>
        </a:p>
      </dgm:t>
    </dgm:pt>
    <dgm:pt modelId="{00E184DB-62A6-4FA4-AA91-0AC9925823FF}" type="parTrans" cxnId="{13B17F42-13C1-4C1E-9CF4-C5CC750885A2}">
      <dgm:prSet/>
      <dgm:spPr/>
      <dgm:t>
        <a:bodyPr/>
        <a:lstStyle/>
        <a:p>
          <a:endParaRPr lang="en-IN"/>
        </a:p>
      </dgm:t>
    </dgm:pt>
    <dgm:pt modelId="{DB9BCB2F-4FB0-49FF-804C-A94DD151365B}" type="sibTrans" cxnId="{13B17F42-13C1-4C1E-9CF4-C5CC750885A2}">
      <dgm:prSet/>
      <dgm:spPr/>
      <dgm:t>
        <a:bodyPr/>
        <a:lstStyle/>
        <a:p>
          <a:endParaRPr lang="en-IN"/>
        </a:p>
      </dgm:t>
    </dgm:pt>
    <dgm:pt modelId="{17F70AA6-B575-40EF-B037-5213AFDB381F}">
      <dgm:prSet phldrT="[Text]"/>
      <dgm:spPr/>
      <dgm:t>
        <a:bodyPr/>
        <a:lstStyle/>
        <a:p>
          <a:r>
            <a:rPr lang="en-IN" dirty="0"/>
            <a:t>Data Refresh</a:t>
          </a:r>
        </a:p>
      </dgm:t>
    </dgm:pt>
    <dgm:pt modelId="{9A7491E4-DCB7-4CBC-82ED-42B8D073BC8F}" type="parTrans" cxnId="{07508152-2C04-4361-8DB1-CBA2813CF904}">
      <dgm:prSet/>
      <dgm:spPr/>
      <dgm:t>
        <a:bodyPr/>
        <a:lstStyle/>
        <a:p>
          <a:endParaRPr lang="en-IN"/>
        </a:p>
      </dgm:t>
    </dgm:pt>
    <dgm:pt modelId="{F68890D0-8131-4E01-8E2C-252DC3A2EB99}" type="sibTrans" cxnId="{07508152-2C04-4361-8DB1-CBA2813CF904}">
      <dgm:prSet/>
      <dgm:spPr/>
      <dgm:t>
        <a:bodyPr/>
        <a:lstStyle/>
        <a:p>
          <a:endParaRPr lang="en-IN"/>
        </a:p>
      </dgm:t>
    </dgm:pt>
    <dgm:pt modelId="{8C159424-7932-4D80-AEE6-2ED8FEF1ECB8}">
      <dgm:prSet phldrT="[Text]"/>
      <dgm:spPr/>
      <dgm:t>
        <a:bodyPr/>
        <a:lstStyle/>
        <a:p>
          <a:r>
            <a:rPr lang="en-IN" dirty="0"/>
            <a:t>Create Visualizations</a:t>
          </a:r>
        </a:p>
      </dgm:t>
    </dgm:pt>
    <dgm:pt modelId="{F41D848D-019B-4E14-8A7E-D7D60AE91C2A}" type="parTrans" cxnId="{FE304CCE-E551-4C3E-9A9E-FAE790293A05}">
      <dgm:prSet/>
      <dgm:spPr/>
      <dgm:t>
        <a:bodyPr/>
        <a:lstStyle/>
        <a:p>
          <a:endParaRPr lang="en-IN"/>
        </a:p>
      </dgm:t>
    </dgm:pt>
    <dgm:pt modelId="{A5B8AA66-BBFD-4239-BBF8-EA41930DAC4A}" type="sibTrans" cxnId="{FE304CCE-E551-4C3E-9A9E-FAE790293A05}">
      <dgm:prSet/>
      <dgm:spPr/>
      <dgm:t>
        <a:bodyPr/>
        <a:lstStyle/>
        <a:p>
          <a:endParaRPr lang="en-IN"/>
        </a:p>
      </dgm:t>
    </dgm:pt>
    <dgm:pt modelId="{10BE3632-F17B-450B-BB9F-05DB095EB6A2}">
      <dgm:prSet phldrT="[Text]"/>
      <dgm:spPr/>
      <dgm:t>
        <a:bodyPr/>
        <a:lstStyle/>
        <a:p>
          <a:r>
            <a:rPr lang="en-IN" dirty="0"/>
            <a:t>Publish to Power BI Service</a:t>
          </a:r>
        </a:p>
      </dgm:t>
    </dgm:pt>
    <dgm:pt modelId="{9F694AAF-73BF-425E-85F0-7649FCE1A525}" type="parTrans" cxnId="{D989B893-099F-4090-A08D-85B87D6DA7C0}">
      <dgm:prSet/>
      <dgm:spPr/>
      <dgm:t>
        <a:bodyPr/>
        <a:lstStyle/>
        <a:p>
          <a:endParaRPr lang="en-IN"/>
        </a:p>
      </dgm:t>
    </dgm:pt>
    <dgm:pt modelId="{B6EFA8C3-17DD-40B6-875E-89B30465F175}" type="sibTrans" cxnId="{D989B893-099F-4090-A08D-85B87D6DA7C0}">
      <dgm:prSet/>
      <dgm:spPr/>
      <dgm:t>
        <a:bodyPr/>
        <a:lstStyle/>
        <a:p>
          <a:endParaRPr lang="en-IN"/>
        </a:p>
      </dgm:t>
    </dgm:pt>
    <dgm:pt modelId="{B2EF9A83-56FE-4431-BA97-6356FFFB1B34}">
      <dgm:prSet phldrT="[Text]"/>
      <dgm:spPr/>
      <dgm:t>
        <a:bodyPr/>
        <a:lstStyle/>
        <a:p>
          <a:r>
            <a:rPr lang="en-IN" dirty="0"/>
            <a:t>Save Power BI File</a:t>
          </a:r>
        </a:p>
      </dgm:t>
    </dgm:pt>
    <dgm:pt modelId="{58B7EB5D-EA37-46EC-BF55-27238596007C}" type="parTrans" cxnId="{6474FE68-F68C-4FBA-B0C9-EFE403320371}">
      <dgm:prSet/>
      <dgm:spPr/>
      <dgm:t>
        <a:bodyPr/>
        <a:lstStyle/>
        <a:p>
          <a:endParaRPr lang="en-IN"/>
        </a:p>
      </dgm:t>
    </dgm:pt>
    <dgm:pt modelId="{9A0FF468-9EA1-41AF-BFF5-72B1A582AD31}" type="sibTrans" cxnId="{6474FE68-F68C-4FBA-B0C9-EFE403320371}">
      <dgm:prSet/>
      <dgm:spPr/>
      <dgm:t>
        <a:bodyPr/>
        <a:lstStyle/>
        <a:p>
          <a:endParaRPr lang="en-IN"/>
        </a:p>
      </dgm:t>
    </dgm:pt>
    <dgm:pt modelId="{9F2BC065-BC91-42E4-A1AA-96F697192D25}">
      <dgm:prSet phldrT="[Text]"/>
      <dgm:spPr/>
      <dgm:t>
        <a:bodyPr/>
        <a:lstStyle/>
        <a:p>
          <a:r>
            <a:rPr lang="en-IN" dirty="0"/>
            <a:t>Data Security</a:t>
          </a:r>
        </a:p>
      </dgm:t>
    </dgm:pt>
    <dgm:pt modelId="{CE9FD3B7-5180-4A9F-968E-19F084D0A334}" type="parTrans" cxnId="{2696E42D-E0A2-4376-B05D-21AC267D42DB}">
      <dgm:prSet/>
      <dgm:spPr/>
      <dgm:t>
        <a:bodyPr/>
        <a:lstStyle/>
        <a:p>
          <a:endParaRPr lang="en-IN"/>
        </a:p>
      </dgm:t>
    </dgm:pt>
    <dgm:pt modelId="{040BCB48-6053-4123-9225-36B2FA4F8EAF}" type="sibTrans" cxnId="{2696E42D-E0A2-4376-B05D-21AC267D42DB}">
      <dgm:prSet/>
      <dgm:spPr/>
      <dgm:t>
        <a:bodyPr/>
        <a:lstStyle/>
        <a:p>
          <a:endParaRPr lang="en-IN"/>
        </a:p>
      </dgm:t>
    </dgm:pt>
    <dgm:pt modelId="{42A26727-5A88-4058-9111-A0436AE5C66A}">
      <dgm:prSet/>
      <dgm:spPr/>
      <dgm:t>
        <a:bodyPr/>
        <a:lstStyle/>
        <a:p>
          <a:r>
            <a:rPr lang="en-IN"/>
            <a:t>Select  Data Source</a:t>
          </a:r>
        </a:p>
      </dgm:t>
    </dgm:pt>
    <dgm:pt modelId="{BB9101E2-8721-4A46-9C2D-029A54F4FEA7}" type="parTrans" cxnId="{1ABA92D9-F166-4D8F-95B5-7790897EADFC}">
      <dgm:prSet/>
      <dgm:spPr/>
      <dgm:t>
        <a:bodyPr/>
        <a:lstStyle/>
        <a:p>
          <a:endParaRPr lang="en-IN"/>
        </a:p>
      </dgm:t>
    </dgm:pt>
    <dgm:pt modelId="{B1F14005-3D01-4050-BAA4-CE39C70DD001}" type="sibTrans" cxnId="{1ABA92D9-F166-4D8F-95B5-7790897EADFC}">
      <dgm:prSet/>
      <dgm:spPr/>
      <dgm:t>
        <a:bodyPr/>
        <a:lstStyle/>
        <a:p>
          <a:endParaRPr lang="en-IN"/>
        </a:p>
      </dgm:t>
    </dgm:pt>
    <dgm:pt modelId="{62945C33-5ACF-4FF0-89D9-3C538643C9F6}" type="pres">
      <dgm:prSet presAssocID="{98B71A8F-44E1-4A24-89F6-946B25509F84}" presName="diagram" presStyleCnt="0">
        <dgm:presLayoutVars>
          <dgm:dir/>
          <dgm:resizeHandles val="exact"/>
        </dgm:presLayoutVars>
      </dgm:prSet>
      <dgm:spPr/>
    </dgm:pt>
    <dgm:pt modelId="{50A261EA-3EC6-4D4D-A2DD-53405A73FD99}" type="pres">
      <dgm:prSet presAssocID="{C080D336-F758-4CB4-A867-7A0A9590B3C4}" presName="node" presStyleLbl="node1" presStyleIdx="0" presStyleCnt="11">
        <dgm:presLayoutVars>
          <dgm:bulletEnabled val="1"/>
        </dgm:presLayoutVars>
      </dgm:prSet>
      <dgm:spPr/>
    </dgm:pt>
    <dgm:pt modelId="{2E8D51D1-6F8D-4544-B0C6-EAF31896AA53}" type="pres">
      <dgm:prSet presAssocID="{A1E04EF0-B765-4F53-9C8E-D2F013672FAA}" presName="sibTrans" presStyleLbl="sibTrans2D1" presStyleIdx="0" presStyleCnt="10"/>
      <dgm:spPr/>
    </dgm:pt>
    <dgm:pt modelId="{DCEAAF6D-79DF-4D19-89E3-B36D88776EBE}" type="pres">
      <dgm:prSet presAssocID="{A1E04EF0-B765-4F53-9C8E-D2F013672FAA}" presName="connectorText" presStyleLbl="sibTrans2D1" presStyleIdx="0" presStyleCnt="10"/>
      <dgm:spPr/>
    </dgm:pt>
    <dgm:pt modelId="{36C882EB-852F-4EA6-8A10-169B5354D47B}" type="pres">
      <dgm:prSet presAssocID="{801AF5B8-207F-4341-BAB7-3EBCD09CA5BC}" presName="node" presStyleLbl="node1" presStyleIdx="1" presStyleCnt="11">
        <dgm:presLayoutVars>
          <dgm:bulletEnabled val="1"/>
        </dgm:presLayoutVars>
      </dgm:prSet>
      <dgm:spPr/>
    </dgm:pt>
    <dgm:pt modelId="{8932824D-79EF-4417-B0FE-5256AC9570DE}" type="pres">
      <dgm:prSet presAssocID="{708BADF4-4D04-4525-9D79-E1876C224C22}" presName="sibTrans" presStyleLbl="sibTrans2D1" presStyleIdx="1" presStyleCnt="10"/>
      <dgm:spPr/>
    </dgm:pt>
    <dgm:pt modelId="{CE4A088D-CF99-4A56-ABCF-DBAE0D9920E4}" type="pres">
      <dgm:prSet presAssocID="{708BADF4-4D04-4525-9D79-E1876C224C22}" presName="connectorText" presStyleLbl="sibTrans2D1" presStyleIdx="1" presStyleCnt="10"/>
      <dgm:spPr/>
    </dgm:pt>
    <dgm:pt modelId="{F654E280-77A8-4E79-AAF7-FC1FCF3E1694}" type="pres">
      <dgm:prSet presAssocID="{42A26727-5A88-4058-9111-A0436AE5C66A}" presName="node" presStyleLbl="node1" presStyleIdx="2" presStyleCnt="11">
        <dgm:presLayoutVars>
          <dgm:bulletEnabled val="1"/>
        </dgm:presLayoutVars>
      </dgm:prSet>
      <dgm:spPr/>
    </dgm:pt>
    <dgm:pt modelId="{7F916BC4-CFC6-4637-8F44-DE31C4CA3D48}" type="pres">
      <dgm:prSet presAssocID="{B1F14005-3D01-4050-BAA4-CE39C70DD001}" presName="sibTrans" presStyleLbl="sibTrans2D1" presStyleIdx="2" presStyleCnt="10"/>
      <dgm:spPr/>
    </dgm:pt>
    <dgm:pt modelId="{7A684E0E-E027-4185-98D9-D74B702660A2}" type="pres">
      <dgm:prSet presAssocID="{B1F14005-3D01-4050-BAA4-CE39C70DD001}" presName="connectorText" presStyleLbl="sibTrans2D1" presStyleIdx="2" presStyleCnt="10"/>
      <dgm:spPr/>
    </dgm:pt>
    <dgm:pt modelId="{32F0B31A-0367-454C-9DED-D57573EE87B9}" type="pres">
      <dgm:prSet presAssocID="{18B9C414-426E-4083-8AA1-A6AD67E4E79F}" presName="node" presStyleLbl="node1" presStyleIdx="3" presStyleCnt="11">
        <dgm:presLayoutVars>
          <dgm:bulletEnabled val="1"/>
        </dgm:presLayoutVars>
      </dgm:prSet>
      <dgm:spPr/>
    </dgm:pt>
    <dgm:pt modelId="{86B9B6F5-D1AF-4D16-8737-75423E093840}" type="pres">
      <dgm:prSet presAssocID="{160927BF-3E93-4B0A-9BFE-53CDBB7BC83E}" presName="sibTrans" presStyleLbl="sibTrans2D1" presStyleIdx="3" presStyleCnt="10"/>
      <dgm:spPr/>
    </dgm:pt>
    <dgm:pt modelId="{252ADF4D-07FB-4680-9C82-6E6E6DECE0F4}" type="pres">
      <dgm:prSet presAssocID="{160927BF-3E93-4B0A-9BFE-53CDBB7BC83E}" presName="connectorText" presStyleLbl="sibTrans2D1" presStyleIdx="3" presStyleCnt="10"/>
      <dgm:spPr/>
    </dgm:pt>
    <dgm:pt modelId="{BB185926-D77F-4B47-8437-A576006A4058}" type="pres">
      <dgm:prSet presAssocID="{6EEAA137-3A22-4910-B3EA-5D582F15532A}" presName="node" presStyleLbl="node1" presStyleIdx="4" presStyleCnt="11">
        <dgm:presLayoutVars>
          <dgm:bulletEnabled val="1"/>
        </dgm:presLayoutVars>
      </dgm:prSet>
      <dgm:spPr/>
    </dgm:pt>
    <dgm:pt modelId="{8FDA5AD9-F5D3-43D5-B9C0-EC04088F5696}" type="pres">
      <dgm:prSet presAssocID="{C9C3515F-4505-4DB8-B6DD-75B05E20AB7D}" presName="sibTrans" presStyleLbl="sibTrans2D1" presStyleIdx="4" presStyleCnt="10"/>
      <dgm:spPr/>
    </dgm:pt>
    <dgm:pt modelId="{55C2C05D-734B-48A6-BBD4-7B20349275D9}" type="pres">
      <dgm:prSet presAssocID="{C9C3515F-4505-4DB8-B6DD-75B05E20AB7D}" presName="connectorText" presStyleLbl="sibTrans2D1" presStyleIdx="4" presStyleCnt="10"/>
      <dgm:spPr/>
    </dgm:pt>
    <dgm:pt modelId="{C8D7A5A7-B02F-404E-B2BC-39FF69116B46}" type="pres">
      <dgm:prSet presAssocID="{0212724D-CEDA-4A1B-80F3-E23F7405FF36}" presName="node" presStyleLbl="node1" presStyleIdx="5" presStyleCnt="11">
        <dgm:presLayoutVars>
          <dgm:bulletEnabled val="1"/>
        </dgm:presLayoutVars>
      </dgm:prSet>
      <dgm:spPr/>
    </dgm:pt>
    <dgm:pt modelId="{617167B8-19AE-4BDB-936C-EA6084ECFF40}" type="pres">
      <dgm:prSet presAssocID="{DB9BCB2F-4FB0-49FF-804C-A94DD151365B}" presName="sibTrans" presStyleLbl="sibTrans2D1" presStyleIdx="5" presStyleCnt="10"/>
      <dgm:spPr/>
    </dgm:pt>
    <dgm:pt modelId="{60EB0294-DF48-4D03-B3A7-1B8C70F76113}" type="pres">
      <dgm:prSet presAssocID="{DB9BCB2F-4FB0-49FF-804C-A94DD151365B}" presName="connectorText" presStyleLbl="sibTrans2D1" presStyleIdx="5" presStyleCnt="10"/>
      <dgm:spPr/>
    </dgm:pt>
    <dgm:pt modelId="{607B8967-79D0-47B6-950F-D36D587B9A68}" type="pres">
      <dgm:prSet presAssocID="{17F70AA6-B575-40EF-B037-5213AFDB381F}" presName="node" presStyleLbl="node1" presStyleIdx="6" presStyleCnt="11">
        <dgm:presLayoutVars>
          <dgm:bulletEnabled val="1"/>
        </dgm:presLayoutVars>
      </dgm:prSet>
      <dgm:spPr/>
    </dgm:pt>
    <dgm:pt modelId="{ABAB385F-F5CB-4C47-B003-2DC41BB91382}" type="pres">
      <dgm:prSet presAssocID="{F68890D0-8131-4E01-8E2C-252DC3A2EB99}" presName="sibTrans" presStyleLbl="sibTrans2D1" presStyleIdx="6" presStyleCnt="10"/>
      <dgm:spPr/>
    </dgm:pt>
    <dgm:pt modelId="{285BAEE5-F7A7-45B7-A06D-F047CDD2B115}" type="pres">
      <dgm:prSet presAssocID="{F68890D0-8131-4E01-8E2C-252DC3A2EB99}" presName="connectorText" presStyleLbl="sibTrans2D1" presStyleIdx="6" presStyleCnt="10"/>
      <dgm:spPr/>
    </dgm:pt>
    <dgm:pt modelId="{DAC0A87F-D053-4F90-839D-675689286942}" type="pres">
      <dgm:prSet presAssocID="{B2EF9A83-56FE-4431-BA97-6356FFFB1B34}" presName="node" presStyleLbl="node1" presStyleIdx="7" presStyleCnt="11">
        <dgm:presLayoutVars>
          <dgm:bulletEnabled val="1"/>
        </dgm:presLayoutVars>
      </dgm:prSet>
      <dgm:spPr/>
    </dgm:pt>
    <dgm:pt modelId="{5980DCFB-40D4-4E78-A807-8CA9CD3CF854}" type="pres">
      <dgm:prSet presAssocID="{9A0FF468-9EA1-41AF-BFF5-72B1A582AD31}" presName="sibTrans" presStyleLbl="sibTrans2D1" presStyleIdx="7" presStyleCnt="10"/>
      <dgm:spPr/>
    </dgm:pt>
    <dgm:pt modelId="{CC5F23E4-1048-4FF7-96B6-DDBDFADFC7F9}" type="pres">
      <dgm:prSet presAssocID="{9A0FF468-9EA1-41AF-BFF5-72B1A582AD31}" presName="connectorText" presStyleLbl="sibTrans2D1" presStyleIdx="7" presStyleCnt="10"/>
      <dgm:spPr/>
    </dgm:pt>
    <dgm:pt modelId="{373B8059-49C1-49EC-BA8A-D20A98F546A6}" type="pres">
      <dgm:prSet presAssocID="{8C159424-7932-4D80-AEE6-2ED8FEF1ECB8}" presName="node" presStyleLbl="node1" presStyleIdx="8" presStyleCnt="11">
        <dgm:presLayoutVars>
          <dgm:bulletEnabled val="1"/>
        </dgm:presLayoutVars>
      </dgm:prSet>
      <dgm:spPr/>
    </dgm:pt>
    <dgm:pt modelId="{21CCD00A-9386-40E2-B813-3A71EB8E8588}" type="pres">
      <dgm:prSet presAssocID="{A5B8AA66-BBFD-4239-BBF8-EA41930DAC4A}" presName="sibTrans" presStyleLbl="sibTrans2D1" presStyleIdx="8" presStyleCnt="10"/>
      <dgm:spPr/>
    </dgm:pt>
    <dgm:pt modelId="{372D9C10-C0EB-4BDA-83C5-493140283085}" type="pres">
      <dgm:prSet presAssocID="{A5B8AA66-BBFD-4239-BBF8-EA41930DAC4A}" presName="connectorText" presStyleLbl="sibTrans2D1" presStyleIdx="8" presStyleCnt="10"/>
      <dgm:spPr/>
    </dgm:pt>
    <dgm:pt modelId="{0151F1A2-C1EB-4A9B-976A-E0CE7B26ED04}" type="pres">
      <dgm:prSet presAssocID="{10BE3632-F17B-450B-BB9F-05DB095EB6A2}" presName="node" presStyleLbl="node1" presStyleIdx="9" presStyleCnt="11">
        <dgm:presLayoutVars>
          <dgm:bulletEnabled val="1"/>
        </dgm:presLayoutVars>
      </dgm:prSet>
      <dgm:spPr/>
    </dgm:pt>
    <dgm:pt modelId="{2D742A09-8F04-48DF-A387-1257B8937B90}" type="pres">
      <dgm:prSet presAssocID="{B6EFA8C3-17DD-40B6-875E-89B30465F175}" presName="sibTrans" presStyleLbl="sibTrans2D1" presStyleIdx="9" presStyleCnt="10"/>
      <dgm:spPr/>
    </dgm:pt>
    <dgm:pt modelId="{0D6C3C0C-B451-4F59-AD61-75D3B01BCC09}" type="pres">
      <dgm:prSet presAssocID="{B6EFA8C3-17DD-40B6-875E-89B30465F175}" presName="connectorText" presStyleLbl="sibTrans2D1" presStyleIdx="9" presStyleCnt="10"/>
      <dgm:spPr/>
    </dgm:pt>
    <dgm:pt modelId="{094EED64-0847-4722-8B6A-6EBF853C190A}" type="pres">
      <dgm:prSet presAssocID="{9F2BC065-BC91-42E4-A1AA-96F697192D25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0B7D600-EC3B-48EE-809E-3C4748D6FB45}" type="presOf" srcId="{18B9C414-426E-4083-8AA1-A6AD67E4E79F}" destId="{32F0B31A-0367-454C-9DED-D57573EE87B9}" srcOrd="0" destOrd="0" presId="urn:microsoft.com/office/officeart/2005/8/layout/process5"/>
    <dgm:cxn modelId="{5EC9D20B-11C8-4149-8C56-0F25282CB379}" type="presOf" srcId="{801AF5B8-207F-4341-BAB7-3EBCD09CA5BC}" destId="{36C882EB-852F-4EA6-8A10-169B5354D47B}" srcOrd="0" destOrd="0" presId="urn:microsoft.com/office/officeart/2005/8/layout/process5"/>
    <dgm:cxn modelId="{86CFB00C-2D5A-440D-A501-E9D1E120AAE1}" type="presOf" srcId="{708BADF4-4D04-4525-9D79-E1876C224C22}" destId="{CE4A088D-CF99-4A56-ABCF-DBAE0D9920E4}" srcOrd="1" destOrd="0" presId="urn:microsoft.com/office/officeart/2005/8/layout/process5"/>
    <dgm:cxn modelId="{008FD917-C216-4FF3-B263-1841016304BF}" type="presOf" srcId="{B1F14005-3D01-4050-BAA4-CE39C70DD001}" destId="{7A684E0E-E027-4185-98D9-D74B702660A2}" srcOrd="1" destOrd="0" presId="urn:microsoft.com/office/officeart/2005/8/layout/process5"/>
    <dgm:cxn modelId="{B4B2AB1D-246A-437C-8A86-2DBC315FBF23}" type="presOf" srcId="{6EEAA137-3A22-4910-B3EA-5D582F15532A}" destId="{BB185926-D77F-4B47-8437-A576006A4058}" srcOrd="0" destOrd="0" presId="urn:microsoft.com/office/officeart/2005/8/layout/process5"/>
    <dgm:cxn modelId="{B09D211E-7C2B-4B34-A4CA-D7C6FEA7AA8A}" type="presOf" srcId="{F68890D0-8131-4E01-8E2C-252DC3A2EB99}" destId="{285BAEE5-F7A7-45B7-A06D-F047CDD2B115}" srcOrd="1" destOrd="0" presId="urn:microsoft.com/office/officeart/2005/8/layout/process5"/>
    <dgm:cxn modelId="{C9342420-98A3-415B-A538-56EC5B77E7CA}" type="presOf" srcId="{DB9BCB2F-4FB0-49FF-804C-A94DD151365B}" destId="{617167B8-19AE-4BDB-936C-EA6084ECFF40}" srcOrd="0" destOrd="0" presId="urn:microsoft.com/office/officeart/2005/8/layout/process5"/>
    <dgm:cxn modelId="{2696E42D-E0A2-4376-B05D-21AC267D42DB}" srcId="{98B71A8F-44E1-4A24-89F6-946B25509F84}" destId="{9F2BC065-BC91-42E4-A1AA-96F697192D25}" srcOrd="10" destOrd="0" parTransId="{CE9FD3B7-5180-4A9F-968E-19F084D0A334}" sibTransId="{040BCB48-6053-4123-9225-36B2FA4F8EAF}"/>
    <dgm:cxn modelId="{1231CB2E-F9BB-4A95-BD51-4EBF9A1F66DD}" type="presOf" srcId="{17F70AA6-B575-40EF-B037-5213AFDB381F}" destId="{607B8967-79D0-47B6-950F-D36D587B9A68}" srcOrd="0" destOrd="0" presId="urn:microsoft.com/office/officeart/2005/8/layout/process5"/>
    <dgm:cxn modelId="{6F96742F-981B-417E-8986-01DF96523DD4}" type="presOf" srcId="{42A26727-5A88-4058-9111-A0436AE5C66A}" destId="{F654E280-77A8-4E79-AAF7-FC1FCF3E1694}" srcOrd="0" destOrd="0" presId="urn:microsoft.com/office/officeart/2005/8/layout/process5"/>
    <dgm:cxn modelId="{6BB8E230-79FD-4EC8-8E2C-A5649383E9C8}" type="presOf" srcId="{0212724D-CEDA-4A1B-80F3-E23F7405FF36}" destId="{C8D7A5A7-B02F-404E-B2BC-39FF69116B46}" srcOrd="0" destOrd="0" presId="urn:microsoft.com/office/officeart/2005/8/layout/process5"/>
    <dgm:cxn modelId="{BE97D03B-58E0-43A5-B293-EB3F6B69B1A7}" type="presOf" srcId="{B6EFA8C3-17DD-40B6-875E-89B30465F175}" destId="{0D6C3C0C-B451-4F59-AD61-75D3B01BCC09}" srcOrd="1" destOrd="0" presId="urn:microsoft.com/office/officeart/2005/8/layout/process5"/>
    <dgm:cxn modelId="{EA9FFE3D-AB32-4049-B6FF-819401A3F4BA}" type="presOf" srcId="{A5B8AA66-BBFD-4239-BBF8-EA41930DAC4A}" destId="{21CCD00A-9386-40E2-B813-3A71EB8E8588}" srcOrd="0" destOrd="0" presId="urn:microsoft.com/office/officeart/2005/8/layout/process5"/>
    <dgm:cxn modelId="{A9B00742-B929-4E71-B87D-F4A1132CCD79}" type="presOf" srcId="{9F2BC065-BC91-42E4-A1AA-96F697192D25}" destId="{094EED64-0847-4722-8B6A-6EBF853C190A}" srcOrd="0" destOrd="0" presId="urn:microsoft.com/office/officeart/2005/8/layout/process5"/>
    <dgm:cxn modelId="{0FDE1742-4B2E-4A7D-82B9-B25DEA61A692}" type="presOf" srcId="{A5B8AA66-BBFD-4239-BBF8-EA41930DAC4A}" destId="{372D9C10-C0EB-4BDA-83C5-493140283085}" srcOrd="1" destOrd="0" presId="urn:microsoft.com/office/officeart/2005/8/layout/process5"/>
    <dgm:cxn modelId="{13B17F42-13C1-4C1E-9CF4-C5CC750885A2}" srcId="{98B71A8F-44E1-4A24-89F6-946B25509F84}" destId="{0212724D-CEDA-4A1B-80F3-E23F7405FF36}" srcOrd="5" destOrd="0" parTransId="{00E184DB-62A6-4FA4-AA91-0AC9925823FF}" sibTransId="{DB9BCB2F-4FB0-49FF-804C-A94DD151365B}"/>
    <dgm:cxn modelId="{7AF10264-A0EA-4E2B-8CDC-BA2EE81D23C4}" type="presOf" srcId="{A1E04EF0-B765-4F53-9C8E-D2F013672FAA}" destId="{DCEAAF6D-79DF-4D19-89E3-B36D88776EBE}" srcOrd="1" destOrd="0" presId="urn:microsoft.com/office/officeart/2005/8/layout/process5"/>
    <dgm:cxn modelId="{6474FE68-F68C-4FBA-B0C9-EFE403320371}" srcId="{98B71A8F-44E1-4A24-89F6-946B25509F84}" destId="{B2EF9A83-56FE-4431-BA97-6356FFFB1B34}" srcOrd="7" destOrd="0" parTransId="{58B7EB5D-EA37-46EC-BF55-27238596007C}" sibTransId="{9A0FF468-9EA1-41AF-BFF5-72B1A582AD31}"/>
    <dgm:cxn modelId="{20BE2A4A-086C-4543-B3B1-B90165DF534C}" type="presOf" srcId="{160927BF-3E93-4B0A-9BFE-53CDBB7BC83E}" destId="{252ADF4D-07FB-4680-9C82-6E6E6DECE0F4}" srcOrd="1" destOrd="0" presId="urn:microsoft.com/office/officeart/2005/8/layout/process5"/>
    <dgm:cxn modelId="{A01FC251-8A37-4902-8CD6-EA197BF33DF7}" srcId="{98B71A8F-44E1-4A24-89F6-946B25509F84}" destId="{C080D336-F758-4CB4-A867-7A0A9590B3C4}" srcOrd="0" destOrd="0" parTransId="{BCE030B2-86C9-4DC5-8FBD-1F4D6419B29D}" sibTransId="{A1E04EF0-B765-4F53-9C8E-D2F013672FAA}"/>
    <dgm:cxn modelId="{07508152-2C04-4361-8DB1-CBA2813CF904}" srcId="{98B71A8F-44E1-4A24-89F6-946B25509F84}" destId="{17F70AA6-B575-40EF-B037-5213AFDB381F}" srcOrd="6" destOrd="0" parTransId="{9A7491E4-DCB7-4CBC-82ED-42B8D073BC8F}" sibTransId="{F68890D0-8131-4E01-8E2C-252DC3A2EB99}"/>
    <dgm:cxn modelId="{03093774-B4D1-40F3-B207-F760FE2A7311}" srcId="{98B71A8F-44E1-4A24-89F6-946B25509F84}" destId="{6EEAA137-3A22-4910-B3EA-5D582F15532A}" srcOrd="4" destOrd="0" parTransId="{88A0A579-3D74-445C-A1BC-D6653396C082}" sibTransId="{C9C3515F-4505-4DB8-B6DD-75B05E20AB7D}"/>
    <dgm:cxn modelId="{875DAC7A-1D8D-4239-B37F-E9DC5C2E039E}" type="presOf" srcId="{A1E04EF0-B765-4F53-9C8E-D2F013672FAA}" destId="{2E8D51D1-6F8D-4544-B0C6-EAF31896AA53}" srcOrd="0" destOrd="0" presId="urn:microsoft.com/office/officeart/2005/8/layout/process5"/>
    <dgm:cxn modelId="{55F5C97C-E5B9-4B8B-B4BC-15FF8A42D7E7}" type="presOf" srcId="{160927BF-3E93-4B0A-9BFE-53CDBB7BC83E}" destId="{86B9B6F5-D1AF-4D16-8737-75423E093840}" srcOrd="0" destOrd="0" presId="urn:microsoft.com/office/officeart/2005/8/layout/process5"/>
    <dgm:cxn modelId="{29A4A280-F31A-46EE-8C60-F9A1AC26B9F2}" srcId="{98B71A8F-44E1-4A24-89F6-946B25509F84}" destId="{801AF5B8-207F-4341-BAB7-3EBCD09CA5BC}" srcOrd="1" destOrd="0" parTransId="{2B2F5128-2D7A-4EA9-AA8B-0D92852078EA}" sibTransId="{708BADF4-4D04-4525-9D79-E1876C224C22}"/>
    <dgm:cxn modelId="{9480FD85-9E46-41AB-9CBD-60A07023D6E1}" type="presOf" srcId="{9A0FF468-9EA1-41AF-BFF5-72B1A582AD31}" destId="{5980DCFB-40D4-4E78-A807-8CA9CD3CF854}" srcOrd="0" destOrd="0" presId="urn:microsoft.com/office/officeart/2005/8/layout/process5"/>
    <dgm:cxn modelId="{D989B893-099F-4090-A08D-85B87D6DA7C0}" srcId="{98B71A8F-44E1-4A24-89F6-946B25509F84}" destId="{10BE3632-F17B-450B-BB9F-05DB095EB6A2}" srcOrd="9" destOrd="0" parTransId="{9F694AAF-73BF-425E-85F0-7649FCE1A525}" sibTransId="{B6EFA8C3-17DD-40B6-875E-89B30465F175}"/>
    <dgm:cxn modelId="{AFE6CB9C-D595-417F-AF73-DA3824A75E27}" type="presOf" srcId="{8C159424-7932-4D80-AEE6-2ED8FEF1ECB8}" destId="{373B8059-49C1-49EC-BA8A-D20A98F546A6}" srcOrd="0" destOrd="0" presId="urn:microsoft.com/office/officeart/2005/8/layout/process5"/>
    <dgm:cxn modelId="{AC154F9E-2304-400A-A0BD-AA4F72487FD8}" type="presOf" srcId="{C080D336-F758-4CB4-A867-7A0A9590B3C4}" destId="{50A261EA-3EC6-4D4D-A2DD-53405A73FD99}" srcOrd="0" destOrd="0" presId="urn:microsoft.com/office/officeart/2005/8/layout/process5"/>
    <dgm:cxn modelId="{998459B2-51C6-4465-B923-D769AE5E5AC2}" type="presOf" srcId="{DB9BCB2F-4FB0-49FF-804C-A94DD151365B}" destId="{60EB0294-DF48-4D03-B3A7-1B8C70F76113}" srcOrd="1" destOrd="0" presId="urn:microsoft.com/office/officeart/2005/8/layout/process5"/>
    <dgm:cxn modelId="{222D5FB6-B0EF-4A04-A8D4-CD4F4CF6157A}" type="presOf" srcId="{10BE3632-F17B-450B-BB9F-05DB095EB6A2}" destId="{0151F1A2-C1EB-4A9B-976A-E0CE7B26ED04}" srcOrd="0" destOrd="0" presId="urn:microsoft.com/office/officeart/2005/8/layout/process5"/>
    <dgm:cxn modelId="{4C2259B8-36AB-47E7-A0CE-52766EAC1F5E}" type="presOf" srcId="{B1F14005-3D01-4050-BAA4-CE39C70DD001}" destId="{7F916BC4-CFC6-4637-8F44-DE31C4CA3D48}" srcOrd="0" destOrd="0" presId="urn:microsoft.com/office/officeart/2005/8/layout/process5"/>
    <dgm:cxn modelId="{1BD9F4BE-A2D2-4D06-86A7-2DECBA012AC1}" type="presOf" srcId="{708BADF4-4D04-4525-9D79-E1876C224C22}" destId="{8932824D-79EF-4417-B0FE-5256AC9570DE}" srcOrd="0" destOrd="0" presId="urn:microsoft.com/office/officeart/2005/8/layout/process5"/>
    <dgm:cxn modelId="{FE304CCE-E551-4C3E-9A9E-FAE790293A05}" srcId="{98B71A8F-44E1-4A24-89F6-946B25509F84}" destId="{8C159424-7932-4D80-AEE6-2ED8FEF1ECB8}" srcOrd="8" destOrd="0" parTransId="{F41D848D-019B-4E14-8A7E-D7D60AE91C2A}" sibTransId="{A5B8AA66-BBFD-4239-BBF8-EA41930DAC4A}"/>
    <dgm:cxn modelId="{6B8251D1-682B-40C0-86F2-756629DD9B5A}" type="presOf" srcId="{98B71A8F-44E1-4A24-89F6-946B25509F84}" destId="{62945C33-5ACF-4FF0-89D9-3C538643C9F6}" srcOrd="0" destOrd="0" presId="urn:microsoft.com/office/officeart/2005/8/layout/process5"/>
    <dgm:cxn modelId="{22C96DD4-CC98-414E-8ACC-0C542EBDC623}" type="presOf" srcId="{C9C3515F-4505-4DB8-B6DD-75B05E20AB7D}" destId="{55C2C05D-734B-48A6-BBD4-7B20349275D9}" srcOrd="1" destOrd="0" presId="urn:microsoft.com/office/officeart/2005/8/layout/process5"/>
    <dgm:cxn modelId="{1ABA92D9-F166-4D8F-95B5-7790897EADFC}" srcId="{98B71A8F-44E1-4A24-89F6-946B25509F84}" destId="{42A26727-5A88-4058-9111-A0436AE5C66A}" srcOrd="2" destOrd="0" parTransId="{BB9101E2-8721-4A46-9C2D-029A54F4FEA7}" sibTransId="{B1F14005-3D01-4050-BAA4-CE39C70DD001}"/>
    <dgm:cxn modelId="{C42B95D9-2849-4EF5-A2FB-2904F2EE3253}" type="presOf" srcId="{B6EFA8C3-17DD-40B6-875E-89B30465F175}" destId="{2D742A09-8F04-48DF-A387-1257B8937B90}" srcOrd="0" destOrd="0" presId="urn:microsoft.com/office/officeart/2005/8/layout/process5"/>
    <dgm:cxn modelId="{591103DA-EE85-4268-85E3-098A2F8A8EA0}" type="presOf" srcId="{F68890D0-8131-4E01-8E2C-252DC3A2EB99}" destId="{ABAB385F-F5CB-4C47-B003-2DC41BB91382}" srcOrd="0" destOrd="0" presId="urn:microsoft.com/office/officeart/2005/8/layout/process5"/>
    <dgm:cxn modelId="{2E6E90DA-2272-4B56-B096-7C2A280CFA10}" type="presOf" srcId="{B2EF9A83-56FE-4431-BA97-6356FFFB1B34}" destId="{DAC0A87F-D053-4F90-839D-675689286942}" srcOrd="0" destOrd="0" presId="urn:microsoft.com/office/officeart/2005/8/layout/process5"/>
    <dgm:cxn modelId="{6C4F71E6-BF50-4AD0-9D8E-7F62F09529DB}" type="presOf" srcId="{C9C3515F-4505-4DB8-B6DD-75B05E20AB7D}" destId="{8FDA5AD9-F5D3-43D5-B9C0-EC04088F5696}" srcOrd="0" destOrd="0" presId="urn:microsoft.com/office/officeart/2005/8/layout/process5"/>
    <dgm:cxn modelId="{45CF24EF-EBA0-4DF2-850A-A0EA8DD19B90}" type="presOf" srcId="{9A0FF468-9EA1-41AF-BFF5-72B1A582AD31}" destId="{CC5F23E4-1048-4FF7-96B6-DDBDFADFC7F9}" srcOrd="1" destOrd="0" presId="urn:microsoft.com/office/officeart/2005/8/layout/process5"/>
    <dgm:cxn modelId="{FEC248FF-C0CB-437D-AD7D-0565825D2A76}" srcId="{98B71A8F-44E1-4A24-89F6-946B25509F84}" destId="{18B9C414-426E-4083-8AA1-A6AD67E4E79F}" srcOrd="3" destOrd="0" parTransId="{5E3004A1-FFFB-44EB-B237-1F158D4990D4}" sibTransId="{160927BF-3E93-4B0A-9BFE-53CDBB7BC83E}"/>
    <dgm:cxn modelId="{7690C693-F511-4740-86AD-30CD2CCC733D}" type="presParOf" srcId="{62945C33-5ACF-4FF0-89D9-3C538643C9F6}" destId="{50A261EA-3EC6-4D4D-A2DD-53405A73FD99}" srcOrd="0" destOrd="0" presId="urn:microsoft.com/office/officeart/2005/8/layout/process5"/>
    <dgm:cxn modelId="{6F98461A-D7B0-4F0B-BB35-5046597AB421}" type="presParOf" srcId="{62945C33-5ACF-4FF0-89D9-3C538643C9F6}" destId="{2E8D51D1-6F8D-4544-B0C6-EAF31896AA53}" srcOrd="1" destOrd="0" presId="urn:microsoft.com/office/officeart/2005/8/layout/process5"/>
    <dgm:cxn modelId="{C244D4AE-8D29-4B82-93DE-D197BF0BCDA0}" type="presParOf" srcId="{2E8D51D1-6F8D-4544-B0C6-EAF31896AA53}" destId="{DCEAAF6D-79DF-4D19-89E3-B36D88776EBE}" srcOrd="0" destOrd="0" presId="urn:microsoft.com/office/officeart/2005/8/layout/process5"/>
    <dgm:cxn modelId="{28BA7E28-A729-44EE-ABA7-DE6D1844F3AC}" type="presParOf" srcId="{62945C33-5ACF-4FF0-89D9-3C538643C9F6}" destId="{36C882EB-852F-4EA6-8A10-169B5354D47B}" srcOrd="2" destOrd="0" presId="urn:microsoft.com/office/officeart/2005/8/layout/process5"/>
    <dgm:cxn modelId="{038386A9-EBA9-4358-873C-BC586F196EC4}" type="presParOf" srcId="{62945C33-5ACF-4FF0-89D9-3C538643C9F6}" destId="{8932824D-79EF-4417-B0FE-5256AC9570DE}" srcOrd="3" destOrd="0" presId="urn:microsoft.com/office/officeart/2005/8/layout/process5"/>
    <dgm:cxn modelId="{E4E5E078-A494-4273-9D40-AB92F80FEAE7}" type="presParOf" srcId="{8932824D-79EF-4417-B0FE-5256AC9570DE}" destId="{CE4A088D-CF99-4A56-ABCF-DBAE0D9920E4}" srcOrd="0" destOrd="0" presId="urn:microsoft.com/office/officeart/2005/8/layout/process5"/>
    <dgm:cxn modelId="{FA089373-1A62-47D5-AB8C-13870C5BC174}" type="presParOf" srcId="{62945C33-5ACF-4FF0-89D9-3C538643C9F6}" destId="{F654E280-77A8-4E79-AAF7-FC1FCF3E1694}" srcOrd="4" destOrd="0" presId="urn:microsoft.com/office/officeart/2005/8/layout/process5"/>
    <dgm:cxn modelId="{60EB976C-D98C-40A9-B38F-F4D49D740975}" type="presParOf" srcId="{62945C33-5ACF-4FF0-89D9-3C538643C9F6}" destId="{7F916BC4-CFC6-4637-8F44-DE31C4CA3D48}" srcOrd="5" destOrd="0" presId="urn:microsoft.com/office/officeart/2005/8/layout/process5"/>
    <dgm:cxn modelId="{EBB876F4-26B0-4C93-B7AE-5C24AA76FDFF}" type="presParOf" srcId="{7F916BC4-CFC6-4637-8F44-DE31C4CA3D48}" destId="{7A684E0E-E027-4185-98D9-D74B702660A2}" srcOrd="0" destOrd="0" presId="urn:microsoft.com/office/officeart/2005/8/layout/process5"/>
    <dgm:cxn modelId="{102DA43B-2878-4536-92DB-D71F515ADDD6}" type="presParOf" srcId="{62945C33-5ACF-4FF0-89D9-3C538643C9F6}" destId="{32F0B31A-0367-454C-9DED-D57573EE87B9}" srcOrd="6" destOrd="0" presId="urn:microsoft.com/office/officeart/2005/8/layout/process5"/>
    <dgm:cxn modelId="{1DC1F02C-6E06-4FF1-B90F-08E77B0618E7}" type="presParOf" srcId="{62945C33-5ACF-4FF0-89D9-3C538643C9F6}" destId="{86B9B6F5-D1AF-4D16-8737-75423E093840}" srcOrd="7" destOrd="0" presId="urn:microsoft.com/office/officeart/2005/8/layout/process5"/>
    <dgm:cxn modelId="{03BBD008-02AD-4E7E-B676-7B3A84652B7D}" type="presParOf" srcId="{86B9B6F5-D1AF-4D16-8737-75423E093840}" destId="{252ADF4D-07FB-4680-9C82-6E6E6DECE0F4}" srcOrd="0" destOrd="0" presId="urn:microsoft.com/office/officeart/2005/8/layout/process5"/>
    <dgm:cxn modelId="{D752B54B-14E6-4946-9AAA-CD9445A6CDDE}" type="presParOf" srcId="{62945C33-5ACF-4FF0-89D9-3C538643C9F6}" destId="{BB185926-D77F-4B47-8437-A576006A4058}" srcOrd="8" destOrd="0" presId="urn:microsoft.com/office/officeart/2005/8/layout/process5"/>
    <dgm:cxn modelId="{AD4C41B3-1246-46F8-B6A6-EDE1E1A35A1C}" type="presParOf" srcId="{62945C33-5ACF-4FF0-89D9-3C538643C9F6}" destId="{8FDA5AD9-F5D3-43D5-B9C0-EC04088F5696}" srcOrd="9" destOrd="0" presId="urn:microsoft.com/office/officeart/2005/8/layout/process5"/>
    <dgm:cxn modelId="{4F323A3E-1831-4C45-84B6-EC4B09B3FA80}" type="presParOf" srcId="{8FDA5AD9-F5D3-43D5-B9C0-EC04088F5696}" destId="{55C2C05D-734B-48A6-BBD4-7B20349275D9}" srcOrd="0" destOrd="0" presId="urn:microsoft.com/office/officeart/2005/8/layout/process5"/>
    <dgm:cxn modelId="{63F23916-9E97-4AF0-A971-BD33170910B6}" type="presParOf" srcId="{62945C33-5ACF-4FF0-89D9-3C538643C9F6}" destId="{C8D7A5A7-B02F-404E-B2BC-39FF69116B46}" srcOrd="10" destOrd="0" presId="urn:microsoft.com/office/officeart/2005/8/layout/process5"/>
    <dgm:cxn modelId="{D0A7A4C9-1D2E-4B7A-8661-12391F76A19C}" type="presParOf" srcId="{62945C33-5ACF-4FF0-89D9-3C538643C9F6}" destId="{617167B8-19AE-4BDB-936C-EA6084ECFF40}" srcOrd="11" destOrd="0" presId="urn:microsoft.com/office/officeart/2005/8/layout/process5"/>
    <dgm:cxn modelId="{464E419D-2299-4875-9609-19088DB870AA}" type="presParOf" srcId="{617167B8-19AE-4BDB-936C-EA6084ECFF40}" destId="{60EB0294-DF48-4D03-B3A7-1B8C70F76113}" srcOrd="0" destOrd="0" presId="urn:microsoft.com/office/officeart/2005/8/layout/process5"/>
    <dgm:cxn modelId="{B20DA796-FECA-493E-BEA9-281DEDCD1A46}" type="presParOf" srcId="{62945C33-5ACF-4FF0-89D9-3C538643C9F6}" destId="{607B8967-79D0-47B6-950F-D36D587B9A68}" srcOrd="12" destOrd="0" presId="urn:microsoft.com/office/officeart/2005/8/layout/process5"/>
    <dgm:cxn modelId="{E8ADFAF7-BE0A-4E6A-B1A1-262624F5703F}" type="presParOf" srcId="{62945C33-5ACF-4FF0-89D9-3C538643C9F6}" destId="{ABAB385F-F5CB-4C47-B003-2DC41BB91382}" srcOrd="13" destOrd="0" presId="urn:microsoft.com/office/officeart/2005/8/layout/process5"/>
    <dgm:cxn modelId="{5A2DCF20-42A3-4520-B28C-6A0FD5CF4DB1}" type="presParOf" srcId="{ABAB385F-F5CB-4C47-B003-2DC41BB91382}" destId="{285BAEE5-F7A7-45B7-A06D-F047CDD2B115}" srcOrd="0" destOrd="0" presId="urn:microsoft.com/office/officeart/2005/8/layout/process5"/>
    <dgm:cxn modelId="{40FCFB4C-7352-4C83-BBDB-E32EA2BB0D16}" type="presParOf" srcId="{62945C33-5ACF-4FF0-89D9-3C538643C9F6}" destId="{DAC0A87F-D053-4F90-839D-675689286942}" srcOrd="14" destOrd="0" presId="urn:microsoft.com/office/officeart/2005/8/layout/process5"/>
    <dgm:cxn modelId="{8BFD4CAD-5732-49E0-97A2-B6E9938CE009}" type="presParOf" srcId="{62945C33-5ACF-4FF0-89D9-3C538643C9F6}" destId="{5980DCFB-40D4-4E78-A807-8CA9CD3CF854}" srcOrd="15" destOrd="0" presId="urn:microsoft.com/office/officeart/2005/8/layout/process5"/>
    <dgm:cxn modelId="{34932339-C68C-47A4-BE1D-97726C729DE2}" type="presParOf" srcId="{5980DCFB-40D4-4E78-A807-8CA9CD3CF854}" destId="{CC5F23E4-1048-4FF7-96B6-DDBDFADFC7F9}" srcOrd="0" destOrd="0" presId="urn:microsoft.com/office/officeart/2005/8/layout/process5"/>
    <dgm:cxn modelId="{3F12550F-4877-4166-BAED-BCCFAFE81932}" type="presParOf" srcId="{62945C33-5ACF-4FF0-89D9-3C538643C9F6}" destId="{373B8059-49C1-49EC-BA8A-D20A98F546A6}" srcOrd="16" destOrd="0" presId="urn:microsoft.com/office/officeart/2005/8/layout/process5"/>
    <dgm:cxn modelId="{8649A78E-4E1D-4060-ACC9-9F09AF080AD0}" type="presParOf" srcId="{62945C33-5ACF-4FF0-89D9-3C538643C9F6}" destId="{21CCD00A-9386-40E2-B813-3A71EB8E8588}" srcOrd="17" destOrd="0" presId="urn:microsoft.com/office/officeart/2005/8/layout/process5"/>
    <dgm:cxn modelId="{B50EF76F-414A-4820-B3CF-8AB5ECF0BE43}" type="presParOf" srcId="{21CCD00A-9386-40E2-B813-3A71EB8E8588}" destId="{372D9C10-C0EB-4BDA-83C5-493140283085}" srcOrd="0" destOrd="0" presId="urn:microsoft.com/office/officeart/2005/8/layout/process5"/>
    <dgm:cxn modelId="{D236AB7E-C164-4CEC-82A5-C6FDF51C8C96}" type="presParOf" srcId="{62945C33-5ACF-4FF0-89D9-3C538643C9F6}" destId="{0151F1A2-C1EB-4A9B-976A-E0CE7B26ED04}" srcOrd="18" destOrd="0" presId="urn:microsoft.com/office/officeart/2005/8/layout/process5"/>
    <dgm:cxn modelId="{985DBDC8-024E-4432-9B47-681B6CAA3A3A}" type="presParOf" srcId="{62945C33-5ACF-4FF0-89D9-3C538643C9F6}" destId="{2D742A09-8F04-48DF-A387-1257B8937B90}" srcOrd="19" destOrd="0" presId="urn:microsoft.com/office/officeart/2005/8/layout/process5"/>
    <dgm:cxn modelId="{32258491-A393-4328-8495-F36D545AC405}" type="presParOf" srcId="{2D742A09-8F04-48DF-A387-1257B8937B90}" destId="{0D6C3C0C-B451-4F59-AD61-75D3B01BCC09}" srcOrd="0" destOrd="0" presId="urn:microsoft.com/office/officeart/2005/8/layout/process5"/>
    <dgm:cxn modelId="{A29D9F9C-4F13-4BED-8078-12EE2F8A684D}" type="presParOf" srcId="{62945C33-5ACF-4FF0-89D9-3C538643C9F6}" destId="{094EED64-0847-4722-8B6A-6EBF853C190A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7DAC6-58AB-4F95-9236-7708564CE6E8}">
      <dsp:nvSpPr>
        <dsp:cNvPr id="0" name=""/>
        <dsp:cNvSpPr/>
      </dsp:nvSpPr>
      <dsp:spPr>
        <a:xfrm>
          <a:off x="1330973" y="1166193"/>
          <a:ext cx="1482282" cy="12822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Decision Making</a:t>
          </a:r>
          <a:endParaRPr lang="en-IN" sz="1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576608" y="1378677"/>
        <a:ext cx="991012" cy="857266"/>
      </dsp:txXfrm>
    </dsp:sp>
    <dsp:sp modelId="{C819E105-202C-4363-AC17-F320C003998E}">
      <dsp:nvSpPr>
        <dsp:cNvPr id="0" name=""/>
        <dsp:cNvSpPr/>
      </dsp:nvSpPr>
      <dsp:spPr>
        <a:xfrm>
          <a:off x="2259167" y="552730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AD5F2-9C7A-457C-9570-EDA2A2FD217A}">
      <dsp:nvSpPr>
        <dsp:cNvPr id="0" name=""/>
        <dsp:cNvSpPr/>
      </dsp:nvSpPr>
      <dsp:spPr>
        <a:xfrm>
          <a:off x="1467512" y="0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Online</a:t>
          </a:r>
          <a:endParaRPr lang="en-IN" sz="1200" kern="1200" dirty="0"/>
        </a:p>
      </dsp:txBody>
      <dsp:txXfrm>
        <a:off x="1668817" y="174152"/>
        <a:ext cx="812110" cy="702571"/>
      </dsp:txXfrm>
    </dsp:sp>
    <dsp:sp modelId="{187833DF-9A11-4FA7-992B-891666A394D6}">
      <dsp:nvSpPr>
        <dsp:cNvPr id="0" name=""/>
        <dsp:cNvSpPr/>
      </dsp:nvSpPr>
      <dsp:spPr>
        <a:xfrm>
          <a:off x="2911867" y="1453584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D4D5-D5FC-4901-9565-8A5A1DFEC629}">
      <dsp:nvSpPr>
        <dsp:cNvPr id="0" name=""/>
        <dsp:cNvSpPr/>
      </dsp:nvSpPr>
      <dsp:spPr>
        <a:xfrm>
          <a:off x="2581552" y="646358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Accurate</a:t>
          </a:r>
          <a:endParaRPr lang="en-IN" sz="1200" kern="1200" dirty="0"/>
        </a:p>
      </dsp:txBody>
      <dsp:txXfrm>
        <a:off x="2782857" y="820510"/>
        <a:ext cx="812110" cy="702571"/>
      </dsp:txXfrm>
    </dsp:sp>
    <dsp:sp modelId="{E89D7B5B-1050-4AFC-8ECE-F7E331CF00BD}">
      <dsp:nvSpPr>
        <dsp:cNvPr id="0" name=""/>
        <dsp:cNvSpPr/>
      </dsp:nvSpPr>
      <dsp:spPr>
        <a:xfrm>
          <a:off x="2458459" y="2470479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88D96-6ECE-49D2-BE3F-F0481B1959CF}">
      <dsp:nvSpPr>
        <dsp:cNvPr id="0" name=""/>
        <dsp:cNvSpPr/>
      </dsp:nvSpPr>
      <dsp:spPr>
        <a:xfrm>
          <a:off x="2581552" y="1917025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 driven</a:t>
          </a:r>
          <a:endParaRPr lang="en-IN" sz="1200" kern="1200" dirty="0"/>
        </a:p>
      </dsp:txBody>
      <dsp:txXfrm>
        <a:off x="2782857" y="2091177"/>
        <a:ext cx="812110" cy="702571"/>
      </dsp:txXfrm>
    </dsp:sp>
    <dsp:sp modelId="{4F6A2148-E234-4383-ADB3-393FA807FF70}">
      <dsp:nvSpPr>
        <dsp:cNvPr id="0" name=""/>
        <dsp:cNvSpPr/>
      </dsp:nvSpPr>
      <dsp:spPr>
        <a:xfrm>
          <a:off x="1333731" y="2576036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FAC3D-8041-4002-A401-246EA17D3EA7}">
      <dsp:nvSpPr>
        <dsp:cNvPr id="0" name=""/>
        <dsp:cNvSpPr/>
      </dsp:nvSpPr>
      <dsp:spPr>
        <a:xfrm>
          <a:off x="1467512" y="2564107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Intelligent</a:t>
          </a:r>
          <a:endParaRPr lang="en-IN" sz="1200" kern="1200" dirty="0"/>
        </a:p>
      </dsp:txBody>
      <dsp:txXfrm>
        <a:off x="1668817" y="2738259"/>
        <a:ext cx="812110" cy="702571"/>
      </dsp:txXfrm>
    </dsp:sp>
    <dsp:sp modelId="{8A0AF796-DF10-456A-8E76-7E09478FA12C}">
      <dsp:nvSpPr>
        <dsp:cNvPr id="0" name=""/>
        <dsp:cNvSpPr/>
      </dsp:nvSpPr>
      <dsp:spPr>
        <a:xfrm>
          <a:off x="670342" y="1675544"/>
          <a:ext cx="559260" cy="4818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ED7B0-FAA2-483F-A9ED-6ACF3B4E04F4}">
      <dsp:nvSpPr>
        <dsp:cNvPr id="0" name=""/>
        <dsp:cNvSpPr/>
      </dsp:nvSpPr>
      <dsp:spPr>
        <a:xfrm>
          <a:off x="348301" y="1917748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Integrated</a:t>
          </a:r>
          <a:endParaRPr lang="en-IN" sz="1200" kern="1200" dirty="0"/>
        </a:p>
      </dsp:txBody>
      <dsp:txXfrm>
        <a:off x="549606" y="2091900"/>
        <a:ext cx="812110" cy="702571"/>
      </dsp:txXfrm>
    </dsp:sp>
    <dsp:sp modelId="{EE3583B8-2325-42A1-83BA-73D7557115AE}">
      <dsp:nvSpPr>
        <dsp:cNvPr id="0" name=""/>
        <dsp:cNvSpPr/>
      </dsp:nvSpPr>
      <dsp:spPr>
        <a:xfrm>
          <a:off x="348301" y="644912"/>
          <a:ext cx="1214720" cy="10508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Automated</a:t>
          </a:r>
          <a:endParaRPr lang="en-IN" sz="1200" kern="1200" dirty="0"/>
        </a:p>
      </dsp:txBody>
      <dsp:txXfrm>
        <a:off x="549606" y="819064"/>
        <a:ext cx="812110" cy="702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7DAC6-58AB-4F95-9236-7708564CE6E8}">
      <dsp:nvSpPr>
        <dsp:cNvPr id="0" name=""/>
        <dsp:cNvSpPr/>
      </dsp:nvSpPr>
      <dsp:spPr>
        <a:xfrm>
          <a:off x="1241622" y="1105414"/>
          <a:ext cx="1405029" cy="12154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Capabilities of Power BI</a:t>
          </a:r>
          <a:endParaRPr lang="en-IN" sz="1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74455" y="1306824"/>
        <a:ext cx="939363" cy="812587"/>
      </dsp:txXfrm>
    </dsp:sp>
    <dsp:sp modelId="{C819E105-202C-4363-AC17-F320C003998E}">
      <dsp:nvSpPr>
        <dsp:cNvPr id="0" name=""/>
        <dsp:cNvSpPr/>
      </dsp:nvSpPr>
      <dsp:spPr>
        <a:xfrm>
          <a:off x="2121441" y="523923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AD5F2-9C7A-457C-9570-EDA2A2FD217A}">
      <dsp:nvSpPr>
        <dsp:cNvPr id="0" name=""/>
        <dsp:cNvSpPr/>
      </dsp:nvSpPr>
      <dsp:spPr>
        <a:xfrm>
          <a:off x="1371046" y="0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Reports</a:t>
          </a:r>
          <a:endParaRPr lang="en-IN" sz="1000" kern="1200" dirty="0"/>
        </a:p>
      </dsp:txBody>
      <dsp:txXfrm>
        <a:off x="1561859" y="165076"/>
        <a:ext cx="769785" cy="665954"/>
      </dsp:txXfrm>
    </dsp:sp>
    <dsp:sp modelId="{187833DF-9A11-4FA7-992B-891666A394D6}">
      <dsp:nvSpPr>
        <dsp:cNvPr id="0" name=""/>
        <dsp:cNvSpPr/>
      </dsp:nvSpPr>
      <dsp:spPr>
        <a:xfrm>
          <a:off x="2740125" y="1377827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D4D5-D5FC-4901-9565-8A5A1DFEC629}">
      <dsp:nvSpPr>
        <dsp:cNvPr id="0" name=""/>
        <dsp:cNvSpPr/>
      </dsp:nvSpPr>
      <dsp:spPr>
        <a:xfrm>
          <a:off x="2427024" y="612672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Dashboards</a:t>
          </a:r>
          <a:endParaRPr lang="en-IN" sz="1000" kern="1200" dirty="0"/>
        </a:p>
      </dsp:txBody>
      <dsp:txXfrm>
        <a:off x="2617837" y="777748"/>
        <a:ext cx="769785" cy="665954"/>
      </dsp:txXfrm>
    </dsp:sp>
    <dsp:sp modelId="{E89D7B5B-1050-4AFC-8ECE-F7E331CF00BD}">
      <dsp:nvSpPr>
        <dsp:cNvPr id="0" name=""/>
        <dsp:cNvSpPr/>
      </dsp:nvSpPr>
      <dsp:spPr>
        <a:xfrm>
          <a:off x="2310347" y="2341724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88D96-6ECE-49D2-BE3F-F0481B1959CF}">
      <dsp:nvSpPr>
        <dsp:cNvPr id="0" name=""/>
        <dsp:cNvSpPr/>
      </dsp:nvSpPr>
      <dsp:spPr>
        <a:xfrm>
          <a:off x="2427024" y="1817114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Template Apps</a:t>
          </a:r>
          <a:endParaRPr lang="en-IN" sz="1000" kern="1200" dirty="0"/>
        </a:p>
      </dsp:txBody>
      <dsp:txXfrm>
        <a:off x="2617837" y="1982190"/>
        <a:ext cx="769785" cy="665954"/>
      </dsp:txXfrm>
    </dsp:sp>
    <dsp:sp modelId="{4F6A2148-E234-4383-ADB3-393FA807FF70}">
      <dsp:nvSpPr>
        <dsp:cNvPr id="0" name=""/>
        <dsp:cNvSpPr/>
      </dsp:nvSpPr>
      <dsp:spPr>
        <a:xfrm>
          <a:off x="1244237" y="2441780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FAC3D-8041-4002-A401-246EA17D3EA7}">
      <dsp:nvSpPr>
        <dsp:cNvPr id="0" name=""/>
        <dsp:cNvSpPr/>
      </dsp:nvSpPr>
      <dsp:spPr>
        <a:xfrm>
          <a:off x="1371046" y="2430472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Capacities</a:t>
          </a:r>
          <a:endParaRPr lang="en-IN" sz="1000" kern="1200" dirty="0"/>
        </a:p>
      </dsp:txBody>
      <dsp:txXfrm>
        <a:off x="1561859" y="2595548"/>
        <a:ext cx="769785" cy="665954"/>
      </dsp:txXfrm>
    </dsp:sp>
    <dsp:sp modelId="{8A0AF796-DF10-456A-8E76-7E09478FA12C}">
      <dsp:nvSpPr>
        <dsp:cNvPr id="0" name=""/>
        <dsp:cNvSpPr/>
      </dsp:nvSpPr>
      <dsp:spPr>
        <a:xfrm>
          <a:off x="615421" y="1588219"/>
          <a:ext cx="530113" cy="45676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ED7B0-FAA2-483F-A9ED-6ACF3B4E04F4}">
      <dsp:nvSpPr>
        <dsp:cNvPr id="0" name=""/>
        <dsp:cNvSpPr/>
      </dsp:nvSpPr>
      <dsp:spPr>
        <a:xfrm>
          <a:off x="310165" y="1817800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Workspaces</a:t>
          </a:r>
          <a:endParaRPr lang="en-IN" sz="1000" kern="1200" dirty="0"/>
        </a:p>
      </dsp:txBody>
      <dsp:txXfrm>
        <a:off x="500978" y="1982876"/>
        <a:ext cx="769785" cy="665954"/>
      </dsp:txXfrm>
    </dsp:sp>
    <dsp:sp modelId="{EE3583B8-2325-42A1-83BA-73D7557115AE}">
      <dsp:nvSpPr>
        <dsp:cNvPr id="0" name=""/>
        <dsp:cNvSpPr/>
      </dsp:nvSpPr>
      <dsp:spPr>
        <a:xfrm>
          <a:off x="310165" y="611301"/>
          <a:ext cx="1151411" cy="9961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Datasets</a:t>
          </a:r>
          <a:endParaRPr lang="en-IN" sz="1000" kern="1200" dirty="0"/>
        </a:p>
      </dsp:txBody>
      <dsp:txXfrm>
        <a:off x="500978" y="776377"/>
        <a:ext cx="769785" cy="665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CBB13-498F-4196-A232-CA2C04E48483}">
      <dsp:nvSpPr>
        <dsp:cNvPr id="0" name=""/>
        <dsp:cNvSpPr/>
      </dsp:nvSpPr>
      <dsp:spPr>
        <a:xfrm>
          <a:off x="5699254" y="2656573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DAX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Interactive Visuals</a:t>
          </a:r>
          <a:endParaRPr lang="en-IN" sz="1200" kern="1200" dirty="0"/>
        </a:p>
      </dsp:txBody>
      <dsp:txXfrm>
        <a:off x="6305693" y="2996573"/>
        <a:ext cx="1296021" cy="882690"/>
      </dsp:txXfrm>
    </dsp:sp>
    <dsp:sp modelId="{D98114C2-E758-42CC-AB54-38F9AF297C99}">
      <dsp:nvSpPr>
        <dsp:cNvPr id="0" name=""/>
        <dsp:cNvSpPr/>
      </dsp:nvSpPr>
      <dsp:spPr>
        <a:xfrm>
          <a:off x="2550434" y="2656573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Extract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Transform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Load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 Language</a:t>
          </a:r>
          <a:endParaRPr lang="en-IN" sz="1200" kern="1200" dirty="0"/>
        </a:p>
      </dsp:txBody>
      <dsp:txXfrm>
        <a:off x="2577896" y="2996573"/>
        <a:ext cx="1296021" cy="882690"/>
      </dsp:txXfrm>
    </dsp:sp>
    <dsp:sp modelId="{1CA90B55-6143-47B0-B180-5A214518CE1F}">
      <dsp:nvSpPr>
        <dsp:cNvPr id="0" name=""/>
        <dsp:cNvSpPr/>
      </dsp:nvSpPr>
      <dsp:spPr>
        <a:xfrm>
          <a:off x="5699254" y="0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Fact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Dimension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Hierarchy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Measures</a:t>
          </a:r>
          <a:endParaRPr lang="en-IN" sz="1200" kern="1200" dirty="0"/>
        </a:p>
      </dsp:txBody>
      <dsp:txXfrm>
        <a:off x="6305693" y="27462"/>
        <a:ext cx="1296021" cy="882690"/>
      </dsp:txXfrm>
    </dsp:sp>
    <dsp:sp modelId="{332072CF-FC7D-4AFB-B143-4B77BA4051E9}">
      <dsp:nvSpPr>
        <dsp:cNvPr id="0" name=""/>
        <dsp:cNvSpPr/>
      </dsp:nvSpPr>
      <dsp:spPr>
        <a:xfrm>
          <a:off x="2550434" y="0"/>
          <a:ext cx="1929922" cy="12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Relationships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Fact Centered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Star/Snowflake Schema</a:t>
          </a:r>
          <a:endParaRPr lang="en-IN" sz="1200" kern="1200" dirty="0"/>
        </a:p>
      </dsp:txBody>
      <dsp:txXfrm>
        <a:off x="2577896" y="27462"/>
        <a:ext cx="1296021" cy="882690"/>
      </dsp:txXfrm>
    </dsp:sp>
    <dsp:sp modelId="{9DB33D37-A864-4EB1-856F-FA9C73E7C6BF}">
      <dsp:nvSpPr>
        <dsp:cNvPr id="0" name=""/>
        <dsp:cNvSpPr/>
      </dsp:nvSpPr>
      <dsp:spPr>
        <a:xfrm>
          <a:off x="3359126" y="222683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Modelling</a:t>
          </a:r>
          <a:endParaRPr lang="en-IN" sz="1400" kern="1200" dirty="0"/>
        </a:p>
      </dsp:txBody>
      <dsp:txXfrm>
        <a:off x="3854587" y="718144"/>
        <a:ext cx="1196150" cy="1196150"/>
      </dsp:txXfrm>
    </dsp:sp>
    <dsp:sp modelId="{E5BEA27C-6A8C-46E2-A590-B527BF9C8189}">
      <dsp:nvSpPr>
        <dsp:cNvPr id="0" name=""/>
        <dsp:cNvSpPr/>
      </dsp:nvSpPr>
      <dsp:spPr>
        <a:xfrm rot="5400000">
          <a:off x="5128872" y="222683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OLAP</a:t>
          </a:r>
          <a:endParaRPr lang="en-IN" sz="1400" kern="1200" dirty="0"/>
        </a:p>
      </dsp:txBody>
      <dsp:txXfrm rot="-5400000">
        <a:off x="5128872" y="718144"/>
        <a:ext cx="1196150" cy="1196150"/>
      </dsp:txXfrm>
    </dsp:sp>
    <dsp:sp modelId="{13B246C8-2A54-4F3B-8D1E-C60685A37C19}">
      <dsp:nvSpPr>
        <dsp:cNvPr id="0" name=""/>
        <dsp:cNvSpPr/>
      </dsp:nvSpPr>
      <dsp:spPr>
        <a:xfrm rot="10800000">
          <a:off x="5128872" y="1992429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Visualization</a:t>
          </a:r>
          <a:endParaRPr lang="en-IN" sz="1400" kern="1200" dirty="0"/>
        </a:p>
      </dsp:txBody>
      <dsp:txXfrm rot="10800000">
        <a:off x="5128872" y="1992429"/>
        <a:ext cx="1196150" cy="1196150"/>
      </dsp:txXfrm>
    </dsp:sp>
    <dsp:sp modelId="{93168735-6940-45C3-B1BD-24D397290C60}">
      <dsp:nvSpPr>
        <dsp:cNvPr id="0" name=""/>
        <dsp:cNvSpPr/>
      </dsp:nvSpPr>
      <dsp:spPr>
        <a:xfrm rot="16200000">
          <a:off x="3359126" y="1992429"/>
          <a:ext cx="1691611" cy="16916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Power Query</a:t>
          </a:r>
          <a:endParaRPr lang="en-IN" sz="1400" kern="1200" dirty="0"/>
        </a:p>
      </dsp:txBody>
      <dsp:txXfrm rot="5400000">
        <a:off x="3854587" y="1992429"/>
        <a:ext cx="1196150" cy="1196150"/>
      </dsp:txXfrm>
    </dsp:sp>
    <dsp:sp modelId="{A76FE1DB-855C-4AB4-9F4D-974FBF9177D5}">
      <dsp:nvSpPr>
        <dsp:cNvPr id="0" name=""/>
        <dsp:cNvSpPr/>
      </dsp:nvSpPr>
      <dsp:spPr>
        <a:xfrm>
          <a:off x="4797777" y="1601757"/>
          <a:ext cx="584055" cy="50787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B1F36-B373-4EB9-B50B-40D5BE0EE610}">
      <dsp:nvSpPr>
        <dsp:cNvPr id="0" name=""/>
        <dsp:cNvSpPr/>
      </dsp:nvSpPr>
      <dsp:spPr>
        <a:xfrm rot="10800000">
          <a:off x="4797777" y="1797093"/>
          <a:ext cx="584055" cy="50787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709E-F33B-42D5-BD15-5F1368C827FF}">
      <dsp:nvSpPr>
        <dsp:cNvPr id="0" name=""/>
        <dsp:cNvSpPr/>
      </dsp:nvSpPr>
      <dsp:spPr>
        <a:xfrm rot="5400000">
          <a:off x="-306187" y="984903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17593-EC43-4C9D-A872-9672440A894F}">
      <dsp:nvSpPr>
        <dsp:cNvPr id="0" name=""/>
        <dsp:cNvSpPr/>
      </dsp:nvSpPr>
      <dsp:spPr>
        <a:xfrm>
          <a:off x="3362" y="113112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sets</a:t>
          </a:r>
          <a:endParaRPr lang="en-IN" sz="2100" kern="1200" dirty="0"/>
        </a:p>
      </dsp:txBody>
      <dsp:txXfrm>
        <a:off x="35434" y="145184"/>
        <a:ext cx="1760862" cy="1030859"/>
      </dsp:txXfrm>
    </dsp:sp>
    <dsp:sp modelId="{AE6B649B-2EE3-4E1A-A52C-102249BDDB30}">
      <dsp:nvSpPr>
        <dsp:cNvPr id="0" name=""/>
        <dsp:cNvSpPr/>
      </dsp:nvSpPr>
      <dsp:spPr>
        <a:xfrm rot="5400000">
          <a:off x="-306187" y="2353658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17112-ACBD-406C-9B33-7DFA6A9F3A1C}">
      <dsp:nvSpPr>
        <dsp:cNvPr id="0" name=""/>
        <dsp:cNvSpPr/>
      </dsp:nvSpPr>
      <dsp:spPr>
        <a:xfrm>
          <a:off x="3362" y="1481867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Extract</a:t>
          </a:r>
          <a:endParaRPr lang="en-IN" sz="2100" kern="1200" dirty="0"/>
        </a:p>
      </dsp:txBody>
      <dsp:txXfrm>
        <a:off x="35434" y="1513939"/>
        <a:ext cx="1760862" cy="1030859"/>
      </dsp:txXfrm>
    </dsp:sp>
    <dsp:sp modelId="{BEF5F93E-0463-43C4-B2B8-7644ECB32F3F}">
      <dsp:nvSpPr>
        <dsp:cNvPr id="0" name=""/>
        <dsp:cNvSpPr/>
      </dsp:nvSpPr>
      <dsp:spPr>
        <a:xfrm>
          <a:off x="378190" y="3038035"/>
          <a:ext cx="2417432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05FAB-40E6-408E-A388-F469CA1FC149}">
      <dsp:nvSpPr>
        <dsp:cNvPr id="0" name=""/>
        <dsp:cNvSpPr/>
      </dsp:nvSpPr>
      <dsp:spPr>
        <a:xfrm>
          <a:off x="3362" y="2850621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Transform</a:t>
          </a:r>
          <a:endParaRPr lang="en-IN" sz="2100" kern="1200" dirty="0"/>
        </a:p>
      </dsp:txBody>
      <dsp:txXfrm>
        <a:off x="35434" y="2882693"/>
        <a:ext cx="1760862" cy="1030859"/>
      </dsp:txXfrm>
    </dsp:sp>
    <dsp:sp modelId="{FD782F02-A523-4DBA-B94A-33CE93AFF798}">
      <dsp:nvSpPr>
        <dsp:cNvPr id="0" name=""/>
        <dsp:cNvSpPr/>
      </dsp:nvSpPr>
      <dsp:spPr>
        <a:xfrm rot="16200000">
          <a:off x="2121071" y="2353658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D0DE0-20D0-4A41-80C2-7F6DC02F3938}">
      <dsp:nvSpPr>
        <dsp:cNvPr id="0" name=""/>
        <dsp:cNvSpPr/>
      </dsp:nvSpPr>
      <dsp:spPr>
        <a:xfrm>
          <a:off x="2430621" y="2850621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Load</a:t>
          </a:r>
          <a:endParaRPr lang="en-IN" sz="2100" kern="1200" dirty="0"/>
        </a:p>
      </dsp:txBody>
      <dsp:txXfrm>
        <a:off x="2462693" y="2882693"/>
        <a:ext cx="1760862" cy="1030859"/>
      </dsp:txXfrm>
    </dsp:sp>
    <dsp:sp modelId="{C2683344-75EF-48F2-B82E-D03182B2C794}">
      <dsp:nvSpPr>
        <dsp:cNvPr id="0" name=""/>
        <dsp:cNvSpPr/>
      </dsp:nvSpPr>
      <dsp:spPr>
        <a:xfrm rot="16200000">
          <a:off x="2121071" y="984903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1F876-E2B9-4464-8E80-9201587511D7}">
      <dsp:nvSpPr>
        <dsp:cNvPr id="0" name=""/>
        <dsp:cNvSpPr/>
      </dsp:nvSpPr>
      <dsp:spPr>
        <a:xfrm>
          <a:off x="2430621" y="1481867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Modelling</a:t>
          </a:r>
          <a:endParaRPr lang="en-IN" sz="2100" kern="1200" dirty="0"/>
        </a:p>
      </dsp:txBody>
      <dsp:txXfrm>
        <a:off x="2462693" y="1513939"/>
        <a:ext cx="1760862" cy="1030859"/>
      </dsp:txXfrm>
    </dsp:sp>
    <dsp:sp modelId="{517D183B-6143-4FAE-A81B-E955160F20DE}">
      <dsp:nvSpPr>
        <dsp:cNvPr id="0" name=""/>
        <dsp:cNvSpPr/>
      </dsp:nvSpPr>
      <dsp:spPr>
        <a:xfrm>
          <a:off x="2805448" y="300525"/>
          <a:ext cx="2417432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9C8B1-8C88-41EB-8D23-05A074657E64}">
      <dsp:nvSpPr>
        <dsp:cNvPr id="0" name=""/>
        <dsp:cNvSpPr/>
      </dsp:nvSpPr>
      <dsp:spPr>
        <a:xfrm>
          <a:off x="2430621" y="113112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 Report</a:t>
          </a:r>
          <a:endParaRPr lang="en-IN" sz="2100" kern="1200" dirty="0"/>
        </a:p>
      </dsp:txBody>
      <dsp:txXfrm>
        <a:off x="2462693" y="145184"/>
        <a:ext cx="1760862" cy="1030859"/>
      </dsp:txXfrm>
    </dsp:sp>
    <dsp:sp modelId="{CBD5B75C-D5D4-4E7D-857F-09B83CE7E444}">
      <dsp:nvSpPr>
        <dsp:cNvPr id="0" name=""/>
        <dsp:cNvSpPr/>
      </dsp:nvSpPr>
      <dsp:spPr>
        <a:xfrm rot="5400000">
          <a:off x="4548329" y="984903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76A3C-07D9-46C3-9E8B-CBB5C4E8B95F}">
      <dsp:nvSpPr>
        <dsp:cNvPr id="0" name=""/>
        <dsp:cNvSpPr/>
      </dsp:nvSpPr>
      <dsp:spPr>
        <a:xfrm>
          <a:off x="4857879" y="113112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Pin visuals to Dashboard</a:t>
          </a:r>
          <a:endParaRPr lang="en-IN" sz="2100" kern="1200" dirty="0"/>
        </a:p>
      </dsp:txBody>
      <dsp:txXfrm>
        <a:off x="4889951" y="145184"/>
        <a:ext cx="1760862" cy="1030859"/>
      </dsp:txXfrm>
    </dsp:sp>
    <dsp:sp modelId="{38B9DF17-7EFC-4B70-B071-86F5477BB3FF}">
      <dsp:nvSpPr>
        <dsp:cNvPr id="0" name=""/>
        <dsp:cNvSpPr/>
      </dsp:nvSpPr>
      <dsp:spPr>
        <a:xfrm rot="5400000">
          <a:off x="4548329" y="2353658"/>
          <a:ext cx="1358928" cy="1642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E5270-B4CB-4EC3-83EC-23AA980870A8}">
      <dsp:nvSpPr>
        <dsp:cNvPr id="0" name=""/>
        <dsp:cNvSpPr/>
      </dsp:nvSpPr>
      <dsp:spPr>
        <a:xfrm>
          <a:off x="4857879" y="1481867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Share link to the users</a:t>
          </a:r>
          <a:endParaRPr lang="en-IN" sz="2100" kern="1200" dirty="0"/>
        </a:p>
      </dsp:txBody>
      <dsp:txXfrm>
        <a:off x="4889951" y="1513939"/>
        <a:ext cx="1760862" cy="1030859"/>
      </dsp:txXfrm>
    </dsp:sp>
    <dsp:sp modelId="{32A88424-16CE-4CAD-A57C-0CC77A12C8A0}">
      <dsp:nvSpPr>
        <dsp:cNvPr id="0" name=""/>
        <dsp:cNvSpPr/>
      </dsp:nvSpPr>
      <dsp:spPr>
        <a:xfrm>
          <a:off x="4857879" y="2850621"/>
          <a:ext cx="1825006" cy="1095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Report Consumption</a:t>
          </a:r>
          <a:endParaRPr lang="en-IN" sz="2100" kern="1200" dirty="0"/>
        </a:p>
      </dsp:txBody>
      <dsp:txXfrm>
        <a:off x="4889951" y="2882693"/>
        <a:ext cx="1760862" cy="1030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2B821-CF4F-4EF5-9508-41815A59A039}">
      <dsp:nvSpPr>
        <dsp:cNvPr id="0" name=""/>
        <dsp:cNvSpPr/>
      </dsp:nvSpPr>
      <dsp:spPr>
        <a:xfrm rot="5400000">
          <a:off x="291545" y="886460"/>
          <a:ext cx="875246" cy="14563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991AA-0732-4AD5-B99B-37854F100048}">
      <dsp:nvSpPr>
        <dsp:cNvPr id="0" name=""/>
        <dsp:cNvSpPr/>
      </dsp:nvSpPr>
      <dsp:spPr>
        <a:xfrm>
          <a:off x="145444" y="1321607"/>
          <a:ext cx="1314837" cy="115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Source</a:t>
          </a:r>
          <a:endParaRPr lang="en-IN" sz="2000" kern="1200" dirty="0"/>
        </a:p>
      </dsp:txBody>
      <dsp:txXfrm>
        <a:off x="145444" y="1321607"/>
        <a:ext cx="1314837" cy="1152532"/>
      </dsp:txXfrm>
    </dsp:sp>
    <dsp:sp modelId="{69C95A5E-F8D8-4ED6-A9DB-34763177B0C1}">
      <dsp:nvSpPr>
        <dsp:cNvPr id="0" name=""/>
        <dsp:cNvSpPr/>
      </dsp:nvSpPr>
      <dsp:spPr>
        <a:xfrm>
          <a:off x="1212199" y="779239"/>
          <a:ext cx="248082" cy="248082"/>
        </a:xfrm>
        <a:prstGeom prst="triangle">
          <a:avLst>
            <a:gd name="adj" fmla="val 100000"/>
          </a:avLst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BD3A7-CEF8-48DF-96CE-E689DA3F85A2}">
      <dsp:nvSpPr>
        <dsp:cNvPr id="0" name=""/>
        <dsp:cNvSpPr/>
      </dsp:nvSpPr>
      <dsp:spPr>
        <a:xfrm rot="5400000">
          <a:off x="1901163" y="488158"/>
          <a:ext cx="875246" cy="14563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1595-E70A-451B-A239-60E15CD4281A}">
      <dsp:nvSpPr>
        <dsp:cNvPr id="0" name=""/>
        <dsp:cNvSpPr/>
      </dsp:nvSpPr>
      <dsp:spPr>
        <a:xfrm>
          <a:off x="1755063" y="923305"/>
          <a:ext cx="1314837" cy="115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ETL</a:t>
          </a:r>
          <a:endParaRPr lang="en-IN" sz="2400" kern="1200" dirty="0"/>
        </a:p>
      </dsp:txBody>
      <dsp:txXfrm>
        <a:off x="1755063" y="923305"/>
        <a:ext cx="1314837" cy="1152532"/>
      </dsp:txXfrm>
    </dsp:sp>
    <dsp:sp modelId="{FF2BAE9B-EAB8-45A7-9512-A7C4250B5539}">
      <dsp:nvSpPr>
        <dsp:cNvPr id="0" name=""/>
        <dsp:cNvSpPr/>
      </dsp:nvSpPr>
      <dsp:spPr>
        <a:xfrm>
          <a:off x="2821818" y="380937"/>
          <a:ext cx="248082" cy="248082"/>
        </a:xfrm>
        <a:prstGeom prst="triangle">
          <a:avLst>
            <a:gd name="adj" fmla="val 100000"/>
          </a:avLst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019DB-5250-4A1C-AABD-2711679BDBB4}">
      <dsp:nvSpPr>
        <dsp:cNvPr id="0" name=""/>
        <dsp:cNvSpPr/>
      </dsp:nvSpPr>
      <dsp:spPr>
        <a:xfrm rot="5400000">
          <a:off x="3510781" y="89857"/>
          <a:ext cx="875246" cy="14563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96B68-6597-44E5-9D92-CF80751FF277}">
      <dsp:nvSpPr>
        <dsp:cNvPr id="0" name=""/>
        <dsp:cNvSpPr/>
      </dsp:nvSpPr>
      <dsp:spPr>
        <a:xfrm>
          <a:off x="3364681" y="525004"/>
          <a:ext cx="1314837" cy="115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Modelling &amp; Creating Measures</a:t>
          </a:r>
          <a:endParaRPr lang="en-IN" sz="1600" kern="1200" dirty="0"/>
        </a:p>
      </dsp:txBody>
      <dsp:txXfrm>
        <a:off x="3364681" y="525004"/>
        <a:ext cx="1314837" cy="1152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2B821-CF4F-4EF5-9508-41815A59A039}">
      <dsp:nvSpPr>
        <dsp:cNvPr id="0" name=""/>
        <dsp:cNvSpPr/>
      </dsp:nvSpPr>
      <dsp:spPr>
        <a:xfrm rot="5400000">
          <a:off x="292625" y="1013818"/>
          <a:ext cx="874784" cy="1455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991AA-0732-4AD5-B99B-37854F100048}">
      <dsp:nvSpPr>
        <dsp:cNvPr id="0" name=""/>
        <dsp:cNvSpPr/>
      </dsp:nvSpPr>
      <dsp:spPr>
        <a:xfrm>
          <a:off x="146602" y="1448735"/>
          <a:ext cx="1314143" cy="115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and Connect  Visuals</a:t>
          </a:r>
          <a:endParaRPr lang="en-IN" sz="1600" kern="1200" dirty="0"/>
        </a:p>
      </dsp:txBody>
      <dsp:txXfrm>
        <a:off x="146602" y="1448735"/>
        <a:ext cx="1314143" cy="1151924"/>
      </dsp:txXfrm>
    </dsp:sp>
    <dsp:sp modelId="{69C95A5E-F8D8-4ED6-A9DB-34763177B0C1}">
      <dsp:nvSpPr>
        <dsp:cNvPr id="0" name=""/>
        <dsp:cNvSpPr/>
      </dsp:nvSpPr>
      <dsp:spPr>
        <a:xfrm>
          <a:off x="1212794" y="906653"/>
          <a:ext cx="247951" cy="247951"/>
        </a:xfrm>
        <a:prstGeom prst="triangle">
          <a:avLst>
            <a:gd name="adj" fmla="val 100000"/>
          </a:avLst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BD3A7-CEF8-48DF-96CE-E689DA3F85A2}">
      <dsp:nvSpPr>
        <dsp:cNvPr id="0" name=""/>
        <dsp:cNvSpPr/>
      </dsp:nvSpPr>
      <dsp:spPr>
        <a:xfrm rot="5400000">
          <a:off x="1901394" y="615726"/>
          <a:ext cx="874784" cy="1455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71595-E70A-451B-A239-60E15CD4281A}">
      <dsp:nvSpPr>
        <dsp:cNvPr id="0" name=""/>
        <dsp:cNvSpPr/>
      </dsp:nvSpPr>
      <dsp:spPr>
        <a:xfrm>
          <a:off x="1755371" y="1050644"/>
          <a:ext cx="1314143" cy="115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Publish to PBI Service</a:t>
          </a:r>
          <a:endParaRPr lang="en-IN" sz="1600" kern="1200" dirty="0"/>
        </a:p>
      </dsp:txBody>
      <dsp:txXfrm>
        <a:off x="1755371" y="1050644"/>
        <a:ext cx="1314143" cy="1151924"/>
      </dsp:txXfrm>
    </dsp:sp>
    <dsp:sp modelId="{FF2BAE9B-EAB8-45A7-9512-A7C4250B5539}">
      <dsp:nvSpPr>
        <dsp:cNvPr id="0" name=""/>
        <dsp:cNvSpPr/>
      </dsp:nvSpPr>
      <dsp:spPr>
        <a:xfrm>
          <a:off x="2821563" y="508562"/>
          <a:ext cx="247951" cy="247951"/>
        </a:xfrm>
        <a:prstGeom prst="triangle">
          <a:avLst>
            <a:gd name="adj" fmla="val 100000"/>
          </a:avLst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019DB-5250-4A1C-AABD-2711679BDBB4}">
      <dsp:nvSpPr>
        <dsp:cNvPr id="0" name=""/>
        <dsp:cNvSpPr/>
      </dsp:nvSpPr>
      <dsp:spPr>
        <a:xfrm rot="5400000">
          <a:off x="3510163" y="217635"/>
          <a:ext cx="874784" cy="1455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96B68-6597-44E5-9D92-CF80751FF277}">
      <dsp:nvSpPr>
        <dsp:cNvPr id="0" name=""/>
        <dsp:cNvSpPr/>
      </dsp:nvSpPr>
      <dsp:spPr>
        <a:xfrm>
          <a:off x="3364140" y="652552"/>
          <a:ext cx="1314143" cy="1151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Report Consumption</a:t>
          </a:r>
          <a:endParaRPr lang="en-IN" sz="1500" kern="1200" dirty="0"/>
        </a:p>
      </dsp:txBody>
      <dsp:txXfrm>
        <a:off x="3364140" y="652552"/>
        <a:ext cx="1314143" cy="1151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7FC3-93F7-4FE5-A55F-829861204FAE}">
      <dsp:nvSpPr>
        <dsp:cNvPr id="0" name=""/>
        <dsp:cNvSpPr/>
      </dsp:nvSpPr>
      <dsp:spPr>
        <a:xfrm>
          <a:off x="444820" y="755872"/>
          <a:ext cx="477667" cy="477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CB920-695B-4F75-A923-2835388A0A1E}">
      <dsp:nvSpPr>
        <dsp:cNvPr id="0" name=""/>
        <dsp:cNvSpPr/>
      </dsp:nvSpPr>
      <dsp:spPr>
        <a:xfrm>
          <a:off x="1271" y="1383304"/>
          <a:ext cx="1364765" cy="79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ETL stands for Extract – Transform – Load</a:t>
          </a:r>
        </a:p>
      </dsp:txBody>
      <dsp:txXfrm>
        <a:off x="1271" y="1383304"/>
        <a:ext cx="1364765" cy="793270"/>
      </dsp:txXfrm>
    </dsp:sp>
    <dsp:sp modelId="{BDB01C60-8AD5-4596-A7C6-37B903E4599A}">
      <dsp:nvSpPr>
        <dsp:cNvPr id="0" name=""/>
        <dsp:cNvSpPr/>
      </dsp:nvSpPr>
      <dsp:spPr>
        <a:xfrm>
          <a:off x="1271" y="2246232"/>
          <a:ext cx="1364765" cy="199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D085-E929-488C-9523-B57D43C2CCCE}">
      <dsp:nvSpPr>
        <dsp:cNvPr id="0" name=""/>
        <dsp:cNvSpPr/>
      </dsp:nvSpPr>
      <dsp:spPr>
        <a:xfrm>
          <a:off x="2048419" y="755872"/>
          <a:ext cx="477667" cy="477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97CC6-3A8A-41CC-9D96-61F2CF381024}">
      <dsp:nvSpPr>
        <dsp:cNvPr id="0" name=""/>
        <dsp:cNvSpPr/>
      </dsp:nvSpPr>
      <dsp:spPr>
        <a:xfrm>
          <a:off x="1604870" y="1383304"/>
          <a:ext cx="1364765" cy="79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Extraction</a:t>
          </a:r>
        </a:p>
      </dsp:txBody>
      <dsp:txXfrm>
        <a:off x="1604870" y="1383304"/>
        <a:ext cx="1364765" cy="793270"/>
      </dsp:txXfrm>
    </dsp:sp>
    <dsp:sp modelId="{085272A4-DE50-4E18-960A-44A28B089D9C}">
      <dsp:nvSpPr>
        <dsp:cNvPr id="0" name=""/>
        <dsp:cNvSpPr/>
      </dsp:nvSpPr>
      <dsp:spPr>
        <a:xfrm>
          <a:off x="1604870" y="2246232"/>
          <a:ext cx="1364765" cy="199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Full or incremental extraction methods used to get the required data.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Ensuring data quality and consistency during the extraction phase.</a:t>
          </a:r>
        </a:p>
      </dsp:txBody>
      <dsp:txXfrm>
        <a:off x="1604870" y="2246232"/>
        <a:ext cx="1364765" cy="1992524"/>
      </dsp:txXfrm>
    </dsp:sp>
    <dsp:sp modelId="{68D35F29-5767-4B26-ACFF-A282ED220FFE}">
      <dsp:nvSpPr>
        <dsp:cNvPr id="0" name=""/>
        <dsp:cNvSpPr/>
      </dsp:nvSpPr>
      <dsp:spPr>
        <a:xfrm>
          <a:off x="3652019" y="755872"/>
          <a:ext cx="477667" cy="477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817E5-DE27-4479-8D8E-41B8CC5A89C0}">
      <dsp:nvSpPr>
        <dsp:cNvPr id="0" name=""/>
        <dsp:cNvSpPr/>
      </dsp:nvSpPr>
      <dsp:spPr>
        <a:xfrm>
          <a:off x="3208470" y="1383304"/>
          <a:ext cx="1364765" cy="79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Transformation</a:t>
          </a:r>
        </a:p>
      </dsp:txBody>
      <dsp:txXfrm>
        <a:off x="3208470" y="1383304"/>
        <a:ext cx="1364765" cy="793270"/>
      </dsp:txXfrm>
    </dsp:sp>
    <dsp:sp modelId="{D12F1AC1-3045-42D4-987A-1FB49BB5891D}">
      <dsp:nvSpPr>
        <dsp:cNvPr id="0" name=""/>
        <dsp:cNvSpPr/>
      </dsp:nvSpPr>
      <dsp:spPr>
        <a:xfrm>
          <a:off x="3208470" y="2246232"/>
          <a:ext cx="1364765" cy="199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Convert data into a format that is compatible with the schema.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Applying business rules, data validation, and data enrichment processes</a:t>
          </a:r>
        </a:p>
      </dsp:txBody>
      <dsp:txXfrm>
        <a:off x="3208470" y="2246232"/>
        <a:ext cx="1364765" cy="1992524"/>
      </dsp:txXfrm>
    </dsp:sp>
    <dsp:sp modelId="{4845B8F9-B4DA-4247-A1D5-D5EB63EC54C6}">
      <dsp:nvSpPr>
        <dsp:cNvPr id="0" name=""/>
        <dsp:cNvSpPr/>
      </dsp:nvSpPr>
      <dsp:spPr>
        <a:xfrm>
          <a:off x="5255619" y="755872"/>
          <a:ext cx="477667" cy="477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2BA06-A753-4EEC-BCBE-CC720BE340E5}">
      <dsp:nvSpPr>
        <dsp:cNvPr id="0" name=""/>
        <dsp:cNvSpPr/>
      </dsp:nvSpPr>
      <dsp:spPr>
        <a:xfrm>
          <a:off x="4812070" y="1383304"/>
          <a:ext cx="1364765" cy="79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Loading</a:t>
          </a:r>
        </a:p>
      </dsp:txBody>
      <dsp:txXfrm>
        <a:off x="4812070" y="1383304"/>
        <a:ext cx="1364765" cy="793270"/>
      </dsp:txXfrm>
    </dsp:sp>
    <dsp:sp modelId="{B5673792-C09D-422B-B0CA-89AF4F8E935D}">
      <dsp:nvSpPr>
        <dsp:cNvPr id="0" name=""/>
        <dsp:cNvSpPr/>
      </dsp:nvSpPr>
      <dsp:spPr>
        <a:xfrm>
          <a:off x="4812070" y="2246232"/>
          <a:ext cx="1364765" cy="199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Loading transformed data into the data model.</a:t>
          </a:r>
        </a:p>
      </dsp:txBody>
      <dsp:txXfrm>
        <a:off x="4812070" y="2246232"/>
        <a:ext cx="1364765" cy="1992524"/>
      </dsp:txXfrm>
    </dsp:sp>
    <dsp:sp modelId="{7633D3BF-F9CC-4D42-BBB9-CF5EE3C91F36}">
      <dsp:nvSpPr>
        <dsp:cNvPr id="0" name=""/>
        <dsp:cNvSpPr/>
      </dsp:nvSpPr>
      <dsp:spPr>
        <a:xfrm>
          <a:off x="6859218" y="755872"/>
          <a:ext cx="477667" cy="4776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8FE47-7C82-4443-B208-F43BB9EA28F6}">
      <dsp:nvSpPr>
        <dsp:cNvPr id="0" name=""/>
        <dsp:cNvSpPr/>
      </dsp:nvSpPr>
      <dsp:spPr>
        <a:xfrm>
          <a:off x="6415669" y="1383304"/>
          <a:ext cx="1364765" cy="79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Quality Assurance</a:t>
          </a:r>
        </a:p>
      </dsp:txBody>
      <dsp:txXfrm>
        <a:off x="6415669" y="1383304"/>
        <a:ext cx="1364765" cy="793270"/>
      </dsp:txXfrm>
    </dsp:sp>
    <dsp:sp modelId="{C2AF0B72-6108-42D2-8DC2-EE207F8103D8}">
      <dsp:nvSpPr>
        <dsp:cNvPr id="0" name=""/>
        <dsp:cNvSpPr/>
      </dsp:nvSpPr>
      <dsp:spPr>
        <a:xfrm>
          <a:off x="6415669" y="2246232"/>
          <a:ext cx="1364765" cy="199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Handling exceptions and errors encountered during the ETL process.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 profiling and cleansing to improve data quality before loading.</a:t>
          </a:r>
        </a:p>
      </dsp:txBody>
      <dsp:txXfrm>
        <a:off x="6415669" y="2246232"/>
        <a:ext cx="1364765" cy="1992524"/>
      </dsp:txXfrm>
    </dsp:sp>
    <dsp:sp modelId="{2E294BD2-F38F-4CA3-99FB-AFFF71544E01}">
      <dsp:nvSpPr>
        <dsp:cNvPr id="0" name=""/>
        <dsp:cNvSpPr/>
      </dsp:nvSpPr>
      <dsp:spPr>
        <a:xfrm>
          <a:off x="8462818" y="755872"/>
          <a:ext cx="477667" cy="4776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83812-63E9-4AEF-B767-9D549BE6BA1B}">
      <dsp:nvSpPr>
        <dsp:cNvPr id="0" name=""/>
        <dsp:cNvSpPr/>
      </dsp:nvSpPr>
      <dsp:spPr>
        <a:xfrm>
          <a:off x="8019269" y="1383304"/>
          <a:ext cx="1364765" cy="79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Metadata Management</a:t>
          </a:r>
        </a:p>
      </dsp:txBody>
      <dsp:txXfrm>
        <a:off x="8019269" y="1383304"/>
        <a:ext cx="1364765" cy="793270"/>
      </dsp:txXfrm>
    </dsp:sp>
    <dsp:sp modelId="{C7BBAF3C-7FBB-49D1-8605-7067022215D7}">
      <dsp:nvSpPr>
        <dsp:cNvPr id="0" name=""/>
        <dsp:cNvSpPr/>
      </dsp:nvSpPr>
      <dsp:spPr>
        <a:xfrm>
          <a:off x="8019269" y="2246232"/>
          <a:ext cx="1364765" cy="199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Managing metadata to track data lineage, transformations, and dependencies.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Documentation of ETL processes and data mappings for transparency and governance.</a:t>
          </a:r>
        </a:p>
      </dsp:txBody>
      <dsp:txXfrm>
        <a:off x="8019269" y="2246232"/>
        <a:ext cx="1364765" cy="1992524"/>
      </dsp:txXfrm>
    </dsp:sp>
    <dsp:sp modelId="{5ECE5F2F-207A-4B14-B2B4-36EA9DF83574}">
      <dsp:nvSpPr>
        <dsp:cNvPr id="0" name=""/>
        <dsp:cNvSpPr/>
      </dsp:nvSpPr>
      <dsp:spPr>
        <a:xfrm>
          <a:off x="10066417" y="755872"/>
          <a:ext cx="477667" cy="4776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7B582-236A-497A-8212-E1A079CDFAEA}">
      <dsp:nvSpPr>
        <dsp:cNvPr id="0" name=""/>
        <dsp:cNvSpPr/>
      </dsp:nvSpPr>
      <dsp:spPr>
        <a:xfrm>
          <a:off x="9622869" y="1383304"/>
          <a:ext cx="1364765" cy="793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Data Governance and Security</a:t>
          </a:r>
        </a:p>
      </dsp:txBody>
      <dsp:txXfrm>
        <a:off x="9622869" y="1383304"/>
        <a:ext cx="1364765" cy="793270"/>
      </dsp:txXfrm>
    </dsp:sp>
    <dsp:sp modelId="{85FE3DB2-3AE5-45B5-9D85-8D18F0C23574}">
      <dsp:nvSpPr>
        <dsp:cNvPr id="0" name=""/>
        <dsp:cNvSpPr/>
      </dsp:nvSpPr>
      <dsp:spPr>
        <a:xfrm>
          <a:off x="9622869" y="2246232"/>
          <a:ext cx="1364765" cy="199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Ensuring compliance with data governance policies and regulations.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Implementing data security measures during the ETL and entire reporting process.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Role-based access controls for sensitive data handling.</a:t>
          </a:r>
        </a:p>
      </dsp:txBody>
      <dsp:txXfrm>
        <a:off x="9622869" y="2246232"/>
        <a:ext cx="1364765" cy="1992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1BB61-15BB-4E5F-A6F9-CD79CAEB9D19}">
      <dsp:nvSpPr>
        <dsp:cNvPr id="0" name=""/>
        <dsp:cNvSpPr/>
      </dsp:nvSpPr>
      <dsp:spPr>
        <a:xfrm>
          <a:off x="2953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Power Query Editor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ETL Tool integrated in Power BI</a:t>
          </a:r>
        </a:p>
      </dsp:txBody>
      <dsp:txXfrm>
        <a:off x="2953" y="524749"/>
        <a:ext cx="2343418" cy="1406051"/>
      </dsp:txXfrm>
    </dsp:sp>
    <dsp:sp modelId="{ABA7AF0C-FBD7-45A4-A273-22C2B6A20EF0}">
      <dsp:nvSpPr>
        <dsp:cNvPr id="0" name=""/>
        <dsp:cNvSpPr/>
      </dsp:nvSpPr>
      <dsp:spPr>
        <a:xfrm>
          <a:off x="2580714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a Process Flow Modelling Software</a:t>
          </a:r>
        </a:p>
      </dsp:txBody>
      <dsp:txXfrm>
        <a:off x="2580714" y="524749"/>
        <a:ext cx="2343418" cy="1406051"/>
      </dsp:txXfrm>
    </dsp:sp>
    <dsp:sp modelId="{41DBC098-086D-4163-8828-BC2C8FC62AC7}">
      <dsp:nvSpPr>
        <dsp:cNvPr id="0" name=""/>
        <dsp:cNvSpPr/>
      </dsp:nvSpPr>
      <dsp:spPr>
        <a:xfrm>
          <a:off x="5158475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Running in M Language (Data Mashup Language)</a:t>
          </a:r>
        </a:p>
      </dsp:txBody>
      <dsp:txXfrm>
        <a:off x="5158475" y="524749"/>
        <a:ext cx="2343418" cy="1406051"/>
      </dsp:txXfrm>
    </dsp:sp>
    <dsp:sp modelId="{CC156EBE-95F5-4A2F-AED6-77DAD4263561}">
      <dsp:nvSpPr>
        <dsp:cNvPr id="0" name=""/>
        <dsp:cNvSpPr/>
      </dsp:nvSpPr>
      <dsp:spPr>
        <a:xfrm>
          <a:off x="7736236" y="524749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Output of Step 1 becomes in input of Step 2</a:t>
          </a:r>
        </a:p>
      </dsp:txBody>
      <dsp:txXfrm>
        <a:off x="7736236" y="524749"/>
        <a:ext cx="2343418" cy="1406051"/>
      </dsp:txXfrm>
    </dsp:sp>
    <dsp:sp modelId="{078FB4E0-9677-44ED-B59C-1456AB18B11E}">
      <dsp:nvSpPr>
        <dsp:cNvPr id="0" name=""/>
        <dsp:cNvSpPr/>
      </dsp:nvSpPr>
      <dsp:spPr>
        <a:xfrm>
          <a:off x="1291834" y="2165142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coding necessary by the user. commands are GUI/Menu based.</a:t>
          </a:r>
        </a:p>
      </dsp:txBody>
      <dsp:txXfrm>
        <a:off x="1291834" y="2165142"/>
        <a:ext cx="2343418" cy="1406051"/>
      </dsp:txXfrm>
    </dsp:sp>
    <dsp:sp modelId="{170832C1-2997-40F6-90C0-D04A82172223}">
      <dsp:nvSpPr>
        <dsp:cNvPr id="0" name=""/>
        <dsp:cNvSpPr/>
      </dsp:nvSpPr>
      <dsp:spPr>
        <a:xfrm>
          <a:off x="3869595" y="2165142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Like recording a macro in Excel.</a:t>
          </a:r>
        </a:p>
      </dsp:txBody>
      <dsp:txXfrm>
        <a:off x="3869595" y="2165142"/>
        <a:ext cx="2343418" cy="1406051"/>
      </dsp:txXfrm>
    </dsp:sp>
    <dsp:sp modelId="{8685C9FF-3A31-4372-8733-49814F26E058}">
      <dsp:nvSpPr>
        <dsp:cNvPr id="0" name=""/>
        <dsp:cNvSpPr/>
      </dsp:nvSpPr>
      <dsp:spPr>
        <a:xfrm>
          <a:off x="6447355" y="2165142"/>
          <a:ext cx="2343418" cy="1406051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automates the ETL process by designing one time using many times.</a:t>
          </a:r>
        </a:p>
      </dsp:txBody>
      <dsp:txXfrm>
        <a:off x="6447355" y="2165142"/>
        <a:ext cx="2343418" cy="14060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261EA-3EC6-4D4D-A2DD-53405A73FD99}">
      <dsp:nvSpPr>
        <dsp:cNvPr id="0" name=""/>
        <dsp:cNvSpPr/>
      </dsp:nvSpPr>
      <dsp:spPr>
        <a:xfrm>
          <a:off x="3629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Launch Power BI</a:t>
          </a:r>
        </a:p>
      </dsp:txBody>
      <dsp:txXfrm>
        <a:off x="31513" y="134176"/>
        <a:ext cx="1530962" cy="896270"/>
      </dsp:txXfrm>
    </dsp:sp>
    <dsp:sp modelId="{2E8D51D1-6F8D-4544-B0C6-EAF31896AA53}">
      <dsp:nvSpPr>
        <dsp:cNvPr id="0" name=""/>
        <dsp:cNvSpPr/>
      </dsp:nvSpPr>
      <dsp:spPr>
        <a:xfrm>
          <a:off x="1729991" y="385556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1729991" y="464258"/>
        <a:ext cx="235470" cy="236105"/>
      </dsp:txXfrm>
    </dsp:sp>
    <dsp:sp modelId="{36C882EB-852F-4EA6-8A10-169B5354D47B}">
      <dsp:nvSpPr>
        <dsp:cNvPr id="0" name=""/>
        <dsp:cNvSpPr/>
      </dsp:nvSpPr>
      <dsp:spPr>
        <a:xfrm>
          <a:off x="2225051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Get Data and</a:t>
          </a:r>
        </a:p>
      </dsp:txBody>
      <dsp:txXfrm>
        <a:off x="2252935" y="134176"/>
        <a:ext cx="1530962" cy="896270"/>
      </dsp:txXfrm>
    </dsp:sp>
    <dsp:sp modelId="{8932824D-79EF-4417-B0FE-5256AC9570DE}">
      <dsp:nvSpPr>
        <dsp:cNvPr id="0" name=""/>
        <dsp:cNvSpPr/>
      </dsp:nvSpPr>
      <dsp:spPr>
        <a:xfrm>
          <a:off x="3951414" y="385556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3951414" y="464258"/>
        <a:ext cx="235470" cy="236105"/>
      </dsp:txXfrm>
    </dsp:sp>
    <dsp:sp modelId="{F654E280-77A8-4E79-AAF7-FC1FCF3E1694}">
      <dsp:nvSpPr>
        <dsp:cNvPr id="0" name=""/>
        <dsp:cNvSpPr/>
      </dsp:nvSpPr>
      <dsp:spPr>
        <a:xfrm>
          <a:off x="4446474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Select  Data Source</a:t>
          </a:r>
        </a:p>
      </dsp:txBody>
      <dsp:txXfrm>
        <a:off x="4474358" y="134176"/>
        <a:ext cx="1530962" cy="896270"/>
      </dsp:txXfrm>
    </dsp:sp>
    <dsp:sp modelId="{7F916BC4-CFC6-4637-8F44-DE31C4CA3D48}">
      <dsp:nvSpPr>
        <dsp:cNvPr id="0" name=""/>
        <dsp:cNvSpPr/>
      </dsp:nvSpPr>
      <dsp:spPr>
        <a:xfrm>
          <a:off x="6172837" y="385556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6172837" y="464258"/>
        <a:ext cx="235470" cy="236105"/>
      </dsp:txXfrm>
    </dsp:sp>
    <dsp:sp modelId="{32F0B31A-0367-454C-9DED-D57573EE87B9}">
      <dsp:nvSpPr>
        <dsp:cNvPr id="0" name=""/>
        <dsp:cNvSpPr/>
      </dsp:nvSpPr>
      <dsp:spPr>
        <a:xfrm>
          <a:off x="6667897" y="10629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Connect to data</a:t>
          </a:r>
        </a:p>
      </dsp:txBody>
      <dsp:txXfrm>
        <a:off x="6695781" y="134176"/>
        <a:ext cx="1530962" cy="896270"/>
      </dsp:txXfrm>
    </dsp:sp>
    <dsp:sp modelId="{86B9B6F5-D1AF-4D16-8737-75423E093840}">
      <dsp:nvSpPr>
        <dsp:cNvPr id="0" name=""/>
        <dsp:cNvSpPr/>
      </dsp:nvSpPr>
      <dsp:spPr>
        <a:xfrm rot="5400000">
          <a:off x="7293069" y="1169401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-5400000">
        <a:off x="7343210" y="1197962"/>
        <a:ext cx="236105" cy="235470"/>
      </dsp:txXfrm>
    </dsp:sp>
    <dsp:sp modelId="{BB185926-D77F-4B47-8437-A576006A4058}">
      <dsp:nvSpPr>
        <dsp:cNvPr id="0" name=""/>
        <dsp:cNvSpPr/>
      </dsp:nvSpPr>
      <dsp:spPr>
        <a:xfrm>
          <a:off x="6667897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Load and Transform data</a:t>
          </a:r>
        </a:p>
      </dsp:txBody>
      <dsp:txXfrm>
        <a:off x="6695781" y="1720906"/>
        <a:ext cx="1530962" cy="896270"/>
      </dsp:txXfrm>
    </dsp:sp>
    <dsp:sp modelId="{8FDA5AD9-F5D3-43D5-B9C0-EC04088F5696}">
      <dsp:nvSpPr>
        <dsp:cNvPr id="0" name=""/>
        <dsp:cNvSpPr/>
      </dsp:nvSpPr>
      <dsp:spPr>
        <a:xfrm rot="10800000">
          <a:off x="6191878" y="197228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10800000">
        <a:off x="6292794" y="2050989"/>
        <a:ext cx="235470" cy="236105"/>
      </dsp:txXfrm>
    </dsp:sp>
    <dsp:sp modelId="{C8D7A5A7-B02F-404E-B2BC-39FF69116B46}">
      <dsp:nvSpPr>
        <dsp:cNvPr id="0" name=""/>
        <dsp:cNvSpPr/>
      </dsp:nvSpPr>
      <dsp:spPr>
        <a:xfrm>
          <a:off x="4446474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Data modelling</a:t>
          </a:r>
        </a:p>
      </dsp:txBody>
      <dsp:txXfrm>
        <a:off x="4474358" y="1720906"/>
        <a:ext cx="1530962" cy="896270"/>
      </dsp:txXfrm>
    </dsp:sp>
    <dsp:sp modelId="{617167B8-19AE-4BDB-936C-EA6084ECFF40}">
      <dsp:nvSpPr>
        <dsp:cNvPr id="0" name=""/>
        <dsp:cNvSpPr/>
      </dsp:nvSpPr>
      <dsp:spPr>
        <a:xfrm rot="10800000">
          <a:off x="3970455" y="197228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10800000">
        <a:off x="4071371" y="2050989"/>
        <a:ext cx="235470" cy="236105"/>
      </dsp:txXfrm>
    </dsp:sp>
    <dsp:sp modelId="{607B8967-79D0-47B6-950F-D36D587B9A68}">
      <dsp:nvSpPr>
        <dsp:cNvPr id="0" name=""/>
        <dsp:cNvSpPr/>
      </dsp:nvSpPr>
      <dsp:spPr>
        <a:xfrm>
          <a:off x="2225051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Data Refresh</a:t>
          </a:r>
        </a:p>
      </dsp:txBody>
      <dsp:txXfrm>
        <a:off x="2252935" y="1720906"/>
        <a:ext cx="1530962" cy="896270"/>
      </dsp:txXfrm>
    </dsp:sp>
    <dsp:sp modelId="{ABAB385F-F5CB-4C47-B003-2DC41BB91382}">
      <dsp:nvSpPr>
        <dsp:cNvPr id="0" name=""/>
        <dsp:cNvSpPr/>
      </dsp:nvSpPr>
      <dsp:spPr>
        <a:xfrm rot="10800000">
          <a:off x="1749032" y="197228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10800000">
        <a:off x="1849948" y="2050989"/>
        <a:ext cx="235470" cy="236105"/>
      </dsp:txXfrm>
    </dsp:sp>
    <dsp:sp modelId="{DAC0A87F-D053-4F90-839D-675689286942}">
      <dsp:nvSpPr>
        <dsp:cNvPr id="0" name=""/>
        <dsp:cNvSpPr/>
      </dsp:nvSpPr>
      <dsp:spPr>
        <a:xfrm>
          <a:off x="3629" y="1693022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Save Power BI File</a:t>
          </a:r>
        </a:p>
      </dsp:txBody>
      <dsp:txXfrm>
        <a:off x="31513" y="1720906"/>
        <a:ext cx="1530962" cy="896270"/>
      </dsp:txXfrm>
    </dsp:sp>
    <dsp:sp modelId="{5980DCFB-40D4-4E78-A807-8CA9CD3CF854}">
      <dsp:nvSpPr>
        <dsp:cNvPr id="0" name=""/>
        <dsp:cNvSpPr/>
      </dsp:nvSpPr>
      <dsp:spPr>
        <a:xfrm rot="5400000">
          <a:off x="628800" y="2756132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-5400000">
        <a:off x="678941" y="2784693"/>
        <a:ext cx="236105" cy="235470"/>
      </dsp:txXfrm>
    </dsp:sp>
    <dsp:sp modelId="{373B8059-49C1-49EC-BA8A-D20A98F546A6}">
      <dsp:nvSpPr>
        <dsp:cNvPr id="0" name=""/>
        <dsp:cNvSpPr/>
      </dsp:nvSpPr>
      <dsp:spPr>
        <a:xfrm>
          <a:off x="3629" y="3279753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Create Visualizations</a:t>
          </a:r>
        </a:p>
      </dsp:txBody>
      <dsp:txXfrm>
        <a:off x="31513" y="3307637"/>
        <a:ext cx="1530962" cy="896270"/>
      </dsp:txXfrm>
    </dsp:sp>
    <dsp:sp modelId="{21CCD00A-9386-40E2-B813-3A71EB8E8588}">
      <dsp:nvSpPr>
        <dsp:cNvPr id="0" name=""/>
        <dsp:cNvSpPr/>
      </dsp:nvSpPr>
      <dsp:spPr>
        <a:xfrm>
          <a:off x="1729991" y="355901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1729991" y="3637719"/>
        <a:ext cx="235470" cy="236105"/>
      </dsp:txXfrm>
    </dsp:sp>
    <dsp:sp modelId="{0151F1A2-C1EB-4A9B-976A-E0CE7B26ED04}">
      <dsp:nvSpPr>
        <dsp:cNvPr id="0" name=""/>
        <dsp:cNvSpPr/>
      </dsp:nvSpPr>
      <dsp:spPr>
        <a:xfrm>
          <a:off x="2225051" y="3279753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Publish to Power BI Service</a:t>
          </a:r>
        </a:p>
      </dsp:txBody>
      <dsp:txXfrm>
        <a:off x="2252935" y="3307637"/>
        <a:ext cx="1530962" cy="896270"/>
      </dsp:txXfrm>
    </dsp:sp>
    <dsp:sp modelId="{2D742A09-8F04-48DF-A387-1257B8937B90}">
      <dsp:nvSpPr>
        <dsp:cNvPr id="0" name=""/>
        <dsp:cNvSpPr/>
      </dsp:nvSpPr>
      <dsp:spPr>
        <a:xfrm>
          <a:off x="3951414" y="3559017"/>
          <a:ext cx="336386" cy="393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>
        <a:off x="3951414" y="3637719"/>
        <a:ext cx="235470" cy="236105"/>
      </dsp:txXfrm>
    </dsp:sp>
    <dsp:sp modelId="{094EED64-0847-4722-8B6A-6EBF853C190A}">
      <dsp:nvSpPr>
        <dsp:cNvPr id="0" name=""/>
        <dsp:cNvSpPr/>
      </dsp:nvSpPr>
      <dsp:spPr>
        <a:xfrm>
          <a:off x="4446474" y="3279753"/>
          <a:ext cx="1586730" cy="95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Data Security</a:t>
          </a:r>
        </a:p>
      </dsp:txBody>
      <dsp:txXfrm>
        <a:off x="4474358" y="3307637"/>
        <a:ext cx="1530962" cy="89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EDD58-614D-49A7-B0D8-12618232758C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040C-5C1D-4990-B6DF-C51AD053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29BFB-424B-461B-B424-7CFDC8A90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29BFB-424B-461B-B424-7CFDC8A903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29BFB-424B-461B-B424-7CFDC8A9038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FEB9-B139-9812-C5AE-0BC2CA5A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CA600-639A-2B13-D0E2-E4585785C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44E32-21AF-B506-57B5-1898DFEA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4ECA-9CE6-43A6-DD23-FB5E3BA0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CFFA1-78C9-C7B8-DBBA-A9052D35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D126-9AB8-D858-0071-326E1262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E00AA-6358-0A42-57C8-07947EBCF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71F3-4141-E97A-300E-FBCA7B23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E811E-0202-5DF7-A6D3-D203EF3F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7CDF7-20DC-2B1C-E31B-9ECCE1BE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7C2A0-963E-10C4-7509-9971AED6B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16A0D-FA4E-309A-E593-512F1720F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39A5-C2A0-61E5-76EC-CDF1A2E5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0F31-391F-EBE1-F2FD-710E7CE0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00611-A81B-EBA8-5316-57F66812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67" b="1" i="0">
                <a:solidFill>
                  <a:srgbClr val="04040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77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3DB2-07B5-2A88-D7D2-8B787EEF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5F1A-006C-E563-391F-15BD57124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49BDC-06BC-5401-6390-1B195591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4D587-8C4B-2F88-3C82-B3BD68F4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F803F-7BFB-CF6F-7AE8-AC089A97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7FAD-1AF9-193B-CA94-A172D72DD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C8E92-C928-0237-BC8A-5F75935E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49F0-BD3E-0AA4-551F-DC7B99D3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5352-7244-7055-B0A8-06113F5C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FB83-C4A0-3827-15C0-6E7A4E1D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5F60-B7AC-6818-6BC2-7CEEFF7A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A7C2-6452-A69E-DF3C-3F20AD1D1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56990-E56E-4B3C-4528-B71D99989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0563D-BE90-9BFC-6337-7F200C7B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98A16-AFE4-832C-8428-B4E774DD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4554B-8341-863F-2D99-0D79BE2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F72E-B73A-9100-E043-23017E9F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7DAA6-7F45-1134-297B-F0008B03A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42931-985A-C9EE-1CBD-FDA331A6B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D6607-BDC1-CA4A-B959-7AC2B6A16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4621D-62B9-52F4-89BD-EC12129EF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AB62E-03C8-6A79-1F08-FFD1EB21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A05FF-9AA0-366C-78E3-45EF49EB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85E03-6D1B-DFB7-3AD3-3B99E2CD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61AB-BEE9-5104-E360-7E85CB34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B9D51-3AB6-A98A-7260-CD2552C6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9C911-4B48-CA20-7E97-BEAC3901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8D4EB-335A-D95C-1E84-4AD645EA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29DA2-8031-B2D4-28EA-C7E0A0A2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82AAE-2989-2ED2-C742-0CDE88F2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3AAF2-A689-47F3-F88F-8CC9FEB8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6028-AC76-B92E-6659-B662E47A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9DF84-6C77-F7E1-5E5F-8ADA10B3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58773-3150-95B0-75F7-E154AC0F3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48DB3-0094-976B-900D-0153D7EE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ED304-980A-21D7-5A7C-C1E3302E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C1466-9DD4-79C8-7272-652F449B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86A6-D392-2C43-35A7-229CB79F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8FF2A-7D52-D520-09BA-2423B2CC4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98561-5BBB-12FA-744D-FDB8E7F29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A4CE8-7156-56FA-8228-8B94EF71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98365-D299-0484-4C2A-C038CB41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A091A-A51A-D910-50F8-222D5F65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16249-BB54-B72C-DE57-DD95D8C4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BB71D-90D8-49DC-5E54-44CF95C20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AEC9E-10E7-5E8F-533C-0AE0AA07D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018FBB-374C-4017-B2D0-7069074EE76D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D554D-AE34-6638-8C63-AB7A9D760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0A9A-DC43-4202-3C3C-B4665931E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BADF33-DDE5-4AAD-8A79-FB6629D7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2416" y="1884872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</a:t>
            </a:r>
            <a:r>
              <a:rPr lang="en-IN" sz="4634" dirty="0">
                <a:latin typeface="Arial" panose="020B0604020202020204" pitchFamily="34" charset="0"/>
                <a:cs typeface="Arial" panose="020B0604020202020204" pitchFamily="34" charset="0"/>
              </a:rPr>
              <a:t>Power BI </a:t>
            </a:r>
            <a:endParaRPr lang="en-US" sz="4634" spc="7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9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33" b="1" dirty="0">
                <a:solidFill>
                  <a:schemeClr val="bg1"/>
                </a:solidFill>
              </a:rPr>
              <a:t>CHAPTER-1</a:t>
            </a:r>
          </a:p>
          <a:p>
            <a:pPr algn="ctr"/>
            <a:r>
              <a:rPr lang="en-US" sz="2930" dirty="0">
                <a:solidFill>
                  <a:schemeClr val="bg1">
                    <a:lumMod val="95000"/>
                  </a:schemeClr>
                </a:solidFill>
              </a:rPr>
              <a:t>Introduction To Power BI</a:t>
            </a:r>
            <a:r>
              <a:rPr lang="en-GB" sz="293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E9B8D35E-4CBB-2964-3C21-42424A844B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80425B6-F5AD-CADB-02F7-9E82D8061D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97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B81E5-7E90-AAE8-B8CB-858D3A1F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D700F9A-A57E-0370-3500-B18B4C9AE28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540ABE8-893A-1580-6B95-8F858D1059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07DCCE9-0003-6EC4-8008-92ABA355AD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6363" y="1883914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POWER BI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DF345-4CA2-C6E1-179E-E32E48C9491C}"/>
              </a:ext>
            </a:extLst>
          </p:cNvPr>
          <p:cNvSpPr txBox="1"/>
          <p:nvPr/>
        </p:nvSpPr>
        <p:spPr>
          <a:xfrm>
            <a:off x="5049328" y="3429000"/>
            <a:ext cx="5417819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GB" sz="2933" b="1" dirty="0">
                <a:solidFill>
                  <a:schemeClr val="bg1"/>
                </a:solidFill>
                <a:latin typeface="Calibri"/>
              </a:rPr>
              <a:t>CHAPTER-2 </a:t>
            </a:r>
            <a:r>
              <a:rPr lang="en-US" sz="2933" b="1" dirty="0">
                <a:solidFill>
                  <a:srgbClr val="F5F5F5"/>
                </a:solidFill>
              </a:rPr>
              <a:t>Connecting to Data Sources </a:t>
            </a:r>
            <a:endParaRPr lang="en-GB" sz="2933" b="1" dirty="0">
              <a:solidFill>
                <a:srgbClr val="F5F5F5"/>
              </a:solidFill>
              <a:latin typeface="Calibri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83D23870-F48F-161F-4D21-4530715E3F44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99F34277-1E88-86AF-96AD-02BE17CD6135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38EA61A2-ED2D-DFFB-5687-51876FD04CF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1E0FE9B8-9D3E-EA83-F33D-A1E4F4F16E87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7D61EC35-2AD1-8857-1ED3-FC37B4BA1CB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E1ED5D93-BF89-6022-D9EE-89650AB17367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2296D92F-DD8D-70E5-882C-054C0E017A27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9E4C8DE-D957-9C02-1B69-98E0F6D225ED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2C546F72-F64E-C6B8-78CF-2B0A6AB5BA0E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8A5D9F65-D6F2-8639-074A-B5857F684A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875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136" y="254181"/>
            <a:ext cx="6199367" cy="97832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Learning Objective</a:t>
            </a:r>
            <a:endParaRPr lang="en-GB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A9FDB5-69A5-2B5C-41C6-CD734358F5EB}"/>
              </a:ext>
            </a:extLst>
          </p:cNvPr>
          <p:cNvSpPr txBox="1"/>
          <p:nvPr/>
        </p:nvSpPr>
        <p:spPr>
          <a:xfrm rot="10800000" flipV="1">
            <a:off x="590716" y="1653695"/>
            <a:ext cx="7326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Explore the data-centric features and tools of Power BI.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Explore ways to find data.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6732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794" y="472138"/>
            <a:ext cx="7386469" cy="78707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Getting Ready …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CBD39-9174-9DDE-CE7E-F5956AF3EC2C}"/>
              </a:ext>
            </a:extLst>
          </p:cNvPr>
          <p:cNvSpPr txBox="1"/>
          <p:nvPr/>
        </p:nvSpPr>
        <p:spPr>
          <a:xfrm>
            <a:off x="465794" y="1801694"/>
            <a:ext cx="89887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Download Power BI Desktop (free from Microsoft Website)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https://powerbi.microsoft.com/en-us/downloads/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Sign-in to Power BI Service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Launch Power BI Desktop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Three major views of Power BI Desktop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Report View (Default)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View</a:t>
            </a:r>
          </a:p>
          <a:p>
            <a:pPr marL="1295465" lvl="3" indent="-381019">
              <a:buFont typeface="Wingdings" panose="05000000000000000000" pitchFamily="2" charset="2"/>
              <a:buChar char="Ø"/>
            </a:pPr>
            <a:r>
              <a:rPr lang="en-US" sz="2400" dirty="0"/>
              <a:t>Model View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E2480F-8010-A1D8-3393-104D90DB3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553" y="2757779"/>
            <a:ext cx="3751384" cy="26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2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854975" cy="10870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Get familiar with the interface</a:t>
            </a:r>
            <a:endParaRPr lang="en-US" sz="3934" u="sng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2E004-DE12-55E5-546A-7AFE246C7178}"/>
              </a:ext>
            </a:extLst>
          </p:cNvPr>
          <p:cNvSpPr txBox="1"/>
          <p:nvPr/>
        </p:nvSpPr>
        <p:spPr>
          <a:xfrm>
            <a:off x="506232" y="1731333"/>
            <a:ext cx="8637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Ribbon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Report View or Canvas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Page Tab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Panes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Layout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A609B-5A2A-BD9A-F969-94833A73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431" y="1731333"/>
            <a:ext cx="7301337" cy="36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952" y="243219"/>
            <a:ext cx="7351962" cy="1633268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Power BI Workflow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DC965-0DF2-7DDF-6743-E293C65B2C48}"/>
              </a:ext>
            </a:extLst>
          </p:cNvPr>
          <p:cNvSpPr txBox="1"/>
          <p:nvPr/>
        </p:nvSpPr>
        <p:spPr>
          <a:xfrm>
            <a:off x="161026" y="1731334"/>
            <a:ext cx="301926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br>
              <a:rPr lang="en-GB" sz="2133" dirty="0"/>
            </a:br>
            <a:endParaRPr lang="en-GB" sz="2133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FA5F6C2F-A9D2-8FC8-E643-1B153AD4DC8A}"/>
              </a:ext>
            </a:extLst>
          </p:cNvPr>
          <p:cNvGraphicFramePr>
            <a:graphicFrameLocks/>
          </p:cNvGraphicFramePr>
          <p:nvPr/>
        </p:nvGraphicFramePr>
        <p:xfrm>
          <a:off x="923139" y="3429000"/>
          <a:ext cx="4680492" cy="2854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45ED5C2-4EE4-736D-1F28-3DA065FCB552}"/>
              </a:ext>
            </a:extLst>
          </p:cNvPr>
          <p:cNvGraphicFramePr>
            <a:graphicFrameLocks/>
          </p:cNvGraphicFramePr>
          <p:nvPr/>
        </p:nvGraphicFramePr>
        <p:xfrm>
          <a:off x="5823385" y="2194930"/>
          <a:ext cx="4680491" cy="310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7775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626078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Data Preparation and Process</a:t>
            </a:r>
            <a:endParaRPr lang="en-GB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06232" y="1755649"/>
            <a:ext cx="10547081" cy="407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Need for ETL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coming from different sources like Text, CSV, XML, JSON, PDF, ODBC, Web, Cloud, Dataverse, Big Data, Images etc.,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Clean and standardize the data to integrate with multiple sources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Moving from Entity Centred approach to Fact Centred approach</a:t>
            </a:r>
          </a:p>
          <a:p>
            <a:pPr marL="1905095" lvl="5" indent="-381019">
              <a:buFont typeface="Wingdings" panose="05000000000000000000" pitchFamily="2" charset="2"/>
              <a:buChar char="Ø"/>
            </a:pPr>
            <a:r>
              <a:rPr lang="en-IN" sz="2400" dirty="0"/>
              <a:t>In RDBMS &gt; Entity in the centre Attributes in the surrounding </a:t>
            </a:r>
          </a:p>
          <a:p>
            <a:pPr marL="1905095" lvl="5" indent="-381019">
              <a:buFont typeface="Wingdings" panose="05000000000000000000" pitchFamily="2" charset="2"/>
              <a:buChar char="Ø"/>
            </a:pPr>
            <a:r>
              <a:rPr lang="en-IN" sz="2400" dirty="0"/>
              <a:t>In OLAP &gt; Fact in the centre, Dimensions in the surrounding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Load only the data relevant for the reports to optimize space and process</a:t>
            </a:r>
          </a:p>
          <a:p>
            <a:pPr algn="just"/>
            <a:br>
              <a:rPr lang="en-GB" sz="2133" dirty="0"/>
            </a:br>
            <a:endParaRPr lang="en-GB" sz="2133" b="1" dirty="0">
              <a:solidFill>
                <a:srgbClr val="579858"/>
              </a:solidFill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11383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solidFill>
                  <a:schemeClr val="tx1"/>
                </a:solidFill>
                <a:latin typeface="+mj-lt"/>
              </a:rPr>
              <a:t>What is ETL?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4B0CB50B-F176-796D-DD56-E9A115E2D5A8}"/>
              </a:ext>
            </a:extLst>
          </p:cNvPr>
          <p:cNvGraphicFramePr>
            <a:graphicFrameLocks/>
          </p:cNvGraphicFramePr>
          <p:nvPr/>
        </p:nvGraphicFramePr>
        <p:xfrm>
          <a:off x="429371" y="1408386"/>
          <a:ext cx="10988906" cy="499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798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ETL IN POWER BI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214853" y="2131481"/>
            <a:ext cx="10838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FC115EE5-89CA-C262-075E-1925567F3DAF}"/>
              </a:ext>
            </a:extLst>
          </p:cNvPr>
          <p:cNvGraphicFramePr>
            <a:graphicFrameLocks/>
          </p:cNvGraphicFramePr>
          <p:nvPr/>
        </p:nvGraphicFramePr>
        <p:xfrm>
          <a:off x="506232" y="1474450"/>
          <a:ext cx="10082609" cy="409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701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659" y="189278"/>
            <a:ext cx="7323255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EXTRACT DATA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3048000" y="2131481"/>
            <a:ext cx="8005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28253-27E6-A0B6-EADC-22F89DB67E47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E2335-B8F3-D1DF-0B43-4E7D617CD276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EF66-C09F-2C68-FE87-39C14AAD51E6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4E36C-4B97-7B08-88FB-EBCF2BAFA356}"/>
              </a:ext>
            </a:extLst>
          </p:cNvPr>
          <p:cNvSpPr txBox="1"/>
          <p:nvPr/>
        </p:nvSpPr>
        <p:spPr>
          <a:xfrm>
            <a:off x="6528143" y="198738"/>
            <a:ext cx="522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5E720-0DCA-7B70-0DD1-FD58FA738547}"/>
              </a:ext>
            </a:extLst>
          </p:cNvPr>
          <p:cNvSpPr txBox="1"/>
          <p:nvPr/>
        </p:nvSpPr>
        <p:spPr>
          <a:xfrm>
            <a:off x="491659" y="1542073"/>
            <a:ext cx="43711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Using various kinds of data connectors available in Power BI we can extract from almost any form of digital data.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This is the starting point of using Power BI.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Use Home Menu -&gt; Get Data for Common Data Sources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Click More if needed to get data from further many sources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7C258-CF01-DAF1-30F5-4EB7CCC01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547" y="1285810"/>
            <a:ext cx="2615857" cy="398124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87695A-0CD8-166D-4863-B1AEE1375AB6}"/>
              </a:ext>
            </a:extLst>
          </p:cNvPr>
          <p:cNvCxnSpPr>
            <a:cxnSpLocks/>
          </p:cNvCxnSpPr>
          <p:nvPr/>
        </p:nvCxnSpPr>
        <p:spPr>
          <a:xfrm flipV="1">
            <a:off x="5977262" y="1671776"/>
            <a:ext cx="1238527" cy="2024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8EE258-3ADA-E823-5C89-32EB6592C994}"/>
              </a:ext>
            </a:extLst>
          </p:cNvPr>
          <p:cNvCxnSpPr>
            <a:cxnSpLocks/>
          </p:cNvCxnSpPr>
          <p:nvPr/>
        </p:nvCxnSpPr>
        <p:spPr>
          <a:xfrm flipV="1">
            <a:off x="5991506" y="2176292"/>
            <a:ext cx="1823408" cy="1529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E927E2-64DA-EC12-845A-35D35973F8DD}"/>
              </a:ext>
            </a:extLst>
          </p:cNvPr>
          <p:cNvCxnSpPr>
            <a:cxnSpLocks/>
          </p:cNvCxnSpPr>
          <p:nvPr/>
        </p:nvCxnSpPr>
        <p:spPr>
          <a:xfrm>
            <a:off x="5991506" y="3700590"/>
            <a:ext cx="1954645" cy="1321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8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393" y="446"/>
            <a:ext cx="8120332" cy="1087071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CLEAN AND TRANSFORM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3048000" y="2131481"/>
            <a:ext cx="800531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1333"/>
              </a:spcBef>
            </a:pPr>
            <a:endParaRPr lang="en-GB" sz="2133" b="1" dirty="0">
              <a:solidFill>
                <a:srgbClr val="579858"/>
              </a:solidFill>
              <a:latin typeface="Noto Sans Symbol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0F0FC-7255-5690-951E-E713874684F4}"/>
              </a:ext>
            </a:extLst>
          </p:cNvPr>
          <p:cNvSpPr txBox="1"/>
          <p:nvPr/>
        </p:nvSpPr>
        <p:spPr>
          <a:xfrm>
            <a:off x="2875471" y="3275697"/>
            <a:ext cx="621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C2740-800D-71CA-8C59-4CBAD0F1180D}"/>
              </a:ext>
            </a:extLst>
          </p:cNvPr>
          <p:cNvSpPr txBox="1"/>
          <p:nvPr/>
        </p:nvSpPr>
        <p:spPr>
          <a:xfrm>
            <a:off x="366393" y="1276349"/>
            <a:ext cx="9856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If we need to clean the data, we can use Power Query Editor.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Click Home-&gt;Transform Data to enter Power Query Editor.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23730-3664-2E16-9684-5F373E452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265400"/>
            <a:ext cx="7921025" cy="310388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E11E1A-357B-66E8-C528-715E914A2B95}"/>
              </a:ext>
            </a:extLst>
          </p:cNvPr>
          <p:cNvCxnSpPr>
            <a:cxnSpLocks/>
          </p:cNvCxnSpPr>
          <p:nvPr/>
        </p:nvCxnSpPr>
        <p:spPr>
          <a:xfrm flipV="1">
            <a:off x="1994938" y="2830934"/>
            <a:ext cx="1873677" cy="2031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08A70E-41C2-3E51-4DD5-87BEC1C39BC9}"/>
              </a:ext>
            </a:extLst>
          </p:cNvPr>
          <p:cNvCxnSpPr>
            <a:cxnSpLocks/>
          </p:cNvCxnSpPr>
          <p:nvPr/>
        </p:nvCxnSpPr>
        <p:spPr>
          <a:xfrm flipV="1">
            <a:off x="1994938" y="3521918"/>
            <a:ext cx="7091552" cy="13278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01617"/>
            <a:ext cx="5589767" cy="65560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73" dirty="0">
                <a:solidFill>
                  <a:srgbClr val="000000"/>
                </a:solidFill>
                <a:latin typeface="Arial"/>
                <a:cs typeface="Arial"/>
              </a:rPr>
              <a:t>Learning objectives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F0EEA-944C-F522-89D5-916CEC03E27F}"/>
              </a:ext>
            </a:extLst>
          </p:cNvPr>
          <p:cNvSpPr txBox="1"/>
          <p:nvPr/>
        </p:nvSpPr>
        <p:spPr>
          <a:xfrm>
            <a:off x="506232" y="1731333"/>
            <a:ext cx="76831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Understand Power BI's role-specific benefits.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Create a report and dashboard.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Explore role-based features.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Collaborate and share reports.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See real-world role customization examples.</a:t>
            </a:r>
            <a:endParaRPr lang="en-GB" sz="2400" dirty="0">
              <a:solidFill>
                <a:srgbClr val="2D2D2C"/>
              </a:solidFill>
              <a:latin typeface="Noto Sans Symbol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584" y="-15306"/>
            <a:ext cx="7273467" cy="1202451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Uses of Power Query Editor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0207" y="1520786"/>
            <a:ext cx="4705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Change the Format or Type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Extract day, month, year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Do time related calculations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17ADE-56B5-9557-2285-8ABFDC76FAAC}"/>
              </a:ext>
            </a:extLst>
          </p:cNvPr>
          <p:cNvSpPr txBox="1"/>
          <p:nvPr/>
        </p:nvSpPr>
        <p:spPr>
          <a:xfrm>
            <a:off x="391583" y="152078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Clean the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Removing unwanted rows/columns/data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Replacing values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Transform the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Splitting a Column into two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Adding a calculated column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Transpose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Pivot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Unpivot etc.,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Merge and Append multiple Queries from same or different source of data</a:t>
            </a:r>
            <a:r>
              <a:rPr lang="en-US" sz="12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D2144-F78B-B197-D189-E3A5FD87E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554" y="2893171"/>
            <a:ext cx="4126837" cy="25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9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4693" y="1884872"/>
            <a:ext cx="7836972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POWER BI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GB" sz="2933" b="1" dirty="0">
                <a:solidFill>
                  <a:schemeClr val="bg1"/>
                </a:solidFill>
                <a:latin typeface="Calibri"/>
              </a:rPr>
              <a:t>CHAPTER-3.1</a:t>
            </a:r>
          </a:p>
          <a:p>
            <a:pPr algn="ctr" defTabSz="609630">
              <a:defRPr/>
            </a:pPr>
            <a:r>
              <a:rPr lang="en-US" sz="2933" dirty="0">
                <a:solidFill>
                  <a:schemeClr val="bg1">
                    <a:lumMod val="95000"/>
                  </a:schemeClr>
                </a:solidFill>
              </a:rPr>
              <a:t>Querying and Shaping the Data</a:t>
            </a:r>
            <a:endParaRPr lang="en-GB" sz="2933" b="1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E9B8D35E-4CBB-2964-3C21-42424A844B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80425B6-F5AD-CADB-02F7-9E82D8061D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98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04924"/>
            <a:ext cx="6199367" cy="124845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LEARNING OBJECTIVES: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E02F8-16C8-DA3C-59EA-7C8E531B93D4}"/>
              </a:ext>
            </a:extLst>
          </p:cNvPr>
          <p:cNvSpPr txBox="1"/>
          <p:nvPr/>
        </p:nvSpPr>
        <p:spPr>
          <a:xfrm>
            <a:off x="506232" y="1357223"/>
            <a:ext cx="86377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Identify and connect to a data source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 relational database, such as Microsoft SQL Server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 file, such as Microsoft Excel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applications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Get data from Azure Analysis Services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Select a storage mode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Fix performance issues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Resolve data import errors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5517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8" y="176976"/>
            <a:ext cx="6856178" cy="1083784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Get data from multiple sources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F0B-22C9-67A5-3227-1D1E9D2E4402}"/>
              </a:ext>
            </a:extLst>
          </p:cNvPr>
          <p:cNvSpPr txBox="1"/>
          <p:nvPr/>
        </p:nvSpPr>
        <p:spPr>
          <a:xfrm>
            <a:off x="587378" y="1515002"/>
            <a:ext cx="8487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An organization may have data in multiple sources, but they are related. Getting the data into Power Query is the first step.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9A14D-F34D-AF9F-73C5-01D0CA4F3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33" y="2669427"/>
            <a:ext cx="6551697" cy="30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927" y="189278"/>
            <a:ext cx="7188679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0" spc="190" dirty="0">
                <a:solidFill>
                  <a:schemeClr val="tx1"/>
                </a:solidFill>
                <a:latin typeface="+mj-lt"/>
                <a:cs typeface="Calibri"/>
              </a:rPr>
              <a:t>Get data from Flat Files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FC020-BB18-0150-55D8-38086574BFE4}"/>
              </a:ext>
            </a:extLst>
          </p:cNvPr>
          <p:cNvSpPr txBox="1"/>
          <p:nvPr/>
        </p:nvSpPr>
        <p:spPr>
          <a:xfrm>
            <a:off x="503927" y="1663407"/>
            <a:ext cx="89657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Flat files are individual data files.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from external sources may also be required for analysis (like) GST/Bank account data for reconciliation)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These files are usually in one of the following formats. 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Txt (Fixed width)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Csv (Delimited)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XLSX (Excel Files)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XML (Tree Structure Data)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PDF (Portable Document Format)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Json (Nested Tables/Key Value pairs)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86201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395018"/>
            <a:ext cx="6199367" cy="116794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Get data from Flat Files … Contd.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29E2C-7CBA-27B7-C0C2-E2E7B41FA050}"/>
              </a:ext>
            </a:extLst>
          </p:cNvPr>
          <p:cNvSpPr txBox="1"/>
          <p:nvPr/>
        </p:nvSpPr>
        <p:spPr>
          <a:xfrm>
            <a:off x="529092" y="1799913"/>
            <a:ext cx="86377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Flat files may be in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Local drives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OneDrive for Business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OneDrive Personal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 err="1"/>
              <a:t>Sharepoint</a:t>
            </a:r>
            <a:r>
              <a:rPr lang="en-US" sz="2400" dirty="0"/>
              <a:t> Folder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source can be changed later by clicking Home-&gt;Transform Data-&gt; Data Source Settings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Make sure the same structure of the data is being loaded every time. </a:t>
            </a:r>
          </a:p>
        </p:txBody>
      </p:sp>
    </p:spTree>
    <p:extLst>
      <p:ext uri="{BB962C8B-B14F-4D97-AF65-F5344CB8AC3E}">
        <p14:creationId xmlns:p14="http://schemas.microsoft.com/office/powerpoint/2010/main" val="309441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199367" cy="57087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A6C80-4238-095A-5FD9-AE9A605576D8}"/>
              </a:ext>
            </a:extLst>
          </p:cNvPr>
          <p:cNvSpPr txBox="1"/>
          <p:nvPr/>
        </p:nvSpPr>
        <p:spPr>
          <a:xfrm>
            <a:off x="442623" y="513931"/>
            <a:ext cx="6096000" cy="69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34" b="1" dirty="0">
                <a:latin typeface="+mj-lt"/>
              </a:rPr>
              <a:t>Get data from RDBMS</a:t>
            </a:r>
            <a:endParaRPr lang="en-IN" sz="3934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4DA38-E680-8B34-2BC9-2A3B4CD2FB68}"/>
              </a:ext>
            </a:extLst>
          </p:cNvPr>
          <p:cNvSpPr txBox="1"/>
          <p:nvPr/>
        </p:nvSpPr>
        <p:spPr>
          <a:xfrm>
            <a:off x="506232" y="1564933"/>
            <a:ext cx="70067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Transaction data of an organization (like a typical ERP) is stored mainly in RDBMS. 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Power BI can connect any RDBMS data as source of data using specific database-oriented connector or through ODBC (Open </a:t>
            </a:r>
            <a:r>
              <a:rPr lang="en-US" sz="2400" dirty="0" err="1"/>
              <a:t>DataBase</a:t>
            </a:r>
            <a:r>
              <a:rPr lang="en-US" sz="2400" dirty="0"/>
              <a:t> Connectivity)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Example, Tally data can be connected through </a:t>
            </a:r>
            <a:r>
              <a:rPr lang="en-US" sz="2400" dirty="0" err="1"/>
              <a:t>TallyODBC</a:t>
            </a:r>
            <a:r>
              <a:rPr lang="en-US" sz="2400" dirty="0"/>
              <a:t>.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8C13C2-197B-68FC-7FC8-3FEB19B00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071" y="1626201"/>
            <a:ext cx="27178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4AF2C-F501-D160-1320-CE41CE1B0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61" y="3081930"/>
            <a:ext cx="271780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87801"/>
            <a:ext cx="6199367" cy="83205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0" spc="190" dirty="0">
                <a:solidFill>
                  <a:schemeClr val="tx1"/>
                </a:solidFill>
                <a:latin typeface="+mj-lt"/>
                <a:cs typeface="Calibri"/>
              </a:rPr>
              <a:t>Get data from RDBMS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5CF01-2179-2BAA-B0C8-2F4242E39D5D}"/>
              </a:ext>
            </a:extLst>
          </p:cNvPr>
          <p:cNvSpPr txBox="1"/>
          <p:nvPr/>
        </p:nvSpPr>
        <p:spPr>
          <a:xfrm>
            <a:off x="505644" y="1565431"/>
            <a:ext cx="9707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First connect to the RDBMS Server using Data connectors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Two ways to get data from RDBMS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Selecting required individual tables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Running a customized query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781C2-E0CD-B8EB-7F18-31A5483D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44" y="3225109"/>
            <a:ext cx="5312079" cy="321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4E66A-A8C3-DD53-0A79-3E81954D3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623" y="2578070"/>
            <a:ext cx="4926547" cy="29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102" y="167739"/>
            <a:ext cx="7464725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Dynamic Reports with Parameters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3AD41-93ED-57C1-FE0A-E7F6AE03E586}"/>
              </a:ext>
            </a:extLst>
          </p:cNvPr>
          <p:cNvSpPr txBox="1"/>
          <p:nvPr/>
        </p:nvSpPr>
        <p:spPr>
          <a:xfrm>
            <a:off x="621102" y="1702093"/>
            <a:ext cx="89800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Dynamic Reports can be created by passing Parameters to SQL Queries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Steps to be followed: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Create a query with parameter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Create a Parameter (Home-&gt;Manage Parameters-&gt;New Parameter)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Convert the Query to a Function (Right Click Query-&gt;Create Function)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In any other query having the parameters as a column, Add a Column by Invoking Custom Function </a:t>
            </a:r>
          </a:p>
        </p:txBody>
      </p:sp>
    </p:spTree>
    <p:extLst>
      <p:ext uri="{BB962C8B-B14F-4D97-AF65-F5344CB8AC3E}">
        <p14:creationId xmlns:p14="http://schemas.microsoft.com/office/powerpoint/2010/main" val="3374493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774184"/>
            <a:ext cx="7618508" cy="592851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r>
              <a:rPr lang="en-US" sz="3934" dirty="0">
                <a:latin typeface="+mj-lt"/>
              </a:rPr>
              <a:t>Dynamic Reports with Parameters</a:t>
            </a:r>
            <a:endParaRPr lang="en-IN" sz="3934" dirty="0">
              <a:latin typeface="+mj-l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4C470-BCA0-1730-D4A6-E346608A613F}"/>
              </a:ext>
            </a:extLst>
          </p:cNvPr>
          <p:cNvSpPr txBox="1"/>
          <p:nvPr/>
        </p:nvSpPr>
        <p:spPr>
          <a:xfrm>
            <a:off x="6567169" y="1832933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20B30-2915-42E8-109E-B8E48AE1186D}"/>
              </a:ext>
            </a:extLst>
          </p:cNvPr>
          <p:cNvSpPr txBox="1"/>
          <p:nvPr/>
        </p:nvSpPr>
        <p:spPr>
          <a:xfrm>
            <a:off x="1156678" y="1832933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</a:t>
            </a:r>
            <a:endParaRPr lang="en-I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821FAA-84E6-0127-8165-02FF7A1F1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1" y="2440093"/>
            <a:ext cx="4126204" cy="3244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BA2CC9-B3D9-51E4-C6F3-0398A3A84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889" y="2440092"/>
            <a:ext cx="4773481" cy="31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868370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4400" dirty="0">
                <a:latin typeface="+mj-lt"/>
              </a:rPr>
              <a:t>Is Excel enough for Data Analytics?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06233" y="1951331"/>
            <a:ext cx="105470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We CAs use Excel predominantly for data analysis.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When it comes for enterprise data Excel is having the following limitations:</a:t>
            </a:r>
          </a:p>
          <a:p>
            <a:pPr marL="1600280" lvl="4" indent="-381019">
              <a:buFont typeface="Wingdings" panose="05000000000000000000" pitchFamily="2" charset="2"/>
              <a:buChar char="Ø"/>
            </a:pPr>
            <a:r>
              <a:rPr lang="en-US" sz="2400" dirty="0"/>
              <a:t>Row limitation of 1048576 rows.</a:t>
            </a:r>
          </a:p>
          <a:p>
            <a:pPr marL="1600280" lvl="4" indent="-381019">
              <a:buFont typeface="Wingdings" panose="05000000000000000000" pitchFamily="2" charset="2"/>
              <a:buChar char="Ø"/>
            </a:pPr>
            <a:r>
              <a:rPr lang="en-US" sz="2400" dirty="0"/>
              <a:t>Pivot Table can handle only a single flat table.</a:t>
            </a:r>
          </a:p>
          <a:p>
            <a:pPr marL="1600280" lvl="4" indent="-381019">
              <a:buFont typeface="Wingdings" panose="05000000000000000000" pitchFamily="2" charset="2"/>
              <a:buChar char="Ø"/>
            </a:pPr>
            <a:r>
              <a:rPr lang="en-IN" sz="2400" dirty="0"/>
              <a:t>Data visualization is not effective and synchronised or at least not interactive to each other.</a:t>
            </a:r>
          </a:p>
          <a:p>
            <a:pPr marL="1600280" lvl="4" indent="-381019">
              <a:buFont typeface="Wingdings" panose="05000000000000000000" pitchFamily="2" charset="2"/>
              <a:buChar char="Ø"/>
            </a:pPr>
            <a:r>
              <a:rPr lang="en-IN" sz="2400" dirty="0"/>
              <a:t>Data from multiple sources cannot be imported (like </a:t>
            </a:r>
            <a:r>
              <a:rPr lang="en-IN" sz="2400" dirty="0" err="1"/>
              <a:t>json</a:t>
            </a:r>
            <a:r>
              <a:rPr lang="en-IN" sz="2400" dirty="0"/>
              <a:t>, pdf etc.).</a:t>
            </a:r>
          </a:p>
          <a:p>
            <a:pPr marL="1600280" lvl="4" indent="-381019">
              <a:buFont typeface="Wingdings" panose="05000000000000000000" pitchFamily="2" charset="2"/>
              <a:buChar char="Ø"/>
            </a:pPr>
            <a:r>
              <a:rPr lang="en-IN" sz="2400" dirty="0"/>
              <a:t>OLAP and Data Modelling requires Robust Columnar Databases for optimizing the performance of reporting.</a:t>
            </a:r>
          </a:p>
          <a:p>
            <a:br>
              <a:rPr lang="en-GB" sz="2400" dirty="0"/>
            </a:b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5523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322131"/>
            <a:ext cx="7770260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Dynamic Reports with Parameters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8A43E6-DB85-7F92-9707-CE124843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2" y="1731333"/>
            <a:ext cx="4533900" cy="103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9AED20-4D4D-44B3-8DF2-E92A32403BBA}"/>
              </a:ext>
            </a:extLst>
          </p:cNvPr>
          <p:cNvSpPr txBox="1"/>
          <p:nvPr/>
        </p:nvSpPr>
        <p:spPr>
          <a:xfrm>
            <a:off x="506233" y="2886544"/>
            <a:ext cx="936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</a:t>
            </a:r>
            <a:endParaRPr lang="en-I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E931F-5971-914E-EDFA-07256D1AF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32" y="3437593"/>
            <a:ext cx="2645916" cy="2892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1F5F68-EF89-8B38-86AB-51D9F206CD9A}"/>
              </a:ext>
            </a:extLst>
          </p:cNvPr>
          <p:cNvSpPr txBox="1"/>
          <p:nvPr/>
        </p:nvSpPr>
        <p:spPr>
          <a:xfrm>
            <a:off x="3851172" y="2886544"/>
            <a:ext cx="118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4</a:t>
            </a:r>
            <a:endParaRPr lang="en-I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FE891B-8287-FB33-2C9E-46AB4BF92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58" y="3540570"/>
            <a:ext cx="5157374" cy="20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32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189278"/>
            <a:ext cx="6701950" cy="178904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60C18-7A57-EDAB-A334-165A16B5FDAF}"/>
              </a:ext>
            </a:extLst>
          </p:cNvPr>
          <p:cNvSpPr txBox="1"/>
          <p:nvPr/>
        </p:nvSpPr>
        <p:spPr>
          <a:xfrm>
            <a:off x="3784120" y="1542073"/>
            <a:ext cx="6406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600" b="1" dirty="0"/>
            </a:br>
            <a:endParaRPr lang="en-IN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94250-23C5-7D06-6D98-5828BF25DA55}"/>
              </a:ext>
            </a:extLst>
          </p:cNvPr>
          <p:cNvSpPr txBox="1"/>
          <p:nvPr/>
        </p:nvSpPr>
        <p:spPr>
          <a:xfrm>
            <a:off x="506232" y="667720"/>
            <a:ext cx="8836145" cy="130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34" b="1" dirty="0">
                <a:latin typeface="+mj-lt"/>
              </a:rPr>
              <a:t>Get Data from NoSQL (Not only SQL) Database</a:t>
            </a:r>
            <a:endParaRPr lang="en-IN" sz="3934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FA844-3716-0897-6B36-BA3F66F858C1}"/>
              </a:ext>
            </a:extLst>
          </p:cNvPr>
          <p:cNvSpPr txBox="1"/>
          <p:nvPr/>
        </p:nvSpPr>
        <p:spPr>
          <a:xfrm>
            <a:off x="506232" y="1930330"/>
            <a:ext cx="8836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/>
              <a:t>Data can be extracted from NoSQL Databases like Azure Cosmos DB.</a:t>
            </a:r>
            <a:endParaRPr lang="en-IN" sz="2400" dirty="0"/>
          </a:p>
          <a:p>
            <a:pPr algn="just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483D6-2EB7-B36D-3D91-229F1196B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" y="3000481"/>
            <a:ext cx="7006757" cy="31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0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189278"/>
            <a:ext cx="7006757" cy="93790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200" spc="190" dirty="0">
                <a:solidFill>
                  <a:schemeClr val="tx1"/>
                </a:solidFill>
                <a:latin typeface="+mj-lt"/>
                <a:cs typeface="Calibri"/>
              </a:rPr>
              <a:t>JSON DOCUMENTS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3D0F4-3B95-15AF-6153-9ED6EFA87CE9}"/>
              </a:ext>
            </a:extLst>
          </p:cNvPr>
          <p:cNvSpPr txBox="1"/>
          <p:nvPr/>
        </p:nvSpPr>
        <p:spPr>
          <a:xfrm>
            <a:off x="506233" y="1414733"/>
            <a:ext cx="30018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US" sz="2400" dirty="0"/>
              <a:t>In NoSQL databases, data is stored in the form of JSON documents which can be easily extracted into Power Query Editor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US" sz="2400" dirty="0"/>
              <a:t>By pressing Expand button we can extract the records with selected columns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506E7-4DE2-67BF-F9ED-DFF4A543F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308" y="1501744"/>
            <a:ext cx="6161323" cy="40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6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257858"/>
            <a:ext cx="7006757" cy="8573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Get Data from Online Services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95CA0-2249-1F69-AEEA-C1C7204A3561}"/>
              </a:ext>
            </a:extLst>
          </p:cNvPr>
          <p:cNvSpPr txBox="1"/>
          <p:nvPr/>
        </p:nvSpPr>
        <p:spPr>
          <a:xfrm>
            <a:off x="506232" y="1327391"/>
            <a:ext cx="8637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400" dirty="0"/>
              <a:t>Data can be downloaded from online services like SharePoint, OneDrive, Google Analytics, Dynamics 365 etc.,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91313F-CD84-AA7D-FBB2-DFBD10B8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86" y="2622992"/>
            <a:ext cx="7328437" cy="28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0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529043"/>
            <a:ext cx="6199367" cy="604353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Storage Modes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FC39A-EF75-1367-A3CE-D3387F9ED7F9}"/>
              </a:ext>
            </a:extLst>
          </p:cNvPr>
          <p:cNvSpPr txBox="1"/>
          <p:nvPr/>
        </p:nvSpPr>
        <p:spPr>
          <a:xfrm>
            <a:off x="506232" y="1319539"/>
            <a:ext cx="8637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can be stored in three modes in Power BI Services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Import Mode (Create a local copy of data)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Direct Query (Make a query whenever required)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Used for </a:t>
            </a:r>
            <a:r>
              <a:rPr lang="en-US" sz="2400" dirty="0"/>
              <a:t>viewing the most up-to-date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Dual (Composite of above two)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Some part is copied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Balance is queried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0E197-65ED-1EEC-D997-61EA2EAF8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63" y="2456661"/>
            <a:ext cx="3307413" cy="29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68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425745"/>
            <a:ext cx="7006757" cy="10466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Get data from Azure Analysis Services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AF3779-DFFB-2606-1AC8-0B93CDDB5357}"/>
              </a:ext>
            </a:extLst>
          </p:cNvPr>
          <p:cNvSpPr txBox="1"/>
          <p:nvPr/>
        </p:nvSpPr>
        <p:spPr>
          <a:xfrm>
            <a:off x="506232" y="1641193"/>
            <a:ext cx="8511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Azure Analysis Services is a fully managed platform as a service (PaaS) that provides enterprise-grade data models in the cloud.</a:t>
            </a:r>
          </a:p>
          <a:p>
            <a:r>
              <a:rPr lang="en-US" sz="2400" dirty="0"/>
              <a:t>Create a Semantic Model to perform ad hoc data analysis </a:t>
            </a:r>
            <a:endParaRPr lang="en-I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B162A-0741-186F-203D-BA1A944041BE}"/>
              </a:ext>
            </a:extLst>
          </p:cNvPr>
          <p:cNvSpPr txBox="1"/>
          <p:nvPr/>
        </p:nvSpPr>
        <p:spPr>
          <a:xfrm>
            <a:off x="3048000" y="32124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D9ACC-F719-A74C-273D-3BECB01DE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" y="3139441"/>
            <a:ext cx="6386803" cy="26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46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118978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4819291" y="2131481"/>
            <a:ext cx="695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ECCAA-547E-C642-9F7B-8C3B4F7EF311}"/>
              </a:ext>
            </a:extLst>
          </p:cNvPr>
          <p:cNvSpPr txBox="1"/>
          <p:nvPr/>
        </p:nvSpPr>
        <p:spPr>
          <a:xfrm>
            <a:off x="3048000" y="33044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E3EF1-8F32-DBFF-0655-3BFD81582F40}"/>
              </a:ext>
            </a:extLst>
          </p:cNvPr>
          <p:cNvSpPr txBox="1"/>
          <p:nvPr/>
        </p:nvSpPr>
        <p:spPr>
          <a:xfrm>
            <a:off x="506232" y="550274"/>
            <a:ext cx="5950857" cy="69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34" b="1" dirty="0">
                <a:latin typeface="+mj-lt"/>
              </a:rPr>
              <a:t>Fix Performance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16996-87DA-9C02-ABA8-D5F1B00A8922}"/>
              </a:ext>
            </a:extLst>
          </p:cNvPr>
          <p:cNvSpPr txBox="1"/>
          <p:nvPr/>
        </p:nvSpPr>
        <p:spPr>
          <a:xfrm>
            <a:off x="509544" y="1740059"/>
            <a:ext cx="71573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Use Performance Analyzer to fix tune performance issues.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To optimize the performance use performance tuning techniques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Index Creation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Hardware Upgrades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Query Execution Plan Tuning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Data Compression etc.,</a:t>
            </a:r>
          </a:p>
        </p:txBody>
      </p:sp>
    </p:spTree>
    <p:extLst>
      <p:ext uri="{BB962C8B-B14F-4D97-AF65-F5344CB8AC3E}">
        <p14:creationId xmlns:p14="http://schemas.microsoft.com/office/powerpoint/2010/main" val="233918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04891" y="-192690"/>
            <a:ext cx="6199367" cy="13527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 algn="ctr"/>
            <a:r>
              <a:rPr lang="en-US" sz="3934" dirty="0">
                <a:latin typeface="+mj-lt"/>
              </a:rPr>
              <a:t>Fix Performance Issues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B6ED7-DD01-732B-4E8C-664B594136D2}"/>
              </a:ext>
            </a:extLst>
          </p:cNvPr>
          <p:cNvSpPr txBox="1"/>
          <p:nvPr/>
        </p:nvSpPr>
        <p:spPr>
          <a:xfrm>
            <a:off x="414148" y="1731333"/>
            <a:ext cx="70988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Query Folding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A method used by the Power Query Editor to convert internally Power Query steps to Native SQL Query.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Useful only for SQL Query connectors and not flat file connectors.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If Query Folding is possible, View Native Query option will be enabled.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The idea is to run the steps in SQL server itself if possible, instead of running the steps by Power Query.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0D6AC-C1C4-2464-DE78-9B2D96FCD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561" y="1705238"/>
            <a:ext cx="2890819" cy="37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2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556" y="551571"/>
            <a:ext cx="6199367" cy="109267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Query Diagnostics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2353A-2FCC-CD94-A5F5-956DF47A3B07}"/>
              </a:ext>
            </a:extLst>
          </p:cNvPr>
          <p:cNvSpPr txBox="1"/>
          <p:nvPr/>
        </p:nvSpPr>
        <p:spPr>
          <a:xfrm>
            <a:off x="430696" y="1469032"/>
            <a:ext cx="48336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IN" sz="2400" dirty="0"/>
              <a:t>This tool is useful when you want to analyse performance on the Power Query side for tasks such as loading datasets, running data refreshes, or running other transformative tasks.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64D-E079-E7F1-9EC7-F21B78E88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09" y="3915052"/>
            <a:ext cx="7640367" cy="155176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50C5B1F-11B0-0768-CC70-A68BBFE10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456" y="1946797"/>
            <a:ext cx="4615417" cy="13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092" y="488430"/>
            <a:ext cx="7006757" cy="754489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Optimize Performance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B11FA-5ADF-C4D7-8BDE-5972E1EDB45C}"/>
              </a:ext>
            </a:extLst>
          </p:cNvPr>
          <p:cNvSpPr txBox="1"/>
          <p:nvPr/>
        </p:nvSpPr>
        <p:spPr>
          <a:xfrm>
            <a:off x="551952" y="1542073"/>
            <a:ext cx="8836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Process as much possible in the native source itself instead of Power Query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Instead of CTE (Common Table Expressions) or Stored Procedures, use Native SQL Queries.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Column separation like Date and Time into two columns can be done in the source itself.</a:t>
            </a:r>
          </a:p>
        </p:txBody>
      </p:sp>
    </p:spTree>
    <p:extLst>
      <p:ext uri="{BB962C8B-B14F-4D97-AF65-F5344CB8AC3E}">
        <p14:creationId xmlns:p14="http://schemas.microsoft.com/office/powerpoint/2010/main" val="28731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481777"/>
            <a:ext cx="6199367" cy="154404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dirty="0"/>
              <a:t>Need for a Tool like Power BI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2" y="1704149"/>
            <a:ext cx="5087497" cy="370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Increasing Business Challenges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Availability of Data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Multidimensional approach – Data Cube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Online Analytical Processing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Possibility of Data Driven Decision Making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Handling Big Data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dirty="0"/>
              <a:t>Continuous Monitoring of KPIs </a:t>
            </a:r>
            <a:endParaRPr lang="en-IN" sz="2133" dirty="0"/>
          </a:p>
          <a:p>
            <a:br>
              <a:rPr lang="en-GB" sz="2133" dirty="0"/>
            </a:br>
            <a:endParaRPr lang="en-IN" sz="2133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BDDD192-7B77-8943-6B66-C0297B56C095}"/>
              </a:ext>
            </a:extLst>
          </p:cNvPr>
          <p:cNvGraphicFramePr/>
          <p:nvPr/>
        </p:nvGraphicFramePr>
        <p:xfrm>
          <a:off x="6654055" y="1754301"/>
          <a:ext cx="4144574" cy="361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7507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199367" cy="99541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Resolve Data Import Errors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3893189" y="2034800"/>
            <a:ext cx="8005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IN" sz="1200" dirty="0"/>
            </a:b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BBC18-F625-D8A8-811A-75527AF07474}"/>
              </a:ext>
            </a:extLst>
          </p:cNvPr>
          <p:cNvSpPr txBox="1"/>
          <p:nvPr/>
        </p:nvSpPr>
        <p:spPr>
          <a:xfrm>
            <a:off x="547645" y="1411317"/>
            <a:ext cx="76585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>
              <a:buFont typeface="Wingdings" panose="05000000000000000000" pitchFamily="2" charset="2"/>
              <a:buChar char="Ø"/>
            </a:pPr>
            <a:r>
              <a:rPr lang="en-US" sz="2400" dirty="0"/>
              <a:t>Common Errors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Query Timeout Expired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Couldn’t find data formatted as table (in Excel files)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Couldn’t find file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Data Type mismatch errors</a:t>
            </a:r>
          </a:p>
          <a:p>
            <a:pPr marL="495325" lvl="1" indent="-190510">
              <a:buFont typeface="Wingdings" panose="05000000000000000000" pitchFamily="2" charset="2"/>
              <a:buChar char="Ø"/>
            </a:pPr>
            <a:r>
              <a:rPr lang="en-US" sz="2400" dirty="0"/>
              <a:t>Date format errors (importing US date format (mm/dd/</a:t>
            </a:r>
            <a:r>
              <a:rPr lang="en-US" sz="2400" dirty="0" err="1"/>
              <a:t>yyyy</a:t>
            </a:r>
            <a:r>
              <a:rPr lang="en-US" sz="2400" dirty="0"/>
              <a:t>) in Indian date format (dd/mm/</a:t>
            </a:r>
            <a:r>
              <a:rPr lang="en-US" sz="2400" dirty="0" err="1"/>
              <a:t>yyyy</a:t>
            </a:r>
            <a:r>
              <a:rPr lang="en-US" sz="2400" dirty="0"/>
              <a:t>) without using locale.</a:t>
            </a:r>
          </a:p>
          <a:p>
            <a:pPr marL="190510" indent="-190510">
              <a:buFont typeface="Wingdings" panose="05000000000000000000" pitchFamily="2" charset="2"/>
              <a:buChar char="Ø"/>
            </a:pPr>
            <a:r>
              <a:rPr lang="en-US" sz="2400" dirty="0"/>
              <a:t>These errors can be resolved if we properly follow the help and documents.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13401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2416" y="1884872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</a:t>
            </a:r>
            <a:r>
              <a:rPr lang="en-IN" sz="4634" dirty="0">
                <a:latin typeface="Arial" panose="020B0604020202020204" pitchFamily="34" charset="0"/>
                <a:cs typeface="Arial" panose="020B0604020202020204" pitchFamily="34" charset="0"/>
              </a:rPr>
              <a:t>Power BI </a:t>
            </a:r>
            <a:endParaRPr lang="en-US" sz="4634" spc="7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33" b="1" dirty="0">
                <a:solidFill>
                  <a:schemeClr val="bg1"/>
                </a:solidFill>
              </a:rPr>
              <a:t>CHAPTER-3.2</a:t>
            </a:r>
          </a:p>
          <a:p>
            <a:pPr algn="ctr"/>
            <a:r>
              <a:rPr lang="en-US" sz="2933" dirty="0">
                <a:solidFill>
                  <a:schemeClr val="bg1"/>
                </a:solidFill>
              </a:rPr>
              <a:t>Clean, Transform, and Load Data in Power Bi</a:t>
            </a: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E9B8D35E-4CBB-2964-3C21-42424A844B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80425B6-F5AD-CADB-02F7-9E82D8061D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82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01617"/>
            <a:ext cx="5589767" cy="65560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73" dirty="0">
                <a:solidFill>
                  <a:srgbClr val="000000"/>
                </a:solidFill>
                <a:latin typeface="Arial"/>
                <a:cs typeface="Arial"/>
              </a:rPr>
              <a:t>Learning objectives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F0EEA-944C-F522-89D5-916CEC03E27F}"/>
              </a:ext>
            </a:extLst>
          </p:cNvPr>
          <p:cNvSpPr txBox="1"/>
          <p:nvPr/>
        </p:nvSpPr>
        <p:spPr>
          <a:xfrm>
            <a:off x="506232" y="1731333"/>
            <a:ext cx="76831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Resolve inconsistencies, unexpected or null values, and data quality issues.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Apply user-friendly value replacements.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Profile data so you can learn more about a specific column before using it.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Evaluate and transform column data types.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Apply data shape transformations to table structures.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Combine queries.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Apply user-friendly naming conventions to columns and queries.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Edit M code in the Advanced Editor.</a:t>
            </a:r>
            <a:endParaRPr lang="en-IN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20708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Clean, Prepare and Process the data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06232" y="1850429"/>
            <a:ext cx="105470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Cleaning the data is a challenging task for the data analyst since Garbage In is Garbage Out.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We need to systematically treat 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Null values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Duplicates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Multiple column values in a single column like address containing PIN code, City, State etc.,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Blank Rows/Columns etc.,</a:t>
            </a:r>
          </a:p>
        </p:txBody>
      </p:sp>
    </p:spTree>
    <p:extLst>
      <p:ext uri="{BB962C8B-B14F-4D97-AF65-F5344CB8AC3E}">
        <p14:creationId xmlns:p14="http://schemas.microsoft.com/office/powerpoint/2010/main" val="3252827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378538"/>
            <a:ext cx="6199367" cy="154404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3934" dirty="0">
                <a:latin typeface="+mj-lt"/>
              </a:rPr>
              <a:t>Identify Columns and Names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2" y="1542073"/>
            <a:ext cx="11227333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933" dirty="0"/>
              <a:t>From the chunk of data imported (especially if it is not from structured data) we need to identify columns and names.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933" dirty="0"/>
              <a:t>Promote the column headers when needed</a:t>
            </a:r>
            <a:endParaRPr lang="en-IN" sz="2933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F00E81-1C16-AE9D-ABF2-5016BDEF5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12" y="3525138"/>
            <a:ext cx="6331005" cy="1756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D0C8AA-5A12-05A9-F188-CE08C2F45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989" y="3494242"/>
            <a:ext cx="2498519" cy="17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6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04" y="375752"/>
            <a:ext cx="7320611" cy="97982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Clean, Prepare and Process Data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494304" y="1763596"/>
            <a:ext cx="67138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Power Query is having transformation tools like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Remove Top Rows, Blanks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Keep Rows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Remove Duplicates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Remove Columns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Choose Columns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Transpose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Pivot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Unpivot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Parse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Split</a:t>
            </a:r>
          </a:p>
        </p:txBody>
      </p:sp>
    </p:spTree>
    <p:extLst>
      <p:ext uri="{BB962C8B-B14F-4D97-AF65-F5344CB8AC3E}">
        <p14:creationId xmlns:p14="http://schemas.microsoft.com/office/powerpoint/2010/main" val="2566349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154" y="248819"/>
            <a:ext cx="5767754" cy="1027530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r>
              <a:rPr lang="en-IN" sz="3930" dirty="0"/>
              <a:t>Unpivot Columns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86154" y="1715710"/>
            <a:ext cx="6538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400" dirty="0"/>
              <a:t>Unpivot is an important feature in Power Query Editor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5185C-1940-D65C-DDC7-567237B45E9D}"/>
              </a:ext>
            </a:extLst>
          </p:cNvPr>
          <p:cNvSpPr txBox="1"/>
          <p:nvPr/>
        </p:nvSpPr>
        <p:spPr>
          <a:xfrm>
            <a:off x="1308477" y="2670433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 before Unpivot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D4F42-BE4B-23D3-9D7B-FB310EC5CE15}"/>
              </a:ext>
            </a:extLst>
          </p:cNvPr>
          <p:cNvSpPr txBox="1"/>
          <p:nvPr/>
        </p:nvSpPr>
        <p:spPr>
          <a:xfrm>
            <a:off x="4998295" y="2676734"/>
            <a:ext cx="2195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 after Unpivot</a:t>
            </a:r>
            <a:endParaRPr lang="en-IN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4F6BA-BE14-AA2E-32B3-FDAD3DE61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65" y="3194269"/>
            <a:ext cx="3748421" cy="2809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52C1D-467E-5E56-D827-F0CC76C55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908" y="3133913"/>
            <a:ext cx="3748421" cy="23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0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09" y="398577"/>
            <a:ext cx="6837821" cy="8777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spc="190" dirty="0">
                <a:solidFill>
                  <a:schemeClr val="tx1"/>
                </a:solidFill>
                <a:latin typeface="+mj-lt"/>
                <a:cs typeface="Calibri"/>
              </a:rPr>
              <a:t>Replace Values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 flipV="1">
            <a:off x="207035" y="2265847"/>
            <a:ext cx="285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</a:t>
            </a:r>
            <a:br>
              <a:rPr lang="en-GB" sz="2400" dirty="0"/>
            </a:br>
            <a:endParaRPr lang="en-IN" sz="2400" u="sng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1FCCF-FBDD-A5BF-0D3F-19F814E6D845}"/>
              </a:ext>
            </a:extLst>
          </p:cNvPr>
          <p:cNvSpPr txBox="1"/>
          <p:nvPr/>
        </p:nvSpPr>
        <p:spPr>
          <a:xfrm>
            <a:off x="492369" y="1731333"/>
            <a:ext cx="10738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Replace any value with any value even in multiple columns together is a handy tool</a:t>
            </a:r>
            <a:endParaRPr lang="en-I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FEF96-75AD-194D-C136-6EC31DEC1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27" y="2622884"/>
            <a:ext cx="5581614" cy="2855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0B71B-1933-E102-657F-0D67CE59A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015" y="2622884"/>
            <a:ext cx="4371155" cy="28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1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540" y="312297"/>
            <a:ext cx="7205133" cy="142620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  <a:t>Remove Duplicates 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5638" y="2131481"/>
            <a:ext cx="4117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/>
              <a:t> </a:t>
            </a: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ECD2-4423-ED23-2D0B-AC24E60D81A3}"/>
              </a:ext>
            </a:extLst>
          </p:cNvPr>
          <p:cNvSpPr txBox="1"/>
          <p:nvPr/>
        </p:nvSpPr>
        <p:spPr>
          <a:xfrm>
            <a:off x="568540" y="1438091"/>
            <a:ext cx="5949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400" dirty="0"/>
              <a:t>Duplicates can be removed either for a single column or multiple columns together.</a:t>
            </a:r>
            <a:endParaRPr lang="en-IN" sz="2400" dirty="0"/>
          </a:p>
          <a:p>
            <a:pPr marL="304815" indent="-304815"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DDC5B-0F49-DBB7-E454-A26740CC291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7F647-01E5-73F5-148D-153E2EEE5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112" y="2369702"/>
            <a:ext cx="2089150" cy="42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8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520" y="108364"/>
            <a:ext cx="7087858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spc="190" dirty="0">
                <a:solidFill>
                  <a:schemeClr val="tx1"/>
                </a:solidFill>
                <a:latin typeface="+mj-lt"/>
                <a:cs typeface="Calibri"/>
              </a:rPr>
              <a:t>Change Column Types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5F231-0B00-6574-AF44-0FC9D98D8B09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2E4F1-E72B-8AED-E0AF-87FE406E7ED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7DD9D-C155-99AD-0C87-965261B7E5F7}"/>
              </a:ext>
            </a:extLst>
          </p:cNvPr>
          <p:cNvSpPr txBox="1"/>
          <p:nvPr/>
        </p:nvSpPr>
        <p:spPr>
          <a:xfrm>
            <a:off x="490519" y="1619060"/>
            <a:ext cx="9896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Choose appropriate column types to make the reports accurate.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58EBE-464A-FD49-173E-9DF1290C3EC3}"/>
              </a:ext>
            </a:extLst>
          </p:cNvPr>
          <p:cNvSpPr txBox="1"/>
          <p:nvPr/>
        </p:nvSpPr>
        <p:spPr>
          <a:xfrm>
            <a:off x="722924" y="2385033"/>
            <a:ext cx="2659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Date formatted as Text</a:t>
            </a:r>
            <a:endParaRPr lang="en-IN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AF8ED-85DA-56C6-09FF-7ED0660504BD}"/>
              </a:ext>
            </a:extLst>
          </p:cNvPr>
          <p:cNvSpPr txBox="1"/>
          <p:nvPr/>
        </p:nvSpPr>
        <p:spPr>
          <a:xfrm>
            <a:off x="4034448" y="2385033"/>
            <a:ext cx="275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Date formatted as Date</a:t>
            </a:r>
            <a:endParaRPr lang="en-I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435918-F916-A132-68FB-94B95FE8B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55" y="3275697"/>
            <a:ext cx="2313332" cy="3137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FA6F4F-8073-6478-69B0-196489E68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34" y="3275697"/>
            <a:ext cx="2161489" cy="31374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F2D128-6ED8-D69D-BA5F-C0E938EA4301}"/>
              </a:ext>
            </a:extLst>
          </p:cNvPr>
          <p:cNvSpPr txBox="1"/>
          <p:nvPr/>
        </p:nvSpPr>
        <p:spPr>
          <a:xfrm>
            <a:off x="7814915" y="3275697"/>
            <a:ext cx="3371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Using Locale can be used for</a:t>
            </a:r>
          </a:p>
          <a:p>
            <a:r>
              <a:rPr lang="en-US" sz="2000" dirty="0"/>
              <a:t>Date from different countries</a:t>
            </a:r>
            <a:endParaRPr lang="en-IN" sz="2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E63614-E0E6-AFA2-8037-4F270D2EC4AF}"/>
              </a:ext>
            </a:extLst>
          </p:cNvPr>
          <p:cNvCxnSpPr>
            <a:cxnSpLocks/>
          </p:cNvCxnSpPr>
          <p:nvPr/>
        </p:nvCxnSpPr>
        <p:spPr>
          <a:xfrm flipH="1">
            <a:off x="5791200" y="3784516"/>
            <a:ext cx="2040283" cy="2030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5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04" y="120429"/>
            <a:ext cx="6199367" cy="979829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Elements of Power BI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78947" y="1542073"/>
            <a:ext cx="4718910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Power BI Desktop </a:t>
            </a:r>
            <a:r>
              <a:rPr lang="en-US" sz="2133" dirty="0"/>
              <a:t>(Free) – Used by Developers of Power BI Reports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Power BI Service </a:t>
            </a:r>
            <a:r>
              <a:rPr lang="en-US" sz="2133" dirty="0"/>
              <a:t>– Online SaaS – a web service to share Reports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Power BI Apps </a:t>
            </a:r>
            <a:r>
              <a:rPr lang="en-US" sz="2133" dirty="0"/>
              <a:t>- available on phones and tablets.</a:t>
            </a:r>
            <a:endParaRPr lang="en-IN" sz="2133" dirty="0"/>
          </a:p>
          <a:p>
            <a:pPr marL="304815" indent="-304815">
              <a:buFont typeface="Wingdings" panose="05000000000000000000" pitchFamily="2" charset="2"/>
              <a:buChar char="Ø"/>
            </a:pPr>
            <a:endParaRPr lang="en-GB" sz="2133" b="1" dirty="0">
              <a:latin typeface="Noto Sans Symbols"/>
            </a:endParaRPr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348F179A-2783-51AD-6319-65ED1AAD2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16" y="2365829"/>
            <a:ext cx="5004027" cy="26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5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551903"/>
            <a:ext cx="6199367" cy="604353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Combine Files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FC39A-EF75-1367-A3CE-D3387F9ED7F9}"/>
              </a:ext>
            </a:extLst>
          </p:cNvPr>
          <p:cNvSpPr txBox="1"/>
          <p:nvPr/>
        </p:nvSpPr>
        <p:spPr>
          <a:xfrm>
            <a:off x="506232" y="1410979"/>
            <a:ext cx="9153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Multiple Tables can be made into a single table by the following ways: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Combine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400" dirty="0"/>
              <a:t>When all the source files are having same structure, it is useful to combine into a single table.</a:t>
            </a:r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AD58B-18AB-74C5-BA36-217EB1931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980" y="3384202"/>
            <a:ext cx="4990240" cy="2367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56775-BEB8-A725-E0E0-52D81AE0D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114" y="4122663"/>
            <a:ext cx="1484872" cy="11784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E23317-6331-C38B-73DC-00BBFD7D024F}"/>
              </a:ext>
            </a:extLst>
          </p:cNvPr>
          <p:cNvCxnSpPr>
            <a:cxnSpLocks/>
          </p:cNvCxnSpPr>
          <p:nvPr/>
        </p:nvCxnSpPr>
        <p:spPr>
          <a:xfrm flipH="1" flipV="1">
            <a:off x="3086100" y="4914900"/>
            <a:ext cx="939877" cy="480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9F1C0D-43CD-BD55-5FC7-21E498607712}"/>
              </a:ext>
            </a:extLst>
          </p:cNvPr>
          <p:cNvCxnSpPr>
            <a:cxnSpLocks/>
          </p:cNvCxnSpPr>
          <p:nvPr/>
        </p:nvCxnSpPr>
        <p:spPr>
          <a:xfrm flipV="1">
            <a:off x="4025977" y="3713770"/>
            <a:ext cx="3487013" cy="17046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95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357165"/>
            <a:ext cx="7006757" cy="10466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spc="190" dirty="0">
                <a:solidFill>
                  <a:schemeClr val="tx1"/>
                </a:solidFill>
                <a:latin typeface="+mj-lt"/>
                <a:cs typeface="Calibri"/>
              </a:rPr>
              <a:t>Append Queries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AF3779-DFFB-2606-1AC8-0B93CDDB5357}"/>
              </a:ext>
            </a:extLst>
          </p:cNvPr>
          <p:cNvSpPr txBox="1"/>
          <p:nvPr/>
        </p:nvSpPr>
        <p:spPr>
          <a:xfrm>
            <a:off x="506232" y="1595472"/>
            <a:ext cx="85113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Append is Row wise addition of Tables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assumed that column names are same in all the tables. Note: Power Query is case sensitive.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Columns need not be in the same order.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Two or more queries can be appended.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Queries can be appended to an existing query, or a new query can be created by appending all the queries.</a:t>
            </a:r>
            <a:endParaRPr lang="en-I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B162A-0741-186F-203D-BA1A944041BE}"/>
              </a:ext>
            </a:extLst>
          </p:cNvPr>
          <p:cNvSpPr txBox="1"/>
          <p:nvPr/>
        </p:nvSpPr>
        <p:spPr>
          <a:xfrm>
            <a:off x="3048000" y="32124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3698F-20C4-DD4A-B397-58D0CEC7B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101" y="4433986"/>
            <a:ext cx="3890127" cy="15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26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54985"/>
            <a:ext cx="6199367" cy="118978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4819291" y="2131481"/>
            <a:ext cx="695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200" dirty="0"/>
            </a:b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ECCAA-547E-C642-9F7B-8C3B4F7EF311}"/>
              </a:ext>
            </a:extLst>
          </p:cNvPr>
          <p:cNvSpPr txBox="1"/>
          <p:nvPr/>
        </p:nvSpPr>
        <p:spPr>
          <a:xfrm>
            <a:off x="3048000" y="330445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E3EF1-8F32-DBFF-0655-3BFD81582F40}"/>
              </a:ext>
            </a:extLst>
          </p:cNvPr>
          <p:cNvSpPr txBox="1"/>
          <p:nvPr/>
        </p:nvSpPr>
        <p:spPr>
          <a:xfrm>
            <a:off x="506232" y="550274"/>
            <a:ext cx="5950857" cy="69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34" b="1" dirty="0">
                <a:latin typeface="+mj-lt"/>
              </a:rPr>
              <a:t>Merge Queries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16996-87DA-9C02-ABA8-D5F1B00A8922}"/>
              </a:ext>
            </a:extLst>
          </p:cNvPr>
          <p:cNvSpPr txBox="1"/>
          <p:nvPr/>
        </p:nvSpPr>
        <p:spPr>
          <a:xfrm>
            <a:off x="506232" y="2026185"/>
            <a:ext cx="7157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Merging two queries is like the typical SQL Join.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column wise addition.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like </a:t>
            </a:r>
            <a:r>
              <a:rPr lang="en-US" sz="2400" dirty="0" err="1"/>
              <a:t>vlookup</a:t>
            </a:r>
            <a:r>
              <a:rPr lang="en-US" sz="2400" dirty="0"/>
              <a:t> function in Excel.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Six kinds of Join can be done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Left Outer 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Right Outer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Full Outer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Inner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Left Anti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400" dirty="0"/>
              <a:t>Right Anti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C04BA7-BB70-6DBF-F549-549D87698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887" y="3856662"/>
            <a:ext cx="3973788" cy="15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0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21" y="-67009"/>
            <a:ext cx="7814914" cy="13527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 algn="ctr"/>
            <a:r>
              <a:rPr lang="en-US" sz="3934" dirty="0">
                <a:latin typeface="+mj-lt"/>
              </a:rPr>
              <a:t>Various kinds of Merging Queries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pic>
        <p:nvPicPr>
          <p:cNvPr id="2" name="Content Placeholder 6" descr="A diagram of a group of circles&#10;&#10;Description automatically generated">
            <a:extLst>
              <a:ext uri="{FF2B5EF4-FFF2-40B4-BE49-F238E27FC236}">
                <a16:creationId xmlns:a16="http://schemas.microsoft.com/office/drawing/2014/main" id="{5FC500AF-6C0B-87B2-BCBF-062B7CBD0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37" y="1910396"/>
            <a:ext cx="4371155" cy="36712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A37763-0B18-7A9B-C7B5-4CD562864A49}"/>
              </a:ext>
            </a:extLst>
          </p:cNvPr>
          <p:cNvSpPr/>
          <p:nvPr/>
        </p:nvSpPr>
        <p:spPr>
          <a:xfrm>
            <a:off x="4665785" y="4585697"/>
            <a:ext cx="1428691" cy="984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Full Outer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F3A3F-D2A1-63EB-EA45-5B1C78D5B17B}"/>
              </a:ext>
            </a:extLst>
          </p:cNvPr>
          <p:cNvSpPr txBox="1"/>
          <p:nvPr/>
        </p:nvSpPr>
        <p:spPr>
          <a:xfrm>
            <a:off x="6941935" y="364067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Right Anti</a:t>
            </a:r>
            <a:endParaRPr lang="en-I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C68FB2-F724-0E08-BBC5-4C3333AD5CB1}"/>
              </a:ext>
            </a:extLst>
          </p:cNvPr>
          <p:cNvSpPr txBox="1"/>
          <p:nvPr/>
        </p:nvSpPr>
        <p:spPr>
          <a:xfrm>
            <a:off x="6941935" y="2415865"/>
            <a:ext cx="143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Right Outer</a:t>
            </a:r>
            <a:endParaRPr lang="en-IN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EAD4C6-F095-344A-A9CA-67807B729CAB}"/>
              </a:ext>
            </a:extLst>
          </p:cNvPr>
          <p:cNvSpPr/>
          <p:nvPr/>
        </p:nvSpPr>
        <p:spPr>
          <a:xfrm>
            <a:off x="3943078" y="1924699"/>
            <a:ext cx="1440873" cy="49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FC0FD-E9B4-BD4C-E2AC-72195048469F}"/>
              </a:ext>
            </a:extLst>
          </p:cNvPr>
          <p:cNvSpPr txBox="1"/>
          <p:nvPr/>
        </p:nvSpPr>
        <p:spPr>
          <a:xfrm>
            <a:off x="4326776" y="244602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Inner</a:t>
            </a:r>
            <a:endParaRPr lang="en-I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43865-6B9C-3C3C-369F-FD721C37B102}"/>
              </a:ext>
            </a:extLst>
          </p:cNvPr>
          <p:cNvSpPr txBox="1"/>
          <p:nvPr/>
        </p:nvSpPr>
        <p:spPr>
          <a:xfrm>
            <a:off x="1154650" y="2415865"/>
            <a:ext cx="129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 Outer</a:t>
            </a:r>
            <a:endParaRPr lang="en-I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CEF86-4362-02D0-1C61-075B8CC9969D}"/>
              </a:ext>
            </a:extLst>
          </p:cNvPr>
          <p:cNvSpPr txBox="1"/>
          <p:nvPr/>
        </p:nvSpPr>
        <p:spPr>
          <a:xfrm>
            <a:off x="1253394" y="3640676"/>
            <a:ext cx="109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 Anti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8204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256" y="374689"/>
            <a:ext cx="6199367" cy="109267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Column Profile </a:t>
            </a:r>
            <a:br>
              <a:rPr lang="en-US" sz="3934" dirty="0">
                <a:latin typeface="+mj-lt"/>
              </a:rPr>
            </a:br>
            <a:r>
              <a:rPr lang="en-US" sz="3934" dirty="0">
                <a:latin typeface="+mj-lt"/>
              </a:rPr>
              <a:t>Distribution &amp; Quality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2353A-2FCC-CD94-A5F5-956DF47A3B07}"/>
              </a:ext>
            </a:extLst>
          </p:cNvPr>
          <p:cNvSpPr txBox="1"/>
          <p:nvPr/>
        </p:nvSpPr>
        <p:spPr>
          <a:xfrm>
            <a:off x="339256" y="1721592"/>
            <a:ext cx="48336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Column Profile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Helpful to find nuances of data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Anomalies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Outliers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IN" sz="2400" dirty="0"/>
              <a:t>Unique and Distinct Count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Column Distribution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View of value distribution of all the columns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Column Quality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Composition of valid, error, empty data column wise.</a:t>
            </a:r>
          </a:p>
          <a:p>
            <a:pPr lvl="2"/>
            <a:endParaRPr lang="en-IN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D5618-4584-E545-B6BB-BD7490E2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445" y="924362"/>
            <a:ext cx="4628859" cy="50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4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757295"/>
            <a:ext cx="7006757" cy="75448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US" sz="3934" dirty="0">
                <a:latin typeface="+mj-lt"/>
              </a:rPr>
              <a:t>Use Advanced Editor to modify M Code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B11FA-5ADF-C4D7-8BDE-5972E1EDB45C}"/>
              </a:ext>
            </a:extLst>
          </p:cNvPr>
          <p:cNvSpPr txBox="1"/>
          <p:nvPr/>
        </p:nvSpPr>
        <p:spPr>
          <a:xfrm>
            <a:off x="527643" y="1592535"/>
            <a:ext cx="8836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Each time you shape data in Power Query, you create a step in the Power Query process.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It is rarely used.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Sometimes easy to modify M Code directly.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View-&gt;Advanced Editor will show the M Code for the current query.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1E3C1-2790-8EC0-EE7E-36A1332DC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" y="3870082"/>
            <a:ext cx="7305799" cy="18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57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4693" y="1884872"/>
            <a:ext cx="7836972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POWER BI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GB" sz="2933" b="1" dirty="0">
                <a:solidFill>
                  <a:schemeClr val="bg1"/>
                </a:solidFill>
                <a:latin typeface="Calibri"/>
              </a:rPr>
              <a:t>CHAPTER-4</a:t>
            </a:r>
          </a:p>
          <a:p>
            <a:pPr algn="ctr" defTabSz="609630">
              <a:defRPr/>
            </a:pPr>
            <a:r>
              <a:rPr lang="en-US" sz="2933" dirty="0">
                <a:solidFill>
                  <a:schemeClr val="bg1"/>
                </a:solidFill>
              </a:rPr>
              <a:t>Data Visualizations and Data Extractions</a:t>
            </a:r>
            <a:endParaRPr lang="en-GB" sz="2933" b="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E9B8D35E-4CBB-2964-3C21-42424A844B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pPr defTabSz="609630"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80425B6-F5AD-CADB-02F7-9E82D8061D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146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427784"/>
            <a:ext cx="6199367" cy="1248459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LEARNING OBJECTIVES:</a:t>
            </a:r>
            <a:b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E02F8-16C8-DA3C-59EA-7C8E531B93D4}"/>
              </a:ext>
            </a:extLst>
          </p:cNvPr>
          <p:cNvSpPr txBox="1"/>
          <p:nvPr/>
        </p:nvSpPr>
        <p:spPr>
          <a:xfrm>
            <a:off x="506232" y="1540103"/>
            <a:ext cx="8637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Explore Power BI Visuals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Power BI Visuals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and import a custom report theme.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custom visuals with R or Python.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Enable personalized visuals in a report.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Review report performance using Performance Analyzer.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Design and configure Power BI reports for accessibility.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34478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238" y="517635"/>
            <a:ext cx="6856178" cy="1083784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Introduction to Power BI Visuals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7F5C23-9399-5E3F-04E4-D2FEA7B3284D}"/>
              </a:ext>
            </a:extLst>
          </p:cNvPr>
          <p:cNvSpPr txBox="1">
            <a:spLocks/>
          </p:cNvSpPr>
          <p:nvPr/>
        </p:nvSpPr>
        <p:spPr>
          <a:xfrm>
            <a:off x="610238" y="1679233"/>
            <a:ext cx="7010400" cy="290089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>
                <a:solidFill>
                  <a:sysClr val="windowText" lastClr="000000"/>
                </a:solidFill>
              </a:rPr>
              <a:t>“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A picture is worth a thousand words</a:t>
            </a:r>
            <a:r>
              <a:rPr lang="en-US" sz="2400" kern="0" dirty="0">
                <a:solidFill>
                  <a:sysClr val="windowText" lastClr="000000"/>
                </a:solidFill>
              </a:rPr>
              <a:t>”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</a:rPr>
              <a:t>Complex data can be depicted in a simple visual.</a:t>
            </a:r>
            <a:endParaRPr lang="en-IN" sz="24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26ED7D-DB11-8EEF-3C1E-5228576C451F}"/>
              </a:ext>
            </a:extLst>
          </p:cNvPr>
          <p:cNvGraphicFramePr>
            <a:graphicFrameLocks noGrp="1"/>
          </p:cNvGraphicFramePr>
          <p:nvPr/>
        </p:nvGraphicFramePr>
        <p:xfrm>
          <a:off x="722531" y="2586546"/>
          <a:ext cx="3406472" cy="219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809">
                  <a:extLst>
                    <a:ext uri="{9D8B030D-6E8A-4147-A177-3AD203B41FA5}">
                      <a16:colId xmlns:a16="http://schemas.microsoft.com/office/drawing/2014/main" val="1636363483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4006216826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2131487981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373565342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2588879119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3001409354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1107364356"/>
                    </a:ext>
                  </a:extLst>
                </a:gridCol>
                <a:gridCol w="425809">
                  <a:extLst>
                    <a:ext uri="{9D8B030D-6E8A-4147-A177-3AD203B41FA5}">
                      <a16:colId xmlns:a16="http://schemas.microsoft.com/office/drawing/2014/main" val="2242138330"/>
                    </a:ext>
                  </a:extLst>
                </a:gridCol>
              </a:tblGrid>
              <a:tr h="182535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Y4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349651875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8.04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7.46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6.58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89917397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6.95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6.77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5.76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93936286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7.58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8.74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12.74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7.71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884722499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8.81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8.77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8.84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39822143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8.33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9.26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7.81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8.47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2810201283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9.96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 dirty="0">
                          <a:effectLst/>
                        </a:rPr>
                        <a:t>14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8.84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7.04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950027779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7.24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 dirty="0">
                          <a:effectLst/>
                        </a:rPr>
                        <a:t>6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6.08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5.25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72837544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4.26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3.1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5.39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12.5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25642541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10.84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9.13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8.15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5.56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1731781609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4.82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7.26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6.42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7.91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2401397142"/>
                  </a:ext>
                </a:extLst>
              </a:tr>
              <a:tr h="182535"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5.68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4.74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5.73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8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 dirty="0">
                          <a:effectLst/>
                        </a:rPr>
                        <a:t>6.89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383638036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0BAC93-1B77-E640-C2D8-EC26CB88ECF3}"/>
              </a:ext>
            </a:extLst>
          </p:cNvPr>
          <p:cNvGraphicFramePr>
            <a:graphicFrameLocks noGrp="1"/>
          </p:cNvGraphicFramePr>
          <p:nvPr/>
        </p:nvGraphicFramePr>
        <p:xfrm>
          <a:off x="722530" y="4939250"/>
          <a:ext cx="3406474" cy="591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485">
                  <a:extLst>
                    <a:ext uri="{9D8B030D-6E8A-4147-A177-3AD203B41FA5}">
                      <a16:colId xmlns:a16="http://schemas.microsoft.com/office/drawing/2014/main" val="3482631232"/>
                    </a:ext>
                  </a:extLst>
                </a:gridCol>
                <a:gridCol w="458013">
                  <a:extLst>
                    <a:ext uri="{9D8B030D-6E8A-4147-A177-3AD203B41FA5}">
                      <a16:colId xmlns:a16="http://schemas.microsoft.com/office/drawing/2014/main" val="3443973153"/>
                    </a:ext>
                  </a:extLst>
                </a:gridCol>
                <a:gridCol w="458013">
                  <a:extLst>
                    <a:ext uri="{9D8B030D-6E8A-4147-A177-3AD203B41FA5}">
                      <a16:colId xmlns:a16="http://schemas.microsoft.com/office/drawing/2014/main" val="2861482658"/>
                    </a:ext>
                  </a:extLst>
                </a:gridCol>
                <a:gridCol w="936351">
                  <a:extLst>
                    <a:ext uri="{9D8B030D-6E8A-4147-A177-3AD203B41FA5}">
                      <a16:colId xmlns:a16="http://schemas.microsoft.com/office/drawing/2014/main" val="3390214298"/>
                    </a:ext>
                  </a:extLst>
                </a:gridCol>
                <a:gridCol w="647612">
                  <a:extLst>
                    <a:ext uri="{9D8B030D-6E8A-4147-A177-3AD203B41FA5}">
                      <a16:colId xmlns:a16="http://schemas.microsoft.com/office/drawing/2014/main" val="3671672707"/>
                    </a:ext>
                  </a:extLst>
                </a:gridCol>
              </a:tblGrid>
              <a:tr h="197217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Average X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9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XY Correlation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0.816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4093362752"/>
                  </a:ext>
                </a:extLst>
              </a:tr>
              <a:tr h="197217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Average Y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7.5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R Squared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0.67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4233735174"/>
                  </a:ext>
                </a:extLst>
              </a:tr>
              <a:tr h="197217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Sample Variance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Linear Regression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 dirty="0">
                          <a:effectLst/>
                        </a:rPr>
                        <a:t>3.00+0.50x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b"/>
                </a:tc>
                <a:extLst>
                  <a:ext uri="{0D108BD9-81ED-4DB2-BD59-A6C34878D82A}">
                    <a16:rowId xmlns:a16="http://schemas.microsoft.com/office/drawing/2014/main" val="287833614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B7C3E63-84BC-8BEF-C540-2963D404C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013" y="2586546"/>
            <a:ext cx="4655267" cy="29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114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200" y="189278"/>
            <a:ext cx="7188679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Power BI Visuals 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FC020-BB18-0150-55D8-38086574BFE4}"/>
              </a:ext>
            </a:extLst>
          </p:cNvPr>
          <p:cNvSpPr txBox="1"/>
          <p:nvPr/>
        </p:nvSpPr>
        <p:spPr>
          <a:xfrm>
            <a:off x="545200" y="1655157"/>
            <a:ext cx="8965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Visuals are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Dynamic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Interactive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Customizable and Flexible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Wide in variety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AI Powered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Easy to Share</a:t>
            </a:r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F1AC644F-3EC4-B24C-5B78-E079997AC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060" y="1807796"/>
            <a:ext cx="6291946" cy="35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5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154" y="248819"/>
            <a:ext cx="5767754" cy="1027530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r>
              <a:rPr lang="en-US" sz="4400" dirty="0"/>
              <a:t>Power BI Capabilities</a:t>
            </a:r>
            <a:endParaRPr lang="en-IN" sz="44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86154" y="1715710"/>
            <a:ext cx="6538624" cy="345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Capacities</a:t>
            </a:r>
            <a:r>
              <a:rPr lang="en-US" sz="2133" dirty="0"/>
              <a:t> – Set of Resources to share content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Workspaces</a:t>
            </a:r>
            <a:r>
              <a:rPr lang="en-US" sz="2133" dirty="0"/>
              <a:t> – Containers of datasets, reports etc.,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Datasets</a:t>
            </a:r>
            <a:r>
              <a:rPr lang="en-US" sz="2133" dirty="0"/>
              <a:t> – Collection of underlying data for reports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Reports</a:t>
            </a:r>
            <a:r>
              <a:rPr lang="en-US" sz="2133" dirty="0"/>
              <a:t> – Data Visualizations and other elements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Dashboards</a:t>
            </a:r>
            <a:r>
              <a:rPr lang="en-US" sz="2133" dirty="0"/>
              <a:t> - single interactive canvas with tiles and widgets.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US" sz="2133" b="1" dirty="0"/>
              <a:t>Template Apps </a:t>
            </a:r>
            <a:r>
              <a:rPr lang="en-US" sz="2133" dirty="0"/>
              <a:t>– Out of the box content to publish for Power BI Partners</a:t>
            </a:r>
            <a:endParaRPr lang="en-IN" sz="2133" dirty="0"/>
          </a:p>
          <a:p>
            <a:br>
              <a:rPr lang="en-GB" sz="2400" dirty="0"/>
            </a:br>
            <a:endParaRPr lang="en-IN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6619A2-3D06-220D-CD28-EB46278199DC}"/>
              </a:ext>
            </a:extLst>
          </p:cNvPr>
          <p:cNvGraphicFramePr/>
          <p:nvPr/>
        </p:nvGraphicFramePr>
        <p:xfrm>
          <a:off x="7272884" y="1731333"/>
          <a:ext cx="3888602" cy="342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4184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98612"/>
            <a:ext cx="6199367" cy="116794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Create Visuals in Power BI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29E2C-7CBA-27B7-C0C2-E2E7B41FA050}"/>
              </a:ext>
            </a:extLst>
          </p:cNvPr>
          <p:cNvSpPr txBox="1"/>
          <p:nvPr/>
        </p:nvSpPr>
        <p:spPr>
          <a:xfrm>
            <a:off x="506232" y="1520387"/>
            <a:ext cx="86377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Two ways to create a visual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Drag and Drop any field from data to report canvas area, then select the type of visual.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Select the Visual and then drag and drop the relevant category fields (dimensions) or value fields (measures) to the visual.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ABDE7-A350-7DF2-9A8D-F0A70451E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952" y="3476037"/>
            <a:ext cx="2184833" cy="2009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A4D70-019D-D362-D418-E7A67654E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175" y="3476037"/>
            <a:ext cx="3649876" cy="20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1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189278"/>
            <a:ext cx="6199367" cy="57087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A6C80-4238-095A-5FD9-AE9A605576D8}"/>
              </a:ext>
            </a:extLst>
          </p:cNvPr>
          <p:cNvSpPr txBox="1"/>
          <p:nvPr/>
        </p:nvSpPr>
        <p:spPr>
          <a:xfrm>
            <a:off x="556923" y="513931"/>
            <a:ext cx="6096000" cy="69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34" b="1" dirty="0">
                <a:latin typeface="+mj-lt"/>
              </a:rPr>
              <a:t>Create Slicers</a:t>
            </a:r>
            <a:endParaRPr lang="en-IN" sz="3934" b="1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4DA38-E680-8B34-2BC9-2A3B4CD2FB68}"/>
              </a:ext>
            </a:extLst>
          </p:cNvPr>
          <p:cNvSpPr txBox="1"/>
          <p:nvPr/>
        </p:nvSpPr>
        <p:spPr>
          <a:xfrm>
            <a:off x="506233" y="1536339"/>
            <a:ext cx="70067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Slicers are Interactive Filters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In Power  BI, slicers are also visuals.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Apart from slicers, every visual element is (for example a table cell, bar in a bar chart, pie in a pie chart etc.,) a slicer too!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A4FBF7-8E0A-9C04-6856-894025E39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222" y="1631075"/>
            <a:ext cx="2930133" cy="38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05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645" y="404810"/>
            <a:ext cx="6199367" cy="83205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Create Map Visuals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5CF01-2179-2BAA-B0C8-2F4242E39D5D}"/>
              </a:ext>
            </a:extLst>
          </p:cNvPr>
          <p:cNvSpPr txBox="1"/>
          <p:nvPr/>
        </p:nvSpPr>
        <p:spPr>
          <a:xfrm>
            <a:off x="505644" y="1712863"/>
            <a:ext cx="9707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Map visuals are useful for showing geographical data.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Bubble map, filled map are examples of map visuals.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2E2D5-3D1D-7636-C570-D3BF4D2D7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31" y="2724381"/>
            <a:ext cx="3493185" cy="2735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A744E-F833-C2BB-5E91-5E3502B1F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30" y="2724381"/>
            <a:ext cx="3493185" cy="27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4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102" y="160391"/>
            <a:ext cx="7464725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Tables and Matrices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3AD41-93ED-57C1-FE0A-E7F6AE03E586}"/>
              </a:ext>
            </a:extLst>
          </p:cNvPr>
          <p:cNvSpPr txBox="1"/>
          <p:nvPr/>
        </p:nvSpPr>
        <p:spPr>
          <a:xfrm>
            <a:off x="621102" y="1542073"/>
            <a:ext cx="8980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Tables are used to show values in a row/column format.</a:t>
            </a:r>
          </a:p>
          <a:p>
            <a:pPr marL="381019" indent="-381019" algn="just">
              <a:buFont typeface="Wingdings" panose="05000000000000000000" pitchFamily="2" charset="2"/>
              <a:buChar char="Ø"/>
            </a:pPr>
            <a:r>
              <a:rPr lang="en-IN" sz="2400" dirty="0"/>
              <a:t>Matrices are pivot tables, where rows and columns are used for grouping the values in a summary form or any showing any measure.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CC9E6-36E1-A0B9-71C8-10155D7A5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02" y="3270215"/>
            <a:ext cx="7659425" cy="22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27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1" y="1048504"/>
            <a:ext cx="7432112" cy="592851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r>
              <a:rPr lang="en-IN" sz="3934" dirty="0">
                <a:latin typeface="+mj-lt"/>
              </a:rPr>
              <a:t>Scatter, Waterfall, Funnel, Tree map charts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1D28C-6BD2-A776-E759-4B3DF788B43A}"/>
              </a:ext>
            </a:extLst>
          </p:cNvPr>
          <p:cNvSpPr txBox="1"/>
          <p:nvPr/>
        </p:nvSpPr>
        <p:spPr>
          <a:xfrm>
            <a:off x="656811" y="189479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Scatter – Correlation/Relationship (Can be animated by Play Axis)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Waterfall – Changes over time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Funnel – Process Changes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3C38D-28B8-2B97-3632-D3DB87B8E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68" y="3497580"/>
            <a:ext cx="4114997" cy="2033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1FF81-8A4C-0946-4D9C-75544502B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666" y="3497580"/>
            <a:ext cx="5114181" cy="203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11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455001"/>
            <a:ext cx="7770260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Modify Colours, Conditional Formatting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6DE72-359B-90A5-1586-1C574181A603}"/>
              </a:ext>
            </a:extLst>
          </p:cNvPr>
          <p:cNvSpPr txBox="1"/>
          <p:nvPr/>
        </p:nvSpPr>
        <p:spPr>
          <a:xfrm>
            <a:off x="506232" y="173133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Just like Excel, we can modify any colour in any visual.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Conditional formatting, data bar, icon sets, and sparklines are also possible.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6849E0-647F-7943-124D-EFCCA248A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063" y="3429001"/>
            <a:ext cx="4862047" cy="24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05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2" y="189278"/>
            <a:ext cx="6701950" cy="13527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60C18-7A57-EDAB-A334-165A16B5FDAF}"/>
              </a:ext>
            </a:extLst>
          </p:cNvPr>
          <p:cNvSpPr txBox="1"/>
          <p:nvPr/>
        </p:nvSpPr>
        <p:spPr>
          <a:xfrm>
            <a:off x="3784120" y="1542073"/>
            <a:ext cx="6406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600" b="1" dirty="0"/>
            </a:br>
            <a:endParaRPr lang="en-IN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94250-23C5-7D06-6D98-5828BF25DA55}"/>
              </a:ext>
            </a:extLst>
          </p:cNvPr>
          <p:cNvSpPr txBox="1"/>
          <p:nvPr/>
        </p:nvSpPr>
        <p:spPr>
          <a:xfrm>
            <a:off x="506232" y="525133"/>
            <a:ext cx="8836145" cy="69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934" b="1" dirty="0">
                <a:latin typeface="+mj-lt"/>
              </a:rPr>
              <a:t>Other points to be noted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FA844-3716-0897-6B36-BA3F66F858C1}"/>
              </a:ext>
            </a:extLst>
          </p:cNvPr>
          <p:cNvSpPr txBox="1"/>
          <p:nvPr/>
        </p:nvSpPr>
        <p:spPr>
          <a:xfrm>
            <a:off x="506231" y="1540297"/>
            <a:ext cx="88361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Page Layout and Formatting (Mobile view layout is helpful for designing the report for mobiles)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Adding Static elements like textbox, images etc.,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Navigation  Buttons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IN" sz="2400" dirty="0"/>
              <a:t>Manage overlapping elements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211400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617067"/>
            <a:ext cx="7006757" cy="937907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4.2 Advanced Data visualization Concepts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3D0F4-3B95-15AF-6153-9ED6EFA87CE9}"/>
              </a:ext>
            </a:extLst>
          </p:cNvPr>
          <p:cNvSpPr txBox="1"/>
          <p:nvPr/>
        </p:nvSpPr>
        <p:spPr>
          <a:xfrm>
            <a:off x="496955" y="1787705"/>
            <a:ext cx="1119808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Report Themes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There are so many themes available in the gallery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We can create custom themes by modifying existing themes or creating new themes.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Themes can be saved in JSON files.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Template (.</a:t>
            </a:r>
            <a:r>
              <a:rPr lang="en-IN" sz="2400" dirty="0" err="1"/>
              <a:t>pbit</a:t>
            </a:r>
            <a:r>
              <a:rPr lang="en-IN" sz="2400" dirty="0"/>
              <a:t> file)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Template files can be used to save the themes and meta data like DAX Measures and Calculated Tables but without data.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Personalized Visuals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Visuals can be modified by Report consumers (if allowed) to change the type, measures, dimensions, legends, aggregations etc.</a:t>
            </a:r>
          </a:p>
        </p:txBody>
      </p:sp>
    </p:spTree>
    <p:extLst>
      <p:ext uri="{BB962C8B-B14F-4D97-AF65-F5344CB8AC3E}">
        <p14:creationId xmlns:p14="http://schemas.microsoft.com/office/powerpoint/2010/main" val="1978098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451" y="736405"/>
            <a:ext cx="7006757" cy="85739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Design the reports with accessibility features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95CA0-2249-1F69-AEEA-C1C7204A3561}"/>
              </a:ext>
            </a:extLst>
          </p:cNvPr>
          <p:cNvSpPr txBox="1"/>
          <p:nvPr/>
        </p:nvSpPr>
        <p:spPr>
          <a:xfrm>
            <a:off x="478451" y="1984977"/>
            <a:ext cx="86377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Alt text for visuals, shapes, and images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Set tab order for visuals, shapes, and images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Consistent font, colors, positioning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Colorblind-friendly color schemes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Using text or icons in addition to color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Avoid jargon and acronyms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Set sort order for visuals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Disable auto-start videos and audio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Provide captions and transcripts for videos and audio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Avoid excess decorative shapes and images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96162-B2F5-DFC4-0A59-5995D9FF8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74" y="1947671"/>
            <a:ext cx="2719119" cy="1352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FE232-46EB-3180-E965-1959C65E0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866" y="3429001"/>
            <a:ext cx="1765327" cy="20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955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233" y="454983"/>
            <a:ext cx="6597331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Custom visuals, Performance Analyzer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1748E-F4D4-FA76-DAEF-AE6BB7A4FC41}"/>
              </a:ext>
            </a:extLst>
          </p:cNvPr>
          <p:cNvSpPr txBox="1"/>
          <p:nvPr/>
        </p:nvSpPr>
        <p:spPr>
          <a:xfrm>
            <a:off x="610233" y="1642964"/>
            <a:ext cx="1022127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350" dirty="0"/>
              <a:t>Custom Visuals using R/Python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350" dirty="0"/>
              <a:t>Advanced R or Python visuals can also be included in Power BI if installed.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350" dirty="0"/>
              <a:t>Review the reports and performance Analyzer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350" dirty="0"/>
              <a:t>Performance Analyzer is a built-in feature in Power BI Desktop that measures how long report elements take to update and refresh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350" dirty="0"/>
              <a:t>Monitor the performance with performance analyzer.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US" sz="2350" dirty="0"/>
              <a:t>To improve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350" dirty="0"/>
              <a:t>Limit visuals per page. If the entire page is slow to load, consider spreading visuals across multiple pages instead.</a:t>
            </a:r>
          </a:p>
          <a:p>
            <a:pPr marL="990650" lvl="2" indent="-381019">
              <a:buFont typeface="Wingdings" panose="05000000000000000000" pitchFamily="2" charset="2"/>
              <a:buChar char="Ø"/>
            </a:pPr>
            <a:r>
              <a:rPr lang="en-US" sz="2350" dirty="0"/>
              <a:t>Remove unnecessary columns and rows. For slower queries, review the data and determine if anything can be </a:t>
            </a:r>
          </a:p>
          <a:p>
            <a:pPr marL="609631" lvl="2"/>
            <a:r>
              <a:rPr lang="en-US" sz="2350" dirty="0"/>
              <a:t>      removed.</a:t>
            </a:r>
            <a:endParaRPr lang="en-IN" sz="2350" dirty="0"/>
          </a:p>
          <a:p>
            <a:pPr marL="381019" indent="-381019">
              <a:buFont typeface="Wingdings" panose="05000000000000000000" pitchFamily="2" charset="2"/>
              <a:buChar char="Ø"/>
            </a:pPr>
            <a:endParaRPr lang="en-IN" sz="2350" dirty="0"/>
          </a:p>
        </p:txBody>
      </p:sp>
    </p:spTree>
    <p:extLst>
      <p:ext uri="{BB962C8B-B14F-4D97-AF65-F5344CB8AC3E}">
        <p14:creationId xmlns:p14="http://schemas.microsoft.com/office/powerpoint/2010/main" val="340024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09" y="398577"/>
            <a:ext cx="6837821" cy="8777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Conceptual Understanding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 flipV="1">
            <a:off x="207035" y="2265847"/>
            <a:ext cx="285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</a:t>
            </a:r>
            <a:br>
              <a:rPr lang="en-GB" sz="2400" dirty="0"/>
            </a:br>
            <a:endParaRPr lang="en-IN" sz="2400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8F9078A2-D40C-23A3-95FC-0E8702180019}"/>
              </a:ext>
            </a:extLst>
          </p:cNvPr>
          <p:cNvGraphicFramePr>
            <a:graphicFrameLocks/>
          </p:cNvGraphicFramePr>
          <p:nvPr/>
        </p:nvGraphicFramePr>
        <p:xfrm>
          <a:off x="675169" y="1674926"/>
          <a:ext cx="10179611" cy="390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20034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253" y="397232"/>
            <a:ext cx="6199367" cy="66186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Data Extractions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74DC5A-71B2-4D1E-DB5E-B7CA0670AFAE}"/>
              </a:ext>
            </a:extLst>
          </p:cNvPr>
          <p:cNvGraphicFramePr/>
          <p:nvPr/>
        </p:nvGraphicFramePr>
        <p:xfrm>
          <a:off x="666253" y="1387192"/>
          <a:ext cx="8258257" cy="433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5575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7147" y="5779632"/>
            <a:ext cx="1724852" cy="1078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72085" cy="56744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2416" y="1884872"/>
            <a:ext cx="6884670" cy="721265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  <a:tabLst>
                <a:tab pos="3074824" algn="l"/>
              </a:tabLst>
            </a:pPr>
            <a:r>
              <a:rPr lang="en-US" sz="4634" spc="73" dirty="0">
                <a:solidFill>
                  <a:srgbClr val="000000"/>
                </a:solidFill>
                <a:latin typeface="Arial"/>
                <a:cs typeface="Arial"/>
              </a:rPr>
              <a:t> UNIT-1: MS </a:t>
            </a:r>
            <a:r>
              <a:rPr lang="en-IN" sz="4634" dirty="0">
                <a:latin typeface="Arial" panose="020B0604020202020204" pitchFamily="34" charset="0"/>
                <a:cs typeface="Arial" panose="020B0604020202020204" pitchFamily="34" charset="0"/>
              </a:rPr>
              <a:t>Power BI </a:t>
            </a:r>
            <a:endParaRPr lang="en-US" sz="4634" spc="7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CA393-219F-76B6-FFDA-0A73F4DA1162}"/>
              </a:ext>
            </a:extLst>
          </p:cNvPr>
          <p:cNvSpPr txBox="1"/>
          <p:nvPr/>
        </p:nvSpPr>
        <p:spPr>
          <a:xfrm>
            <a:off x="5049328" y="3428999"/>
            <a:ext cx="5417819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933" b="1" dirty="0">
                <a:solidFill>
                  <a:schemeClr val="bg1"/>
                </a:solidFill>
              </a:rPr>
              <a:t>CHAPTER-5</a:t>
            </a:r>
          </a:p>
          <a:p>
            <a:pPr algn="ctr"/>
            <a:r>
              <a:rPr lang="en-US" sz="2933" dirty="0">
                <a:solidFill>
                  <a:schemeClr val="bg1"/>
                </a:solidFill>
              </a:rPr>
              <a:t>Creating Reports and Output Options</a:t>
            </a:r>
            <a:endParaRPr lang="en-GB" sz="2933" dirty="0">
              <a:solidFill>
                <a:schemeClr val="bg1"/>
              </a:solidFill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3C68C95B-EE02-4EAE-F548-634CFEEF13C1}"/>
              </a:ext>
            </a:extLst>
          </p:cNvPr>
          <p:cNvGrpSpPr/>
          <p:nvPr/>
        </p:nvGrpSpPr>
        <p:grpSpPr>
          <a:xfrm>
            <a:off x="0" y="0"/>
            <a:ext cx="2703830" cy="6858000"/>
            <a:chOff x="0" y="0"/>
            <a:chExt cx="4055745" cy="1028700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6644FB53-07D5-A47B-C491-77F5CD38DDA0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396E911-148A-B963-E860-4568D155C1CB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8989487-0A8E-014C-E337-630155885A04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0" name="object 12">
              <a:extLst>
                <a:ext uri="{FF2B5EF4-FFF2-40B4-BE49-F238E27FC236}">
                  <a16:creationId xmlns:a16="http://schemas.microsoft.com/office/drawing/2014/main" id="{E9B8D35E-4CBB-2964-3C21-42424A844B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5BF40F6-AE5B-BECC-1BEF-717AD4CB2C20}"/>
              </a:ext>
            </a:extLst>
          </p:cNvPr>
          <p:cNvGrpSpPr/>
          <p:nvPr/>
        </p:nvGrpSpPr>
        <p:grpSpPr>
          <a:xfrm>
            <a:off x="79306" y="0"/>
            <a:ext cx="2703830" cy="6858000"/>
            <a:chOff x="0" y="0"/>
            <a:chExt cx="4055745" cy="10287000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C9E9220-7D0D-AF67-8FB8-90E2A284ED6A}"/>
                </a:ext>
              </a:extLst>
            </p:cNvPr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72E44CD7-FD3B-AC89-90C3-2DA0D5D0DAB6}"/>
                </a:ext>
              </a:extLst>
            </p:cNvPr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6F2DACE-278E-8956-80F4-AE5C26A05CD6}"/>
                </a:ext>
              </a:extLst>
            </p:cNvPr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2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7"/>
                  </a:lnTo>
                  <a:lnTo>
                    <a:pt x="44229" y="800067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7"/>
                  </a:lnTo>
                  <a:lnTo>
                    <a:pt x="457461" y="800067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7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5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5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5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49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49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080425B6-F5AD-CADB-02F7-9E82D8061DA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758" y="0"/>
              <a:ext cx="2476499" cy="2314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3507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233" y="701617"/>
            <a:ext cx="5589767" cy="65560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r>
              <a:rPr lang="en-US" sz="4400" spc="73" dirty="0">
                <a:solidFill>
                  <a:srgbClr val="000000"/>
                </a:solidFill>
                <a:latin typeface="Arial"/>
                <a:cs typeface="Arial"/>
              </a:rPr>
              <a:t>Learning objectives</a:t>
            </a: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F0EEA-944C-F522-89D5-916CEC03E27F}"/>
              </a:ext>
            </a:extLst>
          </p:cNvPr>
          <p:cNvSpPr txBox="1"/>
          <p:nvPr/>
        </p:nvSpPr>
        <p:spPr>
          <a:xfrm>
            <a:off x="506232" y="1731333"/>
            <a:ext cx="7683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Create a report in Power BI</a:t>
            </a:r>
          </a:p>
          <a:p>
            <a:pPr marL="457223" indent="-457223">
              <a:buFont typeface="Wingdings" panose="05000000000000000000" pitchFamily="2" charset="2"/>
              <a:buChar char="Ø"/>
            </a:pPr>
            <a:r>
              <a:rPr lang="en-US" sz="2400" dirty="0"/>
              <a:t>Share Power BI reports in various formats</a:t>
            </a:r>
            <a:endParaRPr lang="en-IN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953" y="876923"/>
            <a:ext cx="6199367" cy="82136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Power BI Reports Output Options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51953" y="2154074"/>
            <a:ext cx="105470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The main purpose of Power BI Software is to provide right information to the right person at the right time to take data driven decision making.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Reports can be shared in many ways.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The common way to share a report of an Enterprise is Publishing to Web service.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Browser or even mobile is enough to consume the reports.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Collaboration and sharing of reports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Automatic refreshing of data</a:t>
            </a:r>
          </a:p>
          <a:p>
            <a:pPr marL="685834" lvl="1" indent="-381019">
              <a:buFont typeface="Wingdings" panose="05000000000000000000" pitchFamily="2" charset="2"/>
              <a:buChar char="Ø"/>
            </a:pPr>
            <a:r>
              <a:rPr lang="en-IN" sz="2400" dirty="0"/>
              <a:t>Secured access to reports. </a:t>
            </a:r>
          </a:p>
        </p:txBody>
      </p:sp>
    </p:spTree>
    <p:extLst>
      <p:ext uri="{BB962C8B-B14F-4D97-AF65-F5344CB8AC3E}">
        <p14:creationId xmlns:p14="http://schemas.microsoft.com/office/powerpoint/2010/main" val="25250743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378538"/>
            <a:ext cx="6199367" cy="86360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4400" spc="190" dirty="0">
                <a:solidFill>
                  <a:schemeClr val="tx1"/>
                </a:solidFill>
                <a:latin typeface="+mj-lt"/>
                <a:cs typeface="Calibri"/>
              </a:rPr>
              <a:t>Export to PDF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2" y="1542073"/>
            <a:ext cx="11227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Reports can be exported to a Static PDF file.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US" sz="2400" dirty="0"/>
              <a:t>To export to PDF, go to "File" &gt; "Export" &gt; "PDF."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337235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812" y="325376"/>
            <a:ext cx="6199367" cy="979829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/>
          <a:p>
            <a:pPr marL="8467"/>
            <a:r>
              <a:rPr lang="en-IN" sz="3934" dirty="0">
                <a:latin typeface="+mj-lt"/>
              </a:rPr>
              <a:t>Export to PowerPoint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56811" y="1774542"/>
            <a:ext cx="10292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From online service we can export to PowerPoint presentation.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In PowerPoint there is a Power BI Add-in to showcase any Power BI Report.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C6BCC-305C-762C-246F-F4CFE2A6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01" y="2807231"/>
            <a:ext cx="6017023" cy="25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98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154" y="248819"/>
            <a:ext cx="5767754" cy="1027530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r>
              <a:rPr lang="en-IN" sz="3934" dirty="0">
                <a:latin typeface="+mj-lt"/>
              </a:rPr>
              <a:t>Export data to Excel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586154" y="1715710"/>
            <a:ext cx="10597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Every visual is having the feature to export the underlying data as a csv file and can be imported into Excel for further analysis easily.</a:t>
            </a:r>
          </a:p>
        </p:txBody>
      </p:sp>
    </p:spTree>
    <p:extLst>
      <p:ext uri="{BB962C8B-B14F-4D97-AF65-F5344CB8AC3E}">
        <p14:creationId xmlns:p14="http://schemas.microsoft.com/office/powerpoint/2010/main" val="33981777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909" y="398577"/>
            <a:ext cx="6837821" cy="8777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Email Subscription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 flipV="1">
            <a:off x="207035" y="2265847"/>
            <a:ext cx="285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67"/>
              </a:spcBef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</a:t>
            </a:r>
            <a:br>
              <a:rPr lang="en-GB" sz="2400" dirty="0"/>
            </a:br>
            <a:endParaRPr lang="en-IN" sz="2400" u="sng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1FCCF-FBDD-A5BF-0D3F-19F814E6D845}"/>
              </a:ext>
            </a:extLst>
          </p:cNvPr>
          <p:cNvSpPr txBox="1"/>
          <p:nvPr/>
        </p:nvSpPr>
        <p:spPr>
          <a:xfrm>
            <a:off x="492369" y="1561836"/>
            <a:ext cx="107383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Users can get report updates in email if subscribed to Email subscription service of Power BI</a:t>
            </a:r>
          </a:p>
        </p:txBody>
      </p:sp>
    </p:spTree>
    <p:extLst>
      <p:ext uri="{BB962C8B-B14F-4D97-AF65-F5344CB8AC3E}">
        <p14:creationId xmlns:p14="http://schemas.microsoft.com/office/powerpoint/2010/main" val="3657161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666" y="532963"/>
            <a:ext cx="7205133" cy="712773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Print Report Pages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5638" y="2131481"/>
            <a:ext cx="4117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/>
              <a:t> </a:t>
            </a: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ECD2-4423-ED23-2D0B-AC24E60D81A3}"/>
              </a:ext>
            </a:extLst>
          </p:cNvPr>
          <p:cNvSpPr txBox="1"/>
          <p:nvPr/>
        </p:nvSpPr>
        <p:spPr>
          <a:xfrm>
            <a:off x="544666" y="1542073"/>
            <a:ext cx="8599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Any report page can be printed from online services directly.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DDC5B-0F49-DBB7-E454-A26740CC291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2597DE-806B-5885-982F-041733929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8" y="2653879"/>
            <a:ext cx="5949171" cy="31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6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520" y="108364"/>
            <a:ext cx="7087858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IN" sz="3934" dirty="0">
                <a:latin typeface="+mj-lt"/>
              </a:rPr>
              <a:t>Power BI Embedded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5F231-0B00-6574-AF44-0FC9D98D8B09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2E4F1-E72B-8AED-E0AF-87FE406E7ED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7DD9D-C155-99AD-0C87-965261B7E5F7}"/>
              </a:ext>
            </a:extLst>
          </p:cNvPr>
          <p:cNvSpPr txBox="1"/>
          <p:nvPr/>
        </p:nvSpPr>
        <p:spPr>
          <a:xfrm>
            <a:off x="490519" y="1570250"/>
            <a:ext cx="9896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Power BI Reports can be embedded and integrated into any web page or portal using Azure resources.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en-IN" sz="2400" dirty="0"/>
              <a:t>This may be useful for having a wider reach.</a:t>
            </a:r>
          </a:p>
        </p:txBody>
      </p:sp>
    </p:spTree>
    <p:extLst>
      <p:ext uri="{BB962C8B-B14F-4D97-AF65-F5344CB8AC3E}">
        <p14:creationId xmlns:p14="http://schemas.microsoft.com/office/powerpoint/2010/main" val="361877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940" y="220857"/>
            <a:ext cx="7205133" cy="1426205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90000"/>
          </a:bodyPr>
          <a:lstStyle/>
          <a:p>
            <a:pPr marL="8467"/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r>
              <a:rPr lang="en-US" sz="4400" dirty="0">
                <a:latin typeface="+mj-lt"/>
              </a:rPr>
              <a:t>Other Related Concepts</a:t>
            </a:r>
            <a:br>
              <a:rPr lang="en-GB" sz="4400" spc="190" dirty="0">
                <a:solidFill>
                  <a:schemeClr val="tx1"/>
                </a:solidFill>
                <a:latin typeface="+mj-lt"/>
                <a:cs typeface="Calibri"/>
              </a:rPr>
            </a:br>
            <a:endParaRPr lang="en-US" sz="4400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AE9CE3-3BA4-6D55-02F6-057F72A2B9E4}"/>
              </a:ext>
            </a:extLst>
          </p:cNvPr>
          <p:cNvSpPr txBox="1"/>
          <p:nvPr/>
        </p:nvSpPr>
        <p:spPr>
          <a:xfrm>
            <a:off x="6935638" y="2131481"/>
            <a:ext cx="4117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/>
              <a:t> </a:t>
            </a:r>
            <a:endParaRPr lang="en-IN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ECD2-4423-ED23-2D0B-AC24E60D81A3}"/>
              </a:ext>
            </a:extLst>
          </p:cNvPr>
          <p:cNvSpPr txBox="1"/>
          <p:nvPr/>
        </p:nvSpPr>
        <p:spPr>
          <a:xfrm>
            <a:off x="410129" y="1309102"/>
            <a:ext cx="5949171" cy="238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Columnar Databases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SQL &amp; NoSQL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Data Flow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Filter Context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Row Evaluation Context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Context Transition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en-IN" sz="2133" dirty="0"/>
              <a:t>Data Cube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DDC5B-0F49-DBB7-E454-A26740CC291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pic>
        <p:nvPicPr>
          <p:cNvPr id="2" name="Picture 1" descr="A diagram of different colored cubes&#10;&#10;Description automatically generated">
            <a:extLst>
              <a:ext uri="{FF2B5EF4-FFF2-40B4-BE49-F238E27FC236}">
                <a16:creationId xmlns:a16="http://schemas.microsoft.com/office/drawing/2014/main" id="{3CECA0C9-896C-77D8-3519-28DF798DF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92" y="2026492"/>
            <a:ext cx="5111262" cy="28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29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13093" y="3683451"/>
            <a:ext cx="2674619" cy="1489553"/>
          </a:xfrm>
          <a:prstGeom prst="rect">
            <a:avLst/>
          </a:prstGeom>
        </p:spPr>
        <p:txBody>
          <a:bodyPr vert="horz" wrap="square" lIns="0" tIns="199813" rIns="0" bIns="0" rtlCol="0">
            <a:spAutoFit/>
          </a:bodyPr>
          <a:lstStyle/>
          <a:p>
            <a:pPr marL="519033" marR="3387" indent="-510989">
              <a:lnSpc>
                <a:spcPct val="77100"/>
              </a:lnSpc>
              <a:spcBef>
                <a:spcPts val="1573"/>
              </a:spcBef>
            </a:pPr>
            <a:r>
              <a:rPr sz="5434" b="1" spc="32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5434" b="1" spc="88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5434" b="1" spc="93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5434" b="1" spc="1003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5434" b="1" spc="207">
                <a:solidFill>
                  <a:srgbClr val="231F20"/>
                </a:solidFill>
                <a:latin typeface="Trebuchet MS"/>
                <a:cs typeface="Trebuchet MS"/>
              </a:rPr>
              <a:t>K  </a:t>
            </a:r>
            <a:r>
              <a:rPr sz="5434" b="1" spc="679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endParaRPr sz="5434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67" y="64051"/>
            <a:ext cx="5735715" cy="6857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431480" y="2958363"/>
            <a:ext cx="1097280" cy="3899747"/>
          </a:xfrm>
          <a:custGeom>
            <a:avLst/>
            <a:gdLst/>
            <a:ahLst/>
            <a:cxnLst/>
            <a:rect l="l" t="t" r="r" b="b"/>
            <a:pathLst>
              <a:path w="1645920" h="5849620">
                <a:moveTo>
                  <a:pt x="0" y="5849455"/>
                </a:moveTo>
                <a:lnTo>
                  <a:pt x="1339385" y="0"/>
                </a:lnTo>
                <a:lnTo>
                  <a:pt x="1645300" y="70047"/>
                </a:lnTo>
                <a:lnTo>
                  <a:pt x="321953" y="5849455"/>
                </a:lnTo>
                <a:lnTo>
                  <a:pt x="0" y="5849455"/>
                </a:lnTo>
                <a:close/>
              </a:path>
            </a:pathLst>
          </a:custGeom>
          <a:solidFill>
            <a:srgbClr val="1B5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" name="object 6"/>
          <p:cNvGrpSpPr/>
          <p:nvPr/>
        </p:nvGrpSpPr>
        <p:grpSpPr>
          <a:xfrm>
            <a:off x="1" y="-110"/>
            <a:ext cx="2626815" cy="6858000"/>
            <a:chOff x="-16043" y="-10026"/>
            <a:chExt cx="3940223" cy="10287000"/>
          </a:xfrm>
        </p:grpSpPr>
        <p:sp>
          <p:nvSpPr>
            <p:cNvPr id="7" name="object 7"/>
            <p:cNvSpPr/>
            <p:nvPr/>
          </p:nvSpPr>
          <p:spPr>
            <a:xfrm>
              <a:off x="-16043" y="-10026"/>
              <a:ext cx="3683000" cy="10287000"/>
            </a:xfrm>
            <a:custGeom>
              <a:avLst/>
              <a:gdLst/>
              <a:ahLst/>
              <a:cxnLst/>
              <a:rect l="l" t="t" r="r" b="b"/>
              <a:pathLst>
                <a:path w="3683000" h="10287000">
                  <a:moveTo>
                    <a:pt x="0" y="10286999"/>
                  </a:moveTo>
                  <a:lnTo>
                    <a:pt x="0" y="0"/>
                  </a:lnTo>
                  <a:lnTo>
                    <a:pt x="3682859" y="0"/>
                  </a:lnTo>
                  <a:lnTo>
                    <a:pt x="1161101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B573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2798960" y="0"/>
              <a:ext cx="1125220" cy="3576320"/>
            </a:xfrm>
            <a:custGeom>
              <a:avLst/>
              <a:gdLst/>
              <a:ahLst/>
              <a:cxnLst/>
              <a:rect l="l" t="t" r="r" b="b"/>
              <a:pathLst>
                <a:path w="1125220" h="3576320">
                  <a:moveTo>
                    <a:pt x="305915" y="3576100"/>
                  </a:moveTo>
                  <a:lnTo>
                    <a:pt x="0" y="3506053"/>
                  </a:lnTo>
                  <a:lnTo>
                    <a:pt x="802802" y="0"/>
                  </a:lnTo>
                  <a:lnTo>
                    <a:pt x="1124756" y="0"/>
                  </a:lnTo>
                  <a:lnTo>
                    <a:pt x="305915" y="3576100"/>
                  </a:lnTo>
                  <a:close/>
                </a:path>
              </a:pathLst>
            </a:custGeom>
            <a:solidFill>
              <a:srgbClr val="387D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476" y="1899201"/>
            <a:ext cx="1650999" cy="15938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826" y="140510"/>
            <a:ext cx="7087858" cy="1087072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/>
            <a:r>
              <a:rPr lang="en-US" sz="3934" dirty="0">
                <a:latin typeface="+mj-lt"/>
              </a:rPr>
              <a:t>Power BI Reporting</a:t>
            </a:r>
            <a:endParaRPr lang="en-US" sz="3934" spc="19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90" y="189278"/>
            <a:ext cx="4371155" cy="1352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915" y="5570394"/>
            <a:ext cx="4371155" cy="1086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5F231-0B00-6574-AF44-0FC9D98D8B09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2E4F1-E72B-8AED-E0AF-87FE406E7ED5}"/>
              </a:ext>
            </a:extLst>
          </p:cNvPr>
          <p:cNvSpPr txBox="1"/>
          <p:nvPr/>
        </p:nvSpPr>
        <p:spPr>
          <a:xfrm>
            <a:off x="3048000" y="327569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 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29C82D-C4D9-E6EB-0469-F10152BAE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116412"/>
              </p:ext>
            </p:extLst>
          </p:nvPr>
        </p:nvGraphicFramePr>
        <p:xfrm>
          <a:off x="658631" y="1542073"/>
          <a:ext cx="6686249" cy="405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649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3437</Words>
  <Application>Microsoft Office PowerPoint</Application>
  <PresentationFormat>Widescreen</PresentationFormat>
  <Paragraphs>638</Paragraphs>
  <Slides>80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Aptos</vt:lpstr>
      <vt:lpstr>Aptos Display</vt:lpstr>
      <vt:lpstr>Arial</vt:lpstr>
      <vt:lpstr>Arial Black</vt:lpstr>
      <vt:lpstr>Calibri</vt:lpstr>
      <vt:lpstr>Noto Sans Symbols</vt:lpstr>
      <vt:lpstr>Trebuchet MS</vt:lpstr>
      <vt:lpstr>Wingdings</vt:lpstr>
      <vt:lpstr>Office Theme</vt:lpstr>
      <vt:lpstr> UNIT-1: MS Power BI </vt:lpstr>
      <vt:lpstr>Learning objectives</vt:lpstr>
      <vt:lpstr>Is Excel enough for Data Analytics?</vt:lpstr>
      <vt:lpstr>Need for a Tool like Power BI </vt:lpstr>
      <vt:lpstr>Elements of Power BI</vt:lpstr>
      <vt:lpstr>Power BI Capabilities</vt:lpstr>
      <vt:lpstr>Conceptual Understanding</vt:lpstr>
      <vt:lpstr>   Other Related Concepts </vt:lpstr>
      <vt:lpstr>Power BI Reporting</vt:lpstr>
      <vt:lpstr> UNIT-1: MS POWER BI</vt:lpstr>
      <vt:lpstr>Learning Objective</vt:lpstr>
      <vt:lpstr>Getting Ready …</vt:lpstr>
      <vt:lpstr>Get familiar with the interface</vt:lpstr>
      <vt:lpstr>Power BI Workflow </vt:lpstr>
      <vt:lpstr>Data Preparation and Process</vt:lpstr>
      <vt:lpstr>What is ETL?</vt:lpstr>
      <vt:lpstr>ETL IN POWER BI</vt:lpstr>
      <vt:lpstr> EXTRACT DATA </vt:lpstr>
      <vt:lpstr>  CLEAN AND TRANSFORM</vt:lpstr>
      <vt:lpstr>Uses of Power Query Editor</vt:lpstr>
      <vt:lpstr> UNIT-1: MS POWER BI </vt:lpstr>
      <vt:lpstr>LEARNING OBJECTIVES: </vt:lpstr>
      <vt:lpstr>Get data from multiple sources</vt:lpstr>
      <vt:lpstr>Get data from Flat Files</vt:lpstr>
      <vt:lpstr>Get data from Flat Files … Contd.</vt:lpstr>
      <vt:lpstr> </vt:lpstr>
      <vt:lpstr>Get data from RDBMS</vt:lpstr>
      <vt:lpstr>Dynamic Reports with Parameters</vt:lpstr>
      <vt:lpstr>Dynamic Reports with Parameters</vt:lpstr>
      <vt:lpstr>Dynamic Reports with Parameters</vt:lpstr>
      <vt:lpstr> </vt:lpstr>
      <vt:lpstr>JSON DOCUMENTS</vt:lpstr>
      <vt:lpstr>Get Data from Online Services</vt:lpstr>
      <vt:lpstr>Storage Modes</vt:lpstr>
      <vt:lpstr>Get data from Azure Analysis Services</vt:lpstr>
      <vt:lpstr> </vt:lpstr>
      <vt:lpstr>Fix Performance Issues</vt:lpstr>
      <vt:lpstr>Query Diagnostics </vt:lpstr>
      <vt:lpstr>Optimize Performance</vt:lpstr>
      <vt:lpstr>Resolve Data Import Errors</vt:lpstr>
      <vt:lpstr> UNIT-1: MS Power BI </vt:lpstr>
      <vt:lpstr>Learning objectives</vt:lpstr>
      <vt:lpstr>Clean, Prepare and Process the data</vt:lpstr>
      <vt:lpstr>Identify Columns and Names </vt:lpstr>
      <vt:lpstr>Clean, Prepare and Process Data</vt:lpstr>
      <vt:lpstr>Unpivot Columns</vt:lpstr>
      <vt:lpstr>Replace Values </vt:lpstr>
      <vt:lpstr>   Remove Duplicates  </vt:lpstr>
      <vt:lpstr>Change Column Types </vt:lpstr>
      <vt:lpstr>Combine Files </vt:lpstr>
      <vt:lpstr>Append Queries </vt:lpstr>
      <vt:lpstr> </vt:lpstr>
      <vt:lpstr>Various kinds of Merging Queries</vt:lpstr>
      <vt:lpstr>Column Profile  Distribution &amp; Quality</vt:lpstr>
      <vt:lpstr>Use Advanced Editor to modify M Code</vt:lpstr>
      <vt:lpstr> UNIT-1: MS POWER BI </vt:lpstr>
      <vt:lpstr>LEARNING OBJECTIVES: </vt:lpstr>
      <vt:lpstr>Introduction to Power BI Visuals</vt:lpstr>
      <vt:lpstr>Power BI Visuals </vt:lpstr>
      <vt:lpstr>Create Visuals in Power BI</vt:lpstr>
      <vt:lpstr> </vt:lpstr>
      <vt:lpstr>Create Map Visuals</vt:lpstr>
      <vt:lpstr>Tables and Matrices</vt:lpstr>
      <vt:lpstr>Scatter, Waterfall, Funnel, Tree map charts</vt:lpstr>
      <vt:lpstr>Modify Colours, Conditional Formatting</vt:lpstr>
      <vt:lpstr> </vt:lpstr>
      <vt:lpstr>4.2 Advanced Data visualization Concepts</vt:lpstr>
      <vt:lpstr>Design the reports with accessibility features</vt:lpstr>
      <vt:lpstr>Custom visuals, Performance Analyzer</vt:lpstr>
      <vt:lpstr>Data Extractions</vt:lpstr>
      <vt:lpstr> UNIT-1: MS Power BI </vt:lpstr>
      <vt:lpstr>Learning objectives</vt:lpstr>
      <vt:lpstr>Power BI Reports Output Options</vt:lpstr>
      <vt:lpstr>Export to PDF</vt:lpstr>
      <vt:lpstr>Export to PowerPoint</vt:lpstr>
      <vt:lpstr>Export data to Excel</vt:lpstr>
      <vt:lpstr>Email Subscription</vt:lpstr>
      <vt:lpstr>Print Report Pages</vt:lpstr>
      <vt:lpstr>Power BI Embedded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ittmonitoring@icai.in</dc:creator>
  <cp:lastModifiedBy>ittmonitoring@icai.in</cp:lastModifiedBy>
  <cp:revision>4</cp:revision>
  <dcterms:created xsi:type="dcterms:W3CDTF">2025-01-06T10:59:21Z</dcterms:created>
  <dcterms:modified xsi:type="dcterms:W3CDTF">2025-01-29T10:01:18Z</dcterms:modified>
</cp:coreProperties>
</file>